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59" r:id="rId6"/>
    <p:sldId id="261" r:id="rId7"/>
    <p:sldId id="263" r:id="rId8"/>
    <p:sldId id="262" r:id="rId9"/>
    <p:sldId id="264" r:id="rId10"/>
    <p:sldId id="268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80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8T08:12:28.14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1662 14312 0,'25'50'47,"-25"-25"-31,25 24-1,49 26-15,-49-1 0,24-49 16,1 49-16,-25-24 16,74-25-16,-25 24 15,-24-24-15,0 0 16,-1-25-16,26 0 15,-26 0-15,26-25 16,-1-49-16,125-50 16,-51-50-16,1 75 15,50-75-15,-125 100 16,50-50-16,-74 49 16,49 1-16,25 0 15,-124 49-15,99-25 16,-49 1-16,-25-1 15,24 50-15</inkml:trace>
  <inkml:trace contextRef="#ctx0" brushRef="#br0" timeOffset="2284.5439">9823 8458 0,'-50'0'0,"-24"0"16,24 25-16,0-25 15,-24 0-15,0 0 16,-1 25-16,26 0 16,-51 0-16,26-25 15,24 0-15,26 0 16,-1 24-16,-25 1 15,25-25 1,0 25 0,1-25-16,-1 50 15,0-1 1,0 1 0,25-25-16,-25-1 15,1 1-15,24 0 16,-25 49-16,-25 1 15,50-25-15,-25-26 16,25 26-16,-24 0 16,24 24-16,0-24 15,0-1-15,0-24 16,24 25-16,-24 24 16,25-49-16,0 0 15,0-1-15,0 1 16,-25 0-1,24-25-15,1 25 16,0-25-16,49 74 16,26-49-16,-51 0 15,51 24-15,-51-24 16,1-25-16,-1 0 16,-24 0-1,0 0 1,25 0-16,-26 0 15,26 0-15,24-25 16,-49 1-16,25 24 16,-25 0-16,-1-25 15,1 0 1,25-25 0,-25 26-1,-1-1-15,26 0 0,-25 0 16,24-49-16,-49 49 15,50-25-15,-25-24 16,0 49-16,0 0 16,24-74-16,-24 74 15,0 1-15,-25-1 16,25 0-16,-25-25 16,24 50-16,-24-24 15,0-1 1,25-25-16,-25 25 15,0 0-15,0-24 16,25 24-16,-25 0 16,0-49-1,0 49-15,0 0 0,0 0 16,0 1 0,0-1-16,0 0 15,0-25-15,-25 50 16,0-24 15,1 24 0,24-25-15,-25 25 0</inkml:trace>
  <inkml:trace contextRef="#ctx0" brushRef="#br0" timeOffset="4469.185">4192 8136 0,'-50'0'16,"1"25"-1,24-25-15,-25 25 16,26-25-16,-1 24 15,-25-24-15,1 0 16,24 0-16,0 0 16,0 0-16,-49 25 15,49-25-15,0 0 16,-25 25-16,26-25 16,-1 0-16,-50 25 15,1 0-15,-50-25 16,0 49-16,0-24 15,50-25-15,-50 25 16,74 0-16,25-1 16,0 1-16,1 0 15,-1-25-15,25 25 16,-25-25 0,25 25-16,0-1 15,-25 1-15,-25 124 16,26-99-16,24 74 15,0 25-15,0-50 16,0 25-16,0-25 16,24 0-16,1-74 15,0 25-15,25-1 16,-25-24-16,24 25 16,-24-50-16,0 0 15,0 24-15,24-24 16,1 25-16,148-25 15,50 0-15,-49 0 16,-1 0-16,50 0 16,-25 25-1,-99-25-15,-24 0 0,-51 0 16,1 0-16,-25 0 16,-1 0 15,26-25-16,-25 25-15,0 0 16,-25-25-16,49 1 16,-24-1-1,0 0 1,0-25 0,0 1-1,-25 24-15,0 0 16,24-24-16,1-1 15,-25 25-15,0 0 16,0-24-16,0-1 16,0 25-1,0-49-15,0 49 16,0 0-16,0 1 16,0-26-16,0 25 15,0-49-15,0 49 16,-25 0-16,25 0 15,-24-24-15,-1 24 16,0 0 0,0 0-1,25 0 1,-25 1-16,0 24 16,25-50-16,-24 50 15,-1-25-15,0 0 16,-25-24-16,26 49 15,-26-25-15,0-25 16,1 50-16,-26-99 16,1 99-1,49-49-15,-24 24 0,24 25 16,25-25-16,0 0 125,-25 25-109,0 0-1,25-25 1,0 1-16,-25 24 15,25-25 1,0 0 15</inkml:trace>
  <inkml:trace contextRef="#ctx0" brushRef="#br0" timeOffset="6929.2868">23862 8186 0,'0'0'0,"-25"0"0,0 0 16,1 0 0,-26 24-1,25-24 1,25 25-16,-25-25 15,1 0-15,-51 50 16,75-25-16,-25-25 16,-24 24-16,-75 51 15,74-50-15,-49 49 16,-25 25-16,74-24 16,-74-1-16,75 0 15,-1-49-15,1 25 16,24-25-16,0 24 15,0-24 1,0 0-16,25 0 16,-74 49-16,74-49 15,-25 25-15,-25-1 16,50-24-16,-49 49 16,49-49-16,-25 50 15,25-51-15,-25 1 16,0 50-16,25-26 15,0-24-15,0 25 16,0-26-16,0 1 16,0 25-16,0-1 15,0 1-15,0-25 16,25 0-16,25 24 16,-25-49-16,-25 25 15,24 25 1,1-50-16,0 25 15,74 24-15,-24-49 16,-26 0 0,1 0-16,24 0 0,50 0 15,-24 0 1,-1 0-16,0 0 0,-25 0 16,26 0-16,24 0 15,-50-25-15,-24 1 16,-26 24-16,51-50 15,-1 25-15,-49 25 16,0-50-16,25 26 16,-26-1-16,1 0 15,25-25-15,-1 1 16,-24-1-16,25 1 16,-1-1-16,-24-24 15,25 24-15,-25 25 16,-1-49-16,1 24 15,-25 1-15,25-1 16,0 25-16,24-74 16,-49 74-16,50-24 15,-50-1-15,25 25 16,0-25-16,-25 26 16,0-1-16,24 25 15,-24-25-15,0 0 16,25-24-16,0 24 15,-25-25 1,0 25-16,25 1 16,0 24-1,-25-25 1,24 74 78,1-24-94,-25 0 15,25 0-15,0 0 16,0-25 0,-25 24-1,0 1-15,25-25 16,-25 25-1,24-25-15,1 25 16,0-25 0,0 25-1,0-25-15,-1 24 16,1-24 15,0 0 16,-25 25-16,25-25-15,0 25 0,-1-25 15,-24 25-16</inkml:trace>
  <inkml:trace contextRef="#ctx0" brushRef="#br0" timeOffset="8263.184">23788 8210 0,'24'0'32,"1"0"-17,75 0-15,-1 0 16,74-24-16,-98-1 15,74 0-15,-25 0 16,0 0-16,-50 25 16,-24 0-16,-1 0 15,-24 0-15,25 0 16,-1 0-16,-24 0 16,0 0-16,0 0 15,-25 25 1,25-25-16,-1 0 15,-24 25 1,25 0-16,0 0 16,0-1-1,0 1-15,-25 0 16,24 0-16,1-25 16,-25 25-16,25-25 15,-25 24 1,25 1-1,0 0-15,-25 0 16,0 0-16,0-1 16,0 1-16,24-25 15,-24 50-15,0-25 16,0-1 0,0 1-16,25 0 15,-25 0-15,0 0 16,0 49-16,0-24 15,0-26 1,0 1-16,0 0 16,0 0-1,0 0 32,0-1 0,0 1-31,0 0 171</inkml:trace>
  <inkml:trace contextRef="#ctx0" brushRef="#br0" timeOffset="13305.6166">6350 14635 0,'25'0'47,"0"49"-31,24 26-16,-24-26 15,49 1-15,-24 0 16,49 49-16,-49-50 15,-1-24-15,1 0 16,-25-25-16,25 0 0,123 0 16,-98 0-1,-1 0-15,50-50 16,-74 26-16,24-26 16,25-24-16,0-26 15,-24-24-15,-26 0 16,75-49-16,-49 24 15,-1-25-15,1 50 16,24-25-16,-25 75 16,-49 24-16,25 26 15,-50-1 1</inkml:trace>
  <inkml:trace contextRef="#ctx0" brushRef="#br0" timeOffset="14473.4455">21357 14238 0,'25'25'47,"148"124"-32,-98-50-15,24-25 16,-25 25-16,1-49 16,-50-25-16,-1 0 15,1-25 1,0 0 0,0 0-16,24 0 15,-24-25 1,50 25-16,-51 0 15,51-75-15,-50 75 16,-1-24-16,51-76 16,24-24-16,-25-25 15,1 50-15,-26 0 16,26 0-16,24-50 16,-24 50-16,-1-25 15,-49 74-15,24-24 16,26 24-16,-1-99 15,25 25-15,-49 25 16,49 0 0,-49 24-16,-1 1 0,-24 49 15,-25 0-15,25 1 16</inkml:trace>
  <inkml:trace contextRef="#ctx0" brushRef="#br0" timeOffset="21140.7767">31304 11485 0,'-25'0'156,"0"0"-156,0 0 16,0 0-1,0-25-15,1 25 16,-1 0-16,-74 0 16,49-50-16,0 50 15,-24 0-15,24-25 16,1 1-16,-1-1 15,1 25-15,24 0 16,-25 0-16,1-50 16,24 50-16,-50 0 15,51 0-15,-1 0 16,0-25-16,-25 1 16,26 24-16,-1-25 15,-25 0-15,0 25 16,26 0-16,24-25 15,-25 0 1,-25 0-16,1 1 16,-1-1-16,0 0 15,26 0 1,-26 0-16,25-24 16,0 49-16,1-25 15,-26-25-15,25 1 16,0 24-1,25-49 1,-49 24-16,24-24 16,0 49-1,0-25-15,1 1 0,24 24 16,0 0 0,0-25-16,0 1 15,0 24-15,0 0 16,0-24-16,0 24 15,0 0 1,0 0 0,0 0-16,49-24 0,-24-1 15,49-49 1,-49 99-16,0-75 0,0 75 16,0-24-1,-1-1-15,-24 0 0,25 25 16,0 0-1,0 0 17,-25-25-17,25 25 1,24 0-16,1 0 16,-1 0-16,51 25 0,49-25 15,-25 50-15,24-50 16,-48 24-16,-51 1 15,1-25 1,-25 0-16,-1 0 16,1 25-1,0 0 1,25 0 0,-26-1-16,1-24 15,0 25 1,0-25-16,-25 25 15,25 0-15,-25 0 16,24-25-16,-24 25 16,25-1-16,0 1 15,-25 0-15,25 25 16,0-26-16,-1 1 16,1 0-16,-25 0 15,0 0 1,0-1-1,25 1 1,-25 25 0,0-25-16,0 74 15,0-74-15,0-1 16,0 1 0,0 0-16,0 0 15,0 0-15,0 24 16,0 1-1,0-25 1,0-1-16,0 1 16,0 0-1,0 0 1,0 0-16,0-1 16,0 26-1,0-25 1,0 0-16,0-1 15,0 1 17,0 25-1,0-25-15,0 0 15,0-1 78,0 1-93,0 0 15,0 0-15,0 0 62,0-1-47,0 1 78,25 25-15</inkml:trace>
  <inkml:trace contextRef="#ctx0" brushRef="#br0" timeOffset="24653.5014">30659 9029 0,'-25'0'16,"0"0"-1,0 25 1,0-25-16,1 25 15,-26-1-15,50 1 16,-25-25-16,0 25 16,1 0-16,-26 0 15,-49 24 1,24 1-16,26-25 16,-1 24-16,25-24 15,-74 0-15,49 0 16,-49 49-16,25-49 15,-1 0-15,1 24 16,0-24-16,-50 0 16,49 0-1,1-1-15,49 1 0,-25 0 16,-24 0-16,-1-25 16,-98 49-16,74-24 15,-75 0-15,75 0 16,0-25-16,-25 0 15,49 25-15,1-25 16,24 0-16,25 0 16,0 0-16,-24 0 15,24 0 1,0 0 156,0 0-141,1 0-15,-1 0-1,0 0 1,25-25 0,-25 25-1,-49-50-15,49 25 16,-25 1-16,26-1 15,-1 0 1,0 0 0,25 0-1,-25-24-15,-24 24 16,24-25 0,-25 1-16,1-1 15,24 1-15,-25 24 16,50-25-16,-25 25 15,1 1-15,-1-51 16,25 50-16,0 1 16,0-1-16,0-25 15,0 25 1,0-49-16,0 49 16,0-25-16,74-148 15,25 24-15,125-49 16,-51 99-16,-49 0 15,-49 99 1,-1-74-16,-24 74 0,-1-24 16,-24 49-16,0 0 15,0-25 1,0 0-16,24 25 16,-24 0-1,25 0-15,-1 0 0,125 0 16,-75 0-16,25 0 15,50 0 1,-50 0-16,74 0 0,-49 0 16,-50 0-1,0 0-15,-24 0 0,-26 0 16,1 0 0,0 0-16,-26 0 15,1 0-15,25 0 16,-25 25-16,24-25 15,-24 25-15,0-1 16,24-24-16,-24 25 31,0-25-31,0 25 0,-25 0 16,25 0 0,0-25-16,-1 49 0,26-49 15,-50 25-15,25 0 16,-25 0-1,0 24-15,25-24 16,-1 0 0,-24 0-16,0 24 0,50 26 15,-25-50 1,-25 24-16,25-24 16,-25 25-1,0-26-15,24 1 31,-24 0-31,0 0 0,0 0 32,25-1-32,-25 1 31,0 0-15</inkml:trace>
  <inkml:trace contextRef="#ctx0" brushRef="#br0" timeOffset="30671.2734">11931 14213 0,'0'0'0,"50"0"16,24 50-16,25-1 16,-24 1-16,49 24 15,0 50-15,-25-24 16,99 73-16,-74-24 15,25-25-15,-50-74 16,-49-26-16,-25-24 16,25 0-16,74-74 15,49-50-15,1 0 16,49-99-16,-74 124 16,0-25-16,-25-1 15,0 1-15,0 0 16,0 25-16,0-25 15,-50 50-15,-49 24 16,0 25-16,-25 1 16,49-1-16,-49 0 15</inkml:trace>
  <inkml:trace contextRef="#ctx0" brushRef="#br0" timeOffset="31426.2533">15925 13965 0,'0'0'15,"49"74"-15,-24-24 0,0 0 16,24-1-16,1 1 16,-25 24-16,0-49 15,24 25-15,1-1 16,-1 1-16,-49-25 16,50-25-16,-25 25 15,25-25 1,-26 24-1,26 1 1,0-25-16,24 0 16,0 0-16,1 0 15,-26 0-15,-24 0 16,50-25-16,-1 1 16,0-1-16,26-25 15,24 1-15,49-1 16,-49 25-16,75-49 15,-100 49 1,-49 25-16,-26 0 0,1 0 16,0-25-16,-25 0 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8T08:15:00.90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6921 5854 0,'0'25'31,"0"24"-15,0 51 0,0-51-16,0 50 15,0 1-15,0-26 16,-25 25-16,25-24 16,-25 49-16,25-25 0,0-25 15,0 26 1,0-51-16,0-24 15,0 0-15,0 0 32</inkml:trace>
  <inkml:trace contextRef="#ctx0" brushRef="#br0" timeOffset="510.9369">7491 5953 0,'25'0'31,"24"50"-16,-49-25-15,25-1 16,0 1 0,0 25-16,0-25 15,-25-1-15,24-24 16,-24 25-16,25 0 16</inkml:trace>
  <inkml:trace contextRef="#ctx0" brushRef="#br0" timeOffset="1139.8554">7169 6623 0,'24'0'0,"1"25"15,-25-1-15,25-24 16,-25 25-16,25 0 15,0 0-15,-1 0 32</inkml:trace>
  <inkml:trace contextRef="#ctx0" brushRef="#br0" timeOffset="2775.7745">8434 5482 0,'0'-25'62,"24"25"16,1 0-62,0 0-16,-25 25 16,25-25-16,-25 25 31,25-25-16,-1 0 1,-24 24 0,0 1-1,25 0 17,0 0-1,0 0-16,-25-1-15,25 26 16,-1-50 0,1 25-16,0 24 15,-25-24 17,0 0 30,0 25-46,0-1-1,-50 1-15,26-50 16,24 25 0,-25 0-16,25-1 15,0 1 1,-50 25-16,50-25 15,-25 24-15,1 1 0,-1-25 16,25 49 0,-25-49-16,25 0 0,0-1 47,0 1-32,0 0 1,25-25-1,-25 25 1,25-25 31,-1 0-31,1 25-1,0-25 1,0 0 15,0 0-15,24 0-1,-24 0 17,0 0 46,0 0-78,-1 0 47,175 49-32,99 26-15,-1-26 16,-98-24-16,-26 0 15,26-25-15,-100 0 16,-49 0-16</inkml:trace>
  <inkml:trace contextRef="#ctx0" brushRef="#br0" timeOffset="3399.695">10071 5407 0,'25'0'16,"-1"0"-1,-24 25-15,25-25 16,-25 25-16,50-25 15,-50 25 1,49-25 62,1 25-78,0-25 16,-1 0-16</inkml:trace>
  <inkml:trace contextRef="#ctx0" brushRef="#br0" timeOffset="4088.5968">10220 5730 0,'0'25'15,"24"-25"-15,-24 24 16,25-24-1,-25 25 1,25 0-16,0 0 16,0-25-1,-1 25 79,1 0-78</inkml:trace>
  <inkml:trace contextRef="#ctx0" brushRef="#br0" timeOffset="6443.2185">10740 4762 0,'25'0'125,"25"0"-125,-1 0 15,1 0-15,0 0 16,-1 0-16,-24 0 16,0 0-16,0 0 15,-1 0 16,1 0-15,-25 25-16,25-25 16,-25 25-1,25-25-15,-25 25 16,50-25 0,-50 25-1,24-25-15,-24 25 31,25-25-31,-25 24 16,25 1 0,0 0-16,-25 0 15,0 0-15,25-1 16,-25 1 15,0 0 0,0 0-15,0 0-16,0-1 31,0 1 1,-25-25-17,25 25 1,-50 0-1,25 0 17,1-25-17,-1 0 1,0 0 0,25 24-1,-25-24-15,0 0 31,0 25-15,1-25 0,24 25-1,-25-25 1,0 0 0,0 0 15,0 0-16,1 0 17,24 25 108,49-25-124,-24 0 0,0 0-1,0 0 1,-1 25-1,1-25 1,0 0 0,0 0-16,-25 24 15,25-24-15,0 25 16,-1 0-16,26 0 16,-25-25-1,-25 25-15,25-25 16,-25 24-1,0 1 1,24-25-16,-24 25 16,25-25-16,-25 25 15,25 0 1,-25-1 31,0 1-32,0 0 1,0 0 0,0 0-16,0-1 15,-25 1 1,25 0 0,-25-25-16,25 25 15,-24-25 1,-1 50-16,0-26 15,0-24 1,25 25 0,-25-25-16,1 0 15,24 25 1,-25 0 0,0-25-16,0 25 15,-25-25 1,50 24-16,-24-24 15,-1 0 1,0 25-16,0-25 16,0 25-16,1 0 15,-1-25 1,0 0-16,0 25 16,0-1-16,1-24 15,-1 25 1,0 0-16,0-25 31,0 25-15,1-25-1,-1 25 1,0-25 46</inkml:trace>
  <inkml:trace contextRef="#ctx0" brushRef="#br0" timeOffset="14577.4953">30783 9351 0,'-25'0'78,"25"25"32,-25-25-110,25 25 31,0 0-15,0 0-1,0-1 1,0 1-16,0 0 15,0 0-15,0 0 32,0-1-1,0 1 16,0 0-47,25-25 15,0 0 79,-25 25-78,24-25 62,1 25-62,0-25-1,-25 24-15,25-24 16,0 0-16,-1 25 15,-24 0-15,25-25 16,0 0-16,0 0 31</inkml:trace>
  <inkml:trace contextRef="#ctx0" brushRef="#br0" timeOffset="15174.4042">31006 9525 0,'0'25'15,"0"24"1,-25 1-16,25-25 16,-25 24-16,0 1 15,25 0-15,-24-26 16,-1 1-16,25 25 15,-25-1-15,-25 1 16,50 0-16,-49 49 16,-26-25-16,75-49 15,-24 25-15,24-25 32</inkml:trace>
  <inkml:trace contextRef="#ctx0" brushRef="#br0" timeOffset="16395.2038">31676 9351 0,'-50'25'31,"0"50"-31,26-51 16,-76 51-16,51-26 16,-26 51-16,1-51 15,-25 26-15,-1 49 16,1 0-16,50-50 15,-1-24-15,25-25 16,0 24-16,25-24 16,0 0-1,25 0 17,25 24-17,-1-24 1,-24 0-16,25 0 0,-50-1 15,25 1 1,-25-50 109,0 1-109,0-1-16,0 0 15,0 0-15,0 0 16,0 1 0,0-1-16,0-25 31,-25 25-16,-25-24-15,50 24 0,-25 0 16,25 0 0,0 1-16,-24-26 15,-1 50 17,25-25-1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8T08:41:43.15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18752 5159 0,'-24'0'156,"24"25"-140,-25 25 0,25-25-1,0-1 16,0 1-15,-25 0 0,25 0-16,0 24 15,0 1 1,0-25 0,0 0-1,0-1 1,0 1-16,0 0 15,25-25 1,-25 25-16,25-25 16,-1 25-1,1-1-15,-25 1 32,25-25-17,0 0 16,0 0-15,-1 0 15,1 0 1,0 0 14,-25-25-30,0 1-16,25 24 16,-25-25-1,0 0 1,25 0 0,-25 0-16,0 1 15,24 24 1,-24-25-1,0 0-15,0 0 16,0 0 0,25 25-16,-25-24 15,0-1-15,0 0 16,0 0 0,0 0-1,0 1 1,0-1 15,-25-25 0,1 50-31,-1 0 16,0 0 0,-25-25-16,26 25 15,-26 0 1,25 0 15,0 0 16,1 0-31,-1 0 93</inkml:trace>
  <inkml:trace contextRef="#ctx0" brushRef="#br0" timeOffset="1530.9436">19397 6573 0,'0'-25'94,"25"1"-32,0 24-15</inkml:trace>
  <inkml:trace contextRef="#ctx0" brushRef="#br0" timeOffset="12561.8644">967 8210 0,'-24'0'0,"-1"0"94,25 25-48,0 25-30,0-1-16,-50 1 16,50-25-16,0 24 15,-25-24-15,25 0 16,0 0-16,0 0 16,0-1-1,0 1 1,0 25-16,0-25 15,0-1-15,0 1 16,0 25-16,0-25 16,0-1-1,0 1-15,0 0 16,0 25 0,25-50-16,-25 24 15,50 1-15,-50 0 16,25 50-16,-1-26 15,-24-24 1,50 25 0,-50-26-1,25-24-15,-25 25 16,0 0 0,25-25-16,-1 25 15,1-25 1,-25 25-16,25-25 15,0 0-15,0 24 16,-1-24-16,51 25 16,49 25-16,-50-50 15,50 0-15,-74 0 16,0 0-16,-26 0 16,1 0-16,25 0 15,-25 0-15,-1 0 16,26 0-1,-25 0-15,0 0 0,24 0 16,1 0-16,-25 0 16,-1 0-16,26 0 15,-25-25-15,49 25 16,-49 0-16,49-25 16,-24 0-16,-25 25 15,24-24-15,1-1 16,-25-25-16,0 25 15,-25 1-15,24-1 16,1 0-16,0 0 16,0-24-16,25 24 15,-50 0-15,24 0 16,26-49-16,-50 49 16,0-25-16,25 1 15,-25-1-15,25 25 16,-25-24-16,0 24 15,0 0 1,0 0 0,0 0-1,0 1 17,-25 24-17,25-25 1,-25 0-16,0 25 0,25-25 15,-25 25 1,-24-25-16,24 1 0,-25 24 16,-24-50-16,-1 25 15,1 0-15,0 1 16,24-1-16,-24 0 16,-1 25-16,1-25 15,24 0-15,-24 1 16,-1 24-1,-24-25-15,-25 0 0,74 25 16,1-25-16,-1 25 16,25 0-16,-49 0 15,49 0 1,-24 0-16,24 0 31,0 0-15,-25 0-1,50 25-15,-24-25 32,-1 25-32,0-25 15,0 25 1</inkml:trace>
  <inkml:trace contextRef="#ctx0" brushRef="#br0" timeOffset="14723.5408">6152 8161 0,'-25'0'31,"0"0"-15,-25 0 15,1 25-31,24-25 16,-25 24-16,26 1 15,-1-25-15,-25 50 16,25-50-16,0 49 16,-49-49-16,74 25 15,-25 0-15,0-25 16,1 25-16,-1-25 16,0 25-16,-25-1 15,26 1 1,24 0-16,-25-25 15,25 25-15,-25-25 16,25 25-16,-25-25 16,25 24-16,-25 1 15,25 0-15,-24 0 16,24 0 0,-25 24-16,25-24 15,0 25 1,0 74-16,0-75 15,0-24-15,0 25 16,0-1-16,0-24 16,25 0-16,-1 25 15,26-1-15,-25-24 16,0 0-16,-1 0 16,1-25-16,25 0 15,-50 49-15,49-49 16,1 50-1,-25-50-15,0 25 16,-1-25-16,51 24 16,-25 26-16,24-50 15,0 25-15,-24 0 16,74-25-16,-50 24 16,1-24-16,-1 0 15,-24 0-15,24 0 16,-24 0-16,-1 0 15,26-24-15,-26-1 16,26 25-16,-25-25 16,-1 0-16,26-24 15,-26 24-15,1 0 16,-1 0-16,-24-24 16,50-26-16,-51 50 15,1-24-15,0 24 16,25 0-16,-26-24 15,1-1-15,25 25 16,-50 0-16,0 0 16,0 1-1,0-26-15,0 25 16,0-24 0,0 24-1,0 0-15,0-25 16,0 26-1,0-1-15,-25 0 16,0-25-16,-24 1 16,24 24-16,-25 0 15,25-24 1,-24 49-16,49-25 16,-50 0-16,25 0 15,1 25-15,-26 0 16,25 0-16,0-25 15,1 25-15,-26-24 16,25 24-16,-24-25 16,24 25-16,0 0 15,0 0-15,0-25 16,0 25-16,1-25 16,-1 25-1,0 0-15,0 0 16,0 0-1,1-25-15,-1 25 16,0 0 0,0 0-16,0 0 15,1 0 1,-1-24 15,0 24 0</inkml:trace>
  <inkml:trace contextRef="#ctx0" brushRef="#br0" timeOffset="48458.7618">2406 14312 0,'0'25'31,"-25"25"-16,25-1-15,-25-24 16,25 0-16,-24 25 16,24-1-16,0-24 15,0 0-15,-25-25 16,25 25-16,0-1 16,-25 26-1,25-25-15,-25 0 16,25-1-16,0 1 15,-49 124-15,49-75 16,-25-24-16,0 0 16,25-26-16,0 26 15,-25-25-15,25 0 16,-25-25 15,25 24-15,0 1 15,0 0-15,-24 0 15,24 25 0,-25-1-15,-25 1-16,50-1 15,-25-24-15,25 0 16,0 0 62,-24-25-62,24 25-16,-25-25 15,0 0 1,0 0 15,0 0 1,1 0-32,-26 0 15,25 0 1,-24 0-16,-26 0 15,1 0-15,-1 0 16,26 0-16,24 0 16,-50 0-16,51-25 15,-26 25-15,0-25 16,1 25-16,24 0 16,-25-25-16,26 0 46,-1 1-46,0 24 16,25-25 0,-50 0-16,26 0 15,24 0-15,-25 25 16,0-24-16,0-1 16,0 0-1,25 0-15,-24 0 16,24-24-1,-25 24-15,0 0 16,25 0-16,0 0 16,-25 1-1,25-1 1,0 0 0,0 0-1,0-49 1,0 24-16,-25 1 15,25 24 1,0-25-16,0 25 31,0 1-15,0-26 0,0 25-1,0 0-15,0 1 16,25-26-1,-25 25-15,0 0 16,25 25 0,-25-24-16,25 24 15,-25-25-15,0 0 16,0 0 46,25 25-30,-1-25-1,1 25-15,0 0-1,0 0-15,0 0 16,24 0-16,-24-24 15,25-1-15,-26 25 16,1 0-16,25 0 16,-1 0-16,1 0 15,0 0-15,-1 0 16,1-25-16,-1 25 16,26 0-16,-26 0 15,1 0-15,0-25 16,24 25-16,-24 0 15,24 0-15,-49 0 16,25 0-16,24 0 16,-49 0-16,0 0 15,24 0-15,-24 0 16,0 0 31,0 0-32,-25 25 1,24-25-16,26 25 16,-25-25 15,0 0 0,-1 0-15,-24 25-1,25-25 17</inkml:trace>
  <inkml:trace contextRef="#ctx0" brushRef="#br0" timeOffset="51504.4867">5011 14436 0,'-25'0'16,"0"0"15,0 0-15,0 0 15,1 0 0,-1 0-15,0 25-1,0-25 1,25 25-16,-25-25 16,0 0-16,1 25 15,-26 24-15,25-24 16,0-25-16,1 25 16,-1 0-16,0-25 15,0 0-15,25 25 16,-25-1-16,25 1 15,-24-25-15,-1 25 16,0 0 0,25 0-1,-25-25-15,25 24 0,-25 1 16,1 25 0,24-25-1,-50-1-15,50 26 16,0 0-1,0-26-15,0 1 16,0 0 0,0 0-16,0 0 15,0 24 1,0-24 0,0 0-1,0 0 1,25-25-1,-25 24-15,25-24 16,-25 25 0,24-25-1,-24 25-15,25-25 16,25 0 0,-50 25-1,25-25-15,-1 0 16,1 0-16,0 25 15,0-25-15,0 0 16,24 25-16,-24-25 16,0 0-16,0 0 15,-25 24-15,24-24 16,1 0-16,0 0 31,0 0-15,25 0-1,-26 0-15,26 0 16,-25 0-16,0 0 16,-1 0-1,1 0-15,0 0 0,25 0 16,-26-24-16,26-1 16,0 0-1,-26 25 1,1-25-16,25 25 15,-25-25-15,-25 0 16,49 25 0,-49-24-16,25 24 0,-25-25 15,50 0-15,-26 0 16,1 25-16,0-49 16,0 24-1,0 0-15,-1 25 0,-24-50 16,25 50-1,-25-24-15,25 24 16,-25-25-16,0 0 16,25 0-1,0-24 1,-25-1-16,0 0 16,0 26-1,0-1-15,0-25 16,0 25-1,0 1 1,0-1-16,0-25 0,0 1 31,0 24-15,0 0 0,0 0-1,-25 0-15,0 25 16,25-24-1,-25-1 1,-24 0 0,49 0-16,-25 25 15,0 0 17,0-25-17,0 25-15,1 0 16,-26 0-1,25 0-15,0 0 0,1 0 16,-26 0 0,25 0-16,0 0 15,-24 0-15,24 0 16,-25 0-16,1 0 16,24 0-16,-25 0 15,-24 0-15,49 0 16,0 0 15,1 0 32,-1 0 30,25 25-61,-25-25-1,25 25-16,0 0 17,-25-25-17,25 25 1,0-1 15,-25 1-15,25 0 31</inkml:trace>
  <inkml:trace contextRef="#ctx0" brushRef="#br0" timeOffset="63236.5227">1191 15776 0,'0'25'250,"0"-1"-235,0 26 1,0-25 0,0 24-16,-25-24 15,25 25-15,0-25 16,0-1-16,0 1 0,0 0 31,0 0 16,0 0-16,0-1 1</inkml:trace>
  <inkml:trace contextRef="#ctx0" brushRef="#br0" timeOffset="65524.3331">4911 13618 0,'0'-25'16,"25"0"-1,0 25-15,0-25 32,0 25-17,-1 0 16,1 0-15,0 0 0,0 0 31,0 0-32,-1 0 1,1 25 15,-25 0-15,0 0 109,0 0-78,-25-25-16,1 0-16,-1 0-15,0 0 16,0 0 47,0 0-32,1 0 0,-1 0-15,50 0 187,-1 0-172,26 0-31,-25 0 16,24 24-16,-24 1 15,0-25 1,-25 25 0,25-25-16,-25 25 15,25-25 1,-25 25-1,0-1 1,0 1 0,0 0 15,0 0 16,-25 0-32,0-1 32,0 1-31,0-25 0,1 25-16,-1-25 15,0 25-15,0 0 16,0-25-1,1 0-15,24 24 16,-25-24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8T08:44:22.60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27260 18331 0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8T08:46:37.51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32221 11683 0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8T08:54:44.36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31626 11633 0</inkml:trace>
  <inkml:trace contextRef="#ctx0" brushRef="#br0" timeOffset="13101.5516">7392 13891 0,'25'24'16,"24"1"0,50 25-16,-24-1 15,49-24-15,-75 25 16,75-1-16,1 1 15,73 24-15,-49-24 16,124 0-16,-50-1 16,-25 1-16,50-25 15,-49 24-15,-1-24 16,-49 25-16,0-25 16,49-1-16,-49 26 15,-25-25-15,0 24 16,0-24-16,0-25 15,0 0-15,25 25 16,-50-25-16,1 0 16,-26 0-16,25 0 15,-49 0-15,-1 0 16,1 0-16,0 0 16,148 0-16,-74 0 15,50 0-15,-50 0 16,49 0-16,-73 0 15,-1 0-15,50 0 16,-100 0-16,50-25 16,-24 0-16,-1 1 15,50-51-15,-24 75 16,24-25-16,-50-24 16,0 24-16,1 0 15,49-24-15,-25-1 16,-25 25-16,1 0 15,-1-49-15,-24 49 16,49 25-16,-24 0 16,-51 0-16,1-25 15,0 25-15,-25-25 16,50 25-16,-26 0 16,26-24-16,0-1 15,-1 25-15,1-25 16,-25 0-16,24 0 15,-24 25 1,-25-24-16,25-1 16,0-25-1,-1 50-15,-24-49 16,25 24-16,0-25 16,-25 1-1,0 24-15,0-25 16,25 1-16,0-26 15,-1 26-15,1-1 16,-25 0-16,0 1 16,25-1-16,0 1 15,-25 24-15,0-25 16,25 1-16,-1-1 16,-24 0-16,50-49 15,-25 25-15,-25 24 16,25 0-16,-25-24 15,0 24-15,0 1 16,0 24-16,0-25 16,0 1-16,0 24 15,0-49-15,0 49 16,0-50-16,0 1 16,-25-25-16,0-25 15,0 74-15,25 25 16,0 0-16,-25 25 15,25-24-15,-24 24 16,24-25 0,-50 25-16,0-75 15,1 75-15,-1-49 16,-24 24-16,-25-25 16,-25 1-16,0 24 15,-50 0-15,75 0 16,-100 1-16,50-1 15,-49 25-15,49-25 16,25 25-16,-49-25 16,73 25-16,-24-25 15,25 25-15,-99-24 16,24-1-16,25 25 16,-49 0-16,49 0 15,25 0-15,25 0 16,-50 0-16,74 0 15,-24 0-15,0 0 16,74 0-16,-74 0 16,-50 0-16,50 0 15,0 0-15,-75 0 16,75 0-16,0 0 16,-25 0-16,24 0 15,-73 0-15,74 0 16,-26 0-16,26 25 15,50-25-15,-26 24 16,-24 1-16,49-25 16,26 0-16,-26 0 15,0 25-15,-24 25 16,49-50-16,-24 24 16,-26 1-16,50 0 15,-49 0-15,0 0 16,24-1-16,-25-24 15,26 0-15,-26 25 16,1 25-16,0-50 16,24 25-16,0-25 15,1 0-15,-1 24 16,25-24-16,-24 25 16,24-25-16,-49 25 15,-1 25 1,1-26-16,-1 26 15,1 0-15,24-26 16,25 1-16,1-25 0,-51 75 16,26-50-16,-1 24 15,-24-24-15,-1 25 16,26-50-16,24 24 16,-25 1-16,50 0 15,-25-25 1,1 25-1,24 0 1,-50-25 0,25 74-16,0-49 0,25 0 15,-24-25-15,-1 24 16,0 51-16,0-50 16,25-1-16,-49 26 15,24 24-15,0-24 16,-25 24-16,26 26 15,24-51-15,-25 1 16,0-25-16,25 24 16,0 26-16,0-50 15,0 24 1,0-24-16,0 25 16,0-26-16,0 51 15,0-50 1,25-1-16,-25 26 0,0-25 15,25 0 1,-1 49-16,1-49 16,-25 0-1,25-1-15,-25 26 0,25-50 16</inkml:trace>
  <inkml:trace contextRef="#ctx0" brushRef="#br0" timeOffset="13931.4292">10120 8979 0,'-24'75'47,"24"-1"-47,24 75 15,51 49-15,-50 1 16,24-26-16,-49-98 15,50 99-15,-25-26 16,-1-48-16,26 24 16,-25-50-16,-25 25 15,49-24-15,-24-1 16,0-24-16,-25-1 16,0-24 93,25 0-93</inkml:trace>
  <inkml:trace contextRef="#ctx0" brushRef="#br0" timeOffset="14847.3107">9475 10790 0,'25'0'15,"0"0"-15,0 0 16,0 50-16,74-1 16,-74 1-16,-1-50 15,26 74-15,-25-49 16,74 49-16,-25-24 15,26 25-15,-26-51 16,1 26 0,-1 0-16,25-1 15,-49-24-15,-25 0 0,24-25 16,-24 25-16,0-1 16,24-24-16,-49 25 15,25-25 1,25-25 78,-1-49-94,1-25 15,24 0-15,-24-26 16,-25 101-16,74-100 15,-25-25-15,-49 74 16,0 75-16,-25-49 16,25-1-16,0 50 15,-25-25-15,0 1 47,0-1-16,0-25-31,25 50 16,-25-25-16,0 1 16,0-1-1,0 0 32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8T09:09:24.03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16743 11187 0,'25'0'46,"0"0"-46,0 0 32,-1 0-17,76 0 32,-51 25-47,1-25 16,24 25-16,-24-1 15,-25 1-15,-1-25 16,1 0 0,0 0-16,-25 25 15,25-25 1,-25 25 46,0 0-46,0-1 0,-25 1-1,25 25 1,0-25-16,-25-1 16,25 26-16,-25-25 15,25 0-15,-24 49 16,24-49-16,0 0 15,0-1 1,0 1-16,0 0 16,0 0-1,0 0 1,24-25 15,-24 24-31,25-24 16,0 25-16,0-25 15,24 25-15,-24-25 16,25 0 31,24 0-31,-24 0-16</inkml:trace>
  <inkml:trace contextRef="#ctx0" brushRef="#br0" timeOffset="575.9563">17735 11286 0,'25'0'31,"0"0"-31,0 0 16,49 0-16,-24 0 15,24 0-15,-24 0 16,-25 0-16,-1 0 16,1 0-16,0 0 15,-25-25 1,25 25-16,0 0 31,-1 0-31,76 0 16,-26 0-16,-24 0 15,-26 0-15,1 0 16,0 0-16</inkml:trace>
  <inkml:trace contextRef="#ctx0" brushRef="#br0" timeOffset="1288.0185">17810 11485 0,'0'0'15,"0"24"-15,0 26 16,0 0-16,0-1 31,0 1-31,0-25 16,0-1-16,0 1 0,0 25 15,0-25 1,0-1-16,25 26 0,-25-25 16,0 0-1,0 24-15,0-24 16,24 0 0</inkml:trace>
  <inkml:trace contextRef="#ctx0" brushRef="#br0" timeOffset="2439.8511">17934 11584 0,'25'0'15,"24"0"1,-24 0 0,25 0-16,-1 0 15,1 0 1,24 0-16,-49 0 0,0 0 16,0 0-1,24 0-15,-24 0 16,0 0-16,0 0 15,-1 0-15,1 0 32,0 0 15,-25 49 62,0-24-109,0 0 16,-25 0-16,25 0 15,0-1-15,-25 51 16,25-50-16,0-1 15,-24 26-15,24-25 16,-25 0-16,25-1 31,-25-24 63</inkml:trace>
  <inkml:trace contextRef="#ctx0" brushRef="#br0" timeOffset="3387.2137">18231 11410 0,'0'25'0,"-24"25"31,24-26-31,-25 51 16,0-50-16,25 24 15,0-24 16,0 0-15,0 0 0,0-1-1</inkml:trace>
  <inkml:trace contextRef="#ctx0" brushRef="#br0" timeOffset="3958.1583">18405 11410 0,'0'25'16,"0"0"-1,0 0-15,0-1 16,0 1-1,-25 0-15,25 0 16,0 24 0,0-24-1,-25-25-15,25 25 16,0 0 0,0 0 15</inkml:trace>
  <inkml:trace contextRef="#ctx0" brushRef="#br0" timeOffset="4598.0515">18132 11807 0,'25'25'47,"0"-25"-31,0 0-1,-1 0 1,1 0 0,0 0 15,0 0-31</inkml:trace>
  <inkml:trace contextRef="#ctx0" brushRef="#br0" timeOffset="5252.0246">17884 12055 0,'25'25'16,"0"-25"15,0 0-31,-1 0 16,1 0-16,0 0 15,0 0-15,0 0 16,-1 0 0,1 0-1,0 0 1,0 0 0,0 0-1,-1 0 16,1 0 63</inkml:trace>
  <inkml:trace contextRef="#ctx0" brushRef="#br0" timeOffset="6117.9516">19149 11212 0,'-49'49'16,"24"-24"-16,-25 25 15,25-50-15,-24 25 16,24-1 0,0 1-16,0 25 0,1-50 15,24 25 16,0-1 32,49 1-47,1-25-1,24 0-15,75 25 16,-124-25-16,0 0 15,-1 0 1</inkml:trace>
  <inkml:trace contextRef="#ctx0" brushRef="#br0" timeOffset="6399.9177">19298 11385 0,'0'25'47,"0"0"0,0 0-31,0 0-1,0-1 1</inkml:trace>
  <inkml:trace contextRef="#ctx0" brushRef="#br0" timeOffset="6845.9421">19100 11658 0,'0'25'16,"-25"-25"-1,0 50 1,0-26 0,0 1-16,1 0 15,-1-25-15,0 25 16</inkml:trace>
  <inkml:trace contextRef="#ctx0" brushRef="#br0" timeOffset="7152.8923">19695 11782 0,'0'0'0,"0"25"16,0 0-16,0 0 16</inkml:trace>
  <inkml:trace contextRef="#ctx0" brushRef="#br0" timeOffset="8149.8312">19075 11857 0,'-25'0'16,"25"24"15,-25-24 16,25 25-47,-25-25 93,-49 75-77,74-51 0,-25 1-16,-24 0 15,49-50 110,24 0-109,26 25 0,-25-24-16,24-1 0,26 25 15,-26-25 1,75 25-16,-24 0 15,-1 0-15,50 0 16,-50 0-16,-99 25 63,0 0-48,-25-1-15,0 1 16,1 0-16,24 0 15,-50 0-15,25-1 16,-25-24-16,-24 50 16,49-25-1,-24-25-15,24 0 16,0 0-16,0 25 16,0-25-16,1 0 15,-1 0 1,0 0-1,0 0 1,0 0 78</inkml:trace>
  <inkml:trace contextRef="#ctx0" brushRef="#br0" timeOffset="8684.4239">19000 12080 0,'0'0'0,"0"25"16,25-1 15,0 1 0,0-25-15,0 25 0,-1-25-16,1 25 15,25-25 1,-25 0-16,-1 0 16,1 0-1,0 25 1,0 0-16,0-25 15,24 0 1</inkml:trace>
  <inkml:trace contextRef="#ctx0" brushRef="#br0" timeOffset="9539.7748">20216 11832 0,'25'0'47,"-1"0"-16,26 0-31,-25 0 16,0 0 0,-1 0 15,1 0-16,0 0-15,0 0 16,0 0-16,-1 0 16,1-25-16,0 25 15</inkml:trace>
  <inkml:trace contextRef="#ctx0" brushRef="#br0" timeOffset="10130.6834">21010 11460 0,'0'49'63,"0"1"-48,0 74-15,0 0 16,0-50-16,-25-24 16,0 49-16,0 0 15,25-74 1,0 0-16,0 0 0,0 0 31,0 0 0</inkml:trace>
  <inkml:trace contextRef="#ctx0" brushRef="#br0" timeOffset="10784.066">21134 12154 0,'0'50'78,"0"-25"-62,-50 24-16,50 1 16,0-25-16,-25 0 15,25-1-15,-25-24 16,1 25-16,-1-25 15,25 25-15,-25 0 16,0-25-16,25 25 31,-25-25 1,1 0-17,-100-25 1,99 25-16,25-25 15</inkml:trace>
  <inkml:trace contextRef="#ctx0" brushRef="#br0" timeOffset="11924.9028">21654 11683 0,'0'0'0,"50"-25"15,-25 25 1,0 0 15,0 0-15,-1 0 31,-24 25-47,25 74 15,0-74 1,0 49-16,-25-24 16,0-25-16,0 49 15,0-24-15,0-25 16,0-1-16,0 1 15,-25 0 1,25 0-16,-25-25 16,25 25-1,-25-25 17,25 25 14,0-1 1,25-24-31,0 25 0,0-25-1,0 0 1,-1 0-1,1 0 1</inkml:trace>
  <inkml:trace contextRef="#ctx0" brushRef="#br0" timeOffset="12437.9155">22126 12080 0,'25'0'31,"24"-25"-15,1 25-1,-1 0-15,51-25 16,24 25-16,24 0 0,-48-25 15,24 25-15,-50-49 16,1 49-16,-75-25 16,24 25-16</inkml:trace>
  <inkml:trace contextRef="#ctx0" brushRef="#br0" timeOffset="13181.7993">23192 11609 0,'25'0'15,"74"-50"1,25 0-1,100 1-15,-26-26 16,1 26-16,-125 24 16,-24 25-16,-50 50 93,0-26-93,-25 26 16,25 0-16,-124 148 16,0-49-16,24 24 0,-48 26 15,48-50 1,76-100-16,-1 26 16,0-50-16,25 24 15,0-24 1,0 0-1,0 24 1,25-24-16,24 0 16,26 49-16,-1-24 15,50-25-15,-99-25 16,0 0-16,-25-25 47,0 0-32,25-24-15,0-1 16,49 25-16</inkml:trace>
  <inkml:trace contextRef="#ctx0" brushRef="#br0" timeOffset="13695.72">24209 11906 0,'0'0'0,"25"0"15,0 0 1,99-25-16,25 1 16,-50-1-16,-25 25 15,1 0-15,-1-25 16,-49 25 0</inkml:trace>
  <inkml:trace contextRef="#ctx0" brushRef="#br0" timeOffset="14163.6504">24135 12378 0,'74'0'32,"-24"0"-32,24 0 15,150-25-15,24 25 16,-99-25-16,-1 0 15,-73-24-15,-26 49 16</inkml:trace>
  <inkml:trace contextRef="#ctx0" brushRef="#br0" timeOffset="14659.5671">25326 11658 0,'24'0'31,"1"0"-31,0-25 16,25 1-16,-26 24 16,26 0-16,0 0 15,-1-25 1,26 25-16,-26-25 15,26 0-15,-1 25 16,-24 0-16,24-25 16,1 1-16,-1-1 15,0 25-15,-24-25 16,-25 25 0</inkml:trace>
  <inkml:trace contextRef="#ctx0" brushRef="#br0" timeOffset="15106.5111">24829 11981 0,'50'49'15,"-25"1"1,49-1-16,-49 1 15,25-25-15,-50 0 16</inkml:trace>
  <inkml:trace contextRef="#ctx0" brushRef="#br0" timeOffset="15710.4848">25276 12030 0,'25'25'16,"-25"49"-16,74 75 16,1 50-16,49-26 15,-100-49-15,1-49 16,25 74-16,-50-125 16,25-24-16,49 0 93</inkml:trace>
  <inkml:trace contextRef="#ctx0" brushRef="#br0" timeOffset="15935.7225">26715 12502 0,'0'0'0,"24"24"0</inkml:trace>
  <inkml:trace contextRef="#ctx0" brushRef="#br0" timeOffset="16166.6842">27434 11708 0,'0'25'0,"0"-1"31,25 26-15,0-25-16,-25 24 15,24-49 1,1 50-16,0-50 0,0 0 15</inkml:trace>
  <inkml:trace contextRef="#ctx0" brushRef="#br0" timeOffset="16368.6452">28426 11757 0,'0'0'0,"0"25"16,25-25-1,-25 25 1,25 0 0,99 24-1,74 1-15,75 49 16,-50-74 0,1-25-16</inkml:trace>
  <inkml:trace contextRef="#ctx0" brushRef="#br0" timeOffset="16571.6104">30212 11931 0,'0'25'31,"0"24"-15,0 1-1,25-50-15</inkml:trace>
  <inkml:trace contextRef="#ctx0" brushRef="#br0" timeOffset="111996.0904">4415 14684 0,'-49'0'62,"24"0"-62,0 0 16,0 0-16,25 25 15,-25-25-15,1 25 16,-26 25-16,-49-50 16,74 49-16,-25-49 15,-24 50-15,0-1 16,49-49-16,-25 25 16,25 0-16,-49 0 15,49 0-15,0-25 16,0 0-1,25 24-15,-49 1 16,24-25-16,0 0 16,-24 25-16,24 0 15,-25-25-15,1 25 16,24-1-16,-25 1 16,1 0-16,24 0 15,25 0 1,-25-25-16,-25 49 15,1 1 1,24-50-16,-25 25 16,50 0-16,-24-1 15,-1 1-15,-25 25 16,25-1-16,-24 1 16,-1 0-16,1 24 15,-1-24-15,-49 74 16,99-75-16,0-24 15,0 0 1,0 0 0,0-1-16,0 1 15,0 25 1,24-1 0,1 1-16,-25-25 15,0 0-15,25-1 16,0 1-1,0-25 1,0 50-16,24 0 16,1-50-1,-1 24-15,1 26 16,0-50-16,24 50 16,-49-26-16,0-24 15,-1 25-15,1 0 16,25 0-1,-25-25-15,24 0 16,-24 0 0,0 25-16,24-25 0,1 0 15,-25 0 1,24 0-16,-24 0 16,50 0-1,-1 0-15,50 0 0,-49-25 16,24 0-16,-25 0 15,25 0-15,-24 1 16,-1-1-16,-24-25 16,24 50-16,1-49 15,-26 24 1,75 0-16,-99 25 0,49-25 16,51-49-16,-76 49 15,26 25-15,-51-25 16,26 0-1,-25 25-15,0-25 16,-1 25 0,1-24-16,0-1 0,0 0 15,0 25 32,-25-25-31,0 0-16,24 1 15,1 24-15,-25-25 16,0 0-16,25 0 16,-25 0-1,0 1-15,0-26 0,25 50 16,-25-25-16,25 25 16,-1-49-1,1-1-15,0 25 0,0 0 16,-25 1-1,25-1-15,-25 0 16,24 25-16,1-50 16,-25 26-1,50-26-15,-50 25 16,0 0-16,25 25 16,-25-24-1,0-1 16,24 25 1,-24-25-32,0 0 15,25 25 1,0 0 15,-25-25-15,0 0 31,25 25-32,-25-24 17,25-1-17,-1 25-15,1-25 16,-25 0-16,25 0 15,-25 1 1,25 24-16,0-25 16,0 0-1,-25 0-15,24 25 16,-24-25-16,0 1 16,0-1 15,0 0-16,0 0 1,0 0 15,0 1 1,0-1-32,0 0 31,0 0 0,-24 25-15,24-25-1,0 1-15,-50 24 16,25-25 15,0 25-15,0-25-16,-24 0 15,-1 0-15,50 1 16,-49 24-16,24 0 16,-50-25-16,1-25 15,0 25-15,24 25 16,-24-24-16,74-1 16,-25 25-16,0 0 15,0 0-15,0-25 16,1 25-16,-1 0 15,0 0-15,0 0 16,-24 0-16,24 0 31,0 0-31,0 0 16,0 0-16,1 0 31,-1 0-15,0 0-16,0 0 15,-25 0 1,26 0 0,-1 0-1,0 0 1,0 0 0,0 0-1,1 0 16,24 25-31,-25-25 16,0 0 0,25 25-1,0-1 1,-25-24 0,25 25-1,-25 0 1,1 0-1,-1-25 1,25 25 0,0-1-1,-25 1 32,25 0-31,-25-25-1,25 25 1,0 0 0,-25-25 15</inkml:trace>
  <inkml:trace contextRef="#ctx0" brushRef="#br0" timeOffset="116953.4928">11361 16371 0,'0'-25'47,"-25"25"-32,-25-74 32,25-50-47,-24 0 16,24 25-16,-25 24 15,25-24-15,25 49 16,-24-24-16,-26-25 16,25 0-16,25 49 15,-25 0-15,1 25 16,24-24-1,-25 24 1,25 0 15,-25 0-31,0 25 16,25-24 0,-25-1-1,25 0-15,0 0 16,-24 0-1,24 1-15,-25-1 16,0 25-16,25-50 16,-50 25-16,50 1 15,-24-1-15,-1 25 16,25-25-16,-25 0 16,25 0-16,-25 25 15,0-24-15,1-1 16,-1 0-1,-25-25 1,25 26 0,1-1-1,-26 25 1,50-25-16,-50 0 16,26 0-16,-1 1 15,-25 24-15,-24-75 16,49 75-16,-25 0 15,26-25-15,-1 1 16,-25-1-16,0 0 16,1 0-16,-1 0 15,1 0-15,24 25 16,0-24 0,0 24-16,25-25 15,-25 25-15,-24 0 16,-1-25-1,25 25 1,1 0 0,-1 0-16,0 0 15,0 0 32,0 0-16,1 0-31,-1 0 32,0 0-32,0 0 15,0 0-15,1 0 16,-1 0 0,-50 0-16,26 0 15,24 0-15,0 0 16,-24 0-1,24 0-15,0 0 16,0 0 0,0 0 31,0 0-16,1 0-31,-1 0 31,25 25 0,-25-25 1,25 25 46,-25-1-47,0-24-31,25 25 16,0 0 30,0 0 1,0 0-31,-24 0 0,24-1-1,0 1-15,0 0 16,0 0-1,0 0-15,0-1 16,0 1 0,-25 0-1,25 0 1,0 0 15,0-1-15,0 1-16,-25 0 15,25 0 1,-25-25 0,25 25-1,0 24 32,0-24-31,0 25-1,0-26 1,0 1 0,0 0-16,0 0 15,0 24 1,0-24-16,0 0 16,25 0-16,-25 24 15,0 1 1,0 0-16,25-50 15,0 49-15,-25-24 16,0 25-16,0-25 16,49 49-16,-24-24 15,-25-26-15,0 26 16,25-25-16,-25 24 16,25-24-16,-25 0 15,24 25-15,-24-26 16,25 1-1,0 0-15,0 25 16,0-50 0,-25 24-16,25 1 15,24 25 1,-24-25 0,0-1-1,24 1-15,1 0 16,-25-25-16,24 25 15,-24-25 1,0 25 0,0-25-16,0 24 15,24-24 1,-24 0-16,25 0 16,-26 0-1,51 0-15,-50 0 16,-1 0-16,1 0 15,0 0-15,0 0 16,0 0-16,-1 25 16,1-25-16,0 0 15,0 0-15,0 0 16,-1 0 0,1 0-16,-25 25 15,25-25-15,0 0 16,25 0-16,49 25 15,-50-25-15,26 0 16,-26 25 0,1-25-16,24 0 0,-49 0 15,25 0-15,-1 0 16,-24 0-16,50 0 16,-26 0-16,1 0 15,24 24-15,-24-24 16,24 0-16,-24 25 15,-1-25-15,1 0 16,-25 0 0,99 25-16,-74-25 15,-26 0 1</inkml:trace>
  <inkml:trace contextRef="#ctx0" brushRef="#br0" timeOffset="155474.0872">14709 17264 0,'25'0'47,"0"0"-32,0 0 17,-1 0-17,26 0-15,0 0 16,-26 0-16,26 0 15,-25 0 17</inkml:trace>
  <inkml:trace contextRef="#ctx0" brushRef="#br0" timeOffset="156477.0487">14412 17537 0,'24'0'46,"1"0"-30,0 0 0,0 0-1,0 0-15,-1 0 16,1 0 0,0 0-1,0 0 16,0 0-31,-1 0 16,1 0 0,0 0-1,0 0-15,0 0 16,-1 0 0,1 0-1,0 0-15,0 0 16,0 0 15,-1 0 0,1 0-31,25 0 16,24 0-16,-24 0 16,-25 0-16,-1 0 31</inkml:trace>
  <inkml:trace contextRef="#ctx0" brushRef="#br0" timeOffset="158211.8454">15280 16892 0,'24'0'344,"1"0"-313,25 0-31,0 0 16,24-25-1,25 25-15,-49-25 0,-25 25 16,-1 0-16,1 0 15,0 0 1,0 0 0,-25 25 62,0 0-63,0 25-15,0-26 16,0 26 0,-25-25-1,25 0-15,-25 24 16,25-24 0,-25 0-16,25 0 0,0 24 15,0-24 1,0 0-16,-24 0 15,24-1 1,-25 1-16,25 25 0,-25 99 16,25-100-16,0-24 15,-25 25-15,25-25 16,0-1 0,0 1-1,0 0 1,0 0-16,0 0 15,0-1 1,0 1-16,25 0 16,-25 0-16,0 0 31,25-25-15,0 24-16,-25 1 15,24-25 16</inkml:trace>
  <inkml:trace contextRef="#ctx0" brushRef="#br0" timeOffset="158917.7382">16272 16991 0,'25'0'63,"-1"0"-47,1 0-16,0 0 15,0 0 1,0 0-16,0 0 15,-1 0 1,1 0-16,0 0 16,25 0-1</inkml:trace>
  <inkml:trace contextRef="#ctx0" brushRef="#br0" timeOffset="159569.638">16123 17239 0,'0'25'32,"0"0"-1,0 49-31,0 1 16,0-1-16,0 25 15,0-24-15,0-1 16,0-49-16,0 25 15,0-26-15,0 1 16,0 0 31,0 0-31,0 0-1,0-1 16</inkml:trace>
  <inkml:trace contextRef="#ctx0" brushRef="#br0" timeOffset="161092.4291">16197 17314 0,'25'0'94,"0"0"-78,0 0-16,0 0 15,-1 0 32,1 0-31,0 0-1,0 0 17,0 0-17,0 0 1,-1 0 0,1 0 15,0 0 0,0 0 16,0 0-16,-1-25 0,1 25-15,-25 25 140,0 24-156,0 1 16,0-25-16,0-1 16,0 1-1,0 0-15,0 0 16,0 0-1,0 0-15,0-1 16,0 1-16,0 0 16,0 0-16,0 0 15,0-1 1,0 1 0,0 0-16,0 0 15,0 0-15,0 24 16,0 1-16,0-25 15,0-1 17,0 1-17,0 0 1,0 0 0,0 0-1,-25-25 173,25-50-173,-24-24-15</inkml:trace>
  <inkml:trace contextRef="#ctx0" brushRef="#br0" timeOffset="162081.3565">16297 17190 0,'0'24'63,"0"26"-48,0 0 1,0-26-16,0 51 0,0-26 15,-25 1-15,0 49 16,25-49-16,-25-25 16,25 0-16,0-1 15,0 1 1,0 0 0,0 0-1,0 0 63</inkml:trace>
  <inkml:trace contextRef="#ctx0" brushRef="#br0" timeOffset="162617.4481">16446 17239 0,'0'25'31,"0"0"-15,0 0-1,-25 74-15,0 0 16,25-49-16,0-1 16,0 1-16,-25-25 15,25 0-15,0-1 31,0 1 32</inkml:trace>
  <inkml:trace contextRef="#ctx0" brushRef="#br0" timeOffset="163111.4176">16123 17859 0,'50'25'31,"-26"-25"-15,26 25-16,0-25 16,-26 0-1,1 0 1</inkml:trace>
  <inkml:trace contextRef="#ctx0" brushRef="#br0" timeOffset="163682.3875">16049 18107 0,'24'25'0,"1"0"16,0-25 0,25 0-16,-26 0 15,1 0 1,25 0 0,-25 0-1,-1 0 48,1 0-48,0 0 1,0 0 0</inkml:trace>
  <inkml:trace contextRef="#ctx0" brushRef="#br0" timeOffset="164468.3441">17190 16818 0,'-25'0'0,"25"24"15,-25 1-15,-25 0 16,50 25-1,-24-50-15,-1 49 16,-25-24-16,50 0 16,-74 24-1,49 1-15,25-25 16,0 0 78,25-25-79,0 0 17,24 0-32,-24 0 15,25 0-15,24 0 16,0 0-16,-49 0 15,25 0-15,-25 0 16,-1 0-16,1 0 31</inkml:trace>
  <inkml:trace contextRef="#ctx0" brushRef="#br0" timeOffset="164774.2991">17413 17115 0,'0'25'62,"0"0"-30,25 0-17,-25-1 17,0 1-32,0 0 15,0 0 1</inkml:trace>
  <inkml:trace contextRef="#ctx0" brushRef="#br0" timeOffset="165328.2879">17066 17214 0,'0'25'16,"-25"50"15,25-51-16,-25 1-15,25 0 16,0 0-16,-25 0 31,25-1 1,-25 1-17,1 0 16,-1-25-15,25 25 0</inkml:trace>
  <inkml:trace contextRef="#ctx0" brushRef="#br0" timeOffset="165951.8379">17239 17289 0,'0'25'15,"25"24"-15,0-24 16,-25 0 15,25-25-31,-25 25 63,0-1-48,24-24 1</inkml:trace>
  <inkml:trace contextRef="#ctx0" brushRef="#br0" timeOffset="166430.7645">17165 17512 0,'0'0'0,"-25"0"31,25 25-31,0 0 16,-25-25 0,25 25-16,0-1 15,-25-24 1,1 25-16,24 0 0,-25 0 15,0 0 1,25-1 31,-25-24-47,0 25 16,1 0-1,-1 0-15,0 0 16,0-1-1</inkml:trace>
  <inkml:trace contextRef="#ctx0" brushRef="#br0" timeOffset="167335.6602">17066 17686 0,'24'0'0,"1"0"32,0 0-1,0 0-15,-75 74 202,1-24-218,-1-1 16,25-24 0,0 0-1,1-25 1,24 25-16,-25 0 15,0-1 1,0-24 0,25 25-16,-25-25 15,25 25 1,0 0-16,-24-25 16,-1 25-1,0-25-15,25 24 16,-25 1-16,0-25 15,1 25 1,-1-25-16,25 25 16,-25-25-1</inkml:trace>
  <inkml:trace contextRef="#ctx0" brushRef="#br0" timeOffset="168256.7111">16942 17909 0,'24'0'47,"26"50"-16,-25-50-15,-25 24 0,25-24-16,-1 0 15,1 0-15,-25 25 16,50-25-16,-25 0 15,-1 0 1,1 0 15,25 50-15,74-1 0,-75-49-16,26 0 15,-50 25-15,24-25 16</inkml:trace>
  <inkml:trace contextRef="#ctx0" brushRef="#br0" timeOffset="169730.9106">17810 17363 0,'74'0'16,"1"0"-1,73-25-15,-48 1 16,-51 24-16,-24 0 16,0-25-16,0 25 15,-1 0 1,1 0 15,0 0-15,0 0-1,0 0 1,-50 49 140,25-24-156,-25 25 16,0-25-16,25-1 15,0 1-15,-25 25 16,1 0-16,24-26 16,-25 26-16,0 0 15,25-26-15,-25 1 16,25 0 0,0 0-1,0 0-15,0-1 16,0 1-1,0 0-15,0 0 16,0 0 0,0-1-1,25 1 1,0-25 0,-25 25-1,49-25 16,-49 25-15,25-25 0,0 0 15,0 0 0,0 0 0,49-75 16,-74 51-31,25 24-16</inkml:trace>
  <inkml:trace contextRef="#ctx0" brushRef="#br0" timeOffset="170344.1623">18827 17413 0,'25'0'47,"49"0"-31,-49 0-16,24-25 15,-24 25-15,25 0 16,-25 0-16,24 0 15,-24 0-15,0-25 16,0 0-16,-1 25 16,1 0-1,0 0-15,0 0 16</inkml:trace>
  <inkml:trace contextRef="#ctx0" brushRef="#br0" timeOffset="170978.0881">18852 17686 0,'0'0'0,"49"25"16,-24-25 0,49 0-1,-24 0-15,24 0 16,1-25-16,-50 25 15,-1 0-15,26 0 16,-25-25-16,0 25 16,-1 0-16,1 0 31,0 0-15,0 0 93</inkml:trace>
  <inkml:trace contextRef="#ctx0" brushRef="#br0" timeOffset="171577.1048">19670 17264 0,'25'0'47,"0"0"-47,0 25 16,24-25 0,50 0-1,25 0 1,75 0-16,-75 0 15,-50 0-15,25 0 16,1 0-16,-76 0 16,1 0-16,0 0 31</inkml:trace>
  <inkml:trace contextRef="#ctx0" brushRef="#br0" timeOffset="172422.3778">19695 17512 0,'0'50'31,"0"49"-16,0-49-15,0-26 16,0 26-16,0 0 16,0-1-16,0-24 15,0 25-15,0-26 16,0 1-16,0 0 16,0 0-16,0 0 15,0-1 1,0 1-16,0 0 15,0 0 1,0 24 15</inkml:trace>
  <inkml:trace contextRef="#ctx0" brushRef="#br0" timeOffset="173665.4875">20092 17413 0,'25'0'47,"-1"0"31,1 0-62,0 0-16,49 0 15,26 0-15,-26 0 16,0 0-16,-24 0 16,24 0-16,1 0 15,-25 0-15,49 0 16,-74 0-1,-1 0 1,1 0 0,-25 25 124,0-1-140,0 51 16,0-50 0,0 24-16,0 1 15,0-25 1,0 24-16,0-24 31,0 0-15,0 0-1,-25 0-15,25-1 16,0 26-16,-24 0 16,-1-50-16,25 24 15,0 1 1,0 0-1,-25-25-15,25 25 16,-25 0 0,25-1-16,-25-24 15,25 25 32</inkml:trace>
  <inkml:trace contextRef="#ctx0" brushRef="#br0" timeOffset="174341.8635">20191 17338 0,'-25'0'15,"25"25"1,0 0-1,0 25-15,0-1 32,-25-24-32,1-25 15,24 50-15,0-25 0,-25-1 16,25 1 0,-25 25-16,25-25 15,-25-1 1,25 1-1,0 0-15,0 25 16,0-26-16</inkml:trace>
  <inkml:trace contextRef="#ctx0" brushRef="#br0" timeOffset="175197.1507">20563 17438 0,'0'24'78,"0"1"-62,0 0-16,-25 0 16,25 25-16,-25-26 15,25 1-15,0 0 16,0 0-16,0 0 15,0-1 1,0 1 47,0 0-32,-24-25-16,24 25 1</inkml:trace>
  <inkml:trace contextRef="#ctx0" brushRef="#br0" timeOffset="175957.1234">19993 17884 0,'24'0'94,"1"0"-94,25 0 31,-25 0-31,24 0 16,-24 0-1,0 0-15,0 0 16,-1 0-16,1 0 15,0 0 32,0 0 63,0 25-17</inkml:trace>
  <inkml:trace contextRef="#ctx0" brushRef="#br0" timeOffset="176703.9443">19918 18231 0,'0'25'31,"50"-25"-15,24 0-1,-49 0-15,49 0 0,-24 0 16,-25 0-1,24 0-15,-24 0 16,0 0-16,0 0 16,0 0 46,-25-49 16</inkml:trace>
  <inkml:trace contextRef="#ctx0" brushRef="#br0" timeOffset="177424.9548">21555 16867 0,'0'50'47,"0"-25"-32,0-1 17,0 1-1,0 0-15,0 0-1,0 0 1,0-1-16,-25 1 15,25 0 1</inkml:trace>
  <inkml:trace contextRef="#ctx0" brushRef="#br0" timeOffset="178005.929">21158 17190 0,'25'0'16,"74"0"0,1-25-16,73 0 15,-24 0-15,0 0 16,-50 1-16,-24 24 16,-26 0-16,1 0 15,-25 0 1</inkml:trace>
  <inkml:trace contextRef="#ctx0" brushRef="#br0" timeOffset="178515.3543">21158 17363 0,'0'25'15,"0"0"1,0 0 0,0-1-1,0 51 1,0-50-16,0 24 15,0-24-15,25 0 16</inkml:trace>
  <inkml:trace contextRef="#ctx0" brushRef="#br0" timeOffset="179334.6057">21654 17388 0,'0'0'0,"25"0"0,0 0 16,-25 25 187,-25 24-172,0 1-31,1-25 16,24 0-16,-25 0 15,0-25-15,25 24 125,-25 1-78,0 0-15</inkml:trace>
  <inkml:trace contextRef="#ctx0" brushRef="#br0" timeOffset="179878.7174">21084 17537 0,'25'25'16,"0"-25"0,-1 25 15,1-25-15,-25 24-1,25-24 1,0 0-16,0 0 31,-1 0-15,1 0-1,0 25 1</inkml:trace>
  <inkml:trace contextRef="#ctx0" brushRef="#br0" timeOffset="180905.5606">21109 17909 0,'25'0'32,"49"-25"-17,-24 25-15,-1 0 16,1 0-16,-25 0 15,-25 25 157,0 0-140,0 0-17,0-1 16,0 26-15,0 0 0,24-50-16,-24 49 15,25-49-15,-25 25 16,0 0 0,0 0-1,0-1 1,0 1-1,0 0 1,0 0 47,0 0-48,-25-25 1,25 24-16,-24-24 15</inkml:trace>
  <inkml:trace contextRef="#ctx0" brushRef="#br0" timeOffset="182078.527">21258 18132 0,'24'0'110,"1"0"-110,0 0 15,0 0 157,0 0-140,-1 0-17,1 0 1,-25-25-1,25 25-15,-25-24 47,25 24 63,0 0-63,-1 0-16,1 0 0,0 0 0</inkml:trace>
  <inkml:trace contextRef="#ctx0" brushRef="#br0" timeOffset="182839.2376">22399 17462 0,'24'-24'32,"1"24"-17,0 0 1,99 0-1,-50 0-15,26-25 16,24 25-16,-50 0 16,-49 0-16,0 0 15,0 0-15</inkml:trace>
  <inkml:trace contextRef="#ctx0" brushRef="#br0" timeOffset="183500.0114">22473 17661 0,'0'25'31,"0"24"-31,0-24 16,-25 25-16,0 24 16,25-24-16,-49 49 15,24-25-15,0-24 16,25 0-16,0-1 16,-25 1-16,25-25 31</inkml:trace>
  <inkml:trace contextRef="#ctx0" brushRef="#br0" timeOffset="184691.454">22423 17686 0,'0'0'0,"25"0"15,0 0 17,0 0-1,0 0-15,-1 0-1,1 0-15,0 0 16,0 0-1,0 0 1,-1 0-16,1 0 16,25 0-16,0 0 15,-26 0-15,1 0 32,0 0 61,0 0-77,-25 25 0,25-25-16,-1 0 31,-24 24-31,25-24 31,-25 75 63,0-50-79,0 24-15,0 26 16,0-26-16,-25 26 16,25-51-16,-24 1 15,24 0-15,0 0 16,0 0 0,-25-1-1,25 1 1,-25-25-16,0 50 15,25-25-15,-25-1 16</inkml:trace>
  <inkml:trace contextRef="#ctx0" brushRef="#br0" timeOffset="185517.1612">22721 17562 0,'-25'0'15,"25"25"17,0-1-32,0 1 0,0 25 15,0-25-15,-25-25 16,25 24-16,0 26 15,-24-25 1,24 24-16,0 1 16,0-25-16,0 0 15,0 24-15,-25 50 0,25-74 110</inkml:trace>
  <inkml:trace contextRef="#ctx0" brushRef="#br0" timeOffset="186123.6913">22870 17587 0,'0'24'31,"0"1"-31,-25 25 16,25-1-16,-49 1 15,49-25-15,-25 49 16,25-24-16,0-25 15,-25-1-15,0 26 16,25-25-16,0 0 16,0-1-16,0 1 15,-25 0 1</inkml:trace>
  <inkml:trace contextRef="#ctx0" brushRef="#br0" timeOffset="186739.596">22374 18182 0,'25'0'47,"-1"0"-32,26 0 1,-25 25-1,0-25 1,-1 0 0,1 0-1,0 0 32</inkml:trace>
  <inkml:trace contextRef="#ctx0" brushRef="#br0" timeOffset="187439.1833">22399 18331 0,'24'24'62,"1"-24"-62,25 0 16,-25 0 0,24 0-16,-24 0 0,0 0 15,0 0 1,-1 0-16,1 0 0,0 0 31,0 0-31,0 0 31</inkml:trace>
  <inkml:trace contextRef="#ctx0" brushRef="#br0" timeOffset="188442.0854">23341 17165 0,'0'25'16,"-25"-25"-1,1 49-15,24-24 16,-25 0-16,0 24 16,0-49-16,25 25 15,0 0-15,-25-25 16,25 50-16,0-26 16,0 1-16,0 0 15,0 0-15,0 0 16,0 24-16,0-24 31,0 0-31,25 0 16,-25 0-1,25-1 1,0-24-16,0 0 16,-1 0-16,26 0 15,0 25 1,-26-25-16,1 0 15,0 0 17,-25-25-17,25 25 1</inkml:trace>
  <inkml:trace contextRef="#ctx0" brushRef="#br0" timeOffset="189173.1135">23416 17388 0,'0'25'62,"0"0"-62,-25-1 16,25 1-16,-25-25 15,0 50-15,0-25 16,25 0 0,0-1-1,-24 1-15,-1 0 16,25 25-16,-25-50 16,25 24-16,-25-24 15,25 25 1,0 0 15,-25 0-15,25 0-1,-24-25 1,24 24 0</inkml:trace>
  <inkml:trace contextRef="#ctx0" brushRef="#br0" timeOffset="189773.0963">23143 17959 0,'0'24'16,"0"26"-16,-25 0 15,25-1-15,-25 1 16,25-25-16,0-1 16,-25 26-16,25-25 15,0 0-15,0-1 16,0 1 0,0 0-16,0 0 31</inkml:trace>
  <inkml:trace contextRef="#ctx0" brushRef="#br0" timeOffset="190946.4149">23192 18107 0,'0'0'0,"25"0"16,-25-24 15,25 24-15,0 0 15,24 0 0,1-25-15,-25 25-16,0 0 16,-1 0-1,1 0 16,0 0 16,-25 49 141,0 1-188,-25 0 15,25-26-15,-25 1 16,25 0 62,0 0-62,0 0 31,0-1-16</inkml:trace>
  <inkml:trace contextRef="#ctx0" brushRef="#br0" timeOffset="191840.3717">23143 18331 0,'25'0'47,"-1"24"-32,1-24-15,0 0 32,0 0-17,0 0 1,-1 0 0,1 0 15,0 0 0,0 0-31</inkml:trace>
  <inkml:trace contextRef="#ctx0" brushRef="#br0" timeOffset="192740.3066">23068 18455 0,'0'24'46,"25"-24"-14,0 25-17,0-25 1,0 0-16,-1 0 31,1 0-31,0 0 16,0 0-1,24 0 1,-24 0 0,0 0 15,0 0-15,0 0 15</inkml:trace>
  <inkml:trace contextRef="#ctx0" brushRef="#br0" timeOffset="196169.8426">17711 16148 0,'0'49'109,"0"26"-109,0-26 16,0 1-16,0 0 16,0-1-1,-25 1-15,25 0 0,0-26 16,0 1-1,0 0 1</inkml:trace>
  <inkml:trace contextRef="#ctx0" brushRef="#br0" timeOffset="197116.8984">17859 16619 0,'0'25'141,"0"0"-126,-24-25 48,24 25-63,-25-25 31,25 24 0,-25-24-15,25 25 15,-25-25 0,25 25 63,-25-25-78,1 0-16</inkml:trace>
  <inkml:trace contextRef="#ctx0" brushRef="#br0" timeOffset="199376.6482">18058 16173 0,'49'24'109,"-24"1"-30,0 0-64,0-25 63,-25 25-78,25-25 16,-25 25 62,0-1-62,0 1-1,-25-25-15,25 50 16,-25-25 0,25 0-16,-25-1 15,0 1 1,25 0-16,-24-25 0,24 25 15,-50 0 1,25-1 15,0 1-15,25 0 0,-24-25-1,24 25-15,-25-25 16,0 49-1,25-24 17,0 0 30,0 0-46,50 0-1,-50-1 17,24-24-32,1 0 62,-25 25-46,25-25-1,0 0 48,0 0-16</inkml:trace>
  <inkml:trace contextRef="#ctx0" brushRef="#br0" timeOffset="200519.4703">17239 16743 0,'0'-25'31,"0"1"16,25 24-47,0-50 16,0 50-1,-1-50-15,1 50 16,-25-24-16,25 24 16,0 0-1,-25-25 1,25 0-16,24 0 15,-24 0 1,0 1-16,0 24 16,-25-25-1</inkml:trace>
  <inkml:trace contextRef="#ctx0" brushRef="#br0" timeOffset="201760.5602">18182 16570 0,'25'0'63,"-1"24"-32,-24 26-16,25 0-15,0-26 16,0 26-16,-25-25 16,25 0-1,-1-1-15,-24 26 16,25-25-16,-25 0 16,25-25-1,0 24-15,-25 1 16,25 0-1,-25 0 17,24 24-17,-24-24 1,25-25 0,0 25-1,-25 0-15,0 0 16,0-1 15,25 1 47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8T09:14:56.81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18355 11782 0,'25'0'141,"0"0"-126,0 0-15,0 0 31,-1 0-31,1 0 16,0 0-16,0 0 16,0 0 15,0 0 31,-1 25 17,-24 0-33,0 0 48,0-1-78,0 1 15,0 0-15,0 0 15,0 0-31,0 24 16,0-24-1,0 0 1,0 0-1,0-1 1,0 1 0,-24 25-16,24 0 31,0-26-31,0 26 16,0-25 15,0 0-16,0-1 17,24 1-17,1-25 48</inkml:trace>
  <inkml:trace contextRef="#ctx0" brushRef="#br0" timeOffset="649.9844">18926 11931 0,'25'0'47,"0"0"-31,-1 25 15,1-25-31,0 0 31,0 0-15,0 0 15,-1 0-15,1 0 15</inkml:trace>
  <inkml:trace contextRef="#ctx0" brushRef="#br0" timeOffset="1760.6551">18976 12229 0,'24'49'62,"1"-49"-62,0 50 16,25-50-16,-1 25 16,-24 0-16,0-25 15,0 0-15,-1 24 31</inkml:trace>
  <inkml:trace contextRef="#ctx0" brushRef="#br0" timeOffset="2305.5709">19645 11807 0,'25'0'31,"0"0"-16,0 25 1,24 0 0,1-1-16,-25 1 0,0-25 15,-1 0 1</inkml:trace>
  <inkml:trace contextRef="#ctx0" brushRef="#br0" timeOffset="2961.5078">19621 12129 0,'0'0'0,"0"25"16,0 50 0,0-26-16,0-24 15,0 25-15,0 24 16,0-24-16,0-25 16,0 24-16,0-24 0,0 0 15,0 0 1</inkml:trace>
  <inkml:trace contextRef="#ctx0" brushRef="#br0" timeOffset="3874.3898">20166 11981 0,'25'0'109,"0"0"-31,-25 24-46,0 26-1,0 0-16,-25 49-15,0-25 16,25-24-16,-25 0 16,1-50-16,24 24 15,0 1-15,0 0 16,0 0 0,0 0 30,0-1-30,-25 1-16,25 0 63</inkml:trace>
  <inkml:trace contextRef="#ctx0" brushRef="#br0" timeOffset="5636.1199">19893 12129 0,'0'25'16,"0"0"-16,0 25 16,0-25-1,0-1-15,0 1 0,25 0 16,-25 0-16,0 0 31,0-1 16,25-24-47,-25 25 16,0 0-16,25-25 31,0 0-16,-1-25 1,51 0-16,-26-24 16,100-50-16,-25 24 15,0 1-15,0-1 16,0 26-16,-24-26 16,-1 50-16,-50 1 15,-49-1-15,25 25 16,-25-25 109,0 0-94,-25 25-15,-24 25 62,-26 74-78,26-49 15,-26 99-15,26-50 0,-1 25 16,50-74 0,0-26-16,0 1 15,0 0 126,0 0-94,0 0 0,-50-25-32,26 0 1,-1 0 0,0 0-16,25-25 15,0 0 16,-25 25-31,25-25 32,50 25 30,-25 0-46,-1 0-1,1 0-15,0 0 16,-25 25 0,25-25-16,0 0 15,0 50-15,24-1 16,-24-49 62,0 0-47,0 0-31,-1 0 32,-24-25 61,50-74-15,124 0-78</inkml:trace>
  <inkml:trace contextRef="#ctx0" brushRef="#br0" timeOffset="6206.122">21878 11733 0,'0'24'31,"0"1"-15,0 0-16,25 0 16,-1 49-16,-24 1 15,25-26-15,-25-24 16,25 49-16,0 1 16,-25-1-16,0-24 15,0-25-15,0 0 16,0-1-1,0 1 1,0-50 47</inkml:trace>
  <inkml:trace contextRef="#ctx0" brushRef="#br0" timeOffset="6950.092">21903 11881 0,'74'-49'46,"0"49"-30,-24-25-16,24 0 16,-24 25-16,24 0 15,-24 0 1,0 0-16,-26 0 16,26 0-16,-25 0 15,24 0-15,-24 0 16,0 0-16,0 0 15,0 0-15,-25 25 16,24-25 31,-24 25 15,0 0-62,0 24 16,0 1-16,0 24 16,0-24-16,0-25 15,0-1-15,0 51 16,-24-50-16,24 0 16,0-1-16</inkml:trace>
  <inkml:trace contextRef="#ctx0" brushRef="#br0" timeOffset="7650.0519">22200 12055 0,'25'0'47,"0"0"-47,0 0 16,-1 0-16,1 0 0,0 0 16,0 0 15,0 0-16,-1 0 17</inkml:trace>
  <inkml:trace contextRef="#ctx0" brushRef="#br0" timeOffset="8367.06">22151 12378 0,'0'0'0,"24"0"0,76 0 16,-51 0-16,26 0 15,-26 0-15,26 0 16,-1-25-16,-24 25 16,-1-25-16,-24 25 15,-25-25 173</inkml:trace>
  <inkml:trace contextRef="#ctx0" brushRef="#br0" timeOffset="9089.3967">22299 11857 0,'0'49'47,"0"50"-47,0 1 16,0 24-16,0-50 15,0 75 1,0 223 0,0-248-16,25 0 15,-25-74-15,0-26 16,0 1-1,50-174 64</inkml:trace>
  <inkml:trace contextRef="#ctx0" brushRef="#br0" timeOffset="9654.4811">23068 11906 0,'50'0'32,"24"-25"-17,-49 1 1,74-1-16,-74 25 0,0 0 78,25 0-62,24 0-1,-24 0-15,-26 0 16,-24-25-1</inkml:trace>
  <inkml:trace contextRef="#ctx0" brushRef="#br0" timeOffset="10182.8299">23168 12179 0,'0'25'0,"0"49"16,0 1-16,24 24 16,-24-74-16,0 49 15,0-24-15,0-1 16,0-24-16,0 25 16,25-25-16,-25-1 15,0-73 63</inkml:trace>
  <inkml:trace contextRef="#ctx0" brushRef="#br0" timeOffset="10859.8216">23292 12080 0,'24'0'15,"26"0"17,74-50-32,25 50 15,-50-49-15,-25 49 16,-24-25-16,0 25 15,-1 0-15,-24 0 16,0 0 0,0 0 46,-25 25-62,0-1 16,0 26-16,25 0 15,-25-1-15,0 51 16,0-51 0,0 26-16,0-1 0,0 0 15,-25 1-15,25-26 16,-25-49-16,25 25 16,-25-25 30,0 25-30,1-25-16,24 25 16,-25-25-16,0 25 15,0-25-15,0 0 16,-24 0 15,-1-25-31</inkml:trace>
  <inkml:trace contextRef="#ctx0" brushRef="#br0" timeOffset="13537.4653">23242 11981 0,'0'0'0,"0"49"16,0 1-16,0-1 16,0 1-16,0 0 15,0-1-15,0 26 16,25-1-16,-25-24 16,0-1-16,0 1 15,25-25-15,-25 0 16,49-199 31,50 25-32,-24 50-15,-26 24 16,-24 75-16,0-24 16,0-1-16,-25 99 78,0 26-78,-25-26 15,25 50-15,0-50 16,0-24-16,0 0 16,0-26-1,0-48 63,0-76-78,99-148 0,100 25 16,-50 74-16,-1 25 16,26-25-1,-50 75-15,0-25 0,-74 74 16,-26 25-16,-24 25 78,-49 74-62,-1 25-16,25-74 15,25 24-15,-49 50 0,49-99 16,0 24-1,0 1-15,0-25 16,0 0-16,0-1 16,25-24 31,-25-74-1,0 24-46,0 1 16,0 24-16,0 50 63,-50 74-48,25-25-15,-24 1 16,-1 24-16,50-49 15,-25 49-15,25 0 16,0-49-16,0-1 16,0 1-16,0-25 15,0-100 110,25-49-125,25 50 16,-1 24-16,1 1 16,24 24-16,100 0 15,148 25-15,-24 0 16,0 0-16,-50 0 15,-199 0-15,-24 0 16,-25 50 15,0-25-15,0 49-16,0-49 16,0 49-16,-25 1 15,1-51 1,24 1-16,-50 0 15,-25 49-15,26-49 16,-26 0-16,26-25 16,24 25-16,-49 0 15,49-25-15,-25 24 16,25-24-16,1 0 16,-1 0-1,0 0-15,0 0 16,0 0-1,1 0 1,-26 0 0,25 0-1,0 0-15,1 0 16,-1 0-16,0 0 16,0-24-1,-24 24 32,49-25-47,0 0 16,-25 25-1,25-25 17,-25 25 14,25-25-30,0 1 15,-25 24-15,25-25 0,-25 25 15,25-25-16,0 0 95,0 0-95,0 1 1,0-1-16,25 25 94,0 0-79,0 0 17,0 0-17,-1 0 1,1 0 15,0 0 0,0 0 1,0 0-32,-1 0 31,26 0-15,0 0-1,-26 0 1,1 0-16,0 0 15,0-25-15,0 25 32,-25-25 61,0 0-61</inkml:trace>
  <inkml:trace contextRef="#ctx0" brushRef="#br0" timeOffset="114263.5745">17810 17314 0,'49'0'47,"1"-25"-31,-25 0-1,49 25-15,-74-25 16,50 0-16,-25 25 15,24 0-15,-24-24 16,0 24 0,0-25-16,-1 25 15,1-25-15,0 25 16,0 0-16,-25 25 94,0 0-94,0 99 15,-25-25-15,25-25 16,-25 26-16,-24-26 16,24 25-16,0-49 15,-25 24-15,26-24 16,-1-25-16,0 24 15,25-24-15,0 0 16,0 0 0,0-1-16,0 26 15,0-25-15,25 24 16,24-24 0,1 25-16,-25-25 15,49-1-15,-49-24 16,0 0-16,24 0 15,-24 0-15,0 0 32</inkml:trace>
  <inkml:trace contextRef="#ctx0" brushRef="#br0" timeOffset="114764.4946">18752 17661 0,'0'-25'0,"25"25"15,25 0 1,-1 0-16,51-25 15,73 25-15,-49-24 16,124-1-16,-74 0 0,-75 25 16,-24 0-16,-51 0 31,1 0 31,0 0-46</inkml:trace>
  <inkml:trace contextRef="#ctx0" brushRef="#br0" timeOffset="115474.5153">18678 18157 0,'74'0'32,"1"0"-32,24 0 15,-25 0-15,26 0 16,24 0-16,-75 0 15,50-25-15,-24 25 16,-26 0-16,-24 0 16,0 0-1,0 0 1,-25-25 0,50 25-16,-1-24 15,-24 24-15,25 0 16,-26 0-16,-24-25 15</inkml:trace>
  <inkml:trace contextRef="#ctx0" brushRef="#br0" timeOffset="116584.5246">20662 17413 0,'25'0'32,"25"0"-32,-25 0 15,74 0-15,0 0 16,75-25-16,-100 25 16,25-25-16,-49 25 15,-25-25-15</inkml:trace>
  <inkml:trace contextRef="#ctx0" brushRef="#br0" timeOffset="118822.3245">20489 17760 0,'0'0'0,"0"75"15,24 24-15,-24-25 16,25 1-16,-25 49 16,0-50-16,0-49 15,0 49-15,0-24 16,0-25 0,0-125 77,25-24-93,49-99 16,1 124-16,24-50 16,-24 50-16,73 49 15,76-49-15,-51 74 16,75-24-16,25 24 15,-74 25-15,-51 0 16,-24 0-16,-99 0 16,0 0-16,0 25 15,-25-1-15,0 26 16,0 0-16,-25 74 16,-25-25-16,26 25 15,-26-50-15,-49 75 16,74-99-16,0-50 15,0 0-15,1 0 16,-1 0-16,0 0 16,-25 0-1,26 0 1,24-25 0,-25 25-16,-50-149 15,1 50 1,24 0-16,50 49 0,0 25 15,-24 25-15,-1-24 32,-25 24-32,0 49 0,-74 75 15,124-74 1,-49 49-16,-1-74 0,25 49 16,25-99 46,0-24-62,25-1 16,0 1-16,0-26 15,24 1 1,26-50-16,-26 49 16,-24 26-16,0 24 15,-25-25-15,25 50 16,0 0 15,0 25 0,-25 0-31,49 0 16,-49 0-16,25-25 16,49 0-1,50 0-15,25-100 16,25 1-16,24 0 15,-24 0-15,99-75 16,-50 50-16,-99 25 16,-25 24-16,0 51 15,-74-26-15,0 50 16,-25 25 15,-74 49-31,24 1 16,-24-1-16,-1 25 15,26-49-15,49-1 16,0-24 0,0 0-1,24-25 17,1 0-1,-25 25 31,-25 24-46,25-24 0,0 0-1,0 0 1,0 0-1,25 49-15,50 50 16,49 75-16,-25-26 16,-25-49-16,-24-25 15,-50-74-15,0 0 16,-25-25 31,0 25-47,0-25 15,1 25-15,-1-25 32,0 0-32,0-25 15,25 0 17,-25 0-32,1-24 15,-1-1-15,25 25 16,0 0-16,0 1 15,0-1-15,0 0 16,0 0-16</inkml:trace>
  <inkml:trace contextRef="#ctx0" brushRef="#br0" timeOffset="119438.2326">25003 17661 0,'25'0'16,"0"0"0,0 0-16,49 0 15,-24 0-15,24 0 16,-24 0-16,-1-25 16,-24 0-1,0 25-15</inkml:trace>
  <inkml:trace contextRef="#ctx0" brushRef="#br0" timeOffset="119991.1403">24904 18083 0,'25'0'32,"0"0"-17,-1 0-15,26 0 16,0 0-16,-1 0 16,1 0-16,24 0 15,-24 0-15,-1-25 16,1 25-16</inkml:trace>
  <inkml:trace contextRef="#ctx0" brushRef="#br0" timeOffset="120460.0573">26119 17041 0,'25'0'15,"0"99"1,-25-25 0,25 26-1,0-26-15,24 25 16,-24-24-16,-25-26 15,25-24 1,0-50 47</inkml:trace>
  <inkml:trace contextRef="#ctx0" brushRef="#br0" timeOffset="121180.9682">26467 17115 0,'74'0'62,"100"25"-62,98-25 16,-23 50-16,-26-50 15,-99 0-15,74 0 16,-74 0-16,0 0 16,-99 0-1,-25 24 95,-25 26-95,0 0 1,1-26-16,-1 26 15,0 0-15,0-26 16,-24 26-16,49-25 16,-25 0-1,0-25-15,25 25 16,-25-25 0,25 24-16,-25 1 15,1 0 1,-1-25-1,25 25 1</inkml:trace>
  <inkml:trace contextRef="#ctx0" brushRef="#br0" timeOffset="121833.8889">26665 17338 0,'25'25'31,"24"-25"-31,1 0 16,74 0-16,-25 0 16,1 0-16,-1 25 15,-25-25-15,-49 0 16,0 0 0,0 0-16</inkml:trace>
  <inkml:trace contextRef="#ctx0" brushRef="#br0" timeOffset="122883.5324">26417 17711 0,'0'0'0,"25"0"0,0 0 16,49 24 0,-49-24-16,24 25 15,1-25-15,99 50 16,-50-50-16,0 0 16,-24 25-16,-50-25 15,24 0-15,1 0 16,-25 0-16,-1 0 109</inkml:trace>
  <inkml:trace contextRef="#ctx0" brushRef="#br0" timeOffset="123584.8557">26913 17264 0,'0'25'15,"0"24"-15,0 1 16,0-25-1,-25 0-15,25-1 16,0 51-16,0-25 16,-25 123-16,25-98 15,-24 49-15,-1 24 16,25-73-16,0-26 16,0 1-16,0-25 15,0 0 1,0-1 31,0 1-47,0 0 15,0 0-15,0 0 16</inkml:trace>
  <inkml:trace contextRef="#ctx0" brushRef="#br0" timeOffset="124559.188">28426 17413 0,'0'-25'15,"50"0"16,-25 0-15,24 25-16,-24 0 16,49-24-16,-49 24 15,25 0 267,-25 0-267,-1 0 1,26 0-1,-25 0 1,124-50-16,148-24 0,175-1 16,24 50-16,-174-24 15,-99-1-15,-148 25 16</inkml:trace>
  <inkml:trace contextRef="#ctx0" brushRef="#br0" timeOffset="125462.131">28178 17835 0,'0'0'0,"25"24"0,0 1 15,24 50-15,1-26 16,-25-24-16,24-25 16,-49 50-16,25-50 15,0 0-15,-25 24 16,0 1-1,25 50 1,-25-26-16,0 1 16,0-1-16,0-24 15,25 25-15,-25-25 32,0-1-17,24 1 1,-24 25-1,25 0 1,0-26 0,-25-48 31</inkml:trace>
  <inkml:trace contextRef="#ctx0" brushRef="#br0" timeOffset="126145.2371">28997 17686 0,'0'0'15,"99"-25"-15,0 0 0,124-24 16,-99 24-16,25 0 15,-99 25-15,-25 0 16,-1 0-16,26 25 47,-25 49-47,-25 1 16,25-26-16,-1 1 15,1-25-15,-25 24 16,0-24-16,0 0 15,0 0 1,0-1-16,0 1 0,0 0 16,0 0-16,0 0 31,-25-25-15,25 24-1,-24-24 1,24 25-16,-25 0 15,-25 25 1,25-50 109</inkml:trace>
  <inkml:trace contextRef="#ctx0" brushRef="#br0" timeOffset="129221.7328">29021 17239 0,'0'0'0,"-24"99"15,-1-49-15,25 0 0,0-26 16,0 1 15,0 0-15,0 0-16,0 0 15,0 24 1,0 1-16,0 24 0,0-24 16,0-25 15,0-50 78,0-49-109,25-50 16,24 24-16,26-49 15,-50 75-15,24 49 0,1-49 16,-25 74-16,-25-25 16,24 25-1,-24 99 17,-49 75-32,-1-25 15,25-50-15,-24 75 0,24-75 16,25-25-1,0 1-15,0-51 32,0-48 46,0-51-78,99-98 15,124 24-15,-24 25 16,198-50-16,-124 124 16,24 1-16,-74-1 15,1-49-15,-76 25 0,-23 24 16,-76-49 0,-24 74-16,0-25 15,0 1-15,24-26 16,-24 51-16,0-1 15,-25-25-15,0 25 63,-25 25-63,0 0 16,0 0-16,-49 50 15,0 74 1,-1 50-16,1-1 15,-1-49-15,50-49 16,25-26-16,0-24 16,0 0-16,0 0 15,0-1 1,25-24 0,0 0 15,0-124 16,124-74-32,49 0-15,25 74 16,1 24-16,-175 51 16,50 24-16,-74 25 15,0 0-15,-75 0 47,26 0-31,-26 0-1,25 0-15,-124 99 16,50 0-16,-25 25 16,25-24-16,74-51 15,-49 26-15,49-26 16,25 1-16,0-25 15,0-1 32,0 1-31,0 0 0,25 0-1,-25 0-15,0 24 16,0 1-16,0 24 15,0 1-15,0-1 16,-50 25-16,50-24 16,-25 24-16,25-49 15,0-26-15,0 1 16,-24-25 125,24-25-126,-25 1 1,25-1-1,0 0 1,0-49-16,0 24 16,74-49-16,25-25 15,25-25-15,-49 50 16,123-25-16,-49 24 16,0 26-16,-25 24 15,0 1-15,50-1 16,-100 50-16,0 0 15,-49 75 32,25-1-47,-50-24 16,25-1-16,-25 26 16,0-1-16,0 0 15,0-24-15,0 0 16,0-1-16,-25 1 15,0 0-15,0-1 16,-24 1-16,49-25 16,-50 24-16,25-24 15,25 0 1,-25-25-16,1 0 16,-26 25-16,25-25 15,0 0-15,-24 24 16,49 1-16,-50-25 15,25 0-15,1 0 32,-1 25 15,25 0-32,-25-25 1,0 0-16,0 0 31,-24 0-15,24 0-1,0 0 1,0 0-16,0 0 16,1 0 77,24-25-61,-25 25-17,25-25 1,-25 25-1,25-25 1,-25 25 0,25-24-1,0-1-15,0 0 16,0 0 15,0 0 0,25 1-15,0 24 15,-25-25-15,25 25 0,24-25-1,-24 0 1,25 0-16,-1 1 0,-24-1 15,25 0-15,-25 25 16,-1 0 0,1-25-1,0 25 1,0-25-16,0 25 16,24 0-16,26-24 15,-75-1-15,24 25 16,1 0-16,0 0 31,0 0-15,0-25-1,-1 0-15,1 25 16,0 0-16,0 0 16,0 0-16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8T09:18:02.10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32221 14362 0</inkml:trace>
  <inkml:trace contextRef="#ctx0" brushRef="#br0" timeOffset="51240.9284">19695 8062 0,'25'0'203,"0"-25"-187,-1 25-1,-24-25-15,25 25 16,-25 25 125,25-25-126,-25 25-15,0-1 31,25-24-15,-25 25 0,0 0-16,0 0 31,0 0-15,0-1-1,0 1 1,0 0-16,-25 0 15,25 24 1,-25-24 0,0 0-16,25 25 15,0-26-15,0 1 16,0 0 0,0 0-1,0 0 1,0-1-1,0 1-15,0 0 16,0 25 0,25-26-16,-25 1 15,0 0-15,25-25 16,-25 25-16,25-25 16,-25 25-1,0-50 157,25 0-156</inkml:trace>
  <inkml:trace contextRef="#ctx0" brushRef="#br0" timeOffset="51889.8318">20092 8260 0,'25'0'47,"-1"0"-31,26 0-16,0 0 31,-26 0-31,1 0 31</inkml:trace>
  <inkml:trace contextRef="#ctx0" brushRef="#br0" timeOffset="53016.7777">20092 8533 0,'25'0'63,"-1"25"-47,1-25-1,0 0-15,0 0 16,74 24-1,-49-24 1,-1 0 0,-24 0-1</inkml:trace>
  <inkml:trace contextRef="#ctx0" brushRef="#br0" timeOffset="53636.6796">20712 8086 0,'50'0'46,"49"0"-46,-25 0 16,1 0-16,-1 0 16,-24 0-16,-26 0 15,1 0-15</inkml:trace>
  <inkml:trace contextRef="#ctx0" brushRef="#br0" timeOffset="54455.5768">20613 8409 0,'0'49'32,"0"-24"-32,0 0 15,0 49-15,0-24 16,0 0-16,0-1 16,0-24-1,-25 0-15,25 0 16,0-1-1,0 1-15,0 0 32</inkml:trace>
  <inkml:trace contextRef="#ctx0" brushRef="#br0" timeOffset="55723.4122">20637 8384 0,'25'0'94,"0"0"-94,25 0 15,-25 0-15,24 0 16,-24 0-16,0 0 16,0 0 15,-1 0 0,1-25-15,0 25-16,0-25 15,24 25-15,-24 0 16,0 0-16,0 0 47,0 0 47,-1 0-79,26 50 1,-25-25-16,0-25 15,-25 25-15,24-25 16,-24 24 78,0 1-63,0 0 0,0 49-15,0-24-16,0-25 16,0 24-16,0 1 15,0 0-15,0-26 16,0 26-16,0 0 15,0-26-15,0 1 16,-24 0 0</inkml:trace>
  <inkml:trace contextRef="#ctx0" brushRef="#br0" timeOffset="56516.3481">20861 8210 0,'0'25'47,"0"0"-32,-25 25 1,0 98-1,0-73-15,25-26 16,0-24-16,0 0 16,0 0-1,0 0 1</inkml:trace>
  <inkml:trace contextRef="#ctx0" brushRef="#br0" timeOffset="57474.2803">21010 8235 0,'0'50'93,"0"-25"-93,0 24 16,0 1 0,0-25-16,0 49 0,-25 0 15,25-49 1,0 25-16,-25-1 15,25-24-15,0 0 0,0 0 32</inkml:trace>
  <inkml:trace contextRef="#ctx0" brushRef="#br0" timeOffset="58238.1515">20786 8781 0,'25'0'63,"50"0"-48,-51 0-15,26 0 31,-25 0-31</inkml:trace>
  <inkml:trace contextRef="#ctx0" brushRef="#br0" timeOffset="58927.1597">20662 8930 0,'25'0'16,"0"0"0,0 0-1,0 0 1,-1 0-16,1 0 15,0 0-15,25 0 16,-26 24-16,1-24 16,0 0-16,0 0 15,0 0-15,-1 0 32,1 0-32,0 0 15,0 0-15,0 0 16,-1 0-16,1 0 15</inkml:trace>
  <inkml:trace contextRef="#ctx0" brushRef="#br0" timeOffset="59788.0354">21679 7937 0,'0'25'63,"-25"0"-48,25 0-15,-49 0 16,49 0-1,-50-1-15,25 1 16,-24 50-16,24-75 16,0 0-16,25 24 15,0 1 79,25 0-78,0-25-1,0 0-15,-1 0 0,1 0 16,0 0 0,0 0-16,0 0 15,-1 0 1,1 0 31</inkml:trace>
  <inkml:trace contextRef="#ctx0" brushRef="#br0" timeOffset="60141.9662">21704 8210 0,'0'25'16,"0"0"0,25 25-16,-25 24 15,25-49-15,-25 0 16,25 24-16,-25-24 16</inkml:trace>
  <inkml:trace contextRef="#ctx0" brushRef="#br0" timeOffset="60643.9093">21654 8508 0,'-24'25'47,"-1"0"-32,25-1 17,-25-24-17</inkml:trace>
  <inkml:trace contextRef="#ctx0" brushRef="#br0" timeOffset="61033.9079">22051 8558 0,'0'24'31,"25"-24"-15,-25 25 0,25-25-1,-25 25 1,25-25-1,-25 25 17,0 0-1</inkml:trace>
  <inkml:trace contextRef="#ctx0" brushRef="#br0" timeOffset="62326.7966">21878 8731 0,'-50'0'16,"1"25"-16,-1-25 16,25 0-16,-25 50 0,-24-50 15,49 24 1,-24 1 0,24-25-16,0 0 15,0 0 16,50 0 63,0 0-94,0 0 16,24 0-1,-24 0-15,49 0 16,-49 0-16,0 0 16,0 0-1,0 0 17,0 0-17,-50 0 329,25 25-344,-25-25 16,25 25-16,-25 0 15,0-25-15,0 24 16,1-24-16,-1 25 15,25 0-15,-25-25 16,25 25 0,-25-25-16,0 0 47,25 25-32,-24-25 1,-1 0-16,0 0 15,0 0 17,0 0 30</inkml:trace>
  <inkml:trace contextRef="#ctx0" brushRef="#br0" timeOffset="63139.7764">21357 8954 0,'25'0'78,"-1"0"-78,-24 25 16,25 0-16,0-25 15,0 25 1,0-25-16,-1 0 16,-24 25-16,25-25 15,0 25-15,0-25 16,0 0-16,24 24 16,1-24-16,0 25 15,-1-25-15,1 0 47,-50 25-47,25-25 16,49 25-16,0 24 15,1-49-15,-26 25 16,-24 0-16,0-25 16,0 0-16</inkml:trace>
  <inkml:trace contextRef="#ctx0" brushRef="#br0" timeOffset="64456.5485">22374 8533 0,'25'0'16,"24"0"0,75 0-16,-25 0 15,-24 0-15,-25 0 16,-26 0-16,1 0 16,0 0-16,0 0 15</inkml:trace>
  <inkml:trace contextRef="#ctx0" brushRef="#br0" timeOffset="65265.7549">23316 8161 0,'0'25'78,"0"24"-62,0-24-1,0 0-15,0 0 16,0 24-16,-24 1 16,-1-25-16,25-1 15,-25 26-15,25 0 16,0-1-16,0-24 15,0 25-15,-25-1 16,25-24 0,0 0 46</inkml:trace>
  <inkml:trace contextRef="#ctx0" brushRef="#br0" timeOffset="65997.8533">23341 8706 0,'0'25'78,"0"0"-47,0 0-15,0 0 0,-25 24 15,1-24-31,-1-25 31,0 25-15,0-25-1,25 25 1,0-1-16</inkml:trace>
  <inkml:trace contextRef="#ctx0" brushRef="#br0" timeOffset="67209.7201">23639 8434 0,'0'-25'47,"25"-25"-32,-1 25-15,1 25 16,0-24 0,-25 73 124,0-24-124,0 25-16,0-26 16,0 26-16,0 24 15,0-49-15,0 0 16,-25 0-16,25 0 15,-25 24-15,25-24 16,-24 0 0,24 0-1,0-1 1,-25 1 0,25 25-1,0-25 16,25-1 1,-1-24-1,1 0 0,0 0 0</inkml:trace>
  <inkml:trace contextRef="#ctx0" brushRef="#br0" timeOffset="67792.7402">24036 8632 0,'0'0'0,"25"0"31,-1 0-16,1 0-15,0 0 16,0 0-16,0 0 16,24 0-16,-24 0 15,0 0 1</inkml:trace>
  <inkml:trace contextRef="#ctx0" brushRef="#br0" timeOffset="68661.8932">24482 8434 0,'50'-25'46,"-25"25"-30,24-25-16,1 25 16,24-25-16,-24 0 15,24 25-15,-49 0 16,0 0-16,0 0 16,0 0-16,-1 0 15,-48 25 126,24 50-126,-50-26-15,25 1 16,-49 24-16,49-24 16,-25-1-1,50 1-15,-25-25 16,25 0-16,-24 24 16,24-24-1,0 0 1,0 24-1,0-24 1,24 0-16,-24 25 16,50-1-16,-25-24 15,0 0 1,-1-25-16,1-25 141</inkml:trace>
  <inkml:trace contextRef="#ctx0" brushRef="#br0" timeOffset="69172.8374">25102 8558 0,'25'0'47,"0"0"-31,25 0-1,24 0 1,0 0-16,-49 0 16,0 0-16,0 0 15</inkml:trace>
  <inkml:trace contextRef="#ctx0" brushRef="#br0" timeOffset="69698.7575">25127 8954 0,'50'0'16,"-25"0"-1,148 0 1,1 0-16,-1 0 16,-49 0-16,-24-24 15,-26-1-15,1 25 16,-51 0-16</inkml:trace>
  <inkml:trace contextRef="#ctx0" brushRef="#br0" timeOffset="70208.6844">26219 8434 0,'74'-25'47,"149"0"-47,50-25 15,-124 1-15,-25-1 16,0 25-16,-74 1 16,-26 24-16</inkml:trace>
  <inkml:trace contextRef="#ctx0" brushRef="#br0" timeOffset="70863.7769">26144 8855 0,'0'0'0,"0"50"31,0-1-31,0 1 16,-25 25-16,25-51 16,0 26-16,0-25 15,0 0 1,0-1-16,0 26 31,0-25-15,0 24-1,0 1-15,0-25 16,0-50 78</inkml:trace>
  <inkml:trace contextRef="#ctx0" brushRef="#br0" timeOffset="71708.6705">26268 8806 0,'25'0'32,"124"-25"-17,74 0-15,-49 25 16,24 0-16,-49 0 15,-50 0-15,-74 0 16,0 0-16,-25 25 172,0 24-156,0 1-1,0-25-15,-25 49 16,0-24-16,25 0 15,-49 24-15,49-49 16,-25 0-16,0 24 16,0 1-16,-24 24 15,24-49-15,25 49 16,-25-49-16,0 0 16,-49-50 140,-75-99-156</inkml:trace>
  <inkml:trace contextRef="#ctx0" brushRef="#br0" timeOffset="72278.4623">26417 8533 0,'0'25'15,"0"-1"1,0 1-1,0 0 1,0 0 0,0 74-1,-25-74 1,0 99 0,25-99-16,0-1 31,-24-24 16,24 25-47,0 0 15</inkml:trace>
  <inkml:trace contextRef="#ctx0" brushRef="#br0" timeOffset="72822.5052">26665 8508 0,'0'25'0,"0"0"16,0-1-1,0 26-15,0-25 16,0 24-16,0 1 16,0 0-16,0-26 15,0 1-15,0 25 16,0-25 0,0-1 15,0 1-16,0 0 1,0 0 0,0 0 15,0 0 0</inkml:trace>
  <inkml:trace contextRef="#ctx0" brushRef="#br0" timeOffset="73328.2955">26268 9153 0,'25'0'0,"74"0"16,0 0-16,-24 0 16,-1 0-16,1 0 15,-51 0-15</inkml:trace>
  <inkml:trace contextRef="#ctx0" brushRef="#br0" timeOffset="74031.2784">26318 9351 0,'25'25'15,"24"0"1,50-25-1,-24 0-15,-1 0 16,-24 0-16,-25 0 16,-1 0-16,1 0 15</inkml:trace>
  <inkml:trace contextRef="#ctx0" brushRef="#br0" timeOffset="74660.4413">28054 8086 0,'0'0'0,"25"25"16,-25 0-1,0 0 1,0 0-16,0-1 16,0 1-1,0 0-15,0 0 31,0 0-15,0-1-16,0 1 31</inkml:trace>
  <inkml:trace contextRef="#ctx0" brushRef="#br0" timeOffset="75111.4351">27831 8458 0,'49'0'31,"51"0"-31,49 0 15,-75 0-15,25 0 16,-24 0-16,-26 0 16</inkml:trace>
  <inkml:trace contextRef="#ctx0" brushRef="#br0" timeOffset="75489.4865">27980 8632 0,'0'0'15,"0"25"-15,-25-25 0,25 49 16,-25 1-1,25-25 1,0-50 125</inkml:trace>
  <inkml:trace contextRef="#ctx0" brushRef="#br0" timeOffset="76381.7991">28178 8657 0,'25'0'15,"0"25"1,-25-1 0,0 1 93,-25 0-78,25 0-15,-25-25-1,25 25-15,-25-25 32,1 24-32,-1-24 15,0 25 1,0 0-16,0-25 31</inkml:trace>
  <inkml:trace contextRef="#ctx0" brushRef="#br0" timeOffset="77347.6818">27707 9079 0,'25'0'47,"-1"0"-47,-24 24 15,25-24 1,0 0 0,-25 25 15,0 0 78,0 25-93,-25-26 15,25 1-15,0 0-1,0 0 1,0 0 0,0 24-1,25-24-15,-25 0 16,0 0-16,25-1 15,-25 1 1,0 0-16,0 0 47,0 0-16,0-1 0,0 1 1,-25-25-32,0 0 31,25 25 0,0 0 0,-99-25-31,-50 0 16</inkml:trace>
  <inkml:trace contextRef="#ctx0" brushRef="#br0" timeOffset="78001.6271">27236 9401 0,'24'0'31,"1"0"-15,25 0-16,-1 0 16,1 0-16,-25 0 15,0 0-15,-1 0 16,1 0-16,0 0 16,25 0-16,24 0 15,0 0-15,26 0 16,-1 0-16,-74 0 15</inkml:trace>
  <inkml:trace contextRef="#ctx0" brushRef="#br0" timeOffset="78697.679">28997 8409 0,'24'0'32,"51"0"-17,-25 0 1,-1 0-16,-24 0 15</inkml:trace>
  <inkml:trace contextRef="#ctx0" brushRef="#br0" timeOffset="79301.5826">28476 8979 0,'25'50'47,"-25"24"-31,24-49-16,1 25 15,-25-25 1,0 24-16,0-24 16,0 25-16,0-26 15,0 1-15,0 0 16</inkml:trace>
  <inkml:trace contextRef="#ctx0" brushRef="#br0" timeOffset="80013.6308">29046 8682 0,'75'0'0,"-150"0"0,249 0 16,-149 0-16,24 0 16,-24 0-16,0 0 15,-25 24 32,25-24-47,-25 25 31,25 25-15,-25-1-16,24-24 16,-24 0-16,0 25 15,0-26 1,0 1-16,0 25 16,0-25-1,-24 24 1,24-24-1,-25 25-15,-25 24 16,50-24-16,-25-25 16,25-1-16,-24 1 15,24 0-15,0 0 32,-25-25-17,25 25-15,0-1 16,-50-73 46</inkml:trace>
  <inkml:trace contextRef="#ctx0" brushRef="#br0" timeOffset="80557.8416">28823 8582 0,'0'50'31,"0"24"-15,0-24-16,0 24 16,0 1-16,0-26 15,0-24-15,0 0 16,0 0 0,0 0-1,0 0 1,0-1-1,0 1 1,0 0 0,0 0-16</inkml:trace>
  <inkml:trace contextRef="#ctx0" brushRef="#br0" timeOffset="81066.831">29146 8483 0,'0'25'46,"0"25"-46,0-1 16,0 26-16,-25-26 16,0 26-16,0 98 15,0-73 1,0-26-16,25-24 16,-24-1-16,24-24 0,-25 0 109,25 0-109,-25-1 31,0-24-15</inkml:trace>
  <inkml:trace contextRef="#ctx0" brushRef="#br0" timeOffset="81499.8707">28848 9302 0,'25'-50'46,"99"25"-30,-50 25-16,-24 0 16,-1 0-16</inkml:trace>
  <inkml:trace contextRef="#ctx0" brushRef="#br0" timeOffset="82158.9336">28649 9426 0,'25'0'62,"0"0"-46,0 0-1,0 0-15,-1 0 16,1 0 0,0 0-16,0 0 15,0 0 1,-1 0-1,1 0 157,0-25-156</inkml:trace>
  <inkml:trace contextRef="#ctx0" brushRef="#br0" timeOffset="82891.958">29914 8136 0,'-24'50'31,"-26"-26"-31,25 26 15,-24 0-15,24-1 16,0 1-16,0-25 16,-24 49-16,49-49 15,-25 0-15,0-25 16,25 24-16,0 1 16,0 0-1,0 0 1,25 24-16,-25-24 0,25 0 15,-1 25 1,1-50 0,-25 24-16,25-24 15,74 0 1,-74 0 0,25 0-16,-1 0 15,-24 0 1</inkml:trace>
  <inkml:trace contextRef="#ctx0" brushRef="#br0" timeOffset="83533.9453">29964 8483 0,'-25'0'62,"0"25"-46,1 25-1,-1-26 1,0 1 0,0 0-16,0 25 15,1-50-15,24 24 16,0 1 0,0 0-16,-25-25 15,25 25 16,-25-25 1,0 25-17</inkml:trace>
  <inkml:trace contextRef="#ctx0" brushRef="#br0" timeOffset="84108.8966">29642 9103 0,'0'0'0,"0"50"0,0-25 16,0 0 15,0-1-31,0 1 16,0 0-16,0 0 15,0 0-15,0 24 16,0 1-16,0-25 15,0-1-15,0 51 16,0-50 0</inkml:trace>
  <inkml:trace contextRef="#ctx0" brushRef="#br0" timeOffset="84957.9053">29666 9178 0,'25'0'63,"0"0"-47,0 0-1,24 0-15,1 0 16,0 0-16,-26 0 15,1 0-15,-25 25 250,0-1-250,0 1 16,0 25-16,0-1 16,0-24-16,0 0 15,0 0-15,0 0 16,0-1-16,0 1 16,0 25-1,0-25-15,-25-25 16,25 24-1,0 1 110</inkml:trace>
  <inkml:trace contextRef="#ctx0" brushRef="#br0" timeOffset="85931.9222">29666 9401 0,'25'0'79,"0"0"-64,0 0 1</inkml:trace>
  <inkml:trace contextRef="#ctx0" brushRef="#br0" timeOffset="86879.8111">29567 9649 0,'25'25'79,"0"-25"-48,0 0-16,-1 0 17,1 0-1,0 0 31,0 0-46,0 0 15,-1 0 1,1 0-1,0 0-31,25 0 0,-26 0 31</inkml:trace>
  <inkml:trace contextRef="#ctx0" brushRef="#br0" timeOffset="105316.5174">14486 17190 0,'25'0'0,"0"0"16,-1 0-16,26 0 15,0 0-15,24 0 16,-49 0-16,49 0 16,-24 0-16,-25 0 15,-1 0-15,26 0 16,-25 0 15</inkml:trace>
  <inkml:trace contextRef="#ctx0" brushRef="#br0" timeOffset="105909.4133">14387 17487 0,'49'0'16,"1"25"-16,49 0 16,-24-25-16,49 25 15,-75-25-15,1 0 16,-25 0 0,-1 0-16,1 0 15</inkml:trace>
  <inkml:trace contextRef="#ctx0" brushRef="#br0" timeOffset="106464.3289">14883 17338 0,'0'25'47,"-25"25"-47,0-1 15,25 1-15,-25 0 0,25-1 16,-24-24-16,24 0 16,-25 25-16,25-1 15,-25-24-15,25 0 16,-25-25-1,25 25-15,0-1 16,0 1 31,0 25-31,-25-25-1,1 24-15,24-24 16,0 0-16,-25-25 15,25 25-15</inkml:trace>
  <inkml:trace contextRef="#ctx0" brushRef="#br0" timeOffset="107013.2406">14486 18083 0,'25'0'32,"0"0"-17,-1 0-15,76 0 16,-26 0-16,-49 0 15,49 0-15,-49 0 16,0 0 0,0 0 15,-1 0 0</inkml:trace>
  <inkml:trace contextRef="#ctx0" brushRef="#br0" timeOffset="107519.1763">15056 17314 0,'25'0'16,"0"0"-1,25 0 1,24 0-16,0 0 16,1 0-16,-50 0 15,0 0-15,24 0 16,1 0-16,-25 0 16</inkml:trace>
  <inkml:trace contextRef="#ctx0" brushRef="#br0" timeOffset="107914.1592">15553 17363 0,'0'0'0,"-75"75"0,50-51 0,1 1 16,-1 25-16,0-50 16,0 25-1,25 0-15,-25-25 0,0 0 32,25 24-32,-24-24 15,24 25 1,-25-25-1,0 25 17,0-25-32,25 25 31</inkml:trace>
  <inkml:trace contextRef="#ctx0" brushRef="#br0" timeOffset="108474.062">15280 17636 0,'0'25'32,"0"0"-32,0 24 15,0 1-15,0 24 16,0-24-16,0 0 16,0-1-16,0 1 15,0 24-15,0-49 16,0 0-16,-25-25 15,25 25-15,0-1 47</inkml:trace>
  <inkml:trace contextRef="#ctx0" brushRef="#br0" timeOffset="108906.1604">15404 17661 0,'0'0'0,"25"0"0,-25 25 0,24-25 16,-24 25-1,50-1-15,49 150 0,-49-149 16,-25 0-16,-1-25 16,-24 24-16,0 1 15,25-25 1</inkml:trace>
  <inkml:trace contextRef="#ctx0" brushRef="#br0" timeOffset="109197.0669">16321 17810 0,'0'0'0,"0"25"16,0-1 0,25-24-1,0 50 32,25 0-47,24 24 16</inkml:trace>
  <inkml:trace contextRef="#ctx0" brushRef="#br0" timeOffset="109390.0448">16991 18132 0,'0'0'16,"25"0"62,0 25-78,223 25 15,-75-26-15</inkml:trace>
  <inkml:trace contextRef="#ctx0" brushRef="#br0" timeOffset="109599.0291">19199 18231 0,'25'50'110,"49"49"-110,0-74 15,26-25-15</inkml:trace>
  <inkml:trace contextRef="#ctx0" brushRef="#br0" timeOffset="109788.9997">20389 17959 0,'0'0'15,"25"0"32,0 0-16,-25 24-15,99 51-16,149-1 16</inkml:trace>
  <inkml:trace contextRef="#ctx0" brushRef="#br0" timeOffset="109998.1537">22275 18231 0</inkml:trace>
  <inkml:trace contextRef="#ctx0" brushRef="#br0" timeOffset="112967.9542">31204 7541 0,'-25'0'16,"1"0"-1,-1 0 1,-25 0-16,-49 0 16,0 0-16,-273-25 15,173-25-15,-49 25 16,124 1-16,-49-1 16,-100-25-16,74 25 15,-74-24-15,75 24 16,-149-74-16,24 49 15,50 25-15,-74 1 16,0-1-16,-100 25 16,-24 0-16,149 0 15,-50 0-15,74-25 16,-99 25-16,-25 0 16,100 0-16,-125-50 15,150 50-15,-125-24 16,174 24-16,-174-25 15,100 0-15,74 25 16,25 0-16,148 0 16,26 0-16,24 0 15,0 0-15,0 0 16,0 0-16,-49 0 16,24 0-16,26 0 15,-51 25-15,1 0 16,-1-1-16,1-24 15,74 25-15,-74 0 16,-75 0-16,149 24 16,-100-24-16,-24 25 15,75-1-15,-26-49 16,26 50-16,-26-25 16,26 0-1,-1-1 1,-24 1-16,24 0 0,-49 49 15,49-49-15,26-25 16,-26 50-16,25-25 16,0-25-16,25 24 15,-24 1 1,-1 0 0,0 0-16,25 0 15,-50-1-15,25 51 16,-99 49-16,75-25 15,-1-49-15,25-1 16,1 1 0,-1-25-16,0 24 15,25-24-15,-25 0 16,0 0 0,1 49-16,24-49 31,0 0-16,0 0-15,0-1 16,0 26-16,0-25 16,0 24-16,0 1 15,24 24-15,1-24 16,0 0 0,0-26-16,49 76 0,1-51 15,-1 51 1,50-1-16,25-25 0,74 25 15,-148-74-15,73 25 16,-73-1-16,-1-24 16,1 0-16,-1 0 15,0 0-15,50-1 16,249 26-16,-101 0 16,-73-26-16,24 26 15,50 0-15,-75-26 16,75 1-16,-50 0 15,-49-25-15,74 50 16,-49-26-16,24 26 16,-50-25-16,76 0 15,23 0-15,-73-1 16,49 1-16,-25 0 16,25 0-16,50 0 15,-75 24-15,100 26 16,-125-26-16,75 1 15,0-1-15,-50-24 16,75 0 0,-50 0-16,124 0 0,-75-1 15,-49-24-15,50 0 16,-100 50-16,-24-50 16,-50 0-16,-49 0 15,-1 0-15,-24 0 16,24-25-16,-24 0 15,-1-24-15,26-1 16,-1 1-16,25-51 16,-49 51-1,74-50-15,-75 24 16,51-24-16,-26 0 16,1-1-16,-1 51 15,0-75-15,75-25 16,-99 50-16,24 0 0,1-25 15,-51 49 1,26-24-16,-50 49 0,0 1 16,0-1-1,0 0-15,0-24 16,0 0-16,0-1 0,0-24 16,0 25-1,0-1-15,-25-49 16,0 0-16,25 0 15,-49 25-15,24 24 16,-25-24-16,26 0 16,-1 49-16,0 1 15,0-1-15,-24-24 16,24 24-16,0 25 0,0-24 16,25-1-1,-25 50-15,25-25 16,-24 1-16</inkml:trace>
  <inkml:trace contextRef="#ctx0" brushRef="#br0" timeOffset="114283.6871">28501 10939 0,'0'0'0,"-25"49"16,25 1-16,-50 24 16,50 1-16,-25-1 15,1 1-15,-51 123 16,1-49-16,-25 0 15,-1 24-15,1 1 16,-25-50-16,25 75 16,-50-51-16,75-24 15,-50 25-15,0 0 16,0 25-16,-75 49 0,-24 25 16,0-50-1,49-49-15,-49 50 16,49-50-16,0-25 15,-24 99-15,-50 0 16,25-74-16,-25 74 16,99-124-16,0 25 15,25 0-15,0-49 16,-50 24-16,50-25 16,0 26-16,-25-26 15,75-24-15,-75-1 16,75 26-16,-50-1 15,-25-24-15,50 24 16,-25-49-16,49 25 16,26-26-16,24-24 15,0 0-15,-25 25 16,-24 25-16,24-50 16,-24 49-16,0 1 15,-1-50-15,-24 50 16,74-26-16,0-24 31,25 25-31,-24-25 63,-1 0-48,25 25 16</inkml:trace>
  <inkml:trace contextRef="#ctx0" brushRef="#br0" timeOffset="115299.7931">22151 16570 0,'-25'24'63,"0"26"-48,-25 0-15,26-26 16,-26 26-16,0 0 16,50-26-1,-49 1 1,24 25-16,25-25 0,0-1 16,-25-24-16,25 25 15,0 0 16,-25-25 1,25 25-17,0 0 1,0-1 0,50 1-16,0 0 15,-26 0-15,1-25 16,25 25-16,49-1 15,-74-24-15,24 0 16,-24 0-16,25 0 16,-1 0-1,1 0-15,-25 0 16,24 0-16,1 0 16,0 0-16,-1 0 15,-24 0 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8T09:33:27.66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24482 9351 0,'50'0'31,"123"0"-15,26 25-16,-75 0 15,50-25-15,-1 0 16,-74 0-16,75 0 16,-100 0-16,26 0 15,-26 0-15,25 0 16,-49 0-16,-25 0 15</inkml:trace>
  <inkml:trace contextRef="#ctx0" brushRef="#br0" timeOffset="705.903">25202 9103 0,'0'75'0,"0"-1"0,0 1 16,0-26-16,0 26 15,0-1-15,0 25 16,0 0 0,0-49-16,0 0 15,0-26-15,0 1 0,0 50 16</inkml:trace>
  <inkml:trace contextRef="#ctx0" brushRef="#br0" timeOffset="1550.7581">27260 8607 0,'-24'0'47,"-1"25"-31,0 0-16,25 0 15,-50-1-15,26 1 16,-175 174-16,174-100 16,-24-25-16,-26 50 15,50-49-15,1 24 16,-1-25-16,-25 1 15,50-1-15,0 25 16,0-49-16,-25 0 16,25-1-16,0-24 15,0 25-15,0-26 16,0 1-16,25 25 0,25 49 16,-1-24-1,1-1-15,-25-24 16,24-26-16,-24 1 15,0 0-15,25-25 16,-1 0-16,26-25 16</inkml:trace>
  <inkml:trace contextRef="#ctx0" brushRef="#br0" timeOffset="2585.671">27558 9550 0,'0'74'31,"0"1"-31,0-26 15,0 26-15,0-1 16,0-24-16,0-1 16,0-24-16,0 50 15,0-26-15,25 50 16,-25-49-16,49 24 16,1 26-16,-25-76 15,0 1-15,-1-25 16,1 0 31,25-74-32,24-1-15,1-24 16,-1 25-16,-24-25 16,24 49-16,-24-49 15,-1 49-15,-24 0 16,0 1-16,0 24 15,-25 0 1,0 0 0,0 1-1,0 48 95,0 1-95,0 0 1,0 0-16,0 0 16,0 24-1,0-24-15,0 0 0,0 24 16,0-24-16,25 25 15,-1 0-15,1-1 16,-25 26-16,0-1 16,25 0-16,25 50 15,-26-49-15,1-75 16,-25 25 0,25-25 15,-25 24-16,25-24 1,-25 25-16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8T09:52:31.63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12303 14064 0,'25'0'47,"25"25"-31,-26-25-16,1 0 16,0 0-16,0 0 15,24 0-15,-24 0 16,0 0-16,25 0 15,49 0-15,50 0 16,49 0-16,1 0 16,-51 0-16,26 0 15,-75 0-15,50 0 16,-99 0-16,-1 0 16</inkml:trace>
  <inkml:trace contextRef="#ctx0" brushRef="#br0" timeOffset="1832.7194">12477 14114 0,'0'25'94,"-25"-25"-94,25 24 16,-25 1-16,25 0 15,-25 25-15,1-26 16,-1 1-16,0 25 15,0-25-15,0 0 16,1 49-16,-1-49 16,0 0-16,0-1 15,0 1 17,0 0-32,1 0 31,24 0-31,-25-25 15,0 49-15,0-49 16,25 25-16,0 0 203,0 0-187,0-1-16,50 1 15,-25 25-15,24-1 16,-24 1-16,0 0 16,25 123-16,-26-98 15,51 49-15,-1-25 16,-49-49-16,25 24 16,-26-24-16,1-26 15,0-24-15,-25 25 16,25-25 15,-25 25-31,74-25 188,1 25-188,-1-25 15,-24 0-15,24 0 16,50 0-16,50 0 15,-125 25 1,26-25-16,-50 0 31,-1 0 1,26 0-17,0 0-15,-26 0 16,1 0-16,25 24 15,-25-24-15,-1 0 16,1 0-16,25 0 16</inkml:trace>
  <inkml:trace contextRef="#ctx0" brushRef="#br0" timeOffset="3161.5165">13816 14139 0,'0'24'62,"50"1"-46,-50 25 0,74 49-16,1 0 0,-26 25 15,1 0-15,-1-49 16,-24-50-16,0 24 16,49 50-16,-74-74 15,25 25-15,0-25 16,-25-1-16,0 1 15,0 0 157,0 0-156,-25 0 0,0-1-1,25 1-15,-24 0 16,-1 0-16,-25 0 15,50 24-15,-49-24 16,49 0-16,-50 0 16,25 24-1,0-49 1,25 25-16,-24-25 16,-1 50-16,-25-1 15,25-24-15,-24 50 16,49-51-1,-75 26-15,75 0 0,-24-50 32,24 24-32,-25-24 15,25 25 157</inkml:trace>
  <inkml:trace contextRef="#ctx0" brushRef="#br0" timeOffset="4593.2877">13022 14784 0,'-24'0'32,"-1"0"-17,0 0 1,0 0 15,0 0-15,1 0-1,24 24-15,-25-24 16,0 25 0,0 0-1,0 0 1,1 0-16,24-1 16,0 1-1,-25-25-15,25 25 0,0 0 16,0 0-1,0-1 1,0 1-16,0 0 16,0 25-16,0-26 15,0 1-15,25 50 16,-1-75-16,-24 24 16,25-24-16,-25 25 15,25-25 1,-25 25-1,25-25 1,0 0 15,-1 0 1,1 0-1,0-25-16,0 0 1,0 25-16,-25-24 16,24-1-16,-24 0 15,25 25-15,-25-25 16,25 0-16,-25-24 16,25 24-1,-25 0-15,0 0 16,25 1-1,-25-1 1,0 0 15,0 0-15,0 0-16,0 1 16,0-1-1,0 0 1,0 0-1,0 0 48,-25 25-47,25-24 15,0-1 0</inkml:trace>
  <inkml:trace contextRef="#ctx0" brushRef="#br0" timeOffset="6014.0593">12055 14759 0,'-25'0'94,"0"0"-63,1 25-15,-1-25-1,0 0 1,0 24-1,0-24-15,1 0 16,-1 0-16,-25 0 16,1 0-1,-1 25-15,25-25 16,-24 0 0,49 25-16,-25-25 15,0 0-15,0 0 16,0 0-1,1 0 1,-1 0 31,0 0-16</inkml:trace>
  <inkml:trace contextRef="#ctx0" brushRef="#br0" timeOffset="6885.9277">10096 14436 0,'0'50'47,"24"-25"-32,-24 0 1,0-1-16,0 26 0,0-25 15,0 74 1,0-74-16,0 49 16,0-24-16,0-1 15,0-24 1,0 25-16,0-25 16,0-1-1,0 1 1,0 0-1,0 0 17,0 0-1</inkml:trace>
  <inkml:trace contextRef="#ctx0" brushRef="#br0" timeOffset="7362.8465">10145 15007 0,'25'0'31,"25"0"-31,-1 0 15,1 0-15,-25 0 16,-1 0-16,1 0 16,0 0-1,0 0-15,-25-25 32,25 25-17</inkml:trace>
  <inkml:trace contextRef="#ctx0" brushRef="#br0" timeOffset="7759.7855">10468 14511 0,'0'49'31,"0"-24"1,0 25-32,0-1 15,0 26-15,0-1 16,0 1-16,0-1 16,0-24-16,0 24 15,0-49-15,0 0 16,0-1-1,0 1 1</inkml:trace>
  <inkml:trace contextRef="#ctx0" brushRef="#br0" timeOffset="8968.654">11187 14511 0,'-75'74'78,"26"-49"-78,24 0 16,-25 49-16,26-49 15,-1 25-15,0 24 16,25-49-16,-25 0 16,0 24-16,1 1 15,24-25-15,0-1 16,0 26 0,0 0-16,0-26 15,0 1-15,24 25 16,1-25-16,0-1 15,-25 1 1,25 0 0,0-25-1,-1 0 63,1 0-78,0-25 32,25 0-32,-50 1 15,49-1-15,-49 0 0,0 0 16,25 0-16,-25-24 16,25 49-16,-25-25 15,0 0-15,0 0 16,0-24-1,0 24-15,25-25 16,-25 1 0,0 24-1,0 0 1,0-24 0,0 24-1,0 0 1,0 0-1,0 0-15,0 1 16,0-1 0,0 0-1,0 0 17,0 0-1</inkml:trace>
  <inkml:trace contextRef="#ctx0" brushRef="#br0" timeOffset="10479.694">14312 15180 0,'25'0'15,"0"0"17,0 0-17,49 0-15,-49 0 16,25 0-16,-1 0 16,1 0-16,-1 0 15,1 0-15,0 0 16,-26 0-16,26 0 15,-25 0-15,0 0 16,-1 0 15</inkml:trace>
  <inkml:trace contextRef="#ctx0" brushRef="#br0" timeOffset="11292.9156">15900 14784 0,'-25'0'62,"0"0"-30,-24 24-17,24 1-15,-25 25 16,1-1-16,-1-24 16,-24 25-16,49-1 15,-25 1-15,1 0 16,24-26-16,-25 51 15,25-1-15,0-49 16,1 25-16,-1-1 16,25-24-16,0 0 15,0 0-15,0 0 16,0-1-16,25-24 16,-25 25-1,24-25-15,-24 25 16,25-25-1,0 0 17,0 0-17,0 0 48</inkml:trace>
  <inkml:trace contextRef="#ctx0" brushRef="#br0" timeOffset="11854.8304">15875 14585 0,'0'50'31,"0"24"-15,0-49-16,0 25 15,0 24-15,0 50 16,0-50-16,0 50 15,0-49-15,0-1 16,0 26-16,0-26 16,0 0-16,0-24 15,0-25-15,0 0 16,0-1-16,0 1 31</inkml:trace>
  <inkml:trace contextRef="#ctx0" brushRef="#br0" timeOffset="12349.7455">15925 15205 0,'24'0'16,"1"0"15,0 0-31,0 0 16,0 0 0,-1 0-16,76 0 15,-51 0-15,-24 0 16,0 0 15,-25-25-15,25 25-1,-1 0-15,1-24 32</inkml:trace>
  <inkml:trace contextRef="#ctx0" brushRef="#br0" timeOffset="12857.6702">16545 14610 0,'0'50'47,"0"-26"-47,0 51 16,0-26-16,0 26 15,0-1-15,0-24 16,0-1-16,0 26 15,-25-1-15,25 25 16,0-24-16,-25-1 16,25-24-16,0-25 15,-25 24-15,25 1 16,0-25 0,0 0 15,0-1-16,0 1 1</inkml:trace>
  <inkml:trace contextRef="#ctx0" brushRef="#br0" timeOffset="14548.6908">16470 15255 0,'25'0'16,"0"-25"0,0 25-1,0 0 1,-1 0-16,1-25 16,0 25-16,0-25 15,0 25-15,49-24 16,-49 24-1,0 0 1,-1 0 0,1 0-16,0 0 31,0 24 16,-25 1-32,25-25-15,-25 25 16,0 0 15,0 0 1,0-1-32,0 1 15,0 0 1,0 50-16,0-51 15,-25 1-15,0 0 32,0-25-17,25 25 1,-25-25 0,1 25-1,-1-25 16,0 24-31,0-24 32,0 0 30,25 25 141,25-25-156,-25 25-16,25-25-15,25 50 0,-26-1-16,-24-24 31,0 0-15,25-25-16,-25 25 31,0-1 0,0 1 0,-25-25-15,25 25-16,-24-25 16,-1 25-16,0-25 15,25 25 1,-25-25-1,-24 0 1,49 24-16,-25-24 16,0 0-1,0 25-15,0-25 16,1 0 0,-1 0-1,0 0 1,0 0-1,-49 0-15,49 0 16,0 0 0,25-25-16,-25 25 15,0-24 1</inkml:trace>
  <inkml:trace contextRef="#ctx0" brushRef="#br0" timeOffset="35245.6666">20637 11088 0,'25'0'47,"0"49"-31,50-24 0,-75 0-16,74 49 15,-49-49-15,24 25 16,1-1-16,0 1 15,-1 0-15,1-26 16,-1 26-16,1 0 16,24-26-16,-24 26 15,-25-25-15,24 0 16,51 24-16,-51-24 16,26 0-16,-1 0 15,1-1-15,-1 1 16,0 0-16,-49-25 15,0 0 1,0 0 0,0 0 15,24-25-15,1 0-16,-25-24 15,49-1-15,75-99 16,-100 50-16,51-25 15,-26 75-15,25-100 16,25 49-16,-24-24 16,24 0-16,0 50 15,-75 0-15,1 24 16,-25 50-16,24-74 16,-24 49-1,0 25-15,0-50 16,-1 25-1,-24 1 1,25-1-16,-25 0 31</inkml:trace>
  <inkml:trace contextRef="#ctx0" brushRef="#br0" timeOffset="36401.7109">22076 11931 0,'0'25'47,"0"0"-47,0 24 16,0-24-16,0 0 15,0 24-15,0 1 16,0 25-16,0-1 16,0-24-16,0-1 15,0 26-15,0-1 16,0 0-16,0 1 16,0 24-16,0-49 15,0 24-15,0-24 16,0-26-16,0 76 15,0-76 1,25-24 0,-25 25-16,25 0 31,-25 0-31,0 0 16</inkml:trace>
  <inkml:trace contextRef="#ctx0" brushRef="#br0" timeOffset="37532.5165">22175 13295 0,'-24'0'15,"-1"0"1,0 0 15,-25 25-15,26-25-16,-1 25 0,0 0 31,0-25-31,25 25 0,-49 24 16,49-24-16,-25 0 15,0 24-15,0 1 16,25-25-1,-25 49-15,25-49 0,0 0 16,0 24 0,0-24-16,0 0 0,0 0 15,0 24-15,50 1 16,-25-25-16,-25 0 16,25-1-16,-1 1 15,1-25 16,0 0 16,0-25 16,-25 1-48,25-1 1,-1 25-16,-24-25 16,0 0-16,0 0 15,0 1 1,0-26-16,0 0 16,0 1-16,0-1 15,0 25-15,0 1 16,0-26-16,0 25 15,0 0 1,0 1-16,0-1 16,0 0-16,0 0 15,0 0 1,0 1 0,0-1 15,0 0-16</inkml:trace>
  <inkml:trace contextRef="#ctx0" brushRef="#br0" timeOffset="38218.3999">22175 12973 0,'0'25'31,"0"-1"-31,0 1 16,0 0-1,25 49-15,-25-49 16,0 25-16,25 0 16,-25 24-16,0-49 15,25 0-15,-25 49 16,25 0-16,-25 1 15,0 24-15,24 25 16,1 0-16,0-50 16,-25 1-16,0-26 15,0 26-15,0-50 16,25-25-16,-25 24 16,0 1-16</inkml:trace>
  <inkml:trace contextRef="#ctx0" brushRef="#br0" timeOffset="38855.3744">22423 13742 0,'25'0'16,"25"0"15,-25 0-16,-1 0 1,1 0-16,0-25 16,0 25-16,0 0 15,-1 0-15,1 0 16,25-25-16,0 0 16,-26 25-16,1-24 15,50-1-15,-51 0 16,1 25-16,25 0 15,-50-25-15,25 25 16,24 0 0,-49-25-16,25 25 15,0 0 1,0-24 0,-1 24-1</inkml:trace>
  <inkml:trace contextRef="#ctx0" brushRef="#br0" timeOffset="39412.2951">23316 12799 0,'0'50'31,"0"-1"-31,25 26 16,25 24-16,-25 0 15,-25-24-15,49 49 16,-24-75-16,0 51 0,0-26 16,-1 25-1,1 0-15,0-49 16,-25 24-16,25 26 16,0-51-16,24 75 15,-24-99-15,-25 0 16,0 0-16</inkml:trace>
  <inkml:trace contextRef="#ctx0" brushRef="#br0" timeOffset="54005.5559">18628 8533 0,'25'0'32,"25"25"-32,-1-1 15,26 1-15,-1-25 16,1 0-1,-1 25-15,0-25 0,-49 25 16,25-25 0,-25 0-16,-1 0 0,1 0 15,25 0 1,-25 0-16,123 0 16,-23 0-16,-26 0 15,-25 0-15,-49 0 16</inkml:trace>
  <inkml:trace contextRef="#ctx0" brushRef="#br0" timeOffset="55586.493">18678 8558 0,'0'24'47,"-25"1"-47,25 0 15,-25 0 1,1 24-16,-1-24 16,-75 74-16,51-49 15,-26 0 1,-24 49-16,25-49 15,24-1-15,25 1 16,1-25-16,-1-1 16,25 1-16,-25-25 15,50 25 142,0 0-126,-1 24-31,1-24 15,25 74-15,24-24 16,1 24-16,-1 0 16,0 0-16,-49-74 15,0 25-15,25-1 16,-25-49-16,-1 25 16,-24 0-1,25-25 126,0 0-110,0 0-31,24 0 16,1 0-16,0 0 15,-1 0-15,1 0 16,74 0 0,-25 0-16,149 25 15,-25 25-15,-49-26 16,0 26-16,-1-50 15,-98 0-15,-1 0 0,-49 0 16,24 0 0,-24 0-1</inkml:trace>
  <inkml:trace contextRef="#ctx0" brushRef="#br0" timeOffset="56699.3057">20017 8682 0,'0'24'78,"50"76"-78,74 24 15,25 25-15,24-1 16,-49-24-16,-24 0 16,-26-74-16,-49-25 15,-25 0 157,-25-1-156,0-24-16,1 25 15,-76 74-15,26-49 0,-1 24 16,-49 1-16,75-50 16,-26 74-1,1-99-15,74 25 0,-25 0 16,-49-1-1,49-24 1,25 25-16,-25-25 16,25 25-16</inkml:trace>
  <inkml:trace contextRef="#ctx0" brushRef="#br0" timeOffset="57598.1715">19546 9178 0,'-25'0'15,"0"0"1,-49 0 0,74 25-1,-50-25-15,-49 74 16,50-74-16,-1 50 16,25-26-16,-24 1 15,49 25-15,-25-25 16,25 24-16,0-24 15,0 0-15,0 24 16,0-24-16,0 0 16,25 25-16,-1-50 15,26 49-15,-25-49 16,0 50-16,24-25 16,1-1-16,-25 1 15,49-25-15,-49 25 16,0-25-16,24 0 15,1 0-15,-25 0 16,0 0-16,-1 0 16,26 0-16,-25 0 15,74-25 1,-99 0-16,50 1 16,-50-1-1,24-25-15,1 25 0,-25 1 16,0-26-16,0 25 15,0-24-15,0-1 16,0 0-16,0 1 16,0 24-1,0 0-15,0 0 16,0 1 15,0-1-31,-25 0 16,1 25-16,-1-50 15,0 26 1,0-1-16,-49-74 16,-50-1-16,74 51 15</inkml:trace>
  <inkml:trace contextRef="#ctx0" brushRef="#br0" timeOffset="59362.0223">20836 9575 0,'0'0'0,"50"0"78,-1 0-78,1 0 16,24 0-16,-24 0 16,49 24-16,0-24 15,50 0-15,-25 0 16,25 0-16,49 0 16,-98 0-16,24 0 15,24-24-15,1-1 16,-50 0-16,-49 0 15,-25 25-15,0-49 188,-1 24-172,51-50-16,-1-49 15,1 25 1,-1 0-16,1 0 0,-26 49 15,-24 25-15,-25-24 16,25 24 0,-25-25 124</inkml:trace>
  <inkml:trace contextRef="#ctx0" brushRef="#br0" timeOffset="60241.8804">23391 8012 0,'-25'0'47,"0"0"-16,0 0 1,25 25-32,-24-25 15,-76 124-15,51-75 16,-1 1-16,25 0 15,-24-1-15,24-24 16,0 0-16,25 0 16,0-1-16,0 1 15,0 0 1,0 0 0,0 0-16,0 24 15,0-24-15,25 0 16,25 49-16,-26-49 15,1 0-15,0-25 16,0 0-16,-25 25 16,25-25-16,-1 0 31,26 0-15,-25 0-16,24-25 15,-24-25-15,0 50 16,25-49-16,-26 24 15,1 0 1,0 0-16,-25 0 16,25 1-16,0-26 15,-1 50-15,1-25 16,-25 0-16,25 1 16,-25-1-16,0-25 15,25 1-15,-25 24 16,0-25-16,0 25 15,0-24-15,0 24 16,0 0-16,0 0 16,0 1-16,-25-1 15,0-25 1</inkml:trace>
  <inkml:trace contextRef="#ctx0" brushRef="#br0" timeOffset="60792.8286">23812 7764 0,'0'25'16,"0"-1"-1,25 26 1,-25-25-16,0 149 15,25-125-15,-25 50 16,0-49-16,0 24 16,0 1-1,0-50-15,0 24 0,0 1 16,0-1 0,0 1-16,0-25 15,0 24-15,0-24 31,0 0 16</inkml:trace>
  <inkml:trace contextRef="#ctx0" brushRef="#br0" timeOffset="61305.8088">23937 8260 0,'24'0'16,"51"25"0,-26-25-16,-24 0 15,25 0-15,-1 0 16,1 0-16,0 0 16,-1 0-1,-24 0 1,25 0-16,-26 0 15,1 0 48,0 0-16,-25-25-32</inkml:trace>
  <inkml:trace contextRef="#ctx0" brushRef="#br0" timeOffset="61909.7364">24656 7838 0,'0'50'94,"0"24"-94,0-24 15,0 0 1,0 24-16,-25 25 0,25-24 15,0 24-15,0-50 16,0 1-16,0 0 16,0-26-16,0 1 15,0 0 17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557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161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010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1469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266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004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667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832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549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244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673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B9BEB-C48E-49A3-B8E4-C24F46E63638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305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9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emf"/><Relationship Id="rId5" Type="http://schemas.openxmlformats.org/officeDocument/2006/relationships/customXml" Target="../ink/ink2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emf"/><Relationship Id="rId3" Type="http://schemas.openxmlformats.org/officeDocument/2006/relationships/image" Target="../media/image30.png"/><Relationship Id="rId7" Type="http://schemas.openxmlformats.org/officeDocument/2006/relationships/image" Target="../media/image34.emf"/><Relationship Id="rId12" Type="http://schemas.openxmlformats.org/officeDocument/2006/relationships/image" Target="../media/image38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emf"/><Relationship Id="rId11" Type="http://schemas.openxmlformats.org/officeDocument/2006/relationships/customXml" Target="../ink/ink3.xml"/><Relationship Id="rId5" Type="http://schemas.openxmlformats.org/officeDocument/2006/relationships/image" Target="../media/image32.png"/><Relationship Id="rId10" Type="http://schemas.openxmlformats.org/officeDocument/2006/relationships/image" Target="../media/image37.emf"/><Relationship Id="rId4" Type="http://schemas.openxmlformats.org/officeDocument/2006/relationships/image" Target="../media/image31.emf"/><Relationship Id="rId9" Type="http://schemas.openxmlformats.org/officeDocument/2006/relationships/image" Target="../media/image3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emf"/><Relationship Id="rId3" Type="http://schemas.openxmlformats.org/officeDocument/2006/relationships/image" Target="../media/image40.emf"/><Relationship Id="rId7" Type="http://schemas.openxmlformats.org/officeDocument/2006/relationships/customXml" Target="../ink/ink5.xml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emf"/><Relationship Id="rId5" Type="http://schemas.openxmlformats.org/officeDocument/2006/relationships/image" Target="../media/image42.emf"/><Relationship Id="rId4" Type="http://schemas.openxmlformats.org/officeDocument/2006/relationships/image" Target="../media/image41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emf"/><Relationship Id="rId3" Type="http://schemas.openxmlformats.org/officeDocument/2006/relationships/image" Target="../media/image31.emf"/><Relationship Id="rId7" Type="http://schemas.openxmlformats.org/officeDocument/2006/relationships/image" Target="../media/image44.e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emf"/><Relationship Id="rId5" Type="http://schemas.openxmlformats.org/officeDocument/2006/relationships/image" Target="../media/image33.emf"/><Relationship Id="rId10" Type="http://schemas.openxmlformats.org/officeDocument/2006/relationships/image" Target="../media/image47.emf"/><Relationship Id="rId4" Type="http://schemas.openxmlformats.org/officeDocument/2006/relationships/image" Target="../media/image32.png"/><Relationship Id="rId9" Type="http://schemas.openxmlformats.org/officeDocument/2006/relationships/image" Target="../media/image4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7" Type="http://schemas.openxmlformats.org/officeDocument/2006/relationships/image" Target="../media/image52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6.xml"/><Relationship Id="rId5" Type="http://schemas.openxmlformats.org/officeDocument/2006/relationships/image" Target="../media/image51.emf"/><Relationship Id="rId4" Type="http://schemas.openxmlformats.org/officeDocument/2006/relationships/image" Target="../media/image50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emf"/><Relationship Id="rId5" Type="http://schemas.openxmlformats.org/officeDocument/2006/relationships/image" Target="../media/image56.emf"/><Relationship Id="rId4" Type="http://schemas.openxmlformats.org/officeDocument/2006/relationships/image" Target="../media/image55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emf"/><Relationship Id="rId3" Type="http://schemas.openxmlformats.org/officeDocument/2006/relationships/image" Target="../media/image58.emf"/><Relationship Id="rId7" Type="http://schemas.openxmlformats.org/officeDocument/2006/relationships/customXml" Target="../ink/ink7.xml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emf"/><Relationship Id="rId5" Type="http://schemas.openxmlformats.org/officeDocument/2006/relationships/image" Target="../media/image60.emf"/><Relationship Id="rId4" Type="http://schemas.openxmlformats.org/officeDocument/2006/relationships/image" Target="../media/image59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emf"/><Relationship Id="rId3" Type="http://schemas.openxmlformats.org/officeDocument/2006/relationships/image" Target="../media/image63.emf"/><Relationship Id="rId7" Type="http://schemas.openxmlformats.org/officeDocument/2006/relationships/customXml" Target="../ink/ink8.xml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emf"/><Relationship Id="rId5" Type="http://schemas.openxmlformats.org/officeDocument/2006/relationships/image" Target="../media/image65.emf"/><Relationship Id="rId4" Type="http://schemas.openxmlformats.org/officeDocument/2006/relationships/image" Target="../media/image6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emf"/><Relationship Id="rId7" Type="http://schemas.openxmlformats.org/officeDocument/2006/relationships/image" Target="../media/image71.emf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9.xml"/><Relationship Id="rId5" Type="http://schemas.openxmlformats.org/officeDocument/2006/relationships/image" Target="../media/image70.emf"/><Relationship Id="rId4" Type="http://schemas.openxmlformats.org/officeDocument/2006/relationships/image" Target="../media/image6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7" Type="http://schemas.openxmlformats.org/officeDocument/2006/relationships/image" Target="../media/image76.emf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emf"/><Relationship Id="rId5" Type="http://schemas.openxmlformats.org/officeDocument/2006/relationships/image" Target="../media/image74.emf"/><Relationship Id="rId4" Type="http://schemas.openxmlformats.org/officeDocument/2006/relationships/image" Target="../media/image73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emf"/><Relationship Id="rId5" Type="http://schemas.openxmlformats.org/officeDocument/2006/relationships/customXml" Target="../ink/ink10.xml"/><Relationship Id="rId4" Type="http://schemas.openxmlformats.org/officeDocument/2006/relationships/image" Target="../media/image7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emf"/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emf"/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emf"/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../../&#39640;&#20108;&#21270;&#23398;/&#20154;&#25945;&#29256;&#26032;&#35838;&#26631;/&#20057;&#37240;&#20057;&#37231;&#21046;&#21462;.asf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emf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21592" y="579550"/>
            <a:ext cx="5454203" cy="1159099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有机化学基础</a:t>
            </a:r>
            <a:r>
              <a:rPr lang="en-US" altLang="zh-CN" dirty="0" smtClean="0"/>
              <a:t>》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9110" y="1848725"/>
            <a:ext cx="3739165" cy="1043188"/>
          </a:xfrm>
        </p:spPr>
        <p:txBody>
          <a:bodyPr>
            <a:norm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烃的含氧衍生物</a:t>
            </a:r>
            <a:endParaRPr lang="en-US" altLang="zh-CN" sz="2800" dirty="0" smtClean="0"/>
          </a:p>
          <a:p>
            <a:r>
              <a:rPr lang="en-US" altLang="zh-CN" sz="2800" dirty="0" smtClean="0"/>
              <a:t>3.1</a:t>
            </a:r>
            <a:r>
              <a:rPr lang="zh-CN" altLang="en-US" sz="2800" dirty="0" smtClean="0"/>
              <a:t>醇  酚</a:t>
            </a:r>
            <a:endParaRPr lang="zh-CN" altLang="en-US" sz="2800" dirty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521592" y="2913544"/>
            <a:ext cx="5342586" cy="4127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中山大学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附属中学     张伟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545" y="155153"/>
            <a:ext cx="4770836" cy="6342239"/>
          </a:xfrm>
          <a:prstGeom prst="rect">
            <a:avLst/>
          </a:prstGeom>
        </p:spPr>
      </p:pic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99197" y="5911850"/>
            <a:ext cx="605993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 dirty="0">
                <a:latin typeface="Times New Roman" panose="02020603050405020304" pitchFamily="18" charset="0"/>
              </a:rPr>
              <a:t>烃分子里的</a:t>
            </a:r>
            <a:r>
              <a:rPr kumimoji="1"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氢原子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被含有</a:t>
            </a:r>
            <a:r>
              <a:rPr kumimoji="1"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氧原子的原子团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取代称为</a:t>
            </a:r>
            <a:r>
              <a:rPr kumimoji="1"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烃的含氧衍生物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。</a:t>
            </a:r>
          </a:p>
        </p:txBody>
      </p:sp>
      <p:pic>
        <p:nvPicPr>
          <p:cNvPr id="11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110" y="4159835"/>
            <a:ext cx="1436688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319" y="3570163"/>
            <a:ext cx="954087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432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4890" y="711963"/>
            <a:ext cx="8886825" cy="11684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 smtClean="0">
                <a:latin typeface="Times New Roman" panose="02020603050405020304" pitchFamily="18" charset="0"/>
              </a:rPr>
              <a:t>羟基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与烃基或苯环侧链上的碳原子相连的化合物称为</a:t>
            </a:r>
            <a:r>
              <a:rPr kumimoji="1"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醇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；</a:t>
            </a:r>
            <a:endParaRPr kumimoji="1" lang="en-US" altLang="zh-CN" sz="2800" b="1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羟基与苯环直接相连而形成的化合物称为</a:t>
            </a:r>
            <a:r>
              <a:rPr kumimoji="1"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酚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0" y="0"/>
            <a:ext cx="221516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醇和酚的定义</a:t>
            </a:r>
            <a:endParaRPr lang="zh-CN" altLang="en-US" sz="2400" dirty="0"/>
          </a:p>
        </p:txBody>
      </p:sp>
      <p:sp>
        <p:nvSpPr>
          <p:cNvPr id="22" name="矩形 21"/>
          <p:cNvSpPr/>
          <p:nvPr/>
        </p:nvSpPr>
        <p:spPr>
          <a:xfrm>
            <a:off x="364584" y="4441019"/>
            <a:ext cx="700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①</a:t>
            </a:r>
            <a:endParaRPr lang="zh-CN" altLang="en-US" sz="2800" dirty="0"/>
          </a:p>
        </p:txBody>
      </p:sp>
      <p:sp>
        <p:nvSpPr>
          <p:cNvPr id="23" name="矩形 22"/>
          <p:cNvSpPr/>
          <p:nvPr/>
        </p:nvSpPr>
        <p:spPr>
          <a:xfrm>
            <a:off x="2088337" y="4475549"/>
            <a:ext cx="6289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②</a:t>
            </a:r>
            <a:endParaRPr lang="zh-CN" altLang="en-US" sz="2800" dirty="0"/>
          </a:p>
        </p:txBody>
      </p:sp>
      <p:sp>
        <p:nvSpPr>
          <p:cNvPr id="24" name="矩形 23"/>
          <p:cNvSpPr/>
          <p:nvPr/>
        </p:nvSpPr>
        <p:spPr>
          <a:xfrm>
            <a:off x="4129828" y="4488112"/>
            <a:ext cx="6685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③</a:t>
            </a:r>
            <a:endParaRPr lang="zh-CN" altLang="en-US" sz="2800" dirty="0"/>
          </a:p>
        </p:txBody>
      </p:sp>
      <p:sp>
        <p:nvSpPr>
          <p:cNvPr id="25" name="矩形 24"/>
          <p:cNvSpPr/>
          <p:nvPr/>
        </p:nvSpPr>
        <p:spPr>
          <a:xfrm>
            <a:off x="5976177" y="4488112"/>
            <a:ext cx="66784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④</a:t>
            </a:r>
            <a:endParaRPr lang="zh-CN" alt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28" y="3045930"/>
            <a:ext cx="1556284" cy="87176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559" y="3045930"/>
            <a:ext cx="1811482" cy="109023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0896" y="3085186"/>
            <a:ext cx="1439905" cy="1083248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8656" y="3064271"/>
            <a:ext cx="1462679" cy="1104163"/>
          </a:xfrm>
          <a:prstGeom prst="rect">
            <a:avLst/>
          </a:prstGeom>
        </p:spPr>
      </p:pic>
      <p:sp>
        <p:nvSpPr>
          <p:cNvPr id="30" name="文本框 29"/>
          <p:cNvSpPr txBox="1"/>
          <p:nvPr/>
        </p:nvSpPr>
        <p:spPr>
          <a:xfrm>
            <a:off x="21825" y="2130662"/>
            <a:ext cx="5390949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判断下列哪些是醇，那些是酚？</a:t>
            </a:r>
            <a:endParaRPr lang="zh-CN" altLang="en-US" sz="2800" dirty="0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9939" y="3045930"/>
            <a:ext cx="1474189" cy="1083248"/>
          </a:xfrm>
          <a:prstGeom prst="rect">
            <a:avLst/>
          </a:prstGeom>
        </p:spPr>
      </p:pic>
      <p:sp>
        <p:nvSpPr>
          <p:cNvPr id="32" name="矩形 31"/>
          <p:cNvSpPr/>
          <p:nvPr/>
        </p:nvSpPr>
        <p:spPr>
          <a:xfrm>
            <a:off x="7549939" y="4488112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⑤</a:t>
            </a:r>
            <a:endParaRPr lang="zh-CN" altLang="en-US" sz="2800" dirty="0"/>
          </a:p>
        </p:txBody>
      </p:sp>
      <p:sp>
        <p:nvSpPr>
          <p:cNvPr id="33" name="矩形 32"/>
          <p:cNvSpPr/>
          <p:nvPr/>
        </p:nvSpPr>
        <p:spPr>
          <a:xfrm>
            <a:off x="9626725" y="4441019"/>
            <a:ext cx="543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⑥</a:t>
            </a:r>
            <a:endParaRPr lang="zh-CN" alt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70525" y="3085186"/>
            <a:ext cx="1799880" cy="108324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2" name="墨迹 1"/>
              <p14:cNvContentPartPr/>
              <p14:nvPr/>
            </p14:nvContentPartPr>
            <p14:xfrm>
              <a:off x="598320" y="2830680"/>
              <a:ext cx="10671480" cy="2634480"/>
            </p14:xfrm>
          </p:contentPart>
        </mc:Choice>
        <mc:Fallback>
          <p:pic>
            <p:nvPicPr>
              <p:cNvPr id="2" name="墨迹 1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88960" y="2821320"/>
                <a:ext cx="10690200" cy="2653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2761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15841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醇的结构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97975479"/>
                  </p:ext>
                </p:extLst>
              </p:nvPr>
            </p:nvGraphicFramePr>
            <p:xfrm>
              <a:off x="-1" y="461665"/>
              <a:ext cx="12192001" cy="6324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878170"/>
                    <a:gridCol w="10313831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名称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乙醇</a:t>
                          </a:r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分子式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O</m:t>
                                </m:r>
                              </m:oMath>
                            </m:oMathPara>
                          </a14:m>
                          <a:endParaRPr lang="zh-CN" altLang="en-US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结构式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结构简式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CH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CH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altLang="zh-CN" b="0" i="0" smtClean="0">
                                  <a:latin typeface="Cambria Math" panose="02040503050406030204" pitchFamily="18" charset="0"/>
                                </a:rPr>
                                <m:t>OH</m:t>
                              </m:r>
                              <m:r>
                                <a:rPr lang="zh-CN" altLang="en-US" b="0" i="0" smtClean="0">
                                  <a:latin typeface="Cambria Math" panose="02040503050406030204" pitchFamily="18" charset="0"/>
                                </a:rPr>
                                <m:t>、</m:t>
                              </m:r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C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altLang="zh-CN" b="0" i="0" smtClean="0">
                                  <a:latin typeface="Cambria Math" panose="02040503050406030204" pitchFamily="18" charset="0"/>
                                </a:rPr>
                                <m:t>OH</m:t>
                              </m:r>
                            </m:oMath>
                          </a14:m>
                          <a:r>
                            <a:rPr lang="zh-CN" altLang="en-US" i="0" dirty="0" smtClean="0"/>
                            <a:t>；键线式</a:t>
                          </a:r>
                          <a:endParaRPr lang="zh-CN" altLang="en-US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球棍模型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比例模型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97975479"/>
                  </p:ext>
                </p:extLst>
              </p:nvPr>
            </p:nvGraphicFramePr>
            <p:xfrm>
              <a:off x="-1" y="461665"/>
              <a:ext cx="12192001" cy="6324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878170"/>
                    <a:gridCol w="10313831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名称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乙醇</a:t>
                          </a:r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分子式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8252" t="-113115" r="-177" b="-1506557"/>
                          </a:stretch>
                        </a:blipFill>
                      </a:tcPr>
                    </a:tc>
                  </a:tr>
                  <a:tr h="14630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结构式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结构简式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8252" t="-606557" r="-177" b="-1013115"/>
                          </a:stretch>
                        </a:blipFill>
                      </a:tcPr>
                    </a:tc>
                  </a:tr>
                  <a:tr h="201168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球棍模型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173736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比例模型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4963" y="1316794"/>
            <a:ext cx="1854558" cy="1248330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5635266" y="2021416"/>
            <a:ext cx="1458437" cy="779837"/>
            <a:chOff x="9852003" y="1761643"/>
            <a:chExt cx="2029546" cy="1132933"/>
          </a:xfrm>
        </p:grpSpPr>
        <p:sp>
          <p:nvSpPr>
            <p:cNvPr id="7" name="矩形 6"/>
            <p:cNvSpPr/>
            <p:nvPr/>
          </p:nvSpPr>
          <p:spPr>
            <a:xfrm>
              <a:off x="9852003" y="1761643"/>
              <a:ext cx="2029546" cy="11329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852003" y="1819341"/>
              <a:ext cx="1816517" cy="1017536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</p:grpSp>
      <p:sp>
        <p:nvSpPr>
          <p:cNvPr id="11" name="文本框 10"/>
          <p:cNvSpPr txBox="1"/>
          <p:nvPr/>
        </p:nvSpPr>
        <p:spPr>
          <a:xfrm>
            <a:off x="5353003" y="731601"/>
            <a:ext cx="1661375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官能团：羟基</a:t>
            </a:r>
            <a:endParaRPr lang="zh-CN" altLang="en-US" dirty="0"/>
          </a:p>
        </p:txBody>
      </p:sp>
      <p:cxnSp>
        <p:nvCxnSpPr>
          <p:cNvPr id="13" name="直接箭头连接符 12"/>
          <p:cNvCxnSpPr/>
          <p:nvPr/>
        </p:nvCxnSpPr>
        <p:spPr>
          <a:xfrm flipH="1">
            <a:off x="3953662" y="1123406"/>
            <a:ext cx="1236675" cy="89801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963" y="3214190"/>
            <a:ext cx="2490583" cy="341251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5266" y="3262918"/>
            <a:ext cx="2988805" cy="3363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271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15841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醇的结构</a:t>
            </a:r>
            <a:endParaRPr lang="zh-CN" altLang="en-US" sz="2400" dirty="0"/>
          </a:p>
        </p:txBody>
      </p:sp>
      <p:sp>
        <p:nvSpPr>
          <p:cNvPr id="4" name="文本框 3"/>
          <p:cNvSpPr txBox="1"/>
          <p:nvPr/>
        </p:nvSpPr>
        <p:spPr>
          <a:xfrm>
            <a:off x="1584101" y="0"/>
            <a:ext cx="24856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乙醇的三大谱图</a:t>
            </a:r>
            <a:endParaRPr lang="zh-CN" altLang="en-US" sz="2400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1554" y="3803639"/>
            <a:ext cx="5535648" cy="3054361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9" y="461665"/>
            <a:ext cx="5640946" cy="4135592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540913" y="800838"/>
            <a:ext cx="811369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HNMR</a:t>
            </a:r>
            <a:endParaRPr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5181599" y="4106215"/>
            <a:ext cx="46578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IR</a:t>
            </a:r>
            <a:endParaRPr lang="zh-CN" altLang="en-US" dirty="0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2181" y="-57534"/>
            <a:ext cx="5887137" cy="3962497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10557035" y="46166"/>
            <a:ext cx="60894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MS</a:t>
            </a:r>
            <a:endParaRPr lang="zh-CN" alt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2" name="墨迹 1"/>
              <p14:cNvContentPartPr/>
              <p14:nvPr/>
            </p14:nvContentPartPr>
            <p14:xfrm>
              <a:off x="2473560" y="1714320"/>
              <a:ext cx="8930160" cy="2072160"/>
            </p14:xfrm>
          </p:contentPart>
        </mc:Choice>
        <mc:Fallback>
          <p:pic>
            <p:nvPicPr>
              <p:cNvPr id="2" name="墨迹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464200" y="1704960"/>
                <a:ext cx="8948880" cy="2090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7596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醇的物理性质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25648245"/>
                  </p:ext>
                </p:extLst>
              </p:nvPr>
            </p:nvGraphicFramePr>
            <p:xfrm>
              <a:off x="0" y="745424"/>
              <a:ext cx="11861444" cy="548506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918952"/>
                    <a:gridCol w="3515933"/>
                    <a:gridCol w="3461198"/>
                    <a:gridCol w="2965361"/>
                  </a:tblGrid>
                  <a:tr h="503827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醇的名称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甲醇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乙醇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苯甲醇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96622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健线式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en-US" altLang="zh-CN" sz="2400" dirty="0" smtClean="0"/>
                        </a:p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441745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熔点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-97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-114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-15.3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05829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沸点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64.7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78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205.7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3127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密度</a:t>
                          </a:r>
                          <a:r>
                            <a:rPr lang="en-US" altLang="zh-CN" sz="2400" dirty="0" smtClean="0"/>
                            <a:t>/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g</m:t>
                                  </m:r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0.7918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0.789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1.04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96622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形状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无色透明液体，</a:t>
                          </a:r>
                          <a:endParaRPr lang="en-US" altLang="zh-CN" sz="2400" dirty="0" smtClean="0"/>
                        </a:p>
                        <a:p>
                          <a:r>
                            <a:rPr lang="zh-CN" altLang="en-US" sz="2400" dirty="0" smtClean="0"/>
                            <a:t>有刺激性气味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无色透明的液体，有特殊香味，易挥发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无色液体，有芳香味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96622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水溶性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与水任意比例混溶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与水任意比例混溶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微溶于水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25648245"/>
                  </p:ext>
                </p:extLst>
              </p:nvPr>
            </p:nvGraphicFramePr>
            <p:xfrm>
              <a:off x="0" y="745424"/>
              <a:ext cx="11861444" cy="548506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918952"/>
                    <a:gridCol w="3515933"/>
                    <a:gridCol w="3461198"/>
                    <a:gridCol w="2965361"/>
                  </a:tblGrid>
                  <a:tr h="503827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醇的名称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甲醇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乙醇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苯甲醇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155448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健线式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en-US" altLang="zh-CN" sz="2400" dirty="0" smtClean="0"/>
                        </a:p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熔点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-97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-114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-15.3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05829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沸点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64.7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78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205.7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31276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35" t="-577273" r="-518413" b="-362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0.7918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0.789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1.04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96622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形状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无色透明液体，</a:t>
                          </a:r>
                          <a:endParaRPr lang="en-US" altLang="zh-CN" sz="2400" dirty="0" smtClean="0"/>
                        </a:p>
                        <a:p>
                          <a:r>
                            <a:rPr lang="zh-CN" altLang="en-US" sz="2400" dirty="0" smtClean="0"/>
                            <a:t>有刺激性气味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无色透明的液体，有特殊香味，易挥发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无色液体，有芳香味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96622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水溶性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与水任意比例混溶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与水任意比例混溶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微溶于水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283" y="1619921"/>
            <a:ext cx="3134786" cy="79605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0949" y="1305867"/>
            <a:ext cx="2542436" cy="142416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7463" y="1357095"/>
            <a:ext cx="2196101" cy="1321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1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0" y="461665"/>
            <a:ext cx="3644721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4.1</a:t>
            </a:r>
            <a:r>
              <a:rPr lang="zh-CN" altLang="en-US" sz="2400" dirty="0" smtClean="0"/>
              <a:t>和活泼金属的置换反应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2755" y="132782"/>
            <a:ext cx="1467792" cy="96266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5229" y="58272"/>
            <a:ext cx="1851572" cy="1037172"/>
          </a:xfrm>
          <a:prstGeom prst="rect">
            <a:avLst/>
          </a:prstGeom>
        </p:spPr>
      </p:pic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584021" y="1214260"/>
            <a:ext cx="7848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kumimoji="1"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2CH</a:t>
            </a:r>
            <a:r>
              <a:rPr kumimoji="1" lang="en-US" altLang="zh-CN" sz="3200" b="1" baseline="-25000" dirty="0">
                <a:solidFill>
                  <a:srgbClr val="FF3300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CH</a:t>
            </a:r>
            <a:r>
              <a:rPr kumimoji="1" lang="en-US" altLang="zh-CN" sz="3200" b="1" baseline="-25000" dirty="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OH+2Na→2CH</a:t>
            </a:r>
            <a:r>
              <a:rPr kumimoji="1" lang="en-US" altLang="zh-CN" sz="3200" b="1" baseline="-25000" dirty="0">
                <a:solidFill>
                  <a:srgbClr val="FF3300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CH</a:t>
            </a:r>
            <a:r>
              <a:rPr kumimoji="1" lang="en-US" altLang="zh-CN" sz="3200" b="1" baseline="-25000" dirty="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ONa+H</a:t>
            </a:r>
            <a:r>
              <a:rPr kumimoji="1" lang="en-US" altLang="zh-CN" sz="3200" b="1" baseline="-25000" dirty="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↑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105364" y="1793697"/>
            <a:ext cx="21250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描述实验现象？</a:t>
            </a:r>
            <a:endParaRPr lang="en-US" altLang="zh-CN" sz="2400" dirty="0" smtClean="0"/>
          </a:p>
        </p:txBody>
      </p:sp>
      <p:sp>
        <p:nvSpPr>
          <p:cNvPr id="13" name="文本框 12"/>
          <p:cNvSpPr txBox="1"/>
          <p:nvPr/>
        </p:nvSpPr>
        <p:spPr>
          <a:xfrm>
            <a:off x="9105364" y="2865145"/>
            <a:ext cx="21250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为什么金属钠会浮上来？</a:t>
            </a:r>
            <a:endParaRPr lang="en-US" altLang="zh-CN" sz="2400" dirty="0" smtClean="0"/>
          </a:p>
        </p:txBody>
      </p:sp>
      <p:sp>
        <p:nvSpPr>
          <p:cNvPr id="14" name="文本框 13"/>
          <p:cNvSpPr txBox="1"/>
          <p:nvPr/>
        </p:nvSpPr>
        <p:spPr>
          <a:xfrm>
            <a:off x="9105364" y="5206058"/>
            <a:ext cx="21250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比较水和乙醇分子中羟基的活泼性？</a:t>
            </a:r>
            <a:endParaRPr lang="en-US" altLang="zh-CN" sz="2400" dirty="0" smtClean="0"/>
          </a:p>
        </p:txBody>
      </p:sp>
      <p:sp>
        <p:nvSpPr>
          <p:cNvPr id="15" name="文本框 14"/>
          <p:cNvSpPr txBox="1"/>
          <p:nvPr/>
        </p:nvSpPr>
        <p:spPr>
          <a:xfrm>
            <a:off x="9105364" y="3936593"/>
            <a:ext cx="21250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为什么小烧杯中的石灰水变浑浊？</a:t>
            </a:r>
            <a:endParaRPr lang="en-US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val="66212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0" y="461665"/>
            <a:ext cx="3644721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4.1</a:t>
            </a:r>
            <a:r>
              <a:rPr lang="zh-CN" altLang="en-US" sz="2400" dirty="0" smtClean="0"/>
              <a:t>和活泼金属的置换反应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5228822" y="461665"/>
            <a:ext cx="8500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训练</a:t>
            </a:r>
            <a:endParaRPr lang="zh-CN" altLang="en-US" sz="24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327" y="1373815"/>
            <a:ext cx="5112285" cy="104707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721" y="2253704"/>
            <a:ext cx="6734711" cy="87033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410" y="3434095"/>
            <a:ext cx="3481754" cy="2696249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3164" y="3584095"/>
            <a:ext cx="2301525" cy="254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367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" y="461665"/>
            <a:ext cx="182880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4.2</a:t>
            </a:r>
            <a:r>
              <a:rPr lang="zh-CN" altLang="en-US" sz="2400" dirty="0" smtClean="0"/>
              <a:t>消去反应</a:t>
            </a:r>
            <a:endParaRPr lang="zh-CN" altLang="en-US" sz="2400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238" y="1918952"/>
            <a:ext cx="7056540" cy="484202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293994" y="1929856"/>
            <a:ext cx="310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碎瓷片的作用？</a:t>
            </a:r>
            <a:endParaRPr lang="zh-CN" altLang="en-US" sz="2400" dirty="0"/>
          </a:p>
        </p:txBody>
      </p:sp>
      <p:sp>
        <p:nvSpPr>
          <p:cNvPr id="10" name="文本框 9"/>
          <p:cNvSpPr txBox="1"/>
          <p:nvPr/>
        </p:nvSpPr>
        <p:spPr>
          <a:xfrm>
            <a:off x="8293994" y="2552943"/>
            <a:ext cx="310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浓硫酸的作用？</a:t>
            </a:r>
            <a:endParaRPr lang="zh-CN" altLang="en-US" sz="2400" dirty="0"/>
          </a:p>
        </p:txBody>
      </p:sp>
      <p:sp>
        <p:nvSpPr>
          <p:cNvPr id="11" name="文本框 10"/>
          <p:cNvSpPr txBox="1"/>
          <p:nvPr/>
        </p:nvSpPr>
        <p:spPr>
          <a:xfrm>
            <a:off x="8293994" y="3159479"/>
            <a:ext cx="310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为什么液体颜色变深？</a:t>
            </a:r>
            <a:endParaRPr lang="zh-CN" altLang="en-US" sz="2400" dirty="0"/>
          </a:p>
        </p:txBody>
      </p:sp>
      <p:sp>
        <p:nvSpPr>
          <p:cNvPr id="12" name="文本框 11"/>
          <p:cNvSpPr txBox="1"/>
          <p:nvPr/>
        </p:nvSpPr>
        <p:spPr>
          <a:xfrm>
            <a:off x="8293994" y="3968701"/>
            <a:ext cx="310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如何检验乙烯？</a:t>
            </a:r>
            <a:endParaRPr lang="zh-CN" altLang="en-US" sz="2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8293994" y="4687771"/>
            <a:ext cx="3103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不要</a:t>
            </a:r>
            <a:r>
              <a:rPr lang="en-US" altLang="zh-CN" sz="2400" dirty="0" smtClean="0"/>
              <a:t>10%</a:t>
            </a:r>
            <a:r>
              <a:rPr lang="zh-CN" altLang="en-US" sz="2400" dirty="0" smtClean="0"/>
              <a:t>氢氧化钠溶液可以吗？</a:t>
            </a:r>
            <a:endParaRPr lang="zh-CN" altLang="en-US" sz="2400" dirty="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2358" y="340450"/>
            <a:ext cx="5635657" cy="1337455"/>
          </a:xfrm>
          <a:prstGeom prst="rect">
            <a:avLst/>
          </a:prstGeom>
        </p:spPr>
      </p:pic>
      <p:sp>
        <p:nvSpPr>
          <p:cNvPr id="15" name="椭圆 14"/>
          <p:cNvSpPr/>
          <p:nvPr/>
        </p:nvSpPr>
        <p:spPr>
          <a:xfrm>
            <a:off x="3812146" y="646331"/>
            <a:ext cx="528034" cy="62308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02287" y="697122"/>
            <a:ext cx="528034" cy="62308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680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5577010" y="1336431"/>
            <a:ext cx="6614990" cy="15519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0" y="1326213"/>
            <a:ext cx="5577010" cy="15519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0" y="4776364"/>
            <a:ext cx="12192000" cy="20816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0" y="2859110"/>
            <a:ext cx="12192000" cy="19316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" y="461665"/>
            <a:ext cx="182880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4.2</a:t>
            </a:r>
            <a:r>
              <a:rPr lang="zh-CN" altLang="en-US" sz="2400" dirty="0" smtClean="0"/>
              <a:t>消去反应</a:t>
            </a:r>
            <a:endParaRPr lang="zh-CN" altLang="en-US" sz="2400" dirty="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6167" y="0"/>
            <a:ext cx="5635657" cy="1337455"/>
          </a:xfrm>
          <a:prstGeom prst="rect">
            <a:avLst/>
          </a:prstGeom>
        </p:spPr>
      </p:pic>
      <p:sp>
        <p:nvSpPr>
          <p:cNvPr id="15" name="椭圆 14"/>
          <p:cNvSpPr/>
          <p:nvPr/>
        </p:nvSpPr>
        <p:spPr>
          <a:xfrm>
            <a:off x="6915955" y="305881"/>
            <a:ext cx="528034" cy="62308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5306096" y="356672"/>
            <a:ext cx="528034" cy="62308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701917" y="461665"/>
            <a:ext cx="208980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消去反应</a:t>
            </a:r>
            <a:r>
              <a:rPr lang="zh-CN" altLang="en-US" sz="2400" dirty="0" smtClean="0"/>
              <a:t>训练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41" y="1398541"/>
            <a:ext cx="1238103" cy="1130014"/>
          </a:xfrm>
          <a:prstGeom prst="rect">
            <a:avLst/>
          </a:prstGeom>
        </p:spPr>
      </p:pic>
      <p:pic>
        <p:nvPicPr>
          <p:cNvPr id="17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00" y="3056765"/>
            <a:ext cx="2163838" cy="1540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000" y="5204909"/>
            <a:ext cx="2355917" cy="1224544"/>
          </a:xfrm>
          <a:prstGeom prst="rect">
            <a:avLst/>
          </a:prstGeom>
        </p:spPr>
      </p:pic>
      <p:pic>
        <p:nvPicPr>
          <p:cNvPr id="18" name="图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1387" y="1417463"/>
            <a:ext cx="1352602" cy="1468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01750" y="3302877"/>
            <a:ext cx="1577617" cy="1096937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10604" y="3298455"/>
            <a:ext cx="3980360" cy="1052992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58009" y="5332516"/>
            <a:ext cx="1577617" cy="1096937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89088" y="5121347"/>
            <a:ext cx="3604597" cy="1346263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22600" y="5204909"/>
            <a:ext cx="3426585" cy="1279778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7947551" y="5303255"/>
            <a:ext cx="877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或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9092" y="1526864"/>
            <a:ext cx="1577617" cy="1096937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6590" y="1563935"/>
            <a:ext cx="1577617" cy="109693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32" name="墨迹 31"/>
              <p14:cNvContentPartPr/>
              <p14:nvPr/>
            </p14:nvContentPartPr>
            <p14:xfrm>
              <a:off x="258840" y="1857240"/>
              <a:ext cx="6742440" cy="3974040"/>
            </p14:xfrm>
          </p:contentPart>
        </mc:Choice>
        <mc:Fallback>
          <p:pic>
            <p:nvPicPr>
              <p:cNvPr id="32" name="墨迹 31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49480" y="1847880"/>
                <a:ext cx="6761160" cy="3992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25351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1906073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4.2</a:t>
            </a:r>
            <a:r>
              <a:rPr lang="zh-CN" altLang="en-US" sz="2400" dirty="0" smtClean="0"/>
              <a:t>消去反应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32" name="Text Box 2"/>
          <p:cNvSpPr txBox="1">
            <a:spLocks noChangeArrowheads="1"/>
          </p:cNvSpPr>
          <p:nvPr/>
        </p:nvSpPr>
        <p:spPr bwMode="auto">
          <a:xfrm>
            <a:off x="4484576" y="461665"/>
            <a:ext cx="370638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dirty="0" smtClean="0">
                <a:solidFill>
                  <a:srgbClr val="FF0066"/>
                </a:solidFill>
              </a:rPr>
              <a:t>消去反应对比</a:t>
            </a:r>
            <a:endParaRPr lang="zh-CN" altLang="en-US" sz="4400" dirty="0">
              <a:solidFill>
                <a:srgbClr val="FF0066"/>
              </a:solidFill>
            </a:endParaRPr>
          </a:p>
        </p:txBody>
      </p:sp>
      <p:graphicFrame>
        <p:nvGraphicFramePr>
          <p:cNvPr id="17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503551"/>
              </p:ext>
            </p:extLst>
          </p:nvPr>
        </p:nvGraphicFramePr>
        <p:xfrm>
          <a:off x="228600" y="1682750"/>
          <a:ext cx="11336628" cy="4086226"/>
        </p:xfrm>
        <a:graphic>
          <a:graphicData uri="http://schemas.openxmlformats.org/drawingml/2006/table">
            <a:tbl>
              <a:tblPr/>
              <a:tblGrid>
                <a:gridCol w="2836572"/>
                <a:gridCol w="4121239"/>
                <a:gridCol w="4378817"/>
              </a:tblGrid>
              <a:tr h="7731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108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indent="-1127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indent="-242888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indent="-34766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indent="-487363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" name="Rectangle 29"/>
          <p:cNvSpPr>
            <a:spLocks noChangeArrowheads="1"/>
          </p:cNvSpPr>
          <p:nvPr/>
        </p:nvSpPr>
        <p:spPr bwMode="auto">
          <a:xfrm>
            <a:off x="8349672" y="1911350"/>
            <a:ext cx="15119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+mn-ea"/>
                <a:ea typeface="+mn-ea"/>
              </a:rPr>
              <a:t>CH</a:t>
            </a:r>
            <a:r>
              <a:rPr lang="en-US" altLang="zh-CN" sz="2800" b="1" baseline="-25000">
                <a:latin typeface="+mn-ea"/>
                <a:ea typeface="+mn-ea"/>
              </a:rPr>
              <a:t>3</a:t>
            </a:r>
            <a:r>
              <a:rPr lang="en-US" altLang="zh-CN" sz="2800" b="1">
                <a:latin typeface="+mn-ea"/>
                <a:ea typeface="+mn-ea"/>
              </a:rPr>
              <a:t>CH</a:t>
            </a:r>
            <a:r>
              <a:rPr lang="en-US" altLang="zh-CN" sz="2800" b="1" baseline="-25000">
                <a:latin typeface="+mn-ea"/>
                <a:ea typeface="+mn-ea"/>
              </a:rPr>
              <a:t>2</a:t>
            </a:r>
            <a:r>
              <a:rPr lang="en-US" altLang="zh-CN" sz="2800" b="1">
                <a:latin typeface="+mn-ea"/>
                <a:ea typeface="+mn-ea"/>
              </a:rPr>
              <a:t>OH</a:t>
            </a:r>
          </a:p>
        </p:txBody>
      </p:sp>
      <p:sp>
        <p:nvSpPr>
          <p:cNvPr id="19" name="Rectangle 30"/>
          <p:cNvSpPr>
            <a:spLocks noChangeArrowheads="1"/>
          </p:cNvSpPr>
          <p:nvPr/>
        </p:nvSpPr>
        <p:spPr bwMode="auto">
          <a:xfrm>
            <a:off x="4157722" y="1877254"/>
            <a:ext cx="15119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+mn-ea"/>
                <a:ea typeface="+mn-ea"/>
              </a:rPr>
              <a:t>CH</a:t>
            </a:r>
            <a:r>
              <a:rPr lang="en-US" altLang="zh-CN" sz="2800" b="1" baseline="-25000" dirty="0">
                <a:latin typeface="+mn-ea"/>
                <a:ea typeface="+mn-ea"/>
              </a:rPr>
              <a:t>3</a:t>
            </a:r>
            <a:r>
              <a:rPr lang="en-US" altLang="zh-CN" sz="2800" b="1" dirty="0">
                <a:latin typeface="+mn-ea"/>
                <a:ea typeface="+mn-ea"/>
              </a:rPr>
              <a:t>CH</a:t>
            </a:r>
            <a:r>
              <a:rPr lang="en-US" altLang="zh-CN" sz="2800" b="1" baseline="-25000" dirty="0">
                <a:latin typeface="+mn-ea"/>
                <a:ea typeface="+mn-ea"/>
              </a:rPr>
              <a:t>2</a:t>
            </a:r>
            <a:r>
              <a:rPr lang="en-US" altLang="zh-CN" sz="2800" b="1" dirty="0">
                <a:latin typeface="+mn-ea"/>
                <a:ea typeface="+mn-ea"/>
              </a:rPr>
              <a:t>Br</a:t>
            </a:r>
          </a:p>
        </p:txBody>
      </p:sp>
      <p:sp>
        <p:nvSpPr>
          <p:cNvPr id="20" name="Rectangle 31"/>
          <p:cNvSpPr>
            <a:spLocks noChangeArrowheads="1"/>
          </p:cNvSpPr>
          <p:nvPr/>
        </p:nvSpPr>
        <p:spPr bwMode="auto">
          <a:xfrm>
            <a:off x="755650" y="2673350"/>
            <a:ext cx="16273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3300"/>
                </a:solidFill>
                <a:latin typeface="+mn-ea"/>
                <a:ea typeface="+mn-ea"/>
              </a:rPr>
              <a:t>反应条件</a:t>
            </a:r>
          </a:p>
        </p:txBody>
      </p:sp>
      <p:sp>
        <p:nvSpPr>
          <p:cNvPr id="21" name="Rectangle 32"/>
          <p:cNvSpPr>
            <a:spLocks noChangeArrowheads="1"/>
          </p:cNvSpPr>
          <p:nvPr/>
        </p:nvSpPr>
        <p:spPr bwMode="auto">
          <a:xfrm>
            <a:off x="684213" y="3752850"/>
            <a:ext cx="23487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3300"/>
                </a:solidFill>
                <a:latin typeface="+mn-ea"/>
                <a:ea typeface="+mn-ea"/>
              </a:rPr>
              <a:t>化学键的断裂</a:t>
            </a:r>
          </a:p>
        </p:txBody>
      </p:sp>
      <p:sp>
        <p:nvSpPr>
          <p:cNvPr id="22" name="Rectangle 33"/>
          <p:cNvSpPr>
            <a:spLocks noChangeArrowheads="1"/>
          </p:cNvSpPr>
          <p:nvPr/>
        </p:nvSpPr>
        <p:spPr bwMode="auto">
          <a:xfrm>
            <a:off x="503238" y="4437063"/>
            <a:ext cx="23487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3300"/>
                </a:solidFill>
                <a:latin typeface="+mn-ea"/>
                <a:ea typeface="+mn-ea"/>
              </a:rPr>
              <a:t>化学键的生成</a:t>
            </a:r>
          </a:p>
        </p:txBody>
      </p:sp>
      <p:sp>
        <p:nvSpPr>
          <p:cNvPr id="23" name="Rectangle 34"/>
          <p:cNvSpPr>
            <a:spLocks noChangeArrowheads="1"/>
          </p:cNvSpPr>
          <p:nvPr/>
        </p:nvSpPr>
        <p:spPr bwMode="auto">
          <a:xfrm>
            <a:off x="900113" y="5121275"/>
            <a:ext cx="16273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3300"/>
                </a:solidFill>
                <a:latin typeface="+mn-ea"/>
                <a:ea typeface="+mn-ea"/>
              </a:rPr>
              <a:t>反应产物</a:t>
            </a:r>
          </a:p>
        </p:txBody>
      </p:sp>
      <p:sp>
        <p:nvSpPr>
          <p:cNvPr id="24" name="Rectangle 35"/>
          <p:cNvSpPr>
            <a:spLocks noChangeArrowheads="1"/>
          </p:cNvSpPr>
          <p:nvPr/>
        </p:nvSpPr>
        <p:spPr bwMode="auto">
          <a:xfrm>
            <a:off x="3276441" y="2858150"/>
            <a:ext cx="39192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 err="1">
                <a:solidFill>
                  <a:srgbClr val="FF3300"/>
                </a:solidFill>
                <a:latin typeface="+mn-ea"/>
                <a:ea typeface="+mn-ea"/>
              </a:rPr>
              <a:t>NaOH</a:t>
            </a:r>
            <a:r>
              <a:rPr lang="zh-CN" altLang="en-US" sz="2800" b="1" dirty="0">
                <a:solidFill>
                  <a:srgbClr val="FF3300"/>
                </a:solidFill>
                <a:latin typeface="+mn-ea"/>
                <a:ea typeface="+mn-ea"/>
              </a:rPr>
              <a:t>、乙醇溶液、加热</a:t>
            </a:r>
          </a:p>
        </p:txBody>
      </p:sp>
      <p:sp>
        <p:nvSpPr>
          <p:cNvPr id="25" name="Rectangle 36"/>
          <p:cNvSpPr>
            <a:spLocks noChangeArrowheads="1"/>
          </p:cNvSpPr>
          <p:nvPr/>
        </p:nvSpPr>
        <p:spPr bwMode="auto">
          <a:xfrm>
            <a:off x="3769336" y="3655768"/>
            <a:ext cx="21691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C</a:t>
            </a:r>
            <a:r>
              <a:rPr lang="en-US" altLang="zh-CN" sz="2800" dirty="0">
                <a:solidFill>
                  <a:srgbClr val="FF3300"/>
                </a:solidFill>
                <a:latin typeface="+mn-ea"/>
                <a:ea typeface="+mn-ea"/>
              </a:rPr>
              <a:t>—</a:t>
            </a:r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Br</a:t>
            </a:r>
            <a:r>
              <a:rPr lang="zh-CN" altLang="en-US" sz="2800" b="1" dirty="0">
                <a:solidFill>
                  <a:srgbClr val="FF3300"/>
                </a:solidFill>
                <a:latin typeface="+mn-ea"/>
                <a:ea typeface="+mn-ea"/>
              </a:rPr>
              <a:t>、</a:t>
            </a:r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C</a:t>
            </a:r>
            <a:r>
              <a:rPr lang="en-US" altLang="zh-CN" sz="2800" dirty="0">
                <a:solidFill>
                  <a:srgbClr val="FF3300"/>
                </a:solidFill>
                <a:latin typeface="+mn-ea"/>
                <a:ea typeface="+mn-ea"/>
              </a:rPr>
              <a:t>—</a:t>
            </a:r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H</a:t>
            </a:r>
          </a:p>
        </p:txBody>
      </p:sp>
      <p:sp>
        <p:nvSpPr>
          <p:cNvPr id="26" name="Rectangle 37"/>
          <p:cNvSpPr>
            <a:spLocks noChangeArrowheads="1"/>
          </p:cNvSpPr>
          <p:nvPr/>
        </p:nvSpPr>
        <p:spPr bwMode="auto">
          <a:xfrm>
            <a:off x="8284585" y="3716338"/>
            <a:ext cx="198804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3300"/>
                </a:solidFill>
                <a:latin typeface="+mn-ea"/>
                <a:ea typeface="+mn-ea"/>
              </a:rPr>
              <a:t>C</a:t>
            </a:r>
            <a:r>
              <a:rPr lang="en-US" altLang="zh-CN" sz="2800">
                <a:solidFill>
                  <a:srgbClr val="FF3300"/>
                </a:solidFill>
                <a:latin typeface="+mn-ea"/>
                <a:ea typeface="+mn-ea"/>
              </a:rPr>
              <a:t>—</a:t>
            </a:r>
            <a:r>
              <a:rPr lang="en-US" altLang="zh-CN" sz="2800" b="1">
                <a:solidFill>
                  <a:srgbClr val="FF3300"/>
                </a:solidFill>
                <a:latin typeface="+mn-ea"/>
                <a:ea typeface="+mn-ea"/>
              </a:rPr>
              <a:t>O</a:t>
            </a:r>
            <a:r>
              <a:rPr lang="zh-CN" altLang="en-US" sz="2800" b="1">
                <a:solidFill>
                  <a:srgbClr val="FF3300"/>
                </a:solidFill>
                <a:latin typeface="+mn-ea"/>
                <a:ea typeface="+mn-ea"/>
              </a:rPr>
              <a:t>、</a:t>
            </a:r>
            <a:r>
              <a:rPr lang="en-US" altLang="zh-CN" sz="2800" b="1">
                <a:solidFill>
                  <a:srgbClr val="FF3300"/>
                </a:solidFill>
                <a:latin typeface="+mn-ea"/>
                <a:ea typeface="+mn-ea"/>
              </a:rPr>
              <a:t>C</a:t>
            </a:r>
            <a:r>
              <a:rPr lang="en-US" altLang="zh-CN" sz="2800">
                <a:solidFill>
                  <a:srgbClr val="FF3300"/>
                </a:solidFill>
                <a:latin typeface="+mn-ea"/>
                <a:ea typeface="+mn-ea"/>
              </a:rPr>
              <a:t>—</a:t>
            </a:r>
            <a:r>
              <a:rPr lang="en-US" altLang="zh-CN" sz="2800" b="1">
                <a:solidFill>
                  <a:srgbClr val="FF3300"/>
                </a:solidFill>
                <a:latin typeface="+mn-ea"/>
                <a:ea typeface="+mn-ea"/>
              </a:rPr>
              <a:t>H</a:t>
            </a:r>
          </a:p>
        </p:txBody>
      </p:sp>
      <p:sp>
        <p:nvSpPr>
          <p:cNvPr id="27" name="Rectangle 38"/>
          <p:cNvSpPr>
            <a:spLocks noChangeArrowheads="1"/>
          </p:cNvSpPr>
          <p:nvPr/>
        </p:nvSpPr>
        <p:spPr bwMode="auto">
          <a:xfrm>
            <a:off x="4157722" y="4498111"/>
            <a:ext cx="9060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C</a:t>
            </a:r>
            <a:r>
              <a:rPr lang="en-US" altLang="zh-CN" sz="2800" dirty="0">
                <a:solidFill>
                  <a:srgbClr val="FF3300"/>
                </a:solidFill>
                <a:latin typeface="+mn-ea"/>
                <a:ea typeface="+mn-ea"/>
              </a:rPr>
              <a:t>==</a:t>
            </a:r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C</a:t>
            </a:r>
          </a:p>
        </p:txBody>
      </p:sp>
      <p:sp>
        <p:nvSpPr>
          <p:cNvPr id="28" name="Rectangle 39"/>
          <p:cNvSpPr>
            <a:spLocks noChangeArrowheads="1"/>
          </p:cNvSpPr>
          <p:nvPr/>
        </p:nvSpPr>
        <p:spPr bwMode="auto">
          <a:xfrm>
            <a:off x="8644947" y="4437063"/>
            <a:ext cx="9060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3300"/>
                </a:solidFill>
                <a:latin typeface="+mn-ea"/>
                <a:ea typeface="+mn-ea"/>
              </a:rPr>
              <a:t>C</a:t>
            </a:r>
            <a:r>
              <a:rPr lang="en-US" altLang="zh-CN" sz="2800">
                <a:solidFill>
                  <a:srgbClr val="FF3300"/>
                </a:solidFill>
                <a:latin typeface="+mn-ea"/>
                <a:ea typeface="+mn-ea"/>
              </a:rPr>
              <a:t>==</a:t>
            </a:r>
            <a:r>
              <a:rPr lang="en-US" altLang="zh-CN" sz="2800" b="1">
                <a:solidFill>
                  <a:srgbClr val="FF3300"/>
                </a:solidFill>
                <a:latin typeface="+mn-ea"/>
                <a:ea typeface="+mn-ea"/>
              </a:rPr>
              <a:t>C</a:t>
            </a:r>
          </a:p>
        </p:txBody>
      </p:sp>
      <p:sp>
        <p:nvSpPr>
          <p:cNvPr id="29" name="Rectangle 40"/>
          <p:cNvSpPr>
            <a:spLocks noChangeArrowheads="1"/>
          </p:cNvSpPr>
          <p:nvPr/>
        </p:nvSpPr>
        <p:spPr bwMode="auto">
          <a:xfrm>
            <a:off x="3743790" y="5152070"/>
            <a:ext cx="25939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CH</a:t>
            </a:r>
            <a:r>
              <a:rPr lang="en-US" altLang="zh-CN" sz="2800" b="1" baseline="-25000" dirty="0">
                <a:solidFill>
                  <a:srgbClr val="FF3300"/>
                </a:solidFill>
                <a:latin typeface="+mn-ea"/>
                <a:ea typeface="+mn-ea"/>
              </a:rPr>
              <a:t>2</a:t>
            </a:r>
            <a:r>
              <a:rPr lang="en-US" altLang="zh-CN" sz="2800" dirty="0">
                <a:solidFill>
                  <a:srgbClr val="FF3300"/>
                </a:solidFill>
                <a:latin typeface="+mn-ea"/>
                <a:ea typeface="+mn-ea"/>
              </a:rPr>
              <a:t>==</a:t>
            </a:r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CH</a:t>
            </a:r>
            <a:r>
              <a:rPr lang="en-US" altLang="zh-CN" sz="2800" b="1" baseline="-25000" dirty="0">
                <a:solidFill>
                  <a:srgbClr val="FF3300"/>
                </a:solidFill>
                <a:latin typeface="+mn-ea"/>
                <a:ea typeface="+mn-ea"/>
              </a:rPr>
              <a:t>2</a:t>
            </a:r>
            <a:r>
              <a:rPr lang="zh-CN" altLang="en-US" sz="2800" b="1" dirty="0">
                <a:solidFill>
                  <a:srgbClr val="FF3300"/>
                </a:solidFill>
                <a:latin typeface="+mn-ea"/>
                <a:ea typeface="+mn-ea"/>
              </a:rPr>
              <a:t>、</a:t>
            </a:r>
            <a:r>
              <a:rPr lang="en-US" altLang="zh-CN" sz="2800" b="1" dirty="0" err="1">
                <a:solidFill>
                  <a:srgbClr val="FF3300"/>
                </a:solidFill>
                <a:latin typeface="+mn-ea"/>
                <a:ea typeface="+mn-ea"/>
              </a:rPr>
              <a:t>NaBr</a:t>
            </a:r>
            <a:endParaRPr lang="en-US" altLang="zh-CN" sz="2800" b="1" dirty="0">
              <a:solidFill>
                <a:srgbClr val="FF3300"/>
              </a:solidFill>
              <a:latin typeface="+mn-ea"/>
              <a:ea typeface="+mn-ea"/>
            </a:endParaRPr>
          </a:p>
        </p:txBody>
      </p:sp>
      <p:sp>
        <p:nvSpPr>
          <p:cNvPr id="30" name="Rectangle 41"/>
          <p:cNvSpPr>
            <a:spLocks noChangeArrowheads="1"/>
          </p:cNvSpPr>
          <p:nvPr/>
        </p:nvSpPr>
        <p:spPr bwMode="auto">
          <a:xfrm>
            <a:off x="8102644" y="5196483"/>
            <a:ext cx="235192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CH</a:t>
            </a:r>
            <a:r>
              <a:rPr lang="en-US" altLang="zh-CN" sz="2800" b="1" baseline="-25000" dirty="0">
                <a:solidFill>
                  <a:srgbClr val="FF3300"/>
                </a:solidFill>
                <a:latin typeface="+mn-ea"/>
                <a:ea typeface="+mn-ea"/>
              </a:rPr>
              <a:t>2</a:t>
            </a:r>
            <a:r>
              <a:rPr lang="en-US" altLang="zh-CN" sz="2800" dirty="0">
                <a:solidFill>
                  <a:srgbClr val="FF3300"/>
                </a:solidFill>
                <a:latin typeface="+mn-ea"/>
                <a:ea typeface="+mn-ea"/>
              </a:rPr>
              <a:t>==</a:t>
            </a:r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CH</a:t>
            </a:r>
            <a:r>
              <a:rPr lang="en-US" altLang="zh-CN" sz="2800" b="1" baseline="-25000" dirty="0">
                <a:solidFill>
                  <a:srgbClr val="FF3300"/>
                </a:solidFill>
                <a:latin typeface="+mn-ea"/>
                <a:ea typeface="+mn-ea"/>
              </a:rPr>
              <a:t>2</a:t>
            </a:r>
            <a:r>
              <a:rPr lang="zh-CN" altLang="en-US" sz="2800" b="1" dirty="0">
                <a:solidFill>
                  <a:srgbClr val="FF3300"/>
                </a:solidFill>
                <a:latin typeface="+mn-ea"/>
                <a:ea typeface="+mn-ea"/>
              </a:rPr>
              <a:t>、</a:t>
            </a:r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H</a:t>
            </a:r>
            <a:r>
              <a:rPr lang="en-US" altLang="zh-CN" sz="2800" b="1" baseline="-25000" dirty="0">
                <a:solidFill>
                  <a:srgbClr val="FF3300"/>
                </a:solidFill>
                <a:latin typeface="+mn-ea"/>
                <a:ea typeface="+mn-ea"/>
              </a:rPr>
              <a:t>2</a:t>
            </a:r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O</a:t>
            </a:r>
          </a:p>
        </p:txBody>
      </p:sp>
      <p:sp>
        <p:nvSpPr>
          <p:cNvPr id="31" name="Rectangle 42"/>
          <p:cNvSpPr>
            <a:spLocks noChangeArrowheads="1"/>
          </p:cNvSpPr>
          <p:nvPr/>
        </p:nvSpPr>
        <p:spPr bwMode="auto">
          <a:xfrm>
            <a:off x="7388833" y="2871928"/>
            <a:ext cx="417639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  <a:latin typeface="+mn-ea"/>
                <a:ea typeface="+mn-ea"/>
              </a:rPr>
              <a:t>浓硫酸、加热到</a:t>
            </a:r>
            <a:r>
              <a:rPr lang="en-US" altLang="zh-CN" sz="2800" b="1" dirty="0">
                <a:solidFill>
                  <a:srgbClr val="FF3300"/>
                </a:solidFill>
                <a:latin typeface="+mn-ea"/>
                <a:ea typeface="+mn-ea"/>
              </a:rPr>
              <a:t>170℃</a:t>
            </a:r>
            <a:r>
              <a:rPr lang="en-US" altLang="zh-CN" sz="2800" dirty="0">
                <a:solidFill>
                  <a:srgbClr val="FF3300"/>
                </a:solidFill>
                <a:latin typeface="+mn-ea"/>
                <a:ea typeface="+mn-ea"/>
              </a:rPr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墨迹 1"/>
              <p14:cNvContentPartPr/>
              <p14:nvPr/>
            </p14:nvContentPartPr>
            <p14:xfrm>
              <a:off x="9813600" y="6599160"/>
              <a:ext cx="360" cy="360"/>
            </p14:xfrm>
          </p:contentPart>
        </mc:Choice>
        <mc:Fallback>
          <p:pic>
            <p:nvPicPr>
              <p:cNvPr id="2" name="墨迹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804240" y="658980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7766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 rot="20198305">
            <a:off x="1457820" y="1737834"/>
            <a:ext cx="2337516" cy="8016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2588653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4.3</a:t>
            </a:r>
            <a:r>
              <a:rPr lang="zh-CN" altLang="en-US" sz="2400" dirty="0" smtClean="0"/>
              <a:t>取代反应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成</a:t>
            </a:r>
            <a:r>
              <a:rPr lang="zh-CN" altLang="en-US" sz="2400" dirty="0" smtClean="0">
                <a:solidFill>
                  <a:srgbClr val="FF0000"/>
                </a:solidFill>
              </a:rPr>
              <a:t>醚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32" name="Text Box 2"/>
          <p:cNvSpPr txBox="1">
            <a:spLocks noChangeArrowheads="1"/>
          </p:cNvSpPr>
          <p:nvPr/>
        </p:nvSpPr>
        <p:spPr bwMode="auto">
          <a:xfrm>
            <a:off x="5283067" y="218818"/>
            <a:ext cx="20836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</a:rPr>
              <a:t>分子间脱水</a:t>
            </a:r>
            <a:endParaRPr lang="zh-CN" altLang="en-US" sz="2800" b="1" baseline="-25000" dirty="0">
              <a:solidFill>
                <a:srgbClr val="FF0066"/>
              </a:solidFill>
            </a:endParaRPr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729" y="1384995"/>
            <a:ext cx="1635618" cy="110095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5226" y="1384995"/>
            <a:ext cx="1999203" cy="1319759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2343954" y="1581531"/>
            <a:ext cx="4893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/>
              <a:t>+</a:t>
            </a:r>
            <a:endParaRPr lang="zh-CN" altLang="en-US" sz="4000" dirty="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6303" y="1500734"/>
            <a:ext cx="1333646" cy="1033712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4039" y="1275769"/>
            <a:ext cx="2940582" cy="148364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23192" y="1680966"/>
            <a:ext cx="933073" cy="701955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996534" y="4133722"/>
            <a:ext cx="8999537" cy="871445"/>
            <a:chOff x="1123655" y="3515536"/>
            <a:chExt cx="8999537" cy="871445"/>
          </a:xfrm>
        </p:grpSpPr>
        <p:sp>
          <p:nvSpPr>
            <p:cNvPr id="34" name="Text Box 4"/>
            <p:cNvSpPr txBox="1">
              <a:spLocks noChangeArrowheads="1"/>
            </p:cNvSpPr>
            <p:nvPr/>
          </p:nvSpPr>
          <p:spPr bwMode="auto">
            <a:xfrm>
              <a:off x="1123655" y="3594819"/>
              <a:ext cx="8999537" cy="6413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600" b="1" dirty="0"/>
                <a:t>2CH</a:t>
              </a:r>
              <a:r>
                <a:rPr lang="en-US" altLang="zh-CN" sz="3600" b="1" baseline="-25000" dirty="0"/>
                <a:t>3</a:t>
              </a:r>
              <a:r>
                <a:rPr lang="en-US" altLang="zh-CN" sz="3600" b="1" dirty="0"/>
                <a:t>CH</a:t>
              </a:r>
              <a:r>
                <a:rPr lang="en-US" altLang="zh-CN" sz="3600" b="1" baseline="-25000" dirty="0"/>
                <a:t>2</a:t>
              </a:r>
              <a:r>
                <a:rPr lang="en-US" altLang="zh-CN" sz="3600" b="1" dirty="0"/>
                <a:t>-OH       CH</a:t>
              </a:r>
              <a:r>
                <a:rPr lang="en-US" altLang="zh-CN" sz="3600" b="1" baseline="-25000" dirty="0"/>
                <a:t>3</a:t>
              </a:r>
              <a:r>
                <a:rPr lang="en-US" altLang="zh-CN" sz="3600" b="1" dirty="0"/>
                <a:t>CH</a:t>
              </a:r>
              <a:r>
                <a:rPr lang="en-US" altLang="zh-CN" sz="3600" b="1" baseline="-25000" dirty="0"/>
                <a:t>2</a:t>
              </a:r>
              <a:r>
                <a:rPr lang="en-US" altLang="zh-CN" sz="3600" b="1" dirty="0"/>
                <a:t>-O-CH</a:t>
              </a:r>
              <a:r>
                <a:rPr lang="en-US" altLang="zh-CN" sz="3600" b="1" baseline="-25000" dirty="0"/>
                <a:t>2</a:t>
              </a:r>
              <a:r>
                <a:rPr lang="en-US" altLang="zh-CN" sz="3600" b="1" dirty="0"/>
                <a:t>CH</a:t>
              </a:r>
              <a:r>
                <a:rPr lang="en-US" altLang="zh-CN" sz="3600" b="1" baseline="-25000" dirty="0"/>
                <a:t>3</a:t>
              </a:r>
              <a:r>
                <a:rPr lang="en-US" altLang="zh-CN" sz="3600" b="1" dirty="0"/>
                <a:t>+H</a:t>
              </a:r>
              <a:r>
                <a:rPr lang="en-US" altLang="zh-CN" sz="3600" b="1" baseline="-25000" dirty="0"/>
                <a:t>2</a:t>
              </a:r>
              <a:r>
                <a:rPr lang="en-US" altLang="zh-CN" sz="3600" b="1" dirty="0"/>
                <a:t>O</a:t>
              </a:r>
              <a:endParaRPr lang="en-US" altLang="zh-CN" sz="3600" b="1" baseline="-25000" dirty="0"/>
            </a:p>
          </p:txBody>
        </p:sp>
        <p:sp>
          <p:nvSpPr>
            <p:cNvPr id="35" name="Text Box 5"/>
            <p:cNvSpPr txBox="1">
              <a:spLocks noChangeArrowheads="1"/>
            </p:cNvSpPr>
            <p:nvPr/>
          </p:nvSpPr>
          <p:spPr bwMode="auto">
            <a:xfrm>
              <a:off x="3931942" y="4020269"/>
              <a:ext cx="1223963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 b="1"/>
                <a:t>140℃</a:t>
              </a:r>
            </a:p>
          </p:txBody>
        </p:sp>
        <p:sp>
          <p:nvSpPr>
            <p:cNvPr id="36" name="Line 6"/>
            <p:cNvSpPr>
              <a:spLocks noChangeShapeType="1"/>
            </p:cNvSpPr>
            <p:nvPr/>
          </p:nvSpPr>
          <p:spPr bwMode="auto">
            <a:xfrm>
              <a:off x="4003380" y="3948831"/>
              <a:ext cx="72072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Text Box 7"/>
            <p:cNvSpPr txBox="1">
              <a:spLocks noChangeArrowheads="1"/>
            </p:cNvSpPr>
            <p:nvPr/>
          </p:nvSpPr>
          <p:spPr bwMode="auto">
            <a:xfrm>
              <a:off x="3943902" y="3515536"/>
              <a:ext cx="122396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1800" b="1" dirty="0" smtClean="0"/>
                <a:t>浓硫酸</a:t>
              </a:r>
              <a:endParaRPr lang="en-US" altLang="zh-CN" sz="1800" b="1" baseline="-25000" dirty="0"/>
            </a:p>
          </p:txBody>
        </p:sp>
      </p:grpSp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23" name="墨迹 22"/>
              <p14:cNvContentPartPr/>
              <p14:nvPr/>
            </p14:nvContentPartPr>
            <p14:xfrm>
              <a:off x="11599560" y="4205880"/>
              <a:ext cx="360" cy="360"/>
            </p14:xfrm>
          </p:contentPart>
        </mc:Choice>
        <mc:Fallback>
          <p:pic>
            <p:nvPicPr>
              <p:cNvPr id="23" name="墨迹 22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590200" y="419652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74324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5577010" y="1336431"/>
            <a:ext cx="6614990" cy="15519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0" y="1326213"/>
            <a:ext cx="5577010" cy="15519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0" y="4776364"/>
            <a:ext cx="12192000" cy="20816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0" y="2859110"/>
            <a:ext cx="12192000" cy="19316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2509837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4.3</a:t>
            </a:r>
            <a:r>
              <a:rPr lang="zh-CN" altLang="en-US" sz="2400" dirty="0" smtClean="0"/>
              <a:t>取代反应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成</a:t>
            </a:r>
            <a:r>
              <a:rPr lang="zh-CN" altLang="en-US" sz="2400" dirty="0" smtClean="0">
                <a:solidFill>
                  <a:srgbClr val="FF0000"/>
                </a:solidFill>
              </a:rPr>
              <a:t>醚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01917" y="461665"/>
            <a:ext cx="208980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取代反应</a:t>
            </a:r>
            <a:r>
              <a:rPr lang="zh-CN" altLang="en-US" sz="2400" dirty="0" smtClean="0"/>
              <a:t>训练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107" y="1785518"/>
            <a:ext cx="834708" cy="761836"/>
          </a:xfrm>
          <a:prstGeom prst="rect">
            <a:avLst/>
          </a:prstGeom>
        </p:spPr>
      </p:pic>
      <p:pic>
        <p:nvPicPr>
          <p:cNvPr id="17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538" y="1344168"/>
            <a:ext cx="2163838" cy="1540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000" y="3299490"/>
            <a:ext cx="2355917" cy="1224544"/>
          </a:xfrm>
          <a:prstGeom prst="rect">
            <a:avLst/>
          </a:prstGeom>
        </p:spPr>
      </p:pic>
      <p:pic>
        <p:nvPicPr>
          <p:cNvPr id="18" name="图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97" y="4918449"/>
            <a:ext cx="1778739" cy="1931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1750" y="3302877"/>
            <a:ext cx="1577617" cy="1096937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8009" y="5332516"/>
            <a:ext cx="1577617" cy="1096937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7047" y="1527920"/>
            <a:ext cx="1577617" cy="1096937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58366" y="1544193"/>
            <a:ext cx="1577617" cy="1096937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87492" y="5360412"/>
            <a:ext cx="617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2</a:t>
            </a:r>
            <a:endParaRPr lang="zh-CN" altLang="en-US" sz="3200" dirty="0"/>
          </a:p>
        </p:txBody>
      </p:sp>
      <p:sp>
        <p:nvSpPr>
          <p:cNvPr id="32" name="文本框 31"/>
          <p:cNvSpPr txBox="1"/>
          <p:nvPr/>
        </p:nvSpPr>
        <p:spPr>
          <a:xfrm>
            <a:off x="44861" y="3632873"/>
            <a:ext cx="617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2</a:t>
            </a:r>
            <a:endParaRPr lang="zh-CN" altLang="en-US" sz="3200" dirty="0"/>
          </a:p>
        </p:txBody>
      </p:sp>
      <p:sp>
        <p:nvSpPr>
          <p:cNvPr id="33" name="文本框 32"/>
          <p:cNvSpPr txBox="1"/>
          <p:nvPr/>
        </p:nvSpPr>
        <p:spPr>
          <a:xfrm>
            <a:off x="5686673" y="1881227"/>
            <a:ext cx="617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2</a:t>
            </a:r>
            <a:endParaRPr lang="zh-CN" altLang="en-US" sz="3200" dirty="0"/>
          </a:p>
        </p:txBody>
      </p:sp>
      <p:sp>
        <p:nvSpPr>
          <p:cNvPr id="34" name="文本框 33"/>
          <p:cNvSpPr txBox="1"/>
          <p:nvPr/>
        </p:nvSpPr>
        <p:spPr>
          <a:xfrm>
            <a:off x="79205" y="1807589"/>
            <a:ext cx="617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2</a:t>
            </a:r>
            <a:endParaRPr lang="zh-CN" altLang="en-US" sz="3200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33586" y="1816433"/>
            <a:ext cx="2809596" cy="66612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2538" y="1631423"/>
            <a:ext cx="2918314" cy="87998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9058" y="3247536"/>
            <a:ext cx="3060959" cy="142030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99058" y="5102548"/>
            <a:ext cx="5640972" cy="1499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749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24547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4.3</a:t>
            </a:r>
            <a:r>
              <a:rPr lang="zh-CN" altLang="en-US" sz="2400" dirty="0" smtClean="0"/>
              <a:t>取代反应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成</a:t>
            </a:r>
            <a:r>
              <a:rPr lang="zh-CN" altLang="en-US" sz="2400" dirty="0" smtClean="0">
                <a:solidFill>
                  <a:srgbClr val="FF0000"/>
                </a:solidFill>
              </a:rPr>
              <a:t>卤代烃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grpSp>
        <p:nvGrpSpPr>
          <p:cNvPr id="17" name="Group 3"/>
          <p:cNvGrpSpPr>
            <a:grpSpLocks/>
          </p:cNvGrpSpPr>
          <p:nvPr/>
        </p:nvGrpSpPr>
        <p:grpSpPr bwMode="auto">
          <a:xfrm>
            <a:off x="1996225" y="942876"/>
            <a:ext cx="7696200" cy="884238"/>
            <a:chOff x="144" y="3216"/>
            <a:chExt cx="4848" cy="557"/>
          </a:xfrm>
        </p:grpSpPr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144" y="3408"/>
              <a:ext cx="484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32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C</a:t>
              </a:r>
              <a:r>
                <a:rPr kumimoji="1" lang="en-US" altLang="zh-CN" sz="3200" b="1" baseline="-25000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200" b="1" baseline="-25000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5</a:t>
              </a:r>
              <a:r>
                <a:rPr kumimoji="1" lang="en-US" altLang="zh-CN" sz="32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OH  +  </a:t>
              </a:r>
              <a:r>
                <a:rPr kumimoji="1" lang="en-US" altLang="zh-CN" sz="3200" b="1" dirty="0" err="1">
                  <a:solidFill>
                    <a:srgbClr val="FF3300"/>
                  </a:solidFill>
                  <a:latin typeface="Times New Roman" panose="02020603050405020304" pitchFamily="18" charset="0"/>
                </a:rPr>
                <a:t>HBr</a:t>
              </a:r>
              <a:r>
                <a:rPr kumimoji="1" lang="en-US" altLang="zh-CN" sz="32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             C</a:t>
              </a:r>
              <a:r>
                <a:rPr kumimoji="1" lang="en-US" altLang="zh-CN" sz="3200" b="1" baseline="-25000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200" b="1" baseline="-25000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5</a:t>
              </a:r>
              <a:r>
                <a:rPr kumimoji="1" lang="en-US" altLang="zh-CN" sz="32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Br  +  H</a:t>
              </a:r>
              <a:r>
                <a:rPr kumimoji="1" lang="en-US" altLang="zh-CN" sz="3200" b="1" baseline="-25000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19" name="Line 5"/>
            <p:cNvSpPr>
              <a:spLocks noChangeShapeType="1"/>
            </p:cNvSpPr>
            <p:nvPr/>
          </p:nvSpPr>
          <p:spPr bwMode="auto">
            <a:xfrm>
              <a:off x="2064" y="3600"/>
              <a:ext cx="720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Text Box 6"/>
            <p:cNvSpPr txBox="1">
              <a:spLocks noChangeArrowheads="1"/>
            </p:cNvSpPr>
            <p:nvPr/>
          </p:nvSpPr>
          <p:spPr bwMode="auto">
            <a:xfrm>
              <a:off x="2160" y="3216"/>
              <a:ext cx="43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32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△</a:t>
              </a: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558" y="2251202"/>
            <a:ext cx="5559836" cy="138700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6570" y="2493289"/>
            <a:ext cx="3804708" cy="114492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99" y="4070012"/>
            <a:ext cx="6053501" cy="1250673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8549" y="4185921"/>
            <a:ext cx="4442626" cy="1239852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770086" y="2117061"/>
            <a:ext cx="208980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取代反应</a:t>
            </a:r>
            <a:r>
              <a:rPr lang="zh-CN" altLang="en-US" sz="2400" dirty="0" smtClean="0"/>
              <a:t>训练</a:t>
            </a:r>
            <a:endParaRPr lang="zh-CN" altLang="en-US" sz="2400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6" name="墨迹 15"/>
              <p14:cNvContentPartPr/>
              <p14:nvPr/>
            </p14:nvContentPartPr>
            <p14:xfrm>
              <a:off x="2518200" y="3232440"/>
              <a:ext cx="8867520" cy="2116800"/>
            </p14:xfrm>
          </p:contentPart>
        </mc:Choice>
        <mc:Fallback>
          <p:pic>
            <p:nvPicPr>
              <p:cNvPr id="16" name="墨迹 15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508840" y="3223080"/>
                <a:ext cx="8886240" cy="2135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5467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 rot="20804030">
            <a:off x="4146998" y="770188"/>
            <a:ext cx="1468191" cy="4368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2749" y="53614"/>
            <a:ext cx="8635861" cy="1335454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24547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4.3</a:t>
            </a:r>
            <a:r>
              <a:rPr lang="zh-CN" altLang="en-US" sz="2400" dirty="0" smtClean="0"/>
              <a:t>取代反应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>
                <a:solidFill>
                  <a:srgbClr val="FF0000"/>
                </a:solidFill>
              </a:rPr>
              <a:t>酯化</a:t>
            </a:r>
            <a:r>
              <a:rPr lang="zh-CN" altLang="en-US" sz="2400" dirty="0" smtClean="0"/>
              <a:t>反应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44344" y="1389068"/>
            <a:ext cx="2073499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酸脱羟基，醇脱氢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8188816" y="1925323"/>
            <a:ext cx="3000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试剂的加入顺序？</a:t>
            </a:r>
            <a:endParaRPr lang="zh-CN" altLang="en-US" sz="2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8188816" y="2625021"/>
            <a:ext cx="3000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浓硫酸的作用是？  ；</a:t>
            </a:r>
            <a:endParaRPr lang="zh-CN" altLang="en-US" sz="2400" dirty="0"/>
          </a:p>
        </p:txBody>
      </p:sp>
      <p:sp>
        <p:nvSpPr>
          <p:cNvPr id="22" name="文本框 21"/>
          <p:cNvSpPr txBox="1"/>
          <p:nvPr/>
        </p:nvSpPr>
        <p:spPr>
          <a:xfrm>
            <a:off x="8188816" y="3387994"/>
            <a:ext cx="3769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为什么导管不伸入液面下？</a:t>
            </a:r>
            <a:endParaRPr lang="zh-CN" altLang="en-US" sz="2400" dirty="0"/>
          </a:p>
        </p:txBody>
      </p:sp>
      <p:sp>
        <p:nvSpPr>
          <p:cNvPr id="23" name="文本框 22"/>
          <p:cNvSpPr txBox="1"/>
          <p:nvPr/>
        </p:nvSpPr>
        <p:spPr>
          <a:xfrm>
            <a:off x="8188816" y="4372812"/>
            <a:ext cx="3769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饱和碳酸钠溶液的作用？</a:t>
            </a:r>
            <a:endParaRPr lang="zh-CN" altLang="en-US" sz="2400" dirty="0"/>
          </a:p>
        </p:txBody>
      </p:sp>
      <p:sp>
        <p:nvSpPr>
          <p:cNvPr id="24" name="文本框 23"/>
          <p:cNvSpPr txBox="1"/>
          <p:nvPr/>
        </p:nvSpPr>
        <p:spPr>
          <a:xfrm>
            <a:off x="8188816" y="5437092"/>
            <a:ext cx="3453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为什么不用</a:t>
            </a:r>
            <a:r>
              <a:rPr lang="en-US" altLang="zh-CN" sz="2400" dirty="0" err="1" smtClean="0"/>
              <a:t>NaOH</a:t>
            </a:r>
            <a:r>
              <a:rPr lang="zh-CN" altLang="en-US" sz="2400" dirty="0" smtClean="0"/>
              <a:t>溶液？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608224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 rot="20804030">
            <a:off x="4146999" y="704883"/>
            <a:ext cx="1468191" cy="4368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24547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4.3</a:t>
            </a:r>
            <a:r>
              <a:rPr lang="zh-CN" altLang="en-US" sz="2400" dirty="0" smtClean="0"/>
              <a:t>取代反应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>
                <a:solidFill>
                  <a:srgbClr val="FF0000"/>
                </a:solidFill>
              </a:rPr>
              <a:t>酯化</a:t>
            </a:r>
            <a:r>
              <a:rPr lang="zh-CN" altLang="en-US" sz="2400" dirty="0" smtClean="0"/>
              <a:t>反应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1453" y="24770"/>
            <a:ext cx="8635861" cy="133545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024648" y="1295926"/>
            <a:ext cx="2073499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酸脱羟基，醇脱氢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3694756" y="1978537"/>
            <a:ext cx="313299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酯化反应</a:t>
            </a:r>
            <a:r>
              <a:rPr lang="zh-CN" altLang="en-US" sz="2400" dirty="0" smtClean="0"/>
              <a:t>训练 第一组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6241" y="2753481"/>
            <a:ext cx="4838613" cy="123022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3981" y="2863901"/>
            <a:ext cx="3035100" cy="100938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6487" y="4176414"/>
            <a:ext cx="4939314" cy="109599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1324" y="4004817"/>
            <a:ext cx="3187757" cy="141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94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 rot="20804030">
            <a:off x="4146999" y="704883"/>
            <a:ext cx="1468191" cy="4368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24547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4.3</a:t>
            </a:r>
            <a:r>
              <a:rPr lang="zh-CN" altLang="en-US" sz="2400" dirty="0" smtClean="0"/>
              <a:t>取代反应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>
                <a:solidFill>
                  <a:srgbClr val="FF0000"/>
                </a:solidFill>
              </a:rPr>
              <a:t>酯化</a:t>
            </a:r>
            <a:r>
              <a:rPr lang="zh-CN" altLang="en-US" sz="2400" dirty="0" smtClean="0"/>
              <a:t>反应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1453" y="24770"/>
            <a:ext cx="8635861" cy="133545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024648" y="1295926"/>
            <a:ext cx="2073499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酸脱羟基，醇脱氢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3694756" y="1978537"/>
            <a:ext cx="313299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酯化反应</a:t>
            </a:r>
            <a:r>
              <a:rPr lang="zh-CN" altLang="en-US" sz="2400" dirty="0" smtClean="0"/>
              <a:t>训练 第二组</a:t>
            </a:r>
            <a:endParaRPr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627" y="2753481"/>
            <a:ext cx="5596520" cy="124536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5573" y="2724819"/>
            <a:ext cx="4604197" cy="12740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615" y="4867904"/>
            <a:ext cx="5896716" cy="104839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5573" y="4546892"/>
            <a:ext cx="5591214" cy="163309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6" name="墨迹 15"/>
              <p14:cNvContentPartPr/>
              <p14:nvPr/>
            </p14:nvContentPartPr>
            <p14:xfrm>
              <a:off x="928800" y="4027320"/>
              <a:ext cx="9956880" cy="2634480"/>
            </p14:xfrm>
          </p:contentPart>
        </mc:Choice>
        <mc:Fallback>
          <p:pic>
            <p:nvPicPr>
              <p:cNvPr id="16" name="墨迹 15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19440" y="4017960"/>
                <a:ext cx="9975600" cy="2653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22830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 rot="20804030">
            <a:off x="4146999" y="704883"/>
            <a:ext cx="1468191" cy="4368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24547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4.3</a:t>
            </a:r>
            <a:r>
              <a:rPr lang="zh-CN" altLang="en-US" sz="2400" dirty="0" smtClean="0"/>
              <a:t>取代反应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>
                <a:solidFill>
                  <a:srgbClr val="FF0000"/>
                </a:solidFill>
              </a:rPr>
              <a:t>酯化</a:t>
            </a:r>
            <a:r>
              <a:rPr lang="zh-CN" altLang="en-US" sz="2400" dirty="0" smtClean="0"/>
              <a:t>反应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1453" y="24770"/>
            <a:ext cx="8635861" cy="133545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024648" y="1295926"/>
            <a:ext cx="2073499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酸脱羟基，醇脱氢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3694756" y="1978537"/>
            <a:ext cx="313299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酯化反应</a:t>
            </a:r>
            <a:r>
              <a:rPr lang="zh-CN" altLang="en-US" sz="2400" dirty="0" smtClean="0"/>
              <a:t>训练 第三组</a:t>
            </a:r>
            <a:endParaRPr lang="zh-CN" altLang="en-US" sz="2400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2241" y="3108830"/>
            <a:ext cx="4839220" cy="123248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7748" y="2917109"/>
            <a:ext cx="3189178" cy="116885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870" y="4988011"/>
            <a:ext cx="6555878" cy="119397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6964" y="4988011"/>
            <a:ext cx="3752246" cy="104143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7" name="墨迹 16"/>
              <p14:cNvContentPartPr/>
              <p14:nvPr/>
            </p14:nvContentPartPr>
            <p14:xfrm>
              <a:off x="6411600" y="4116600"/>
              <a:ext cx="5402880" cy="2589840"/>
            </p14:xfrm>
          </p:contentPart>
        </mc:Choice>
        <mc:Fallback>
          <p:pic>
            <p:nvPicPr>
              <p:cNvPr id="17" name="墨迹 16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402240" y="4107240"/>
                <a:ext cx="5421600" cy="2608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07406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 rot="20804030">
            <a:off x="4146999" y="704883"/>
            <a:ext cx="1468191" cy="4368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24547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4.3</a:t>
            </a:r>
            <a:r>
              <a:rPr lang="zh-CN" altLang="en-US" sz="2400" dirty="0" smtClean="0"/>
              <a:t>取代反应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>
                <a:solidFill>
                  <a:srgbClr val="FF0000"/>
                </a:solidFill>
              </a:rPr>
              <a:t>酯化</a:t>
            </a:r>
            <a:r>
              <a:rPr lang="zh-CN" altLang="en-US" sz="2400" dirty="0" smtClean="0"/>
              <a:t>反应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1453" y="24770"/>
            <a:ext cx="8635861" cy="133545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024648" y="1295926"/>
            <a:ext cx="2073499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酸脱羟基，醇脱氢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3694756" y="1978537"/>
            <a:ext cx="313299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酯化反应</a:t>
            </a:r>
            <a:r>
              <a:rPr lang="zh-CN" altLang="en-US" sz="2400" dirty="0" smtClean="0"/>
              <a:t>训练 第四组</a:t>
            </a:r>
            <a:endParaRPr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221" y="2936414"/>
            <a:ext cx="5368510" cy="123248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731" y="3060343"/>
            <a:ext cx="3485392" cy="1235997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221" y="4636533"/>
            <a:ext cx="5368510" cy="123248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9731" y="4711216"/>
            <a:ext cx="2649185" cy="128524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1" name="墨迹 10"/>
              <p14:cNvContentPartPr/>
              <p14:nvPr/>
            </p14:nvContentPartPr>
            <p14:xfrm>
              <a:off x="5179320" y="2473560"/>
              <a:ext cx="6420600" cy="4152600"/>
            </p14:xfrm>
          </p:contentPart>
        </mc:Choice>
        <mc:Fallback>
          <p:pic>
            <p:nvPicPr>
              <p:cNvPr id="11" name="墨迹 10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169960" y="2464200"/>
                <a:ext cx="6439320" cy="4171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53649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 rot="20804030">
            <a:off x="4146999" y="704883"/>
            <a:ext cx="1468191" cy="4368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24547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4.3</a:t>
            </a:r>
            <a:r>
              <a:rPr lang="zh-CN" altLang="en-US" sz="2400" dirty="0" smtClean="0"/>
              <a:t>取代反应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>
                <a:solidFill>
                  <a:srgbClr val="FF0000"/>
                </a:solidFill>
              </a:rPr>
              <a:t>酯化</a:t>
            </a:r>
            <a:r>
              <a:rPr lang="zh-CN" altLang="en-US" sz="2400" dirty="0" smtClean="0"/>
              <a:t>反应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1453" y="24770"/>
            <a:ext cx="8635861" cy="133545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024648" y="1295926"/>
            <a:ext cx="2073499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酸脱羟基，醇脱氢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3694756" y="1978537"/>
            <a:ext cx="313299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酯化反应</a:t>
            </a:r>
            <a:r>
              <a:rPr lang="zh-CN" altLang="en-US" sz="2400" dirty="0" smtClean="0"/>
              <a:t>训练 第五组</a:t>
            </a:r>
            <a:endParaRPr lang="zh-CN" altLang="en-US" sz="2400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547" y="3236483"/>
            <a:ext cx="6880758" cy="135536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7400" y="3104116"/>
            <a:ext cx="5248390" cy="170900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597" y="5211706"/>
            <a:ext cx="6283757" cy="1073184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8147" y="4945487"/>
            <a:ext cx="3448200" cy="1912513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6347" y="5452293"/>
            <a:ext cx="2341158" cy="832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16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24547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4.4</a:t>
            </a:r>
            <a:r>
              <a:rPr lang="zh-CN" altLang="en-US" sz="2400" dirty="0" smtClean="0"/>
              <a:t>氧化反应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催化氧化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545625" y="0"/>
            <a:ext cx="6371107" cy="11695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</a:rPr>
              <a:t>有机物</a:t>
            </a:r>
            <a:r>
              <a:rPr kumimoji="1" lang="zh-CN" altLang="en-US" sz="2800" b="1" dirty="0">
                <a:solidFill>
                  <a:srgbClr val="003300"/>
                </a:solidFill>
                <a:latin typeface="Times New Roman" panose="02020603050405020304" pitchFamily="18" charset="0"/>
              </a:rPr>
              <a:t>分子中</a:t>
            </a:r>
            <a:r>
              <a:rPr kumimoji="1"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加入氧原子</a:t>
            </a:r>
            <a:r>
              <a:rPr kumimoji="1" lang="zh-CN" altLang="en-US" sz="2800" b="1" dirty="0">
                <a:solidFill>
                  <a:srgbClr val="003300"/>
                </a:solidFill>
                <a:latin typeface="Times New Roman" panose="02020603050405020304" pitchFamily="18" charset="0"/>
              </a:rPr>
              <a:t>或</a:t>
            </a:r>
            <a:r>
              <a:rPr kumimoji="1"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失去</a:t>
            </a:r>
            <a:r>
              <a:rPr kumimoji="1" lang="zh-CN" altLang="en-US" sz="2800" b="1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氢原子</a:t>
            </a:r>
            <a:endParaRPr kumimoji="1" lang="en-US" altLang="zh-CN" sz="2800" b="1" dirty="0" smtClean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algn="just" eaLnBrk="1" hangingPunct="1"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</a:rPr>
              <a:t>的</a:t>
            </a:r>
            <a:r>
              <a:rPr kumimoji="1" lang="zh-CN" altLang="en-US" sz="2800" b="1" dirty="0">
                <a:solidFill>
                  <a:srgbClr val="003300"/>
                </a:solidFill>
                <a:latin typeface="Times New Roman" panose="02020603050405020304" pitchFamily="18" charset="0"/>
              </a:rPr>
              <a:t>反应叫做氧化反应。</a:t>
            </a:r>
          </a:p>
        </p:txBody>
      </p:sp>
    </p:spTree>
    <p:extLst>
      <p:ext uri="{BB962C8B-B14F-4D97-AF65-F5344CB8AC3E}">
        <p14:creationId xmlns:p14="http://schemas.microsoft.com/office/powerpoint/2010/main" val="948166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 rot="20101751">
            <a:off x="2409262" y="2361237"/>
            <a:ext cx="1262811" cy="35846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20226468">
            <a:off x="2260269" y="4586439"/>
            <a:ext cx="1535366" cy="45159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24547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4.4</a:t>
            </a:r>
            <a:r>
              <a:rPr lang="zh-CN" altLang="en-US" sz="2400" dirty="0" smtClean="0"/>
              <a:t>氧化反应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催化氧化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545625" y="0"/>
            <a:ext cx="6371107" cy="11695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</a:rPr>
              <a:t>有机物</a:t>
            </a:r>
            <a:r>
              <a:rPr kumimoji="1" lang="zh-CN" altLang="en-US" sz="2800" b="1" dirty="0">
                <a:solidFill>
                  <a:srgbClr val="003300"/>
                </a:solidFill>
                <a:latin typeface="Times New Roman" panose="02020603050405020304" pitchFamily="18" charset="0"/>
              </a:rPr>
              <a:t>分子中</a:t>
            </a:r>
            <a:r>
              <a:rPr kumimoji="1"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加入氧原子</a:t>
            </a:r>
            <a:r>
              <a:rPr kumimoji="1" lang="zh-CN" altLang="en-US" sz="2800" b="1" dirty="0">
                <a:solidFill>
                  <a:srgbClr val="003300"/>
                </a:solidFill>
                <a:latin typeface="Times New Roman" panose="02020603050405020304" pitchFamily="18" charset="0"/>
              </a:rPr>
              <a:t>或</a:t>
            </a:r>
            <a:r>
              <a:rPr kumimoji="1"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失去</a:t>
            </a:r>
            <a:r>
              <a:rPr kumimoji="1" lang="zh-CN" altLang="en-US" sz="2800" b="1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氢原子</a:t>
            </a:r>
            <a:endParaRPr kumimoji="1" lang="en-US" altLang="zh-CN" sz="2800" b="1" dirty="0" smtClean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algn="just" eaLnBrk="1" hangingPunct="1"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</a:rPr>
              <a:t>的</a:t>
            </a:r>
            <a:r>
              <a:rPr kumimoji="1" lang="zh-CN" altLang="en-US" sz="2800" b="1" dirty="0">
                <a:solidFill>
                  <a:srgbClr val="003300"/>
                </a:solidFill>
                <a:latin typeface="Times New Roman" panose="02020603050405020304" pitchFamily="18" charset="0"/>
              </a:rPr>
              <a:t>反应叫做氧化反应。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7356" y="4521040"/>
            <a:ext cx="7844278" cy="22398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738" y="1237010"/>
            <a:ext cx="2313702" cy="583763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176742" y="1301755"/>
            <a:ext cx="1210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第一步</a:t>
            </a:r>
            <a:endParaRPr lang="zh-CN" altLang="en-US" sz="2400" dirty="0"/>
          </a:p>
        </p:txBody>
      </p:sp>
      <p:sp>
        <p:nvSpPr>
          <p:cNvPr id="18" name="文本框 17"/>
          <p:cNvSpPr txBox="1"/>
          <p:nvPr/>
        </p:nvSpPr>
        <p:spPr>
          <a:xfrm>
            <a:off x="153928" y="2738665"/>
            <a:ext cx="1210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第二步</a:t>
            </a:r>
            <a:endParaRPr lang="zh-CN" altLang="en-US" sz="2400" dirty="0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9797" y="2174533"/>
            <a:ext cx="6737385" cy="2131062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186059" y="4521040"/>
            <a:ext cx="1210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总反应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22" name="墨迹 21"/>
              <p14:cNvContentPartPr/>
              <p14:nvPr/>
            </p14:nvContentPartPr>
            <p14:xfrm>
              <a:off x="8813520" y="3098520"/>
              <a:ext cx="1482840" cy="732600"/>
            </p14:xfrm>
          </p:contentPart>
        </mc:Choice>
        <mc:Fallback>
          <p:pic>
            <p:nvPicPr>
              <p:cNvPr id="22" name="墨迹 2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804160" y="3089160"/>
                <a:ext cx="1501560" cy="751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445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" grpId="0" animBg="1"/>
      <p:bldP spid="16" grpId="0" animBg="1"/>
      <p:bldP spid="17" grpId="0"/>
      <p:bldP spid="18" grpId="0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24547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4.4</a:t>
            </a:r>
            <a:r>
              <a:rPr lang="zh-CN" altLang="en-US" sz="2400" dirty="0" smtClean="0"/>
              <a:t>氧化反应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催化氧化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2522" y="125725"/>
            <a:ext cx="7844278" cy="22398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20344" y="1384995"/>
            <a:ext cx="2168309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练习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催化氧化</a:t>
            </a:r>
            <a:endParaRPr lang="zh-CN" altLang="en-US" sz="2400" dirty="0"/>
          </a:p>
        </p:txBody>
      </p:sp>
      <p:pic>
        <p:nvPicPr>
          <p:cNvPr id="1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10" y="2427757"/>
            <a:ext cx="1781943" cy="464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60" y="3807720"/>
            <a:ext cx="3167062" cy="223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997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24547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4.4</a:t>
            </a:r>
            <a:r>
              <a:rPr lang="zh-CN" altLang="en-US" sz="2400" dirty="0" smtClean="0"/>
              <a:t>氧化反应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催化氧化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6764" y="68525"/>
            <a:ext cx="7844278" cy="22398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20344" y="1384995"/>
            <a:ext cx="2168309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练习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催化氧化</a:t>
            </a:r>
            <a:endParaRPr lang="zh-CN" altLang="en-US" sz="2400" dirty="0"/>
          </a:p>
        </p:txBody>
      </p:sp>
      <p:pic>
        <p:nvPicPr>
          <p:cNvPr id="8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00" y="2308325"/>
            <a:ext cx="23018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00" y="4229200"/>
            <a:ext cx="1349375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75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24547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4.4</a:t>
            </a:r>
            <a:r>
              <a:rPr lang="zh-CN" altLang="en-US" sz="2400" dirty="0" smtClean="0"/>
              <a:t>氧化反应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催化氧化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5401" y="186446"/>
            <a:ext cx="7844278" cy="22398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20344" y="1384995"/>
            <a:ext cx="2168309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练习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催化氧化</a:t>
            </a:r>
            <a:endParaRPr lang="zh-CN" altLang="en-US" sz="2400" dirty="0"/>
          </a:p>
        </p:txBody>
      </p:sp>
      <p:pic>
        <p:nvPicPr>
          <p:cNvPr id="10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58" y="3005831"/>
            <a:ext cx="3463925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285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-1" y="461665"/>
            <a:ext cx="5525038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4.4</a:t>
            </a:r>
            <a:r>
              <a:rPr lang="zh-CN" altLang="en-US" sz="2400" dirty="0" smtClean="0"/>
              <a:t>氧化反应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>
                <a:solidFill>
                  <a:srgbClr val="FF0000"/>
                </a:solidFill>
              </a:rPr>
              <a:t>高锰酸钾</a:t>
            </a:r>
            <a:r>
              <a:rPr lang="zh-CN" altLang="en-US" sz="2400" dirty="0" smtClean="0"/>
              <a:t>等强氧化剂</a:t>
            </a:r>
            <a:r>
              <a:rPr lang="zh-CN" altLang="en-US" sz="2400" dirty="0" smtClean="0"/>
              <a:t>氧化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9329212" y="976259"/>
            <a:ext cx="2695891" cy="1772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400" dirty="0" smtClean="0"/>
              <a:t>乙醇可被酸性高锰酸钾溶液或重铬酸钾酸性溶液氧化生成乙酸。氧化过程可分为两步</a:t>
            </a:r>
            <a:r>
              <a:rPr lang="zh-CN" altLang="en-US" sz="1800" dirty="0" smtClean="0"/>
              <a:t>：</a:t>
            </a:r>
            <a:endParaRPr lang="zh-CN" altLang="en-US" sz="1800" dirty="0" smtClean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419086" y="7416868"/>
            <a:ext cx="61198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FF0000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800"/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9329212" y="2748491"/>
            <a:ext cx="1390650" cy="369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800" b="1" dirty="0">
                <a:latin typeface="Times New Roman" panose="02020603050405020304" pitchFamily="18" charset="0"/>
              </a:rPr>
              <a:t>CH</a:t>
            </a:r>
            <a:r>
              <a:rPr lang="en-US" altLang="zh-CN" sz="1800" b="1" baseline="-25000" dirty="0">
                <a:latin typeface="Times New Roman" panose="02020603050405020304" pitchFamily="18" charset="0"/>
              </a:rPr>
              <a:t>3</a:t>
            </a:r>
            <a:r>
              <a:rPr lang="en-US" altLang="zh-CN" sz="1800" b="1" dirty="0">
                <a:latin typeface="Times New Roman" panose="02020603050405020304" pitchFamily="18" charset="0"/>
              </a:rPr>
              <a:t>CH</a:t>
            </a:r>
            <a:r>
              <a:rPr lang="en-US" altLang="zh-CN" sz="1800" b="1" baseline="-25000" dirty="0">
                <a:latin typeface="Times New Roman" panose="02020603050405020304" pitchFamily="18" charset="0"/>
              </a:rPr>
              <a:t>2</a:t>
            </a:r>
            <a:r>
              <a:rPr lang="en-US" altLang="zh-CN" sz="1800" b="1" dirty="0">
                <a:latin typeface="Times New Roman" panose="02020603050405020304" pitchFamily="18" charset="0"/>
              </a:rPr>
              <a:t>OH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9388812" y="3852295"/>
            <a:ext cx="1250950" cy="369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800" b="1" dirty="0">
                <a:latin typeface="Times New Roman" panose="02020603050405020304" pitchFamily="18" charset="0"/>
              </a:rPr>
              <a:t>CH</a:t>
            </a:r>
            <a:r>
              <a:rPr lang="en-US" altLang="zh-CN" sz="1800" b="1" baseline="-25000" dirty="0">
                <a:latin typeface="Times New Roman" panose="02020603050405020304" pitchFamily="18" charset="0"/>
              </a:rPr>
              <a:t>3</a:t>
            </a:r>
            <a:r>
              <a:rPr lang="en-US" altLang="zh-CN" sz="1800" b="1" dirty="0">
                <a:latin typeface="Times New Roman" panose="02020603050405020304" pitchFamily="18" charset="0"/>
              </a:rPr>
              <a:t>CHO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9388812" y="5010556"/>
            <a:ext cx="1312863" cy="369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800" b="1" dirty="0">
                <a:latin typeface="Times New Roman" panose="02020603050405020304" pitchFamily="18" charset="0"/>
              </a:rPr>
              <a:t>CH</a:t>
            </a:r>
            <a:r>
              <a:rPr lang="en-US" altLang="zh-CN" sz="1800" b="1" baseline="-25000" dirty="0">
                <a:latin typeface="Times New Roman" panose="02020603050405020304" pitchFamily="18" charset="0"/>
              </a:rPr>
              <a:t>3</a:t>
            </a:r>
            <a:r>
              <a:rPr lang="en-US" altLang="zh-CN" sz="1800" b="1" dirty="0">
                <a:latin typeface="Times New Roman" panose="02020603050405020304" pitchFamily="18" charset="0"/>
              </a:rPr>
              <a:t>COOH</a:t>
            </a:r>
          </a:p>
        </p:txBody>
      </p:sp>
      <p:sp>
        <p:nvSpPr>
          <p:cNvPr id="14" name="Line 9"/>
          <p:cNvSpPr>
            <a:spLocks noChangeShapeType="1"/>
          </p:cNvSpPr>
          <p:nvPr/>
        </p:nvSpPr>
        <p:spPr bwMode="auto">
          <a:xfrm rot="21300000" flipH="1">
            <a:off x="9844003" y="3118631"/>
            <a:ext cx="50800" cy="68599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9852381" y="3300393"/>
            <a:ext cx="1114425" cy="369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800" b="1" dirty="0" smtClean="0"/>
              <a:t>去氢氧</a:t>
            </a:r>
            <a:r>
              <a:rPr lang="zh-CN" altLang="en-US" sz="1800" b="1" dirty="0"/>
              <a:t>化</a:t>
            </a:r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10939393" y="2777838"/>
            <a:ext cx="701492" cy="369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1800" b="1" dirty="0">
                <a:latin typeface="Times New Roman" panose="02020603050405020304" pitchFamily="18" charset="0"/>
              </a:rPr>
              <a:t>乙醇</a:t>
            </a:r>
            <a:r>
              <a:rPr kumimoji="1" lang="zh-CN" altLang="en-US" sz="18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10966806" y="3844065"/>
            <a:ext cx="7364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1800" b="1" dirty="0">
                <a:latin typeface="Times New Roman" panose="02020603050405020304" pitchFamily="18" charset="0"/>
              </a:rPr>
              <a:t>乙醛</a:t>
            </a: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11024772" y="5010555"/>
            <a:ext cx="678465" cy="369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1800" b="1" dirty="0">
                <a:latin typeface="Times New Roman" panose="02020603050405020304" pitchFamily="18" charset="0"/>
              </a:rPr>
              <a:t>乙酸</a:t>
            </a:r>
          </a:p>
        </p:txBody>
      </p:sp>
      <p:sp>
        <p:nvSpPr>
          <p:cNvPr id="22" name="Line 9"/>
          <p:cNvSpPr>
            <a:spLocks noChangeShapeType="1"/>
          </p:cNvSpPr>
          <p:nvPr/>
        </p:nvSpPr>
        <p:spPr bwMode="auto">
          <a:xfrm rot="21300000" flipH="1">
            <a:off x="9874596" y="4269201"/>
            <a:ext cx="50800" cy="68599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9869403" y="4387839"/>
            <a:ext cx="111440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800" b="1" dirty="0" smtClean="0"/>
              <a:t>加氧氧</a:t>
            </a:r>
            <a:r>
              <a:rPr lang="zh-CN" altLang="en-US" sz="1800" b="1" dirty="0"/>
              <a:t>化</a:t>
            </a:r>
          </a:p>
        </p:txBody>
      </p:sp>
    </p:spTree>
    <p:extLst>
      <p:ext uri="{BB962C8B-B14F-4D97-AF65-F5344CB8AC3E}">
        <p14:creationId xmlns:p14="http://schemas.microsoft.com/office/powerpoint/2010/main" val="1796497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 animBg="1"/>
      <p:bldP spid="16" grpId="0"/>
      <p:bldP spid="20" grpId="0"/>
      <p:bldP spid="21" grpId="0"/>
      <p:bldP spid="22" grpId="0" animBg="1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20228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 smtClean="0"/>
              <a:t>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-1" y="461665"/>
            <a:ext cx="5525038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4.4</a:t>
            </a:r>
            <a:r>
              <a:rPr lang="zh-CN" altLang="en-US" sz="2400" dirty="0" smtClean="0"/>
              <a:t>氧化反应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>
                <a:solidFill>
                  <a:srgbClr val="FF0000"/>
                </a:solidFill>
              </a:rPr>
              <a:t>高锰酸钾</a:t>
            </a:r>
            <a:r>
              <a:rPr lang="zh-CN" altLang="en-US" sz="2400" dirty="0" smtClean="0"/>
              <a:t>等强氧化剂</a:t>
            </a:r>
            <a:r>
              <a:rPr lang="zh-CN" altLang="en-US" sz="2400" dirty="0" smtClean="0"/>
              <a:t>氧化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627777" y="3645369"/>
            <a:ext cx="9391985" cy="134190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2CrO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kumimoji="1"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（红色</a:t>
            </a:r>
            <a:r>
              <a:rPr kumimoji="1" lang="zh-CN" altLang="en-US" sz="2800" b="1" dirty="0">
                <a:latin typeface="+mn-ea"/>
                <a:ea typeface="+mn-ea"/>
              </a:rPr>
              <a:t>）</a:t>
            </a:r>
            <a:r>
              <a:rPr kumimoji="1" lang="en-US" altLang="zh-CN" sz="2800" b="1" dirty="0">
                <a:latin typeface="+mn-ea"/>
                <a:ea typeface="+mn-ea"/>
              </a:rPr>
              <a:t>+ 3C</a:t>
            </a:r>
            <a:r>
              <a:rPr kumimoji="1" lang="en-US" altLang="zh-CN" sz="2800" b="1" baseline="-25000" dirty="0">
                <a:latin typeface="+mn-ea"/>
                <a:ea typeface="+mn-ea"/>
              </a:rPr>
              <a:t>2</a:t>
            </a:r>
            <a:r>
              <a:rPr kumimoji="1" lang="en-US" altLang="zh-CN" sz="2800" b="1" dirty="0">
                <a:latin typeface="+mn-ea"/>
                <a:ea typeface="+mn-ea"/>
              </a:rPr>
              <a:t>H</a:t>
            </a:r>
            <a:r>
              <a:rPr kumimoji="1" lang="en-US" altLang="zh-CN" sz="2800" b="1" baseline="-25000" dirty="0">
                <a:latin typeface="+mn-ea"/>
                <a:ea typeface="+mn-ea"/>
              </a:rPr>
              <a:t>5</a:t>
            </a:r>
            <a:r>
              <a:rPr kumimoji="1" lang="en-US" altLang="zh-CN" sz="2800" b="1" dirty="0">
                <a:latin typeface="+mn-ea"/>
                <a:ea typeface="+mn-ea"/>
              </a:rPr>
              <a:t>OH + 3H</a:t>
            </a:r>
            <a:r>
              <a:rPr kumimoji="1" lang="en-US" altLang="zh-CN" sz="2800" b="1" baseline="-25000" dirty="0">
                <a:latin typeface="+mn-ea"/>
                <a:ea typeface="+mn-ea"/>
              </a:rPr>
              <a:t>2</a:t>
            </a:r>
            <a:r>
              <a:rPr kumimoji="1" lang="en-US" altLang="zh-CN" sz="2800" b="1" dirty="0">
                <a:latin typeface="+mn-ea"/>
                <a:ea typeface="+mn-ea"/>
              </a:rPr>
              <a:t>SO</a:t>
            </a:r>
            <a:r>
              <a:rPr kumimoji="1" lang="en-US" altLang="zh-CN" sz="2800" b="1" baseline="-25000" dirty="0">
                <a:latin typeface="+mn-ea"/>
                <a:ea typeface="+mn-ea"/>
              </a:rPr>
              <a:t>4</a:t>
            </a:r>
            <a:r>
              <a:rPr kumimoji="1" lang="en-US" altLang="zh-CN" sz="2800" b="1" dirty="0">
                <a:latin typeface="+mn-ea"/>
                <a:ea typeface="+mn-ea"/>
              </a:rPr>
              <a:t>             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en-US" altLang="zh-CN" sz="2800" b="1" dirty="0">
                <a:latin typeface="+mn-ea"/>
                <a:ea typeface="+mn-ea"/>
              </a:rPr>
              <a:t>               </a:t>
            </a:r>
            <a:r>
              <a:rPr kumimoji="1" lang="en-US" altLang="zh-CN" sz="2800" b="1" dirty="0">
                <a:solidFill>
                  <a:srgbClr val="00FF00"/>
                </a:solidFill>
                <a:latin typeface="+mn-ea"/>
                <a:ea typeface="+mn-ea"/>
              </a:rPr>
              <a:t>Cr</a:t>
            </a:r>
            <a:r>
              <a:rPr kumimoji="1" lang="en-US" altLang="zh-CN" sz="2800" b="1" baseline="-25000" dirty="0">
                <a:solidFill>
                  <a:srgbClr val="00FF00"/>
                </a:solidFill>
                <a:latin typeface="+mn-ea"/>
                <a:ea typeface="+mn-ea"/>
              </a:rPr>
              <a:t>2</a:t>
            </a:r>
            <a:r>
              <a:rPr kumimoji="1" lang="zh-CN" altLang="en-US" sz="2800" b="1" dirty="0">
                <a:solidFill>
                  <a:srgbClr val="00FF00"/>
                </a:solidFill>
                <a:latin typeface="+mn-ea"/>
                <a:ea typeface="+mn-ea"/>
              </a:rPr>
              <a:t>（</a:t>
            </a:r>
            <a:r>
              <a:rPr kumimoji="1" lang="en-US" altLang="zh-CN" sz="2800" b="1" dirty="0">
                <a:solidFill>
                  <a:srgbClr val="00FF00"/>
                </a:solidFill>
                <a:latin typeface="+mn-ea"/>
                <a:ea typeface="+mn-ea"/>
              </a:rPr>
              <a:t>SO</a:t>
            </a:r>
            <a:r>
              <a:rPr kumimoji="1" lang="en-US" altLang="zh-CN" sz="2800" b="1" baseline="-25000" dirty="0">
                <a:solidFill>
                  <a:srgbClr val="00FF00"/>
                </a:solidFill>
                <a:latin typeface="+mn-ea"/>
                <a:ea typeface="+mn-ea"/>
              </a:rPr>
              <a:t>4</a:t>
            </a:r>
            <a:r>
              <a:rPr kumimoji="1" lang="zh-CN" altLang="en-US" sz="2800" b="1" dirty="0">
                <a:solidFill>
                  <a:srgbClr val="00FF00"/>
                </a:solidFill>
                <a:latin typeface="+mn-ea"/>
                <a:ea typeface="+mn-ea"/>
              </a:rPr>
              <a:t>）</a:t>
            </a:r>
            <a:r>
              <a:rPr kumimoji="1" lang="en-US" altLang="zh-CN" sz="2800" b="1" baseline="-25000" dirty="0">
                <a:solidFill>
                  <a:srgbClr val="00FF00"/>
                </a:solidFill>
                <a:latin typeface="+mn-ea"/>
                <a:ea typeface="+mn-ea"/>
              </a:rPr>
              <a:t>3</a:t>
            </a:r>
            <a:r>
              <a:rPr kumimoji="1" lang="zh-CN" altLang="en-US" sz="2800" b="1" dirty="0">
                <a:latin typeface="+mn-ea"/>
                <a:ea typeface="+mn-ea"/>
              </a:rPr>
              <a:t>（绿色）</a:t>
            </a:r>
            <a:r>
              <a:rPr kumimoji="1" lang="en-US" altLang="zh-CN" sz="2800" b="1" dirty="0">
                <a:latin typeface="+mn-ea"/>
                <a:ea typeface="+mn-ea"/>
              </a:rPr>
              <a:t>+ 3CH</a:t>
            </a:r>
            <a:r>
              <a:rPr kumimoji="1" lang="en-US" altLang="zh-CN" sz="2800" b="1" baseline="-25000" dirty="0">
                <a:latin typeface="+mn-ea"/>
                <a:ea typeface="+mn-ea"/>
              </a:rPr>
              <a:t>3</a:t>
            </a:r>
            <a:r>
              <a:rPr kumimoji="1" lang="en-US" altLang="zh-CN" sz="2800" b="1" dirty="0">
                <a:latin typeface="+mn-ea"/>
                <a:ea typeface="+mn-ea"/>
              </a:rPr>
              <a:t>CHO + 6H</a:t>
            </a:r>
            <a:r>
              <a:rPr kumimoji="1" lang="en-US" altLang="zh-CN" sz="2800" b="1" baseline="-25000" dirty="0">
                <a:latin typeface="+mn-ea"/>
                <a:ea typeface="+mn-ea"/>
              </a:rPr>
              <a:t>2</a:t>
            </a:r>
            <a:r>
              <a:rPr kumimoji="1" lang="en-US" altLang="zh-CN" sz="2800" b="1" dirty="0">
                <a:latin typeface="+mn-ea"/>
                <a:ea typeface="+mn-ea"/>
              </a:rPr>
              <a:t>O</a:t>
            </a:r>
          </a:p>
        </p:txBody>
      </p:sp>
      <p:cxnSp>
        <p:nvCxnSpPr>
          <p:cNvPr id="8" name="直接箭头连接符 7"/>
          <p:cNvCxnSpPr/>
          <p:nvPr/>
        </p:nvCxnSpPr>
        <p:spPr>
          <a:xfrm flipV="1">
            <a:off x="6684021" y="3996006"/>
            <a:ext cx="1675985" cy="938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172" y="1844064"/>
            <a:ext cx="5402688" cy="1048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51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5224530" y="294068"/>
            <a:ext cx="4495800" cy="2606675"/>
            <a:chOff x="2400" y="355"/>
            <a:chExt cx="2832" cy="1642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4080" y="384"/>
              <a:ext cx="373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0000"/>
                  </a:solidFill>
                  <a:latin typeface="+mn-ea"/>
                  <a:ea typeface="+mn-ea"/>
                </a:rPr>
                <a:t>②</a:t>
              </a: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4560" y="355"/>
              <a:ext cx="373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0000"/>
                  </a:solidFill>
                  <a:latin typeface="+mn-ea"/>
                  <a:ea typeface="+mn-ea"/>
                </a:rPr>
                <a:t>①</a:t>
              </a: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2400" y="624"/>
              <a:ext cx="373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0000"/>
                  </a:solidFill>
                  <a:latin typeface="+mn-ea"/>
                  <a:ea typeface="+mn-ea"/>
                </a:rPr>
                <a:t>⑤</a:t>
              </a: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4571" y="1315"/>
              <a:ext cx="373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0000"/>
                  </a:solidFill>
                  <a:latin typeface="+mn-ea"/>
                  <a:ea typeface="+mn-ea"/>
                </a:rPr>
                <a:t>③</a:t>
              </a: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2976" y="1632"/>
              <a:ext cx="373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0000"/>
                  </a:solidFill>
                  <a:latin typeface="+mn-ea"/>
                  <a:ea typeface="+mn-ea"/>
                </a:rPr>
                <a:t>④</a:t>
              </a:r>
            </a:p>
          </p:txBody>
        </p:sp>
        <p:grpSp>
          <p:nvGrpSpPr>
            <p:cNvPr id="10" name="Group 8"/>
            <p:cNvGrpSpPr>
              <a:grpSpLocks/>
            </p:cNvGrpSpPr>
            <p:nvPr/>
          </p:nvGrpSpPr>
          <p:grpSpPr bwMode="auto">
            <a:xfrm>
              <a:off x="2736" y="480"/>
              <a:ext cx="2496" cy="1469"/>
              <a:chOff x="1392" y="1584"/>
              <a:chExt cx="2496" cy="1469"/>
            </a:xfrm>
          </p:grpSpPr>
          <p:sp>
            <p:nvSpPr>
              <p:cNvPr id="18" name="Rectangle 9"/>
              <p:cNvSpPr>
                <a:spLocks noChangeArrowheads="1"/>
              </p:cNvSpPr>
              <p:nvPr/>
            </p:nvSpPr>
            <p:spPr bwMode="auto">
              <a:xfrm>
                <a:off x="1392" y="2112"/>
                <a:ext cx="2496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3200" b="1">
                    <a:latin typeface="+mn-ea"/>
                    <a:ea typeface="+mn-ea"/>
                  </a:rPr>
                  <a:t>Ｈ</a:t>
                </a:r>
                <a:r>
                  <a:rPr lang="en-US" altLang="zh-CN" sz="3200" b="1">
                    <a:latin typeface="+mn-ea"/>
                    <a:ea typeface="+mn-ea"/>
                  </a:rPr>
                  <a:t>―</a:t>
                </a:r>
                <a:r>
                  <a:rPr lang="zh-CN" altLang="en-US" sz="3200" b="1">
                    <a:latin typeface="+mn-ea"/>
                    <a:ea typeface="+mn-ea"/>
                  </a:rPr>
                  <a:t>Ｃ</a:t>
                </a:r>
                <a:r>
                  <a:rPr lang="en-US" altLang="zh-CN" sz="3200" b="1">
                    <a:latin typeface="+mn-ea"/>
                    <a:ea typeface="+mn-ea"/>
                  </a:rPr>
                  <a:t>―</a:t>
                </a:r>
                <a:r>
                  <a:rPr lang="zh-CN" altLang="en-US" sz="3200" b="1">
                    <a:latin typeface="+mn-ea"/>
                    <a:ea typeface="+mn-ea"/>
                  </a:rPr>
                  <a:t>Ｃ</a:t>
                </a:r>
                <a:r>
                  <a:rPr lang="en-US" altLang="zh-CN" sz="3200" b="1">
                    <a:latin typeface="+mn-ea"/>
                    <a:ea typeface="+mn-ea"/>
                  </a:rPr>
                  <a:t>―</a:t>
                </a:r>
                <a:r>
                  <a:rPr lang="zh-CN" altLang="en-US" sz="3200" b="1">
                    <a:latin typeface="+mn-ea"/>
                    <a:ea typeface="+mn-ea"/>
                  </a:rPr>
                  <a:t>Ｏ</a:t>
                </a:r>
                <a:r>
                  <a:rPr lang="en-US" altLang="zh-CN" sz="3200" b="1">
                    <a:latin typeface="+mn-ea"/>
                    <a:ea typeface="+mn-ea"/>
                  </a:rPr>
                  <a:t>―</a:t>
                </a:r>
                <a:r>
                  <a:rPr lang="zh-CN" altLang="en-US" sz="3200" b="1">
                    <a:latin typeface="+mn-ea"/>
                    <a:ea typeface="+mn-ea"/>
                  </a:rPr>
                  <a:t>Ｈ</a:t>
                </a:r>
              </a:p>
            </p:txBody>
          </p:sp>
          <p:sp>
            <p:nvSpPr>
              <p:cNvPr id="19" name="Rectangle 10"/>
              <p:cNvSpPr>
                <a:spLocks noChangeArrowheads="1"/>
              </p:cNvSpPr>
              <p:nvPr/>
            </p:nvSpPr>
            <p:spPr bwMode="auto">
              <a:xfrm>
                <a:off x="1920" y="1584"/>
                <a:ext cx="37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3200" b="1">
                    <a:latin typeface="+mn-ea"/>
                    <a:ea typeface="+mn-ea"/>
                  </a:rPr>
                  <a:t>Ｈ</a:t>
                </a:r>
              </a:p>
            </p:txBody>
          </p:sp>
          <p:sp>
            <p:nvSpPr>
              <p:cNvPr id="20" name="Rectangle 11"/>
              <p:cNvSpPr>
                <a:spLocks noChangeArrowheads="1"/>
              </p:cNvSpPr>
              <p:nvPr/>
            </p:nvSpPr>
            <p:spPr bwMode="auto">
              <a:xfrm>
                <a:off x="2448" y="1584"/>
                <a:ext cx="37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3200" b="1">
                    <a:latin typeface="+mn-ea"/>
                    <a:ea typeface="+mn-ea"/>
                  </a:rPr>
                  <a:t>Ｈ</a:t>
                </a:r>
              </a:p>
            </p:txBody>
          </p:sp>
          <p:sp>
            <p:nvSpPr>
              <p:cNvPr id="21" name="Rectangle 12"/>
              <p:cNvSpPr>
                <a:spLocks noChangeArrowheads="1"/>
              </p:cNvSpPr>
              <p:nvPr/>
            </p:nvSpPr>
            <p:spPr bwMode="auto">
              <a:xfrm>
                <a:off x="1920" y="2688"/>
                <a:ext cx="37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3200" b="1">
                    <a:latin typeface="+mn-ea"/>
                    <a:ea typeface="+mn-ea"/>
                  </a:rPr>
                  <a:t>Ｈ</a:t>
                </a:r>
              </a:p>
            </p:txBody>
          </p:sp>
          <p:sp>
            <p:nvSpPr>
              <p:cNvPr id="22" name="Rectangle 13"/>
              <p:cNvSpPr>
                <a:spLocks noChangeArrowheads="1"/>
              </p:cNvSpPr>
              <p:nvPr/>
            </p:nvSpPr>
            <p:spPr bwMode="auto">
              <a:xfrm>
                <a:off x="2448" y="2688"/>
                <a:ext cx="37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3200" b="1">
                    <a:latin typeface="+mn-ea"/>
                    <a:ea typeface="+mn-ea"/>
                  </a:rPr>
                  <a:t>Ｈ</a:t>
                </a:r>
              </a:p>
            </p:txBody>
          </p:sp>
          <p:sp>
            <p:nvSpPr>
              <p:cNvPr id="23" name="Line 14"/>
              <p:cNvSpPr>
                <a:spLocks noChangeShapeType="1"/>
              </p:cNvSpPr>
              <p:nvPr/>
            </p:nvSpPr>
            <p:spPr bwMode="auto">
              <a:xfrm>
                <a:off x="2112" y="2448"/>
                <a:ext cx="0" cy="2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>
                  <a:latin typeface="+mn-ea"/>
                </a:endParaRPr>
              </a:p>
            </p:txBody>
          </p:sp>
          <p:sp>
            <p:nvSpPr>
              <p:cNvPr id="24" name="Line 15"/>
              <p:cNvSpPr>
                <a:spLocks noChangeShapeType="1"/>
              </p:cNvSpPr>
              <p:nvPr/>
            </p:nvSpPr>
            <p:spPr bwMode="auto">
              <a:xfrm>
                <a:off x="2640" y="2448"/>
                <a:ext cx="0" cy="2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>
                  <a:latin typeface="+mn-ea"/>
                </a:endParaRPr>
              </a:p>
            </p:txBody>
          </p:sp>
          <p:sp>
            <p:nvSpPr>
              <p:cNvPr id="25" name="Line 16"/>
              <p:cNvSpPr>
                <a:spLocks noChangeShapeType="1"/>
              </p:cNvSpPr>
              <p:nvPr/>
            </p:nvSpPr>
            <p:spPr bwMode="auto">
              <a:xfrm>
                <a:off x="2112" y="1920"/>
                <a:ext cx="0" cy="2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>
                  <a:latin typeface="+mn-ea"/>
                </a:endParaRPr>
              </a:p>
            </p:txBody>
          </p:sp>
          <p:sp>
            <p:nvSpPr>
              <p:cNvPr id="26" name="Line 17"/>
              <p:cNvSpPr>
                <a:spLocks noChangeShapeType="1"/>
              </p:cNvSpPr>
              <p:nvPr/>
            </p:nvSpPr>
            <p:spPr bwMode="auto">
              <a:xfrm>
                <a:off x="2640" y="1920"/>
                <a:ext cx="0" cy="2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>
                  <a:latin typeface="+mn-ea"/>
                </a:endParaRPr>
              </a:p>
            </p:txBody>
          </p:sp>
        </p:grpSp>
        <p:grpSp>
          <p:nvGrpSpPr>
            <p:cNvPr id="11" name="Group 18"/>
            <p:cNvGrpSpPr>
              <a:grpSpLocks/>
            </p:cNvGrpSpPr>
            <p:nvPr/>
          </p:nvGrpSpPr>
          <p:grpSpPr bwMode="auto">
            <a:xfrm>
              <a:off x="2784" y="816"/>
              <a:ext cx="907" cy="295"/>
              <a:chOff x="2540" y="1094"/>
              <a:chExt cx="907" cy="295"/>
            </a:xfrm>
          </p:grpSpPr>
          <p:sp>
            <p:nvSpPr>
              <p:cNvPr id="16" name="Line 19"/>
              <p:cNvSpPr>
                <a:spLocks noChangeShapeType="1"/>
              </p:cNvSpPr>
              <p:nvPr/>
            </p:nvSpPr>
            <p:spPr bwMode="auto">
              <a:xfrm>
                <a:off x="2540" y="1094"/>
                <a:ext cx="907" cy="0"/>
              </a:xfrm>
              <a:prstGeom prst="line">
                <a:avLst/>
              </a:prstGeom>
              <a:noFill/>
              <a:ln w="28575">
                <a:solidFill>
                  <a:srgbClr val="00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+mn-ea"/>
                </a:endParaRPr>
              </a:p>
            </p:txBody>
          </p:sp>
          <p:sp>
            <p:nvSpPr>
              <p:cNvPr id="17" name="Line 20"/>
              <p:cNvSpPr>
                <a:spLocks noChangeShapeType="1"/>
              </p:cNvSpPr>
              <p:nvPr/>
            </p:nvSpPr>
            <p:spPr bwMode="auto">
              <a:xfrm>
                <a:off x="3447" y="1094"/>
                <a:ext cx="0" cy="295"/>
              </a:xfrm>
              <a:prstGeom prst="line">
                <a:avLst/>
              </a:prstGeom>
              <a:noFill/>
              <a:ln w="28575">
                <a:solidFill>
                  <a:srgbClr val="00FF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+mn-ea"/>
                </a:endParaRPr>
              </a:p>
            </p:txBody>
          </p:sp>
        </p:grpSp>
        <p:sp>
          <p:nvSpPr>
            <p:cNvPr id="12" name="Line 21"/>
            <p:cNvSpPr>
              <a:spLocks noChangeShapeType="1"/>
            </p:cNvSpPr>
            <p:nvPr/>
          </p:nvSpPr>
          <p:spPr bwMode="auto">
            <a:xfrm>
              <a:off x="4272" y="768"/>
              <a:ext cx="0" cy="340"/>
            </a:xfrm>
            <a:prstGeom prst="line">
              <a:avLst/>
            </a:prstGeom>
            <a:noFill/>
            <a:ln w="28575">
              <a:solidFill>
                <a:srgbClr val="00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13" name="Line 22"/>
            <p:cNvSpPr>
              <a:spLocks noChangeShapeType="1"/>
            </p:cNvSpPr>
            <p:nvPr/>
          </p:nvSpPr>
          <p:spPr bwMode="auto">
            <a:xfrm>
              <a:off x="4752" y="768"/>
              <a:ext cx="0" cy="340"/>
            </a:xfrm>
            <a:prstGeom prst="line">
              <a:avLst/>
            </a:prstGeom>
            <a:noFill/>
            <a:ln w="28575">
              <a:solidFill>
                <a:srgbClr val="00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14" name="Line 23"/>
            <p:cNvSpPr>
              <a:spLocks noChangeShapeType="1"/>
            </p:cNvSpPr>
            <p:nvPr/>
          </p:nvSpPr>
          <p:spPr bwMode="auto">
            <a:xfrm flipH="1">
              <a:off x="4032" y="1536"/>
              <a:ext cx="545" cy="0"/>
            </a:xfrm>
            <a:prstGeom prst="line">
              <a:avLst/>
            </a:prstGeom>
            <a:noFill/>
            <a:ln w="28575">
              <a:solidFill>
                <a:srgbClr val="00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15" name="Line 24"/>
            <p:cNvSpPr>
              <a:spLocks noChangeShapeType="1"/>
            </p:cNvSpPr>
            <p:nvPr/>
          </p:nvSpPr>
          <p:spPr bwMode="auto">
            <a:xfrm flipV="1">
              <a:off x="3168" y="1248"/>
              <a:ext cx="0" cy="431"/>
            </a:xfrm>
            <a:prstGeom prst="line">
              <a:avLst/>
            </a:prstGeom>
            <a:noFill/>
            <a:ln w="28575">
              <a:solidFill>
                <a:srgbClr val="00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</p:grpSp>
      <p:graphicFrame>
        <p:nvGraphicFramePr>
          <p:cNvPr id="27" name="Group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9562421"/>
              </p:ext>
            </p:extLst>
          </p:nvPr>
        </p:nvGraphicFramePr>
        <p:xfrm>
          <a:off x="1719330" y="2849943"/>
          <a:ext cx="8305800" cy="3529014"/>
        </p:xfrm>
        <a:graphic>
          <a:graphicData uri="http://schemas.openxmlformats.org/drawingml/2006/table">
            <a:tbl>
              <a:tblPr/>
              <a:tblGrid>
                <a:gridCol w="3756025"/>
                <a:gridCol w="4549775"/>
              </a:tblGrid>
              <a:tr h="4619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反应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           断键位置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3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9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9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5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" name="Text Box 48"/>
          <p:cNvSpPr txBox="1">
            <a:spLocks noChangeArrowheads="1"/>
          </p:cNvSpPr>
          <p:nvPr/>
        </p:nvSpPr>
        <p:spPr bwMode="auto">
          <a:xfrm>
            <a:off x="2252730" y="5188331"/>
            <a:ext cx="2447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3300"/>
                </a:solidFill>
                <a:latin typeface="+mn-ea"/>
                <a:ea typeface="+mn-ea"/>
              </a:rPr>
              <a:t>分子间脱水</a:t>
            </a:r>
          </a:p>
        </p:txBody>
      </p:sp>
      <p:sp>
        <p:nvSpPr>
          <p:cNvPr id="29" name="Text Box 49"/>
          <p:cNvSpPr txBox="1">
            <a:spLocks noChangeArrowheads="1"/>
          </p:cNvSpPr>
          <p:nvPr/>
        </p:nvSpPr>
        <p:spPr bwMode="auto">
          <a:xfrm>
            <a:off x="2405130" y="5797931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3300"/>
                </a:solidFill>
                <a:latin typeface="+mn-ea"/>
                <a:ea typeface="+mn-ea"/>
              </a:rPr>
              <a:t>与</a:t>
            </a:r>
            <a:r>
              <a:rPr lang="en-US" altLang="zh-CN" sz="2400" b="1">
                <a:solidFill>
                  <a:srgbClr val="003300"/>
                </a:solidFill>
                <a:latin typeface="+mn-ea"/>
                <a:ea typeface="+mn-ea"/>
              </a:rPr>
              <a:t>HX</a:t>
            </a:r>
            <a:r>
              <a:rPr lang="zh-CN" altLang="en-US" sz="2400" b="1">
                <a:solidFill>
                  <a:srgbClr val="003300"/>
                </a:solidFill>
                <a:latin typeface="+mn-ea"/>
                <a:ea typeface="+mn-ea"/>
              </a:rPr>
              <a:t>反应</a:t>
            </a:r>
          </a:p>
        </p:txBody>
      </p:sp>
      <p:sp>
        <p:nvSpPr>
          <p:cNvPr id="30" name="Rectangle 50"/>
          <p:cNvSpPr>
            <a:spLocks noChangeArrowheads="1"/>
          </p:cNvSpPr>
          <p:nvPr/>
        </p:nvSpPr>
        <p:spPr bwMode="auto">
          <a:xfrm>
            <a:off x="6916805" y="4578731"/>
            <a:ext cx="90601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3300"/>
                </a:solidFill>
                <a:latin typeface="+mn-ea"/>
                <a:ea typeface="+mn-ea"/>
              </a:rPr>
              <a:t>②④</a:t>
            </a:r>
          </a:p>
        </p:txBody>
      </p:sp>
      <p:sp>
        <p:nvSpPr>
          <p:cNvPr id="31" name="Rectangle 51"/>
          <p:cNvSpPr>
            <a:spLocks noChangeArrowheads="1"/>
          </p:cNvSpPr>
          <p:nvPr/>
        </p:nvSpPr>
        <p:spPr bwMode="auto">
          <a:xfrm>
            <a:off x="7129530" y="5821743"/>
            <a:ext cx="5413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33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32" name="Rectangle 52"/>
          <p:cNvSpPr>
            <a:spLocks noChangeArrowheads="1"/>
          </p:cNvSpPr>
          <p:nvPr/>
        </p:nvSpPr>
        <p:spPr bwMode="auto">
          <a:xfrm>
            <a:off x="6900930" y="3892931"/>
            <a:ext cx="90601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3300"/>
                </a:solidFill>
                <a:latin typeface="+mn-ea"/>
                <a:ea typeface="+mn-ea"/>
              </a:rPr>
              <a:t>①③</a:t>
            </a:r>
          </a:p>
        </p:txBody>
      </p:sp>
      <p:sp>
        <p:nvSpPr>
          <p:cNvPr id="33" name="Rectangle 53"/>
          <p:cNvSpPr>
            <a:spLocks noChangeArrowheads="1"/>
          </p:cNvSpPr>
          <p:nvPr/>
        </p:nvSpPr>
        <p:spPr bwMode="auto">
          <a:xfrm>
            <a:off x="6900930" y="5188331"/>
            <a:ext cx="90601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3300"/>
                </a:solidFill>
                <a:latin typeface="+mn-ea"/>
                <a:ea typeface="+mn-ea"/>
              </a:rPr>
              <a:t>①②</a:t>
            </a: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2341630" y="3275393"/>
            <a:ext cx="1800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3300"/>
                </a:solidFill>
                <a:latin typeface="+mn-ea"/>
                <a:ea typeface="+mn-ea"/>
              </a:rPr>
              <a:t>与金属反应</a:t>
            </a:r>
          </a:p>
        </p:txBody>
      </p:sp>
      <p:sp>
        <p:nvSpPr>
          <p:cNvPr id="35" name="Text Box 55"/>
          <p:cNvSpPr txBox="1">
            <a:spLocks noChangeArrowheads="1"/>
          </p:cNvSpPr>
          <p:nvPr/>
        </p:nvSpPr>
        <p:spPr bwMode="auto">
          <a:xfrm>
            <a:off x="2405130" y="4578731"/>
            <a:ext cx="2808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3300"/>
                </a:solidFill>
                <a:latin typeface="+mn-ea"/>
                <a:ea typeface="+mn-ea"/>
              </a:rPr>
              <a:t>消去反应</a:t>
            </a:r>
          </a:p>
        </p:txBody>
      </p:sp>
      <p:sp>
        <p:nvSpPr>
          <p:cNvPr id="36" name="Text Box 56"/>
          <p:cNvSpPr txBox="1">
            <a:spLocks noChangeArrowheads="1"/>
          </p:cNvSpPr>
          <p:nvPr/>
        </p:nvSpPr>
        <p:spPr bwMode="auto">
          <a:xfrm>
            <a:off x="2481330" y="3969131"/>
            <a:ext cx="1655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3300"/>
                </a:solidFill>
                <a:latin typeface="+mn-ea"/>
                <a:ea typeface="+mn-ea"/>
              </a:rPr>
              <a:t>催化氧化</a:t>
            </a:r>
          </a:p>
        </p:txBody>
      </p:sp>
      <p:sp>
        <p:nvSpPr>
          <p:cNvPr id="38" name="Rectangle 58"/>
          <p:cNvSpPr>
            <a:spLocks noChangeArrowheads="1"/>
          </p:cNvSpPr>
          <p:nvPr/>
        </p:nvSpPr>
        <p:spPr bwMode="auto">
          <a:xfrm>
            <a:off x="6977130" y="3283331"/>
            <a:ext cx="5413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3300"/>
                </a:solidFill>
                <a:latin typeface="+mn-ea"/>
                <a:ea typeface="+mn-ea"/>
              </a:rPr>
              <a:t>①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1" y="32458"/>
            <a:ext cx="100455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小结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06097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 autoUpdateAnimBg="0"/>
      <p:bldP spid="31" grpId="0" autoUpdateAnimBg="0"/>
      <p:bldP spid="32" grpId="0" autoUpdateAnimBg="0"/>
      <p:bldP spid="33" grpId="0" autoUpdateAnimBg="0"/>
      <p:bldP spid="34" grpId="0"/>
      <p:bldP spid="35" grpId="0"/>
      <p:bldP spid="36" grpId="0"/>
      <p:bldP spid="3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71" name="Line 39"/>
          <p:cNvSpPr>
            <a:spLocks noChangeShapeType="1"/>
          </p:cNvSpPr>
          <p:nvPr/>
        </p:nvSpPr>
        <p:spPr bwMode="auto">
          <a:xfrm flipH="1" flipV="1">
            <a:off x="2243138" y="2024063"/>
            <a:ext cx="900112" cy="1117600"/>
          </a:xfrm>
          <a:prstGeom prst="line">
            <a:avLst/>
          </a:prstGeom>
          <a:noFill/>
          <a:ln w="57150">
            <a:solidFill>
              <a:srgbClr val="00FFFF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1847851" y="3068638"/>
            <a:ext cx="2682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/>
              <a:t>CH</a:t>
            </a:r>
            <a:r>
              <a:rPr lang="en-US" altLang="zh-CN" sz="3600" b="1" baseline="-25000"/>
              <a:t>3</a:t>
            </a:r>
            <a:r>
              <a:rPr lang="en-US" altLang="zh-CN" sz="3600" b="1"/>
              <a:t>CH</a:t>
            </a:r>
            <a:r>
              <a:rPr lang="en-US" altLang="zh-CN" sz="3600" b="1" baseline="-25000"/>
              <a:t>2</a:t>
            </a:r>
            <a:r>
              <a:rPr lang="en-US" altLang="zh-CN" sz="3600" b="1"/>
              <a:t>-OH</a:t>
            </a:r>
          </a:p>
        </p:txBody>
      </p:sp>
      <p:sp>
        <p:nvSpPr>
          <p:cNvPr id="197635" name="Rectangle 3"/>
          <p:cNvSpPr>
            <a:spLocks noChangeArrowheads="1"/>
          </p:cNvSpPr>
          <p:nvPr/>
        </p:nvSpPr>
        <p:spPr bwMode="auto">
          <a:xfrm>
            <a:off x="5294313" y="3067050"/>
            <a:ext cx="20304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/>
              <a:t>CH</a:t>
            </a:r>
            <a:r>
              <a:rPr lang="en-US" altLang="zh-CN" sz="3600" b="1" baseline="-25000"/>
              <a:t>3</a:t>
            </a:r>
            <a:r>
              <a:rPr lang="en-US" altLang="zh-CN" sz="3600" b="1"/>
              <a:t>CHO</a:t>
            </a:r>
          </a:p>
        </p:txBody>
      </p:sp>
      <p:sp>
        <p:nvSpPr>
          <p:cNvPr id="197636" name="Rectangle 4"/>
          <p:cNvSpPr>
            <a:spLocks noChangeArrowheads="1"/>
          </p:cNvSpPr>
          <p:nvPr/>
        </p:nvSpPr>
        <p:spPr bwMode="auto">
          <a:xfrm>
            <a:off x="8102601" y="3067050"/>
            <a:ext cx="23860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/>
              <a:t>CH</a:t>
            </a:r>
            <a:r>
              <a:rPr lang="en-US" altLang="zh-CN" sz="3600" b="1" baseline="-25000"/>
              <a:t>3</a:t>
            </a:r>
            <a:r>
              <a:rPr lang="en-US" altLang="zh-CN" sz="3600" b="1"/>
              <a:t>COOH</a:t>
            </a:r>
          </a:p>
        </p:txBody>
      </p:sp>
      <p:sp>
        <p:nvSpPr>
          <p:cNvPr id="197637" name="Line 5"/>
          <p:cNvSpPr>
            <a:spLocks noChangeShapeType="1"/>
          </p:cNvSpPr>
          <p:nvPr/>
        </p:nvSpPr>
        <p:spPr bwMode="auto">
          <a:xfrm>
            <a:off x="4584700" y="3429000"/>
            <a:ext cx="719138" cy="0"/>
          </a:xfrm>
          <a:prstGeom prst="line">
            <a:avLst/>
          </a:prstGeom>
          <a:noFill/>
          <a:ln w="57150">
            <a:solidFill>
              <a:srgbClr val="FF66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7638" name="Line 6"/>
          <p:cNvSpPr>
            <a:spLocks noChangeShapeType="1"/>
          </p:cNvSpPr>
          <p:nvPr/>
        </p:nvSpPr>
        <p:spPr bwMode="auto">
          <a:xfrm>
            <a:off x="7319964" y="3429000"/>
            <a:ext cx="719137" cy="0"/>
          </a:xfrm>
          <a:prstGeom prst="line">
            <a:avLst/>
          </a:prstGeom>
          <a:noFill/>
          <a:ln w="57150">
            <a:solidFill>
              <a:srgbClr val="FF66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7639" name="Rectangle 7"/>
          <p:cNvSpPr>
            <a:spLocks noChangeArrowheads="1"/>
          </p:cNvSpPr>
          <p:nvPr/>
        </p:nvSpPr>
        <p:spPr bwMode="auto">
          <a:xfrm>
            <a:off x="4511675" y="2852739"/>
            <a:ext cx="7699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/>
              <a:t>[O]</a:t>
            </a:r>
          </a:p>
        </p:txBody>
      </p:sp>
      <p:sp>
        <p:nvSpPr>
          <p:cNvPr id="197640" name="Rectangle 8"/>
          <p:cNvSpPr>
            <a:spLocks noChangeArrowheads="1"/>
          </p:cNvSpPr>
          <p:nvPr/>
        </p:nvSpPr>
        <p:spPr bwMode="auto">
          <a:xfrm>
            <a:off x="7285039" y="2779714"/>
            <a:ext cx="7699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/>
              <a:t>[O]</a:t>
            </a:r>
          </a:p>
        </p:txBody>
      </p:sp>
      <p:sp>
        <p:nvSpPr>
          <p:cNvPr id="197641" name="Rectangle 9"/>
          <p:cNvSpPr>
            <a:spLocks noChangeArrowheads="1"/>
          </p:cNvSpPr>
          <p:nvPr/>
        </p:nvSpPr>
        <p:spPr bwMode="auto">
          <a:xfrm>
            <a:off x="5392739" y="4219575"/>
            <a:ext cx="2936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/>
              <a:t>CH</a:t>
            </a:r>
            <a:r>
              <a:rPr lang="en-US" altLang="zh-CN" sz="3600" b="1" baseline="-25000"/>
              <a:t>3</a:t>
            </a:r>
            <a:r>
              <a:rPr lang="en-US" altLang="zh-CN" sz="3600" b="1"/>
              <a:t>CH</a:t>
            </a:r>
            <a:r>
              <a:rPr lang="en-US" altLang="zh-CN" sz="3600" b="1" baseline="-25000"/>
              <a:t>2</a:t>
            </a:r>
            <a:r>
              <a:rPr lang="en-US" altLang="zh-CN" sz="3600" b="1"/>
              <a:t>-ONa</a:t>
            </a:r>
          </a:p>
        </p:txBody>
      </p:sp>
      <p:sp>
        <p:nvSpPr>
          <p:cNvPr id="197642" name="Rectangle 10"/>
          <p:cNvSpPr>
            <a:spLocks noChangeArrowheads="1"/>
          </p:cNvSpPr>
          <p:nvPr/>
        </p:nvSpPr>
        <p:spPr bwMode="auto">
          <a:xfrm>
            <a:off x="4800601" y="5380038"/>
            <a:ext cx="25050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/>
              <a:t>CH</a:t>
            </a:r>
            <a:r>
              <a:rPr lang="en-US" altLang="zh-CN" sz="3600" b="1" baseline="-25000"/>
              <a:t>3</a:t>
            </a:r>
            <a:r>
              <a:rPr lang="en-US" altLang="zh-CN" sz="3600" b="1"/>
              <a:t>CH</a:t>
            </a:r>
            <a:r>
              <a:rPr lang="en-US" altLang="zh-CN" sz="3600" b="1" baseline="-25000"/>
              <a:t>2</a:t>
            </a:r>
            <a:r>
              <a:rPr lang="en-US" altLang="zh-CN" sz="3600" b="1"/>
              <a:t>-Br</a:t>
            </a:r>
          </a:p>
        </p:txBody>
      </p:sp>
      <p:sp>
        <p:nvSpPr>
          <p:cNvPr id="197643" name="Rectangle 11"/>
          <p:cNvSpPr>
            <a:spLocks noChangeArrowheads="1"/>
          </p:cNvSpPr>
          <p:nvPr/>
        </p:nvSpPr>
        <p:spPr bwMode="auto">
          <a:xfrm>
            <a:off x="1920876" y="5292725"/>
            <a:ext cx="21113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/>
              <a:t>CH</a:t>
            </a:r>
            <a:r>
              <a:rPr lang="en-US" altLang="zh-CN" sz="3600" b="1" baseline="-25000"/>
              <a:t>2</a:t>
            </a:r>
            <a:r>
              <a:rPr lang="en-US" altLang="zh-CN" sz="3600" b="1"/>
              <a:t>=CH</a:t>
            </a:r>
            <a:r>
              <a:rPr lang="en-US" altLang="zh-CN" sz="3600" b="1" baseline="-25000"/>
              <a:t>2</a:t>
            </a:r>
            <a:endParaRPr lang="en-US" altLang="zh-CN" sz="3600" b="1"/>
          </a:p>
        </p:txBody>
      </p:sp>
      <p:sp>
        <p:nvSpPr>
          <p:cNvPr id="197644" name="Rectangle 12"/>
          <p:cNvSpPr>
            <a:spLocks noChangeArrowheads="1"/>
          </p:cNvSpPr>
          <p:nvPr/>
        </p:nvSpPr>
        <p:spPr bwMode="auto">
          <a:xfrm>
            <a:off x="1776413" y="1484313"/>
            <a:ext cx="4165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/>
              <a:t>CH</a:t>
            </a:r>
            <a:r>
              <a:rPr lang="en-US" altLang="zh-CN" sz="3600" b="1" baseline="-25000"/>
              <a:t>3</a:t>
            </a:r>
            <a:r>
              <a:rPr lang="en-US" altLang="zh-CN" sz="3600" b="1"/>
              <a:t>CH</a:t>
            </a:r>
            <a:r>
              <a:rPr lang="en-US" altLang="zh-CN" sz="3600" b="1" baseline="-25000"/>
              <a:t>2</a:t>
            </a:r>
            <a:r>
              <a:rPr lang="en-US" altLang="zh-CN" sz="3600" b="1"/>
              <a:t>-O-CH</a:t>
            </a:r>
            <a:r>
              <a:rPr lang="en-US" altLang="zh-CN" sz="3600" b="1" baseline="-25000"/>
              <a:t>2</a:t>
            </a:r>
            <a:r>
              <a:rPr lang="en-US" altLang="zh-CN" sz="3600" b="1"/>
              <a:t>CH</a:t>
            </a:r>
            <a:r>
              <a:rPr lang="en-US" altLang="zh-CN" sz="3600" b="1" baseline="-25000"/>
              <a:t>3</a:t>
            </a:r>
            <a:endParaRPr lang="en-US" altLang="zh-CN" sz="3600" b="1"/>
          </a:p>
        </p:txBody>
      </p:sp>
      <p:sp>
        <p:nvSpPr>
          <p:cNvPr id="21518" name="Rectangle 13"/>
          <p:cNvSpPr>
            <a:spLocks noChangeArrowheads="1"/>
          </p:cNvSpPr>
          <p:nvPr/>
        </p:nvSpPr>
        <p:spPr bwMode="auto">
          <a:xfrm>
            <a:off x="3827463" y="765175"/>
            <a:ext cx="48244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乙醇的化学性质小结</a:t>
            </a:r>
          </a:p>
        </p:txBody>
      </p:sp>
      <p:sp>
        <p:nvSpPr>
          <p:cNvPr id="197646" name="Line 14"/>
          <p:cNvSpPr>
            <a:spLocks noChangeShapeType="1"/>
          </p:cNvSpPr>
          <p:nvPr/>
        </p:nvSpPr>
        <p:spPr bwMode="auto">
          <a:xfrm>
            <a:off x="4368801" y="3787776"/>
            <a:ext cx="936625" cy="7207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7647" name="Rectangle 15"/>
          <p:cNvSpPr>
            <a:spLocks noChangeArrowheads="1"/>
          </p:cNvSpPr>
          <p:nvPr/>
        </p:nvSpPr>
        <p:spPr bwMode="auto">
          <a:xfrm rot="2245303">
            <a:off x="4224338" y="3932239"/>
            <a:ext cx="7032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/>
              <a:t>Na</a:t>
            </a:r>
          </a:p>
        </p:txBody>
      </p:sp>
      <p:sp>
        <p:nvSpPr>
          <p:cNvPr id="197648" name="Line 16"/>
          <p:cNvSpPr>
            <a:spLocks noChangeShapeType="1"/>
          </p:cNvSpPr>
          <p:nvPr/>
        </p:nvSpPr>
        <p:spPr bwMode="auto">
          <a:xfrm flipH="1" flipV="1">
            <a:off x="4511676" y="3644900"/>
            <a:ext cx="936625" cy="6477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7649" name="Rectangle 17"/>
          <p:cNvSpPr>
            <a:spLocks noChangeArrowheads="1"/>
          </p:cNvSpPr>
          <p:nvPr/>
        </p:nvSpPr>
        <p:spPr bwMode="auto">
          <a:xfrm rot="1870107">
            <a:off x="4723605" y="3497770"/>
            <a:ext cx="95250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/>
              <a:t>H</a:t>
            </a:r>
            <a:r>
              <a:rPr lang="en-US" altLang="zh-CN" sz="3200" b="1" baseline="-25000"/>
              <a:t>2</a:t>
            </a:r>
            <a:r>
              <a:rPr lang="en-US" altLang="zh-CN" sz="3200" b="1"/>
              <a:t>O</a:t>
            </a:r>
          </a:p>
        </p:txBody>
      </p:sp>
      <p:sp>
        <p:nvSpPr>
          <p:cNvPr id="197650" name="Line 18"/>
          <p:cNvSpPr>
            <a:spLocks noChangeShapeType="1"/>
          </p:cNvSpPr>
          <p:nvPr/>
        </p:nvSpPr>
        <p:spPr bwMode="auto">
          <a:xfrm>
            <a:off x="3000376" y="3930650"/>
            <a:ext cx="2016125" cy="1657350"/>
          </a:xfrm>
          <a:prstGeom prst="line">
            <a:avLst/>
          </a:prstGeom>
          <a:noFill/>
          <a:ln w="57150">
            <a:solidFill>
              <a:srgbClr val="99FF33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7651" name="Rectangle 19"/>
          <p:cNvSpPr>
            <a:spLocks noChangeArrowheads="1"/>
          </p:cNvSpPr>
          <p:nvPr/>
        </p:nvSpPr>
        <p:spPr bwMode="auto">
          <a:xfrm rot="2407566">
            <a:off x="3287714" y="4579939"/>
            <a:ext cx="930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/>
              <a:t>HBr</a:t>
            </a:r>
          </a:p>
        </p:txBody>
      </p:sp>
      <p:sp>
        <p:nvSpPr>
          <p:cNvPr id="197652" name="Line 20"/>
          <p:cNvSpPr>
            <a:spLocks noChangeShapeType="1"/>
          </p:cNvSpPr>
          <p:nvPr/>
        </p:nvSpPr>
        <p:spPr bwMode="auto">
          <a:xfrm flipH="1" flipV="1">
            <a:off x="3143251" y="3860800"/>
            <a:ext cx="1871663" cy="1512888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7653" name="Rectangle 21"/>
          <p:cNvSpPr>
            <a:spLocks noChangeArrowheads="1"/>
          </p:cNvSpPr>
          <p:nvPr/>
        </p:nvSpPr>
        <p:spPr bwMode="auto">
          <a:xfrm rot="2313717">
            <a:off x="3143251" y="4437064"/>
            <a:ext cx="2936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/>
              <a:t>NaOH</a:t>
            </a:r>
            <a:r>
              <a:rPr lang="zh-CN" altLang="en-US" sz="3200" b="1"/>
              <a:t>水溶液</a:t>
            </a:r>
          </a:p>
        </p:txBody>
      </p:sp>
      <p:sp>
        <p:nvSpPr>
          <p:cNvPr id="197654" name="Line 22"/>
          <p:cNvSpPr>
            <a:spLocks noChangeShapeType="1"/>
          </p:cNvSpPr>
          <p:nvPr/>
        </p:nvSpPr>
        <p:spPr bwMode="auto">
          <a:xfrm>
            <a:off x="2279650" y="3789364"/>
            <a:ext cx="0" cy="1512887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7655" name="Rectangle 23"/>
          <p:cNvSpPr>
            <a:spLocks noChangeArrowheads="1"/>
          </p:cNvSpPr>
          <p:nvPr/>
        </p:nvSpPr>
        <p:spPr bwMode="auto">
          <a:xfrm>
            <a:off x="1487488" y="4076700"/>
            <a:ext cx="194310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/>
              <a:t>浓硫酸</a:t>
            </a:r>
            <a:r>
              <a:rPr lang="en-US" altLang="zh-CN" sz="2800" b="1" baseline="-25000" dirty="0" smtClean="0"/>
              <a:t>   </a:t>
            </a:r>
            <a:r>
              <a:rPr lang="en-US" altLang="zh-CN" sz="2800" b="1" dirty="0"/>
              <a:t>170℃</a:t>
            </a:r>
          </a:p>
        </p:txBody>
      </p:sp>
      <p:sp>
        <p:nvSpPr>
          <p:cNvPr id="197656" name="Line 24"/>
          <p:cNvSpPr>
            <a:spLocks noChangeShapeType="1"/>
          </p:cNvSpPr>
          <p:nvPr/>
        </p:nvSpPr>
        <p:spPr bwMode="auto">
          <a:xfrm flipV="1">
            <a:off x="3144838" y="2060576"/>
            <a:ext cx="0" cy="936625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7657" name="Rectangle 25"/>
          <p:cNvSpPr>
            <a:spLocks noChangeArrowheads="1"/>
          </p:cNvSpPr>
          <p:nvPr/>
        </p:nvSpPr>
        <p:spPr bwMode="auto">
          <a:xfrm>
            <a:off x="1882775" y="2060575"/>
            <a:ext cx="19431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3300"/>
                </a:solidFill>
              </a:rPr>
              <a:t>浓硫酸</a:t>
            </a:r>
            <a:r>
              <a:rPr lang="en-US" altLang="zh-CN" sz="2800" b="1" baseline="-25000" dirty="0" smtClean="0">
                <a:solidFill>
                  <a:srgbClr val="FF3300"/>
                </a:solidFill>
              </a:rPr>
              <a:t>   </a:t>
            </a:r>
            <a:r>
              <a:rPr lang="en-US" altLang="zh-CN" sz="2800" b="1" dirty="0">
                <a:solidFill>
                  <a:srgbClr val="FF3300"/>
                </a:solidFill>
              </a:rPr>
              <a:t>140℃</a:t>
            </a:r>
          </a:p>
        </p:txBody>
      </p:sp>
      <p:sp>
        <p:nvSpPr>
          <p:cNvPr id="197658" name="Rectangle 26"/>
          <p:cNvSpPr>
            <a:spLocks noChangeArrowheads="1"/>
          </p:cNvSpPr>
          <p:nvPr/>
        </p:nvSpPr>
        <p:spPr bwMode="auto">
          <a:xfrm>
            <a:off x="1847851" y="3068638"/>
            <a:ext cx="2663825" cy="6477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97659" name="Rectangle 27"/>
          <p:cNvSpPr>
            <a:spLocks noChangeArrowheads="1"/>
          </p:cNvSpPr>
          <p:nvPr/>
        </p:nvSpPr>
        <p:spPr bwMode="auto">
          <a:xfrm>
            <a:off x="8040689" y="3068638"/>
            <a:ext cx="2555875" cy="6477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197660" name="Group 28"/>
          <p:cNvGrpSpPr>
            <a:grpSpLocks/>
          </p:cNvGrpSpPr>
          <p:nvPr/>
        </p:nvGrpSpPr>
        <p:grpSpPr bwMode="auto">
          <a:xfrm>
            <a:off x="3863975" y="2492376"/>
            <a:ext cx="5905500" cy="576263"/>
            <a:chOff x="1519" y="1026"/>
            <a:chExt cx="3720" cy="363"/>
          </a:xfrm>
        </p:grpSpPr>
        <p:sp>
          <p:nvSpPr>
            <p:cNvPr id="21540" name="Line 29"/>
            <p:cNvSpPr>
              <a:spLocks noChangeShapeType="1"/>
            </p:cNvSpPr>
            <p:nvPr/>
          </p:nvSpPr>
          <p:spPr bwMode="auto">
            <a:xfrm flipV="1">
              <a:off x="1519" y="1207"/>
              <a:ext cx="0" cy="182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41" name="Line 30"/>
            <p:cNvSpPr>
              <a:spLocks noChangeShapeType="1"/>
            </p:cNvSpPr>
            <p:nvPr/>
          </p:nvSpPr>
          <p:spPr bwMode="auto">
            <a:xfrm flipV="1">
              <a:off x="5239" y="1207"/>
              <a:ext cx="0" cy="182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42" name="Line 31"/>
            <p:cNvSpPr>
              <a:spLocks noChangeShapeType="1"/>
            </p:cNvSpPr>
            <p:nvPr/>
          </p:nvSpPr>
          <p:spPr bwMode="auto">
            <a:xfrm>
              <a:off x="1519" y="1207"/>
              <a:ext cx="3720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43" name="Line 32"/>
            <p:cNvSpPr>
              <a:spLocks noChangeShapeType="1"/>
            </p:cNvSpPr>
            <p:nvPr/>
          </p:nvSpPr>
          <p:spPr bwMode="auto">
            <a:xfrm flipV="1">
              <a:off x="4468" y="1026"/>
              <a:ext cx="0" cy="181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7665" name="Group 33"/>
          <p:cNvGrpSpPr>
            <a:grpSpLocks/>
          </p:cNvGrpSpPr>
          <p:nvPr/>
        </p:nvGrpSpPr>
        <p:grpSpPr bwMode="auto">
          <a:xfrm>
            <a:off x="6816725" y="1339851"/>
            <a:ext cx="3665538" cy="1223963"/>
            <a:chOff x="3379" y="300"/>
            <a:chExt cx="2309" cy="771"/>
          </a:xfrm>
        </p:grpSpPr>
        <p:sp>
          <p:nvSpPr>
            <p:cNvPr id="21536" name="Rectangle 34">
              <a:hlinkClick r:id="rId2" action="ppaction://hlinkfile"/>
            </p:cNvPr>
            <p:cNvSpPr>
              <a:spLocks noChangeArrowheads="1"/>
            </p:cNvSpPr>
            <p:nvPr/>
          </p:nvSpPr>
          <p:spPr bwMode="auto">
            <a:xfrm>
              <a:off x="3379" y="667"/>
              <a:ext cx="2309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FF00"/>
                  </a:solidFill>
                </a:rPr>
                <a:t>CH</a:t>
              </a:r>
              <a:r>
                <a:rPr lang="en-US" altLang="zh-CN" sz="3600" b="1" baseline="-25000">
                  <a:solidFill>
                    <a:srgbClr val="FFFF00"/>
                  </a:solidFill>
                </a:rPr>
                <a:t>3</a:t>
              </a:r>
              <a:r>
                <a:rPr lang="en-US" altLang="zh-CN" sz="3600" b="1">
                  <a:solidFill>
                    <a:srgbClr val="FFFF00"/>
                  </a:solidFill>
                </a:rPr>
                <a:t>C-O-CH</a:t>
              </a:r>
              <a:r>
                <a:rPr lang="en-US" altLang="zh-CN" sz="3600" b="1" baseline="-25000">
                  <a:solidFill>
                    <a:srgbClr val="FFFF00"/>
                  </a:solidFill>
                </a:rPr>
                <a:t>2</a:t>
              </a:r>
              <a:r>
                <a:rPr lang="en-US" altLang="zh-CN" sz="3600" b="1">
                  <a:solidFill>
                    <a:srgbClr val="FFFF00"/>
                  </a:solidFill>
                </a:rPr>
                <a:t>CH</a:t>
              </a:r>
              <a:r>
                <a:rPr lang="en-US" altLang="zh-CN" sz="3600" b="1" baseline="-25000">
                  <a:solidFill>
                    <a:srgbClr val="FFFF00"/>
                  </a:solidFill>
                </a:rPr>
                <a:t>3</a:t>
              </a:r>
              <a:endParaRPr lang="en-US" altLang="zh-CN" sz="3600" b="1">
                <a:solidFill>
                  <a:srgbClr val="FFFF00"/>
                </a:solidFill>
              </a:endParaRPr>
            </a:p>
          </p:txBody>
        </p:sp>
        <p:sp>
          <p:nvSpPr>
            <p:cNvPr id="21537" name="Rectangle 35"/>
            <p:cNvSpPr>
              <a:spLocks noChangeArrowheads="1"/>
            </p:cNvSpPr>
            <p:nvPr/>
          </p:nvSpPr>
          <p:spPr bwMode="auto">
            <a:xfrm>
              <a:off x="3878" y="300"/>
              <a:ext cx="340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b="1">
                  <a:solidFill>
                    <a:srgbClr val="FFFF00"/>
                  </a:solidFill>
                </a:rPr>
                <a:t>O</a:t>
              </a:r>
            </a:p>
          </p:txBody>
        </p:sp>
        <p:sp>
          <p:nvSpPr>
            <p:cNvPr id="21538" name="Line 36"/>
            <p:cNvSpPr>
              <a:spLocks noChangeShapeType="1"/>
            </p:cNvSpPr>
            <p:nvPr/>
          </p:nvSpPr>
          <p:spPr bwMode="auto">
            <a:xfrm>
              <a:off x="4014" y="618"/>
              <a:ext cx="0" cy="91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9" name="Line 37"/>
            <p:cNvSpPr>
              <a:spLocks noChangeShapeType="1"/>
            </p:cNvSpPr>
            <p:nvPr/>
          </p:nvSpPr>
          <p:spPr bwMode="auto">
            <a:xfrm>
              <a:off x="4105" y="618"/>
              <a:ext cx="0" cy="91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1" y="32458"/>
            <a:ext cx="100455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小结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330800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7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7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7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97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7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7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7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7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97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7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9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9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9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9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9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9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9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7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7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7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9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9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97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8" dur="2000"/>
                                        <p:tgtEl>
                                          <p:spTgt spid="19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2000"/>
                                        <p:tgtEl>
                                          <p:spTgt spid="19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19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976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976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71" grpId="0" animBg="1"/>
      <p:bldP spid="197635" grpId="0"/>
      <p:bldP spid="197636" grpId="0"/>
      <p:bldP spid="197637" grpId="0" animBg="1"/>
      <p:bldP spid="197638" grpId="0" animBg="1"/>
      <p:bldP spid="197639" grpId="0"/>
      <p:bldP spid="197640" grpId="0"/>
      <p:bldP spid="197641" grpId="0"/>
      <p:bldP spid="197642" grpId="0"/>
      <p:bldP spid="197643" grpId="0"/>
      <p:bldP spid="197644" grpId="0"/>
      <p:bldP spid="197646" grpId="0" animBg="1"/>
      <p:bldP spid="197647" grpId="0"/>
      <p:bldP spid="197648" grpId="0" animBg="1"/>
      <p:bldP spid="197649" grpId="0"/>
      <p:bldP spid="197650" grpId="0" animBg="1"/>
      <p:bldP spid="197651" grpId="0"/>
      <p:bldP spid="197652" grpId="0" animBg="1"/>
      <p:bldP spid="197653" grpId="0"/>
      <p:bldP spid="197654" grpId="0" animBg="1"/>
      <p:bldP spid="197655" grpId="0"/>
      <p:bldP spid="197656" grpId="0" animBg="1"/>
      <p:bldP spid="197657" grpId="0"/>
      <p:bldP spid="197658" grpId="0" animBg="1"/>
      <p:bldP spid="19765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928814" y="1246189"/>
            <a:ext cx="6802437" cy="382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000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/>
              <a:t>1</a:t>
            </a:r>
            <a:r>
              <a:rPr lang="zh-CN" altLang="en-US" sz="3600" b="1"/>
              <a:t>、下列物质属于醇类且能发生</a:t>
            </a:r>
          </a:p>
          <a:p>
            <a:pPr eaLnBrk="1" hangingPunct="1"/>
            <a:r>
              <a:rPr lang="zh-CN" altLang="en-US" sz="3600" b="1"/>
              <a:t>消去反应的是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600" b="1"/>
              <a:t>A</a:t>
            </a:r>
            <a:r>
              <a:rPr lang="zh-CN" altLang="en-US" sz="3600" b="1"/>
              <a:t>．</a:t>
            </a:r>
            <a:r>
              <a:rPr lang="en-US" altLang="zh-CN" sz="3600" b="1"/>
              <a:t>CH</a:t>
            </a:r>
            <a:r>
              <a:rPr lang="en-US" altLang="zh-CN" sz="3600" b="1" baseline="-25000"/>
              <a:t>3</a:t>
            </a:r>
            <a:r>
              <a:rPr lang="en-US" altLang="zh-CN" sz="3600" b="1"/>
              <a:t>OH                 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600" b="1"/>
              <a:t>B</a:t>
            </a:r>
            <a:r>
              <a:rPr lang="zh-CN" altLang="en-US" sz="3600" b="1"/>
              <a:t>．</a:t>
            </a:r>
            <a:r>
              <a:rPr lang="en-US" altLang="zh-CN" sz="3600" b="1"/>
              <a:t>C</a:t>
            </a:r>
            <a:r>
              <a:rPr lang="en-US" altLang="zh-CN" sz="3600" b="1" baseline="-25000"/>
              <a:t>6</a:t>
            </a:r>
            <a:r>
              <a:rPr lang="en-US" altLang="zh-CN" sz="3600" b="1"/>
              <a:t>H</a:t>
            </a:r>
            <a:r>
              <a:rPr lang="en-US" altLang="zh-CN" sz="3600" b="1" baseline="-25000"/>
              <a:t>5</a:t>
            </a:r>
            <a:r>
              <a:rPr lang="en-US" altLang="zh-CN" sz="3600" b="1"/>
              <a:t>—CH</a:t>
            </a:r>
            <a:r>
              <a:rPr lang="en-US" altLang="zh-CN" sz="3600" b="1" baseline="-25000"/>
              <a:t>2</a:t>
            </a:r>
            <a:r>
              <a:rPr lang="en-US" altLang="zh-CN" sz="3600" b="1"/>
              <a:t>OH     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600" b="1"/>
              <a:t>C</a:t>
            </a:r>
            <a:r>
              <a:rPr lang="zh-CN" altLang="en-US" sz="3600" b="1"/>
              <a:t>．</a:t>
            </a:r>
            <a:r>
              <a:rPr lang="en-US" altLang="zh-CN" sz="3600" b="1"/>
              <a:t>CH</a:t>
            </a:r>
            <a:r>
              <a:rPr lang="en-US" altLang="zh-CN" sz="3600" b="1" baseline="-25000"/>
              <a:t>3</a:t>
            </a:r>
            <a:r>
              <a:rPr lang="en-US" altLang="zh-CN" sz="3600" b="1"/>
              <a:t>CHOHCH</a:t>
            </a:r>
            <a:r>
              <a:rPr lang="en-US" altLang="zh-CN" sz="3600" b="1" baseline="-25000"/>
              <a:t>3</a:t>
            </a:r>
            <a:r>
              <a:rPr lang="en-US" altLang="zh-CN" sz="3600" b="1"/>
              <a:t>           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600" b="1"/>
              <a:t>D</a:t>
            </a:r>
            <a:r>
              <a:rPr lang="zh-CN" altLang="en-US" sz="3600" b="1"/>
              <a:t>．</a:t>
            </a:r>
            <a:r>
              <a:rPr lang="en-US" altLang="zh-CN" sz="3600" b="1"/>
              <a:t>HO—C</a:t>
            </a:r>
            <a:r>
              <a:rPr lang="en-US" altLang="zh-CN" sz="3600" b="1" baseline="-25000"/>
              <a:t>6</a:t>
            </a:r>
            <a:r>
              <a:rPr lang="en-US" altLang="zh-CN" sz="3600" b="1"/>
              <a:t>H</a:t>
            </a:r>
            <a:r>
              <a:rPr lang="en-US" altLang="zh-CN" sz="3600" b="1" baseline="-25000"/>
              <a:t>4</a:t>
            </a:r>
            <a:r>
              <a:rPr lang="en-US" altLang="zh-CN" sz="3600" b="1"/>
              <a:t>—CH</a:t>
            </a:r>
            <a:r>
              <a:rPr lang="en-US" altLang="zh-CN" sz="3600" b="1" baseline="-25000"/>
              <a:t>3</a:t>
            </a:r>
          </a:p>
        </p:txBody>
      </p:sp>
      <p:sp>
        <p:nvSpPr>
          <p:cNvPr id="200707" name="Text Box 3"/>
          <p:cNvSpPr txBox="1">
            <a:spLocks noChangeArrowheads="1"/>
          </p:cNvSpPr>
          <p:nvPr/>
        </p:nvSpPr>
        <p:spPr bwMode="auto">
          <a:xfrm>
            <a:off x="7248526" y="1916113"/>
            <a:ext cx="22320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 b="1" dirty="0">
                <a:solidFill>
                  <a:srgbClr val="FF0066"/>
                </a:solidFill>
                <a:ea typeface="黑体" panose="02010609060101010101" pitchFamily="49" charset="-122"/>
              </a:rPr>
              <a:t>（Ｃ）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5004702" y="515938"/>
            <a:ext cx="224292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FF0000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0000FF"/>
                </a:solidFill>
              </a:rPr>
              <a:t>课堂练习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墨迹 1"/>
              <p14:cNvContentPartPr/>
              <p14:nvPr/>
            </p14:nvContentPartPr>
            <p14:xfrm>
              <a:off x="3634560" y="2795040"/>
              <a:ext cx="5241960" cy="2955960"/>
            </p14:xfrm>
          </p:contentPart>
        </mc:Choice>
        <mc:Fallback>
          <p:pic>
            <p:nvPicPr>
              <p:cNvPr id="2" name="墨迹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25200" y="2785680"/>
                <a:ext cx="5260680" cy="2974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62345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907893" y="623690"/>
            <a:ext cx="101585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/>
              <a:t>２、下列各醇，能发生催化氧化的</a:t>
            </a:r>
            <a:r>
              <a:rPr lang="zh-CN" altLang="en-US" sz="3200" b="1" dirty="0" smtClean="0"/>
              <a:t>是</a:t>
            </a:r>
            <a:r>
              <a:rPr lang="en-US" altLang="zh-CN" sz="3200" b="1" dirty="0" smtClean="0"/>
              <a:t>【</a:t>
            </a:r>
            <a:r>
              <a:rPr lang="zh-CN" altLang="en-US" sz="3200" b="1" dirty="0" smtClean="0"/>
              <a:t>双选</a:t>
            </a:r>
            <a:r>
              <a:rPr lang="en-US" altLang="zh-CN" sz="3200" b="1" dirty="0" smtClean="0"/>
              <a:t>】</a:t>
            </a:r>
            <a:r>
              <a:rPr lang="zh-CN" altLang="en-US" sz="3200" b="1" dirty="0" smtClean="0"/>
              <a:t>（       </a:t>
            </a:r>
            <a:r>
              <a:rPr lang="zh-CN" altLang="en-US" sz="3200" b="1" dirty="0"/>
              <a:t>） </a:t>
            </a: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2712195" y="2019212"/>
            <a:ext cx="260359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b="1"/>
              <a:t>CH</a:t>
            </a:r>
            <a:r>
              <a:rPr lang="en-US" altLang="zh-CN" sz="2400" b="1" baseline="-25000"/>
              <a:t>3</a:t>
            </a:r>
            <a:r>
              <a:rPr lang="en-US" altLang="zh-CN" sz="2400" b="1"/>
              <a:t>—C—CH</a:t>
            </a:r>
            <a:r>
              <a:rPr lang="en-US" altLang="zh-CN" sz="2400" b="1" baseline="-25000"/>
              <a:t>2</a:t>
            </a:r>
            <a:r>
              <a:rPr lang="en-US" altLang="zh-CN" sz="2400" b="1"/>
              <a:t>OH</a:t>
            </a:r>
          </a:p>
          <a:p>
            <a:pPr algn="ctr" eaLnBrk="1" hangingPunct="1"/>
            <a:r>
              <a:rPr lang="en-US" altLang="zh-CN" sz="2400" b="1"/>
              <a:t> </a:t>
            </a:r>
          </a:p>
          <a:p>
            <a:pPr algn="ctr" eaLnBrk="1" hangingPunct="1"/>
            <a:r>
              <a:rPr lang="en-US" altLang="zh-CN" sz="2400" b="1"/>
              <a:t>CH</a:t>
            </a:r>
            <a:r>
              <a:rPr lang="en-US" altLang="zh-CN" sz="2400" b="1" baseline="-25000"/>
              <a:t>3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532189" y="1549400"/>
            <a:ext cx="7381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/>
              <a:t>CH</a:t>
            </a:r>
            <a:r>
              <a:rPr lang="en-US" altLang="zh-CN" sz="2400" b="1" baseline="-25000"/>
              <a:t>3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6266003" y="1257767"/>
            <a:ext cx="272863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66675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800"/>
              <a:t>       　　　</a:t>
            </a:r>
            <a:r>
              <a:rPr lang="en-US" altLang="zh-CN" sz="2400" b="1"/>
              <a:t>CH</a:t>
            </a:r>
            <a:r>
              <a:rPr lang="en-US" altLang="zh-CN" sz="2400" b="1" baseline="-25000"/>
              <a:t>3</a:t>
            </a:r>
          </a:p>
          <a:p>
            <a:pPr algn="ctr" eaLnBrk="1" hangingPunct="1"/>
            <a:r>
              <a:rPr lang="en-US" altLang="zh-CN" sz="2400" b="1"/>
              <a:t>         ∣</a:t>
            </a:r>
          </a:p>
          <a:p>
            <a:pPr algn="ctr" eaLnBrk="1" hangingPunct="1"/>
            <a:r>
              <a:rPr lang="en-US" altLang="zh-CN" sz="2400" b="1"/>
              <a:t>B</a:t>
            </a:r>
            <a:r>
              <a:rPr lang="zh-CN" altLang="en-US" sz="2400" b="1"/>
              <a:t>． </a:t>
            </a:r>
            <a:r>
              <a:rPr lang="en-US" altLang="zh-CN" sz="2400" b="1"/>
              <a:t>CH</a:t>
            </a:r>
            <a:r>
              <a:rPr lang="en-US" altLang="zh-CN" sz="2400" b="1" baseline="-25000"/>
              <a:t>3</a:t>
            </a:r>
            <a:r>
              <a:rPr lang="en-US" altLang="zh-CN" sz="2400" b="1"/>
              <a:t>—C—OH</a:t>
            </a:r>
          </a:p>
          <a:p>
            <a:pPr algn="ctr" eaLnBrk="1" hangingPunct="1"/>
            <a:r>
              <a:rPr lang="en-US" altLang="zh-CN" sz="2400" b="1"/>
              <a:t>        ∣</a:t>
            </a:r>
          </a:p>
          <a:p>
            <a:pPr algn="ctr" eaLnBrk="1" hangingPunct="1"/>
            <a:r>
              <a:rPr lang="en-US" altLang="zh-CN" sz="2400" b="1"/>
              <a:t>          </a:t>
            </a:r>
            <a:r>
              <a:rPr lang="zh-CN" altLang="en-US" sz="2400" b="1"/>
              <a:t>　</a:t>
            </a:r>
            <a:r>
              <a:rPr lang="en-US" altLang="zh-CN" sz="2400" b="1"/>
              <a:t>CH</a:t>
            </a:r>
            <a:r>
              <a:rPr lang="en-US" altLang="zh-CN" sz="2400" b="1" baseline="-25000"/>
              <a:t>3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2266278" y="4322675"/>
            <a:ext cx="289694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b="1"/>
              <a:t>C</a:t>
            </a:r>
            <a:r>
              <a:rPr lang="zh-CN" altLang="en-US" sz="2400" b="1"/>
              <a:t>．</a:t>
            </a:r>
            <a:r>
              <a:rPr lang="en-US" altLang="zh-CN" sz="2400" b="1"/>
              <a:t>CH</a:t>
            </a:r>
            <a:r>
              <a:rPr lang="en-US" altLang="zh-CN" sz="2400" b="1" baseline="-25000"/>
              <a:t>3</a:t>
            </a:r>
            <a:r>
              <a:rPr lang="en-US" altLang="zh-CN" sz="2400" b="1"/>
              <a:t>—CH—CH</a:t>
            </a:r>
            <a:r>
              <a:rPr lang="en-US" altLang="zh-CN" sz="2400" b="1" baseline="-25000"/>
              <a:t>3</a:t>
            </a:r>
          </a:p>
          <a:p>
            <a:pPr algn="ctr" eaLnBrk="1" hangingPunct="1"/>
            <a:r>
              <a:rPr lang="en-US" altLang="zh-CN" sz="2400" b="1"/>
              <a:t>    ∣</a:t>
            </a:r>
          </a:p>
          <a:p>
            <a:pPr algn="ctr" eaLnBrk="1" hangingPunct="1"/>
            <a:r>
              <a:rPr lang="en-US" altLang="zh-CN" sz="2400" b="1"/>
              <a:t>         OH</a:t>
            </a: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6024418" y="3634254"/>
            <a:ext cx="2787943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800"/>
              <a:t>   　　　 </a:t>
            </a:r>
            <a:r>
              <a:rPr lang="en-US" altLang="zh-CN" sz="2400" b="1"/>
              <a:t>CH</a:t>
            </a:r>
            <a:r>
              <a:rPr lang="en-US" altLang="zh-CN" sz="2400" b="1" baseline="-25000"/>
              <a:t>3</a:t>
            </a:r>
          </a:p>
          <a:p>
            <a:pPr algn="ctr" eaLnBrk="1" hangingPunct="1"/>
            <a:r>
              <a:rPr lang="en-US" altLang="zh-CN" sz="2400" b="1"/>
              <a:t>        ∣</a:t>
            </a:r>
          </a:p>
          <a:p>
            <a:pPr algn="ctr" eaLnBrk="1" hangingPunct="1"/>
            <a:r>
              <a:rPr lang="en-US" altLang="zh-CN" sz="2400" b="1"/>
              <a:t>D</a:t>
            </a:r>
            <a:r>
              <a:rPr lang="zh-CN" altLang="en-US" sz="2400" b="1"/>
              <a:t>．</a:t>
            </a:r>
            <a:r>
              <a:rPr lang="en-US" altLang="zh-CN" sz="2400" b="1"/>
              <a:t>C</a:t>
            </a:r>
            <a:r>
              <a:rPr lang="en-US" altLang="zh-CN" sz="2400" b="1" baseline="-25000"/>
              <a:t>6</a:t>
            </a:r>
            <a:r>
              <a:rPr lang="en-US" altLang="zh-CN" sz="2400" b="1"/>
              <a:t>H</a:t>
            </a:r>
            <a:r>
              <a:rPr lang="en-US" altLang="zh-CN" sz="2400" b="1" baseline="-25000"/>
              <a:t>5</a:t>
            </a:r>
            <a:r>
              <a:rPr lang="en-US" altLang="zh-CN" sz="2400" b="1"/>
              <a:t>—C—CH</a:t>
            </a:r>
            <a:r>
              <a:rPr lang="en-US" altLang="zh-CN" sz="2400" b="1" baseline="-25000"/>
              <a:t>3</a:t>
            </a:r>
          </a:p>
          <a:p>
            <a:pPr algn="ctr" eaLnBrk="1" hangingPunct="1"/>
            <a:r>
              <a:rPr lang="en-US" altLang="zh-CN" sz="2400" b="1"/>
              <a:t>        ∣</a:t>
            </a:r>
          </a:p>
          <a:p>
            <a:pPr algn="ctr" eaLnBrk="1" hangingPunct="1"/>
            <a:r>
              <a:rPr lang="en-US" altLang="zh-CN" sz="2400" b="1"/>
              <a:t>         </a:t>
            </a:r>
            <a:r>
              <a:rPr lang="zh-CN" altLang="en-US" sz="2400" b="1"/>
              <a:t>　</a:t>
            </a:r>
            <a:r>
              <a:rPr lang="en-US" altLang="zh-CN" sz="2400" b="1"/>
              <a:t>OH</a:t>
            </a:r>
          </a:p>
        </p:txBody>
      </p:sp>
      <p:sp>
        <p:nvSpPr>
          <p:cNvPr id="23560" name="Line 8"/>
          <p:cNvSpPr>
            <a:spLocks noChangeShapeType="1"/>
          </p:cNvSpPr>
          <p:nvPr/>
        </p:nvSpPr>
        <p:spPr bwMode="auto">
          <a:xfrm>
            <a:off x="3748088" y="1954214"/>
            <a:ext cx="0" cy="1428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3561" name="Line 9"/>
          <p:cNvSpPr>
            <a:spLocks noChangeShapeType="1"/>
          </p:cNvSpPr>
          <p:nvPr/>
        </p:nvSpPr>
        <p:spPr bwMode="auto">
          <a:xfrm>
            <a:off x="3748088" y="2386013"/>
            <a:ext cx="0" cy="431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2236789" y="2025650"/>
            <a:ext cx="827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/>
              <a:t>Ａ．</a:t>
            </a:r>
          </a:p>
        </p:txBody>
      </p:sp>
      <p:sp>
        <p:nvSpPr>
          <p:cNvPr id="201739" name="Text Box 11"/>
          <p:cNvSpPr txBox="1">
            <a:spLocks noChangeArrowheads="1"/>
          </p:cNvSpPr>
          <p:nvPr/>
        </p:nvSpPr>
        <p:spPr bwMode="auto">
          <a:xfrm>
            <a:off x="9506799" y="565425"/>
            <a:ext cx="1298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FF0066"/>
                </a:solidFill>
              </a:rPr>
              <a:t>A</a:t>
            </a:r>
            <a:r>
              <a:rPr lang="zh-CN" altLang="en-US" sz="3600" b="1" dirty="0">
                <a:solidFill>
                  <a:srgbClr val="FF0066"/>
                </a:solidFill>
              </a:rPr>
              <a:t>Ｃ</a:t>
            </a:r>
          </a:p>
        </p:txBody>
      </p:sp>
    </p:spTree>
    <p:extLst>
      <p:ext uri="{BB962C8B-B14F-4D97-AF65-F5344CB8AC3E}">
        <p14:creationId xmlns:p14="http://schemas.microsoft.com/office/powerpoint/2010/main" val="361574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1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929</Words>
  <Application>Microsoft Office PowerPoint</Application>
  <PresentationFormat>宽屏</PresentationFormat>
  <Paragraphs>262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2" baseType="lpstr">
      <vt:lpstr>MS Mincho</vt:lpstr>
      <vt:lpstr>MS PGothic</vt:lpstr>
      <vt:lpstr>黑体</vt:lpstr>
      <vt:lpstr>华文行楷</vt:lpstr>
      <vt:lpstr>楷体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《有机化学基础》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《有机化学基础》</dc:title>
  <dc:creator>XiaZaiMa.COM</dc:creator>
  <cp:lastModifiedBy>XiaZaiMa.COM</cp:lastModifiedBy>
  <cp:revision>37</cp:revision>
  <dcterms:created xsi:type="dcterms:W3CDTF">2020-02-07T15:04:46Z</dcterms:created>
  <dcterms:modified xsi:type="dcterms:W3CDTF">2020-02-08T10:17:42Z</dcterms:modified>
</cp:coreProperties>
</file>