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sldIdLst>
    <p:sldId id="256" r:id="rId2"/>
    <p:sldId id="257" r:id="rId3"/>
    <p:sldId id="258" r:id="rId4"/>
    <p:sldId id="266" r:id="rId5"/>
    <p:sldId id="259" r:id="rId6"/>
    <p:sldId id="261" r:id="rId7"/>
    <p:sldId id="262" r:id="rId8"/>
    <p:sldId id="263" r:id="rId9"/>
    <p:sldId id="276" r:id="rId10"/>
    <p:sldId id="264" r:id="rId11"/>
    <p:sldId id="267" r:id="rId12"/>
    <p:sldId id="268" r:id="rId13"/>
    <p:sldId id="272" r:id="rId14"/>
    <p:sldId id="273" r:id="rId15"/>
    <p:sldId id="269" r:id="rId16"/>
    <p:sldId id="271" r:id="rId17"/>
    <p:sldId id="270" r:id="rId18"/>
    <p:sldId id="274" r:id="rId1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A4BD0F-64E4-4A1E-9921-408E276B7B75}" type="doc">
      <dgm:prSet loTypeId="urn:microsoft.com/office/officeart/2005/8/layout/venn2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0CCA92E5-5C34-4DBE-948E-0CC44D303CD4}">
      <dgm:prSet phldrT="[文本]" custT="1"/>
      <dgm:spPr>
        <a:noFill/>
        <a:ln>
          <a:solidFill>
            <a:schemeClr val="accent1"/>
          </a:solidFill>
        </a:ln>
      </dgm:spPr>
      <dgm:t>
        <a:bodyPr/>
        <a:lstStyle/>
        <a:p>
          <a:endParaRPr lang="en-US" altLang="zh-CN" sz="2800" dirty="0" smtClean="0">
            <a:solidFill>
              <a:srgbClr val="FF0000"/>
            </a:solidFill>
          </a:endParaRPr>
        </a:p>
        <a:p>
          <a:r>
            <a:rPr lang="zh-CN" altLang="en-US" sz="2800" dirty="0" smtClean="0">
              <a:solidFill>
                <a:srgbClr val="FF0000"/>
              </a:solidFill>
            </a:rPr>
            <a:t>传统节日</a:t>
          </a:r>
          <a:endParaRPr lang="zh-CN" altLang="en-US" sz="2800" dirty="0">
            <a:solidFill>
              <a:srgbClr val="FF0000"/>
            </a:solidFill>
          </a:endParaRPr>
        </a:p>
      </dgm:t>
    </dgm:pt>
    <dgm:pt modelId="{D7A98476-DBE9-4C62-8A26-8CF430BBF213}" type="parTrans" cxnId="{781A2E8F-8149-41A0-94C7-B6CF03EDBCC5}">
      <dgm:prSet/>
      <dgm:spPr/>
      <dgm:t>
        <a:bodyPr/>
        <a:lstStyle/>
        <a:p>
          <a:endParaRPr lang="zh-CN" altLang="en-US"/>
        </a:p>
      </dgm:t>
    </dgm:pt>
    <dgm:pt modelId="{9827F96A-EB8A-41D2-8053-C189389FFC13}" type="sibTrans" cxnId="{781A2E8F-8149-41A0-94C7-B6CF03EDBCC5}">
      <dgm:prSet/>
      <dgm:spPr/>
      <dgm:t>
        <a:bodyPr/>
        <a:lstStyle/>
        <a:p>
          <a:endParaRPr lang="zh-CN" altLang="en-US"/>
        </a:p>
      </dgm:t>
    </dgm:pt>
    <dgm:pt modelId="{67C286ED-F025-4678-B174-972573D0E362}">
      <dgm:prSet phldrT="[文本]" custT="1"/>
      <dgm:spPr>
        <a:noFill/>
        <a:ln>
          <a:solidFill>
            <a:schemeClr val="accent1"/>
          </a:solidFill>
        </a:ln>
      </dgm:spPr>
      <dgm:t>
        <a:bodyPr/>
        <a:lstStyle/>
        <a:p>
          <a:r>
            <a:rPr lang="zh-CN" altLang="en-US" sz="2800" dirty="0" smtClean="0">
              <a:solidFill>
                <a:srgbClr val="FF0000"/>
              </a:solidFill>
            </a:rPr>
            <a:t>春节</a:t>
          </a:r>
          <a:endParaRPr lang="zh-CN" altLang="en-US" sz="2800" dirty="0">
            <a:solidFill>
              <a:srgbClr val="FF0000"/>
            </a:solidFill>
          </a:endParaRPr>
        </a:p>
      </dgm:t>
    </dgm:pt>
    <dgm:pt modelId="{1C94D104-07F3-4CE5-8851-9D27F90A4CED}" type="parTrans" cxnId="{10AB189B-13C5-46F9-A2B5-F1CE5F0E83E1}">
      <dgm:prSet/>
      <dgm:spPr/>
      <dgm:t>
        <a:bodyPr/>
        <a:lstStyle/>
        <a:p>
          <a:endParaRPr lang="zh-CN" altLang="en-US"/>
        </a:p>
      </dgm:t>
    </dgm:pt>
    <dgm:pt modelId="{A1FC4179-ED75-4979-A4C5-F9052649BD62}" type="sibTrans" cxnId="{10AB189B-13C5-46F9-A2B5-F1CE5F0E83E1}">
      <dgm:prSet/>
      <dgm:spPr/>
      <dgm:t>
        <a:bodyPr/>
        <a:lstStyle/>
        <a:p>
          <a:endParaRPr lang="zh-CN" altLang="en-US"/>
        </a:p>
      </dgm:t>
    </dgm:pt>
    <dgm:pt modelId="{1ECB4EDF-94AE-497E-9681-0101833A7D01}" type="pres">
      <dgm:prSet presAssocID="{13A4BD0F-64E4-4A1E-9921-408E276B7B75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AC34BFFC-1AC2-4A96-B70A-4CFFBD58CE5F}" type="pres">
      <dgm:prSet presAssocID="{13A4BD0F-64E4-4A1E-9921-408E276B7B75}" presName="comp1" presStyleCnt="0"/>
      <dgm:spPr/>
    </dgm:pt>
    <dgm:pt modelId="{8181A1B1-8D12-4562-88E8-47C38A57EE69}" type="pres">
      <dgm:prSet presAssocID="{13A4BD0F-64E4-4A1E-9921-408E276B7B75}" presName="circle1" presStyleLbl="node1" presStyleIdx="0" presStyleCnt="2" custLinFactNeighborX="1136"/>
      <dgm:spPr/>
      <dgm:t>
        <a:bodyPr/>
        <a:lstStyle/>
        <a:p>
          <a:endParaRPr lang="zh-CN" altLang="en-US"/>
        </a:p>
      </dgm:t>
    </dgm:pt>
    <dgm:pt modelId="{DB2DD46A-708B-4CE0-9BF6-C7D408F1EFF6}" type="pres">
      <dgm:prSet presAssocID="{13A4BD0F-64E4-4A1E-9921-408E276B7B75}" presName="c1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9AB83E3-96E9-4CA3-81B0-2555D976B38D}" type="pres">
      <dgm:prSet presAssocID="{13A4BD0F-64E4-4A1E-9921-408E276B7B75}" presName="comp2" presStyleCnt="0"/>
      <dgm:spPr/>
    </dgm:pt>
    <dgm:pt modelId="{A9192A7E-3399-482F-B5B2-8A8BB690A192}" type="pres">
      <dgm:prSet presAssocID="{13A4BD0F-64E4-4A1E-9921-408E276B7B75}" presName="circle2" presStyleLbl="node1" presStyleIdx="1" presStyleCnt="2" custScaleX="74149" custScaleY="68707" custLinFactNeighborX="340" custLinFactNeighborY="16326"/>
      <dgm:spPr/>
      <dgm:t>
        <a:bodyPr/>
        <a:lstStyle/>
        <a:p>
          <a:endParaRPr lang="zh-CN" altLang="en-US"/>
        </a:p>
      </dgm:t>
    </dgm:pt>
    <dgm:pt modelId="{BCD483FC-8D6B-480C-9C42-94F35C3C04A8}" type="pres">
      <dgm:prSet presAssocID="{13A4BD0F-64E4-4A1E-9921-408E276B7B75}" presName="c2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781A2E8F-8149-41A0-94C7-B6CF03EDBCC5}" srcId="{13A4BD0F-64E4-4A1E-9921-408E276B7B75}" destId="{0CCA92E5-5C34-4DBE-948E-0CC44D303CD4}" srcOrd="0" destOrd="0" parTransId="{D7A98476-DBE9-4C62-8A26-8CF430BBF213}" sibTransId="{9827F96A-EB8A-41D2-8053-C189389FFC13}"/>
    <dgm:cxn modelId="{76AEE232-6538-42D2-A2BD-6E604F7A84B8}" type="presOf" srcId="{0CCA92E5-5C34-4DBE-948E-0CC44D303CD4}" destId="{DB2DD46A-708B-4CE0-9BF6-C7D408F1EFF6}" srcOrd="1" destOrd="0" presId="urn:microsoft.com/office/officeart/2005/8/layout/venn2"/>
    <dgm:cxn modelId="{EC8899E8-62F8-435D-9A57-B2A9CAD1086A}" type="presOf" srcId="{13A4BD0F-64E4-4A1E-9921-408E276B7B75}" destId="{1ECB4EDF-94AE-497E-9681-0101833A7D01}" srcOrd="0" destOrd="0" presId="urn:microsoft.com/office/officeart/2005/8/layout/venn2"/>
    <dgm:cxn modelId="{10AB189B-13C5-46F9-A2B5-F1CE5F0E83E1}" srcId="{13A4BD0F-64E4-4A1E-9921-408E276B7B75}" destId="{67C286ED-F025-4678-B174-972573D0E362}" srcOrd="1" destOrd="0" parTransId="{1C94D104-07F3-4CE5-8851-9D27F90A4CED}" sibTransId="{A1FC4179-ED75-4979-A4C5-F9052649BD62}"/>
    <dgm:cxn modelId="{C733219A-3236-4064-9529-67F8859BAC31}" type="presOf" srcId="{67C286ED-F025-4678-B174-972573D0E362}" destId="{BCD483FC-8D6B-480C-9C42-94F35C3C04A8}" srcOrd="1" destOrd="0" presId="urn:microsoft.com/office/officeart/2005/8/layout/venn2"/>
    <dgm:cxn modelId="{9BD2C935-218B-4FE7-96CC-998DA3736E0B}" type="presOf" srcId="{67C286ED-F025-4678-B174-972573D0E362}" destId="{A9192A7E-3399-482F-B5B2-8A8BB690A192}" srcOrd="0" destOrd="0" presId="urn:microsoft.com/office/officeart/2005/8/layout/venn2"/>
    <dgm:cxn modelId="{C0FE1110-C1A8-4F39-B431-313209407F88}" type="presOf" srcId="{0CCA92E5-5C34-4DBE-948E-0CC44D303CD4}" destId="{8181A1B1-8D12-4562-88E8-47C38A57EE69}" srcOrd="0" destOrd="0" presId="urn:microsoft.com/office/officeart/2005/8/layout/venn2"/>
    <dgm:cxn modelId="{A4296FD4-AEED-4F36-8AB3-79A7274A8A40}" type="presParOf" srcId="{1ECB4EDF-94AE-497E-9681-0101833A7D01}" destId="{AC34BFFC-1AC2-4A96-B70A-4CFFBD58CE5F}" srcOrd="0" destOrd="0" presId="urn:microsoft.com/office/officeart/2005/8/layout/venn2"/>
    <dgm:cxn modelId="{EC964583-5AFD-4153-90B5-D3569F264A95}" type="presParOf" srcId="{AC34BFFC-1AC2-4A96-B70A-4CFFBD58CE5F}" destId="{8181A1B1-8D12-4562-88E8-47C38A57EE69}" srcOrd="0" destOrd="0" presId="urn:microsoft.com/office/officeart/2005/8/layout/venn2"/>
    <dgm:cxn modelId="{AB081F38-98C9-443F-8E27-E4602E824190}" type="presParOf" srcId="{AC34BFFC-1AC2-4A96-B70A-4CFFBD58CE5F}" destId="{DB2DD46A-708B-4CE0-9BF6-C7D408F1EFF6}" srcOrd="1" destOrd="0" presId="urn:microsoft.com/office/officeart/2005/8/layout/venn2"/>
    <dgm:cxn modelId="{727C9A3B-CAE5-4A3C-92C9-C35DF19C27B2}" type="presParOf" srcId="{1ECB4EDF-94AE-497E-9681-0101833A7D01}" destId="{99AB83E3-96E9-4CA3-81B0-2555D976B38D}" srcOrd="1" destOrd="0" presId="urn:microsoft.com/office/officeart/2005/8/layout/venn2"/>
    <dgm:cxn modelId="{D9C6D7F5-F32F-47A4-9C60-DFC9ABDCE52B}" type="presParOf" srcId="{99AB83E3-96E9-4CA3-81B0-2555D976B38D}" destId="{A9192A7E-3399-482F-B5B2-8A8BB690A192}" srcOrd="0" destOrd="0" presId="urn:microsoft.com/office/officeart/2005/8/layout/venn2"/>
    <dgm:cxn modelId="{3A530D64-D290-4D94-B2C2-F0FAD42CC202}" type="presParOf" srcId="{99AB83E3-96E9-4CA3-81B0-2555D976B38D}" destId="{BCD483FC-8D6B-480C-9C42-94F35C3C04A8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8F9D28-DE81-42FE-876F-3E3F1C878586}" type="doc">
      <dgm:prSet loTypeId="urn:microsoft.com/office/officeart/2005/8/layout/equation1" loCatId="process" qsTypeId="urn:microsoft.com/office/officeart/2005/8/quickstyle/simple1" qsCatId="simple" csTypeId="urn:microsoft.com/office/officeart/2005/8/colors/accent1_2" csCatId="accent1" phldr="1"/>
      <dgm:spPr/>
    </dgm:pt>
    <dgm:pt modelId="{A569F551-4BB4-45A9-8556-84CDD446098C}">
      <dgm:prSet phldrT="[文本]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zh-CN" altLang="en-US" dirty="0" smtClean="0">
              <a:solidFill>
                <a:srgbClr val="FF0000"/>
              </a:solidFill>
            </a:rPr>
            <a:t>过节方式</a:t>
          </a:r>
          <a:endParaRPr lang="zh-CN" altLang="en-US" dirty="0">
            <a:solidFill>
              <a:srgbClr val="FF0000"/>
            </a:solidFill>
          </a:endParaRPr>
        </a:p>
      </dgm:t>
    </dgm:pt>
    <dgm:pt modelId="{4A501F0A-AF22-4A57-BABE-FC134A01E8BE}" type="parTrans" cxnId="{0B2B45B8-FCDE-46A5-B0F4-3DD043B4700A}">
      <dgm:prSet/>
      <dgm:spPr/>
      <dgm:t>
        <a:bodyPr/>
        <a:lstStyle/>
        <a:p>
          <a:endParaRPr lang="zh-CN" altLang="en-US"/>
        </a:p>
      </dgm:t>
    </dgm:pt>
    <dgm:pt modelId="{99E5A003-5BD9-4DC2-AA01-F2A9593E5C8B}" type="sibTrans" cxnId="{0B2B45B8-FCDE-46A5-B0F4-3DD043B4700A}">
      <dgm:prSet/>
      <dgm:spPr/>
      <dgm:t>
        <a:bodyPr/>
        <a:lstStyle/>
        <a:p>
          <a:endParaRPr lang="zh-CN" altLang="en-US"/>
        </a:p>
      </dgm:t>
    </dgm:pt>
    <dgm:pt modelId="{D8D61A5F-A81F-4D07-A38D-7EA947C2F9BF}" type="pres">
      <dgm:prSet presAssocID="{998F9D28-DE81-42FE-876F-3E3F1C878586}" presName="linearFlow" presStyleCnt="0">
        <dgm:presLayoutVars>
          <dgm:dir/>
          <dgm:resizeHandles val="exact"/>
        </dgm:presLayoutVars>
      </dgm:prSet>
      <dgm:spPr/>
    </dgm:pt>
    <dgm:pt modelId="{CA2BEEEE-85E0-488E-8F34-1D7E17F5D478}" type="pres">
      <dgm:prSet presAssocID="{A569F551-4BB4-45A9-8556-84CDD446098C}" presName="node" presStyleLbl="node1" presStyleIdx="0" presStyleCnt="1" custLinFactNeighborX="-1437" custLinFactNeighborY="-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0B2B45B8-FCDE-46A5-B0F4-3DD043B4700A}" srcId="{998F9D28-DE81-42FE-876F-3E3F1C878586}" destId="{A569F551-4BB4-45A9-8556-84CDD446098C}" srcOrd="0" destOrd="0" parTransId="{4A501F0A-AF22-4A57-BABE-FC134A01E8BE}" sibTransId="{99E5A003-5BD9-4DC2-AA01-F2A9593E5C8B}"/>
    <dgm:cxn modelId="{98EBEAE9-347D-4DB5-B942-56974A44D11C}" type="presOf" srcId="{A569F551-4BB4-45A9-8556-84CDD446098C}" destId="{CA2BEEEE-85E0-488E-8F34-1D7E17F5D478}" srcOrd="0" destOrd="0" presId="urn:microsoft.com/office/officeart/2005/8/layout/equation1"/>
    <dgm:cxn modelId="{81188478-0724-495A-B6D2-5C0B75B40BF6}" type="presOf" srcId="{998F9D28-DE81-42FE-876F-3E3F1C878586}" destId="{D8D61A5F-A81F-4D07-A38D-7EA947C2F9BF}" srcOrd="0" destOrd="0" presId="urn:microsoft.com/office/officeart/2005/8/layout/equation1"/>
    <dgm:cxn modelId="{3B557FB4-8F38-40DB-B7EA-97D4759430BD}" type="presParOf" srcId="{D8D61A5F-A81F-4D07-A38D-7EA947C2F9BF}" destId="{CA2BEEEE-85E0-488E-8F34-1D7E17F5D478}" srcOrd="0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F985CD-A444-4837-859B-31D12398D56E}" type="doc">
      <dgm:prSet loTypeId="urn:microsoft.com/office/officeart/2005/8/layout/venn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62FED78B-DDCB-4368-A8D2-6D0380FCFED6}">
      <dgm:prSet phldrT="[文本]" custT="1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zh-CN" altLang="en-US" sz="2800" dirty="0" smtClean="0">
              <a:solidFill>
                <a:srgbClr val="FF0000"/>
              </a:solidFill>
            </a:rPr>
            <a:t>文化</a:t>
          </a:r>
        </a:p>
      </dgm:t>
    </dgm:pt>
    <dgm:pt modelId="{55CD1660-3949-40A3-B45B-229AA6B79A04}" type="parTrans" cxnId="{D0546983-2760-437F-AC0B-C76F63EC0612}">
      <dgm:prSet/>
      <dgm:spPr/>
      <dgm:t>
        <a:bodyPr/>
        <a:lstStyle/>
        <a:p>
          <a:endParaRPr lang="zh-CN" altLang="en-US"/>
        </a:p>
      </dgm:t>
    </dgm:pt>
    <dgm:pt modelId="{0530FD52-F0B7-4B82-AF05-18C54931BF6B}" type="sibTrans" cxnId="{D0546983-2760-437F-AC0B-C76F63EC0612}">
      <dgm:prSet/>
      <dgm:spPr/>
      <dgm:t>
        <a:bodyPr/>
        <a:lstStyle/>
        <a:p>
          <a:endParaRPr lang="zh-CN" altLang="en-US"/>
        </a:p>
      </dgm:t>
    </dgm:pt>
    <dgm:pt modelId="{9336BB4F-6706-4A0C-8673-50A2CCA2D8AA}">
      <dgm:prSet phldrT="[文本]" custT="1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zh-CN" altLang="en-US" sz="2800" dirty="0" smtClean="0">
              <a:solidFill>
                <a:srgbClr val="FF0000"/>
              </a:solidFill>
            </a:rPr>
            <a:t>传统文化</a:t>
          </a:r>
        </a:p>
      </dgm:t>
    </dgm:pt>
    <dgm:pt modelId="{3D60762D-FEE3-45D7-873F-B90A8B5F18FF}" type="parTrans" cxnId="{0D39D281-B3EB-49BB-8366-569DA9B4509A}">
      <dgm:prSet/>
      <dgm:spPr/>
      <dgm:t>
        <a:bodyPr/>
        <a:lstStyle/>
        <a:p>
          <a:endParaRPr lang="zh-CN" altLang="en-US"/>
        </a:p>
      </dgm:t>
    </dgm:pt>
    <dgm:pt modelId="{B2AF5138-5252-4081-9035-8D34F17EB258}" type="sibTrans" cxnId="{0D39D281-B3EB-49BB-8366-569DA9B4509A}">
      <dgm:prSet/>
      <dgm:spPr/>
      <dgm:t>
        <a:bodyPr/>
        <a:lstStyle/>
        <a:p>
          <a:endParaRPr lang="zh-CN" altLang="en-US"/>
        </a:p>
      </dgm:t>
    </dgm:pt>
    <dgm:pt modelId="{249FE716-A45C-4021-A750-EBB8C0D701D7}">
      <dgm:prSet phldrT="[文本]" custT="1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zh-CN" altLang="en-US" sz="2800" dirty="0" smtClean="0">
              <a:solidFill>
                <a:srgbClr val="FF0000"/>
              </a:solidFill>
            </a:rPr>
            <a:t>传统节日文化</a:t>
          </a:r>
        </a:p>
      </dgm:t>
    </dgm:pt>
    <dgm:pt modelId="{1EEAB055-23FF-425C-9922-C04EE033EBA7}" type="parTrans" cxnId="{5D0C2FA4-15A6-47AC-951A-2E238B5A768C}">
      <dgm:prSet/>
      <dgm:spPr/>
      <dgm:t>
        <a:bodyPr/>
        <a:lstStyle/>
        <a:p>
          <a:endParaRPr lang="zh-CN" altLang="en-US"/>
        </a:p>
      </dgm:t>
    </dgm:pt>
    <dgm:pt modelId="{5CB7B8A3-363C-4A42-9A99-E2081C34F9AB}" type="sibTrans" cxnId="{5D0C2FA4-15A6-47AC-951A-2E238B5A768C}">
      <dgm:prSet/>
      <dgm:spPr/>
      <dgm:t>
        <a:bodyPr/>
        <a:lstStyle/>
        <a:p>
          <a:endParaRPr lang="zh-CN" altLang="en-US"/>
        </a:p>
      </dgm:t>
    </dgm:pt>
    <dgm:pt modelId="{D61F7B6A-7A0C-495D-A4BF-BE589E477CB1}">
      <dgm:prSet phldrT="[文本]" custT="1"/>
      <dgm:spPr>
        <a:noFill/>
        <a:ln>
          <a:solidFill>
            <a:schemeClr val="tx1"/>
          </a:solidFill>
        </a:ln>
      </dgm:spPr>
      <dgm:t>
        <a:bodyPr/>
        <a:lstStyle/>
        <a:p>
          <a:r>
            <a:rPr lang="zh-CN" altLang="en-US" sz="2800" dirty="0" smtClean="0">
              <a:solidFill>
                <a:srgbClr val="FF0000"/>
              </a:solidFill>
            </a:rPr>
            <a:t>过年习俗</a:t>
          </a:r>
          <a:endParaRPr lang="zh-CN" altLang="en-US" sz="2800" dirty="0">
            <a:solidFill>
              <a:srgbClr val="FF0000"/>
            </a:solidFill>
          </a:endParaRPr>
        </a:p>
      </dgm:t>
    </dgm:pt>
    <dgm:pt modelId="{C5F2856D-A9AE-4B54-B3C8-90BC7EA7774F}" type="parTrans" cxnId="{1EFDCD73-8BA4-4A08-B3E7-BCAC3A271EDB}">
      <dgm:prSet/>
      <dgm:spPr/>
      <dgm:t>
        <a:bodyPr/>
        <a:lstStyle/>
        <a:p>
          <a:endParaRPr lang="zh-CN" altLang="en-US"/>
        </a:p>
      </dgm:t>
    </dgm:pt>
    <dgm:pt modelId="{71230338-5C48-45A4-B520-707A9FC4DD6E}" type="sibTrans" cxnId="{1EFDCD73-8BA4-4A08-B3E7-BCAC3A271EDB}">
      <dgm:prSet/>
      <dgm:spPr/>
      <dgm:t>
        <a:bodyPr/>
        <a:lstStyle/>
        <a:p>
          <a:endParaRPr lang="zh-CN" altLang="en-US"/>
        </a:p>
      </dgm:t>
    </dgm:pt>
    <dgm:pt modelId="{B2875B15-D468-4B41-B29F-EEF05BBD9F91}" type="pres">
      <dgm:prSet presAssocID="{56F985CD-A444-4837-859B-31D12398D56E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79A2ABBF-7B71-4EBF-A122-40A17E2FF352}" type="pres">
      <dgm:prSet presAssocID="{56F985CD-A444-4837-859B-31D12398D56E}" presName="comp1" presStyleCnt="0"/>
      <dgm:spPr/>
    </dgm:pt>
    <dgm:pt modelId="{3FE7E222-E82B-47C8-9A6A-027FC0E9C4DC}" type="pres">
      <dgm:prSet presAssocID="{56F985CD-A444-4837-859B-31D12398D56E}" presName="circle1" presStyleLbl="node1" presStyleIdx="0" presStyleCnt="4"/>
      <dgm:spPr/>
      <dgm:t>
        <a:bodyPr/>
        <a:lstStyle/>
        <a:p>
          <a:endParaRPr lang="zh-CN" altLang="en-US"/>
        </a:p>
      </dgm:t>
    </dgm:pt>
    <dgm:pt modelId="{7BC8CC24-5B54-4EDE-8688-7272D682BED2}" type="pres">
      <dgm:prSet presAssocID="{56F985CD-A444-4837-859B-31D12398D56E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2A1EAAA-C60E-4150-92D8-F6D411F7E8AE}" type="pres">
      <dgm:prSet presAssocID="{56F985CD-A444-4837-859B-31D12398D56E}" presName="comp2" presStyleCnt="0"/>
      <dgm:spPr/>
    </dgm:pt>
    <dgm:pt modelId="{0109CCD0-D76F-4A1D-B832-87FD6195282D}" type="pres">
      <dgm:prSet presAssocID="{56F985CD-A444-4837-859B-31D12398D56E}" presName="circle2" presStyleLbl="node1" presStyleIdx="1" presStyleCnt="4" custScaleX="91072" custScaleY="90477" custLinFactNeighborX="595" custLinFactNeighborY="7441"/>
      <dgm:spPr/>
      <dgm:t>
        <a:bodyPr/>
        <a:lstStyle/>
        <a:p>
          <a:endParaRPr lang="zh-CN" altLang="en-US"/>
        </a:p>
      </dgm:t>
    </dgm:pt>
    <dgm:pt modelId="{2F90E197-BFB7-4146-B142-4CB91F7E61CC}" type="pres">
      <dgm:prSet presAssocID="{56F985CD-A444-4837-859B-31D12398D56E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8D7CCE5-E329-4025-9A0A-C29DB92C48AF}" type="pres">
      <dgm:prSet presAssocID="{56F985CD-A444-4837-859B-31D12398D56E}" presName="comp3" presStyleCnt="0"/>
      <dgm:spPr/>
    </dgm:pt>
    <dgm:pt modelId="{60DFE5E5-6A65-4674-94A7-111395F1F877}" type="pres">
      <dgm:prSet presAssocID="{56F985CD-A444-4837-859B-31D12398D56E}" presName="circle3" presStyleLbl="node1" presStyleIdx="2" presStyleCnt="4" custScaleX="91270" custScaleY="86507" custLinFactNeighborX="1984" custLinFactNeighborY="9920"/>
      <dgm:spPr/>
      <dgm:t>
        <a:bodyPr/>
        <a:lstStyle/>
        <a:p>
          <a:endParaRPr lang="zh-CN" altLang="en-US"/>
        </a:p>
      </dgm:t>
    </dgm:pt>
    <dgm:pt modelId="{BEC15E7A-AB58-47D5-A68E-C9129F32234B}" type="pres">
      <dgm:prSet presAssocID="{56F985CD-A444-4837-859B-31D12398D56E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A4B1C7A-D7D5-48F9-AB04-A593C7F93E76}" type="pres">
      <dgm:prSet presAssocID="{56F985CD-A444-4837-859B-31D12398D56E}" presName="comp4" presStyleCnt="0"/>
      <dgm:spPr/>
    </dgm:pt>
    <dgm:pt modelId="{D00B433F-E597-44DE-8A60-BA60C7B953E3}" type="pres">
      <dgm:prSet presAssocID="{56F985CD-A444-4837-859B-31D12398D56E}" presName="circle4" presStyleLbl="node1" presStyleIdx="3" presStyleCnt="4" custScaleX="85406" custScaleY="80070" custLinFactNeighborX="4013" custLinFactNeighborY="9678"/>
      <dgm:spPr/>
      <dgm:t>
        <a:bodyPr/>
        <a:lstStyle/>
        <a:p>
          <a:endParaRPr lang="zh-CN" altLang="en-US"/>
        </a:p>
      </dgm:t>
    </dgm:pt>
    <dgm:pt modelId="{EF1940B8-A5D4-4460-8236-519D575E50CE}" type="pres">
      <dgm:prSet presAssocID="{56F985CD-A444-4837-859B-31D12398D56E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5D0C2FA4-15A6-47AC-951A-2E238B5A768C}" srcId="{56F985CD-A444-4837-859B-31D12398D56E}" destId="{249FE716-A45C-4021-A750-EBB8C0D701D7}" srcOrd="2" destOrd="0" parTransId="{1EEAB055-23FF-425C-9922-C04EE033EBA7}" sibTransId="{5CB7B8A3-363C-4A42-9A99-E2081C34F9AB}"/>
    <dgm:cxn modelId="{FC51FA45-E06D-4510-BB74-428D5BCC8E38}" type="presOf" srcId="{9336BB4F-6706-4A0C-8673-50A2CCA2D8AA}" destId="{2F90E197-BFB7-4146-B142-4CB91F7E61CC}" srcOrd="1" destOrd="0" presId="urn:microsoft.com/office/officeart/2005/8/layout/venn2"/>
    <dgm:cxn modelId="{7B0A4F3B-4156-4697-ACC3-1411DEBD1BC4}" type="presOf" srcId="{249FE716-A45C-4021-A750-EBB8C0D701D7}" destId="{60DFE5E5-6A65-4674-94A7-111395F1F877}" srcOrd="0" destOrd="0" presId="urn:microsoft.com/office/officeart/2005/8/layout/venn2"/>
    <dgm:cxn modelId="{0237D918-CE20-42AA-AE36-228B8588BC1C}" type="presOf" srcId="{9336BB4F-6706-4A0C-8673-50A2CCA2D8AA}" destId="{0109CCD0-D76F-4A1D-B832-87FD6195282D}" srcOrd="0" destOrd="0" presId="urn:microsoft.com/office/officeart/2005/8/layout/venn2"/>
    <dgm:cxn modelId="{DC4D6932-4933-424F-B714-2A03FD55B1EB}" type="presOf" srcId="{D61F7B6A-7A0C-495D-A4BF-BE589E477CB1}" destId="{EF1940B8-A5D4-4460-8236-519D575E50CE}" srcOrd="1" destOrd="0" presId="urn:microsoft.com/office/officeart/2005/8/layout/venn2"/>
    <dgm:cxn modelId="{9AB836F1-97F1-4448-A145-AC514A9706C1}" type="presOf" srcId="{62FED78B-DDCB-4368-A8D2-6D0380FCFED6}" destId="{3FE7E222-E82B-47C8-9A6A-027FC0E9C4DC}" srcOrd="0" destOrd="0" presId="urn:microsoft.com/office/officeart/2005/8/layout/venn2"/>
    <dgm:cxn modelId="{D0546983-2760-437F-AC0B-C76F63EC0612}" srcId="{56F985CD-A444-4837-859B-31D12398D56E}" destId="{62FED78B-DDCB-4368-A8D2-6D0380FCFED6}" srcOrd="0" destOrd="0" parTransId="{55CD1660-3949-40A3-B45B-229AA6B79A04}" sibTransId="{0530FD52-F0B7-4B82-AF05-18C54931BF6B}"/>
    <dgm:cxn modelId="{90B8FEBE-D442-401B-8054-691BA52C74D1}" type="presOf" srcId="{D61F7B6A-7A0C-495D-A4BF-BE589E477CB1}" destId="{D00B433F-E597-44DE-8A60-BA60C7B953E3}" srcOrd="0" destOrd="0" presId="urn:microsoft.com/office/officeart/2005/8/layout/venn2"/>
    <dgm:cxn modelId="{32B98026-0475-45F2-ABF0-0152FBC8B678}" type="presOf" srcId="{62FED78B-DDCB-4368-A8D2-6D0380FCFED6}" destId="{7BC8CC24-5B54-4EDE-8688-7272D682BED2}" srcOrd="1" destOrd="0" presId="urn:microsoft.com/office/officeart/2005/8/layout/venn2"/>
    <dgm:cxn modelId="{8293BD84-94FB-4ACE-BE70-E777FCEEE6B5}" type="presOf" srcId="{56F985CD-A444-4837-859B-31D12398D56E}" destId="{B2875B15-D468-4B41-B29F-EEF05BBD9F91}" srcOrd="0" destOrd="0" presId="urn:microsoft.com/office/officeart/2005/8/layout/venn2"/>
    <dgm:cxn modelId="{0D39D281-B3EB-49BB-8366-569DA9B4509A}" srcId="{56F985CD-A444-4837-859B-31D12398D56E}" destId="{9336BB4F-6706-4A0C-8673-50A2CCA2D8AA}" srcOrd="1" destOrd="0" parTransId="{3D60762D-FEE3-45D7-873F-B90A8B5F18FF}" sibTransId="{B2AF5138-5252-4081-9035-8D34F17EB258}"/>
    <dgm:cxn modelId="{B175ECAC-D323-41CE-8625-18637504DE36}" type="presOf" srcId="{249FE716-A45C-4021-A750-EBB8C0D701D7}" destId="{BEC15E7A-AB58-47D5-A68E-C9129F32234B}" srcOrd="1" destOrd="0" presId="urn:microsoft.com/office/officeart/2005/8/layout/venn2"/>
    <dgm:cxn modelId="{1EFDCD73-8BA4-4A08-B3E7-BCAC3A271EDB}" srcId="{56F985CD-A444-4837-859B-31D12398D56E}" destId="{D61F7B6A-7A0C-495D-A4BF-BE589E477CB1}" srcOrd="3" destOrd="0" parTransId="{C5F2856D-A9AE-4B54-B3C8-90BC7EA7774F}" sibTransId="{71230338-5C48-45A4-B520-707A9FC4DD6E}"/>
    <dgm:cxn modelId="{E529FB10-B282-4B5B-BE4F-C9E21C38BC6A}" type="presParOf" srcId="{B2875B15-D468-4B41-B29F-EEF05BBD9F91}" destId="{79A2ABBF-7B71-4EBF-A122-40A17E2FF352}" srcOrd="0" destOrd="0" presId="urn:microsoft.com/office/officeart/2005/8/layout/venn2"/>
    <dgm:cxn modelId="{41E77B7A-1AEB-4FC5-B4DE-5AAA68591608}" type="presParOf" srcId="{79A2ABBF-7B71-4EBF-A122-40A17E2FF352}" destId="{3FE7E222-E82B-47C8-9A6A-027FC0E9C4DC}" srcOrd="0" destOrd="0" presId="urn:microsoft.com/office/officeart/2005/8/layout/venn2"/>
    <dgm:cxn modelId="{7A4E6E9E-6AD0-484A-ACEE-57685C6E8D5E}" type="presParOf" srcId="{79A2ABBF-7B71-4EBF-A122-40A17E2FF352}" destId="{7BC8CC24-5B54-4EDE-8688-7272D682BED2}" srcOrd="1" destOrd="0" presId="urn:microsoft.com/office/officeart/2005/8/layout/venn2"/>
    <dgm:cxn modelId="{28DA82AA-597F-484F-9BD9-F141B573528B}" type="presParOf" srcId="{B2875B15-D468-4B41-B29F-EEF05BBD9F91}" destId="{02A1EAAA-C60E-4150-92D8-F6D411F7E8AE}" srcOrd="1" destOrd="0" presId="urn:microsoft.com/office/officeart/2005/8/layout/venn2"/>
    <dgm:cxn modelId="{243B177D-5B69-4E76-A630-BBE115AC578B}" type="presParOf" srcId="{02A1EAAA-C60E-4150-92D8-F6D411F7E8AE}" destId="{0109CCD0-D76F-4A1D-B832-87FD6195282D}" srcOrd="0" destOrd="0" presId="urn:microsoft.com/office/officeart/2005/8/layout/venn2"/>
    <dgm:cxn modelId="{D14D0797-F161-4184-A812-456CAADADAE6}" type="presParOf" srcId="{02A1EAAA-C60E-4150-92D8-F6D411F7E8AE}" destId="{2F90E197-BFB7-4146-B142-4CB91F7E61CC}" srcOrd="1" destOrd="0" presId="urn:microsoft.com/office/officeart/2005/8/layout/venn2"/>
    <dgm:cxn modelId="{F32F8FC9-54BA-45E6-A2CB-2D4829FFE0C5}" type="presParOf" srcId="{B2875B15-D468-4B41-B29F-EEF05BBD9F91}" destId="{98D7CCE5-E329-4025-9A0A-C29DB92C48AF}" srcOrd="2" destOrd="0" presId="urn:microsoft.com/office/officeart/2005/8/layout/venn2"/>
    <dgm:cxn modelId="{9113F0ED-1C1D-4D65-AB22-0FA787A5ED47}" type="presParOf" srcId="{98D7CCE5-E329-4025-9A0A-C29DB92C48AF}" destId="{60DFE5E5-6A65-4674-94A7-111395F1F877}" srcOrd="0" destOrd="0" presId="urn:microsoft.com/office/officeart/2005/8/layout/venn2"/>
    <dgm:cxn modelId="{8B73C9D7-807C-4819-8BDC-E9FF256A867C}" type="presParOf" srcId="{98D7CCE5-E329-4025-9A0A-C29DB92C48AF}" destId="{BEC15E7A-AB58-47D5-A68E-C9129F32234B}" srcOrd="1" destOrd="0" presId="urn:microsoft.com/office/officeart/2005/8/layout/venn2"/>
    <dgm:cxn modelId="{37F80388-376B-453B-83BC-868FF7A3427D}" type="presParOf" srcId="{B2875B15-D468-4B41-B29F-EEF05BBD9F91}" destId="{3A4B1C7A-D7D5-48F9-AB04-A593C7F93E76}" srcOrd="3" destOrd="0" presId="urn:microsoft.com/office/officeart/2005/8/layout/venn2"/>
    <dgm:cxn modelId="{8DF2F027-0E4B-4849-85A7-EABF4828B1E7}" type="presParOf" srcId="{3A4B1C7A-D7D5-48F9-AB04-A593C7F93E76}" destId="{D00B433F-E597-44DE-8A60-BA60C7B953E3}" srcOrd="0" destOrd="0" presId="urn:microsoft.com/office/officeart/2005/8/layout/venn2"/>
    <dgm:cxn modelId="{62FBE3DB-AFAD-438F-9D21-929448AC15D6}" type="presParOf" srcId="{3A4B1C7A-D7D5-48F9-AB04-A593C7F93E76}" destId="{EF1940B8-A5D4-4460-8236-519D575E50CE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81A1B1-8D12-4562-88E8-47C38A57EE69}">
      <dsp:nvSpPr>
        <dsp:cNvPr id="0" name=""/>
        <dsp:cNvSpPr/>
      </dsp:nvSpPr>
      <dsp:spPr>
        <a:xfrm>
          <a:off x="357990" y="0"/>
          <a:ext cx="3214710" cy="3214710"/>
        </a:xfrm>
        <a:prstGeom prst="ellipse">
          <a:avLst/>
        </a:prstGeom>
        <a:noFill/>
        <a:ln>
          <a:solidFill>
            <a:schemeClr val="accent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2800" kern="1200" dirty="0" smtClean="0">
            <a:solidFill>
              <a:srgbClr val="FF0000"/>
            </a:solidFill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>
              <a:solidFill>
                <a:srgbClr val="FF0000"/>
              </a:solidFill>
            </a:rPr>
            <a:t>传统节日</a:t>
          </a:r>
          <a:endParaRPr lang="zh-CN" altLang="en-US" sz="2800" kern="1200" dirty="0">
            <a:solidFill>
              <a:srgbClr val="FF0000"/>
            </a:solidFill>
          </a:endParaRPr>
        </a:p>
      </dsp:txBody>
      <dsp:txXfrm>
        <a:off x="1121483" y="241103"/>
        <a:ext cx="1687722" cy="546500"/>
      </dsp:txXfrm>
    </dsp:sp>
    <dsp:sp modelId="{A9192A7E-3399-482F-B5B2-8A8BB690A192}">
      <dsp:nvSpPr>
        <dsp:cNvPr id="0" name=""/>
        <dsp:cNvSpPr/>
      </dsp:nvSpPr>
      <dsp:spPr>
        <a:xfrm>
          <a:off x="1043145" y="1558161"/>
          <a:ext cx="1787756" cy="1656548"/>
        </a:xfrm>
        <a:prstGeom prst="ellipse">
          <a:avLst/>
        </a:prstGeom>
        <a:noFill/>
        <a:ln>
          <a:solidFill>
            <a:schemeClr val="accent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>
              <a:solidFill>
                <a:srgbClr val="FF0000"/>
              </a:solidFill>
            </a:rPr>
            <a:t>春节</a:t>
          </a:r>
          <a:endParaRPr lang="zh-CN" altLang="en-US" sz="2800" kern="1200" dirty="0">
            <a:solidFill>
              <a:srgbClr val="FF0000"/>
            </a:solidFill>
          </a:endParaRPr>
        </a:p>
      </dsp:txBody>
      <dsp:txXfrm>
        <a:off x="1304956" y="1972298"/>
        <a:ext cx="1264134" cy="82827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A2BEEEE-85E0-488E-8F34-1D7E17F5D478}">
      <dsp:nvSpPr>
        <dsp:cNvPr id="0" name=""/>
        <dsp:cNvSpPr/>
      </dsp:nvSpPr>
      <dsp:spPr>
        <a:xfrm>
          <a:off x="183746" y="1043"/>
          <a:ext cx="2212136" cy="2212136"/>
        </a:xfrm>
        <a:prstGeom prst="ellipse">
          <a:avLst/>
        </a:pr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800" kern="1200" dirty="0" smtClean="0">
              <a:solidFill>
                <a:srgbClr val="FF0000"/>
              </a:solidFill>
            </a:rPr>
            <a:t>过节方式</a:t>
          </a:r>
          <a:endParaRPr lang="zh-CN" altLang="en-US" sz="4800" kern="1200" dirty="0">
            <a:solidFill>
              <a:srgbClr val="FF0000"/>
            </a:solidFill>
          </a:endParaRPr>
        </a:p>
      </dsp:txBody>
      <dsp:txXfrm>
        <a:off x="183746" y="1043"/>
        <a:ext cx="2212136" cy="221213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E7E222-E82B-47C8-9A6A-027FC0E9C4DC}">
      <dsp:nvSpPr>
        <dsp:cNvPr id="0" name=""/>
        <dsp:cNvSpPr/>
      </dsp:nvSpPr>
      <dsp:spPr>
        <a:xfrm>
          <a:off x="1143008" y="0"/>
          <a:ext cx="6000792" cy="6000792"/>
        </a:xfrm>
        <a:prstGeom prst="ellipse">
          <a:avLst/>
        </a:pr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>
              <a:solidFill>
                <a:srgbClr val="FF0000"/>
              </a:solidFill>
            </a:rPr>
            <a:t>文化</a:t>
          </a:r>
        </a:p>
      </dsp:txBody>
      <dsp:txXfrm>
        <a:off x="3304493" y="300039"/>
        <a:ext cx="1677821" cy="900118"/>
      </dsp:txXfrm>
    </dsp:sp>
    <dsp:sp modelId="{0109CCD0-D76F-4A1D-B832-87FD6195282D}">
      <dsp:nvSpPr>
        <dsp:cNvPr id="0" name=""/>
        <dsp:cNvSpPr/>
      </dsp:nvSpPr>
      <dsp:spPr>
        <a:xfrm>
          <a:off x="1985951" y="1657322"/>
          <a:ext cx="4372033" cy="4343469"/>
        </a:xfrm>
        <a:prstGeom prst="ellipse">
          <a:avLst/>
        </a:pr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>
              <a:solidFill>
                <a:srgbClr val="FF0000"/>
              </a:solidFill>
            </a:rPr>
            <a:t>传统文化</a:t>
          </a:r>
        </a:p>
      </dsp:txBody>
      <dsp:txXfrm>
        <a:off x="3407954" y="1917930"/>
        <a:ext cx="1528025" cy="781824"/>
      </dsp:txXfrm>
    </dsp:sp>
    <dsp:sp modelId="{60DFE5E5-6A65-4674-94A7-111395F1F877}">
      <dsp:nvSpPr>
        <dsp:cNvPr id="0" name=""/>
        <dsp:cNvSpPr/>
      </dsp:nvSpPr>
      <dsp:spPr>
        <a:xfrm>
          <a:off x="2571760" y="2886128"/>
          <a:ext cx="3286153" cy="3114663"/>
        </a:xfrm>
        <a:prstGeom prst="ellipse">
          <a:avLst/>
        </a:pr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>
              <a:solidFill>
                <a:srgbClr val="FF0000"/>
              </a:solidFill>
            </a:rPr>
            <a:t>传统节日文化</a:t>
          </a:r>
        </a:p>
      </dsp:txBody>
      <dsp:txXfrm>
        <a:off x="3449163" y="3119728"/>
        <a:ext cx="1531347" cy="700799"/>
      </dsp:txXfrm>
    </dsp:sp>
    <dsp:sp modelId="{D00B433F-E597-44DE-8A60-BA60C7B953E3}">
      <dsp:nvSpPr>
        <dsp:cNvPr id="0" name=""/>
        <dsp:cNvSpPr/>
      </dsp:nvSpPr>
      <dsp:spPr>
        <a:xfrm>
          <a:off x="3214721" y="4071969"/>
          <a:ext cx="2050014" cy="1921933"/>
        </a:xfrm>
        <a:prstGeom prst="ellipse">
          <a:avLst/>
        </a:prstGeom>
        <a:noFill/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>
              <a:solidFill>
                <a:srgbClr val="FF0000"/>
              </a:solidFill>
            </a:rPr>
            <a:t>过年习俗</a:t>
          </a:r>
          <a:endParaRPr lang="zh-CN" altLang="en-US" sz="2800" kern="1200" dirty="0">
            <a:solidFill>
              <a:srgbClr val="FF0000"/>
            </a:solidFill>
          </a:endParaRPr>
        </a:p>
      </dsp:txBody>
      <dsp:txXfrm>
        <a:off x="3514939" y="4552452"/>
        <a:ext cx="1449579" cy="9609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G0" fmla="+- 618 0 0"/>
            </a:gdLst>
            <a:ahLst/>
            <a:cxnLst>
              <a:cxn ang="0">
                <a:pos x="0" y="0"/>
              </a:cxn>
              <a:cxn ang="0">
                <a:pos x="618" y="0"/>
              </a:cxn>
              <a:cxn ang="0">
                <a:pos x="618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BD39BF9-B502-4841-AA12-BFEA58FBBF5C}" type="datetimeFigureOut">
              <a:rPr lang="zh-CN" altLang="en-US" smtClean="0"/>
              <a:pPr/>
              <a:t>2015/3/9</a:t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6C3C1CE-DD17-49C8-B879-51A212F0CE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D39BF9-B502-4841-AA12-BFEA58FBBF5C}" type="datetimeFigureOut">
              <a:rPr lang="zh-CN" altLang="en-US" smtClean="0"/>
              <a:pPr/>
              <a:t>2015/3/9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C3C1CE-DD17-49C8-B879-51A212F0CE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D39BF9-B502-4841-AA12-BFEA58FBBF5C}" type="datetimeFigureOut">
              <a:rPr lang="zh-CN" altLang="en-US" smtClean="0"/>
              <a:pPr/>
              <a:t>2015/3/9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C3C1CE-DD17-49C8-B879-51A212F0CE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D39BF9-B502-4841-AA12-BFEA58FBBF5C}" type="datetimeFigureOut">
              <a:rPr lang="zh-CN" altLang="en-US" smtClean="0"/>
              <a:pPr/>
              <a:t>2015/3/9</a:t>
            </a:fld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C3C1CE-DD17-49C8-B879-51A212F0CE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D39BF9-B502-4841-AA12-BFEA58FBBF5C}" type="datetimeFigureOut">
              <a:rPr lang="zh-CN" altLang="en-US" smtClean="0"/>
              <a:pPr/>
              <a:t>2015/3/9</a:t>
            </a:fld>
            <a:endParaRPr lang="zh-CN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C3C1CE-DD17-49C8-B879-51A212F0CE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D39BF9-B502-4841-AA12-BFEA58FBBF5C}" type="datetimeFigureOut">
              <a:rPr lang="zh-CN" altLang="en-US" smtClean="0"/>
              <a:pPr/>
              <a:t>2015/3/9</a:t>
            </a:fld>
            <a:endParaRPr lang="zh-CN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C3C1CE-DD17-49C8-B879-51A212F0CE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D39BF9-B502-4841-AA12-BFEA58FBBF5C}" type="datetimeFigureOut">
              <a:rPr lang="zh-CN" altLang="en-US" smtClean="0"/>
              <a:pPr/>
              <a:t>2015/3/9</a:t>
            </a:fld>
            <a:endParaRPr lang="zh-CN" alt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C3C1CE-DD17-49C8-B879-51A212F0CE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D39BF9-B502-4841-AA12-BFEA58FBBF5C}" type="datetimeFigureOut">
              <a:rPr lang="zh-CN" altLang="en-US" smtClean="0"/>
              <a:pPr/>
              <a:t>2015/3/9</a:t>
            </a:fld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C3C1CE-DD17-49C8-B879-51A212F0CE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D39BF9-B502-4841-AA12-BFEA58FBBF5C}" type="datetimeFigureOut">
              <a:rPr lang="zh-CN" altLang="en-US" smtClean="0"/>
              <a:pPr/>
              <a:t>2015/3/9</a:t>
            </a:fld>
            <a:endParaRPr lang="zh-CN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C3C1CE-DD17-49C8-B879-51A212F0CE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D39BF9-B502-4841-AA12-BFEA58FBBF5C}" type="datetimeFigureOut">
              <a:rPr lang="zh-CN" altLang="en-US" smtClean="0"/>
              <a:pPr/>
              <a:t>2015/3/9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C3C1CE-DD17-49C8-B879-51A212F0CE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D39BF9-B502-4841-AA12-BFEA58FBBF5C}" type="datetimeFigureOut">
              <a:rPr lang="zh-CN" altLang="en-US" smtClean="0"/>
              <a:pPr/>
              <a:t>2015/3/9</a:t>
            </a:fld>
            <a:endParaRPr lang="zh-CN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C3C1CE-DD17-49C8-B879-51A212F0CE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0484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 sz="24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0485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>
              <a:ea typeface="宋体" pitchFamily="2" charset="-122"/>
            </a:endParaRP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宋体" pitchFamily="2" charset="-122"/>
              </a:defRPr>
            </a:lvl1pPr>
          </a:lstStyle>
          <a:p>
            <a:fld id="{8BD39BF9-B502-4841-AA12-BFEA58FBBF5C}" type="datetimeFigureOut">
              <a:rPr lang="zh-CN" altLang="en-US" smtClean="0"/>
              <a:pPr/>
              <a:t>2015/3/9</a:t>
            </a:fld>
            <a:endParaRPr lang="zh-CN" altLang="en-U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ea typeface="宋体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20488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宋体" pitchFamily="2" charset="-122"/>
              </a:defRPr>
            </a:lvl1pPr>
          </a:lstStyle>
          <a:p>
            <a:fld id="{76C3C1CE-DD17-49C8-B879-51A212F0CEE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pitchFamily="2" charset="-122"/>
        </a:defRPr>
      </a:lvl9pPr>
    </p:titleStyle>
    <p:bodyStyle>
      <a:lvl1pPr marL="469900" indent="-4699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  <a:ea typeface="+mn-ea"/>
        </a:defRPr>
      </a:lvl2pPr>
      <a:lvl3pPr marL="1304925" indent="-395288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  <a:ea typeface="+mn-ea"/>
        </a:defRPr>
      </a:lvl3pPr>
      <a:lvl4pPr marL="1693863" indent="-3873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939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5511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30083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655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9227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2015</a:t>
            </a:r>
            <a:r>
              <a:rPr lang="zh-CN" altLang="en-US" b="1" dirty="0" smtClean="0"/>
              <a:t>年广州市高考模拟考试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语文学科作文评卷分析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关于审题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zh-CN" altLang="en-US" dirty="0" smtClean="0"/>
              <a:t>不要脱离</a:t>
            </a:r>
            <a:r>
              <a:rPr lang="zh-CN" altLang="en-US" dirty="0" smtClean="0">
                <a:solidFill>
                  <a:srgbClr val="FF0000"/>
                </a:solidFill>
              </a:rPr>
              <a:t>材料</a:t>
            </a:r>
            <a:r>
              <a:rPr lang="zh-CN" altLang="en-US" dirty="0" smtClean="0"/>
              <a:t>的内容及</a:t>
            </a:r>
            <a:r>
              <a:rPr lang="zh-CN" altLang="en-US" dirty="0" smtClean="0">
                <a:solidFill>
                  <a:srgbClr val="FF0000"/>
                </a:solidFill>
              </a:rPr>
              <a:t>含意</a:t>
            </a:r>
            <a:r>
              <a:rPr lang="zh-CN" altLang="en-US" dirty="0" smtClean="0"/>
              <a:t>的</a:t>
            </a:r>
            <a:r>
              <a:rPr lang="zh-CN" altLang="en-US" dirty="0" smtClean="0">
                <a:solidFill>
                  <a:srgbClr val="FF0000"/>
                </a:solidFill>
              </a:rPr>
              <a:t>范围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endParaRPr lang="en-US" altLang="zh-CN" dirty="0" smtClean="0"/>
          </a:p>
          <a:p>
            <a:r>
              <a:rPr lang="en-US" altLang="zh-CN" dirty="0" smtClean="0"/>
              <a:t>1</a:t>
            </a:r>
            <a:r>
              <a:rPr lang="zh-CN" altLang="en-US" dirty="0" smtClean="0"/>
              <a:t>、如何看待</a:t>
            </a:r>
            <a:r>
              <a:rPr lang="zh-CN" altLang="en-US" dirty="0" smtClean="0">
                <a:solidFill>
                  <a:srgbClr val="FF0000"/>
                </a:solidFill>
              </a:rPr>
              <a:t>材料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en-US" altLang="zh-CN" dirty="0" smtClean="0"/>
              <a:t>2</a:t>
            </a:r>
            <a:r>
              <a:rPr lang="zh-CN" altLang="en-US" dirty="0" smtClean="0"/>
              <a:t>、如何确定</a:t>
            </a:r>
            <a:r>
              <a:rPr lang="zh-CN" altLang="en-US" dirty="0" smtClean="0">
                <a:solidFill>
                  <a:srgbClr val="FF0000"/>
                </a:solidFill>
              </a:rPr>
              <a:t>含意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en-US" altLang="zh-CN" dirty="0" smtClean="0"/>
              <a:t>3</a:t>
            </a:r>
            <a:r>
              <a:rPr lang="zh-CN" altLang="en-US" dirty="0" smtClean="0"/>
              <a:t>、如何框定</a:t>
            </a:r>
            <a:r>
              <a:rPr lang="zh-CN" altLang="en-US" dirty="0" smtClean="0">
                <a:solidFill>
                  <a:srgbClr val="FF0000"/>
                </a:solidFill>
              </a:rPr>
              <a:t>范围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材料的作用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CN" dirty="0" smtClean="0"/>
          </a:p>
          <a:p>
            <a:r>
              <a:rPr lang="zh-CN" altLang="zh-CN" dirty="0" smtClean="0"/>
              <a:t>新材料作文的材料是</a:t>
            </a:r>
            <a:r>
              <a:rPr lang="zh-CN" altLang="en-US" dirty="0" smtClean="0"/>
              <a:t>分析</a:t>
            </a:r>
            <a:r>
              <a:rPr lang="zh-CN" altLang="zh-CN" dirty="0" smtClean="0"/>
              <a:t>的</a:t>
            </a:r>
            <a:r>
              <a:rPr lang="zh-CN" altLang="en-US" dirty="0" smtClean="0"/>
              <a:t>基础</a:t>
            </a:r>
            <a:r>
              <a:rPr lang="zh-CN" altLang="zh-CN" dirty="0" smtClean="0"/>
              <a:t>，是考生写作的根基，考生不能脱离材料的</a:t>
            </a:r>
            <a:r>
              <a:rPr lang="zh-CN" altLang="zh-CN" b="1" dirty="0" smtClean="0">
                <a:solidFill>
                  <a:srgbClr val="FF0000"/>
                </a:solidFill>
              </a:rPr>
              <a:t>核心</a:t>
            </a:r>
            <a:r>
              <a:rPr lang="zh-CN" altLang="en-US" dirty="0" smtClean="0"/>
              <a:t>进行写作</a:t>
            </a:r>
            <a:r>
              <a:rPr lang="zh-CN" altLang="zh-CN" dirty="0" smtClean="0"/>
              <a:t>。</a:t>
            </a:r>
            <a:endParaRPr lang="en-US" altLang="zh-CN" dirty="0" smtClean="0"/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r>
              <a:rPr lang="en-US" altLang="zh-CN" dirty="0" smtClean="0"/>
              <a:t>                                        </a:t>
            </a:r>
            <a:r>
              <a:rPr lang="zh-CN" altLang="en-US" b="1" dirty="0" smtClean="0">
                <a:solidFill>
                  <a:srgbClr val="FF0000"/>
                </a:solidFill>
              </a:rPr>
              <a:t>过春节的方式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endParaRPr lang="zh-CN" altLang="en-US" dirty="0"/>
          </a:p>
        </p:txBody>
      </p:sp>
      <p:sp>
        <p:nvSpPr>
          <p:cNvPr id="4" name="下箭头 3"/>
          <p:cNvSpPr/>
          <p:nvPr/>
        </p:nvSpPr>
        <p:spPr>
          <a:xfrm>
            <a:off x="6858016" y="3571876"/>
            <a:ext cx="214314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643050"/>
            <a:ext cx="91440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 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除夕，年夜饭后，家里人各忙各的。</a:t>
            </a:r>
            <a:endParaRPr kumimoji="0" 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 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爷爷看看忙着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用电话拜年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的儿子，再看看低头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用微信送祝福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的孙子，不禁感慨：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楷体" pitchFamily="49" charset="-122"/>
                <a:cs typeface="Times New Roman" pitchFamily="18" charset="0"/>
              </a:rPr>
              <a:t>“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现在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鞭炮不让放了，祭祖拜神也少了，连逛庙会、看舞狮也不多了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，这年味儿真是越来越淡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宋体" pitchFamily="2" charset="-122"/>
              </a:rPr>
              <a:t>啦！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楷体" pitchFamily="49" charset="-122"/>
                <a:cs typeface="Times New Roman" pitchFamily="18" charset="0"/>
              </a:rPr>
              <a:t>”</a:t>
            </a:r>
            <a:endParaRPr kumimoji="0" 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 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儿子放下电话说：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楷体" pitchFamily="49" charset="-122"/>
                <a:cs typeface="Times New Roman" pitchFamily="18" charset="0"/>
              </a:rPr>
              <a:t>“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爸，新时代有新过法嘛，传统的过年习俗也可以改进啊。我看明年咱们就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去饭店订桌年夜饭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，又省事，又热闹。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楷体" pitchFamily="49" charset="-122"/>
                <a:cs typeface="Times New Roman" pitchFamily="18" charset="0"/>
              </a:rPr>
              <a:t>”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 孙子抬起头抢着说：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楷体" pitchFamily="49" charset="-122"/>
                <a:cs typeface="Times New Roman" pitchFamily="18" charset="0"/>
              </a:rPr>
              <a:t>“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干脆咱们家明年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利用过年时间一起出去旅游吧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！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楷体" pitchFamily="49" charset="-122"/>
                <a:cs typeface="Times New Roman" pitchFamily="18" charset="0"/>
              </a:rPr>
              <a:t>”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1643050"/>
            <a:ext cx="9144000" cy="440120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 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除夕，年夜饭后，家里人各忙各的。</a:t>
            </a:r>
            <a:endParaRPr kumimoji="0" lang="zh-CN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 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爷爷看看忙着用电话拜年的儿子，再看看低头用微信送祝福的孙子，不禁感慨：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“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现在鞭炮不让放了，祭祖拜神也少了，连逛庙会、看舞狮也不多了，这年味儿真是越来越淡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宋体" pitchFamily="2" charset="-122"/>
              </a:rPr>
              <a:t>啦！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”</a:t>
            </a:r>
            <a:endParaRPr kumimoji="0" lang="zh-CN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 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儿子放下电话说：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“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爸，新时代有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新过法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嘛，传统的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过年习俗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也可以改进啊。我看明年咱们就去饭店订桌年夜饭，又省事，又热闹。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”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 孙子抬起头抢着说：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“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干脆咱们家明年利用过年时间一起出去旅游吧！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”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1643050"/>
            <a:ext cx="9144000" cy="440120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 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除夕，年夜饭后，家里人各忙各的。</a:t>
            </a:r>
            <a:endParaRPr kumimoji="0" lang="zh-CN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 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爷爷看看忙着用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电话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拜年的儿子，再看看低头用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微信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送祝福的孙子，不禁感慨：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“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现在鞭炮不让放了，祭祖拜神也少了，连逛庙会、看舞狮也不多了，这年味儿真是越来越淡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宋体" pitchFamily="2" charset="-122"/>
              </a:rPr>
              <a:t>啦！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”</a:t>
            </a:r>
            <a:endParaRPr kumimoji="0" lang="zh-CN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 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儿子放下电话说：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“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爸，新时代有新过法嘛，传统的过年习俗也可以改进啊。我看明年咱们就去饭店订桌年夜饭，又省事，又热闹。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”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 孙子抬起头抢着说：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“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干脆咱们家明年利用过年时间一起出去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旅游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吧！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”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1643050"/>
            <a:ext cx="9144000" cy="440120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 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除夕，年夜饭后，家里人各忙各的。</a:t>
            </a:r>
            <a:endParaRPr kumimoji="0" lang="zh-CN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 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爷爷看看忙着用电话拜年的儿子，再看看低头用微信送祝福的孙子，不禁感慨：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“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现在鞭炮不让放了，祭祖拜神也少了，连逛庙会、看舞狮也不多了，这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年味儿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真是越来越淡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宋体" pitchFamily="2" charset="-122"/>
              </a:rPr>
              <a:t>啦！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”</a:t>
            </a:r>
            <a:endParaRPr kumimoji="0" lang="zh-CN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 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儿子放下电话说：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“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爸，新时代有新过法嘛，传统的过年习俗也可以改进啊。我看明年咱们就去饭店订桌年夜饭，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又省事，又热闹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。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”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 孙子抬起头抢着说：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“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干脆咱们家明年利用过年时间一起出去旅游吧！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Arial"/>
                <a:ea typeface="楷体" pitchFamily="49" charset="-122"/>
                <a:cs typeface="Times New Roman" pitchFamily="18" charset="0"/>
              </a:rPr>
              <a:t>”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含意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 smtClean="0"/>
              <a:t>“含意”可以指上位概念或同一上位概念下的其它同一层次的相似事物</a:t>
            </a:r>
            <a:r>
              <a:rPr lang="zh-CN" altLang="en-US" b="1" dirty="0" smtClean="0"/>
              <a:t>。</a:t>
            </a:r>
            <a:endParaRPr lang="en-US" altLang="zh-CN" b="1" dirty="0" smtClean="0"/>
          </a:p>
          <a:p>
            <a:r>
              <a:rPr lang="zh-CN" altLang="en-US" b="1" dirty="0" smtClean="0">
                <a:latin typeface="+mn-ea"/>
              </a:rPr>
              <a:t>如果一个概念的</a:t>
            </a:r>
            <a:r>
              <a:rPr lang="zh-CN" altLang="en-US" b="1" dirty="0" smtClean="0">
                <a:solidFill>
                  <a:srgbClr val="FF0000"/>
                </a:solidFill>
                <a:latin typeface="+mn-ea"/>
              </a:rPr>
              <a:t>外延</a:t>
            </a:r>
            <a:r>
              <a:rPr lang="zh-CN" altLang="en-US" b="1" dirty="0" smtClean="0">
                <a:latin typeface="+mn-ea"/>
              </a:rPr>
              <a:t>包括了另一个概念的外延</a:t>
            </a:r>
            <a:r>
              <a:rPr lang="en-US" b="1" dirty="0" smtClean="0">
                <a:latin typeface="+mn-ea"/>
              </a:rPr>
              <a:t>,</a:t>
            </a:r>
            <a:r>
              <a:rPr lang="zh-CN" altLang="en-US" b="1" dirty="0" smtClean="0">
                <a:latin typeface="+mn-ea"/>
              </a:rPr>
              <a:t>那么</a:t>
            </a:r>
            <a:r>
              <a:rPr lang="en-US" b="1" dirty="0" smtClean="0">
                <a:latin typeface="+mn-ea"/>
              </a:rPr>
              <a:t>,</a:t>
            </a:r>
            <a:r>
              <a:rPr lang="zh-CN" altLang="en-US" b="1" dirty="0" smtClean="0">
                <a:latin typeface="+mn-ea"/>
              </a:rPr>
              <a:t>外延大的就叫</a:t>
            </a:r>
            <a:r>
              <a:rPr lang="zh-CN" altLang="en-US" b="1" dirty="0" smtClean="0">
                <a:solidFill>
                  <a:srgbClr val="FF0000"/>
                </a:solidFill>
                <a:latin typeface="+mn-ea"/>
              </a:rPr>
              <a:t>属概念</a:t>
            </a:r>
            <a:r>
              <a:rPr lang="zh-CN" altLang="en-US" b="1" dirty="0" smtClean="0">
                <a:latin typeface="+mn-ea"/>
              </a:rPr>
              <a:t>或</a:t>
            </a:r>
            <a:r>
              <a:rPr lang="zh-CN" altLang="en-US" b="1" dirty="0" smtClean="0">
                <a:solidFill>
                  <a:srgbClr val="FF0000"/>
                </a:solidFill>
                <a:latin typeface="+mn-ea"/>
              </a:rPr>
              <a:t>上位概念</a:t>
            </a:r>
            <a:r>
              <a:rPr lang="en-US" b="1" dirty="0" smtClean="0">
                <a:latin typeface="+mn-ea"/>
              </a:rPr>
              <a:t>,</a:t>
            </a:r>
            <a:r>
              <a:rPr lang="zh-CN" altLang="en-US" b="1" dirty="0" smtClean="0">
                <a:latin typeface="+mn-ea"/>
              </a:rPr>
              <a:t>外延小的就叫</a:t>
            </a:r>
            <a:r>
              <a:rPr lang="zh-CN" altLang="en-US" b="1" dirty="0" smtClean="0">
                <a:solidFill>
                  <a:srgbClr val="FF0000"/>
                </a:solidFill>
                <a:latin typeface="+mn-ea"/>
              </a:rPr>
              <a:t>种概念</a:t>
            </a:r>
            <a:r>
              <a:rPr lang="zh-CN" altLang="en-US" b="1" dirty="0" smtClean="0">
                <a:latin typeface="+mn-ea"/>
              </a:rPr>
              <a:t>或</a:t>
            </a:r>
            <a:r>
              <a:rPr lang="zh-CN" altLang="en-US" b="1" dirty="0" smtClean="0">
                <a:solidFill>
                  <a:srgbClr val="FF0000"/>
                </a:solidFill>
                <a:latin typeface="+mn-ea"/>
              </a:rPr>
              <a:t>下位概念</a:t>
            </a:r>
            <a:r>
              <a:rPr lang="zh-CN" altLang="en-US" b="1" dirty="0" smtClean="0">
                <a:latin typeface="+mn-ea"/>
              </a:rPr>
              <a:t>。</a:t>
            </a:r>
          </a:p>
          <a:p>
            <a:pPr>
              <a:buNone/>
            </a:pP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/>
          <p:cNvGraphicFramePr/>
          <p:nvPr/>
        </p:nvGraphicFramePr>
        <p:xfrm>
          <a:off x="142844" y="1928802"/>
          <a:ext cx="3857652" cy="3214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加号 6"/>
          <p:cNvSpPr/>
          <p:nvPr/>
        </p:nvSpPr>
        <p:spPr>
          <a:xfrm>
            <a:off x="4357686" y="3214686"/>
            <a:ext cx="714380" cy="64294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0" name="图示 9"/>
          <p:cNvGraphicFramePr/>
          <p:nvPr/>
        </p:nvGraphicFramePr>
        <p:xfrm>
          <a:off x="5643570" y="2428868"/>
          <a:ext cx="2643206" cy="221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27784" y="2852936"/>
            <a:ext cx="207170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传统节日文化</a:t>
            </a:r>
            <a:endParaRPr lang="zh-CN" altLang="en-US" sz="2400" dirty="0"/>
          </a:p>
        </p:txBody>
      </p:sp>
      <p:sp>
        <p:nvSpPr>
          <p:cNvPr id="6" name="右大括号 5"/>
          <p:cNvSpPr/>
          <p:nvPr/>
        </p:nvSpPr>
        <p:spPr>
          <a:xfrm>
            <a:off x="2339752" y="2132856"/>
            <a:ext cx="285752" cy="1857388"/>
          </a:xfrm>
          <a:prstGeom prst="rightBrace">
            <a:avLst>
              <a:gd name="adj1" fmla="val 8333"/>
              <a:gd name="adj2" fmla="val 51005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79512" y="2060848"/>
            <a:ext cx="214314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过春节的习俗</a:t>
            </a:r>
            <a:endParaRPr lang="zh-CN" alt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2627784" y="3501008"/>
            <a:ext cx="207170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传统礼仪文化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9512" y="2636912"/>
            <a:ext cx="214314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过端午的习俗</a:t>
            </a:r>
            <a:endParaRPr lang="zh-CN" altLang="en-US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179512" y="3212976"/>
            <a:ext cx="214314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过清明的习俗</a:t>
            </a:r>
            <a:endParaRPr lang="zh-CN" altLang="en-US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179512" y="3789040"/>
            <a:ext cx="214314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……</a:t>
            </a:r>
            <a:endParaRPr lang="zh-CN" alt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2627784" y="4149080"/>
            <a:ext cx="207170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传统饮食文化</a:t>
            </a:r>
            <a:endParaRPr lang="zh-CN" altLang="en-US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2627784" y="4797152"/>
            <a:ext cx="207170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 ……</a:t>
            </a:r>
            <a:endParaRPr lang="zh-CN" altLang="en-US" sz="2400" dirty="0"/>
          </a:p>
        </p:txBody>
      </p:sp>
      <p:sp>
        <p:nvSpPr>
          <p:cNvPr id="16" name="右大括号 15"/>
          <p:cNvSpPr/>
          <p:nvPr/>
        </p:nvSpPr>
        <p:spPr>
          <a:xfrm>
            <a:off x="4716016" y="3068960"/>
            <a:ext cx="285752" cy="1857388"/>
          </a:xfrm>
          <a:prstGeom prst="rightBrace">
            <a:avLst>
              <a:gd name="adj1" fmla="val 8333"/>
              <a:gd name="adj2" fmla="val 51005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5004048" y="3789040"/>
            <a:ext cx="142876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传统文化</a:t>
            </a:r>
            <a:endParaRPr lang="zh-CN" altLang="en-US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5004048" y="4437112"/>
            <a:ext cx="142876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时尚文化</a:t>
            </a:r>
            <a:endParaRPr lang="zh-CN" altLang="en-US" sz="2400" dirty="0"/>
          </a:p>
        </p:txBody>
      </p:sp>
      <p:sp>
        <p:nvSpPr>
          <p:cNvPr id="21" name="右大括号 20"/>
          <p:cNvSpPr/>
          <p:nvPr/>
        </p:nvSpPr>
        <p:spPr>
          <a:xfrm>
            <a:off x="6516216" y="3789040"/>
            <a:ext cx="285752" cy="1071570"/>
          </a:xfrm>
          <a:prstGeom prst="rightBrace">
            <a:avLst>
              <a:gd name="adj1" fmla="val 8333"/>
              <a:gd name="adj2" fmla="val 51005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6876256" y="4077072"/>
            <a:ext cx="928694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文化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9" grpId="0" animBg="1"/>
      <p:bldP spid="20" grpId="0" animBg="1"/>
      <p:bldP spid="21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/>
        </p:nvGraphicFramePr>
        <p:xfrm>
          <a:off x="357158" y="357166"/>
          <a:ext cx="8286808" cy="60007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zh-CN" altLang="en-US" dirty="0" smtClean="0"/>
              <a:t>         黑白胶片的时代，照片很少，只记录下人生的几个瞬间，在家人一次次的翻看中，它能唤起许多永不褪色的记忆。但照片渐渐泛黄，曰益模糊。</a:t>
            </a:r>
          </a:p>
          <a:p>
            <a:pPr>
              <a:buNone/>
            </a:pPr>
            <a:r>
              <a:rPr lang="en-US" altLang="zh-CN" dirty="0" smtClean="0"/>
              <a:t>         </a:t>
            </a:r>
            <a:r>
              <a:rPr lang="zh-CN" altLang="en-US" dirty="0" smtClean="0"/>
              <a:t>数码技术的时代，照片很多，记录着日常生活的点点滴滴，可以随时上传到网络与人分享。它从不泛黄，永不模糊，但在快速浏览与频繁更新中，值得珍惜的“点滴”也可能被稀释。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范围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限制（语境）：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               （显性的）当下</a:t>
            </a:r>
            <a:endParaRPr lang="en-US" altLang="zh-CN" dirty="0" smtClean="0"/>
          </a:p>
          <a:p>
            <a:pPr>
              <a:buNone/>
            </a:pPr>
            <a:r>
              <a:rPr lang="en-US" altLang="zh-CN" dirty="0" smtClean="0"/>
              <a:t>               </a:t>
            </a:r>
            <a:r>
              <a:rPr lang="zh-CN" altLang="en-US" dirty="0" smtClean="0"/>
              <a:t>（隐性的）传统的过年习俗已经渐</a:t>
            </a:r>
            <a:endParaRPr lang="en-US" altLang="zh-CN" dirty="0" smtClean="0"/>
          </a:p>
          <a:p>
            <a:pPr>
              <a:buNone/>
            </a:pPr>
            <a:r>
              <a:rPr lang="en-US" altLang="zh-CN" dirty="0" smtClean="0"/>
              <a:t>                        </a:t>
            </a:r>
            <a:r>
              <a:rPr lang="zh-CN" altLang="en-US" dirty="0" smtClean="0"/>
              <a:t>渐地被新的过年方式所取代。</a:t>
            </a:r>
            <a:endParaRPr lang="en-US" altLang="zh-CN" dirty="0" smtClean="0"/>
          </a:p>
          <a:p>
            <a:pPr>
              <a:buNone/>
            </a:pPr>
            <a:endParaRPr lang="en-US" altLang="zh-CN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0034" y="1071546"/>
            <a:ext cx="8286808" cy="5214974"/>
          </a:xfrm>
        </p:spPr>
        <p:txBody>
          <a:bodyPr/>
          <a:lstStyle/>
          <a:p>
            <a:r>
              <a:rPr lang="zh-CN" altLang="en-US" dirty="0" smtClean="0"/>
              <a:t>用一句话来概括材料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        “科技的发展，人们由照片所引发的情感体验也相应发生了变化。”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        “照相技术的发展给人们的生活及情感体验带来的改变及影响。”</a:t>
            </a:r>
            <a:endParaRPr lang="en-US" altLang="zh-CN" dirty="0" smtClean="0"/>
          </a:p>
          <a:p>
            <a:pPr>
              <a:buNone/>
            </a:pPr>
            <a:endParaRPr lang="en-US" altLang="zh-CN" dirty="0" smtClean="0"/>
          </a:p>
          <a:p>
            <a:r>
              <a:rPr lang="zh-CN" altLang="en-US" dirty="0" smtClean="0"/>
              <a:t>核心话题</a:t>
            </a:r>
            <a:r>
              <a:rPr lang="en-US" altLang="zh-CN" dirty="0" smtClean="0"/>
              <a:t>/</a:t>
            </a:r>
            <a:r>
              <a:rPr lang="zh-CN" altLang="en-US" dirty="0" smtClean="0"/>
              <a:t>事件</a:t>
            </a:r>
            <a:r>
              <a:rPr lang="en-US" altLang="zh-CN" dirty="0" smtClean="0"/>
              <a:t>/</a:t>
            </a:r>
            <a:r>
              <a:rPr lang="zh-CN" altLang="en-US" dirty="0" smtClean="0"/>
              <a:t>内容</a:t>
            </a:r>
            <a:r>
              <a:rPr lang="en-US" altLang="zh-CN" dirty="0" smtClean="0"/>
              <a:t>+</a:t>
            </a:r>
            <a:r>
              <a:rPr lang="zh-CN" altLang="en-US" dirty="0" smtClean="0"/>
              <a:t>限制</a:t>
            </a:r>
          </a:p>
          <a:p>
            <a:pPr>
              <a:buNone/>
            </a:pPr>
            <a:r>
              <a:rPr lang="zh-CN" altLang="en-US" dirty="0" smtClean="0"/>
              <a:t>      当下，我们应该选择怎样的过年方式？</a:t>
            </a:r>
            <a:endParaRPr lang="en-US" altLang="zh-CN" dirty="0" smtClean="0"/>
          </a:p>
          <a:p>
            <a:pPr>
              <a:buNone/>
            </a:pPr>
            <a:r>
              <a:rPr lang="en-US" altLang="zh-CN" dirty="0" smtClean="0"/>
              <a:t>      </a:t>
            </a:r>
            <a:r>
              <a:rPr lang="zh-CN" altLang="en-US" dirty="0" smtClean="0"/>
              <a:t>随着时代的发展，传统的过年习俗已经渐渐地被新的过年方式所取代，我们将何去何从？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关于内容充实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zh-CN" dirty="0" smtClean="0"/>
              <a:t>  1</a:t>
            </a:r>
            <a:r>
              <a:rPr lang="zh-CN" altLang="en-US" dirty="0" smtClean="0"/>
              <a:t>、内容充实       例证丰富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     形式：要懂得运用各种各样的论证方法。</a:t>
            </a:r>
            <a:endParaRPr lang="en-US" altLang="zh-CN" dirty="0" smtClean="0"/>
          </a:p>
          <a:p>
            <a:pPr>
              <a:buNone/>
            </a:pPr>
            <a:r>
              <a:rPr lang="en-US" altLang="zh-CN" dirty="0" smtClean="0"/>
              <a:t>     </a:t>
            </a:r>
            <a:r>
              <a:rPr lang="zh-CN" altLang="en-US" dirty="0" smtClean="0"/>
              <a:t>方法：要用相对稳定的思想认识和思维方式来应对层出不穷的作文题目（社会现象）</a:t>
            </a:r>
            <a:r>
              <a:rPr lang="en-US" altLang="zh-CN" dirty="0" smtClean="0"/>
              <a:t>   </a:t>
            </a:r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r>
              <a:rPr lang="en-US" altLang="zh-CN" dirty="0" smtClean="0"/>
              <a:t>         </a:t>
            </a:r>
          </a:p>
          <a:p>
            <a:pPr>
              <a:buNone/>
            </a:pPr>
            <a:r>
              <a:rPr lang="en-US" altLang="zh-CN" dirty="0" smtClean="0"/>
              <a:t>     </a:t>
            </a:r>
          </a:p>
          <a:p>
            <a:pPr>
              <a:buNone/>
            </a:pPr>
            <a:r>
              <a:rPr lang="en-US" altLang="zh-CN" dirty="0" smtClean="0"/>
              <a:t>  </a:t>
            </a:r>
            <a:endParaRPr lang="zh-CN" altLang="en-US" dirty="0"/>
          </a:p>
        </p:txBody>
      </p:sp>
      <p:sp>
        <p:nvSpPr>
          <p:cNvPr id="4" name="不等于号 3"/>
          <p:cNvSpPr/>
          <p:nvPr/>
        </p:nvSpPr>
        <p:spPr>
          <a:xfrm>
            <a:off x="3143240" y="1928802"/>
            <a:ext cx="714380" cy="214314"/>
          </a:xfrm>
          <a:prstGeom prst="mathNotEqual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66738" y="500042"/>
            <a:ext cx="8001000" cy="5519758"/>
          </a:xfrm>
        </p:spPr>
        <p:txBody>
          <a:bodyPr/>
          <a:lstStyle/>
          <a:p>
            <a:pPr>
              <a:buNone/>
            </a:pPr>
            <a:r>
              <a:rPr lang="zh-CN" altLang="en-US" sz="2800" dirty="0" smtClean="0">
                <a:latin typeface="楷体_GB2312" pitchFamily="49" charset="-122"/>
                <a:ea typeface="楷体_GB2312" pitchFamily="49" charset="-122"/>
              </a:rPr>
              <a:t>      由此观之，新年、传统都不过是形式，由人而定，随世而迁。其中的团圆温情、仁义礼信，则是万古不易的内在，要珍而重之的珍宝。桃符换下，换做手机，心却不能换做寒冰。正如木心所言，若现代人有一颗古人的心，也能肝肠似火，色笑如花。一旦内涵有变，屏幕虽亮，心却不亮。形式虽新，也不过是一具有趣的外壳。水既没了，也无所谓方圆。到那时，也只好捧着古人的只言片语，咀嚼团圆的残渣余味了吧，何处寻传统中我们赖以生存的筋骨、得以长存的精神呢？</a:t>
            </a:r>
            <a:endParaRPr lang="en-US" altLang="zh-CN" sz="2800" dirty="0" smtClean="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dirty="0" smtClean="0"/>
              <a:t>（引用论证、对比论证、比喻论证）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zh-CN" dirty="0" smtClean="0"/>
              <a:t>2</a:t>
            </a:r>
            <a:r>
              <a:rPr lang="zh-CN" altLang="en-US" dirty="0" smtClean="0"/>
              <a:t>、内容充实       面面俱到</a:t>
            </a:r>
            <a:endParaRPr lang="en-US" altLang="zh-CN" dirty="0" smtClean="0"/>
          </a:p>
          <a:p>
            <a:pPr>
              <a:buNone/>
            </a:pPr>
            <a:r>
              <a:rPr lang="en-US" altLang="zh-CN" dirty="0" smtClean="0"/>
              <a:t>    </a:t>
            </a:r>
            <a:r>
              <a:rPr lang="zh-CN" altLang="en-US" dirty="0" smtClean="0"/>
              <a:t>观点的集中：一篇</a:t>
            </a:r>
            <a:r>
              <a:rPr lang="en-US" altLang="zh-CN" dirty="0" smtClean="0"/>
              <a:t>800-1000</a:t>
            </a:r>
            <a:r>
              <a:rPr lang="zh-CN" altLang="en-US" dirty="0" smtClean="0"/>
              <a:t>字的作文要从头到尾、持续地、坚定不移地表达一个观点。</a:t>
            </a:r>
            <a:endParaRPr lang="en-US" altLang="zh-CN" dirty="0" smtClean="0"/>
          </a:p>
          <a:p>
            <a:pPr>
              <a:buNone/>
            </a:pPr>
            <a:r>
              <a:rPr lang="en-US" altLang="zh-CN" dirty="0" smtClean="0"/>
              <a:t>    </a:t>
            </a:r>
            <a:r>
              <a:rPr lang="zh-CN" altLang="en-US" dirty="0" smtClean="0"/>
              <a:t>观点的明确：要对事件</a:t>
            </a:r>
            <a:r>
              <a:rPr lang="en-US" altLang="zh-CN" dirty="0" smtClean="0"/>
              <a:t>/</a:t>
            </a:r>
            <a:r>
              <a:rPr lang="zh-CN" altLang="en-US" dirty="0" smtClean="0"/>
              <a:t>现象有一个“及物”（直接）的具体的判断。</a:t>
            </a:r>
            <a:endParaRPr lang="en-US" altLang="zh-CN" dirty="0" smtClean="0"/>
          </a:p>
          <a:p>
            <a:pPr>
              <a:buNone/>
            </a:pPr>
            <a:r>
              <a:rPr lang="en-US" altLang="zh-CN" dirty="0" smtClean="0"/>
              <a:t>    </a:t>
            </a:r>
            <a:endParaRPr lang="zh-CN" altLang="en-US" dirty="0"/>
          </a:p>
        </p:txBody>
      </p:sp>
      <p:sp>
        <p:nvSpPr>
          <p:cNvPr id="4" name="不等于号 3"/>
          <p:cNvSpPr/>
          <p:nvPr/>
        </p:nvSpPr>
        <p:spPr>
          <a:xfrm>
            <a:off x="2928926" y="1928802"/>
            <a:ext cx="714380" cy="214314"/>
          </a:xfrm>
          <a:prstGeom prst="mathNotEqual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下阶段备考建议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1</a:t>
            </a:r>
            <a:r>
              <a:rPr lang="zh-CN" altLang="en-US" dirty="0" smtClean="0"/>
              <a:t>、重视审题训练，尤其要重视材料的作用。准确概括材料所陈述的现象或事实，观点从材料中得出，从材料展开分析，写作的内容要符合材料的范围。</a:t>
            </a:r>
            <a:endParaRPr lang="en-US" altLang="zh-CN" dirty="0" smtClean="0"/>
          </a:p>
          <a:p>
            <a:r>
              <a:rPr lang="en-US" altLang="zh-CN" dirty="0" smtClean="0"/>
              <a:t>2</a:t>
            </a:r>
            <a:r>
              <a:rPr lang="zh-CN" altLang="en-US" dirty="0" smtClean="0"/>
              <a:t>、关注现实，不光要关注社会现实，关注每天发生的事件，还要关注一些类型化的社会现象，要探寻社会现象背后的文化内涵。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4578" name="Picture 2" descr="C:\Users\dora\Pictures\无标题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081" y="1643050"/>
            <a:ext cx="8994919" cy="42148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3554" name="Picture 2" descr="C:\Users\dora\Pictures\20150105A1_brief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0"/>
            <a:ext cx="5929354" cy="67507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zh-CN" altLang="en-US" sz="4400" smtClean="0">
                <a:solidFill>
                  <a:srgbClr val="FF0000"/>
                </a:solidFill>
              </a:rPr>
              <a:t>       谢谢</a:t>
            </a:r>
            <a:r>
              <a:rPr lang="zh-CN" altLang="en-US" sz="4400" dirty="0" smtClean="0">
                <a:solidFill>
                  <a:srgbClr val="FF0000"/>
                </a:solidFill>
              </a:rPr>
              <a:t>大家，欢迎指正</a:t>
            </a:r>
            <a:endParaRPr lang="zh-CN" altLang="en-US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主题1">
  <a:themeElements>
    <a:clrScheme name="Profile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e">
      <a:majorFont>
        <a:latin typeface="Verdana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file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e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主题1</Template>
  <TotalTime>1935</TotalTime>
  <Words>1870</Words>
  <Application>Microsoft Office PowerPoint</Application>
  <PresentationFormat>全屏显示(4:3)</PresentationFormat>
  <Paragraphs>85</Paragraphs>
  <Slides>18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主题1</vt:lpstr>
      <vt:lpstr>2015年广州市高考模拟考试</vt:lpstr>
      <vt:lpstr>关于审题</vt:lpstr>
      <vt:lpstr>材料的作用</vt:lpstr>
      <vt:lpstr>幻灯片 4</vt:lpstr>
      <vt:lpstr>含意</vt:lpstr>
      <vt:lpstr>幻灯片 6</vt:lpstr>
      <vt:lpstr>幻灯片 7</vt:lpstr>
      <vt:lpstr>幻灯片 8</vt:lpstr>
      <vt:lpstr>幻灯片 9</vt:lpstr>
      <vt:lpstr>范围</vt:lpstr>
      <vt:lpstr>幻灯片 11</vt:lpstr>
      <vt:lpstr>关于内容充实 </vt:lpstr>
      <vt:lpstr>幻灯片 13</vt:lpstr>
      <vt:lpstr>幻灯片 14</vt:lpstr>
      <vt:lpstr>下阶段备考建议</vt:lpstr>
      <vt:lpstr>幻灯片 16</vt:lpstr>
      <vt:lpstr>幻灯片 17</vt:lpstr>
      <vt:lpstr>幻灯片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广州市调研测试</dc:title>
  <dc:creator>dora</dc:creator>
  <cp:lastModifiedBy>User</cp:lastModifiedBy>
  <cp:revision>77</cp:revision>
  <dcterms:created xsi:type="dcterms:W3CDTF">2015-02-26T03:08:10Z</dcterms:created>
  <dcterms:modified xsi:type="dcterms:W3CDTF">2015-03-10T02:22:37Z</dcterms:modified>
</cp:coreProperties>
</file>