
<file path=[Content_Types].xml><?xml version="1.0" encoding="utf-8"?>
<Types xmlns="http://schemas.openxmlformats.org/package/2006/content-types">
  <Default Extension="jpeg" ContentType="image/jpeg"/>
  <Default Extension="JPG" ContentType="image/.jpg"/>
  <Default Extension="vml" ContentType="application/vnd.openxmlformats-officedocument.vmlDrawing"/>
  <Default Extension="bin" ContentType="application/vnd.openxmlformats-officedocument.oleObject"/>
  <Default Extension="png" ContentType="image/png"/>
  <Default Extension="wmf" ContentType="image/x-wmf"/>
  <Default Extension="gif" ContentType="image/gi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0" r:id="rId3"/>
    <p:sldMasterId id="2147483672" r:id="rId4"/>
    <p:sldMasterId id="2147483684" r:id="rId5"/>
    <p:sldMasterId id="2147483696" r:id="rId6"/>
  </p:sldMasterIdLst>
  <p:sldIdLst>
    <p:sldId id="300" r:id="rId7"/>
    <p:sldId id="274" r:id="rId8"/>
    <p:sldId id="287" r:id="rId9"/>
    <p:sldId id="305" r:id="rId10"/>
    <p:sldId id="306" r:id="rId11"/>
    <p:sldId id="288" r:id="rId12"/>
    <p:sldId id="289" r:id="rId13"/>
    <p:sldId id="276" r:id="rId14"/>
    <p:sldId id="277" r:id="rId15"/>
    <p:sldId id="316" r:id="rId16"/>
    <p:sldId id="278" r:id="rId17"/>
    <p:sldId id="279" r:id="rId18"/>
    <p:sldId id="319" r:id="rId19"/>
    <p:sldId id="320" r:id="rId20"/>
    <p:sldId id="285" r:id="rId21"/>
    <p:sldId id="304" r:id="rId22"/>
  </p:sldIdLst>
  <p:sldSz cx="9144000" cy="6858000" type="screen4x3"/>
  <p:notesSz cx="6858000" cy="9144000"/>
  <p:defaultTextStyle>
    <a:defPPr>
      <a:defRPr lang="zh-CN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Tx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Tx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Tx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Tx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Tx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Tx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Tx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Tx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Tx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00"/>
    <a:srgbClr val="FF9900"/>
    <a:srgbClr val="CC99FF"/>
    <a:srgbClr val="FFFF66"/>
    <a:srgbClr val="0000FF"/>
    <a:srgbClr val="0000CC"/>
    <a:srgbClr val="FF0000"/>
    <a:srgbClr val="FF33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 showGuides="1">
      <p:cViewPr varScale="1">
        <p:scale>
          <a:sx n="69" d="100"/>
          <a:sy n="69" d="100"/>
        </p:scale>
        <p:origin x="-882" y="-90"/>
      </p:cViewPr>
      <p:guideLst>
        <p:guide orient="horz" pos="2112"/>
        <p:guide pos="2983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3.xml"/><Relationship Id="rId8" Type="http://schemas.openxmlformats.org/officeDocument/2006/relationships/slide" Target="slides/slide2.xml"/><Relationship Id="rId7" Type="http://schemas.openxmlformats.org/officeDocument/2006/relationships/slide" Target="slides/slide1.xml"/><Relationship Id="rId6" Type="http://schemas.openxmlformats.org/officeDocument/2006/relationships/slideMaster" Target="slideMasters/slideMaster5.xml"/><Relationship Id="rId5" Type="http://schemas.openxmlformats.org/officeDocument/2006/relationships/slideMaster" Target="slideMasters/slideMaster4.xml"/><Relationship Id="rId4" Type="http://schemas.openxmlformats.org/officeDocument/2006/relationships/slideMaster" Target="slideMasters/slideMaster3.xml"/><Relationship Id="rId3" Type="http://schemas.openxmlformats.org/officeDocument/2006/relationships/slideMaster" Target="slideMasters/slideMaster2.xml"/><Relationship Id="rId25" Type="http://schemas.openxmlformats.org/officeDocument/2006/relationships/tableStyles" Target="tableStyles.xml"/><Relationship Id="rId24" Type="http://schemas.openxmlformats.org/officeDocument/2006/relationships/viewProps" Target="viewProps.xml"/><Relationship Id="rId23" Type="http://schemas.openxmlformats.org/officeDocument/2006/relationships/presProps" Target="presProps.xml"/><Relationship Id="rId22" Type="http://schemas.openxmlformats.org/officeDocument/2006/relationships/slide" Target="slides/slide16.xml"/><Relationship Id="rId21" Type="http://schemas.openxmlformats.org/officeDocument/2006/relationships/slide" Target="slides/slide15.xml"/><Relationship Id="rId20" Type="http://schemas.openxmlformats.org/officeDocument/2006/relationships/slide" Target="slides/slide14.xml"/><Relationship Id="rId2" Type="http://schemas.openxmlformats.org/officeDocument/2006/relationships/theme" Target="theme/theme1.xml"/><Relationship Id="rId19" Type="http://schemas.openxmlformats.org/officeDocument/2006/relationships/slide" Target="slides/slide13.xml"/><Relationship Id="rId18" Type="http://schemas.openxmlformats.org/officeDocument/2006/relationships/slide" Target="slides/slide12.xml"/><Relationship Id="rId17" Type="http://schemas.openxmlformats.org/officeDocument/2006/relationships/slide" Target="slides/slide11.xml"/><Relationship Id="rId16" Type="http://schemas.openxmlformats.org/officeDocument/2006/relationships/slide" Target="slides/slide10.xml"/><Relationship Id="rId15" Type="http://schemas.openxmlformats.org/officeDocument/2006/relationships/slide" Target="slides/slide9.xml"/><Relationship Id="rId14" Type="http://schemas.openxmlformats.org/officeDocument/2006/relationships/slide" Target="slides/slide8.xml"/><Relationship Id="rId13" Type="http://schemas.openxmlformats.org/officeDocument/2006/relationships/slide" Target="slides/slide7.xml"/><Relationship Id="rId12" Type="http://schemas.openxmlformats.org/officeDocument/2006/relationships/slide" Target="slides/slide6.xml"/><Relationship Id="rId11" Type="http://schemas.openxmlformats.org/officeDocument/2006/relationships/slide" Target="slides/slide5.xml"/><Relationship Id="rId10" Type="http://schemas.openxmlformats.org/officeDocument/2006/relationships/slide" Target="slides/slide4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wmf"/></Relationships>
</file>

<file path=ppt/drawings/_rels/vmlDrawing3.vml.rels><?xml version="1.0" encoding="UTF-8" standalone="yes"?>
<Relationships xmlns="http://schemas.openxmlformats.org/package/2006/relationships"><Relationship Id="rId5" Type="http://schemas.openxmlformats.org/officeDocument/2006/relationships/image" Target="../media/image17.wmf"/><Relationship Id="rId4" Type="http://schemas.openxmlformats.org/officeDocument/2006/relationships/image" Target="../media/image16.wmf"/><Relationship Id="rId3" Type="http://schemas.openxmlformats.org/officeDocument/2006/relationships/image" Target="../media/image15.wmf"/><Relationship Id="rId2" Type="http://schemas.openxmlformats.org/officeDocument/2006/relationships/image" Target="../media/image14.wmf"/><Relationship Id="rId1" Type="http://schemas.openxmlformats.org/officeDocument/2006/relationships/image" Target="../media/image13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9.png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7" Type="http://schemas.openxmlformats.org/officeDocument/2006/relationships/image" Target="../media/image5.png"/><Relationship Id="rId6" Type="http://schemas.openxmlformats.org/officeDocument/2006/relationships/image" Target="../media/image4.png"/><Relationship Id="rId5" Type="http://schemas.openxmlformats.org/officeDocument/2006/relationships/hyperlink" Target="file:///G:\&#35838;&#20214;A\11-13&#31456;&#35838;&#20214;&#30446;&#24405;.ppt" TargetMode="External"/><Relationship Id="rId4" Type="http://schemas.openxmlformats.org/officeDocument/2006/relationships/image" Target="../media/image3.png"/><Relationship Id="rId3" Type="http://schemas.openxmlformats.org/officeDocument/2006/relationships/hyperlink" Target="file:///G:/&#35838;&#20214;A/11-13&#31456;&#35838;&#20214;&#30446;&#24405;.ppt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showMasterPhAnim="0" showMasterSp="0">
  <p:cSld name="标题幻灯片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2086" name="未知"/>
          <p:cNvSpPr/>
          <p:nvPr/>
        </p:nvSpPr>
        <p:spPr>
          <a:xfrm rot="3960000" flipH="1">
            <a:off x="3786188" y="-2133600"/>
            <a:ext cx="3014662" cy="11139488"/>
          </a:xfrm>
          <a:custGeom>
            <a:avLst/>
            <a:gdLst/>
            <a:ahLst/>
            <a:cxnLst/>
            <a:pathLst>
              <a:path w="21600" h="21600">
                <a:moveTo>
                  <a:pt x="18459" y="2830"/>
                </a:moveTo>
                <a:cubicBezTo>
                  <a:pt x="15578" y="5660"/>
                  <a:pt x="5177" y="14635"/>
                  <a:pt x="2588" y="17327"/>
                </a:cubicBezTo>
                <a:cubicBezTo>
                  <a:pt x="0" y="20019"/>
                  <a:pt x="2430" y="18646"/>
                  <a:pt x="2926" y="18984"/>
                </a:cubicBezTo>
                <a:cubicBezTo>
                  <a:pt x="3422" y="19321"/>
                  <a:pt x="4965" y="19364"/>
                  <a:pt x="5560" y="19356"/>
                </a:cubicBezTo>
                <a:cubicBezTo>
                  <a:pt x="6156" y="19348"/>
                  <a:pt x="4203" y="21600"/>
                  <a:pt x="6504" y="18942"/>
                </a:cubicBezTo>
                <a:cubicBezTo>
                  <a:pt x="8806" y="16284"/>
                  <a:pt x="17141" y="6508"/>
                  <a:pt x="19370" y="3409"/>
                </a:cubicBezTo>
                <a:cubicBezTo>
                  <a:pt x="21600" y="310"/>
                  <a:pt x="20028" y="441"/>
                  <a:pt x="19877" y="345"/>
                </a:cubicBezTo>
                <a:cubicBezTo>
                  <a:pt x="19725" y="249"/>
                  <a:pt x="21340" y="0"/>
                  <a:pt x="18459" y="2830"/>
                </a:cubicBezTo>
                <a:close/>
              </a:path>
            </a:pathLst>
          </a:custGeom>
          <a:gradFill rotWithShape="0">
            <a:gsLst>
              <a:gs pos="0">
                <a:schemeClr val="bg1"/>
              </a:gs>
              <a:gs pos="100000">
                <a:schemeClr val="bg1">
                  <a:alpha val="0"/>
                </a:schemeClr>
              </a:gs>
            </a:gsLst>
            <a:lin ang="5400000" scaled="1"/>
            <a:tileRect/>
          </a:gra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6183" name="直接连接符 2086"/>
          <p:cNvSpPr/>
          <p:nvPr/>
        </p:nvSpPr>
        <p:spPr>
          <a:xfrm>
            <a:off x="1403350" y="1917700"/>
            <a:ext cx="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2085" name="十字星 2084"/>
          <p:cNvSpPr/>
          <p:nvPr/>
        </p:nvSpPr>
        <p:spPr>
          <a:xfrm>
            <a:off x="250825" y="5445125"/>
            <a:ext cx="144463" cy="287338"/>
          </a:xfrm>
          <a:prstGeom prst="star4">
            <a:avLst>
              <a:gd name="adj" fmla="val 12500"/>
            </a:avLst>
          </a:prstGeom>
          <a:gradFill rotWithShape="0">
            <a:gsLst>
              <a:gs pos="0">
                <a:schemeClr val="bg1"/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 w="9525">
            <a:noFill/>
          </a:ln>
        </p:spPr>
        <p:txBody>
          <a:bodyPr anchor="t" anchorCtr="0"/>
          <a:p>
            <a:pPr lvl="0" indent="0"/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084" name="十字星 2083"/>
          <p:cNvSpPr/>
          <p:nvPr/>
        </p:nvSpPr>
        <p:spPr>
          <a:xfrm>
            <a:off x="8677275" y="-307975"/>
            <a:ext cx="863600" cy="1504950"/>
          </a:xfrm>
          <a:prstGeom prst="star4">
            <a:avLst>
              <a:gd name="adj" fmla="val 12500"/>
            </a:avLst>
          </a:prstGeom>
          <a:gradFill rotWithShape="0">
            <a:gsLst>
              <a:gs pos="0">
                <a:schemeClr val="bg1"/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 w="9525">
            <a:noFill/>
          </a:ln>
        </p:spPr>
        <p:txBody>
          <a:bodyPr anchor="t" anchorCtr="0"/>
          <a:p>
            <a:pPr lvl="0" indent="0"/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083" name="十字星 2082"/>
          <p:cNvSpPr/>
          <p:nvPr/>
        </p:nvSpPr>
        <p:spPr>
          <a:xfrm>
            <a:off x="8316913" y="44450"/>
            <a:ext cx="863600" cy="1511300"/>
          </a:xfrm>
          <a:prstGeom prst="star4">
            <a:avLst>
              <a:gd name="adj" fmla="val 12500"/>
            </a:avLst>
          </a:prstGeom>
          <a:gradFill rotWithShape="0">
            <a:gsLst>
              <a:gs pos="0">
                <a:schemeClr val="bg1"/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 w="9525">
            <a:noFill/>
          </a:ln>
        </p:spPr>
        <p:txBody>
          <a:bodyPr anchor="t" anchorCtr="0"/>
          <a:p>
            <a:pPr lvl="0" indent="0"/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082" name="椭圆 2081"/>
          <p:cNvSpPr/>
          <p:nvPr/>
        </p:nvSpPr>
        <p:spPr>
          <a:xfrm>
            <a:off x="3551238" y="6032500"/>
            <a:ext cx="576262" cy="576263"/>
          </a:xfrm>
          <a:prstGeom prst="ellipse">
            <a:avLst/>
          </a:prstGeom>
          <a:gradFill rotWithShape="0">
            <a:gsLst>
              <a:gs pos="0">
                <a:schemeClr val="bg1"/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 w="9525">
            <a:noFill/>
          </a:ln>
        </p:spPr>
        <p:txBody>
          <a:bodyPr anchor="t" anchorCtr="0"/>
          <a:p>
            <a:pPr lvl="0" indent="0"/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081" name="椭圆 2080"/>
          <p:cNvSpPr/>
          <p:nvPr/>
        </p:nvSpPr>
        <p:spPr>
          <a:xfrm>
            <a:off x="8161338" y="317500"/>
            <a:ext cx="576262" cy="576263"/>
          </a:xfrm>
          <a:prstGeom prst="ellipse">
            <a:avLst/>
          </a:prstGeom>
          <a:gradFill rotWithShape="0">
            <a:gsLst>
              <a:gs pos="0">
                <a:schemeClr val="bg1"/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 w="9525">
            <a:noFill/>
          </a:ln>
        </p:spPr>
        <p:txBody>
          <a:bodyPr anchor="t" anchorCtr="0"/>
          <a:p>
            <a:pPr lvl="0" indent="0"/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080" name="椭圆 2079"/>
          <p:cNvSpPr/>
          <p:nvPr/>
        </p:nvSpPr>
        <p:spPr>
          <a:xfrm>
            <a:off x="8243888" y="765175"/>
            <a:ext cx="576262" cy="576263"/>
          </a:xfrm>
          <a:prstGeom prst="ellipse">
            <a:avLst/>
          </a:prstGeom>
          <a:gradFill rotWithShape="0">
            <a:gsLst>
              <a:gs pos="0">
                <a:schemeClr val="bg1"/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 w="9525">
            <a:noFill/>
          </a:ln>
        </p:spPr>
        <p:txBody>
          <a:bodyPr anchor="t" anchorCtr="0"/>
          <a:p>
            <a:pPr lvl="0" indent="0"/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078" name="未知"/>
          <p:cNvSpPr/>
          <p:nvPr/>
        </p:nvSpPr>
        <p:spPr>
          <a:xfrm rot="1200000">
            <a:off x="2700338" y="-3692525"/>
            <a:ext cx="6557962" cy="13528675"/>
          </a:xfrm>
          <a:custGeom>
            <a:avLst/>
            <a:gdLst/>
            <a:ahLst/>
            <a:cxnLst/>
            <a:pathLst>
              <a:path w="21600" h="21600">
                <a:moveTo>
                  <a:pt x="18459" y="2830"/>
                </a:moveTo>
                <a:cubicBezTo>
                  <a:pt x="15578" y="5660"/>
                  <a:pt x="5177" y="14635"/>
                  <a:pt x="2588" y="17327"/>
                </a:cubicBezTo>
                <a:cubicBezTo>
                  <a:pt x="0" y="20019"/>
                  <a:pt x="2430" y="18646"/>
                  <a:pt x="2926" y="18984"/>
                </a:cubicBezTo>
                <a:cubicBezTo>
                  <a:pt x="3422" y="19321"/>
                  <a:pt x="4965" y="19364"/>
                  <a:pt x="5560" y="19356"/>
                </a:cubicBezTo>
                <a:cubicBezTo>
                  <a:pt x="6156" y="19348"/>
                  <a:pt x="4203" y="21600"/>
                  <a:pt x="6504" y="18942"/>
                </a:cubicBezTo>
                <a:cubicBezTo>
                  <a:pt x="8806" y="16284"/>
                  <a:pt x="17141" y="6508"/>
                  <a:pt x="19370" y="3409"/>
                </a:cubicBezTo>
                <a:cubicBezTo>
                  <a:pt x="21600" y="310"/>
                  <a:pt x="20028" y="441"/>
                  <a:pt x="19877" y="345"/>
                </a:cubicBezTo>
                <a:cubicBezTo>
                  <a:pt x="19725" y="249"/>
                  <a:pt x="21340" y="0"/>
                  <a:pt x="18459" y="2830"/>
                </a:cubicBezTo>
                <a:close/>
              </a:path>
            </a:pathLst>
          </a:custGeom>
          <a:gradFill rotWithShape="0">
            <a:gsLst>
              <a:gs pos="0">
                <a:schemeClr val="bg1"/>
              </a:gs>
              <a:gs pos="100000">
                <a:schemeClr val="bg1">
                  <a:alpha val="0"/>
                </a:schemeClr>
              </a:gs>
            </a:gsLst>
            <a:lin ang="5400000" scaled="1"/>
            <a:tileRect/>
          </a:gra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6175" name="椭圆 2078"/>
          <p:cNvSpPr/>
          <p:nvPr/>
        </p:nvSpPr>
        <p:spPr>
          <a:xfrm>
            <a:off x="7019925" y="-1243012"/>
            <a:ext cx="3313113" cy="3230562"/>
          </a:xfrm>
          <a:prstGeom prst="ellipse">
            <a:avLst/>
          </a:prstGeom>
          <a:gradFill rotWithShape="0">
            <a:gsLst>
              <a:gs pos="0">
                <a:schemeClr val="bg1"/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 w="9525">
            <a:noFill/>
          </a:ln>
        </p:spPr>
        <p:txBody>
          <a:bodyPr anchor="t" anchorCtr="0"/>
          <a:p>
            <a:pPr lvl="0" indent="0"/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077" name="未知"/>
          <p:cNvSpPr/>
          <p:nvPr/>
        </p:nvSpPr>
        <p:spPr>
          <a:xfrm rot="2460000">
            <a:off x="4716463" y="-1747837"/>
            <a:ext cx="2103437" cy="8686800"/>
          </a:xfrm>
          <a:custGeom>
            <a:avLst/>
            <a:gdLst/>
            <a:ahLst/>
            <a:cxnLst/>
            <a:pathLst>
              <a:path w="21600" h="21600">
                <a:moveTo>
                  <a:pt x="18459" y="2830"/>
                </a:moveTo>
                <a:cubicBezTo>
                  <a:pt x="15578" y="5660"/>
                  <a:pt x="5177" y="14635"/>
                  <a:pt x="2588" y="17327"/>
                </a:cubicBezTo>
                <a:cubicBezTo>
                  <a:pt x="0" y="20019"/>
                  <a:pt x="2430" y="18646"/>
                  <a:pt x="2926" y="18984"/>
                </a:cubicBezTo>
                <a:cubicBezTo>
                  <a:pt x="3422" y="19321"/>
                  <a:pt x="4965" y="19364"/>
                  <a:pt x="5560" y="19356"/>
                </a:cubicBezTo>
                <a:cubicBezTo>
                  <a:pt x="6156" y="19348"/>
                  <a:pt x="4203" y="21600"/>
                  <a:pt x="6504" y="18942"/>
                </a:cubicBezTo>
                <a:cubicBezTo>
                  <a:pt x="8806" y="16284"/>
                  <a:pt x="17141" y="6508"/>
                  <a:pt x="19370" y="3409"/>
                </a:cubicBezTo>
                <a:cubicBezTo>
                  <a:pt x="21600" y="310"/>
                  <a:pt x="20028" y="441"/>
                  <a:pt x="19877" y="345"/>
                </a:cubicBezTo>
                <a:cubicBezTo>
                  <a:pt x="19725" y="249"/>
                  <a:pt x="21340" y="0"/>
                  <a:pt x="18459" y="2830"/>
                </a:cubicBezTo>
                <a:close/>
              </a:path>
            </a:pathLst>
          </a:custGeom>
          <a:gradFill rotWithShape="0">
            <a:gsLst>
              <a:gs pos="0">
                <a:schemeClr val="bg1"/>
              </a:gs>
              <a:gs pos="100000">
                <a:schemeClr val="bg1">
                  <a:alpha val="0"/>
                </a:schemeClr>
              </a:gs>
            </a:gsLst>
            <a:lin ang="5400000" scaled="1"/>
            <a:tileRect/>
          </a:gra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2076" name="未知"/>
          <p:cNvSpPr/>
          <p:nvPr/>
        </p:nvSpPr>
        <p:spPr>
          <a:xfrm rot="3960000" flipH="1">
            <a:off x="4033838" y="-2362200"/>
            <a:ext cx="3014662" cy="11139488"/>
          </a:xfrm>
          <a:custGeom>
            <a:avLst/>
            <a:gdLst/>
            <a:ahLst/>
            <a:cxnLst/>
            <a:pathLst>
              <a:path w="21600" h="21600">
                <a:moveTo>
                  <a:pt x="18459" y="2830"/>
                </a:moveTo>
                <a:cubicBezTo>
                  <a:pt x="15578" y="5660"/>
                  <a:pt x="5177" y="14635"/>
                  <a:pt x="2588" y="17327"/>
                </a:cubicBezTo>
                <a:cubicBezTo>
                  <a:pt x="0" y="20019"/>
                  <a:pt x="2430" y="18646"/>
                  <a:pt x="2926" y="18984"/>
                </a:cubicBezTo>
                <a:cubicBezTo>
                  <a:pt x="3422" y="19321"/>
                  <a:pt x="4965" y="19364"/>
                  <a:pt x="5560" y="19356"/>
                </a:cubicBezTo>
                <a:cubicBezTo>
                  <a:pt x="6156" y="19348"/>
                  <a:pt x="4203" y="21600"/>
                  <a:pt x="6504" y="18942"/>
                </a:cubicBezTo>
                <a:cubicBezTo>
                  <a:pt x="8806" y="16284"/>
                  <a:pt x="17141" y="6508"/>
                  <a:pt x="19370" y="3409"/>
                </a:cubicBezTo>
                <a:cubicBezTo>
                  <a:pt x="21600" y="310"/>
                  <a:pt x="20028" y="441"/>
                  <a:pt x="19877" y="345"/>
                </a:cubicBezTo>
                <a:cubicBezTo>
                  <a:pt x="19725" y="249"/>
                  <a:pt x="21340" y="0"/>
                  <a:pt x="18459" y="2830"/>
                </a:cubicBezTo>
                <a:close/>
              </a:path>
            </a:pathLst>
          </a:custGeom>
          <a:gradFill rotWithShape="0">
            <a:gsLst>
              <a:gs pos="0">
                <a:schemeClr val="bg1"/>
              </a:gs>
              <a:gs pos="100000">
                <a:schemeClr val="bg1">
                  <a:alpha val="0"/>
                </a:schemeClr>
              </a:gs>
            </a:gsLst>
            <a:lin ang="5400000" scaled="1"/>
            <a:tileRect/>
          </a:gra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2073" name="未知"/>
          <p:cNvSpPr/>
          <p:nvPr/>
        </p:nvSpPr>
        <p:spPr>
          <a:xfrm rot="240000">
            <a:off x="2900363" y="1020763"/>
            <a:ext cx="1509712" cy="201612"/>
          </a:xfrm>
          <a:custGeom>
            <a:avLst/>
            <a:gdLst/>
            <a:ahLst/>
            <a:cxnLst/>
            <a:pathLst>
              <a:path w="21600" h="21600">
                <a:moveTo>
                  <a:pt x="4383" y="17324"/>
                </a:moveTo>
                <a:cubicBezTo>
                  <a:pt x="3799" y="16808"/>
                  <a:pt x="949" y="20556"/>
                  <a:pt x="526" y="18637"/>
                </a:cubicBezTo>
                <a:cubicBezTo>
                  <a:pt x="135" y="16730"/>
                  <a:pt x="0" y="11837"/>
                  <a:pt x="836" y="10558"/>
                </a:cubicBezTo>
                <a:cubicBezTo>
                  <a:pt x="1713" y="9302"/>
                  <a:pt x="3583" y="8157"/>
                  <a:pt x="4153" y="7170"/>
                </a:cubicBezTo>
                <a:cubicBezTo>
                  <a:pt x="4723" y="6182"/>
                  <a:pt x="3689" y="6474"/>
                  <a:pt x="4789" y="5240"/>
                </a:cubicBezTo>
                <a:cubicBezTo>
                  <a:pt x="5895" y="4017"/>
                  <a:pt x="5446" y="1290"/>
                  <a:pt x="5873" y="572"/>
                </a:cubicBezTo>
                <a:cubicBezTo>
                  <a:pt x="6301" y="0"/>
                  <a:pt x="5855" y="864"/>
                  <a:pt x="6816" y="314"/>
                </a:cubicBezTo>
                <a:cubicBezTo>
                  <a:pt x="7780" y="0"/>
                  <a:pt x="8854" y="2457"/>
                  <a:pt x="9607" y="4768"/>
                </a:cubicBezTo>
                <a:cubicBezTo>
                  <a:pt x="10367" y="7091"/>
                  <a:pt x="13242" y="6665"/>
                  <a:pt x="13954" y="7697"/>
                </a:cubicBezTo>
                <a:cubicBezTo>
                  <a:pt x="14666" y="8752"/>
                  <a:pt x="15656" y="9604"/>
                  <a:pt x="15773" y="10132"/>
                </a:cubicBezTo>
                <a:cubicBezTo>
                  <a:pt x="15890" y="10659"/>
                  <a:pt x="21015" y="10749"/>
                  <a:pt x="21304" y="11366"/>
                </a:cubicBezTo>
                <a:cubicBezTo>
                  <a:pt x="21600" y="11983"/>
                  <a:pt x="21322" y="9302"/>
                  <a:pt x="21227" y="11624"/>
                </a:cubicBezTo>
                <a:cubicBezTo>
                  <a:pt x="21190" y="13924"/>
                  <a:pt x="10754" y="18503"/>
                  <a:pt x="9271" y="19254"/>
                </a:cubicBezTo>
                <a:cubicBezTo>
                  <a:pt x="7795" y="20062"/>
                  <a:pt x="8774" y="18862"/>
                  <a:pt x="7532" y="18761"/>
                </a:cubicBezTo>
                <a:cubicBezTo>
                  <a:pt x="6286" y="18693"/>
                  <a:pt x="5081" y="21600"/>
                  <a:pt x="3835" y="21420"/>
                </a:cubicBezTo>
              </a:path>
            </a:pathLst>
          </a:custGeom>
          <a:gradFill rotWithShape="0">
            <a:gsLst>
              <a:gs pos="0">
                <a:schemeClr val="bg1"/>
              </a:gs>
              <a:gs pos="100000">
                <a:srgbClr val="FFCC00">
                  <a:alpha val="0"/>
                </a:srgbClr>
              </a:gs>
            </a:gsLst>
            <a:path path="shape">
              <a:fillToRect l="50000" t="50000" r="50000" b="50000"/>
            </a:path>
            <a:tileRect/>
          </a:gradFill>
          <a:ln w="9525">
            <a:noFill/>
          </a:ln>
        </p:spPr>
        <p:txBody>
          <a:bodyPr/>
          <a:p>
            <a:endParaRPr lang="zh-CN" altLang="en-US"/>
          </a:p>
        </p:txBody>
      </p:sp>
      <p:pic>
        <p:nvPicPr>
          <p:cNvPr id="6170" name="图片 2073" descr="未命名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contrast="-100000"/>
          </a:blip>
          <a:srcRect t="7852"/>
          <a:stretch>
            <a:fillRect/>
          </a:stretch>
        </p:blipFill>
        <p:spPr>
          <a:xfrm rot="180000">
            <a:off x="7883525" y="6454775"/>
            <a:ext cx="539750" cy="39846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171" name="矩形 2074"/>
          <p:cNvSpPr/>
          <p:nvPr/>
        </p:nvSpPr>
        <p:spPr>
          <a:xfrm>
            <a:off x="4932363" y="5734050"/>
            <a:ext cx="360362" cy="215900"/>
          </a:xfrm>
          <a:prstGeom prst="rect">
            <a:avLst/>
          </a:prstGeom>
          <a:solidFill>
            <a:schemeClr val="bg1"/>
          </a:solidFill>
          <a:ln w="9525" cap="flat" cmpd="sng">
            <a:solidFill>
              <a:srgbClr val="FFFFFF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 anchorCtr="0"/>
          <a:p>
            <a:pPr lvl="0" indent="0"/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071" name="未知"/>
          <p:cNvSpPr/>
          <p:nvPr/>
        </p:nvSpPr>
        <p:spPr>
          <a:xfrm rot="240000">
            <a:off x="6300788" y="1268413"/>
            <a:ext cx="1509712" cy="201612"/>
          </a:xfrm>
          <a:custGeom>
            <a:avLst/>
            <a:gdLst/>
            <a:ahLst/>
            <a:cxnLst/>
            <a:pathLst>
              <a:path w="21600" h="21600">
                <a:moveTo>
                  <a:pt x="4383" y="17324"/>
                </a:moveTo>
                <a:cubicBezTo>
                  <a:pt x="3799" y="16808"/>
                  <a:pt x="949" y="20556"/>
                  <a:pt x="526" y="18637"/>
                </a:cubicBezTo>
                <a:cubicBezTo>
                  <a:pt x="135" y="16730"/>
                  <a:pt x="0" y="11837"/>
                  <a:pt x="836" y="10558"/>
                </a:cubicBezTo>
                <a:cubicBezTo>
                  <a:pt x="1713" y="9302"/>
                  <a:pt x="3583" y="8157"/>
                  <a:pt x="4153" y="7170"/>
                </a:cubicBezTo>
                <a:cubicBezTo>
                  <a:pt x="4723" y="6182"/>
                  <a:pt x="3689" y="6474"/>
                  <a:pt x="4789" y="5240"/>
                </a:cubicBezTo>
                <a:cubicBezTo>
                  <a:pt x="5895" y="4017"/>
                  <a:pt x="5446" y="1290"/>
                  <a:pt x="5873" y="572"/>
                </a:cubicBezTo>
                <a:cubicBezTo>
                  <a:pt x="6301" y="0"/>
                  <a:pt x="5855" y="864"/>
                  <a:pt x="6816" y="314"/>
                </a:cubicBezTo>
                <a:cubicBezTo>
                  <a:pt x="7780" y="0"/>
                  <a:pt x="8854" y="2457"/>
                  <a:pt x="9607" y="4768"/>
                </a:cubicBezTo>
                <a:cubicBezTo>
                  <a:pt x="10367" y="7091"/>
                  <a:pt x="13242" y="6665"/>
                  <a:pt x="13954" y="7697"/>
                </a:cubicBezTo>
                <a:cubicBezTo>
                  <a:pt x="14666" y="8752"/>
                  <a:pt x="15656" y="9604"/>
                  <a:pt x="15773" y="10132"/>
                </a:cubicBezTo>
                <a:cubicBezTo>
                  <a:pt x="15890" y="10659"/>
                  <a:pt x="21015" y="10749"/>
                  <a:pt x="21304" y="11366"/>
                </a:cubicBezTo>
                <a:cubicBezTo>
                  <a:pt x="21600" y="11983"/>
                  <a:pt x="21322" y="9302"/>
                  <a:pt x="21227" y="11624"/>
                </a:cubicBezTo>
                <a:cubicBezTo>
                  <a:pt x="21190" y="13924"/>
                  <a:pt x="10754" y="18503"/>
                  <a:pt x="9271" y="19254"/>
                </a:cubicBezTo>
                <a:cubicBezTo>
                  <a:pt x="7795" y="20062"/>
                  <a:pt x="8774" y="18862"/>
                  <a:pt x="7532" y="18761"/>
                </a:cubicBezTo>
                <a:cubicBezTo>
                  <a:pt x="6286" y="18693"/>
                  <a:pt x="5081" y="21600"/>
                  <a:pt x="3835" y="21420"/>
                </a:cubicBezTo>
              </a:path>
            </a:pathLst>
          </a:custGeom>
          <a:gradFill rotWithShape="0">
            <a:gsLst>
              <a:gs pos="0">
                <a:schemeClr val="bg1"/>
              </a:gs>
              <a:gs pos="100000">
                <a:srgbClr val="FFCC00">
                  <a:alpha val="0"/>
                </a:srgbClr>
              </a:gs>
            </a:gsLst>
            <a:path path="shape">
              <a:fillToRect l="50000" t="50000" r="50000" b="50000"/>
            </a:path>
            <a:tileRect/>
          </a:gra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6168" name="未知"/>
          <p:cNvSpPr/>
          <p:nvPr/>
        </p:nvSpPr>
        <p:spPr>
          <a:xfrm rot="240000">
            <a:off x="-241300" y="620713"/>
            <a:ext cx="1919288" cy="455612"/>
          </a:xfrm>
          <a:custGeom>
            <a:avLst/>
            <a:gdLst/>
            <a:ahLst/>
            <a:cxnLst/>
            <a:pathLst>
              <a:path w="21600" h="21600">
                <a:moveTo>
                  <a:pt x="4383" y="17324"/>
                </a:moveTo>
                <a:cubicBezTo>
                  <a:pt x="3799" y="16808"/>
                  <a:pt x="949" y="20556"/>
                  <a:pt x="526" y="18637"/>
                </a:cubicBezTo>
                <a:cubicBezTo>
                  <a:pt x="135" y="16730"/>
                  <a:pt x="0" y="11837"/>
                  <a:pt x="836" y="10558"/>
                </a:cubicBezTo>
                <a:cubicBezTo>
                  <a:pt x="1713" y="9302"/>
                  <a:pt x="3583" y="8157"/>
                  <a:pt x="4153" y="7170"/>
                </a:cubicBezTo>
                <a:cubicBezTo>
                  <a:pt x="4723" y="6182"/>
                  <a:pt x="3689" y="6474"/>
                  <a:pt x="4789" y="5240"/>
                </a:cubicBezTo>
                <a:cubicBezTo>
                  <a:pt x="5895" y="4017"/>
                  <a:pt x="5446" y="1290"/>
                  <a:pt x="5873" y="572"/>
                </a:cubicBezTo>
                <a:cubicBezTo>
                  <a:pt x="6301" y="0"/>
                  <a:pt x="5855" y="864"/>
                  <a:pt x="6816" y="314"/>
                </a:cubicBezTo>
                <a:cubicBezTo>
                  <a:pt x="7780" y="0"/>
                  <a:pt x="8854" y="2457"/>
                  <a:pt x="9607" y="4768"/>
                </a:cubicBezTo>
                <a:cubicBezTo>
                  <a:pt x="10367" y="7091"/>
                  <a:pt x="13242" y="6665"/>
                  <a:pt x="13954" y="7697"/>
                </a:cubicBezTo>
                <a:cubicBezTo>
                  <a:pt x="14666" y="8752"/>
                  <a:pt x="15656" y="9604"/>
                  <a:pt x="15773" y="10132"/>
                </a:cubicBezTo>
                <a:cubicBezTo>
                  <a:pt x="15890" y="10659"/>
                  <a:pt x="21015" y="10749"/>
                  <a:pt x="21304" y="11366"/>
                </a:cubicBezTo>
                <a:cubicBezTo>
                  <a:pt x="21600" y="11983"/>
                  <a:pt x="21322" y="9302"/>
                  <a:pt x="21227" y="11624"/>
                </a:cubicBezTo>
                <a:cubicBezTo>
                  <a:pt x="21190" y="13924"/>
                  <a:pt x="10754" y="18503"/>
                  <a:pt x="9271" y="19254"/>
                </a:cubicBezTo>
                <a:cubicBezTo>
                  <a:pt x="7795" y="20062"/>
                  <a:pt x="8774" y="18862"/>
                  <a:pt x="7532" y="18761"/>
                </a:cubicBezTo>
                <a:cubicBezTo>
                  <a:pt x="6286" y="18693"/>
                  <a:pt x="5081" y="21600"/>
                  <a:pt x="3835" y="21420"/>
                </a:cubicBezTo>
              </a:path>
            </a:pathLst>
          </a:custGeom>
          <a:gradFill rotWithShape="0">
            <a:gsLst>
              <a:gs pos="0">
                <a:schemeClr val="bg1"/>
              </a:gs>
              <a:gs pos="100000">
                <a:srgbClr val="FFCC00">
                  <a:alpha val="0"/>
                </a:srgbClr>
              </a:gs>
            </a:gsLst>
            <a:path path="shape">
              <a:fillToRect l="50000" t="50000" r="50000" b="50000"/>
            </a:path>
            <a:tileRect/>
          </a:gra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2068" name="未知"/>
          <p:cNvSpPr/>
          <p:nvPr/>
        </p:nvSpPr>
        <p:spPr>
          <a:xfrm rot="240000">
            <a:off x="2700338" y="620713"/>
            <a:ext cx="2589212" cy="482600"/>
          </a:xfrm>
          <a:custGeom>
            <a:avLst/>
            <a:gdLst/>
            <a:ahLst/>
            <a:cxnLst/>
            <a:pathLst>
              <a:path w="21600" h="21600">
                <a:moveTo>
                  <a:pt x="4383" y="17324"/>
                </a:moveTo>
                <a:cubicBezTo>
                  <a:pt x="3799" y="16808"/>
                  <a:pt x="949" y="20556"/>
                  <a:pt x="526" y="18637"/>
                </a:cubicBezTo>
                <a:cubicBezTo>
                  <a:pt x="135" y="16730"/>
                  <a:pt x="0" y="11837"/>
                  <a:pt x="836" y="10558"/>
                </a:cubicBezTo>
                <a:cubicBezTo>
                  <a:pt x="1713" y="9302"/>
                  <a:pt x="3583" y="8157"/>
                  <a:pt x="4153" y="7170"/>
                </a:cubicBezTo>
                <a:cubicBezTo>
                  <a:pt x="4723" y="6182"/>
                  <a:pt x="3689" y="6474"/>
                  <a:pt x="4789" y="5240"/>
                </a:cubicBezTo>
                <a:cubicBezTo>
                  <a:pt x="5895" y="4017"/>
                  <a:pt x="5446" y="1290"/>
                  <a:pt x="5873" y="572"/>
                </a:cubicBezTo>
                <a:cubicBezTo>
                  <a:pt x="6301" y="0"/>
                  <a:pt x="5855" y="864"/>
                  <a:pt x="6816" y="314"/>
                </a:cubicBezTo>
                <a:cubicBezTo>
                  <a:pt x="7780" y="0"/>
                  <a:pt x="8854" y="2457"/>
                  <a:pt x="9607" y="4768"/>
                </a:cubicBezTo>
                <a:cubicBezTo>
                  <a:pt x="10367" y="7091"/>
                  <a:pt x="13242" y="6665"/>
                  <a:pt x="13954" y="7697"/>
                </a:cubicBezTo>
                <a:cubicBezTo>
                  <a:pt x="14666" y="8752"/>
                  <a:pt x="15656" y="9604"/>
                  <a:pt x="15773" y="10132"/>
                </a:cubicBezTo>
                <a:cubicBezTo>
                  <a:pt x="15890" y="10659"/>
                  <a:pt x="21015" y="10749"/>
                  <a:pt x="21304" y="11366"/>
                </a:cubicBezTo>
                <a:cubicBezTo>
                  <a:pt x="21600" y="11983"/>
                  <a:pt x="21322" y="9302"/>
                  <a:pt x="21227" y="11624"/>
                </a:cubicBezTo>
                <a:cubicBezTo>
                  <a:pt x="21190" y="13924"/>
                  <a:pt x="10754" y="18503"/>
                  <a:pt x="9271" y="19254"/>
                </a:cubicBezTo>
                <a:cubicBezTo>
                  <a:pt x="7795" y="20062"/>
                  <a:pt x="8774" y="18862"/>
                  <a:pt x="7532" y="18761"/>
                </a:cubicBezTo>
                <a:cubicBezTo>
                  <a:pt x="6286" y="18693"/>
                  <a:pt x="5081" y="21600"/>
                  <a:pt x="3835" y="21420"/>
                </a:cubicBezTo>
              </a:path>
            </a:pathLst>
          </a:custGeom>
          <a:gradFill rotWithShape="0">
            <a:gsLst>
              <a:gs pos="0">
                <a:schemeClr val="bg1"/>
              </a:gs>
              <a:gs pos="100000">
                <a:srgbClr val="FFCC00">
                  <a:alpha val="0"/>
                </a:srgbClr>
              </a:gs>
            </a:gsLst>
            <a:path path="shape">
              <a:fillToRect l="50000" t="50000" r="50000" b="50000"/>
            </a:path>
            <a:tileRect/>
          </a:gra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6165" name="未知"/>
          <p:cNvSpPr/>
          <p:nvPr/>
        </p:nvSpPr>
        <p:spPr>
          <a:xfrm rot="480000">
            <a:off x="1260475" y="620713"/>
            <a:ext cx="944563" cy="160337"/>
          </a:xfrm>
          <a:custGeom>
            <a:avLst/>
            <a:gdLst/>
            <a:ahLst/>
            <a:cxnLst/>
            <a:pathLst>
              <a:path w="21600" h="21600">
                <a:moveTo>
                  <a:pt x="4383" y="17324"/>
                </a:moveTo>
                <a:cubicBezTo>
                  <a:pt x="3799" y="16808"/>
                  <a:pt x="949" y="20556"/>
                  <a:pt x="526" y="18637"/>
                </a:cubicBezTo>
                <a:cubicBezTo>
                  <a:pt x="135" y="16730"/>
                  <a:pt x="0" y="11837"/>
                  <a:pt x="836" y="10558"/>
                </a:cubicBezTo>
                <a:cubicBezTo>
                  <a:pt x="1713" y="9302"/>
                  <a:pt x="3583" y="8157"/>
                  <a:pt x="4153" y="7170"/>
                </a:cubicBezTo>
                <a:cubicBezTo>
                  <a:pt x="4723" y="6182"/>
                  <a:pt x="3689" y="6474"/>
                  <a:pt x="4789" y="5240"/>
                </a:cubicBezTo>
                <a:cubicBezTo>
                  <a:pt x="5895" y="4017"/>
                  <a:pt x="5446" y="1290"/>
                  <a:pt x="5873" y="572"/>
                </a:cubicBezTo>
                <a:cubicBezTo>
                  <a:pt x="6301" y="0"/>
                  <a:pt x="5855" y="864"/>
                  <a:pt x="6816" y="314"/>
                </a:cubicBezTo>
                <a:cubicBezTo>
                  <a:pt x="7780" y="0"/>
                  <a:pt x="8854" y="2457"/>
                  <a:pt x="9607" y="4768"/>
                </a:cubicBezTo>
                <a:cubicBezTo>
                  <a:pt x="10367" y="7091"/>
                  <a:pt x="13242" y="6665"/>
                  <a:pt x="13954" y="7697"/>
                </a:cubicBezTo>
                <a:cubicBezTo>
                  <a:pt x="14666" y="8752"/>
                  <a:pt x="15656" y="9604"/>
                  <a:pt x="15773" y="10132"/>
                </a:cubicBezTo>
                <a:cubicBezTo>
                  <a:pt x="15890" y="10659"/>
                  <a:pt x="21015" y="10749"/>
                  <a:pt x="21304" y="11366"/>
                </a:cubicBezTo>
                <a:cubicBezTo>
                  <a:pt x="21600" y="11983"/>
                  <a:pt x="21322" y="9302"/>
                  <a:pt x="21227" y="11624"/>
                </a:cubicBezTo>
                <a:cubicBezTo>
                  <a:pt x="21190" y="13924"/>
                  <a:pt x="10754" y="18503"/>
                  <a:pt x="9271" y="19254"/>
                </a:cubicBezTo>
                <a:cubicBezTo>
                  <a:pt x="7795" y="20062"/>
                  <a:pt x="8774" y="18862"/>
                  <a:pt x="7532" y="18761"/>
                </a:cubicBezTo>
                <a:cubicBezTo>
                  <a:pt x="6286" y="18693"/>
                  <a:pt x="5081" y="21600"/>
                  <a:pt x="3835" y="21420"/>
                </a:cubicBezTo>
              </a:path>
            </a:pathLst>
          </a:custGeom>
          <a:gradFill rotWithShape="0">
            <a:gsLst>
              <a:gs pos="0">
                <a:schemeClr val="bg1"/>
              </a:gs>
              <a:gs pos="100000">
                <a:srgbClr val="FFCC00">
                  <a:alpha val="0"/>
                </a:srgbClr>
              </a:gs>
            </a:gsLst>
            <a:path path="shape">
              <a:fillToRect l="50000" t="50000" r="50000" b="50000"/>
            </a:path>
            <a:tileRect/>
          </a:gra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6166" name="未知"/>
          <p:cNvSpPr/>
          <p:nvPr/>
        </p:nvSpPr>
        <p:spPr>
          <a:xfrm rot="240000">
            <a:off x="2124075" y="692150"/>
            <a:ext cx="1517650" cy="428625"/>
          </a:xfrm>
          <a:custGeom>
            <a:avLst/>
            <a:gdLst/>
            <a:ahLst/>
            <a:cxnLst/>
            <a:pathLst>
              <a:path w="21600" h="21600">
                <a:moveTo>
                  <a:pt x="4383" y="17324"/>
                </a:moveTo>
                <a:cubicBezTo>
                  <a:pt x="3799" y="16808"/>
                  <a:pt x="949" y="20556"/>
                  <a:pt x="526" y="18637"/>
                </a:cubicBezTo>
                <a:cubicBezTo>
                  <a:pt x="135" y="16730"/>
                  <a:pt x="0" y="11837"/>
                  <a:pt x="836" y="10558"/>
                </a:cubicBezTo>
                <a:cubicBezTo>
                  <a:pt x="1713" y="9302"/>
                  <a:pt x="3583" y="8157"/>
                  <a:pt x="4153" y="7170"/>
                </a:cubicBezTo>
                <a:cubicBezTo>
                  <a:pt x="4723" y="6182"/>
                  <a:pt x="3689" y="6474"/>
                  <a:pt x="4789" y="5240"/>
                </a:cubicBezTo>
                <a:cubicBezTo>
                  <a:pt x="5895" y="4017"/>
                  <a:pt x="5446" y="1290"/>
                  <a:pt x="5873" y="572"/>
                </a:cubicBezTo>
                <a:cubicBezTo>
                  <a:pt x="6301" y="0"/>
                  <a:pt x="5855" y="864"/>
                  <a:pt x="6816" y="314"/>
                </a:cubicBezTo>
                <a:cubicBezTo>
                  <a:pt x="7780" y="0"/>
                  <a:pt x="8854" y="2457"/>
                  <a:pt x="9607" y="4768"/>
                </a:cubicBezTo>
                <a:cubicBezTo>
                  <a:pt x="10367" y="7091"/>
                  <a:pt x="13242" y="6665"/>
                  <a:pt x="13954" y="7697"/>
                </a:cubicBezTo>
                <a:cubicBezTo>
                  <a:pt x="14666" y="8752"/>
                  <a:pt x="15656" y="9604"/>
                  <a:pt x="15773" y="10132"/>
                </a:cubicBezTo>
                <a:cubicBezTo>
                  <a:pt x="15890" y="10659"/>
                  <a:pt x="21015" y="10749"/>
                  <a:pt x="21304" y="11366"/>
                </a:cubicBezTo>
                <a:cubicBezTo>
                  <a:pt x="21600" y="11983"/>
                  <a:pt x="21322" y="9302"/>
                  <a:pt x="21227" y="11624"/>
                </a:cubicBezTo>
                <a:cubicBezTo>
                  <a:pt x="21190" y="13924"/>
                  <a:pt x="10754" y="18503"/>
                  <a:pt x="9271" y="19254"/>
                </a:cubicBezTo>
                <a:cubicBezTo>
                  <a:pt x="7795" y="20062"/>
                  <a:pt x="8774" y="18862"/>
                  <a:pt x="7532" y="18761"/>
                </a:cubicBezTo>
                <a:cubicBezTo>
                  <a:pt x="6286" y="18693"/>
                  <a:pt x="5081" y="21600"/>
                  <a:pt x="3835" y="21420"/>
                </a:cubicBezTo>
              </a:path>
            </a:pathLst>
          </a:custGeom>
          <a:gradFill rotWithShape="0">
            <a:gsLst>
              <a:gs pos="0">
                <a:schemeClr val="bg1"/>
              </a:gs>
              <a:gs pos="100000">
                <a:srgbClr val="FFCC00">
                  <a:alpha val="0"/>
                </a:srgbClr>
              </a:gs>
            </a:gsLst>
            <a:path path="shape">
              <a:fillToRect l="50000" t="50000" r="50000" b="50000"/>
            </a:path>
            <a:tileRect/>
          </a:gra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2067" name="未知"/>
          <p:cNvSpPr/>
          <p:nvPr/>
        </p:nvSpPr>
        <p:spPr>
          <a:xfrm>
            <a:off x="1601788" y="5911850"/>
            <a:ext cx="554037" cy="2684463"/>
          </a:xfrm>
          <a:custGeom>
            <a:avLst/>
            <a:gdLst/>
            <a:ahLst/>
            <a:cxnLst/>
            <a:pathLst>
              <a:path w="21600" h="21600">
                <a:moveTo>
                  <a:pt x="225" y="19760"/>
                </a:moveTo>
                <a:cubicBezTo>
                  <a:pt x="451" y="21600"/>
                  <a:pt x="6816" y="20215"/>
                  <a:pt x="8212" y="20087"/>
                </a:cubicBezTo>
                <a:cubicBezTo>
                  <a:pt x="9609" y="19959"/>
                  <a:pt x="8007" y="20746"/>
                  <a:pt x="8664" y="18983"/>
                </a:cubicBezTo>
                <a:cubicBezTo>
                  <a:pt x="9321" y="17220"/>
                  <a:pt x="10204" y="12453"/>
                  <a:pt x="12196" y="9494"/>
                </a:cubicBezTo>
                <a:cubicBezTo>
                  <a:pt x="14187" y="6535"/>
                  <a:pt x="19669" y="2432"/>
                  <a:pt x="20634" y="1216"/>
                </a:cubicBezTo>
                <a:cubicBezTo>
                  <a:pt x="21600" y="0"/>
                  <a:pt x="20265" y="904"/>
                  <a:pt x="17965" y="2207"/>
                </a:cubicBezTo>
                <a:cubicBezTo>
                  <a:pt x="15666" y="3510"/>
                  <a:pt x="9834" y="6126"/>
                  <a:pt x="6878" y="9049"/>
                </a:cubicBezTo>
                <a:cubicBezTo>
                  <a:pt x="3921" y="11972"/>
                  <a:pt x="0" y="17920"/>
                  <a:pt x="225" y="19760"/>
                </a:cubicBezTo>
                <a:close/>
              </a:path>
            </a:pathLst>
          </a:custGeom>
          <a:gradFill rotWithShape="0">
            <a:gsLst>
              <a:gs pos="0">
                <a:srgbClr val="FFFF66"/>
              </a:gs>
              <a:gs pos="100000">
                <a:srgbClr val="808000"/>
              </a:gs>
            </a:gsLst>
            <a:lin ang="5400000" scaled="1"/>
            <a:tileRect/>
          </a:gra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2066" name="未知"/>
          <p:cNvSpPr/>
          <p:nvPr/>
        </p:nvSpPr>
        <p:spPr>
          <a:xfrm rot="360000">
            <a:off x="1403350" y="5805488"/>
            <a:ext cx="434975" cy="2684462"/>
          </a:xfrm>
          <a:custGeom>
            <a:avLst/>
            <a:gdLst/>
            <a:ahLst/>
            <a:cxnLst/>
            <a:pathLst>
              <a:path w="21600" h="21600">
                <a:moveTo>
                  <a:pt x="225" y="19760"/>
                </a:moveTo>
                <a:cubicBezTo>
                  <a:pt x="451" y="21600"/>
                  <a:pt x="6816" y="20215"/>
                  <a:pt x="8212" y="20087"/>
                </a:cubicBezTo>
                <a:cubicBezTo>
                  <a:pt x="9609" y="19959"/>
                  <a:pt x="8007" y="20746"/>
                  <a:pt x="8664" y="18983"/>
                </a:cubicBezTo>
                <a:cubicBezTo>
                  <a:pt x="9321" y="17220"/>
                  <a:pt x="10204" y="12453"/>
                  <a:pt x="12196" y="9494"/>
                </a:cubicBezTo>
                <a:cubicBezTo>
                  <a:pt x="14187" y="6535"/>
                  <a:pt x="19669" y="2432"/>
                  <a:pt x="20634" y="1216"/>
                </a:cubicBezTo>
                <a:cubicBezTo>
                  <a:pt x="21600" y="0"/>
                  <a:pt x="20265" y="904"/>
                  <a:pt x="17965" y="2207"/>
                </a:cubicBezTo>
                <a:cubicBezTo>
                  <a:pt x="15666" y="3510"/>
                  <a:pt x="9834" y="6126"/>
                  <a:pt x="6878" y="9049"/>
                </a:cubicBezTo>
                <a:cubicBezTo>
                  <a:pt x="3921" y="11972"/>
                  <a:pt x="0" y="17920"/>
                  <a:pt x="225" y="19760"/>
                </a:cubicBezTo>
                <a:close/>
              </a:path>
            </a:pathLst>
          </a:custGeom>
          <a:gradFill rotWithShape="0">
            <a:gsLst>
              <a:gs pos="0">
                <a:srgbClr val="FFFF66"/>
              </a:gs>
              <a:gs pos="100000">
                <a:srgbClr val="808000"/>
              </a:gs>
            </a:gsLst>
            <a:lin ang="5400000" scaled="1"/>
            <a:tileRect/>
          </a:gra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2065" name="未知"/>
          <p:cNvSpPr/>
          <p:nvPr/>
        </p:nvSpPr>
        <p:spPr>
          <a:xfrm rot="-1560000">
            <a:off x="919163" y="5695950"/>
            <a:ext cx="874712" cy="2684463"/>
          </a:xfrm>
          <a:custGeom>
            <a:avLst/>
            <a:gdLst/>
            <a:ahLst/>
            <a:cxnLst/>
            <a:pathLst>
              <a:path w="21600" h="21600">
                <a:moveTo>
                  <a:pt x="225" y="19760"/>
                </a:moveTo>
                <a:cubicBezTo>
                  <a:pt x="451" y="21600"/>
                  <a:pt x="6816" y="20215"/>
                  <a:pt x="8212" y="20087"/>
                </a:cubicBezTo>
                <a:cubicBezTo>
                  <a:pt x="9609" y="19959"/>
                  <a:pt x="8007" y="20746"/>
                  <a:pt x="8664" y="18983"/>
                </a:cubicBezTo>
                <a:cubicBezTo>
                  <a:pt x="9321" y="17220"/>
                  <a:pt x="10204" y="12453"/>
                  <a:pt x="12196" y="9494"/>
                </a:cubicBezTo>
                <a:cubicBezTo>
                  <a:pt x="14187" y="6535"/>
                  <a:pt x="19669" y="2432"/>
                  <a:pt x="20634" y="1216"/>
                </a:cubicBezTo>
                <a:cubicBezTo>
                  <a:pt x="21600" y="0"/>
                  <a:pt x="20265" y="904"/>
                  <a:pt x="17965" y="2207"/>
                </a:cubicBezTo>
                <a:cubicBezTo>
                  <a:pt x="15666" y="3510"/>
                  <a:pt x="9834" y="6126"/>
                  <a:pt x="6878" y="9049"/>
                </a:cubicBezTo>
                <a:cubicBezTo>
                  <a:pt x="3921" y="11972"/>
                  <a:pt x="0" y="17920"/>
                  <a:pt x="225" y="19760"/>
                </a:cubicBezTo>
                <a:close/>
              </a:path>
            </a:pathLst>
          </a:custGeom>
          <a:gradFill rotWithShape="0">
            <a:gsLst>
              <a:gs pos="0">
                <a:srgbClr val="FFFF66"/>
              </a:gs>
              <a:gs pos="100000">
                <a:srgbClr val="808000"/>
              </a:gs>
            </a:gsLst>
            <a:lin ang="5400000" scaled="1"/>
            <a:tileRect/>
          </a:gra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2064" name="未知"/>
          <p:cNvSpPr/>
          <p:nvPr/>
        </p:nvSpPr>
        <p:spPr>
          <a:xfrm>
            <a:off x="919163" y="5624513"/>
            <a:ext cx="554037" cy="2684462"/>
          </a:xfrm>
          <a:custGeom>
            <a:avLst/>
            <a:gdLst/>
            <a:ahLst/>
            <a:cxnLst/>
            <a:pathLst>
              <a:path w="21600" h="21600">
                <a:moveTo>
                  <a:pt x="225" y="19760"/>
                </a:moveTo>
                <a:cubicBezTo>
                  <a:pt x="451" y="21600"/>
                  <a:pt x="6816" y="20215"/>
                  <a:pt x="8212" y="20087"/>
                </a:cubicBezTo>
                <a:cubicBezTo>
                  <a:pt x="9609" y="19959"/>
                  <a:pt x="8007" y="20746"/>
                  <a:pt x="8664" y="18983"/>
                </a:cubicBezTo>
                <a:cubicBezTo>
                  <a:pt x="9321" y="17220"/>
                  <a:pt x="10204" y="12453"/>
                  <a:pt x="12196" y="9494"/>
                </a:cubicBezTo>
                <a:cubicBezTo>
                  <a:pt x="14187" y="6535"/>
                  <a:pt x="19669" y="2432"/>
                  <a:pt x="20634" y="1216"/>
                </a:cubicBezTo>
                <a:cubicBezTo>
                  <a:pt x="21600" y="0"/>
                  <a:pt x="20265" y="904"/>
                  <a:pt x="17965" y="2207"/>
                </a:cubicBezTo>
                <a:cubicBezTo>
                  <a:pt x="15666" y="3510"/>
                  <a:pt x="9834" y="6126"/>
                  <a:pt x="6878" y="9049"/>
                </a:cubicBezTo>
                <a:cubicBezTo>
                  <a:pt x="3921" y="11972"/>
                  <a:pt x="0" y="17920"/>
                  <a:pt x="225" y="19760"/>
                </a:cubicBezTo>
                <a:close/>
              </a:path>
            </a:pathLst>
          </a:custGeom>
          <a:gradFill rotWithShape="0">
            <a:gsLst>
              <a:gs pos="0">
                <a:srgbClr val="FFFF66"/>
              </a:gs>
              <a:gs pos="100000">
                <a:srgbClr val="808000"/>
              </a:gs>
            </a:gsLst>
            <a:lin ang="5400000" scaled="1"/>
            <a:tileRect/>
          </a:gra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2063" name="未知"/>
          <p:cNvSpPr/>
          <p:nvPr/>
        </p:nvSpPr>
        <p:spPr>
          <a:xfrm rot="-1560000">
            <a:off x="2435225" y="5678488"/>
            <a:ext cx="876300" cy="2684462"/>
          </a:xfrm>
          <a:custGeom>
            <a:avLst/>
            <a:gdLst/>
            <a:ahLst/>
            <a:cxnLst/>
            <a:pathLst>
              <a:path w="21600" h="21600">
                <a:moveTo>
                  <a:pt x="225" y="19760"/>
                </a:moveTo>
                <a:cubicBezTo>
                  <a:pt x="451" y="21600"/>
                  <a:pt x="6816" y="20215"/>
                  <a:pt x="8212" y="20087"/>
                </a:cubicBezTo>
                <a:cubicBezTo>
                  <a:pt x="9609" y="19959"/>
                  <a:pt x="8007" y="20746"/>
                  <a:pt x="8664" y="18983"/>
                </a:cubicBezTo>
                <a:cubicBezTo>
                  <a:pt x="9321" y="17220"/>
                  <a:pt x="10204" y="12453"/>
                  <a:pt x="12196" y="9494"/>
                </a:cubicBezTo>
                <a:cubicBezTo>
                  <a:pt x="14187" y="6535"/>
                  <a:pt x="19669" y="2432"/>
                  <a:pt x="20634" y="1216"/>
                </a:cubicBezTo>
                <a:cubicBezTo>
                  <a:pt x="21600" y="0"/>
                  <a:pt x="20265" y="904"/>
                  <a:pt x="17965" y="2207"/>
                </a:cubicBezTo>
                <a:cubicBezTo>
                  <a:pt x="15666" y="3510"/>
                  <a:pt x="9834" y="6126"/>
                  <a:pt x="6878" y="9049"/>
                </a:cubicBezTo>
                <a:cubicBezTo>
                  <a:pt x="3921" y="11972"/>
                  <a:pt x="0" y="17920"/>
                  <a:pt x="225" y="19760"/>
                </a:cubicBezTo>
                <a:close/>
              </a:path>
            </a:pathLst>
          </a:custGeom>
          <a:gradFill rotWithShape="0">
            <a:gsLst>
              <a:gs pos="0">
                <a:srgbClr val="FFFF66"/>
              </a:gs>
              <a:gs pos="100000">
                <a:srgbClr val="808000"/>
              </a:gs>
            </a:gsLst>
            <a:lin ang="5400000" scaled="1"/>
            <a:tileRect/>
          </a:gra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2062" name="未知"/>
          <p:cNvSpPr/>
          <p:nvPr/>
        </p:nvSpPr>
        <p:spPr>
          <a:xfrm rot="-1560000">
            <a:off x="2192338" y="6048375"/>
            <a:ext cx="874712" cy="2684463"/>
          </a:xfrm>
          <a:custGeom>
            <a:avLst/>
            <a:gdLst/>
            <a:ahLst/>
            <a:cxnLst/>
            <a:pathLst>
              <a:path w="21600" h="21600">
                <a:moveTo>
                  <a:pt x="225" y="19760"/>
                </a:moveTo>
                <a:cubicBezTo>
                  <a:pt x="451" y="21600"/>
                  <a:pt x="6816" y="20215"/>
                  <a:pt x="8212" y="20087"/>
                </a:cubicBezTo>
                <a:cubicBezTo>
                  <a:pt x="9609" y="19959"/>
                  <a:pt x="8007" y="20746"/>
                  <a:pt x="8664" y="18983"/>
                </a:cubicBezTo>
                <a:cubicBezTo>
                  <a:pt x="9321" y="17220"/>
                  <a:pt x="10204" y="12453"/>
                  <a:pt x="12196" y="9494"/>
                </a:cubicBezTo>
                <a:cubicBezTo>
                  <a:pt x="14187" y="6535"/>
                  <a:pt x="19669" y="2432"/>
                  <a:pt x="20634" y="1216"/>
                </a:cubicBezTo>
                <a:cubicBezTo>
                  <a:pt x="21600" y="0"/>
                  <a:pt x="20265" y="904"/>
                  <a:pt x="17965" y="2207"/>
                </a:cubicBezTo>
                <a:cubicBezTo>
                  <a:pt x="15666" y="3510"/>
                  <a:pt x="9834" y="6126"/>
                  <a:pt x="6878" y="9049"/>
                </a:cubicBezTo>
                <a:cubicBezTo>
                  <a:pt x="3921" y="11972"/>
                  <a:pt x="0" y="17920"/>
                  <a:pt x="225" y="19760"/>
                </a:cubicBezTo>
                <a:close/>
              </a:path>
            </a:pathLst>
          </a:custGeom>
          <a:gradFill rotWithShape="0">
            <a:gsLst>
              <a:gs pos="0">
                <a:srgbClr val="FFFF66"/>
              </a:gs>
              <a:gs pos="100000">
                <a:srgbClr val="808000"/>
              </a:gs>
            </a:gsLst>
            <a:lin ang="5400000" scaled="1"/>
            <a:tileRect/>
          </a:gra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2061" name="未知"/>
          <p:cNvSpPr/>
          <p:nvPr/>
        </p:nvSpPr>
        <p:spPr>
          <a:xfrm>
            <a:off x="3276600" y="5949950"/>
            <a:ext cx="554038" cy="2684463"/>
          </a:xfrm>
          <a:custGeom>
            <a:avLst/>
            <a:gdLst/>
            <a:ahLst/>
            <a:cxnLst/>
            <a:pathLst>
              <a:path w="21600" h="21600">
                <a:moveTo>
                  <a:pt x="225" y="19760"/>
                </a:moveTo>
                <a:cubicBezTo>
                  <a:pt x="451" y="21600"/>
                  <a:pt x="6816" y="20215"/>
                  <a:pt x="8212" y="20087"/>
                </a:cubicBezTo>
                <a:cubicBezTo>
                  <a:pt x="9609" y="19959"/>
                  <a:pt x="8007" y="20746"/>
                  <a:pt x="8664" y="18983"/>
                </a:cubicBezTo>
                <a:cubicBezTo>
                  <a:pt x="9321" y="17220"/>
                  <a:pt x="10204" y="12453"/>
                  <a:pt x="12196" y="9494"/>
                </a:cubicBezTo>
                <a:cubicBezTo>
                  <a:pt x="14187" y="6535"/>
                  <a:pt x="19669" y="2432"/>
                  <a:pt x="20634" y="1216"/>
                </a:cubicBezTo>
                <a:cubicBezTo>
                  <a:pt x="21600" y="0"/>
                  <a:pt x="20265" y="904"/>
                  <a:pt x="17965" y="2207"/>
                </a:cubicBezTo>
                <a:cubicBezTo>
                  <a:pt x="15666" y="3510"/>
                  <a:pt x="9834" y="6126"/>
                  <a:pt x="6878" y="9049"/>
                </a:cubicBezTo>
                <a:cubicBezTo>
                  <a:pt x="3921" y="11972"/>
                  <a:pt x="0" y="17920"/>
                  <a:pt x="225" y="19760"/>
                </a:cubicBezTo>
                <a:close/>
              </a:path>
            </a:pathLst>
          </a:custGeom>
          <a:gradFill rotWithShape="0">
            <a:gsLst>
              <a:gs pos="0">
                <a:srgbClr val="FFFF66"/>
              </a:gs>
              <a:gs pos="100000">
                <a:srgbClr val="808000"/>
              </a:gs>
            </a:gsLst>
            <a:lin ang="5400000" scaled="1"/>
            <a:tileRect/>
          </a:gra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2060" name="未知"/>
          <p:cNvSpPr/>
          <p:nvPr/>
        </p:nvSpPr>
        <p:spPr>
          <a:xfrm>
            <a:off x="1763713" y="5661025"/>
            <a:ext cx="554037" cy="2684463"/>
          </a:xfrm>
          <a:custGeom>
            <a:avLst/>
            <a:gdLst/>
            <a:ahLst/>
            <a:cxnLst/>
            <a:pathLst>
              <a:path w="21600" h="21600">
                <a:moveTo>
                  <a:pt x="225" y="19760"/>
                </a:moveTo>
                <a:cubicBezTo>
                  <a:pt x="451" y="21600"/>
                  <a:pt x="6816" y="20215"/>
                  <a:pt x="8212" y="20087"/>
                </a:cubicBezTo>
                <a:cubicBezTo>
                  <a:pt x="9609" y="19959"/>
                  <a:pt x="8007" y="20746"/>
                  <a:pt x="8664" y="18983"/>
                </a:cubicBezTo>
                <a:cubicBezTo>
                  <a:pt x="9321" y="17220"/>
                  <a:pt x="10204" y="12453"/>
                  <a:pt x="12196" y="9494"/>
                </a:cubicBezTo>
                <a:cubicBezTo>
                  <a:pt x="14187" y="6535"/>
                  <a:pt x="19669" y="2432"/>
                  <a:pt x="20634" y="1216"/>
                </a:cubicBezTo>
                <a:cubicBezTo>
                  <a:pt x="21600" y="0"/>
                  <a:pt x="20265" y="904"/>
                  <a:pt x="17965" y="2207"/>
                </a:cubicBezTo>
                <a:cubicBezTo>
                  <a:pt x="15666" y="3510"/>
                  <a:pt x="9834" y="6126"/>
                  <a:pt x="6878" y="9049"/>
                </a:cubicBezTo>
                <a:cubicBezTo>
                  <a:pt x="3921" y="11972"/>
                  <a:pt x="0" y="17920"/>
                  <a:pt x="225" y="19760"/>
                </a:cubicBezTo>
                <a:close/>
              </a:path>
            </a:pathLst>
          </a:custGeom>
          <a:gradFill rotWithShape="0">
            <a:gsLst>
              <a:gs pos="0">
                <a:srgbClr val="FFFF66"/>
              </a:gs>
              <a:gs pos="100000">
                <a:srgbClr val="808000"/>
              </a:gs>
            </a:gsLst>
            <a:lin ang="5400000" scaled="1"/>
            <a:tileRect/>
          </a:gra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2059" name="未知"/>
          <p:cNvSpPr/>
          <p:nvPr/>
        </p:nvSpPr>
        <p:spPr>
          <a:xfrm>
            <a:off x="2384425" y="5994400"/>
            <a:ext cx="554038" cy="2682875"/>
          </a:xfrm>
          <a:custGeom>
            <a:avLst/>
            <a:gdLst/>
            <a:ahLst/>
            <a:cxnLst/>
            <a:pathLst>
              <a:path w="21600" h="21600">
                <a:moveTo>
                  <a:pt x="225" y="19760"/>
                </a:moveTo>
                <a:cubicBezTo>
                  <a:pt x="451" y="21600"/>
                  <a:pt x="6816" y="20215"/>
                  <a:pt x="8212" y="20087"/>
                </a:cubicBezTo>
                <a:cubicBezTo>
                  <a:pt x="9609" y="19959"/>
                  <a:pt x="8007" y="20746"/>
                  <a:pt x="8664" y="18983"/>
                </a:cubicBezTo>
                <a:cubicBezTo>
                  <a:pt x="9321" y="17220"/>
                  <a:pt x="10204" y="12453"/>
                  <a:pt x="12196" y="9494"/>
                </a:cubicBezTo>
                <a:cubicBezTo>
                  <a:pt x="14187" y="6535"/>
                  <a:pt x="19669" y="2432"/>
                  <a:pt x="20634" y="1216"/>
                </a:cubicBezTo>
                <a:cubicBezTo>
                  <a:pt x="21600" y="0"/>
                  <a:pt x="20265" y="904"/>
                  <a:pt x="17965" y="2207"/>
                </a:cubicBezTo>
                <a:cubicBezTo>
                  <a:pt x="15666" y="3510"/>
                  <a:pt x="9834" y="6126"/>
                  <a:pt x="6878" y="9049"/>
                </a:cubicBezTo>
                <a:cubicBezTo>
                  <a:pt x="3921" y="11972"/>
                  <a:pt x="0" y="17920"/>
                  <a:pt x="225" y="19760"/>
                </a:cubicBezTo>
                <a:close/>
              </a:path>
            </a:pathLst>
          </a:custGeom>
          <a:gradFill rotWithShape="0">
            <a:gsLst>
              <a:gs pos="0">
                <a:srgbClr val="FFFF66"/>
              </a:gs>
              <a:gs pos="100000">
                <a:srgbClr val="808000"/>
              </a:gs>
            </a:gsLst>
            <a:lin ang="5400000" scaled="1"/>
            <a:tileRect/>
          </a:gra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2058" name="未知"/>
          <p:cNvSpPr/>
          <p:nvPr/>
        </p:nvSpPr>
        <p:spPr>
          <a:xfrm>
            <a:off x="682625" y="5157788"/>
            <a:ext cx="555625" cy="2684462"/>
          </a:xfrm>
          <a:custGeom>
            <a:avLst/>
            <a:gdLst/>
            <a:ahLst/>
            <a:cxnLst/>
            <a:pathLst>
              <a:path w="21600" h="21600">
                <a:moveTo>
                  <a:pt x="225" y="19760"/>
                </a:moveTo>
                <a:cubicBezTo>
                  <a:pt x="451" y="21600"/>
                  <a:pt x="6816" y="20215"/>
                  <a:pt x="8212" y="20087"/>
                </a:cubicBezTo>
                <a:cubicBezTo>
                  <a:pt x="9609" y="19959"/>
                  <a:pt x="8007" y="20746"/>
                  <a:pt x="8664" y="18983"/>
                </a:cubicBezTo>
                <a:cubicBezTo>
                  <a:pt x="9321" y="17220"/>
                  <a:pt x="10204" y="12453"/>
                  <a:pt x="12196" y="9494"/>
                </a:cubicBezTo>
                <a:cubicBezTo>
                  <a:pt x="14187" y="6535"/>
                  <a:pt x="19669" y="2432"/>
                  <a:pt x="20634" y="1216"/>
                </a:cubicBezTo>
                <a:cubicBezTo>
                  <a:pt x="21600" y="0"/>
                  <a:pt x="20265" y="904"/>
                  <a:pt x="17965" y="2207"/>
                </a:cubicBezTo>
                <a:cubicBezTo>
                  <a:pt x="15666" y="3510"/>
                  <a:pt x="9834" y="6126"/>
                  <a:pt x="6878" y="9049"/>
                </a:cubicBezTo>
                <a:cubicBezTo>
                  <a:pt x="3921" y="11972"/>
                  <a:pt x="0" y="17920"/>
                  <a:pt x="225" y="19760"/>
                </a:cubicBezTo>
                <a:close/>
              </a:path>
            </a:pathLst>
          </a:custGeom>
          <a:gradFill rotWithShape="0">
            <a:gsLst>
              <a:gs pos="0">
                <a:srgbClr val="FFFF66"/>
              </a:gs>
              <a:gs pos="100000">
                <a:srgbClr val="808000"/>
              </a:gs>
            </a:gsLst>
            <a:lin ang="5400000" scaled="1"/>
            <a:tileRect/>
          </a:gra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2057" name="未知"/>
          <p:cNvSpPr/>
          <p:nvPr/>
        </p:nvSpPr>
        <p:spPr>
          <a:xfrm rot="-1560000">
            <a:off x="2916238" y="5445125"/>
            <a:ext cx="874712" cy="2684463"/>
          </a:xfrm>
          <a:custGeom>
            <a:avLst/>
            <a:gdLst/>
            <a:ahLst/>
            <a:cxnLst/>
            <a:pathLst>
              <a:path w="21600" h="21600">
                <a:moveTo>
                  <a:pt x="225" y="19760"/>
                </a:moveTo>
                <a:cubicBezTo>
                  <a:pt x="451" y="21600"/>
                  <a:pt x="6816" y="20215"/>
                  <a:pt x="8212" y="20087"/>
                </a:cubicBezTo>
                <a:cubicBezTo>
                  <a:pt x="9609" y="19959"/>
                  <a:pt x="8007" y="20746"/>
                  <a:pt x="8664" y="18983"/>
                </a:cubicBezTo>
                <a:cubicBezTo>
                  <a:pt x="9321" y="17220"/>
                  <a:pt x="10204" y="12453"/>
                  <a:pt x="12196" y="9494"/>
                </a:cubicBezTo>
                <a:cubicBezTo>
                  <a:pt x="14187" y="6535"/>
                  <a:pt x="19669" y="2432"/>
                  <a:pt x="20634" y="1216"/>
                </a:cubicBezTo>
                <a:cubicBezTo>
                  <a:pt x="21600" y="0"/>
                  <a:pt x="20265" y="904"/>
                  <a:pt x="17965" y="2207"/>
                </a:cubicBezTo>
                <a:cubicBezTo>
                  <a:pt x="15666" y="3510"/>
                  <a:pt x="9834" y="6126"/>
                  <a:pt x="6878" y="9049"/>
                </a:cubicBezTo>
                <a:cubicBezTo>
                  <a:pt x="3921" y="11972"/>
                  <a:pt x="0" y="17920"/>
                  <a:pt x="225" y="19760"/>
                </a:cubicBezTo>
                <a:close/>
              </a:path>
            </a:pathLst>
          </a:custGeom>
          <a:gradFill rotWithShape="0">
            <a:gsLst>
              <a:gs pos="0">
                <a:srgbClr val="FFFF66"/>
              </a:gs>
              <a:gs pos="100000">
                <a:srgbClr val="808000"/>
              </a:gs>
            </a:gsLst>
            <a:lin ang="5400000" scaled="1"/>
            <a:tileRect/>
          </a:gra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2056" name="未知"/>
          <p:cNvSpPr/>
          <p:nvPr/>
        </p:nvSpPr>
        <p:spPr>
          <a:xfrm rot="-420000">
            <a:off x="2411413" y="5373688"/>
            <a:ext cx="631825" cy="2379662"/>
          </a:xfrm>
          <a:custGeom>
            <a:avLst/>
            <a:gdLst/>
            <a:ahLst/>
            <a:cxnLst/>
            <a:pathLst>
              <a:path w="21600" h="21600">
                <a:moveTo>
                  <a:pt x="225" y="19760"/>
                </a:moveTo>
                <a:cubicBezTo>
                  <a:pt x="451" y="21600"/>
                  <a:pt x="6816" y="20215"/>
                  <a:pt x="8212" y="20087"/>
                </a:cubicBezTo>
                <a:cubicBezTo>
                  <a:pt x="9609" y="19959"/>
                  <a:pt x="8007" y="20746"/>
                  <a:pt x="8664" y="18983"/>
                </a:cubicBezTo>
                <a:cubicBezTo>
                  <a:pt x="9321" y="17220"/>
                  <a:pt x="10204" y="12453"/>
                  <a:pt x="12196" y="9494"/>
                </a:cubicBezTo>
                <a:cubicBezTo>
                  <a:pt x="14187" y="6535"/>
                  <a:pt x="19669" y="2432"/>
                  <a:pt x="20634" y="1216"/>
                </a:cubicBezTo>
                <a:cubicBezTo>
                  <a:pt x="21600" y="0"/>
                  <a:pt x="20265" y="904"/>
                  <a:pt x="17965" y="2207"/>
                </a:cubicBezTo>
                <a:cubicBezTo>
                  <a:pt x="15666" y="3510"/>
                  <a:pt x="9834" y="6126"/>
                  <a:pt x="6878" y="9049"/>
                </a:cubicBezTo>
                <a:cubicBezTo>
                  <a:pt x="3921" y="11972"/>
                  <a:pt x="0" y="17920"/>
                  <a:pt x="225" y="19760"/>
                </a:cubicBezTo>
                <a:close/>
              </a:path>
            </a:pathLst>
          </a:custGeom>
          <a:gradFill rotWithShape="0">
            <a:gsLst>
              <a:gs pos="0">
                <a:srgbClr val="FFFF66"/>
              </a:gs>
              <a:gs pos="100000">
                <a:srgbClr val="808000"/>
              </a:gs>
            </a:gsLst>
            <a:lin ang="5400000" scaled="1"/>
            <a:tileRect/>
          </a:gra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2055" name="未知"/>
          <p:cNvSpPr/>
          <p:nvPr/>
        </p:nvSpPr>
        <p:spPr>
          <a:xfrm rot="360000">
            <a:off x="395288" y="5518150"/>
            <a:ext cx="436562" cy="2682875"/>
          </a:xfrm>
          <a:custGeom>
            <a:avLst/>
            <a:gdLst/>
            <a:ahLst/>
            <a:cxnLst/>
            <a:pathLst>
              <a:path w="21600" h="21600">
                <a:moveTo>
                  <a:pt x="225" y="19760"/>
                </a:moveTo>
                <a:cubicBezTo>
                  <a:pt x="451" y="21600"/>
                  <a:pt x="6816" y="20215"/>
                  <a:pt x="8212" y="20087"/>
                </a:cubicBezTo>
                <a:cubicBezTo>
                  <a:pt x="9609" y="19959"/>
                  <a:pt x="8007" y="20746"/>
                  <a:pt x="8664" y="18983"/>
                </a:cubicBezTo>
                <a:cubicBezTo>
                  <a:pt x="9321" y="17220"/>
                  <a:pt x="10204" y="12453"/>
                  <a:pt x="12196" y="9494"/>
                </a:cubicBezTo>
                <a:cubicBezTo>
                  <a:pt x="14187" y="6535"/>
                  <a:pt x="19669" y="2432"/>
                  <a:pt x="20634" y="1216"/>
                </a:cubicBezTo>
                <a:cubicBezTo>
                  <a:pt x="21600" y="0"/>
                  <a:pt x="20265" y="904"/>
                  <a:pt x="17965" y="2207"/>
                </a:cubicBezTo>
                <a:cubicBezTo>
                  <a:pt x="15666" y="3510"/>
                  <a:pt x="9834" y="6126"/>
                  <a:pt x="6878" y="9049"/>
                </a:cubicBezTo>
                <a:cubicBezTo>
                  <a:pt x="3921" y="11972"/>
                  <a:pt x="0" y="17920"/>
                  <a:pt x="225" y="19760"/>
                </a:cubicBezTo>
                <a:close/>
              </a:path>
            </a:pathLst>
          </a:custGeom>
          <a:gradFill rotWithShape="0">
            <a:gsLst>
              <a:gs pos="0">
                <a:srgbClr val="FFFF66"/>
              </a:gs>
              <a:gs pos="100000">
                <a:srgbClr val="808000"/>
              </a:gs>
            </a:gsLst>
            <a:lin ang="5400000" scaled="1"/>
            <a:tileRect/>
          </a:gra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2054" name="未知"/>
          <p:cNvSpPr/>
          <p:nvPr/>
        </p:nvSpPr>
        <p:spPr>
          <a:xfrm rot="-1560000">
            <a:off x="323850" y="5589588"/>
            <a:ext cx="874713" cy="2684462"/>
          </a:xfrm>
          <a:custGeom>
            <a:avLst/>
            <a:gdLst/>
            <a:ahLst/>
            <a:cxnLst/>
            <a:pathLst>
              <a:path w="21600" h="21600">
                <a:moveTo>
                  <a:pt x="225" y="19760"/>
                </a:moveTo>
                <a:cubicBezTo>
                  <a:pt x="451" y="21600"/>
                  <a:pt x="6816" y="20215"/>
                  <a:pt x="8212" y="20087"/>
                </a:cubicBezTo>
                <a:cubicBezTo>
                  <a:pt x="9609" y="19959"/>
                  <a:pt x="8007" y="20746"/>
                  <a:pt x="8664" y="18983"/>
                </a:cubicBezTo>
                <a:cubicBezTo>
                  <a:pt x="9321" y="17220"/>
                  <a:pt x="10204" y="12453"/>
                  <a:pt x="12196" y="9494"/>
                </a:cubicBezTo>
                <a:cubicBezTo>
                  <a:pt x="14187" y="6535"/>
                  <a:pt x="19669" y="2432"/>
                  <a:pt x="20634" y="1216"/>
                </a:cubicBezTo>
                <a:cubicBezTo>
                  <a:pt x="21600" y="0"/>
                  <a:pt x="20265" y="904"/>
                  <a:pt x="17965" y="2207"/>
                </a:cubicBezTo>
                <a:cubicBezTo>
                  <a:pt x="15666" y="3510"/>
                  <a:pt x="9834" y="6126"/>
                  <a:pt x="6878" y="9049"/>
                </a:cubicBezTo>
                <a:cubicBezTo>
                  <a:pt x="3921" y="11972"/>
                  <a:pt x="0" y="17920"/>
                  <a:pt x="225" y="19760"/>
                </a:cubicBezTo>
                <a:close/>
              </a:path>
            </a:pathLst>
          </a:custGeom>
          <a:gradFill rotWithShape="0">
            <a:gsLst>
              <a:gs pos="0">
                <a:srgbClr val="FFFF66"/>
              </a:gs>
              <a:gs pos="100000">
                <a:srgbClr val="808000"/>
              </a:gs>
            </a:gsLst>
            <a:lin ang="5400000" scaled="1"/>
            <a:tileRect/>
          </a:gra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2053" name="未知"/>
          <p:cNvSpPr/>
          <p:nvPr/>
        </p:nvSpPr>
        <p:spPr>
          <a:xfrm rot="-1560000">
            <a:off x="0" y="4941888"/>
            <a:ext cx="876300" cy="2684462"/>
          </a:xfrm>
          <a:custGeom>
            <a:avLst/>
            <a:gdLst/>
            <a:ahLst/>
            <a:cxnLst/>
            <a:pathLst>
              <a:path w="21600" h="21600">
                <a:moveTo>
                  <a:pt x="225" y="19760"/>
                </a:moveTo>
                <a:cubicBezTo>
                  <a:pt x="451" y="21600"/>
                  <a:pt x="6816" y="20215"/>
                  <a:pt x="8212" y="20087"/>
                </a:cubicBezTo>
                <a:cubicBezTo>
                  <a:pt x="9609" y="19959"/>
                  <a:pt x="8007" y="20746"/>
                  <a:pt x="8664" y="18983"/>
                </a:cubicBezTo>
                <a:cubicBezTo>
                  <a:pt x="9321" y="17220"/>
                  <a:pt x="10204" y="12453"/>
                  <a:pt x="12196" y="9494"/>
                </a:cubicBezTo>
                <a:cubicBezTo>
                  <a:pt x="14187" y="6535"/>
                  <a:pt x="19669" y="2432"/>
                  <a:pt x="20634" y="1216"/>
                </a:cubicBezTo>
                <a:cubicBezTo>
                  <a:pt x="21600" y="0"/>
                  <a:pt x="20265" y="904"/>
                  <a:pt x="17965" y="2207"/>
                </a:cubicBezTo>
                <a:cubicBezTo>
                  <a:pt x="15666" y="3510"/>
                  <a:pt x="9834" y="6126"/>
                  <a:pt x="6878" y="9049"/>
                </a:cubicBezTo>
                <a:cubicBezTo>
                  <a:pt x="3921" y="11972"/>
                  <a:pt x="0" y="17920"/>
                  <a:pt x="225" y="19760"/>
                </a:cubicBezTo>
                <a:close/>
              </a:path>
            </a:pathLst>
          </a:custGeom>
          <a:gradFill rotWithShape="0">
            <a:gsLst>
              <a:gs pos="0">
                <a:srgbClr val="FFFF66"/>
              </a:gs>
              <a:gs pos="100000">
                <a:srgbClr val="808000"/>
              </a:gs>
            </a:gsLst>
            <a:lin ang="5400000" scaled="1"/>
            <a:tileRect/>
          </a:gra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2052" name="未知"/>
          <p:cNvSpPr/>
          <p:nvPr/>
        </p:nvSpPr>
        <p:spPr>
          <a:xfrm>
            <a:off x="0" y="4870450"/>
            <a:ext cx="554038" cy="2682875"/>
          </a:xfrm>
          <a:custGeom>
            <a:avLst/>
            <a:gdLst/>
            <a:ahLst/>
            <a:cxnLst/>
            <a:pathLst>
              <a:path w="21600" h="21600">
                <a:moveTo>
                  <a:pt x="225" y="19760"/>
                </a:moveTo>
                <a:cubicBezTo>
                  <a:pt x="451" y="21600"/>
                  <a:pt x="6816" y="20215"/>
                  <a:pt x="8212" y="20087"/>
                </a:cubicBezTo>
                <a:cubicBezTo>
                  <a:pt x="9609" y="19959"/>
                  <a:pt x="8007" y="20746"/>
                  <a:pt x="8664" y="18983"/>
                </a:cubicBezTo>
                <a:cubicBezTo>
                  <a:pt x="9321" y="17220"/>
                  <a:pt x="10204" y="12453"/>
                  <a:pt x="12196" y="9494"/>
                </a:cubicBezTo>
                <a:cubicBezTo>
                  <a:pt x="14187" y="6535"/>
                  <a:pt x="19669" y="2432"/>
                  <a:pt x="20634" y="1216"/>
                </a:cubicBezTo>
                <a:cubicBezTo>
                  <a:pt x="21600" y="0"/>
                  <a:pt x="20265" y="904"/>
                  <a:pt x="17965" y="2207"/>
                </a:cubicBezTo>
                <a:cubicBezTo>
                  <a:pt x="15666" y="3510"/>
                  <a:pt x="9834" y="6126"/>
                  <a:pt x="6878" y="9049"/>
                </a:cubicBezTo>
                <a:cubicBezTo>
                  <a:pt x="3921" y="11972"/>
                  <a:pt x="0" y="17920"/>
                  <a:pt x="225" y="19760"/>
                </a:cubicBezTo>
                <a:close/>
              </a:path>
            </a:pathLst>
          </a:custGeom>
          <a:gradFill rotWithShape="0">
            <a:gsLst>
              <a:gs pos="0">
                <a:srgbClr val="FFFF66"/>
              </a:gs>
              <a:gs pos="100000">
                <a:srgbClr val="808000"/>
              </a:gs>
            </a:gsLst>
            <a:lin ang="5400000" scaled="1"/>
            <a:tileRect/>
          </a:gra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6147" name="矩形 2049"/>
          <p:cNvSpPr/>
          <p:nvPr/>
        </p:nvSpPr>
        <p:spPr>
          <a:xfrm>
            <a:off x="0" y="0"/>
            <a:ext cx="9244013" cy="5584825"/>
          </a:xfrm>
          <a:prstGeom prst="rect">
            <a:avLst/>
          </a:prstGeom>
          <a:gradFill rotWithShape="0">
            <a:gsLst>
              <a:gs pos="0">
                <a:srgbClr val="66FFFF">
                  <a:alpha val="79999"/>
                </a:srgbClr>
              </a:gs>
              <a:gs pos="100000">
                <a:schemeClr val="bg1">
                  <a:alpha val="0"/>
                </a:schemeClr>
              </a:gs>
            </a:gsLst>
            <a:lin ang="5400000" scaled="1"/>
            <a:tileRect/>
          </a:gradFill>
          <a:ln w="9525">
            <a:noFill/>
          </a:ln>
        </p:spPr>
        <p:txBody>
          <a:bodyPr anchor="t" anchorCtr="0"/>
          <a:p>
            <a:pPr lvl="0" indent="0"/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6148" name="未知"/>
          <p:cNvSpPr/>
          <p:nvPr/>
        </p:nvSpPr>
        <p:spPr>
          <a:xfrm>
            <a:off x="-1824037" y="6021388"/>
            <a:ext cx="12299950" cy="1022350"/>
          </a:xfrm>
          <a:custGeom>
            <a:avLst/>
            <a:gdLst/>
            <a:ahLst/>
            <a:cxnLst/>
            <a:pathLst>
              <a:path w="21600" h="21600">
                <a:moveTo>
                  <a:pt x="3266" y="590"/>
                </a:moveTo>
                <a:cubicBezTo>
                  <a:pt x="3587" y="751"/>
                  <a:pt x="2874" y="375"/>
                  <a:pt x="3195" y="577"/>
                </a:cubicBezTo>
                <a:cubicBezTo>
                  <a:pt x="3516" y="778"/>
                  <a:pt x="3960" y="429"/>
                  <a:pt x="4666" y="1355"/>
                </a:cubicBezTo>
                <a:cubicBezTo>
                  <a:pt x="5373" y="2228"/>
                  <a:pt x="6162" y="4430"/>
                  <a:pt x="6973" y="5517"/>
                </a:cubicBezTo>
                <a:cubicBezTo>
                  <a:pt x="7789" y="6564"/>
                  <a:pt x="8758" y="7356"/>
                  <a:pt x="9549" y="7759"/>
                </a:cubicBezTo>
                <a:cubicBezTo>
                  <a:pt x="10339" y="8148"/>
                  <a:pt x="10838" y="7114"/>
                  <a:pt x="11716" y="7920"/>
                </a:cubicBezTo>
                <a:cubicBezTo>
                  <a:pt x="12592" y="8739"/>
                  <a:pt x="13624" y="11464"/>
                  <a:pt x="14818" y="12605"/>
                </a:cubicBezTo>
                <a:cubicBezTo>
                  <a:pt x="16013" y="13760"/>
                  <a:pt x="18324" y="16337"/>
                  <a:pt x="18974" y="17290"/>
                </a:cubicBezTo>
                <a:cubicBezTo>
                  <a:pt x="19628" y="18270"/>
                  <a:pt x="21600" y="19156"/>
                  <a:pt x="18884" y="19774"/>
                </a:cubicBezTo>
                <a:cubicBezTo>
                  <a:pt x="16176" y="20378"/>
                  <a:pt x="5300" y="21600"/>
                  <a:pt x="2645" y="18498"/>
                </a:cubicBezTo>
                <a:cubicBezTo>
                  <a:pt x="0" y="15465"/>
                  <a:pt x="2840" y="20982"/>
                  <a:pt x="2868" y="17894"/>
                </a:cubicBezTo>
                <a:cubicBezTo>
                  <a:pt x="2896" y="14847"/>
                  <a:pt x="3092" y="21318"/>
                  <a:pt x="3147" y="18337"/>
                </a:cubicBezTo>
                <a:cubicBezTo>
                  <a:pt x="3201" y="15357"/>
                  <a:pt x="3168" y="2993"/>
                  <a:pt x="3196" y="0"/>
                </a:cubicBezTo>
                <a:cubicBezTo>
                  <a:pt x="3196" y="0"/>
                  <a:pt x="3266" y="590"/>
                  <a:pt x="3266" y="590"/>
                </a:cubicBezTo>
                <a:close/>
              </a:path>
            </a:pathLst>
          </a:custGeom>
          <a:gradFill rotWithShape="0">
            <a:gsLst>
              <a:gs pos="0">
                <a:srgbClr val="FF6600"/>
              </a:gs>
              <a:gs pos="100000">
                <a:srgbClr val="CC9900"/>
              </a:gs>
            </a:gsLst>
            <a:lin ang="5400000" scaled="1"/>
            <a:tileRect/>
          </a:gra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2088" name="标题 2087"/>
          <p:cNvSpPr/>
          <p:nvPr>
            <p:ph type="ctrTitle"/>
          </p:nvPr>
        </p:nvSpPr>
        <p:spPr>
          <a:xfrm>
            <a:off x="684213" y="1628775"/>
            <a:ext cx="7772400" cy="1109663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>
            <a:lvl1pPr lvl="0" algn="ctr">
              <a:defRPr/>
            </a:lvl1pPr>
          </a:lstStyle>
          <a:p>
            <a:pPr lvl="0" fontAlgn="base"/>
            <a:r>
              <a:rPr lang="zh-CN" altLang="en-US" strike="noStrike" noProof="1"/>
              <a:t>单击此处编辑母版标题样式</a:t>
            </a:r>
            <a:endParaRPr lang="zh-CN" altLang="en-US" strike="noStrike" noProof="1"/>
          </a:p>
        </p:txBody>
      </p:sp>
      <p:sp>
        <p:nvSpPr>
          <p:cNvPr id="2089" name="副标题 2088"/>
          <p:cNvSpPr/>
          <p:nvPr>
            <p:ph type="subTitle" idx="1"/>
          </p:nvPr>
        </p:nvSpPr>
        <p:spPr>
          <a:xfrm>
            <a:off x="1371600" y="2878138"/>
            <a:ext cx="6400800" cy="766762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>
            <a:lvl1pPr marL="0" lvl="0" indent="0" algn="ctr">
              <a:buNone/>
              <a:defRPr/>
            </a:lvl1pPr>
            <a:lvl2pPr marL="457200" lvl="1" indent="0" algn="ctr">
              <a:buNone/>
              <a:defRPr sz="2800">
                <a:ea typeface="宋体" panose="02010600030101010101" pitchFamily="2" charset="-122"/>
              </a:defRPr>
            </a:lvl2pPr>
            <a:lvl3pPr marL="914400" lvl="2" indent="0" algn="ctr">
              <a:buNone/>
              <a:defRPr sz="2800">
                <a:ea typeface="宋体" panose="02010600030101010101" pitchFamily="2" charset="-122"/>
              </a:defRPr>
            </a:lvl3pPr>
            <a:lvl4pPr marL="1371600" lvl="3" indent="0" algn="ctr">
              <a:buNone/>
              <a:defRPr sz="2800">
                <a:ea typeface="宋体" panose="02010600030101010101" pitchFamily="2" charset="-122"/>
              </a:defRPr>
            </a:lvl4pPr>
            <a:lvl5pPr marL="1828800" lvl="4" indent="0" algn="ctr">
              <a:buNone/>
              <a:defRPr sz="2800">
                <a:ea typeface="宋体" panose="02010600030101010101" pitchFamily="2" charset="-122"/>
              </a:defRPr>
            </a:lvl5pPr>
          </a:lstStyle>
          <a:p>
            <a:pPr lvl="0" fontAlgn="base"/>
            <a:r>
              <a:rPr lang="zh-CN" altLang="en-US" strike="noStrike" noProof="1"/>
              <a:t>单击此处编辑母版副标题样式</a:t>
            </a:r>
            <a:endParaRPr lang="zh-CN" altLang="en-US" strike="noStrike" noProof="1"/>
          </a:p>
        </p:txBody>
      </p:sp>
      <p:sp>
        <p:nvSpPr>
          <p:cNvPr id="2090" name="日期占位符 2089"/>
          <p:cNvSpPr/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>
            <a:lvl1pPr>
              <a:defRPr sz="1400"/>
            </a:lvl1pPr>
          </a:lstStyle>
          <a:p>
            <a:pPr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2091" name="灯片编号占位符 2090"/>
          <p:cNvSpPr/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>
            <a:lvl1pPr algn="r">
              <a:defRPr sz="1400"/>
            </a:lvl1pPr>
          </a:lstStyle>
          <a:p>
            <a:pPr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2092" name="页脚占位符 2091"/>
          <p:cNvSpPr/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>
            <a:lvl1pPr algn="ctr">
              <a:defRPr sz="1400"/>
            </a:lvl1pPr>
          </a:lstStyle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3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4" l="-25088"/>
                                      </p:by>
                                    </p:animClr>
                                    <p:animClr clrSpc="hsl" dir="cw">
                                      <p:cBhvr>
                                        <p:cTn id="7" dur="3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4" l="-25088"/>
                                      </p:by>
                                    </p:animClr>
                                    <p:animClr clrSpc="hsl" dir="cw">
                                      <p:cBhvr>
                                        <p:cTn id="8" dur="3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4" l="-25088"/>
                                      </p:by>
                                    </p:animClr>
                                    <p:set>
                                      <p:cBhvr>
                                        <p:cTn id="9" dur="3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4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1" dur="5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4" l="-25088"/>
                                      </p:by>
                                    </p:animClr>
                                    <p:animClr clrSpc="hsl" dir="cw">
                                      <p:cBhvr>
                                        <p:cTn id="12" dur="5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4" l="-25088"/>
                                      </p:by>
                                    </p:animClr>
                                    <p:animClr clrSpc="hsl" dir="cw">
                                      <p:cBhvr>
                                        <p:cTn id="13" dur="5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4" l="-25088"/>
                                      </p:by>
                                    </p:animClr>
                                    <p:set>
                                      <p:cBhvr>
                                        <p:cTn id="14" dur="5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4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6" dur="1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4" l="-25088"/>
                                      </p:by>
                                    </p:animClr>
                                    <p:animClr clrSpc="hsl" dir="cw">
                                      <p:cBhvr>
                                        <p:cTn id="17" dur="1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4" l="-25088"/>
                                      </p:by>
                                    </p:animClr>
                                    <p:animClr clrSpc="hsl" dir="cw">
                                      <p:cBhvr>
                                        <p:cTn id="18" dur="1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4" l="-25088"/>
                                      </p:by>
                                    </p:animClr>
                                    <p:set>
                                      <p:cBhvr>
                                        <p:cTn id="19" dur="1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4" presetClass="emph" presetSubtype="0" repeatCount="indefinite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1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4" l="-25088"/>
                                      </p:by>
                                    </p:animClr>
                                    <p:animClr clrSpc="hsl" dir="cw">
                                      <p:cBhvr>
                                        <p:cTn id="22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4" l="-25088"/>
                                      </p:by>
                                    </p:animClr>
                                    <p:animClr clrSpc="hsl" dir="cw">
                                      <p:cBhvr>
                                        <p:cTn id="23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4" l="-25088"/>
                                      </p:by>
                                    </p:animClr>
                                    <p:set>
                                      <p:cBhvr>
                                        <p:cTn id="24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4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6" dur="5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4" l="-25088"/>
                                      </p:by>
                                    </p:animClr>
                                    <p:animClr clrSpc="hsl" dir="cw">
                                      <p:cBhvr>
                                        <p:cTn id="27" dur="5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4" l="-25088"/>
                                      </p:by>
                                    </p:animClr>
                                    <p:animClr clrSpc="hsl" dir="cw">
                                      <p:cBhvr>
                                        <p:cTn id="28" dur="5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4" l="-25088"/>
                                      </p:by>
                                    </p:animClr>
                                    <p:set>
                                      <p:cBhvr>
                                        <p:cTn id="29" dur="5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24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1" dur="3000" fill="hold"/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4" l="-25088"/>
                                      </p:by>
                                    </p:animClr>
                                    <p:animClr clrSpc="hsl" dir="cw">
                                      <p:cBhvr>
                                        <p:cTn id="32" dur="3000" fill="hold"/>
                                        <p:tgtEl>
                                          <p:spTgt spid="205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4" l="-25088"/>
                                      </p:by>
                                    </p:animClr>
                                    <p:animClr clrSpc="hsl" dir="cw">
                                      <p:cBhvr>
                                        <p:cTn id="33" dur="3000" fill="hold"/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4" l="-25088"/>
                                      </p:by>
                                    </p:animClr>
                                    <p:set>
                                      <p:cBhvr>
                                        <p:cTn id="34" dur="3000" fill="hold"/>
                                        <p:tgtEl>
                                          <p:spTgt spid="205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4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6" dur="500" fill="hold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4" l="-25088"/>
                                      </p:by>
                                    </p:animClr>
                                    <p:animClr clrSpc="hsl" dir="cw">
                                      <p:cBhvr>
                                        <p:cTn id="37" dur="500" fill="hold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4" l="-25088"/>
                                      </p:by>
                                    </p:animClr>
                                    <p:animClr clrSpc="hsl" dir="cw">
                                      <p:cBhvr>
                                        <p:cTn id="38" dur="500" fill="hold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4" l="-25088"/>
                                      </p:by>
                                    </p:animClr>
                                    <p:set>
                                      <p:cBhvr>
                                        <p:cTn id="39" dur="500" fill="hold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0" presetClass="path" presetSubtype="0" repeatCount="indefinite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.000000 0.000000 C 0.007257 -0.002006 0.039294 -0.016034 0.043542 -0.012037 C 0.047789 -0.008040 0.032245 0.018642 0.025486 0.023981 C 0.018727 0.029321 0.006736 0.020664 0.002986 0.020000 " pathEditMode="relative" ptsTypes="">
                                      <p:cBhvr>
                                        <p:cTn id="41" dur="5000" fill="hold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42" presetID="24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43" dur="500" fill="hold"/>
                                        <p:tgtEl>
                                          <p:spTgt spid="205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4" l="-25088"/>
                                      </p:by>
                                    </p:animClr>
                                    <p:animClr clrSpc="hsl" dir="cw">
                                      <p:cBhvr>
                                        <p:cTn id="44" dur="500" fill="hold"/>
                                        <p:tgtEl>
                                          <p:spTgt spid="205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4" l="-25088"/>
                                      </p:by>
                                    </p:animClr>
                                    <p:animClr clrSpc="hsl" dir="cw">
                                      <p:cBhvr>
                                        <p:cTn id="45" dur="500" fill="hold"/>
                                        <p:tgtEl>
                                          <p:spTgt spid="205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4" l="-25088"/>
                                      </p:by>
                                    </p:animClr>
                                    <p:set>
                                      <p:cBhvr>
                                        <p:cTn id="46" dur="500" fill="hold"/>
                                        <p:tgtEl>
                                          <p:spTgt spid="205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0" presetClass="path" presetSubtype="0" repeatCount="indefinite" accel="50000" decel="5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0.000000 0.000000 C 0.007257 -0.002006 0.039294 -0.016034 0.043542 -0.012037 C 0.047789 -0.008040 0.032245 0.018642 0.025486 0.023981 C 0.018727 0.029321 0.006736 0.020664 0.002986 0.020000 " pathEditMode="relative" ptsTypes="">
                                      <p:cBhvr>
                                        <p:cTn id="48" dur="5000" fill="hold"/>
                                        <p:tgtEl>
                                          <p:spTgt spid="205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49" presetID="24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50" dur="500" fill="hold"/>
                                        <p:tgtEl>
                                          <p:spTgt spid="206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4" l="-25088"/>
                                      </p:by>
                                    </p:animClr>
                                    <p:animClr clrSpc="hsl" dir="cw">
                                      <p:cBhvr>
                                        <p:cTn id="51" dur="500" fill="hold"/>
                                        <p:tgtEl>
                                          <p:spTgt spid="206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4" l="-25088"/>
                                      </p:by>
                                    </p:animClr>
                                    <p:animClr clrSpc="hsl" dir="cw">
                                      <p:cBhvr>
                                        <p:cTn id="52" dur="500" fill="hold"/>
                                        <p:tgtEl>
                                          <p:spTgt spid="206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4" l="-25088"/>
                                      </p:by>
                                    </p:animClr>
                                    <p:set>
                                      <p:cBhvr>
                                        <p:cTn id="53" dur="500" fill="hold"/>
                                        <p:tgtEl>
                                          <p:spTgt spid="206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0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000 0.000000 C 0.007257 -0.002006 0.039294 -0.016034 0.043542 -0.012037 C 0.047789 -0.008040 0.032245 0.018642 0.025486 0.023981 C 0.018727 0.029321 0.006736 0.020664 0.002986 0.020000 " pathEditMode="relative" ptsTypes="">
                                      <p:cBhvr>
                                        <p:cTn id="55" dur="5000" fill="hold"/>
                                        <p:tgtEl>
                                          <p:spTgt spid="206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56" presetID="24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57" dur="500" fill="hold"/>
                                        <p:tgtEl>
                                          <p:spTgt spid="206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4" l="-25088"/>
                                      </p:by>
                                    </p:animClr>
                                    <p:animClr clrSpc="hsl" dir="cw">
                                      <p:cBhvr>
                                        <p:cTn id="58" dur="500" fill="hold"/>
                                        <p:tgtEl>
                                          <p:spTgt spid="206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4" l="-25088"/>
                                      </p:by>
                                    </p:animClr>
                                    <p:animClr clrSpc="hsl" dir="cw">
                                      <p:cBhvr>
                                        <p:cTn id="59" dur="500" fill="hold"/>
                                        <p:tgtEl>
                                          <p:spTgt spid="206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4" l="-25088"/>
                                      </p:by>
                                    </p:animClr>
                                    <p:set>
                                      <p:cBhvr>
                                        <p:cTn id="60" dur="500" fill="hold"/>
                                        <p:tgtEl>
                                          <p:spTgt spid="206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0" presetClass="path" presetSubtype="0" repeatCount="indefinite" accel="50000" decel="50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0.000000 0.000000 C 0.007257 -0.002006 0.039294 -0.016034 0.043542 -0.012037 C 0.047789 -0.008040 0.032245 0.018642 0.025486 0.023981 C 0.018727 0.029321 0.006736 0.020664 0.002986 0.020000 " pathEditMode="relative" ptsTypes="">
                                      <p:cBhvr>
                                        <p:cTn id="62" dur="5000" fill="hold"/>
                                        <p:tgtEl>
                                          <p:spTgt spid="206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63" presetID="24" presetClass="emph" presetSubtype="0" repeatCount="indefinite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4" dur="3000" fill="hold"/>
                                        <p:tgtEl>
                                          <p:spTgt spid="206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4" l="-25088"/>
                                      </p:by>
                                    </p:animClr>
                                    <p:animClr clrSpc="hsl" dir="cw">
                                      <p:cBhvr>
                                        <p:cTn id="65" dur="3000" fill="hold"/>
                                        <p:tgtEl>
                                          <p:spTgt spid="206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4" l="-25088"/>
                                      </p:by>
                                    </p:animClr>
                                    <p:animClr clrSpc="hsl" dir="cw">
                                      <p:cBhvr>
                                        <p:cTn id="66" dur="3000" fill="hold"/>
                                        <p:tgtEl>
                                          <p:spTgt spid="206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4" l="-25088"/>
                                      </p:by>
                                    </p:animClr>
                                    <p:set>
                                      <p:cBhvr>
                                        <p:cTn id="67" dur="3000" fill="hold"/>
                                        <p:tgtEl>
                                          <p:spTgt spid="206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4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9" dur="1000" fill="hold"/>
                                        <p:tgtEl>
                                          <p:spTgt spid="206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4" l="-25088"/>
                                      </p:by>
                                    </p:animClr>
                                    <p:animClr clrSpc="hsl" dir="cw">
                                      <p:cBhvr>
                                        <p:cTn id="70" dur="1000" fill="hold"/>
                                        <p:tgtEl>
                                          <p:spTgt spid="206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4" l="-25088"/>
                                      </p:by>
                                    </p:animClr>
                                    <p:animClr clrSpc="hsl" dir="cw">
                                      <p:cBhvr>
                                        <p:cTn id="71" dur="1000" fill="hold"/>
                                        <p:tgtEl>
                                          <p:spTgt spid="206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4" l="-25088"/>
                                      </p:by>
                                    </p:animClr>
                                    <p:set>
                                      <p:cBhvr>
                                        <p:cTn id="72" dur="1000" fill="hold"/>
                                        <p:tgtEl>
                                          <p:spTgt spid="206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4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74" dur="1000" fill="hold"/>
                                        <p:tgtEl>
                                          <p:spTgt spid="206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4" l="-25088"/>
                                      </p:by>
                                    </p:animClr>
                                    <p:animClr clrSpc="hsl" dir="cw">
                                      <p:cBhvr>
                                        <p:cTn id="75" dur="1000" fill="hold"/>
                                        <p:tgtEl>
                                          <p:spTgt spid="206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4" l="-25088"/>
                                      </p:by>
                                    </p:animClr>
                                    <p:animClr clrSpc="hsl" dir="cw">
                                      <p:cBhvr>
                                        <p:cTn id="76" dur="1000" fill="hold"/>
                                        <p:tgtEl>
                                          <p:spTgt spid="206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4" l="-25088"/>
                                      </p:by>
                                    </p:animClr>
                                    <p:set>
                                      <p:cBhvr>
                                        <p:cTn id="77" dur="1000" fill="hold"/>
                                        <p:tgtEl>
                                          <p:spTgt spid="206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4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79" dur="1000" fill="hold"/>
                                        <p:tgtEl>
                                          <p:spTgt spid="206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4" l="-25088"/>
                                      </p:by>
                                    </p:animClr>
                                    <p:animClr clrSpc="hsl" dir="cw">
                                      <p:cBhvr>
                                        <p:cTn id="80" dur="1000" fill="hold"/>
                                        <p:tgtEl>
                                          <p:spTgt spid="206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4" l="-25088"/>
                                      </p:by>
                                    </p:animClr>
                                    <p:animClr clrSpc="hsl" dir="cw">
                                      <p:cBhvr>
                                        <p:cTn id="81" dur="1000" fill="hold"/>
                                        <p:tgtEl>
                                          <p:spTgt spid="206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4" l="-25088"/>
                                      </p:by>
                                    </p:animClr>
                                    <p:set>
                                      <p:cBhvr>
                                        <p:cTn id="82" dur="1000" fill="hold"/>
                                        <p:tgtEl>
                                          <p:spTgt spid="206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24" presetClass="emph" presetSubtype="0" repeatCount="indefinite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84" dur="3000" fill="hold"/>
                                        <p:tgtEl>
                                          <p:spTgt spid="206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4" l="-25088"/>
                                      </p:by>
                                    </p:animClr>
                                    <p:animClr clrSpc="hsl" dir="cw">
                                      <p:cBhvr>
                                        <p:cTn id="85" dur="3000" fill="hold"/>
                                        <p:tgtEl>
                                          <p:spTgt spid="206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4" l="-25088"/>
                                      </p:by>
                                    </p:animClr>
                                    <p:animClr clrSpc="hsl" dir="cw">
                                      <p:cBhvr>
                                        <p:cTn id="86" dur="3000" fill="hold"/>
                                        <p:tgtEl>
                                          <p:spTgt spid="206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4" l="-25088"/>
                                      </p:by>
                                    </p:animClr>
                                    <p:set>
                                      <p:cBhvr>
                                        <p:cTn id="87" dur="3000" fill="hold"/>
                                        <p:tgtEl>
                                          <p:spTgt spid="206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4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89" dur="500" fill="hold"/>
                                        <p:tgtEl>
                                          <p:spTgt spid="206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4" l="-25088"/>
                                      </p:by>
                                    </p:animClr>
                                    <p:animClr clrSpc="hsl" dir="cw">
                                      <p:cBhvr>
                                        <p:cTn id="90" dur="500" fill="hold"/>
                                        <p:tgtEl>
                                          <p:spTgt spid="206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4" l="-25088"/>
                                      </p:by>
                                    </p:animClr>
                                    <p:animClr clrSpc="hsl" dir="cw">
                                      <p:cBhvr>
                                        <p:cTn id="91" dur="500" fill="hold"/>
                                        <p:tgtEl>
                                          <p:spTgt spid="206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4" l="-25088"/>
                                      </p:by>
                                    </p:animClr>
                                    <p:set>
                                      <p:cBhvr>
                                        <p:cTn id="92" dur="500" fill="hold"/>
                                        <p:tgtEl>
                                          <p:spTgt spid="206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0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000 0.000000 C 0.007257 -0.002006 0.039294 -0.016034 0.043542 -0.012037 C 0.047789 -0.008040 0.032245 0.018642 0.025486 0.023981 C 0.018727 0.029321 0.006736 0.020664 0.002986 0.020000 " pathEditMode="relative" ptsTypes="">
                                      <p:cBhvr>
                                        <p:cTn id="94" dur="5000" fill="hold"/>
                                        <p:tgtEl>
                                          <p:spTgt spid="206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95" presetID="35" presetClass="path" presetSubtype="0" accel="50000" decel="5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000 0.000000 L -0.159583 0.000556 " pathEditMode="relative" rAng="0" ptsTypes="">
                                      <p:cBhvr>
                                        <p:cTn id="96" dur="5000" fill="hold"/>
                                        <p:tgtEl>
                                          <p:spTgt spid="207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900" y="0"/>
                                    </p:animMotion>
                                  </p:childTnLst>
                                </p:cTn>
                              </p:par>
                              <p:par>
                                <p:cTn id="97" presetID="0" presetClass="path" presetSubtype="0" repeatCount="indefinite" accel="50000" decel="50000" autoRev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Motion origin="layout" path="M 0.000000 0.000000 L -0.062986 0.000000 " pathEditMode="relative" ptsTypes="">
                                      <p:cBhvr>
                                        <p:cTn id="98" dur="5000" fill="hold"/>
                                        <p:tgtEl>
                                          <p:spTgt spid="206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99" presetID="0" presetClass="path" presetSubtype="0" repeatCount="indefinite" accel="50000" decel="50000" autoRev="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Motion origin="layout" path="M 0.000000 0.000000 L -0.055069 0.000000 " pathEditMode="relative" ptsTypes="">
                                      <p:cBhvr>
                                        <p:cTn id="100" dur="5000" fill="hold"/>
                                        <p:tgtEl>
                                          <p:spTgt spid="207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01" presetID="0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000 0.000000 C -0.002998 -0.005000 -0.017986 -0.023333 -0.017986 -0.030000 C -0.017986 -0.036667 -0.004502 -0.042994 0.000000 -0.040000 C 0.004502 -0.037006 0.007523 -0.016698 0.009028 -0.012037 " pathEditMode="relative" ptsTypes="">
                                      <p:cBhvr>
                                        <p:cTn id="102" dur="5000" fill="hold"/>
                                        <p:tgtEl>
                                          <p:spTgt spid="207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03" presetID="0" presetClass="path" presetSubtype="0" repeatCount="indefinite" accel="50000" decel="5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0.000000 0.000000 C -0.002998 -0.005000 -0.017986 -0.023333 -0.017986 -0.030000 C -0.017986 -0.036667 -0.004502 -0.042994 0.000000 -0.040000 C 0.004502 -0.037006 0.007523 -0.016698 0.009028 -0.012037 " pathEditMode="relative" ptsTypes="">
                                      <p:cBhvr>
                                        <p:cTn id="104" dur="5000" fill="hold"/>
                                        <p:tgtEl>
                                          <p:spTgt spid="207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05" presetID="0" presetClass="path" presetSubtype="0" repeatCount="indefinite" accel="50000" decel="5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0.000000 0.000000 C -0.002998 -0.005000 -0.017986 -0.023333 -0.017986 -0.030000 C -0.017986 -0.036667 -0.004502 -0.042994 0.000000 -0.040000 C 0.004502 -0.037006 0.007523 -0.016698 0.009028 -0.012037 " pathEditMode="relative" ptsTypes="">
                                      <p:cBhvr>
                                        <p:cTn id="106" dur="5000" fill="hold"/>
                                        <p:tgtEl>
                                          <p:spTgt spid="207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0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08" dur="1000" fill="hold"/>
                                        <p:tgtEl>
                                          <p:spTgt spid="2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10" dur="1000" fill="hold"/>
                                        <p:tgtEl>
                                          <p:spTgt spid="2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12" dur="1000" fill="hold"/>
                                        <p:tgtEl>
                                          <p:spTgt spid="2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35" presetClass="emph" presetSubtype="0" repeatCount="indefinite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14" dur="1000" fill="hold"/>
                                        <p:tgtEl>
                                          <p:spTgt spid="2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35" presetClass="emph" presetSubtype="0" repeatCount="indefinite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16" dur="1000" fill="hold"/>
                                        <p:tgtEl>
                                          <p:spTgt spid="2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35" presetClass="emph" presetSubtype="0" repeatCount="indefinite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18" dur="1000" fill="hold"/>
                                        <p:tgtEl>
                                          <p:spTgt spid="2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0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000 0.000000 C -0.002998 -0.005000 -0.017986 -0.023333 -0.017986 -0.030000 C -0.017986 -0.036667 -0.004502 -0.042994 0.000000 -0.040000 C 0.004502 -0.037006 0.007523 -0.016698 0.009028 -0.012037 " pathEditMode="relative" ptsTypes="">
                                      <p:cBhvr>
                                        <p:cTn id="120" dur="5000" fill="hold"/>
                                        <p:tgtEl>
                                          <p:spTgt spid="208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2504" cy="4525963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54296" y="1600200"/>
            <a:ext cx="4032504" cy="4525963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1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8" name="灯片编号占位符 7"/>
          <p:cNvSpPr>
            <a:spLocks noGrp="1"/>
          </p:cNvSpPr>
          <p:nvPr>
            <p:ph type="sldNum" sz="quarter" idx="11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1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3" name="灯片编号占位符 2"/>
          <p:cNvSpPr>
            <a:spLocks noGrp="1"/>
          </p:cNvSpPr>
          <p:nvPr>
            <p:ph type="sldNum" sz="quarter" idx="11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1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24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fontAlgn="base"/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1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52930" cy="5851525"/>
          </a:xfr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showMasterPhAnim="0" showMasterSp="0">
  <p:cSld name="标题幻灯片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grpSp>
        <p:nvGrpSpPr>
          <p:cNvPr id="7170" name="组合 4097"/>
          <p:cNvGrpSpPr>
            <a:grpSpLocks noChangeAspect="1"/>
          </p:cNvGrpSpPr>
          <p:nvPr userDrawn="1"/>
        </p:nvGrpSpPr>
        <p:grpSpPr>
          <a:xfrm>
            <a:off x="5868988" y="6524625"/>
            <a:ext cx="3240087" cy="290513"/>
            <a:chOff x="0" y="0"/>
            <a:chExt cx="5301" cy="680"/>
          </a:xfrm>
        </p:grpSpPr>
        <p:pic>
          <p:nvPicPr>
            <p:cNvPr id="7171" name="图片 4098" descr="图片1">
              <a:hlinkClick r:id="rId3" action="ppaction://hlinkpres?slideindex=1&amp;slidetitle="/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0" y="0"/>
              <a:ext cx="1444" cy="679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7172" name="图片 4099" descr="图片2">
              <a:hlinkClick r:id="rId5" action="ppaction://hlinkshowjump?jump=previousslide"/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1332" y="0"/>
              <a:ext cx="1361" cy="680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7173" name="图片 4100" descr="图片4">
              <a:hlinkClick r:id="" action="ppaction://hlinkshowjump?jump=endshow"/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3939" y="0"/>
              <a:ext cx="1362" cy="680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7174" name="图片 4101" descr="图片3">
              <a:hlinkClick r:id="rId5" action="ppaction://hlinkshowjump?jump=nextslide"/>
            </p:cNvPr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2578" y="0"/>
              <a:ext cx="1472" cy="680"/>
            </a:xfrm>
            <a:prstGeom prst="rect">
              <a:avLst/>
            </a:prstGeom>
            <a:noFill/>
            <a:ln w="9525">
              <a:noFill/>
            </a:ln>
          </p:spPr>
        </p:pic>
      </p:grpSp>
    </p:spTree>
  </p:cSld>
  <p:clrMapOvr>
    <a:masterClrMapping/>
  </p:clrMapOvr>
  <p:hf sldNum="0" hdr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955"/>
            <a:ext cx="8229600" cy="1143000"/>
          </a:xfrm>
          <a:prstGeom prst="rect">
            <a:avLst/>
          </a:prstGeo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6280"/>
          </a:xfrm>
          <a:prstGeom prst="rect">
            <a:avLst/>
          </a:prstGeo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  <a:prstGeom prst="rect">
            <a:avLst/>
          </a:prstGeom>
        </p:spPr>
        <p:txBody>
          <a:bodyPr anchor="b"/>
          <a:lstStyle>
            <a:lvl1pPr>
              <a:defRPr sz="45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955"/>
            <a:ext cx="8229600" cy="1143000"/>
          </a:xfrm>
          <a:prstGeom prst="rect">
            <a:avLst/>
          </a:prstGeo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  <a:prstGeom prst="rect">
            <a:avLst/>
          </a:prstGeo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  <a:prstGeom prst="rect">
            <a:avLst/>
          </a:prstGeo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  <a:prstGeom prst="rect">
            <a:avLst/>
          </a:prstGeo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  <a:prstGeom prst="rect">
            <a:avLst/>
          </a:prstGeo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  <a:prstGeom prst="rect">
            <a:avLst/>
          </a:prstGeo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  <a:prstGeom prst="rect">
            <a:avLst/>
          </a:prstGeo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  <a:prstGeom prst="rect">
            <a:avLst/>
          </a:prstGeo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955"/>
            <a:ext cx="8229600" cy="1143000"/>
          </a:xfrm>
          <a:prstGeom prst="rect">
            <a:avLst/>
          </a:prstGeo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  <a:prstGeom prst="rect">
            <a:avLst/>
          </a:prstGeom>
        </p:spPr>
        <p:txBody>
          <a:bodyPr anchor="b"/>
          <a:lstStyle>
            <a:lvl1pPr>
              <a:defRPr sz="24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  <a:prstGeom prst="rect">
            <a:avLst/>
          </a:prstGeom>
        </p:spPr>
        <p:txBody>
          <a:bodyPr anchor="b"/>
          <a:lstStyle>
            <a:lvl1pPr>
              <a:defRPr sz="24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fontAlgn="base"/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955"/>
            <a:ext cx="8229600" cy="1143000"/>
          </a:xfrm>
          <a:prstGeom prst="rect">
            <a:avLst/>
          </a:prstGeo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6280"/>
          </a:xfrm>
          <a:prstGeom prst="rect">
            <a:avLst/>
          </a:prstGeo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  <a:prstGeom prst="rect">
            <a:avLst/>
          </a:prstGeo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  <a:prstGeom prst="rect">
            <a:avLst/>
          </a:prstGeo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pPr fontAlgn="base"/>
            <a:r>
              <a:rPr lang="zh-CN" altLang="en-US" strike="noStrike" noProof="1" smtClean="0"/>
              <a:t>单击此处编辑母版副标题样式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08476" cy="4114800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9724" y="1981200"/>
            <a:ext cx="3808476" cy="4114800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24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fontAlgn="base"/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716657" cy="5486400"/>
          </a:xfr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pPr fontAlgn="base"/>
            <a:r>
              <a:rPr lang="zh-CN" altLang="en-US" strike="noStrike" noProof="1" smtClean="0"/>
              <a:t>单击此处编辑母版副标题样式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066800" y="2057400"/>
            <a:ext cx="3808476" cy="4114800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030724" y="2057400"/>
            <a:ext cx="3808476" cy="4114800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24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fontAlgn="base"/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964760" y="549275"/>
            <a:ext cx="2149078" cy="5622925"/>
          </a:xfr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517525" y="549275"/>
            <a:ext cx="6322651" cy="5622925"/>
          </a:xfr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showMasterPhAnim="0" showMasterSp="0">
  <p:cSld name="标题幻灯片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8230" name="未知"/>
          <p:cNvSpPr/>
          <p:nvPr/>
        </p:nvSpPr>
        <p:spPr>
          <a:xfrm rot="3960000" flipH="1">
            <a:off x="3784600" y="-2133600"/>
            <a:ext cx="3014663" cy="11141075"/>
          </a:xfrm>
          <a:custGeom>
            <a:avLst/>
            <a:gdLst/>
            <a:ahLst/>
            <a:cxnLst/>
            <a:pathLst>
              <a:path w="21600" h="21600">
                <a:moveTo>
                  <a:pt x="18459" y="2830"/>
                </a:moveTo>
                <a:cubicBezTo>
                  <a:pt x="15578" y="5660"/>
                  <a:pt x="5177" y="14635"/>
                  <a:pt x="2588" y="17327"/>
                </a:cubicBezTo>
                <a:cubicBezTo>
                  <a:pt x="0" y="20019"/>
                  <a:pt x="2430" y="18646"/>
                  <a:pt x="2926" y="18984"/>
                </a:cubicBezTo>
                <a:cubicBezTo>
                  <a:pt x="3422" y="19321"/>
                  <a:pt x="4965" y="19364"/>
                  <a:pt x="5560" y="19356"/>
                </a:cubicBezTo>
                <a:cubicBezTo>
                  <a:pt x="6156" y="19348"/>
                  <a:pt x="4203" y="21600"/>
                  <a:pt x="6504" y="18942"/>
                </a:cubicBezTo>
                <a:cubicBezTo>
                  <a:pt x="8806" y="16284"/>
                  <a:pt x="17141" y="6508"/>
                  <a:pt x="19370" y="3409"/>
                </a:cubicBezTo>
                <a:cubicBezTo>
                  <a:pt x="21600" y="310"/>
                  <a:pt x="20028" y="441"/>
                  <a:pt x="19877" y="345"/>
                </a:cubicBezTo>
                <a:cubicBezTo>
                  <a:pt x="19725" y="249"/>
                  <a:pt x="21340" y="0"/>
                  <a:pt x="18459" y="2830"/>
                </a:cubicBezTo>
                <a:close/>
              </a:path>
            </a:pathLst>
          </a:custGeom>
          <a:gradFill rotWithShape="0">
            <a:gsLst>
              <a:gs pos="0">
                <a:schemeClr val="bg1"/>
              </a:gs>
              <a:gs pos="100000">
                <a:schemeClr val="bg1">
                  <a:alpha val="0"/>
                </a:schemeClr>
              </a:gs>
            </a:gsLst>
            <a:lin ang="5400000" scaled="1"/>
            <a:tileRect/>
          </a:gra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8231" name="直接连接符 8230"/>
          <p:cNvSpPr/>
          <p:nvPr/>
        </p:nvSpPr>
        <p:spPr>
          <a:xfrm>
            <a:off x="1403350" y="1917700"/>
            <a:ext cx="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8229" name="十字星 8228"/>
          <p:cNvSpPr/>
          <p:nvPr/>
        </p:nvSpPr>
        <p:spPr>
          <a:xfrm>
            <a:off x="250825" y="5445125"/>
            <a:ext cx="144463" cy="287338"/>
          </a:xfrm>
          <a:prstGeom prst="star4">
            <a:avLst>
              <a:gd name="adj" fmla="val 12500"/>
            </a:avLst>
          </a:prstGeom>
          <a:gradFill rotWithShape="0">
            <a:gsLst>
              <a:gs pos="0">
                <a:schemeClr val="bg1"/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 w="9525">
            <a:noFill/>
          </a:ln>
        </p:spPr>
        <p:txBody>
          <a:bodyPr anchor="t" anchorCtr="0"/>
          <a:p>
            <a:pPr lvl="0" indent="0"/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8228" name="十字星 8227"/>
          <p:cNvSpPr/>
          <p:nvPr/>
        </p:nvSpPr>
        <p:spPr>
          <a:xfrm>
            <a:off x="8677275" y="-309562"/>
            <a:ext cx="863600" cy="1506537"/>
          </a:xfrm>
          <a:prstGeom prst="star4">
            <a:avLst>
              <a:gd name="adj" fmla="val 12500"/>
            </a:avLst>
          </a:prstGeom>
          <a:gradFill rotWithShape="0">
            <a:gsLst>
              <a:gs pos="0">
                <a:schemeClr val="bg1"/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 w="9525">
            <a:noFill/>
          </a:ln>
        </p:spPr>
        <p:txBody>
          <a:bodyPr anchor="t" anchorCtr="0"/>
          <a:p>
            <a:pPr lvl="0" indent="0"/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8227" name="十字星 8226"/>
          <p:cNvSpPr/>
          <p:nvPr/>
        </p:nvSpPr>
        <p:spPr>
          <a:xfrm>
            <a:off x="8316913" y="44450"/>
            <a:ext cx="863600" cy="1511300"/>
          </a:xfrm>
          <a:prstGeom prst="star4">
            <a:avLst>
              <a:gd name="adj" fmla="val 12500"/>
            </a:avLst>
          </a:prstGeom>
          <a:gradFill rotWithShape="0">
            <a:gsLst>
              <a:gs pos="0">
                <a:schemeClr val="bg1"/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 w="9525">
            <a:noFill/>
          </a:ln>
        </p:spPr>
        <p:txBody>
          <a:bodyPr anchor="t" anchorCtr="0"/>
          <a:p>
            <a:pPr lvl="0" indent="0"/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8226" name="椭圆 8225"/>
          <p:cNvSpPr/>
          <p:nvPr/>
        </p:nvSpPr>
        <p:spPr>
          <a:xfrm>
            <a:off x="3551238" y="6032500"/>
            <a:ext cx="576262" cy="576263"/>
          </a:xfrm>
          <a:prstGeom prst="ellipse">
            <a:avLst/>
          </a:prstGeom>
          <a:gradFill rotWithShape="0">
            <a:gsLst>
              <a:gs pos="0">
                <a:schemeClr val="bg1"/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 w="9525">
            <a:noFill/>
          </a:ln>
        </p:spPr>
        <p:txBody>
          <a:bodyPr anchor="t" anchorCtr="0"/>
          <a:p>
            <a:pPr lvl="0" indent="0"/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8225" name="椭圆 8224"/>
          <p:cNvSpPr/>
          <p:nvPr/>
        </p:nvSpPr>
        <p:spPr>
          <a:xfrm>
            <a:off x="8161338" y="317500"/>
            <a:ext cx="576262" cy="576263"/>
          </a:xfrm>
          <a:prstGeom prst="ellipse">
            <a:avLst/>
          </a:prstGeom>
          <a:gradFill rotWithShape="0">
            <a:gsLst>
              <a:gs pos="0">
                <a:schemeClr val="bg1"/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 w="9525">
            <a:noFill/>
          </a:ln>
        </p:spPr>
        <p:txBody>
          <a:bodyPr anchor="t" anchorCtr="0"/>
          <a:p>
            <a:pPr lvl="0" indent="0"/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8224" name="椭圆 8223"/>
          <p:cNvSpPr/>
          <p:nvPr/>
        </p:nvSpPr>
        <p:spPr>
          <a:xfrm>
            <a:off x="8243888" y="765175"/>
            <a:ext cx="576262" cy="576263"/>
          </a:xfrm>
          <a:prstGeom prst="ellipse">
            <a:avLst/>
          </a:prstGeom>
          <a:gradFill rotWithShape="0">
            <a:gsLst>
              <a:gs pos="0">
                <a:schemeClr val="bg1"/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 w="9525">
            <a:noFill/>
          </a:ln>
        </p:spPr>
        <p:txBody>
          <a:bodyPr anchor="t" anchorCtr="0"/>
          <a:p>
            <a:pPr lvl="0" indent="0"/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8222" name="未知"/>
          <p:cNvSpPr/>
          <p:nvPr/>
        </p:nvSpPr>
        <p:spPr>
          <a:xfrm rot="1200000">
            <a:off x="2700338" y="-3694112"/>
            <a:ext cx="6557962" cy="13530262"/>
          </a:xfrm>
          <a:custGeom>
            <a:avLst/>
            <a:gdLst/>
            <a:ahLst/>
            <a:cxnLst/>
            <a:pathLst>
              <a:path w="21600" h="21600">
                <a:moveTo>
                  <a:pt x="18459" y="2830"/>
                </a:moveTo>
                <a:cubicBezTo>
                  <a:pt x="15578" y="5660"/>
                  <a:pt x="5177" y="14635"/>
                  <a:pt x="2588" y="17327"/>
                </a:cubicBezTo>
                <a:cubicBezTo>
                  <a:pt x="0" y="20019"/>
                  <a:pt x="2430" y="18646"/>
                  <a:pt x="2926" y="18984"/>
                </a:cubicBezTo>
                <a:cubicBezTo>
                  <a:pt x="3422" y="19321"/>
                  <a:pt x="4965" y="19364"/>
                  <a:pt x="5560" y="19356"/>
                </a:cubicBezTo>
                <a:cubicBezTo>
                  <a:pt x="6156" y="19348"/>
                  <a:pt x="4203" y="21600"/>
                  <a:pt x="6504" y="18942"/>
                </a:cubicBezTo>
                <a:cubicBezTo>
                  <a:pt x="8806" y="16284"/>
                  <a:pt x="17141" y="6508"/>
                  <a:pt x="19370" y="3409"/>
                </a:cubicBezTo>
                <a:cubicBezTo>
                  <a:pt x="21600" y="310"/>
                  <a:pt x="20028" y="441"/>
                  <a:pt x="19877" y="345"/>
                </a:cubicBezTo>
                <a:cubicBezTo>
                  <a:pt x="19725" y="249"/>
                  <a:pt x="21340" y="0"/>
                  <a:pt x="18459" y="2830"/>
                </a:cubicBezTo>
                <a:close/>
              </a:path>
            </a:pathLst>
          </a:custGeom>
          <a:gradFill rotWithShape="0">
            <a:gsLst>
              <a:gs pos="0">
                <a:schemeClr val="bg1"/>
              </a:gs>
              <a:gs pos="100000">
                <a:schemeClr val="bg1">
                  <a:alpha val="0"/>
                </a:schemeClr>
              </a:gs>
            </a:gsLst>
            <a:lin ang="5400000" scaled="1"/>
            <a:tileRect/>
          </a:gra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8223" name="椭圆 8222"/>
          <p:cNvSpPr/>
          <p:nvPr/>
        </p:nvSpPr>
        <p:spPr>
          <a:xfrm>
            <a:off x="7019925" y="-1244600"/>
            <a:ext cx="3313113" cy="3232150"/>
          </a:xfrm>
          <a:prstGeom prst="ellipse">
            <a:avLst/>
          </a:prstGeom>
          <a:gradFill rotWithShape="0">
            <a:gsLst>
              <a:gs pos="0">
                <a:schemeClr val="bg1"/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 w="9525">
            <a:noFill/>
          </a:ln>
        </p:spPr>
        <p:txBody>
          <a:bodyPr anchor="t" anchorCtr="0"/>
          <a:p>
            <a:pPr lvl="0" indent="0"/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8221" name="未知"/>
          <p:cNvSpPr/>
          <p:nvPr/>
        </p:nvSpPr>
        <p:spPr>
          <a:xfrm rot="2460000">
            <a:off x="4716463" y="-1749425"/>
            <a:ext cx="2103437" cy="8688388"/>
          </a:xfrm>
          <a:custGeom>
            <a:avLst/>
            <a:gdLst/>
            <a:ahLst/>
            <a:cxnLst/>
            <a:pathLst>
              <a:path w="21600" h="21600">
                <a:moveTo>
                  <a:pt x="18459" y="2830"/>
                </a:moveTo>
                <a:cubicBezTo>
                  <a:pt x="15578" y="5660"/>
                  <a:pt x="5177" y="14635"/>
                  <a:pt x="2588" y="17327"/>
                </a:cubicBezTo>
                <a:cubicBezTo>
                  <a:pt x="0" y="20019"/>
                  <a:pt x="2430" y="18646"/>
                  <a:pt x="2926" y="18984"/>
                </a:cubicBezTo>
                <a:cubicBezTo>
                  <a:pt x="3422" y="19321"/>
                  <a:pt x="4965" y="19364"/>
                  <a:pt x="5560" y="19356"/>
                </a:cubicBezTo>
                <a:cubicBezTo>
                  <a:pt x="6156" y="19348"/>
                  <a:pt x="4203" y="21600"/>
                  <a:pt x="6504" y="18942"/>
                </a:cubicBezTo>
                <a:cubicBezTo>
                  <a:pt x="8806" y="16284"/>
                  <a:pt x="17141" y="6508"/>
                  <a:pt x="19370" y="3409"/>
                </a:cubicBezTo>
                <a:cubicBezTo>
                  <a:pt x="21600" y="310"/>
                  <a:pt x="20028" y="441"/>
                  <a:pt x="19877" y="345"/>
                </a:cubicBezTo>
                <a:cubicBezTo>
                  <a:pt x="19725" y="249"/>
                  <a:pt x="21340" y="0"/>
                  <a:pt x="18459" y="2830"/>
                </a:cubicBezTo>
                <a:close/>
              </a:path>
            </a:pathLst>
          </a:custGeom>
          <a:gradFill rotWithShape="0">
            <a:gsLst>
              <a:gs pos="0">
                <a:schemeClr val="bg1"/>
              </a:gs>
              <a:gs pos="100000">
                <a:schemeClr val="bg1">
                  <a:alpha val="0"/>
                </a:schemeClr>
              </a:gs>
            </a:gsLst>
            <a:lin ang="5400000" scaled="1"/>
            <a:tileRect/>
          </a:gra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8220" name="未知"/>
          <p:cNvSpPr/>
          <p:nvPr/>
        </p:nvSpPr>
        <p:spPr>
          <a:xfrm rot="3960000" flipH="1">
            <a:off x="4032250" y="-2362200"/>
            <a:ext cx="3014663" cy="11141075"/>
          </a:xfrm>
          <a:custGeom>
            <a:avLst/>
            <a:gdLst/>
            <a:ahLst/>
            <a:cxnLst/>
            <a:pathLst>
              <a:path w="21600" h="21600">
                <a:moveTo>
                  <a:pt x="18459" y="2830"/>
                </a:moveTo>
                <a:cubicBezTo>
                  <a:pt x="15578" y="5660"/>
                  <a:pt x="5177" y="14635"/>
                  <a:pt x="2588" y="17327"/>
                </a:cubicBezTo>
                <a:cubicBezTo>
                  <a:pt x="0" y="20019"/>
                  <a:pt x="2430" y="18646"/>
                  <a:pt x="2926" y="18984"/>
                </a:cubicBezTo>
                <a:cubicBezTo>
                  <a:pt x="3422" y="19321"/>
                  <a:pt x="4965" y="19364"/>
                  <a:pt x="5560" y="19356"/>
                </a:cubicBezTo>
                <a:cubicBezTo>
                  <a:pt x="6156" y="19348"/>
                  <a:pt x="4203" y="21600"/>
                  <a:pt x="6504" y="18942"/>
                </a:cubicBezTo>
                <a:cubicBezTo>
                  <a:pt x="8806" y="16284"/>
                  <a:pt x="17141" y="6508"/>
                  <a:pt x="19370" y="3409"/>
                </a:cubicBezTo>
                <a:cubicBezTo>
                  <a:pt x="21600" y="310"/>
                  <a:pt x="20028" y="441"/>
                  <a:pt x="19877" y="345"/>
                </a:cubicBezTo>
                <a:cubicBezTo>
                  <a:pt x="19725" y="249"/>
                  <a:pt x="21340" y="0"/>
                  <a:pt x="18459" y="2830"/>
                </a:cubicBezTo>
                <a:close/>
              </a:path>
            </a:pathLst>
          </a:custGeom>
          <a:gradFill rotWithShape="0">
            <a:gsLst>
              <a:gs pos="0">
                <a:schemeClr val="bg1"/>
              </a:gs>
              <a:gs pos="100000">
                <a:schemeClr val="bg1">
                  <a:alpha val="0"/>
                </a:schemeClr>
              </a:gs>
            </a:gsLst>
            <a:lin ang="5400000" scaled="1"/>
            <a:tileRect/>
          </a:gra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8217" name="未知"/>
          <p:cNvSpPr/>
          <p:nvPr/>
        </p:nvSpPr>
        <p:spPr>
          <a:xfrm rot="240000">
            <a:off x="2900363" y="1020763"/>
            <a:ext cx="1509712" cy="201612"/>
          </a:xfrm>
          <a:custGeom>
            <a:avLst/>
            <a:gdLst/>
            <a:ahLst/>
            <a:cxnLst/>
            <a:pathLst>
              <a:path w="21600" h="21600">
                <a:moveTo>
                  <a:pt x="4383" y="17324"/>
                </a:moveTo>
                <a:cubicBezTo>
                  <a:pt x="3799" y="16808"/>
                  <a:pt x="949" y="20556"/>
                  <a:pt x="526" y="18637"/>
                </a:cubicBezTo>
                <a:cubicBezTo>
                  <a:pt x="135" y="16730"/>
                  <a:pt x="0" y="11837"/>
                  <a:pt x="836" y="10558"/>
                </a:cubicBezTo>
                <a:cubicBezTo>
                  <a:pt x="1713" y="9302"/>
                  <a:pt x="3583" y="8157"/>
                  <a:pt x="4153" y="7170"/>
                </a:cubicBezTo>
                <a:cubicBezTo>
                  <a:pt x="4723" y="6182"/>
                  <a:pt x="3689" y="6474"/>
                  <a:pt x="4789" y="5240"/>
                </a:cubicBezTo>
                <a:cubicBezTo>
                  <a:pt x="5895" y="4017"/>
                  <a:pt x="5446" y="1290"/>
                  <a:pt x="5873" y="572"/>
                </a:cubicBezTo>
                <a:cubicBezTo>
                  <a:pt x="6301" y="0"/>
                  <a:pt x="5855" y="864"/>
                  <a:pt x="6816" y="314"/>
                </a:cubicBezTo>
                <a:cubicBezTo>
                  <a:pt x="7780" y="0"/>
                  <a:pt x="8854" y="2457"/>
                  <a:pt x="9607" y="4768"/>
                </a:cubicBezTo>
                <a:cubicBezTo>
                  <a:pt x="10367" y="7091"/>
                  <a:pt x="13242" y="6665"/>
                  <a:pt x="13954" y="7697"/>
                </a:cubicBezTo>
                <a:cubicBezTo>
                  <a:pt x="14666" y="8752"/>
                  <a:pt x="15656" y="9604"/>
                  <a:pt x="15773" y="10132"/>
                </a:cubicBezTo>
                <a:cubicBezTo>
                  <a:pt x="15890" y="10659"/>
                  <a:pt x="21015" y="10749"/>
                  <a:pt x="21304" y="11366"/>
                </a:cubicBezTo>
                <a:cubicBezTo>
                  <a:pt x="21600" y="11983"/>
                  <a:pt x="21322" y="9302"/>
                  <a:pt x="21227" y="11624"/>
                </a:cubicBezTo>
                <a:cubicBezTo>
                  <a:pt x="21190" y="13924"/>
                  <a:pt x="10754" y="18503"/>
                  <a:pt x="9271" y="19254"/>
                </a:cubicBezTo>
                <a:cubicBezTo>
                  <a:pt x="7795" y="20062"/>
                  <a:pt x="8774" y="18862"/>
                  <a:pt x="7532" y="18761"/>
                </a:cubicBezTo>
                <a:cubicBezTo>
                  <a:pt x="6286" y="18693"/>
                  <a:pt x="5081" y="21600"/>
                  <a:pt x="3835" y="21420"/>
                </a:cubicBezTo>
              </a:path>
            </a:pathLst>
          </a:custGeom>
          <a:gradFill rotWithShape="0">
            <a:gsLst>
              <a:gs pos="0">
                <a:schemeClr val="bg1"/>
              </a:gs>
              <a:gs pos="100000">
                <a:srgbClr val="FFCC00">
                  <a:alpha val="0"/>
                </a:srgbClr>
              </a:gs>
            </a:gsLst>
            <a:path path="shape">
              <a:fillToRect l="50000" t="50000" r="50000" b="50000"/>
            </a:path>
            <a:tileRect/>
          </a:gradFill>
          <a:ln w="9525">
            <a:noFill/>
          </a:ln>
        </p:spPr>
        <p:txBody>
          <a:bodyPr/>
          <a:p>
            <a:endParaRPr lang="zh-CN" altLang="en-US"/>
          </a:p>
        </p:txBody>
      </p:sp>
      <p:pic>
        <p:nvPicPr>
          <p:cNvPr id="8218" name="图片 8217" descr="未命名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contrast="-100000"/>
          </a:blip>
          <a:srcRect t="7852"/>
          <a:stretch>
            <a:fillRect/>
          </a:stretch>
        </p:blipFill>
        <p:spPr>
          <a:xfrm rot="180000">
            <a:off x="7883525" y="6454775"/>
            <a:ext cx="539750" cy="39846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8219" name="矩形 8218"/>
          <p:cNvSpPr/>
          <p:nvPr/>
        </p:nvSpPr>
        <p:spPr>
          <a:xfrm>
            <a:off x="4932363" y="5734050"/>
            <a:ext cx="360362" cy="215900"/>
          </a:xfrm>
          <a:prstGeom prst="rect">
            <a:avLst/>
          </a:prstGeom>
          <a:solidFill>
            <a:schemeClr val="bg1"/>
          </a:solidFill>
          <a:ln w="9525" cap="flat" cmpd="sng">
            <a:solidFill>
              <a:srgbClr val="FFFFFF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 anchorCtr="0"/>
          <a:p>
            <a:pPr lvl="0" indent="0"/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8215" name="未知"/>
          <p:cNvSpPr/>
          <p:nvPr/>
        </p:nvSpPr>
        <p:spPr>
          <a:xfrm rot="240000">
            <a:off x="6300788" y="1268413"/>
            <a:ext cx="1509712" cy="201612"/>
          </a:xfrm>
          <a:custGeom>
            <a:avLst/>
            <a:gdLst/>
            <a:ahLst/>
            <a:cxnLst/>
            <a:pathLst>
              <a:path w="21600" h="21600">
                <a:moveTo>
                  <a:pt x="4383" y="17324"/>
                </a:moveTo>
                <a:cubicBezTo>
                  <a:pt x="3799" y="16808"/>
                  <a:pt x="949" y="20556"/>
                  <a:pt x="526" y="18637"/>
                </a:cubicBezTo>
                <a:cubicBezTo>
                  <a:pt x="135" y="16730"/>
                  <a:pt x="0" y="11837"/>
                  <a:pt x="836" y="10558"/>
                </a:cubicBezTo>
                <a:cubicBezTo>
                  <a:pt x="1713" y="9302"/>
                  <a:pt x="3583" y="8157"/>
                  <a:pt x="4153" y="7170"/>
                </a:cubicBezTo>
                <a:cubicBezTo>
                  <a:pt x="4723" y="6182"/>
                  <a:pt x="3689" y="6474"/>
                  <a:pt x="4789" y="5240"/>
                </a:cubicBezTo>
                <a:cubicBezTo>
                  <a:pt x="5895" y="4017"/>
                  <a:pt x="5446" y="1290"/>
                  <a:pt x="5873" y="572"/>
                </a:cubicBezTo>
                <a:cubicBezTo>
                  <a:pt x="6301" y="0"/>
                  <a:pt x="5855" y="864"/>
                  <a:pt x="6816" y="314"/>
                </a:cubicBezTo>
                <a:cubicBezTo>
                  <a:pt x="7780" y="0"/>
                  <a:pt x="8854" y="2457"/>
                  <a:pt x="9607" y="4768"/>
                </a:cubicBezTo>
                <a:cubicBezTo>
                  <a:pt x="10367" y="7091"/>
                  <a:pt x="13242" y="6665"/>
                  <a:pt x="13954" y="7697"/>
                </a:cubicBezTo>
                <a:cubicBezTo>
                  <a:pt x="14666" y="8752"/>
                  <a:pt x="15656" y="9604"/>
                  <a:pt x="15773" y="10132"/>
                </a:cubicBezTo>
                <a:cubicBezTo>
                  <a:pt x="15890" y="10659"/>
                  <a:pt x="21015" y="10749"/>
                  <a:pt x="21304" y="11366"/>
                </a:cubicBezTo>
                <a:cubicBezTo>
                  <a:pt x="21600" y="11983"/>
                  <a:pt x="21322" y="9302"/>
                  <a:pt x="21227" y="11624"/>
                </a:cubicBezTo>
                <a:cubicBezTo>
                  <a:pt x="21190" y="13924"/>
                  <a:pt x="10754" y="18503"/>
                  <a:pt x="9271" y="19254"/>
                </a:cubicBezTo>
                <a:cubicBezTo>
                  <a:pt x="7795" y="20062"/>
                  <a:pt x="8774" y="18862"/>
                  <a:pt x="7532" y="18761"/>
                </a:cubicBezTo>
                <a:cubicBezTo>
                  <a:pt x="6286" y="18693"/>
                  <a:pt x="5081" y="21600"/>
                  <a:pt x="3835" y="21420"/>
                </a:cubicBezTo>
              </a:path>
            </a:pathLst>
          </a:custGeom>
          <a:gradFill rotWithShape="0">
            <a:gsLst>
              <a:gs pos="0">
                <a:schemeClr val="bg1"/>
              </a:gs>
              <a:gs pos="100000">
                <a:srgbClr val="FFCC00">
                  <a:alpha val="0"/>
                </a:srgbClr>
              </a:gs>
            </a:gsLst>
            <a:path path="shape">
              <a:fillToRect l="50000" t="50000" r="50000" b="50000"/>
            </a:path>
            <a:tileRect/>
          </a:gra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8216" name="未知"/>
          <p:cNvSpPr/>
          <p:nvPr/>
        </p:nvSpPr>
        <p:spPr>
          <a:xfrm rot="240000">
            <a:off x="-242887" y="620713"/>
            <a:ext cx="1920875" cy="455612"/>
          </a:xfrm>
          <a:custGeom>
            <a:avLst/>
            <a:gdLst/>
            <a:ahLst/>
            <a:cxnLst/>
            <a:pathLst>
              <a:path w="21600" h="21600">
                <a:moveTo>
                  <a:pt x="4383" y="17324"/>
                </a:moveTo>
                <a:cubicBezTo>
                  <a:pt x="3799" y="16808"/>
                  <a:pt x="949" y="20556"/>
                  <a:pt x="526" y="18637"/>
                </a:cubicBezTo>
                <a:cubicBezTo>
                  <a:pt x="135" y="16730"/>
                  <a:pt x="0" y="11837"/>
                  <a:pt x="836" y="10558"/>
                </a:cubicBezTo>
                <a:cubicBezTo>
                  <a:pt x="1713" y="9302"/>
                  <a:pt x="3583" y="8157"/>
                  <a:pt x="4153" y="7170"/>
                </a:cubicBezTo>
                <a:cubicBezTo>
                  <a:pt x="4723" y="6182"/>
                  <a:pt x="3689" y="6474"/>
                  <a:pt x="4789" y="5240"/>
                </a:cubicBezTo>
                <a:cubicBezTo>
                  <a:pt x="5895" y="4017"/>
                  <a:pt x="5446" y="1290"/>
                  <a:pt x="5873" y="572"/>
                </a:cubicBezTo>
                <a:cubicBezTo>
                  <a:pt x="6301" y="0"/>
                  <a:pt x="5855" y="864"/>
                  <a:pt x="6816" y="314"/>
                </a:cubicBezTo>
                <a:cubicBezTo>
                  <a:pt x="7780" y="0"/>
                  <a:pt x="8854" y="2457"/>
                  <a:pt x="9607" y="4768"/>
                </a:cubicBezTo>
                <a:cubicBezTo>
                  <a:pt x="10367" y="7091"/>
                  <a:pt x="13242" y="6665"/>
                  <a:pt x="13954" y="7697"/>
                </a:cubicBezTo>
                <a:cubicBezTo>
                  <a:pt x="14666" y="8752"/>
                  <a:pt x="15656" y="9604"/>
                  <a:pt x="15773" y="10132"/>
                </a:cubicBezTo>
                <a:cubicBezTo>
                  <a:pt x="15890" y="10659"/>
                  <a:pt x="21015" y="10749"/>
                  <a:pt x="21304" y="11366"/>
                </a:cubicBezTo>
                <a:cubicBezTo>
                  <a:pt x="21600" y="11983"/>
                  <a:pt x="21322" y="9302"/>
                  <a:pt x="21227" y="11624"/>
                </a:cubicBezTo>
                <a:cubicBezTo>
                  <a:pt x="21190" y="13924"/>
                  <a:pt x="10754" y="18503"/>
                  <a:pt x="9271" y="19254"/>
                </a:cubicBezTo>
                <a:cubicBezTo>
                  <a:pt x="7795" y="20062"/>
                  <a:pt x="8774" y="18862"/>
                  <a:pt x="7532" y="18761"/>
                </a:cubicBezTo>
                <a:cubicBezTo>
                  <a:pt x="6286" y="18693"/>
                  <a:pt x="5081" y="21600"/>
                  <a:pt x="3835" y="21420"/>
                </a:cubicBezTo>
              </a:path>
            </a:pathLst>
          </a:custGeom>
          <a:gradFill rotWithShape="0">
            <a:gsLst>
              <a:gs pos="0">
                <a:schemeClr val="bg1"/>
              </a:gs>
              <a:gs pos="100000">
                <a:srgbClr val="FFCC00">
                  <a:alpha val="0"/>
                </a:srgbClr>
              </a:gs>
            </a:gsLst>
            <a:path path="shape">
              <a:fillToRect l="50000" t="50000" r="50000" b="50000"/>
            </a:path>
            <a:tileRect/>
          </a:gra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8212" name="未知"/>
          <p:cNvSpPr/>
          <p:nvPr/>
        </p:nvSpPr>
        <p:spPr>
          <a:xfrm rot="240000">
            <a:off x="2700338" y="620713"/>
            <a:ext cx="2589212" cy="482600"/>
          </a:xfrm>
          <a:custGeom>
            <a:avLst/>
            <a:gdLst/>
            <a:ahLst/>
            <a:cxnLst/>
            <a:pathLst>
              <a:path w="21600" h="21600">
                <a:moveTo>
                  <a:pt x="4383" y="17324"/>
                </a:moveTo>
                <a:cubicBezTo>
                  <a:pt x="3799" y="16808"/>
                  <a:pt x="949" y="20556"/>
                  <a:pt x="526" y="18637"/>
                </a:cubicBezTo>
                <a:cubicBezTo>
                  <a:pt x="135" y="16730"/>
                  <a:pt x="0" y="11837"/>
                  <a:pt x="836" y="10558"/>
                </a:cubicBezTo>
                <a:cubicBezTo>
                  <a:pt x="1713" y="9302"/>
                  <a:pt x="3583" y="8157"/>
                  <a:pt x="4153" y="7170"/>
                </a:cubicBezTo>
                <a:cubicBezTo>
                  <a:pt x="4723" y="6182"/>
                  <a:pt x="3689" y="6474"/>
                  <a:pt x="4789" y="5240"/>
                </a:cubicBezTo>
                <a:cubicBezTo>
                  <a:pt x="5895" y="4017"/>
                  <a:pt x="5446" y="1290"/>
                  <a:pt x="5873" y="572"/>
                </a:cubicBezTo>
                <a:cubicBezTo>
                  <a:pt x="6301" y="0"/>
                  <a:pt x="5855" y="864"/>
                  <a:pt x="6816" y="314"/>
                </a:cubicBezTo>
                <a:cubicBezTo>
                  <a:pt x="7780" y="0"/>
                  <a:pt x="8854" y="2457"/>
                  <a:pt x="9607" y="4768"/>
                </a:cubicBezTo>
                <a:cubicBezTo>
                  <a:pt x="10367" y="7091"/>
                  <a:pt x="13242" y="6665"/>
                  <a:pt x="13954" y="7697"/>
                </a:cubicBezTo>
                <a:cubicBezTo>
                  <a:pt x="14666" y="8752"/>
                  <a:pt x="15656" y="9604"/>
                  <a:pt x="15773" y="10132"/>
                </a:cubicBezTo>
                <a:cubicBezTo>
                  <a:pt x="15890" y="10659"/>
                  <a:pt x="21015" y="10749"/>
                  <a:pt x="21304" y="11366"/>
                </a:cubicBezTo>
                <a:cubicBezTo>
                  <a:pt x="21600" y="11983"/>
                  <a:pt x="21322" y="9302"/>
                  <a:pt x="21227" y="11624"/>
                </a:cubicBezTo>
                <a:cubicBezTo>
                  <a:pt x="21190" y="13924"/>
                  <a:pt x="10754" y="18503"/>
                  <a:pt x="9271" y="19254"/>
                </a:cubicBezTo>
                <a:cubicBezTo>
                  <a:pt x="7795" y="20062"/>
                  <a:pt x="8774" y="18862"/>
                  <a:pt x="7532" y="18761"/>
                </a:cubicBezTo>
                <a:cubicBezTo>
                  <a:pt x="6286" y="18693"/>
                  <a:pt x="5081" y="21600"/>
                  <a:pt x="3835" y="21420"/>
                </a:cubicBezTo>
              </a:path>
            </a:pathLst>
          </a:custGeom>
          <a:gradFill rotWithShape="0">
            <a:gsLst>
              <a:gs pos="0">
                <a:schemeClr val="bg1"/>
              </a:gs>
              <a:gs pos="100000">
                <a:srgbClr val="FFCC00">
                  <a:alpha val="0"/>
                </a:srgbClr>
              </a:gs>
            </a:gsLst>
            <a:path path="shape">
              <a:fillToRect l="50000" t="50000" r="50000" b="50000"/>
            </a:path>
            <a:tileRect/>
          </a:gra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8213" name="未知"/>
          <p:cNvSpPr/>
          <p:nvPr/>
        </p:nvSpPr>
        <p:spPr>
          <a:xfrm rot="480000">
            <a:off x="1260475" y="620713"/>
            <a:ext cx="944563" cy="160337"/>
          </a:xfrm>
          <a:custGeom>
            <a:avLst/>
            <a:gdLst/>
            <a:ahLst/>
            <a:cxnLst/>
            <a:pathLst>
              <a:path w="21600" h="21600">
                <a:moveTo>
                  <a:pt x="4383" y="17324"/>
                </a:moveTo>
                <a:cubicBezTo>
                  <a:pt x="3799" y="16808"/>
                  <a:pt x="949" y="20556"/>
                  <a:pt x="526" y="18637"/>
                </a:cubicBezTo>
                <a:cubicBezTo>
                  <a:pt x="135" y="16730"/>
                  <a:pt x="0" y="11837"/>
                  <a:pt x="836" y="10558"/>
                </a:cubicBezTo>
                <a:cubicBezTo>
                  <a:pt x="1713" y="9302"/>
                  <a:pt x="3583" y="8157"/>
                  <a:pt x="4153" y="7170"/>
                </a:cubicBezTo>
                <a:cubicBezTo>
                  <a:pt x="4723" y="6182"/>
                  <a:pt x="3689" y="6474"/>
                  <a:pt x="4789" y="5240"/>
                </a:cubicBezTo>
                <a:cubicBezTo>
                  <a:pt x="5895" y="4017"/>
                  <a:pt x="5446" y="1290"/>
                  <a:pt x="5873" y="572"/>
                </a:cubicBezTo>
                <a:cubicBezTo>
                  <a:pt x="6301" y="0"/>
                  <a:pt x="5855" y="864"/>
                  <a:pt x="6816" y="314"/>
                </a:cubicBezTo>
                <a:cubicBezTo>
                  <a:pt x="7780" y="0"/>
                  <a:pt x="8854" y="2457"/>
                  <a:pt x="9607" y="4768"/>
                </a:cubicBezTo>
                <a:cubicBezTo>
                  <a:pt x="10367" y="7091"/>
                  <a:pt x="13242" y="6665"/>
                  <a:pt x="13954" y="7697"/>
                </a:cubicBezTo>
                <a:cubicBezTo>
                  <a:pt x="14666" y="8752"/>
                  <a:pt x="15656" y="9604"/>
                  <a:pt x="15773" y="10132"/>
                </a:cubicBezTo>
                <a:cubicBezTo>
                  <a:pt x="15890" y="10659"/>
                  <a:pt x="21015" y="10749"/>
                  <a:pt x="21304" y="11366"/>
                </a:cubicBezTo>
                <a:cubicBezTo>
                  <a:pt x="21600" y="11983"/>
                  <a:pt x="21322" y="9302"/>
                  <a:pt x="21227" y="11624"/>
                </a:cubicBezTo>
                <a:cubicBezTo>
                  <a:pt x="21190" y="13924"/>
                  <a:pt x="10754" y="18503"/>
                  <a:pt x="9271" y="19254"/>
                </a:cubicBezTo>
                <a:cubicBezTo>
                  <a:pt x="7795" y="20062"/>
                  <a:pt x="8774" y="18862"/>
                  <a:pt x="7532" y="18761"/>
                </a:cubicBezTo>
                <a:cubicBezTo>
                  <a:pt x="6286" y="18693"/>
                  <a:pt x="5081" y="21600"/>
                  <a:pt x="3835" y="21420"/>
                </a:cubicBezTo>
              </a:path>
            </a:pathLst>
          </a:custGeom>
          <a:gradFill rotWithShape="0">
            <a:gsLst>
              <a:gs pos="0">
                <a:schemeClr val="bg1"/>
              </a:gs>
              <a:gs pos="100000">
                <a:srgbClr val="FFCC00">
                  <a:alpha val="0"/>
                </a:srgbClr>
              </a:gs>
            </a:gsLst>
            <a:path path="shape">
              <a:fillToRect l="50000" t="50000" r="50000" b="50000"/>
            </a:path>
            <a:tileRect/>
          </a:gra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8214" name="未知"/>
          <p:cNvSpPr/>
          <p:nvPr/>
        </p:nvSpPr>
        <p:spPr>
          <a:xfrm rot="240000">
            <a:off x="2124075" y="692150"/>
            <a:ext cx="1517650" cy="428625"/>
          </a:xfrm>
          <a:custGeom>
            <a:avLst/>
            <a:gdLst/>
            <a:ahLst/>
            <a:cxnLst/>
            <a:pathLst>
              <a:path w="21600" h="21600">
                <a:moveTo>
                  <a:pt x="4383" y="17324"/>
                </a:moveTo>
                <a:cubicBezTo>
                  <a:pt x="3799" y="16808"/>
                  <a:pt x="949" y="20556"/>
                  <a:pt x="526" y="18637"/>
                </a:cubicBezTo>
                <a:cubicBezTo>
                  <a:pt x="135" y="16730"/>
                  <a:pt x="0" y="11837"/>
                  <a:pt x="836" y="10558"/>
                </a:cubicBezTo>
                <a:cubicBezTo>
                  <a:pt x="1713" y="9302"/>
                  <a:pt x="3583" y="8157"/>
                  <a:pt x="4153" y="7170"/>
                </a:cubicBezTo>
                <a:cubicBezTo>
                  <a:pt x="4723" y="6182"/>
                  <a:pt x="3689" y="6474"/>
                  <a:pt x="4789" y="5240"/>
                </a:cubicBezTo>
                <a:cubicBezTo>
                  <a:pt x="5895" y="4017"/>
                  <a:pt x="5446" y="1290"/>
                  <a:pt x="5873" y="572"/>
                </a:cubicBezTo>
                <a:cubicBezTo>
                  <a:pt x="6301" y="0"/>
                  <a:pt x="5855" y="864"/>
                  <a:pt x="6816" y="314"/>
                </a:cubicBezTo>
                <a:cubicBezTo>
                  <a:pt x="7780" y="0"/>
                  <a:pt x="8854" y="2457"/>
                  <a:pt x="9607" y="4768"/>
                </a:cubicBezTo>
                <a:cubicBezTo>
                  <a:pt x="10367" y="7091"/>
                  <a:pt x="13242" y="6665"/>
                  <a:pt x="13954" y="7697"/>
                </a:cubicBezTo>
                <a:cubicBezTo>
                  <a:pt x="14666" y="8752"/>
                  <a:pt x="15656" y="9604"/>
                  <a:pt x="15773" y="10132"/>
                </a:cubicBezTo>
                <a:cubicBezTo>
                  <a:pt x="15890" y="10659"/>
                  <a:pt x="21015" y="10749"/>
                  <a:pt x="21304" y="11366"/>
                </a:cubicBezTo>
                <a:cubicBezTo>
                  <a:pt x="21600" y="11983"/>
                  <a:pt x="21322" y="9302"/>
                  <a:pt x="21227" y="11624"/>
                </a:cubicBezTo>
                <a:cubicBezTo>
                  <a:pt x="21190" y="13924"/>
                  <a:pt x="10754" y="18503"/>
                  <a:pt x="9271" y="19254"/>
                </a:cubicBezTo>
                <a:cubicBezTo>
                  <a:pt x="7795" y="20062"/>
                  <a:pt x="8774" y="18862"/>
                  <a:pt x="7532" y="18761"/>
                </a:cubicBezTo>
                <a:cubicBezTo>
                  <a:pt x="6286" y="18693"/>
                  <a:pt x="5081" y="21600"/>
                  <a:pt x="3835" y="21420"/>
                </a:cubicBezTo>
              </a:path>
            </a:pathLst>
          </a:custGeom>
          <a:gradFill rotWithShape="0">
            <a:gsLst>
              <a:gs pos="0">
                <a:schemeClr val="bg1"/>
              </a:gs>
              <a:gs pos="100000">
                <a:srgbClr val="FFCC00">
                  <a:alpha val="0"/>
                </a:srgbClr>
              </a:gs>
            </a:gsLst>
            <a:path path="shape">
              <a:fillToRect l="50000" t="50000" r="50000" b="50000"/>
            </a:path>
            <a:tileRect/>
          </a:gra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8211" name="未知"/>
          <p:cNvSpPr/>
          <p:nvPr/>
        </p:nvSpPr>
        <p:spPr>
          <a:xfrm>
            <a:off x="1601788" y="5911850"/>
            <a:ext cx="554037" cy="2684463"/>
          </a:xfrm>
          <a:custGeom>
            <a:avLst/>
            <a:gdLst/>
            <a:ahLst/>
            <a:cxnLst/>
            <a:pathLst>
              <a:path w="21600" h="21600">
                <a:moveTo>
                  <a:pt x="225" y="19760"/>
                </a:moveTo>
                <a:cubicBezTo>
                  <a:pt x="451" y="21600"/>
                  <a:pt x="6816" y="20215"/>
                  <a:pt x="8212" y="20087"/>
                </a:cubicBezTo>
                <a:cubicBezTo>
                  <a:pt x="9609" y="19959"/>
                  <a:pt x="8007" y="20746"/>
                  <a:pt x="8664" y="18983"/>
                </a:cubicBezTo>
                <a:cubicBezTo>
                  <a:pt x="9321" y="17220"/>
                  <a:pt x="10204" y="12453"/>
                  <a:pt x="12196" y="9494"/>
                </a:cubicBezTo>
                <a:cubicBezTo>
                  <a:pt x="14187" y="6535"/>
                  <a:pt x="19669" y="2432"/>
                  <a:pt x="20634" y="1216"/>
                </a:cubicBezTo>
                <a:cubicBezTo>
                  <a:pt x="21600" y="0"/>
                  <a:pt x="20265" y="904"/>
                  <a:pt x="17965" y="2207"/>
                </a:cubicBezTo>
                <a:cubicBezTo>
                  <a:pt x="15666" y="3510"/>
                  <a:pt x="9834" y="6126"/>
                  <a:pt x="6878" y="9049"/>
                </a:cubicBezTo>
                <a:cubicBezTo>
                  <a:pt x="3921" y="11972"/>
                  <a:pt x="0" y="17920"/>
                  <a:pt x="225" y="19760"/>
                </a:cubicBezTo>
                <a:close/>
              </a:path>
            </a:pathLst>
          </a:custGeom>
          <a:gradFill rotWithShape="0">
            <a:gsLst>
              <a:gs pos="0">
                <a:srgbClr val="FFFF66"/>
              </a:gs>
              <a:gs pos="100000">
                <a:srgbClr val="808000"/>
              </a:gs>
            </a:gsLst>
            <a:lin ang="5400000" scaled="1"/>
            <a:tileRect/>
          </a:gra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3" name="未知"/>
          <p:cNvSpPr/>
          <p:nvPr/>
        </p:nvSpPr>
        <p:spPr>
          <a:xfrm rot="360000">
            <a:off x="1403350" y="5805488"/>
            <a:ext cx="434975" cy="2684462"/>
          </a:xfrm>
          <a:custGeom>
            <a:avLst/>
            <a:gdLst/>
            <a:ahLst/>
            <a:cxnLst/>
            <a:pathLst>
              <a:path w="21600" h="21600">
                <a:moveTo>
                  <a:pt x="225" y="19760"/>
                </a:moveTo>
                <a:cubicBezTo>
                  <a:pt x="451" y="21600"/>
                  <a:pt x="6816" y="20215"/>
                  <a:pt x="8212" y="20087"/>
                </a:cubicBezTo>
                <a:cubicBezTo>
                  <a:pt x="9609" y="19959"/>
                  <a:pt x="8007" y="20746"/>
                  <a:pt x="8664" y="18983"/>
                </a:cubicBezTo>
                <a:cubicBezTo>
                  <a:pt x="9321" y="17220"/>
                  <a:pt x="10204" y="12453"/>
                  <a:pt x="12196" y="9494"/>
                </a:cubicBezTo>
                <a:cubicBezTo>
                  <a:pt x="14187" y="6535"/>
                  <a:pt x="19669" y="2432"/>
                  <a:pt x="20634" y="1216"/>
                </a:cubicBezTo>
                <a:cubicBezTo>
                  <a:pt x="21600" y="0"/>
                  <a:pt x="20265" y="904"/>
                  <a:pt x="17965" y="2207"/>
                </a:cubicBezTo>
                <a:cubicBezTo>
                  <a:pt x="15666" y="3510"/>
                  <a:pt x="9834" y="6126"/>
                  <a:pt x="6878" y="9049"/>
                </a:cubicBezTo>
                <a:cubicBezTo>
                  <a:pt x="3921" y="11972"/>
                  <a:pt x="0" y="17920"/>
                  <a:pt x="225" y="19760"/>
                </a:cubicBezTo>
                <a:close/>
              </a:path>
            </a:pathLst>
          </a:custGeom>
          <a:gradFill rotWithShape="0">
            <a:gsLst>
              <a:gs pos="0">
                <a:srgbClr val="FFFF66"/>
              </a:gs>
              <a:gs pos="100000">
                <a:srgbClr val="808000"/>
              </a:gs>
            </a:gsLst>
            <a:lin ang="5400000" scaled="1"/>
            <a:tileRect/>
          </a:gra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8209" name="未知"/>
          <p:cNvSpPr/>
          <p:nvPr/>
        </p:nvSpPr>
        <p:spPr>
          <a:xfrm rot="-1560000">
            <a:off x="919163" y="5695950"/>
            <a:ext cx="874712" cy="2684463"/>
          </a:xfrm>
          <a:custGeom>
            <a:avLst/>
            <a:gdLst/>
            <a:ahLst/>
            <a:cxnLst/>
            <a:pathLst>
              <a:path w="21600" h="21600">
                <a:moveTo>
                  <a:pt x="225" y="19760"/>
                </a:moveTo>
                <a:cubicBezTo>
                  <a:pt x="451" y="21600"/>
                  <a:pt x="6816" y="20215"/>
                  <a:pt x="8212" y="20087"/>
                </a:cubicBezTo>
                <a:cubicBezTo>
                  <a:pt x="9609" y="19959"/>
                  <a:pt x="8007" y="20746"/>
                  <a:pt x="8664" y="18983"/>
                </a:cubicBezTo>
                <a:cubicBezTo>
                  <a:pt x="9321" y="17220"/>
                  <a:pt x="10204" y="12453"/>
                  <a:pt x="12196" y="9494"/>
                </a:cubicBezTo>
                <a:cubicBezTo>
                  <a:pt x="14187" y="6535"/>
                  <a:pt x="19669" y="2432"/>
                  <a:pt x="20634" y="1216"/>
                </a:cubicBezTo>
                <a:cubicBezTo>
                  <a:pt x="21600" y="0"/>
                  <a:pt x="20265" y="904"/>
                  <a:pt x="17965" y="2207"/>
                </a:cubicBezTo>
                <a:cubicBezTo>
                  <a:pt x="15666" y="3510"/>
                  <a:pt x="9834" y="6126"/>
                  <a:pt x="6878" y="9049"/>
                </a:cubicBezTo>
                <a:cubicBezTo>
                  <a:pt x="3921" y="11972"/>
                  <a:pt x="0" y="17920"/>
                  <a:pt x="225" y="19760"/>
                </a:cubicBezTo>
                <a:close/>
              </a:path>
            </a:pathLst>
          </a:custGeom>
          <a:gradFill rotWithShape="0">
            <a:gsLst>
              <a:gs pos="0">
                <a:srgbClr val="FFFF66"/>
              </a:gs>
              <a:gs pos="100000">
                <a:srgbClr val="808000"/>
              </a:gs>
            </a:gsLst>
            <a:lin ang="5400000" scaled="1"/>
            <a:tileRect/>
          </a:gra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4" name="未知"/>
          <p:cNvSpPr/>
          <p:nvPr/>
        </p:nvSpPr>
        <p:spPr>
          <a:xfrm>
            <a:off x="919163" y="5624513"/>
            <a:ext cx="554037" cy="2684462"/>
          </a:xfrm>
          <a:custGeom>
            <a:avLst/>
            <a:gdLst/>
            <a:ahLst/>
            <a:cxnLst/>
            <a:pathLst>
              <a:path w="21600" h="21600">
                <a:moveTo>
                  <a:pt x="225" y="19760"/>
                </a:moveTo>
                <a:cubicBezTo>
                  <a:pt x="451" y="21600"/>
                  <a:pt x="6816" y="20215"/>
                  <a:pt x="8212" y="20087"/>
                </a:cubicBezTo>
                <a:cubicBezTo>
                  <a:pt x="9609" y="19959"/>
                  <a:pt x="8007" y="20746"/>
                  <a:pt x="8664" y="18983"/>
                </a:cubicBezTo>
                <a:cubicBezTo>
                  <a:pt x="9321" y="17220"/>
                  <a:pt x="10204" y="12453"/>
                  <a:pt x="12196" y="9494"/>
                </a:cubicBezTo>
                <a:cubicBezTo>
                  <a:pt x="14187" y="6535"/>
                  <a:pt x="19669" y="2432"/>
                  <a:pt x="20634" y="1216"/>
                </a:cubicBezTo>
                <a:cubicBezTo>
                  <a:pt x="21600" y="0"/>
                  <a:pt x="20265" y="904"/>
                  <a:pt x="17965" y="2207"/>
                </a:cubicBezTo>
                <a:cubicBezTo>
                  <a:pt x="15666" y="3510"/>
                  <a:pt x="9834" y="6126"/>
                  <a:pt x="6878" y="9049"/>
                </a:cubicBezTo>
                <a:cubicBezTo>
                  <a:pt x="3921" y="11972"/>
                  <a:pt x="0" y="17920"/>
                  <a:pt x="225" y="19760"/>
                </a:cubicBezTo>
                <a:close/>
              </a:path>
            </a:pathLst>
          </a:custGeom>
          <a:gradFill rotWithShape="0">
            <a:gsLst>
              <a:gs pos="0">
                <a:srgbClr val="FFFF66"/>
              </a:gs>
              <a:gs pos="100000">
                <a:srgbClr val="808000"/>
              </a:gs>
            </a:gsLst>
            <a:lin ang="5400000" scaled="1"/>
            <a:tileRect/>
          </a:gra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5" name="未知"/>
          <p:cNvSpPr/>
          <p:nvPr/>
        </p:nvSpPr>
        <p:spPr>
          <a:xfrm rot="-1560000">
            <a:off x="2435225" y="5678488"/>
            <a:ext cx="876300" cy="2684462"/>
          </a:xfrm>
          <a:custGeom>
            <a:avLst/>
            <a:gdLst/>
            <a:ahLst/>
            <a:cxnLst/>
            <a:pathLst>
              <a:path w="21600" h="21600">
                <a:moveTo>
                  <a:pt x="225" y="19760"/>
                </a:moveTo>
                <a:cubicBezTo>
                  <a:pt x="451" y="21600"/>
                  <a:pt x="6816" y="20215"/>
                  <a:pt x="8212" y="20087"/>
                </a:cubicBezTo>
                <a:cubicBezTo>
                  <a:pt x="9609" y="19959"/>
                  <a:pt x="8007" y="20746"/>
                  <a:pt x="8664" y="18983"/>
                </a:cubicBezTo>
                <a:cubicBezTo>
                  <a:pt x="9321" y="17220"/>
                  <a:pt x="10204" y="12453"/>
                  <a:pt x="12196" y="9494"/>
                </a:cubicBezTo>
                <a:cubicBezTo>
                  <a:pt x="14187" y="6535"/>
                  <a:pt x="19669" y="2432"/>
                  <a:pt x="20634" y="1216"/>
                </a:cubicBezTo>
                <a:cubicBezTo>
                  <a:pt x="21600" y="0"/>
                  <a:pt x="20265" y="904"/>
                  <a:pt x="17965" y="2207"/>
                </a:cubicBezTo>
                <a:cubicBezTo>
                  <a:pt x="15666" y="3510"/>
                  <a:pt x="9834" y="6126"/>
                  <a:pt x="6878" y="9049"/>
                </a:cubicBezTo>
                <a:cubicBezTo>
                  <a:pt x="3921" y="11972"/>
                  <a:pt x="0" y="17920"/>
                  <a:pt x="225" y="19760"/>
                </a:cubicBezTo>
                <a:close/>
              </a:path>
            </a:pathLst>
          </a:custGeom>
          <a:gradFill rotWithShape="0">
            <a:gsLst>
              <a:gs pos="0">
                <a:srgbClr val="FFFF66"/>
              </a:gs>
              <a:gs pos="100000">
                <a:srgbClr val="808000"/>
              </a:gs>
            </a:gsLst>
            <a:lin ang="5400000" scaled="1"/>
            <a:tileRect/>
          </a:gra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8206" name="未知"/>
          <p:cNvSpPr/>
          <p:nvPr/>
        </p:nvSpPr>
        <p:spPr>
          <a:xfrm rot="-1560000">
            <a:off x="2192338" y="6048375"/>
            <a:ext cx="874712" cy="2684463"/>
          </a:xfrm>
          <a:custGeom>
            <a:avLst/>
            <a:gdLst/>
            <a:ahLst/>
            <a:cxnLst/>
            <a:pathLst>
              <a:path w="21600" h="21600">
                <a:moveTo>
                  <a:pt x="225" y="19760"/>
                </a:moveTo>
                <a:cubicBezTo>
                  <a:pt x="451" y="21600"/>
                  <a:pt x="6816" y="20215"/>
                  <a:pt x="8212" y="20087"/>
                </a:cubicBezTo>
                <a:cubicBezTo>
                  <a:pt x="9609" y="19959"/>
                  <a:pt x="8007" y="20746"/>
                  <a:pt x="8664" y="18983"/>
                </a:cubicBezTo>
                <a:cubicBezTo>
                  <a:pt x="9321" y="17220"/>
                  <a:pt x="10204" y="12453"/>
                  <a:pt x="12196" y="9494"/>
                </a:cubicBezTo>
                <a:cubicBezTo>
                  <a:pt x="14187" y="6535"/>
                  <a:pt x="19669" y="2432"/>
                  <a:pt x="20634" y="1216"/>
                </a:cubicBezTo>
                <a:cubicBezTo>
                  <a:pt x="21600" y="0"/>
                  <a:pt x="20265" y="904"/>
                  <a:pt x="17965" y="2207"/>
                </a:cubicBezTo>
                <a:cubicBezTo>
                  <a:pt x="15666" y="3510"/>
                  <a:pt x="9834" y="6126"/>
                  <a:pt x="6878" y="9049"/>
                </a:cubicBezTo>
                <a:cubicBezTo>
                  <a:pt x="3921" y="11972"/>
                  <a:pt x="0" y="17920"/>
                  <a:pt x="225" y="19760"/>
                </a:cubicBezTo>
                <a:close/>
              </a:path>
            </a:pathLst>
          </a:custGeom>
          <a:gradFill rotWithShape="0">
            <a:gsLst>
              <a:gs pos="0">
                <a:srgbClr val="FFFF66"/>
              </a:gs>
              <a:gs pos="100000">
                <a:srgbClr val="808000"/>
              </a:gs>
            </a:gsLst>
            <a:lin ang="5400000" scaled="1"/>
            <a:tileRect/>
          </a:gra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8205" name="未知"/>
          <p:cNvSpPr/>
          <p:nvPr/>
        </p:nvSpPr>
        <p:spPr>
          <a:xfrm>
            <a:off x="3276600" y="5949950"/>
            <a:ext cx="554038" cy="2684463"/>
          </a:xfrm>
          <a:custGeom>
            <a:avLst/>
            <a:gdLst/>
            <a:ahLst/>
            <a:cxnLst/>
            <a:pathLst>
              <a:path w="21600" h="21600">
                <a:moveTo>
                  <a:pt x="225" y="19760"/>
                </a:moveTo>
                <a:cubicBezTo>
                  <a:pt x="451" y="21600"/>
                  <a:pt x="6816" y="20215"/>
                  <a:pt x="8212" y="20087"/>
                </a:cubicBezTo>
                <a:cubicBezTo>
                  <a:pt x="9609" y="19959"/>
                  <a:pt x="8007" y="20746"/>
                  <a:pt x="8664" y="18983"/>
                </a:cubicBezTo>
                <a:cubicBezTo>
                  <a:pt x="9321" y="17220"/>
                  <a:pt x="10204" y="12453"/>
                  <a:pt x="12196" y="9494"/>
                </a:cubicBezTo>
                <a:cubicBezTo>
                  <a:pt x="14187" y="6535"/>
                  <a:pt x="19669" y="2432"/>
                  <a:pt x="20634" y="1216"/>
                </a:cubicBezTo>
                <a:cubicBezTo>
                  <a:pt x="21600" y="0"/>
                  <a:pt x="20265" y="904"/>
                  <a:pt x="17965" y="2207"/>
                </a:cubicBezTo>
                <a:cubicBezTo>
                  <a:pt x="15666" y="3510"/>
                  <a:pt x="9834" y="6126"/>
                  <a:pt x="6878" y="9049"/>
                </a:cubicBezTo>
                <a:cubicBezTo>
                  <a:pt x="3921" y="11972"/>
                  <a:pt x="0" y="17920"/>
                  <a:pt x="225" y="19760"/>
                </a:cubicBezTo>
                <a:close/>
              </a:path>
            </a:pathLst>
          </a:custGeom>
          <a:gradFill rotWithShape="0">
            <a:gsLst>
              <a:gs pos="0">
                <a:srgbClr val="FFFF66"/>
              </a:gs>
              <a:gs pos="100000">
                <a:srgbClr val="808000"/>
              </a:gs>
            </a:gsLst>
            <a:lin ang="5400000" scaled="1"/>
            <a:tileRect/>
          </a:gra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8204" name="未知"/>
          <p:cNvSpPr/>
          <p:nvPr/>
        </p:nvSpPr>
        <p:spPr>
          <a:xfrm>
            <a:off x="1763713" y="5661025"/>
            <a:ext cx="554037" cy="2684463"/>
          </a:xfrm>
          <a:custGeom>
            <a:avLst/>
            <a:gdLst/>
            <a:ahLst/>
            <a:cxnLst/>
            <a:pathLst>
              <a:path w="21600" h="21600">
                <a:moveTo>
                  <a:pt x="225" y="19760"/>
                </a:moveTo>
                <a:cubicBezTo>
                  <a:pt x="451" y="21600"/>
                  <a:pt x="6816" y="20215"/>
                  <a:pt x="8212" y="20087"/>
                </a:cubicBezTo>
                <a:cubicBezTo>
                  <a:pt x="9609" y="19959"/>
                  <a:pt x="8007" y="20746"/>
                  <a:pt x="8664" y="18983"/>
                </a:cubicBezTo>
                <a:cubicBezTo>
                  <a:pt x="9321" y="17220"/>
                  <a:pt x="10204" y="12453"/>
                  <a:pt x="12196" y="9494"/>
                </a:cubicBezTo>
                <a:cubicBezTo>
                  <a:pt x="14187" y="6535"/>
                  <a:pt x="19669" y="2432"/>
                  <a:pt x="20634" y="1216"/>
                </a:cubicBezTo>
                <a:cubicBezTo>
                  <a:pt x="21600" y="0"/>
                  <a:pt x="20265" y="904"/>
                  <a:pt x="17965" y="2207"/>
                </a:cubicBezTo>
                <a:cubicBezTo>
                  <a:pt x="15666" y="3510"/>
                  <a:pt x="9834" y="6126"/>
                  <a:pt x="6878" y="9049"/>
                </a:cubicBezTo>
                <a:cubicBezTo>
                  <a:pt x="3921" y="11972"/>
                  <a:pt x="0" y="17920"/>
                  <a:pt x="225" y="19760"/>
                </a:cubicBezTo>
                <a:close/>
              </a:path>
            </a:pathLst>
          </a:custGeom>
          <a:gradFill rotWithShape="0">
            <a:gsLst>
              <a:gs pos="0">
                <a:srgbClr val="FFFF66"/>
              </a:gs>
              <a:gs pos="100000">
                <a:srgbClr val="808000"/>
              </a:gs>
            </a:gsLst>
            <a:lin ang="5400000" scaled="1"/>
            <a:tileRect/>
          </a:gra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6" name="未知"/>
          <p:cNvSpPr/>
          <p:nvPr/>
        </p:nvSpPr>
        <p:spPr>
          <a:xfrm>
            <a:off x="2384425" y="5994400"/>
            <a:ext cx="554038" cy="2682875"/>
          </a:xfrm>
          <a:custGeom>
            <a:avLst/>
            <a:gdLst/>
            <a:ahLst/>
            <a:cxnLst/>
            <a:pathLst>
              <a:path w="21600" h="21600">
                <a:moveTo>
                  <a:pt x="225" y="19760"/>
                </a:moveTo>
                <a:cubicBezTo>
                  <a:pt x="451" y="21600"/>
                  <a:pt x="6816" y="20215"/>
                  <a:pt x="8212" y="20087"/>
                </a:cubicBezTo>
                <a:cubicBezTo>
                  <a:pt x="9609" y="19959"/>
                  <a:pt x="8007" y="20746"/>
                  <a:pt x="8664" y="18983"/>
                </a:cubicBezTo>
                <a:cubicBezTo>
                  <a:pt x="9321" y="17220"/>
                  <a:pt x="10204" y="12453"/>
                  <a:pt x="12196" y="9494"/>
                </a:cubicBezTo>
                <a:cubicBezTo>
                  <a:pt x="14187" y="6535"/>
                  <a:pt x="19669" y="2432"/>
                  <a:pt x="20634" y="1216"/>
                </a:cubicBezTo>
                <a:cubicBezTo>
                  <a:pt x="21600" y="0"/>
                  <a:pt x="20265" y="904"/>
                  <a:pt x="17965" y="2207"/>
                </a:cubicBezTo>
                <a:cubicBezTo>
                  <a:pt x="15666" y="3510"/>
                  <a:pt x="9834" y="6126"/>
                  <a:pt x="6878" y="9049"/>
                </a:cubicBezTo>
                <a:cubicBezTo>
                  <a:pt x="3921" y="11972"/>
                  <a:pt x="0" y="17920"/>
                  <a:pt x="225" y="19760"/>
                </a:cubicBezTo>
                <a:close/>
              </a:path>
            </a:pathLst>
          </a:custGeom>
          <a:gradFill rotWithShape="0">
            <a:gsLst>
              <a:gs pos="0">
                <a:srgbClr val="FFFF66"/>
              </a:gs>
              <a:gs pos="100000">
                <a:srgbClr val="808000"/>
              </a:gs>
            </a:gsLst>
            <a:lin ang="5400000" scaled="1"/>
            <a:tileRect/>
          </a:gra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8202" name="未知"/>
          <p:cNvSpPr/>
          <p:nvPr/>
        </p:nvSpPr>
        <p:spPr>
          <a:xfrm>
            <a:off x="682625" y="5157788"/>
            <a:ext cx="555625" cy="2684462"/>
          </a:xfrm>
          <a:custGeom>
            <a:avLst/>
            <a:gdLst/>
            <a:ahLst/>
            <a:cxnLst/>
            <a:pathLst>
              <a:path w="21600" h="21600">
                <a:moveTo>
                  <a:pt x="225" y="19760"/>
                </a:moveTo>
                <a:cubicBezTo>
                  <a:pt x="451" y="21600"/>
                  <a:pt x="6816" y="20215"/>
                  <a:pt x="8212" y="20087"/>
                </a:cubicBezTo>
                <a:cubicBezTo>
                  <a:pt x="9609" y="19959"/>
                  <a:pt x="8007" y="20746"/>
                  <a:pt x="8664" y="18983"/>
                </a:cubicBezTo>
                <a:cubicBezTo>
                  <a:pt x="9321" y="17220"/>
                  <a:pt x="10204" y="12453"/>
                  <a:pt x="12196" y="9494"/>
                </a:cubicBezTo>
                <a:cubicBezTo>
                  <a:pt x="14187" y="6535"/>
                  <a:pt x="19669" y="2432"/>
                  <a:pt x="20634" y="1216"/>
                </a:cubicBezTo>
                <a:cubicBezTo>
                  <a:pt x="21600" y="0"/>
                  <a:pt x="20265" y="904"/>
                  <a:pt x="17965" y="2207"/>
                </a:cubicBezTo>
                <a:cubicBezTo>
                  <a:pt x="15666" y="3510"/>
                  <a:pt x="9834" y="6126"/>
                  <a:pt x="6878" y="9049"/>
                </a:cubicBezTo>
                <a:cubicBezTo>
                  <a:pt x="3921" y="11972"/>
                  <a:pt x="0" y="17920"/>
                  <a:pt x="225" y="19760"/>
                </a:cubicBezTo>
                <a:close/>
              </a:path>
            </a:pathLst>
          </a:custGeom>
          <a:gradFill rotWithShape="0">
            <a:gsLst>
              <a:gs pos="0">
                <a:srgbClr val="FFFF66"/>
              </a:gs>
              <a:gs pos="100000">
                <a:srgbClr val="808000"/>
              </a:gs>
            </a:gsLst>
            <a:lin ang="5400000" scaled="1"/>
            <a:tileRect/>
          </a:gra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8201" name="未知"/>
          <p:cNvSpPr/>
          <p:nvPr/>
        </p:nvSpPr>
        <p:spPr>
          <a:xfrm rot="-1560000">
            <a:off x="2916238" y="5445125"/>
            <a:ext cx="874712" cy="2684463"/>
          </a:xfrm>
          <a:custGeom>
            <a:avLst/>
            <a:gdLst/>
            <a:ahLst/>
            <a:cxnLst/>
            <a:pathLst>
              <a:path w="21600" h="21600">
                <a:moveTo>
                  <a:pt x="225" y="19760"/>
                </a:moveTo>
                <a:cubicBezTo>
                  <a:pt x="451" y="21600"/>
                  <a:pt x="6816" y="20215"/>
                  <a:pt x="8212" y="20087"/>
                </a:cubicBezTo>
                <a:cubicBezTo>
                  <a:pt x="9609" y="19959"/>
                  <a:pt x="8007" y="20746"/>
                  <a:pt x="8664" y="18983"/>
                </a:cubicBezTo>
                <a:cubicBezTo>
                  <a:pt x="9321" y="17220"/>
                  <a:pt x="10204" y="12453"/>
                  <a:pt x="12196" y="9494"/>
                </a:cubicBezTo>
                <a:cubicBezTo>
                  <a:pt x="14187" y="6535"/>
                  <a:pt x="19669" y="2432"/>
                  <a:pt x="20634" y="1216"/>
                </a:cubicBezTo>
                <a:cubicBezTo>
                  <a:pt x="21600" y="0"/>
                  <a:pt x="20265" y="904"/>
                  <a:pt x="17965" y="2207"/>
                </a:cubicBezTo>
                <a:cubicBezTo>
                  <a:pt x="15666" y="3510"/>
                  <a:pt x="9834" y="6126"/>
                  <a:pt x="6878" y="9049"/>
                </a:cubicBezTo>
                <a:cubicBezTo>
                  <a:pt x="3921" y="11972"/>
                  <a:pt x="0" y="17920"/>
                  <a:pt x="225" y="19760"/>
                </a:cubicBezTo>
                <a:close/>
              </a:path>
            </a:pathLst>
          </a:custGeom>
          <a:gradFill rotWithShape="0">
            <a:gsLst>
              <a:gs pos="0">
                <a:srgbClr val="FFFF66"/>
              </a:gs>
              <a:gs pos="100000">
                <a:srgbClr val="808000"/>
              </a:gs>
            </a:gsLst>
            <a:lin ang="5400000" scaled="1"/>
            <a:tileRect/>
          </a:gra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8200" name="未知"/>
          <p:cNvSpPr/>
          <p:nvPr/>
        </p:nvSpPr>
        <p:spPr>
          <a:xfrm rot="-420000">
            <a:off x="2411413" y="5373688"/>
            <a:ext cx="631825" cy="2379662"/>
          </a:xfrm>
          <a:custGeom>
            <a:avLst/>
            <a:gdLst/>
            <a:ahLst/>
            <a:cxnLst/>
            <a:pathLst>
              <a:path w="21600" h="21600">
                <a:moveTo>
                  <a:pt x="225" y="19760"/>
                </a:moveTo>
                <a:cubicBezTo>
                  <a:pt x="451" y="21600"/>
                  <a:pt x="6816" y="20215"/>
                  <a:pt x="8212" y="20087"/>
                </a:cubicBezTo>
                <a:cubicBezTo>
                  <a:pt x="9609" y="19959"/>
                  <a:pt x="8007" y="20746"/>
                  <a:pt x="8664" y="18983"/>
                </a:cubicBezTo>
                <a:cubicBezTo>
                  <a:pt x="9321" y="17220"/>
                  <a:pt x="10204" y="12453"/>
                  <a:pt x="12196" y="9494"/>
                </a:cubicBezTo>
                <a:cubicBezTo>
                  <a:pt x="14187" y="6535"/>
                  <a:pt x="19669" y="2432"/>
                  <a:pt x="20634" y="1216"/>
                </a:cubicBezTo>
                <a:cubicBezTo>
                  <a:pt x="21600" y="0"/>
                  <a:pt x="20265" y="904"/>
                  <a:pt x="17965" y="2207"/>
                </a:cubicBezTo>
                <a:cubicBezTo>
                  <a:pt x="15666" y="3510"/>
                  <a:pt x="9834" y="6126"/>
                  <a:pt x="6878" y="9049"/>
                </a:cubicBezTo>
                <a:cubicBezTo>
                  <a:pt x="3921" y="11972"/>
                  <a:pt x="0" y="17920"/>
                  <a:pt x="225" y="19760"/>
                </a:cubicBezTo>
                <a:close/>
              </a:path>
            </a:pathLst>
          </a:custGeom>
          <a:gradFill rotWithShape="0">
            <a:gsLst>
              <a:gs pos="0">
                <a:srgbClr val="FFFF66"/>
              </a:gs>
              <a:gs pos="100000">
                <a:srgbClr val="808000"/>
              </a:gs>
            </a:gsLst>
            <a:lin ang="5400000" scaled="1"/>
            <a:tileRect/>
          </a:gra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8199" name="未知"/>
          <p:cNvSpPr/>
          <p:nvPr/>
        </p:nvSpPr>
        <p:spPr>
          <a:xfrm rot="360000">
            <a:off x="395288" y="5518150"/>
            <a:ext cx="436562" cy="2682875"/>
          </a:xfrm>
          <a:custGeom>
            <a:avLst/>
            <a:gdLst/>
            <a:ahLst/>
            <a:cxnLst/>
            <a:pathLst>
              <a:path w="21600" h="21600">
                <a:moveTo>
                  <a:pt x="225" y="19760"/>
                </a:moveTo>
                <a:cubicBezTo>
                  <a:pt x="451" y="21600"/>
                  <a:pt x="6816" y="20215"/>
                  <a:pt x="8212" y="20087"/>
                </a:cubicBezTo>
                <a:cubicBezTo>
                  <a:pt x="9609" y="19959"/>
                  <a:pt x="8007" y="20746"/>
                  <a:pt x="8664" y="18983"/>
                </a:cubicBezTo>
                <a:cubicBezTo>
                  <a:pt x="9321" y="17220"/>
                  <a:pt x="10204" y="12453"/>
                  <a:pt x="12196" y="9494"/>
                </a:cubicBezTo>
                <a:cubicBezTo>
                  <a:pt x="14187" y="6535"/>
                  <a:pt x="19669" y="2432"/>
                  <a:pt x="20634" y="1216"/>
                </a:cubicBezTo>
                <a:cubicBezTo>
                  <a:pt x="21600" y="0"/>
                  <a:pt x="20265" y="904"/>
                  <a:pt x="17965" y="2207"/>
                </a:cubicBezTo>
                <a:cubicBezTo>
                  <a:pt x="15666" y="3510"/>
                  <a:pt x="9834" y="6126"/>
                  <a:pt x="6878" y="9049"/>
                </a:cubicBezTo>
                <a:cubicBezTo>
                  <a:pt x="3921" y="11972"/>
                  <a:pt x="0" y="17920"/>
                  <a:pt x="225" y="19760"/>
                </a:cubicBezTo>
                <a:close/>
              </a:path>
            </a:pathLst>
          </a:custGeom>
          <a:gradFill rotWithShape="0">
            <a:gsLst>
              <a:gs pos="0">
                <a:srgbClr val="FFFF66"/>
              </a:gs>
              <a:gs pos="100000">
                <a:srgbClr val="808000"/>
              </a:gs>
            </a:gsLst>
            <a:lin ang="5400000" scaled="1"/>
            <a:tileRect/>
          </a:gra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8198" name="未知"/>
          <p:cNvSpPr/>
          <p:nvPr/>
        </p:nvSpPr>
        <p:spPr>
          <a:xfrm rot="-1560000">
            <a:off x="323850" y="5589588"/>
            <a:ext cx="874713" cy="2684462"/>
          </a:xfrm>
          <a:custGeom>
            <a:avLst/>
            <a:gdLst/>
            <a:ahLst/>
            <a:cxnLst/>
            <a:pathLst>
              <a:path w="21600" h="21600">
                <a:moveTo>
                  <a:pt x="225" y="19760"/>
                </a:moveTo>
                <a:cubicBezTo>
                  <a:pt x="451" y="21600"/>
                  <a:pt x="6816" y="20215"/>
                  <a:pt x="8212" y="20087"/>
                </a:cubicBezTo>
                <a:cubicBezTo>
                  <a:pt x="9609" y="19959"/>
                  <a:pt x="8007" y="20746"/>
                  <a:pt x="8664" y="18983"/>
                </a:cubicBezTo>
                <a:cubicBezTo>
                  <a:pt x="9321" y="17220"/>
                  <a:pt x="10204" y="12453"/>
                  <a:pt x="12196" y="9494"/>
                </a:cubicBezTo>
                <a:cubicBezTo>
                  <a:pt x="14187" y="6535"/>
                  <a:pt x="19669" y="2432"/>
                  <a:pt x="20634" y="1216"/>
                </a:cubicBezTo>
                <a:cubicBezTo>
                  <a:pt x="21600" y="0"/>
                  <a:pt x="20265" y="904"/>
                  <a:pt x="17965" y="2207"/>
                </a:cubicBezTo>
                <a:cubicBezTo>
                  <a:pt x="15666" y="3510"/>
                  <a:pt x="9834" y="6126"/>
                  <a:pt x="6878" y="9049"/>
                </a:cubicBezTo>
                <a:cubicBezTo>
                  <a:pt x="3921" y="11972"/>
                  <a:pt x="0" y="17920"/>
                  <a:pt x="225" y="19760"/>
                </a:cubicBezTo>
                <a:close/>
              </a:path>
            </a:pathLst>
          </a:custGeom>
          <a:gradFill rotWithShape="0">
            <a:gsLst>
              <a:gs pos="0">
                <a:srgbClr val="FFFF66"/>
              </a:gs>
              <a:gs pos="100000">
                <a:srgbClr val="808000"/>
              </a:gs>
            </a:gsLst>
            <a:lin ang="5400000" scaled="1"/>
            <a:tileRect/>
          </a:gra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8197" name="未知"/>
          <p:cNvSpPr/>
          <p:nvPr/>
        </p:nvSpPr>
        <p:spPr>
          <a:xfrm rot="-1560000">
            <a:off x="0" y="4941888"/>
            <a:ext cx="876300" cy="2684462"/>
          </a:xfrm>
          <a:custGeom>
            <a:avLst/>
            <a:gdLst/>
            <a:ahLst/>
            <a:cxnLst/>
            <a:pathLst>
              <a:path w="21600" h="21600">
                <a:moveTo>
                  <a:pt x="225" y="19760"/>
                </a:moveTo>
                <a:cubicBezTo>
                  <a:pt x="451" y="21600"/>
                  <a:pt x="6816" y="20215"/>
                  <a:pt x="8212" y="20087"/>
                </a:cubicBezTo>
                <a:cubicBezTo>
                  <a:pt x="9609" y="19959"/>
                  <a:pt x="8007" y="20746"/>
                  <a:pt x="8664" y="18983"/>
                </a:cubicBezTo>
                <a:cubicBezTo>
                  <a:pt x="9321" y="17220"/>
                  <a:pt x="10204" y="12453"/>
                  <a:pt x="12196" y="9494"/>
                </a:cubicBezTo>
                <a:cubicBezTo>
                  <a:pt x="14187" y="6535"/>
                  <a:pt x="19669" y="2432"/>
                  <a:pt x="20634" y="1216"/>
                </a:cubicBezTo>
                <a:cubicBezTo>
                  <a:pt x="21600" y="0"/>
                  <a:pt x="20265" y="904"/>
                  <a:pt x="17965" y="2207"/>
                </a:cubicBezTo>
                <a:cubicBezTo>
                  <a:pt x="15666" y="3510"/>
                  <a:pt x="9834" y="6126"/>
                  <a:pt x="6878" y="9049"/>
                </a:cubicBezTo>
                <a:cubicBezTo>
                  <a:pt x="3921" y="11972"/>
                  <a:pt x="0" y="17920"/>
                  <a:pt x="225" y="19760"/>
                </a:cubicBezTo>
                <a:close/>
              </a:path>
            </a:pathLst>
          </a:custGeom>
          <a:gradFill rotWithShape="0">
            <a:gsLst>
              <a:gs pos="0">
                <a:srgbClr val="FFFF66"/>
              </a:gs>
              <a:gs pos="100000">
                <a:srgbClr val="808000"/>
              </a:gs>
            </a:gsLst>
            <a:lin ang="5400000" scaled="1"/>
            <a:tileRect/>
          </a:gra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8196" name="未知"/>
          <p:cNvSpPr/>
          <p:nvPr/>
        </p:nvSpPr>
        <p:spPr>
          <a:xfrm>
            <a:off x="0" y="4870450"/>
            <a:ext cx="554038" cy="2682875"/>
          </a:xfrm>
          <a:custGeom>
            <a:avLst/>
            <a:gdLst/>
            <a:ahLst/>
            <a:cxnLst/>
            <a:pathLst>
              <a:path w="21600" h="21600">
                <a:moveTo>
                  <a:pt x="225" y="19760"/>
                </a:moveTo>
                <a:cubicBezTo>
                  <a:pt x="451" y="21600"/>
                  <a:pt x="6816" y="20215"/>
                  <a:pt x="8212" y="20087"/>
                </a:cubicBezTo>
                <a:cubicBezTo>
                  <a:pt x="9609" y="19959"/>
                  <a:pt x="8007" y="20746"/>
                  <a:pt x="8664" y="18983"/>
                </a:cubicBezTo>
                <a:cubicBezTo>
                  <a:pt x="9321" y="17220"/>
                  <a:pt x="10204" y="12453"/>
                  <a:pt x="12196" y="9494"/>
                </a:cubicBezTo>
                <a:cubicBezTo>
                  <a:pt x="14187" y="6535"/>
                  <a:pt x="19669" y="2432"/>
                  <a:pt x="20634" y="1216"/>
                </a:cubicBezTo>
                <a:cubicBezTo>
                  <a:pt x="21600" y="0"/>
                  <a:pt x="20265" y="904"/>
                  <a:pt x="17965" y="2207"/>
                </a:cubicBezTo>
                <a:cubicBezTo>
                  <a:pt x="15666" y="3510"/>
                  <a:pt x="9834" y="6126"/>
                  <a:pt x="6878" y="9049"/>
                </a:cubicBezTo>
                <a:cubicBezTo>
                  <a:pt x="3921" y="11972"/>
                  <a:pt x="0" y="17920"/>
                  <a:pt x="225" y="19760"/>
                </a:cubicBezTo>
                <a:close/>
              </a:path>
            </a:pathLst>
          </a:custGeom>
          <a:gradFill rotWithShape="0">
            <a:gsLst>
              <a:gs pos="0">
                <a:srgbClr val="FFFF66"/>
              </a:gs>
              <a:gs pos="100000">
                <a:srgbClr val="808000"/>
              </a:gs>
            </a:gsLst>
            <a:lin ang="5400000" scaled="1"/>
            <a:tileRect/>
          </a:gra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8195" name="矩形 8193"/>
          <p:cNvSpPr/>
          <p:nvPr/>
        </p:nvSpPr>
        <p:spPr>
          <a:xfrm>
            <a:off x="0" y="0"/>
            <a:ext cx="9244013" cy="5584825"/>
          </a:xfrm>
          <a:prstGeom prst="rect">
            <a:avLst/>
          </a:prstGeom>
          <a:gradFill rotWithShape="0">
            <a:gsLst>
              <a:gs pos="0">
                <a:srgbClr val="66FFFF">
                  <a:alpha val="79999"/>
                </a:srgbClr>
              </a:gs>
              <a:gs pos="100000">
                <a:schemeClr val="bg1">
                  <a:alpha val="0"/>
                </a:schemeClr>
              </a:gs>
            </a:gsLst>
            <a:lin ang="5400000" scaled="1"/>
            <a:tileRect/>
          </a:gradFill>
          <a:ln w="9525">
            <a:noFill/>
          </a:ln>
        </p:spPr>
        <p:txBody>
          <a:bodyPr anchor="t" anchorCtr="0"/>
          <a:p>
            <a:pPr lvl="0" indent="0"/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" name="未知"/>
          <p:cNvSpPr/>
          <p:nvPr/>
        </p:nvSpPr>
        <p:spPr>
          <a:xfrm>
            <a:off x="-1825625" y="6021388"/>
            <a:ext cx="12301538" cy="1022350"/>
          </a:xfrm>
          <a:custGeom>
            <a:avLst/>
            <a:gdLst/>
            <a:ahLst/>
            <a:cxnLst/>
            <a:pathLst>
              <a:path w="21600" h="21600">
                <a:moveTo>
                  <a:pt x="3266" y="590"/>
                </a:moveTo>
                <a:cubicBezTo>
                  <a:pt x="3587" y="751"/>
                  <a:pt x="2874" y="375"/>
                  <a:pt x="3195" y="577"/>
                </a:cubicBezTo>
                <a:cubicBezTo>
                  <a:pt x="3516" y="778"/>
                  <a:pt x="3960" y="429"/>
                  <a:pt x="4666" y="1355"/>
                </a:cubicBezTo>
                <a:cubicBezTo>
                  <a:pt x="5373" y="2228"/>
                  <a:pt x="6162" y="4430"/>
                  <a:pt x="6973" y="5517"/>
                </a:cubicBezTo>
                <a:cubicBezTo>
                  <a:pt x="7789" y="6564"/>
                  <a:pt x="8758" y="7356"/>
                  <a:pt x="9549" y="7759"/>
                </a:cubicBezTo>
                <a:cubicBezTo>
                  <a:pt x="10339" y="8148"/>
                  <a:pt x="10838" y="7114"/>
                  <a:pt x="11716" y="7920"/>
                </a:cubicBezTo>
                <a:cubicBezTo>
                  <a:pt x="12592" y="8739"/>
                  <a:pt x="13624" y="11464"/>
                  <a:pt x="14818" y="12605"/>
                </a:cubicBezTo>
                <a:cubicBezTo>
                  <a:pt x="16013" y="13760"/>
                  <a:pt x="18324" y="16337"/>
                  <a:pt x="18974" y="17290"/>
                </a:cubicBezTo>
                <a:cubicBezTo>
                  <a:pt x="19628" y="18270"/>
                  <a:pt x="21600" y="19156"/>
                  <a:pt x="18884" y="19774"/>
                </a:cubicBezTo>
                <a:cubicBezTo>
                  <a:pt x="16176" y="20378"/>
                  <a:pt x="5300" y="21600"/>
                  <a:pt x="2645" y="18498"/>
                </a:cubicBezTo>
                <a:cubicBezTo>
                  <a:pt x="0" y="15465"/>
                  <a:pt x="2840" y="20982"/>
                  <a:pt x="2868" y="17894"/>
                </a:cubicBezTo>
                <a:cubicBezTo>
                  <a:pt x="2896" y="14847"/>
                  <a:pt x="3092" y="21318"/>
                  <a:pt x="3147" y="18337"/>
                </a:cubicBezTo>
                <a:cubicBezTo>
                  <a:pt x="3201" y="15357"/>
                  <a:pt x="3168" y="2993"/>
                  <a:pt x="3196" y="0"/>
                </a:cubicBezTo>
                <a:cubicBezTo>
                  <a:pt x="3196" y="0"/>
                  <a:pt x="3266" y="590"/>
                  <a:pt x="3266" y="590"/>
                </a:cubicBezTo>
                <a:close/>
              </a:path>
            </a:pathLst>
          </a:custGeom>
          <a:gradFill rotWithShape="0">
            <a:gsLst>
              <a:gs pos="0">
                <a:srgbClr val="FF6600"/>
              </a:gs>
              <a:gs pos="100000">
                <a:srgbClr val="CC9900"/>
              </a:gs>
            </a:gsLst>
            <a:lin ang="5400000" scaled="1"/>
            <a:tileRect/>
          </a:gra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8232" name="标题 8231"/>
          <p:cNvSpPr/>
          <p:nvPr>
            <p:ph type="ctrTitle"/>
          </p:nvPr>
        </p:nvSpPr>
        <p:spPr>
          <a:xfrm>
            <a:off x="684213" y="1628775"/>
            <a:ext cx="7772400" cy="1109663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>
            <a:lvl1pPr lvl="0" algn="ctr">
              <a:defRPr/>
            </a:lvl1pPr>
          </a:lstStyle>
          <a:p>
            <a:pPr lvl="0" fontAlgn="base"/>
            <a:r>
              <a:rPr lang="zh-CN" altLang="en-US" strike="noStrike" noProof="1"/>
              <a:t>单击此处编辑母版标题样式</a:t>
            </a:r>
            <a:endParaRPr lang="zh-CN" altLang="en-US" strike="noStrike" noProof="1"/>
          </a:p>
        </p:txBody>
      </p:sp>
      <p:sp>
        <p:nvSpPr>
          <p:cNvPr id="8233" name="副标题 8232"/>
          <p:cNvSpPr/>
          <p:nvPr>
            <p:ph type="subTitle" idx="1"/>
          </p:nvPr>
        </p:nvSpPr>
        <p:spPr>
          <a:xfrm>
            <a:off x="1371600" y="2878138"/>
            <a:ext cx="6400800" cy="766762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>
            <a:lvl1pPr marL="0" lvl="0" indent="0" algn="ctr">
              <a:buNone/>
              <a:defRPr/>
            </a:lvl1pPr>
            <a:lvl2pPr marL="457200" lvl="1" indent="0" algn="ctr">
              <a:buNone/>
              <a:defRPr sz="2800">
                <a:ea typeface="宋体" panose="02010600030101010101" pitchFamily="2" charset="-122"/>
              </a:defRPr>
            </a:lvl2pPr>
            <a:lvl3pPr marL="914400" lvl="2" indent="0" algn="ctr">
              <a:buNone/>
              <a:defRPr sz="2800">
                <a:ea typeface="宋体" panose="02010600030101010101" pitchFamily="2" charset="-122"/>
              </a:defRPr>
            </a:lvl3pPr>
            <a:lvl4pPr marL="1371600" lvl="3" indent="0" algn="ctr">
              <a:buNone/>
              <a:defRPr sz="2800">
                <a:ea typeface="宋体" panose="02010600030101010101" pitchFamily="2" charset="-122"/>
              </a:defRPr>
            </a:lvl4pPr>
            <a:lvl5pPr marL="1828800" lvl="4" indent="0" algn="ctr">
              <a:buNone/>
              <a:defRPr sz="2800">
                <a:ea typeface="宋体" panose="02010600030101010101" pitchFamily="2" charset="-122"/>
              </a:defRPr>
            </a:lvl5pPr>
          </a:lstStyle>
          <a:p>
            <a:pPr lvl="0" fontAlgn="base"/>
            <a:r>
              <a:rPr lang="zh-CN" altLang="en-US" strike="noStrike" noProof="1"/>
              <a:t>单击此处编辑母版副标题样式</a:t>
            </a:r>
            <a:endParaRPr lang="zh-CN" altLang="en-US" strike="noStrike" noProof="1"/>
          </a:p>
        </p:txBody>
      </p:sp>
      <p:sp>
        <p:nvSpPr>
          <p:cNvPr id="8234" name="日期占位符 8233"/>
          <p:cNvSpPr/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>
            <a:lvl1pPr>
              <a:defRPr sz="1400"/>
            </a:lvl1pPr>
          </a:lstStyle>
          <a:p>
            <a:pPr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8235" name="灯片编号占位符 8234"/>
          <p:cNvSpPr/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>
            <a:lvl1pPr algn="r">
              <a:defRPr sz="1400"/>
            </a:lvl1pPr>
          </a:lstStyle>
          <a:p>
            <a:pPr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8236" name="页脚占位符 8235"/>
          <p:cNvSpPr/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>
            <a:lvl1pPr algn="ctr">
              <a:defRPr sz="1400"/>
            </a:lvl1pPr>
          </a:lstStyle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30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4" l="-25088"/>
                                      </p:by>
                                    </p:animClr>
                                    <p:animClr clrSpc="hsl" dir="cw">
                                      <p:cBhvr>
                                        <p:cTn id="7" dur="30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4" l="-25088"/>
                                      </p:by>
                                    </p:animClr>
                                    <p:animClr clrSpc="hsl" dir="cw">
                                      <p:cBhvr>
                                        <p:cTn id="8" dur="30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4" l="-25088"/>
                                      </p:by>
                                    </p:animClr>
                                    <p:set>
                                      <p:cBhvr>
                                        <p:cTn id="9" dur="30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4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1" dur="500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4" l="-25088"/>
                                      </p:by>
                                    </p:animClr>
                                    <p:animClr clrSpc="hsl" dir="cw">
                                      <p:cBhvr>
                                        <p:cTn id="12" dur="500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4" l="-25088"/>
                                      </p:by>
                                    </p:animClr>
                                    <p:animClr clrSpc="hsl" dir="cw">
                                      <p:cBhvr>
                                        <p:cTn id="13" dur="500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4" l="-25088"/>
                                      </p:by>
                                    </p:animClr>
                                    <p:set>
                                      <p:cBhvr>
                                        <p:cTn id="14" dur="500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4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6" dur="1000" fill="hold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4" l="-25088"/>
                                      </p:by>
                                    </p:animClr>
                                    <p:animClr clrSpc="hsl" dir="cw">
                                      <p:cBhvr>
                                        <p:cTn id="17" dur="1000" fill="hold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4" l="-25088"/>
                                      </p:by>
                                    </p:animClr>
                                    <p:animClr clrSpc="hsl" dir="cw">
                                      <p:cBhvr>
                                        <p:cTn id="18" dur="1000" fill="hold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4" l="-25088"/>
                                      </p:by>
                                    </p:animClr>
                                    <p:set>
                                      <p:cBhvr>
                                        <p:cTn id="19" dur="1000" fill="hold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4" presetClass="emph" presetSubtype="0" repeatCount="indefinite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1" dur="1000" fill="hold"/>
                                        <p:tgtEl>
                                          <p:spTgt spid="819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4" l="-25088"/>
                                      </p:by>
                                    </p:animClr>
                                    <p:animClr clrSpc="hsl" dir="cw">
                                      <p:cBhvr>
                                        <p:cTn id="22" dur="1000" fill="hold"/>
                                        <p:tgtEl>
                                          <p:spTgt spid="819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4" l="-25088"/>
                                      </p:by>
                                    </p:animClr>
                                    <p:animClr clrSpc="hsl" dir="cw">
                                      <p:cBhvr>
                                        <p:cTn id="23" dur="1000" fill="hold"/>
                                        <p:tgtEl>
                                          <p:spTgt spid="819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4" l="-25088"/>
                                      </p:by>
                                    </p:animClr>
                                    <p:set>
                                      <p:cBhvr>
                                        <p:cTn id="24" dur="1000" fill="hold"/>
                                        <p:tgtEl>
                                          <p:spTgt spid="819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4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6" dur="5000" fill="hold"/>
                                        <p:tgtEl>
                                          <p:spTgt spid="820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4" l="-25088"/>
                                      </p:by>
                                    </p:animClr>
                                    <p:animClr clrSpc="hsl" dir="cw">
                                      <p:cBhvr>
                                        <p:cTn id="27" dur="5000" fill="hold"/>
                                        <p:tgtEl>
                                          <p:spTgt spid="820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4" l="-25088"/>
                                      </p:by>
                                    </p:animClr>
                                    <p:animClr clrSpc="hsl" dir="cw">
                                      <p:cBhvr>
                                        <p:cTn id="28" dur="5000" fill="hold"/>
                                        <p:tgtEl>
                                          <p:spTgt spid="820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4" l="-25088"/>
                                      </p:by>
                                    </p:animClr>
                                    <p:set>
                                      <p:cBhvr>
                                        <p:cTn id="29" dur="5000" fill="hold"/>
                                        <p:tgtEl>
                                          <p:spTgt spid="820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24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1" dur="3000" fill="hold"/>
                                        <p:tgtEl>
                                          <p:spTgt spid="820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4" l="-25088"/>
                                      </p:by>
                                    </p:animClr>
                                    <p:animClr clrSpc="hsl" dir="cw">
                                      <p:cBhvr>
                                        <p:cTn id="32" dur="3000" fill="hold"/>
                                        <p:tgtEl>
                                          <p:spTgt spid="820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4" l="-25088"/>
                                      </p:by>
                                    </p:animClr>
                                    <p:animClr clrSpc="hsl" dir="cw">
                                      <p:cBhvr>
                                        <p:cTn id="33" dur="3000" fill="hold"/>
                                        <p:tgtEl>
                                          <p:spTgt spid="820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4" l="-25088"/>
                                      </p:by>
                                    </p:animClr>
                                    <p:set>
                                      <p:cBhvr>
                                        <p:cTn id="34" dur="3000" fill="hold"/>
                                        <p:tgtEl>
                                          <p:spTgt spid="820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4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6" dur="500" fill="hold"/>
                                        <p:tgtEl>
                                          <p:spTgt spid="820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4" l="-25088"/>
                                      </p:by>
                                    </p:animClr>
                                    <p:animClr clrSpc="hsl" dir="cw">
                                      <p:cBhvr>
                                        <p:cTn id="37" dur="500" fill="hold"/>
                                        <p:tgtEl>
                                          <p:spTgt spid="820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4" l="-25088"/>
                                      </p:by>
                                    </p:animClr>
                                    <p:animClr clrSpc="hsl" dir="cw">
                                      <p:cBhvr>
                                        <p:cTn id="38" dur="500" fill="hold"/>
                                        <p:tgtEl>
                                          <p:spTgt spid="820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4" l="-25088"/>
                                      </p:by>
                                    </p:animClr>
                                    <p:set>
                                      <p:cBhvr>
                                        <p:cTn id="39" dur="500" fill="hold"/>
                                        <p:tgtEl>
                                          <p:spTgt spid="820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0" presetClass="path" presetSubtype="0" repeatCount="indefinite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.000000 0.000000 C 0.007257 -0.002006 0.039294 -0.016034 0.043542 -0.012037 C 0.047789 -0.008040 0.032245 0.018642 0.025486 0.023981 C 0.018727 0.029321 0.006736 0.020664 0.002986 0.020000 " pathEditMode="relative" ptsTypes="">
                                      <p:cBhvr>
                                        <p:cTn id="41" dur="5000" fill="hold"/>
                                        <p:tgtEl>
                                          <p:spTgt spid="820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42" presetID="24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4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4" l="-25088"/>
                                      </p:by>
                                    </p:animClr>
                                    <p:animClr clrSpc="hsl" dir="cw">
                                      <p:cBhvr>
                                        <p:cTn id="4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4" l="-25088"/>
                                      </p:by>
                                    </p:animClr>
                                    <p:animClr clrSpc="hsl" dir="cw">
                                      <p:cBhvr>
                                        <p:cTn id="4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4" l="-25088"/>
                                      </p:by>
                                    </p:animClr>
                                    <p:set>
                                      <p:cBhvr>
                                        <p:cTn id="4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0" presetClass="path" presetSubtype="0" repeatCount="indefinite" accel="50000" decel="5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0.000000 0.000000 C 0.007257 -0.002006 0.039294 -0.016034 0.043542 -0.012037 C 0.047789 -0.008040 0.032245 0.018642 0.025486 0.023981 C 0.018727 0.029321 0.006736 0.020664 0.002986 0.020000 " pathEditMode="relative" ptsTypes="">
                                      <p:cBhvr>
                                        <p:cTn id="4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49" presetID="24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50" dur="500" fill="hold"/>
                                        <p:tgtEl>
                                          <p:spTgt spid="820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4" l="-25088"/>
                                      </p:by>
                                    </p:animClr>
                                    <p:animClr clrSpc="hsl" dir="cw">
                                      <p:cBhvr>
                                        <p:cTn id="51" dur="500" fill="hold"/>
                                        <p:tgtEl>
                                          <p:spTgt spid="820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4" l="-25088"/>
                                      </p:by>
                                    </p:animClr>
                                    <p:animClr clrSpc="hsl" dir="cw">
                                      <p:cBhvr>
                                        <p:cTn id="52" dur="500" fill="hold"/>
                                        <p:tgtEl>
                                          <p:spTgt spid="820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4" l="-25088"/>
                                      </p:by>
                                    </p:animClr>
                                    <p:set>
                                      <p:cBhvr>
                                        <p:cTn id="53" dur="500" fill="hold"/>
                                        <p:tgtEl>
                                          <p:spTgt spid="820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0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000 0.000000 C 0.007257 -0.002006 0.039294 -0.016034 0.043542 -0.012037 C 0.047789 -0.008040 0.032245 0.018642 0.025486 0.023981 C 0.018727 0.029321 0.006736 0.020664 0.002986 0.020000 " pathEditMode="relative" ptsTypes="">
                                      <p:cBhvr>
                                        <p:cTn id="55" dur="5000" fill="hold"/>
                                        <p:tgtEl>
                                          <p:spTgt spid="820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56" presetID="24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57" dur="500" fill="hold"/>
                                        <p:tgtEl>
                                          <p:spTgt spid="820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4" l="-25088"/>
                                      </p:by>
                                    </p:animClr>
                                    <p:animClr clrSpc="hsl" dir="cw">
                                      <p:cBhvr>
                                        <p:cTn id="58" dur="500" fill="hold"/>
                                        <p:tgtEl>
                                          <p:spTgt spid="820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4" l="-25088"/>
                                      </p:by>
                                    </p:animClr>
                                    <p:animClr clrSpc="hsl" dir="cw">
                                      <p:cBhvr>
                                        <p:cTn id="59" dur="500" fill="hold"/>
                                        <p:tgtEl>
                                          <p:spTgt spid="820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4" l="-25088"/>
                                      </p:by>
                                    </p:animClr>
                                    <p:set>
                                      <p:cBhvr>
                                        <p:cTn id="60" dur="500" fill="hold"/>
                                        <p:tgtEl>
                                          <p:spTgt spid="820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0" presetClass="path" presetSubtype="0" repeatCount="indefinite" accel="50000" decel="50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0.000000 0.000000 C 0.007257 -0.002006 0.039294 -0.016034 0.043542 -0.012037 C 0.047789 -0.008040 0.032245 0.018642 0.025486 0.023981 C 0.018727 0.029321 0.006736 0.020664 0.002986 0.020000 " pathEditMode="relative" ptsTypes="">
                                      <p:cBhvr>
                                        <p:cTn id="62" dur="5000" fill="hold"/>
                                        <p:tgtEl>
                                          <p:spTgt spid="820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63" presetID="24" presetClass="emph" presetSubtype="0" repeatCount="indefinite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4" dur="3000" fill="hold"/>
                                        <p:tgtEl>
                                          <p:spTgt spid="820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4" l="-25088"/>
                                      </p:by>
                                    </p:animClr>
                                    <p:animClr clrSpc="hsl" dir="cw">
                                      <p:cBhvr>
                                        <p:cTn id="65" dur="3000" fill="hold"/>
                                        <p:tgtEl>
                                          <p:spTgt spid="820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4" l="-25088"/>
                                      </p:by>
                                    </p:animClr>
                                    <p:animClr clrSpc="hsl" dir="cw">
                                      <p:cBhvr>
                                        <p:cTn id="66" dur="3000" fill="hold"/>
                                        <p:tgtEl>
                                          <p:spTgt spid="820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4" l="-25088"/>
                                      </p:by>
                                    </p:animClr>
                                    <p:set>
                                      <p:cBhvr>
                                        <p:cTn id="67" dur="3000" fill="hold"/>
                                        <p:tgtEl>
                                          <p:spTgt spid="820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4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4" l="-25088"/>
                                      </p:by>
                                    </p:animClr>
                                    <p:animClr clrSpc="hsl" dir="cw">
                                      <p:cBhvr>
                                        <p:cTn id="7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4" l="-25088"/>
                                      </p:by>
                                    </p:animClr>
                                    <p:animClr clrSpc="hsl" dir="cw">
                                      <p:cBhvr>
                                        <p:cTn id="7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4" l="-25088"/>
                                      </p:by>
                                    </p:animClr>
                                    <p:set>
                                      <p:cBhvr>
                                        <p:cTn id="7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4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7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4" l="-25088"/>
                                      </p:by>
                                    </p:animClr>
                                    <p:animClr clrSpc="hsl" dir="cw">
                                      <p:cBhvr>
                                        <p:cTn id="7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4" l="-25088"/>
                                      </p:by>
                                    </p:animClr>
                                    <p:animClr clrSpc="hsl" dir="cw">
                                      <p:cBhvr>
                                        <p:cTn id="7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4" l="-25088"/>
                                      </p:by>
                                    </p:animClr>
                                    <p:set>
                                      <p:cBhvr>
                                        <p:cTn id="7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4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79" dur="1000" fill="hold"/>
                                        <p:tgtEl>
                                          <p:spTgt spid="820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4" l="-25088"/>
                                      </p:by>
                                    </p:animClr>
                                    <p:animClr clrSpc="hsl" dir="cw">
                                      <p:cBhvr>
                                        <p:cTn id="80" dur="1000" fill="hold"/>
                                        <p:tgtEl>
                                          <p:spTgt spid="820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4" l="-25088"/>
                                      </p:by>
                                    </p:animClr>
                                    <p:animClr clrSpc="hsl" dir="cw">
                                      <p:cBhvr>
                                        <p:cTn id="81" dur="1000" fill="hold"/>
                                        <p:tgtEl>
                                          <p:spTgt spid="820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4" l="-25088"/>
                                      </p:by>
                                    </p:animClr>
                                    <p:set>
                                      <p:cBhvr>
                                        <p:cTn id="82" dur="1000" fill="hold"/>
                                        <p:tgtEl>
                                          <p:spTgt spid="820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24" presetClass="emph" presetSubtype="0" repeatCount="indefinite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8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4" l="-25088"/>
                                      </p:by>
                                    </p:animClr>
                                    <p:animClr clrSpc="hsl" dir="cw">
                                      <p:cBhvr>
                                        <p:cTn id="8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4" l="-25088"/>
                                      </p:by>
                                    </p:animClr>
                                    <p:animClr clrSpc="hsl" dir="cw">
                                      <p:cBhvr>
                                        <p:cTn id="8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4" l="-25088"/>
                                      </p:by>
                                    </p:animClr>
                                    <p:set>
                                      <p:cBhvr>
                                        <p:cTn id="8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4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89" dur="500" fill="hold"/>
                                        <p:tgtEl>
                                          <p:spTgt spid="82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4" l="-25088"/>
                                      </p:by>
                                    </p:animClr>
                                    <p:animClr clrSpc="hsl" dir="cw">
                                      <p:cBhvr>
                                        <p:cTn id="90" dur="500" fill="hold"/>
                                        <p:tgtEl>
                                          <p:spTgt spid="82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4" l="-25088"/>
                                      </p:by>
                                    </p:animClr>
                                    <p:animClr clrSpc="hsl" dir="cw">
                                      <p:cBhvr>
                                        <p:cTn id="91" dur="500" fill="hold"/>
                                        <p:tgtEl>
                                          <p:spTgt spid="821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4" l="-25088"/>
                                      </p:by>
                                    </p:animClr>
                                    <p:set>
                                      <p:cBhvr>
                                        <p:cTn id="92" dur="500" fill="hold"/>
                                        <p:tgtEl>
                                          <p:spTgt spid="82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0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000 0.000000 C 0.007257 -0.002006 0.039294 -0.016034 0.043542 -0.012037 C 0.047789 -0.008040 0.032245 0.018642 0.025486 0.023981 C 0.018727 0.029321 0.006736 0.020664 0.002986 0.020000 " pathEditMode="relative" ptsTypes="">
                                      <p:cBhvr>
                                        <p:cTn id="94" dur="5000" fill="hold"/>
                                        <p:tgtEl>
                                          <p:spTgt spid="82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95" presetID="35" presetClass="path" presetSubtype="0" accel="50000" decel="5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000 0.000000 L -0.159583 0.000556 " pathEditMode="relative" rAng="0" ptsTypes="">
                                      <p:cBhvr>
                                        <p:cTn id="96" dur="5000" fill="hold"/>
                                        <p:tgtEl>
                                          <p:spTgt spid="82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000" y="0"/>
                                    </p:animMotion>
                                  </p:childTnLst>
                                </p:cTn>
                              </p:par>
                              <p:par>
                                <p:cTn id="97" presetID="0" presetClass="path" presetSubtype="0" repeatCount="indefinite" accel="50000" decel="50000" autoRev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Motion origin="layout" path="M 0.000000 0.000000 L -0.062986 0.000000 " pathEditMode="relative" ptsTypes="">
                                      <p:cBhvr>
                                        <p:cTn id="98" dur="5000" fill="hold"/>
                                        <p:tgtEl>
                                          <p:spTgt spid="82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99" presetID="0" presetClass="path" presetSubtype="0" repeatCount="indefinite" accel="50000" decel="50000" autoRev="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Motion origin="layout" path="M 0.000000 0.000000 L -0.055069 0.000000 " pathEditMode="relative" ptsTypes="">
                                      <p:cBhvr>
                                        <p:cTn id="100" dur="5000" fill="hold"/>
                                        <p:tgtEl>
                                          <p:spTgt spid="82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01" presetID="0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000 0.000000 C -0.002998 -0.005000 -0.017986 -0.023333 -0.017986 -0.030000 C -0.017986 -0.036667 -0.004502 -0.042994 0.000000 -0.040000 C 0.004502 -0.037006 0.007523 -0.016698 0.009028 -0.012037 " pathEditMode="relative" ptsTypes="">
                                      <p:cBhvr>
                                        <p:cTn id="102" dur="5000" fill="hold"/>
                                        <p:tgtEl>
                                          <p:spTgt spid="82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03" presetID="0" presetClass="path" presetSubtype="0" repeatCount="indefinite" accel="50000" decel="5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0.000000 0.000000 C -0.002998 -0.005000 -0.017986 -0.023333 -0.017986 -0.030000 C -0.017986 -0.036667 -0.004502 -0.042994 0.000000 -0.040000 C 0.004502 -0.037006 0.007523 -0.016698 0.009028 -0.012037 " pathEditMode="relative" ptsTypes="">
                                      <p:cBhvr>
                                        <p:cTn id="104" dur="5000" fill="hold"/>
                                        <p:tgtEl>
                                          <p:spTgt spid="82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05" presetID="0" presetClass="path" presetSubtype="0" repeatCount="indefinite" accel="50000" decel="5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0.000000 0.000000 C -0.002998 -0.005000 -0.017986 -0.023333 -0.017986 -0.030000 C -0.017986 -0.036667 -0.004502 -0.042994 0.000000 -0.040000 C 0.004502 -0.037006 0.007523 -0.016698 0.009028 -0.012037 " pathEditMode="relative" ptsTypes="">
                                      <p:cBhvr>
                                        <p:cTn id="106" dur="5000" fill="hold"/>
                                        <p:tgtEl>
                                          <p:spTgt spid="82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0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08" dur="1000" fill="hold"/>
                                        <p:tgtEl>
                                          <p:spTgt spid="8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10" dur="1000" fill="hold"/>
                                        <p:tgtEl>
                                          <p:spTgt spid="8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12" dur="1000" fill="hold"/>
                                        <p:tgtEl>
                                          <p:spTgt spid="8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35" presetClass="emph" presetSubtype="0" repeatCount="indefinite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14" dur="1000" fill="hold"/>
                                        <p:tgtEl>
                                          <p:spTgt spid="8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35" presetClass="emph" presetSubtype="0" repeatCount="indefinite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16" dur="1000" fill="hold"/>
                                        <p:tgtEl>
                                          <p:spTgt spid="8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35" presetClass="emph" presetSubtype="0" repeatCount="indefinite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18" dur="1000" fill="hold"/>
                                        <p:tgtEl>
                                          <p:spTgt spid="8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0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000 0.000000 C -0.002998 -0.005000 -0.017986 -0.023333 -0.017986 -0.030000 C -0.017986 -0.036667 -0.004502 -0.042994 0.000000 -0.040000 C 0.004502 -0.037006 0.007523 -0.016698 0.009028 -0.012037 " pathEditMode="relative" ptsTypes="">
                                      <p:cBhvr>
                                        <p:cTn id="120" dur="5000" fill="hold"/>
                                        <p:tgtEl>
                                          <p:spTgt spid="82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hf sldNum="0" hdr="0" ftr="0" dt="0"/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2504" cy="4525963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54296" y="1600200"/>
            <a:ext cx="4032504" cy="4525963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1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8" name="灯片编号占位符 7"/>
          <p:cNvSpPr>
            <a:spLocks noGrp="1"/>
          </p:cNvSpPr>
          <p:nvPr>
            <p:ph type="sldNum" sz="quarter" idx="11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1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3" name="灯片编号占位符 2"/>
          <p:cNvSpPr>
            <a:spLocks noGrp="1"/>
          </p:cNvSpPr>
          <p:nvPr>
            <p:ph type="sldNum" sz="quarter" idx="11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1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24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fontAlgn="base"/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1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52930" cy="5851525"/>
          </a:xfr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4" Type="http://schemas.openxmlformats.org/officeDocument/2006/relationships/theme" Target="../theme/theme1.xml"/><Relationship Id="rId13" Type="http://schemas.openxmlformats.org/officeDocument/2006/relationships/image" Target="../media/image2.jpeg"/><Relationship Id="rId12" Type="http://schemas.openxmlformats.org/officeDocument/2006/relationships/image" Target="../media/image1.png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0.xml"/><Relationship Id="rId8" Type="http://schemas.openxmlformats.org/officeDocument/2006/relationships/slideLayout" Target="../slideLayouts/slideLayout19.xml"/><Relationship Id="rId7" Type="http://schemas.openxmlformats.org/officeDocument/2006/relationships/slideLayout" Target="../slideLayouts/slideLayout18.xml"/><Relationship Id="rId6" Type="http://schemas.openxmlformats.org/officeDocument/2006/relationships/slideLayout" Target="../slideLayouts/slideLayout17.xml"/><Relationship Id="rId5" Type="http://schemas.openxmlformats.org/officeDocument/2006/relationships/slideLayout" Target="../slideLayouts/slideLayout16.xml"/><Relationship Id="rId4" Type="http://schemas.openxmlformats.org/officeDocument/2006/relationships/slideLayout" Target="../slideLayouts/slideLayout15.xml"/><Relationship Id="rId3" Type="http://schemas.openxmlformats.org/officeDocument/2006/relationships/slideLayout" Target="../slideLayouts/slideLayout14.xml"/><Relationship Id="rId2" Type="http://schemas.openxmlformats.org/officeDocument/2006/relationships/slideLayout" Target="../slideLayouts/slideLayout13.xml"/><Relationship Id="rId19" Type="http://schemas.openxmlformats.org/officeDocument/2006/relationships/theme" Target="../theme/theme2.xml"/><Relationship Id="rId18" Type="http://schemas.openxmlformats.org/officeDocument/2006/relationships/image" Target="../media/image6.png"/><Relationship Id="rId17" Type="http://schemas.openxmlformats.org/officeDocument/2006/relationships/image" Target="../media/image5.png"/><Relationship Id="rId16" Type="http://schemas.openxmlformats.org/officeDocument/2006/relationships/image" Target="../media/image4.png"/><Relationship Id="rId15" Type="http://schemas.openxmlformats.org/officeDocument/2006/relationships/hyperlink" Target="file:///G:\&#35838;&#20214;A\11-13&#31456;&#35838;&#20214;&#30446;&#24405;.ppt" TargetMode="External"/><Relationship Id="rId14" Type="http://schemas.openxmlformats.org/officeDocument/2006/relationships/image" Target="../media/image3.png"/><Relationship Id="rId13" Type="http://schemas.openxmlformats.org/officeDocument/2006/relationships/hyperlink" Target="file:///G:/&#35838;&#20214;A/11-13&#31456;&#35838;&#20214;&#30446;&#24405;.ppt" TargetMode="External"/><Relationship Id="rId12" Type="http://schemas.openxmlformats.org/officeDocument/2006/relationships/image" Target="../media/image1.png"/><Relationship Id="rId11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21.xml"/><Relationship Id="rId1" Type="http://schemas.openxmlformats.org/officeDocument/2006/relationships/slideLayout" Target="../slideLayouts/slideLayout12.xml"/></Relationships>
</file>

<file path=ppt/slideMasters/_rels/slideMaster3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31.xml"/><Relationship Id="rId8" Type="http://schemas.openxmlformats.org/officeDocument/2006/relationships/slideLayout" Target="../slideLayouts/slideLayout30.xml"/><Relationship Id="rId7" Type="http://schemas.openxmlformats.org/officeDocument/2006/relationships/slideLayout" Target="../slideLayouts/slideLayout29.xml"/><Relationship Id="rId6" Type="http://schemas.openxmlformats.org/officeDocument/2006/relationships/slideLayout" Target="../slideLayouts/slideLayout28.xml"/><Relationship Id="rId5" Type="http://schemas.openxmlformats.org/officeDocument/2006/relationships/slideLayout" Target="../slideLayouts/slideLayout27.xml"/><Relationship Id="rId4" Type="http://schemas.openxmlformats.org/officeDocument/2006/relationships/slideLayout" Target="../slideLayouts/slideLayout26.xml"/><Relationship Id="rId3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4.xml"/><Relationship Id="rId13" Type="http://schemas.openxmlformats.org/officeDocument/2006/relationships/theme" Target="../theme/theme3.xml"/><Relationship Id="rId12" Type="http://schemas.openxmlformats.org/officeDocument/2006/relationships/image" Target="../media/image1.png"/><Relationship Id="rId11" Type="http://schemas.openxmlformats.org/officeDocument/2006/relationships/slideLayout" Target="../slideLayouts/slideLayout33.xml"/><Relationship Id="rId10" Type="http://schemas.openxmlformats.org/officeDocument/2006/relationships/slideLayout" Target="../slideLayouts/slideLayout32.xml"/><Relationship Id="rId1" Type="http://schemas.openxmlformats.org/officeDocument/2006/relationships/slideLayout" Target="../slideLayouts/slideLayout23.xml"/></Relationships>
</file>

<file path=ppt/slideMasters/_rels/slideMaster4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42.xml"/><Relationship Id="rId8" Type="http://schemas.openxmlformats.org/officeDocument/2006/relationships/slideLayout" Target="../slideLayouts/slideLayout41.xml"/><Relationship Id="rId7" Type="http://schemas.openxmlformats.org/officeDocument/2006/relationships/slideLayout" Target="../slideLayouts/slideLayout40.xml"/><Relationship Id="rId6" Type="http://schemas.openxmlformats.org/officeDocument/2006/relationships/slideLayout" Target="../slideLayouts/slideLayout39.xml"/><Relationship Id="rId5" Type="http://schemas.openxmlformats.org/officeDocument/2006/relationships/slideLayout" Target="../slideLayouts/slideLayout38.xml"/><Relationship Id="rId4" Type="http://schemas.openxmlformats.org/officeDocument/2006/relationships/slideLayout" Target="../slideLayouts/slideLayout37.xml"/><Relationship Id="rId3" Type="http://schemas.openxmlformats.org/officeDocument/2006/relationships/slideLayout" Target="../slideLayouts/slideLayout36.xml"/><Relationship Id="rId2" Type="http://schemas.openxmlformats.org/officeDocument/2006/relationships/slideLayout" Target="../slideLayouts/slideLayout35.xml"/><Relationship Id="rId16" Type="http://schemas.openxmlformats.org/officeDocument/2006/relationships/theme" Target="../theme/theme4.xml"/><Relationship Id="rId15" Type="http://schemas.openxmlformats.org/officeDocument/2006/relationships/image" Target="../media/image9.png"/><Relationship Id="rId14" Type="http://schemas.openxmlformats.org/officeDocument/2006/relationships/image" Target="../media/image8.png"/><Relationship Id="rId13" Type="http://schemas.openxmlformats.org/officeDocument/2006/relationships/image" Target="../media/image7.png"/><Relationship Id="rId12" Type="http://schemas.openxmlformats.org/officeDocument/2006/relationships/image" Target="../media/image1.png"/><Relationship Id="rId11" Type="http://schemas.openxmlformats.org/officeDocument/2006/relationships/slideLayout" Target="../slideLayouts/slideLayout44.xml"/><Relationship Id="rId10" Type="http://schemas.openxmlformats.org/officeDocument/2006/relationships/slideLayout" Target="../slideLayouts/slideLayout43.xml"/><Relationship Id="rId1" Type="http://schemas.openxmlformats.org/officeDocument/2006/relationships/slideLayout" Target="../slideLayouts/slideLayout34.xml"/></Relationships>
</file>

<file path=ppt/slideMasters/_rels/slideMaster5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53.xml"/><Relationship Id="rId8" Type="http://schemas.openxmlformats.org/officeDocument/2006/relationships/slideLayout" Target="../slideLayouts/slideLayout52.xml"/><Relationship Id="rId7" Type="http://schemas.openxmlformats.org/officeDocument/2006/relationships/slideLayout" Target="../slideLayouts/slideLayout51.xml"/><Relationship Id="rId6" Type="http://schemas.openxmlformats.org/officeDocument/2006/relationships/slideLayout" Target="../slideLayouts/slideLayout50.xml"/><Relationship Id="rId5" Type="http://schemas.openxmlformats.org/officeDocument/2006/relationships/slideLayout" Target="../slideLayouts/slideLayout49.xml"/><Relationship Id="rId4" Type="http://schemas.openxmlformats.org/officeDocument/2006/relationships/slideLayout" Target="../slideLayouts/slideLayout48.xml"/><Relationship Id="rId3" Type="http://schemas.openxmlformats.org/officeDocument/2006/relationships/slideLayout" Target="../slideLayouts/slideLayout47.xml"/><Relationship Id="rId2" Type="http://schemas.openxmlformats.org/officeDocument/2006/relationships/slideLayout" Target="../slideLayouts/slideLayout46.xml"/><Relationship Id="rId13" Type="http://schemas.openxmlformats.org/officeDocument/2006/relationships/theme" Target="../theme/theme5.xml"/><Relationship Id="rId12" Type="http://schemas.openxmlformats.org/officeDocument/2006/relationships/image" Target="../media/image2.jpeg"/><Relationship Id="rId11" Type="http://schemas.openxmlformats.org/officeDocument/2006/relationships/slideLayout" Target="../slideLayouts/slideLayout55.xml"/><Relationship Id="rId10" Type="http://schemas.openxmlformats.org/officeDocument/2006/relationships/slideLayout" Target="../slideLayouts/slideLayout54.xml"/><Relationship Id="rId1" Type="http://schemas.openxmlformats.org/officeDocument/2006/relationships/slideLayout" Target="../slideLayouts/slideLayout4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rotWithShape="0">
          <a:blip r:embed="rId1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1026" name="矩形 1025"/>
          <p:cNvSpPr/>
          <p:nvPr/>
        </p:nvSpPr>
        <p:spPr>
          <a:xfrm>
            <a:off x="1588" y="-20637"/>
            <a:ext cx="9244012" cy="5534025"/>
          </a:xfrm>
          <a:prstGeom prst="rect">
            <a:avLst/>
          </a:prstGeom>
          <a:gradFill rotWithShape="0">
            <a:gsLst>
              <a:gs pos="0">
                <a:srgbClr val="66FFFF">
                  <a:alpha val="79999"/>
                </a:srgbClr>
              </a:gs>
              <a:gs pos="100000">
                <a:schemeClr val="bg1">
                  <a:alpha val="0"/>
                </a:schemeClr>
              </a:gs>
            </a:gsLst>
            <a:lin ang="5400000" scaled="1"/>
            <a:tileRect/>
          </a:gradFill>
          <a:ln w="9525">
            <a:noFill/>
          </a:ln>
        </p:spPr>
        <p:txBody>
          <a:bodyPr anchor="t" anchorCtr="0"/>
          <a:p>
            <a:pPr lvl="0" indent="0"/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027" name="未知"/>
          <p:cNvSpPr/>
          <p:nvPr/>
        </p:nvSpPr>
        <p:spPr>
          <a:xfrm>
            <a:off x="-1824037" y="6021388"/>
            <a:ext cx="12299950" cy="1022350"/>
          </a:xfrm>
          <a:custGeom>
            <a:avLst/>
            <a:gdLst/>
            <a:ahLst/>
            <a:cxnLst/>
            <a:pathLst>
              <a:path w="21600" h="21600">
                <a:moveTo>
                  <a:pt x="3266" y="590"/>
                </a:moveTo>
                <a:cubicBezTo>
                  <a:pt x="3587" y="751"/>
                  <a:pt x="2874" y="375"/>
                  <a:pt x="3195" y="577"/>
                </a:cubicBezTo>
                <a:cubicBezTo>
                  <a:pt x="3516" y="778"/>
                  <a:pt x="3960" y="429"/>
                  <a:pt x="4666" y="1355"/>
                </a:cubicBezTo>
                <a:cubicBezTo>
                  <a:pt x="5373" y="2228"/>
                  <a:pt x="6162" y="4430"/>
                  <a:pt x="6973" y="5517"/>
                </a:cubicBezTo>
                <a:cubicBezTo>
                  <a:pt x="7789" y="6564"/>
                  <a:pt x="8758" y="7356"/>
                  <a:pt x="9549" y="7759"/>
                </a:cubicBezTo>
                <a:cubicBezTo>
                  <a:pt x="10339" y="8148"/>
                  <a:pt x="10838" y="7114"/>
                  <a:pt x="11716" y="7920"/>
                </a:cubicBezTo>
                <a:cubicBezTo>
                  <a:pt x="12592" y="8739"/>
                  <a:pt x="13624" y="11464"/>
                  <a:pt x="14818" y="12605"/>
                </a:cubicBezTo>
                <a:cubicBezTo>
                  <a:pt x="16013" y="13760"/>
                  <a:pt x="18324" y="16337"/>
                  <a:pt x="18974" y="17290"/>
                </a:cubicBezTo>
                <a:cubicBezTo>
                  <a:pt x="19628" y="18270"/>
                  <a:pt x="21600" y="19156"/>
                  <a:pt x="18884" y="19774"/>
                </a:cubicBezTo>
                <a:cubicBezTo>
                  <a:pt x="16176" y="20378"/>
                  <a:pt x="5300" y="21600"/>
                  <a:pt x="2645" y="18498"/>
                </a:cubicBezTo>
                <a:cubicBezTo>
                  <a:pt x="0" y="15465"/>
                  <a:pt x="2840" y="20982"/>
                  <a:pt x="2868" y="17894"/>
                </a:cubicBezTo>
                <a:cubicBezTo>
                  <a:pt x="2896" y="14847"/>
                  <a:pt x="3092" y="21318"/>
                  <a:pt x="3147" y="18337"/>
                </a:cubicBezTo>
                <a:cubicBezTo>
                  <a:pt x="3201" y="15357"/>
                  <a:pt x="3168" y="2993"/>
                  <a:pt x="3196" y="0"/>
                </a:cubicBezTo>
                <a:cubicBezTo>
                  <a:pt x="3196" y="0"/>
                  <a:pt x="3266" y="590"/>
                  <a:pt x="3266" y="590"/>
                </a:cubicBezTo>
                <a:close/>
              </a:path>
            </a:pathLst>
          </a:custGeom>
          <a:gradFill rotWithShape="0">
            <a:gsLst>
              <a:gs pos="0">
                <a:srgbClr val="FF6600"/>
              </a:gs>
              <a:gs pos="100000">
                <a:srgbClr val="CC9900"/>
              </a:gs>
            </a:gsLst>
            <a:lin ang="5400000" scaled="1"/>
            <a:tileRect/>
          </a:gra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1028" name="未知"/>
          <p:cNvSpPr/>
          <p:nvPr/>
        </p:nvSpPr>
        <p:spPr>
          <a:xfrm>
            <a:off x="0" y="4870450"/>
            <a:ext cx="554038" cy="2682875"/>
          </a:xfrm>
          <a:custGeom>
            <a:avLst/>
            <a:gdLst/>
            <a:ahLst/>
            <a:cxnLst/>
            <a:pathLst>
              <a:path w="21600" h="21600">
                <a:moveTo>
                  <a:pt x="225" y="19760"/>
                </a:moveTo>
                <a:cubicBezTo>
                  <a:pt x="451" y="21600"/>
                  <a:pt x="6816" y="20215"/>
                  <a:pt x="8212" y="20087"/>
                </a:cubicBezTo>
                <a:cubicBezTo>
                  <a:pt x="9609" y="19959"/>
                  <a:pt x="8007" y="20746"/>
                  <a:pt x="8664" y="18983"/>
                </a:cubicBezTo>
                <a:cubicBezTo>
                  <a:pt x="9321" y="17220"/>
                  <a:pt x="10204" y="12453"/>
                  <a:pt x="12196" y="9494"/>
                </a:cubicBezTo>
                <a:cubicBezTo>
                  <a:pt x="14187" y="6535"/>
                  <a:pt x="19669" y="2432"/>
                  <a:pt x="20634" y="1216"/>
                </a:cubicBezTo>
                <a:cubicBezTo>
                  <a:pt x="21600" y="0"/>
                  <a:pt x="20265" y="904"/>
                  <a:pt x="17965" y="2207"/>
                </a:cubicBezTo>
                <a:cubicBezTo>
                  <a:pt x="15666" y="3510"/>
                  <a:pt x="9834" y="6126"/>
                  <a:pt x="6878" y="9049"/>
                </a:cubicBezTo>
                <a:cubicBezTo>
                  <a:pt x="3921" y="11972"/>
                  <a:pt x="0" y="17920"/>
                  <a:pt x="225" y="19760"/>
                </a:cubicBezTo>
                <a:close/>
              </a:path>
            </a:pathLst>
          </a:custGeom>
          <a:gradFill rotWithShape="0">
            <a:gsLst>
              <a:gs pos="0">
                <a:srgbClr val="FFFF66"/>
              </a:gs>
              <a:gs pos="100000">
                <a:srgbClr val="808000"/>
              </a:gs>
            </a:gsLst>
            <a:lin ang="5400000" scaled="1"/>
            <a:tileRect/>
          </a:gra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1029" name="未知"/>
          <p:cNvSpPr/>
          <p:nvPr/>
        </p:nvSpPr>
        <p:spPr>
          <a:xfrm rot="-1560000">
            <a:off x="0" y="4941888"/>
            <a:ext cx="876300" cy="2684462"/>
          </a:xfrm>
          <a:custGeom>
            <a:avLst/>
            <a:gdLst/>
            <a:ahLst/>
            <a:cxnLst/>
            <a:pathLst>
              <a:path w="21600" h="21600">
                <a:moveTo>
                  <a:pt x="225" y="19760"/>
                </a:moveTo>
                <a:cubicBezTo>
                  <a:pt x="451" y="21600"/>
                  <a:pt x="6816" y="20215"/>
                  <a:pt x="8212" y="20087"/>
                </a:cubicBezTo>
                <a:cubicBezTo>
                  <a:pt x="9609" y="19959"/>
                  <a:pt x="8007" y="20746"/>
                  <a:pt x="8664" y="18983"/>
                </a:cubicBezTo>
                <a:cubicBezTo>
                  <a:pt x="9321" y="17220"/>
                  <a:pt x="10204" y="12453"/>
                  <a:pt x="12196" y="9494"/>
                </a:cubicBezTo>
                <a:cubicBezTo>
                  <a:pt x="14187" y="6535"/>
                  <a:pt x="19669" y="2432"/>
                  <a:pt x="20634" y="1216"/>
                </a:cubicBezTo>
                <a:cubicBezTo>
                  <a:pt x="21600" y="0"/>
                  <a:pt x="20265" y="904"/>
                  <a:pt x="17965" y="2207"/>
                </a:cubicBezTo>
                <a:cubicBezTo>
                  <a:pt x="15666" y="3510"/>
                  <a:pt x="9834" y="6126"/>
                  <a:pt x="6878" y="9049"/>
                </a:cubicBezTo>
                <a:cubicBezTo>
                  <a:pt x="3921" y="11972"/>
                  <a:pt x="0" y="17920"/>
                  <a:pt x="225" y="19760"/>
                </a:cubicBezTo>
                <a:close/>
              </a:path>
            </a:pathLst>
          </a:custGeom>
          <a:gradFill rotWithShape="0">
            <a:gsLst>
              <a:gs pos="0">
                <a:srgbClr val="FFFF66"/>
              </a:gs>
              <a:gs pos="100000">
                <a:srgbClr val="808000"/>
              </a:gs>
            </a:gsLst>
            <a:lin ang="5400000" scaled="1"/>
            <a:tileRect/>
          </a:gra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1030" name="未知"/>
          <p:cNvSpPr/>
          <p:nvPr/>
        </p:nvSpPr>
        <p:spPr>
          <a:xfrm rot="-1560000">
            <a:off x="323850" y="5589588"/>
            <a:ext cx="874713" cy="2684462"/>
          </a:xfrm>
          <a:custGeom>
            <a:avLst/>
            <a:gdLst/>
            <a:ahLst/>
            <a:cxnLst/>
            <a:pathLst>
              <a:path w="21600" h="21600">
                <a:moveTo>
                  <a:pt x="225" y="19760"/>
                </a:moveTo>
                <a:cubicBezTo>
                  <a:pt x="451" y="21600"/>
                  <a:pt x="6816" y="20215"/>
                  <a:pt x="8212" y="20087"/>
                </a:cubicBezTo>
                <a:cubicBezTo>
                  <a:pt x="9609" y="19959"/>
                  <a:pt x="8007" y="20746"/>
                  <a:pt x="8664" y="18983"/>
                </a:cubicBezTo>
                <a:cubicBezTo>
                  <a:pt x="9321" y="17220"/>
                  <a:pt x="10204" y="12453"/>
                  <a:pt x="12196" y="9494"/>
                </a:cubicBezTo>
                <a:cubicBezTo>
                  <a:pt x="14187" y="6535"/>
                  <a:pt x="19669" y="2432"/>
                  <a:pt x="20634" y="1216"/>
                </a:cubicBezTo>
                <a:cubicBezTo>
                  <a:pt x="21600" y="0"/>
                  <a:pt x="20265" y="904"/>
                  <a:pt x="17965" y="2207"/>
                </a:cubicBezTo>
                <a:cubicBezTo>
                  <a:pt x="15666" y="3510"/>
                  <a:pt x="9834" y="6126"/>
                  <a:pt x="6878" y="9049"/>
                </a:cubicBezTo>
                <a:cubicBezTo>
                  <a:pt x="3921" y="11972"/>
                  <a:pt x="0" y="17920"/>
                  <a:pt x="225" y="19760"/>
                </a:cubicBezTo>
                <a:close/>
              </a:path>
            </a:pathLst>
          </a:custGeom>
          <a:gradFill rotWithShape="0">
            <a:gsLst>
              <a:gs pos="0">
                <a:srgbClr val="FFFF66"/>
              </a:gs>
              <a:gs pos="100000">
                <a:srgbClr val="808000"/>
              </a:gs>
            </a:gsLst>
            <a:lin ang="5400000" scaled="1"/>
            <a:tileRect/>
          </a:gra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1031" name="未知"/>
          <p:cNvSpPr/>
          <p:nvPr/>
        </p:nvSpPr>
        <p:spPr>
          <a:xfrm rot="360000">
            <a:off x="395288" y="5518150"/>
            <a:ext cx="436562" cy="2682875"/>
          </a:xfrm>
          <a:custGeom>
            <a:avLst/>
            <a:gdLst/>
            <a:ahLst/>
            <a:cxnLst/>
            <a:pathLst>
              <a:path w="21600" h="21600">
                <a:moveTo>
                  <a:pt x="225" y="19760"/>
                </a:moveTo>
                <a:cubicBezTo>
                  <a:pt x="451" y="21600"/>
                  <a:pt x="6816" y="20215"/>
                  <a:pt x="8212" y="20087"/>
                </a:cubicBezTo>
                <a:cubicBezTo>
                  <a:pt x="9609" y="19959"/>
                  <a:pt x="8007" y="20746"/>
                  <a:pt x="8664" y="18983"/>
                </a:cubicBezTo>
                <a:cubicBezTo>
                  <a:pt x="9321" y="17220"/>
                  <a:pt x="10204" y="12453"/>
                  <a:pt x="12196" y="9494"/>
                </a:cubicBezTo>
                <a:cubicBezTo>
                  <a:pt x="14187" y="6535"/>
                  <a:pt x="19669" y="2432"/>
                  <a:pt x="20634" y="1216"/>
                </a:cubicBezTo>
                <a:cubicBezTo>
                  <a:pt x="21600" y="0"/>
                  <a:pt x="20265" y="904"/>
                  <a:pt x="17965" y="2207"/>
                </a:cubicBezTo>
                <a:cubicBezTo>
                  <a:pt x="15666" y="3510"/>
                  <a:pt x="9834" y="6126"/>
                  <a:pt x="6878" y="9049"/>
                </a:cubicBezTo>
                <a:cubicBezTo>
                  <a:pt x="3921" y="11972"/>
                  <a:pt x="0" y="17920"/>
                  <a:pt x="225" y="19760"/>
                </a:cubicBezTo>
                <a:close/>
              </a:path>
            </a:pathLst>
          </a:custGeom>
          <a:gradFill rotWithShape="0">
            <a:gsLst>
              <a:gs pos="0">
                <a:srgbClr val="FFFF66"/>
              </a:gs>
              <a:gs pos="100000">
                <a:srgbClr val="808000"/>
              </a:gs>
            </a:gsLst>
            <a:lin ang="5400000" scaled="1"/>
            <a:tileRect/>
          </a:gra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1032" name="未知"/>
          <p:cNvSpPr/>
          <p:nvPr/>
        </p:nvSpPr>
        <p:spPr>
          <a:xfrm rot="-420000">
            <a:off x="2411413" y="5373688"/>
            <a:ext cx="631825" cy="2379662"/>
          </a:xfrm>
          <a:custGeom>
            <a:avLst/>
            <a:gdLst/>
            <a:ahLst/>
            <a:cxnLst/>
            <a:pathLst>
              <a:path w="21600" h="21600">
                <a:moveTo>
                  <a:pt x="225" y="19760"/>
                </a:moveTo>
                <a:cubicBezTo>
                  <a:pt x="451" y="21600"/>
                  <a:pt x="6816" y="20215"/>
                  <a:pt x="8212" y="20087"/>
                </a:cubicBezTo>
                <a:cubicBezTo>
                  <a:pt x="9609" y="19959"/>
                  <a:pt x="8007" y="20746"/>
                  <a:pt x="8664" y="18983"/>
                </a:cubicBezTo>
                <a:cubicBezTo>
                  <a:pt x="9321" y="17220"/>
                  <a:pt x="10204" y="12453"/>
                  <a:pt x="12196" y="9494"/>
                </a:cubicBezTo>
                <a:cubicBezTo>
                  <a:pt x="14187" y="6535"/>
                  <a:pt x="19669" y="2432"/>
                  <a:pt x="20634" y="1216"/>
                </a:cubicBezTo>
                <a:cubicBezTo>
                  <a:pt x="21600" y="0"/>
                  <a:pt x="20265" y="904"/>
                  <a:pt x="17965" y="2207"/>
                </a:cubicBezTo>
                <a:cubicBezTo>
                  <a:pt x="15666" y="3510"/>
                  <a:pt x="9834" y="6126"/>
                  <a:pt x="6878" y="9049"/>
                </a:cubicBezTo>
                <a:cubicBezTo>
                  <a:pt x="3921" y="11972"/>
                  <a:pt x="0" y="17920"/>
                  <a:pt x="225" y="19760"/>
                </a:cubicBezTo>
                <a:close/>
              </a:path>
            </a:pathLst>
          </a:custGeom>
          <a:gradFill rotWithShape="0">
            <a:gsLst>
              <a:gs pos="0">
                <a:srgbClr val="FFFF66"/>
              </a:gs>
              <a:gs pos="100000">
                <a:srgbClr val="808000"/>
              </a:gs>
            </a:gsLst>
            <a:lin ang="5400000" scaled="1"/>
            <a:tileRect/>
          </a:gra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1033" name="未知"/>
          <p:cNvSpPr/>
          <p:nvPr/>
        </p:nvSpPr>
        <p:spPr>
          <a:xfrm rot="-1560000">
            <a:off x="2916238" y="5445125"/>
            <a:ext cx="874712" cy="2684463"/>
          </a:xfrm>
          <a:custGeom>
            <a:avLst/>
            <a:gdLst/>
            <a:ahLst/>
            <a:cxnLst/>
            <a:pathLst>
              <a:path w="21600" h="21600">
                <a:moveTo>
                  <a:pt x="225" y="19760"/>
                </a:moveTo>
                <a:cubicBezTo>
                  <a:pt x="451" y="21600"/>
                  <a:pt x="6816" y="20215"/>
                  <a:pt x="8212" y="20087"/>
                </a:cubicBezTo>
                <a:cubicBezTo>
                  <a:pt x="9609" y="19959"/>
                  <a:pt x="8007" y="20746"/>
                  <a:pt x="8664" y="18983"/>
                </a:cubicBezTo>
                <a:cubicBezTo>
                  <a:pt x="9321" y="17220"/>
                  <a:pt x="10204" y="12453"/>
                  <a:pt x="12196" y="9494"/>
                </a:cubicBezTo>
                <a:cubicBezTo>
                  <a:pt x="14187" y="6535"/>
                  <a:pt x="19669" y="2432"/>
                  <a:pt x="20634" y="1216"/>
                </a:cubicBezTo>
                <a:cubicBezTo>
                  <a:pt x="21600" y="0"/>
                  <a:pt x="20265" y="904"/>
                  <a:pt x="17965" y="2207"/>
                </a:cubicBezTo>
                <a:cubicBezTo>
                  <a:pt x="15666" y="3510"/>
                  <a:pt x="9834" y="6126"/>
                  <a:pt x="6878" y="9049"/>
                </a:cubicBezTo>
                <a:cubicBezTo>
                  <a:pt x="3921" y="11972"/>
                  <a:pt x="0" y="17920"/>
                  <a:pt x="225" y="19760"/>
                </a:cubicBezTo>
                <a:close/>
              </a:path>
            </a:pathLst>
          </a:custGeom>
          <a:gradFill rotWithShape="0">
            <a:gsLst>
              <a:gs pos="0">
                <a:srgbClr val="FFFF66"/>
              </a:gs>
              <a:gs pos="100000">
                <a:srgbClr val="808000"/>
              </a:gs>
            </a:gsLst>
            <a:lin ang="5400000" scaled="1"/>
            <a:tileRect/>
          </a:gra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1034" name="未知"/>
          <p:cNvSpPr/>
          <p:nvPr/>
        </p:nvSpPr>
        <p:spPr>
          <a:xfrm>
            <a:off x="682625" y="5157788"/>
            <a:ext cx="555625" cy="2684462"/>
          </a:xfrm>
          <a:custGeom>
            <a:avLst/>
            <a:gdLst/>
            <a:ahLst/>
            <a:cxnLst/>
            <a:pathLst>
              <a:path w="21600" h="21600">
                <a:moveTo>
                  <a:pt x="225" y="19760"/>
                </a:moveTo>
                <a:cubicBezTo>
                  <a:pt x="451" y="21600"/>
                  <a:pt x="6816" y="20215"/>
                  <a:pt x="8212" y="20087"/>
                </a:cubicBezTo>
                <a:cubicBezTo>
                  <a:pt x="9609" y="19959"/>
                  <a:pt x="8007" y="20746"/>
                  <a:pt x="8664" y="18983"/>
                </a:cubicBezTo>
                <a:cubicBezTo>
                  <a:pt x="9321" y="17220"/>
                  <a:pt x="10204" y="12453"/>
                  <a:pt x="12196" y="9494"/>
                </a:cubicBezTo>
                <a:cubicBezTo>
                  <a:pt x="14187" y="6535"/>
                  <a:pt x="19669" y="2432"/>
                  <a:pt x="20634" y="1216"/>
                </a:cubicBezTo>
                <a:cubicBezTo>
                  <a:pt x="21600" y="0"/>
                  <a:pt x="20265" y="904"/>
                  <a:pt x="17965" y="2207"/>
                </a:cubicBezTo>
                <a:cubicBezTo>
                  <a:pt x="15666" y="3510"/>
                  <a:pt x="9834" y="6126"/>
                  <a:pt x="6878" y="9049"/>
                </a:cubicBezTo>
                <a:cubicBezTo>
                  <a:pt x="3921" y="11972"/>
                  <a:pt x="0" y="17920"/>
                  <a:pt x="225" y="19760"/>
                </a:cubicBezTo>
                <a:close/>
              </a:path>
            </a:pathLst>
          </a:custGeom>
          <a:gradFill rotWithShape="0">
            <a:gsLst>
              <a:gs pos="0">
                <a:srgbClr val="FFFF66"/>
              </a:gs>
              <a:gs pos="100000">
                <a:srgbClr val="808000"/>
              </a:gs>
            </a:gsLst>
            <a:lin ang="5400000" scaled="1"/>
            <a:tileRect/>
          </a:gra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1035" name="未知"/>
          <p:cNvSpPr/>
          <p:nvPr/>
        </p:nvSpPr>
        <p:spPr>
          <a:xfrm>
            <a:off x="2384425" y="5994400"/>
            <a:ext cx="554038" cy="2682875"/>
          </a:xfrm>
          <a:custGeom>
            <a:avLst/>
            <a:gdLst/>
            <a:ahLst/>
            <a:cxnLst/>
            <a:pathLst>
              <a:path w="21600" h="21600">
                <a:moveTo>
                  <a:pt x="225" y="19760"/>
                </a:moveTo>
                <a:cubicBezTo>
                  <a:pt x="451" y="21600"/>
                  <a:pt x="6816" y="20215"/>
                  <a:pt x="8212" y="20087"/>
                </a:cubicBezTo>
                <a:cubicBezTo>
                  <a:pt x="9609" y="19959"/>
                  <a:pt x="8007" y="20746"/>
                  <a:pt x="8664" y="18983"/>
                </a:cubicBezTo>
                <a:cubicBezTo>
                  <a:pt x="9321" y="17220"/>
                  <a:pt x="10204" y="12453"/>
                  <a:pt x="12196" y="9494"/>
                </a:cubicBezTo>
                <a:cubicBezTo>
                  <a:pt x="14187" y="6535"/>
                  <a:pt x="19669" y="2432"/>
                  <a:pt x="20634" y="1216"/>
                </a:cubicBezTo>
                <a:cubicBezTo>
                  <a:pt x="21600" y="0"/>
                  <a:pt x="20265" y="904"/>
                  <a:pt x="17965" y="2207"/>
                </a:cubicBezTo>
                <a:cubicBezTo>
                  <a:pt x="15666" y="3510"/>
                  <a:pt x="9834" y="6126"/>
                  <a:pt x="6878" y="9049"/>
                </a:cubicBezTo>
                <a:cubicBezTo>
                  <a:pt x="3921" y="11972"/>
                  <a:pt x="0" y="17920"/>
                  <a:pt x="225" y="19760"/>
                </a:cubicBezTo>
                <a:close/>
              </a:path>
            </a:pathLst>
          </a:custGeom>
          <a:gradFill rotWithShape="0">
            <a:gsLst>
              <a:gs pos="0">
                <a:srgbClr val="FFFF66"/>
              </a:gs>
              <a:gs pos="100000">
                <a:srgbClr val="808000"/>
              </a:gs>
            </a:gsLst>
            <a:lin ang="5400000" scaled="1"/>
            <a:tileRect/>
          </a:gra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1036" name="未知"/>
          <p:cNvSpPr/>
          <p:nvPr/>
        </p:nvSpPr>
        <p:spPr>
          <a:xfrm>
            <a:off x="1763713" y="5661025"/>
            <a:ext cx="554037" cy="2684463"/>
          </a:xfrm>
          <a:custGeom>
            <a:avLst/>
            <a:gdLst/>
            <a:ahLst/>
            <a:cxnLst/>
            <a:pathLst>
              <a:path w="21600" h="21600">
                <a:moveTo>
                  <a:pt x="225" y="19760"/>
                </a:moveTo>
                <a:cubicBezTo>
                  <a:pt x="451" y="21600"/>
                  <a:pt x="6816" y="20215"/>
                  <a:pt x="8212" y="20087"/>
                </a:cubicBezTo>
                <a:cubicBezTo>
                  <a:pt x="9609" y="19959"/>
                  <a:pt x="8007" y="20746"/>
                  <a:pt x="8664" y="18983"/>
                </a:cubicBezTo>
                <a:cubicBezTo>
                  <a:pt x="9321" y="17220"/>
                  <a:pt x="10204" y="12453"/>
                  <a:pt x="12196" y="9494"/>
                </a:cubicBezTo>
                <a:cubicBezTo>
                  <a:pt x="14187" y="6535"/>
                  <a:pt x="19669" y="2432"/>
                  <a:pt x="20634" y="1216"/>
                </a:cubicBezTo>
                <a:cubicBezTo>
                  <a:pt x="21600" y="0"/>
                  <a:pt x="20265" y="904"/>
                  <a:pt x="17965" y="2207"/>
                </a:cubicBezTo>
                <a:cubicBezTo>
                  <a:pt x="15666" y="3510"/>
                  <a:pt x="9834" y="6126"/>
                  <a:pt x="6878" y="9049"/>
                </a:cubicBezTo>
                <a:cubicBezTo>
                  <a:pt x="3921" y="11972"/>
                  <a:pt x="0" y="17920"/>
                  <a:pt x="225" y="19760"/>
                </a:cubicBezTo>
                <a:close/>
              </a:path>
            </a:pathLst>
          </a:custGeom>
          <a:gradFill rotWithShape="0">
            <a:gsLst>
              <a:gs pos="0">
                <a:srgbClr val="FFFF66"/>
              </a:gs>
              <a:gs pos="100000">
                <a:srgbClr val="808000"/>
              </a:gs>
            </a:gsLst>
            <a:lin ang="5400000" scaled="1"/>
            <a:tileRect/>
          </a:gra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1037" name="未知"/>
          <p:cNvSpPr/>
          <p:nvPr/>
        </p:nvSpPr>
        <p:spPr>
          <a:xfrm>
            <a:off x="3276600" y="5949950"/>
            <a:ext cx="554038" cy="2684463"/>
          </a:xfrm>
          <a:custGeom>
            <a:avLst/>
            <a:gdLst/>
            <a:ahLst/>
            <a:cxnLst/>
            <a:pathLst>
              <a:path w="21600" h="21600">
                <a:moveTo>
                  <a:pt x="225" y="19760"/>
                </a:moveTo>
                <a:cubicBezTo>
                  <a:pt x="451" y="21600"/>
                  <a:pt x="6816" y="20215"/>
                  <a:pt x="8212" y="20087"/>
                </a:cubicBezTo>
                <a:cubicBezTo>
                  <a:pt x="9609" y="19959"/>
                  <a:pt x="8007" y="20746"/>
                  <a:pt x="8664" y="18983"/>
                </a:cubicBezTo>
                <a:cubicBezTo>
                  <a:pt x="9321" y="17220"/>
                  <a:pt x="10204" y="12453"/>
                  <a:pt x="12196" y="9494"/>
                </a:cubicBezTo>
                <a:cubicBezTo>
                  <a:pt x="14187" y="6535"/>
                  <a:pt x="19669" y="2432"/>
                  <a:pt x="20634" y="1216"/>
                </a:cubicBezTo>
                <a:cubicBezTo>
                  <a:pt x="21600" y="0"/>
                  <a:pt x="20265" y="904"/>
                  <a:pt x="17965" y="2207"/>
                </a:cubicBezTo>
                <a:cubicBezTo>
                  <a:pt x="15666" y="3510"/>
                  <a:pt x="9834" y="6126"/>
                  <a:pt x="6878" y="9049"/>
                </a:cubicBezTo>
                <a:cubicBezTo>
                  <a:pt x="3921" y="11972"/>
                  <a:pt x="0" y="17920"/>
                  <a:pt x="225" y="19760"/>
                </a:cubicBezTo>
                <a:close/>
              </a:path>
            </a:pathLst>
          </a:custGeom>
          <a:gradFill rotWithShape="0">
            <a:gsLst>
              <a:gs pos="0">
                <a:srgbClr val="FFFF66"/>
              </a:gs>
              <a:gs pos="100000">
                <a:srgbClr val="808000"/>
              </a:gs>
            </a:gsLst>
            <a:lin ang="5400000" scaled="1"/>
            <a:tileRect/>
          </a:gra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1038" name="未知"/>
          <p:cNvSpPr/>
          <p:nvPr/>
        </p:nvSpPr>
        <p:spPr>
          <a:xfrm rot="-1560000">
            <a:off x="2192338" y="6048375"/>
            <a:ext cx="874712" cy="2684463"/>
          </a:xfrm>
          <a:custGeom>
            <a:avLst/>
            <a:gdLst/>
            <a:ahLst/>
            <a:cxnLst/>
            <a:pathLst>
              <a:path w="21600" h="21600">
                <a:moveTo>
                  <a:pt x="225" y="19760"/>
                </a:moveTo>
                <a:cubicBezTo>
                  <a:pt x="451" y="21600"/>
                  <a:pt x="6816" y="20215"/>
                  <a:pt x="8212" y="20087"/>
                </a:cubicBezTo>
                <a:cubicBezTo>
                  <a:pt x="9609" y="19959"/>
                  <a:pt x="8007" y="20746"/>
                  <a:pt x="8664" y="18983"/>
                </a:cubicBezTo>
                <a:cubicBezTo>
                  <a:pt x="9321" y="17220"/>
                  <a:pt x="10204" y="12453"/>
                  <a:pt x="12196" y="9494"/>
                </a:cubicBezTo>
                <a:cubicBezTo>
                  <a:pt x="14187" y="6535"/>
                  <a:pt x="19669" y="2432"/>
                  <a:pt x="20634" y="1216"/>
                </a:cubicBezTo>
                <a:cubicBezTo>
                  <a:pt x="21600" y="0"/>
                  <a:pt x="20265" y="904"/>
                  <a:pt x="17965" y="2207"/>
                </a:cubicBezTo>
                <a:cubicBezTo>
                  <a:pt x="15666" y="3510"/>
                  <a:pt x="9834" y="6126"/>
                  <a:pt x="6878" y="9049"/>
                </a:cubicBezTo>
                <a:cubicBezTo>
                  <a:pt x="3921" y="11972"/>
                  <a:pt x="0" y="17920"/>
                  <a:pt x="225" y="19760"/>
                </a:cubicBezTo>
                <a:close/>
              </a:path>
            </a:pathLst>
          </a:custGeom>
          <a:gradFill rotWithShape="0">
            <a:gsLst>
              <a:gs pos="0">
                <a:srgbClr val="FFFF66"/>
              </a:gs>
              <a:gs pos="100000">
                <a:srgbClr val="808000"/>
              </a:gs>
            </a:gsLst>
            <a:lin ang="5400000" scaled="1"/>
            <a:tileRect/>
          </a:gra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1039" name="未知"/>
          <p:cNvSpPr/>
          <p:nvPr/>
        </p:nvSpPr>
        <p:spPr>
          <a:xfrm rot="-1560000">
            <a:off x="2435225" y="5678488"/>
            <a:ext cx="876300" cy="2684462"/>
          </a:xfrm>
          <a:custGeom>
            <a:avLst/>
            <a:gdLst/>
            <a:ahLst/>
            <a:cxnLst/>
            <a:pathLst>
              <a:path w="21600" h="21600">
                <a:moveTo>
                  <a:pt x="225" y="19760"/>
                </a:moveTo>
                <a:cubicBezTo>
                  <a:pt x="451" y="21600"/>
                  <a:pt x="6816" y="20215"/>
                  <a:pt x="8212" y="20087"/>
                </a:cubicBezTo>
                <a:cubicBezTo>
                  <a:pt x="9609" y="19959"/>
                  <a:pt x="8007" y="20746"/>
                  <a:pt x="8664" y="18983"/>
                </a:cubicBezTo>
                <a:cubicBezTo>
                  <a:pt x="9321" y="17220"/>
                  <a:pt x="10204" y="12453"/>
                  <a:pt x="12196" y="9494"/>
                </a:cubicBezTo>
                <a:cubicBezTo>
                  <a:pt x="14187" y="6535"/>
                  <a:pt x="19669" y="2432"/>
                  <a:pt x="20634" y="1216"/>
                </a:cubicBezTo>
                <a:cubicBezTo>
                  <a:pt x="21600" y="0"/>
                  <a:pt x="20265" y="904"/>
                  <a:pt x="17965" y="2207"/>
                </a:cubicBezTo>
                <a:cubicBezTo>
                  <a:pt x="15666" y="3510"/>
                  <a:pt x="9834" y="6126"/>
                  <a:pt x="6878" y="9049"/>
                </a:cubicBezTo>
                <a:cubicBezTo>
                  <a:pt x="3921" y="11972"/>
                  <a:pt x="0" y="17920"/>
                  <a:pt x="225" y="19760"/>
                </a:cubicBezTo>
                <a:close/>
              </a:path>
            </a:pathLst>
          </a:custGeom>
          <a:gradFill rotWithShape="0">
            <a:gsLst>
              <a:gs pos="0">
                <a:srgbClr val="FFFF66"/>
              </a:gs>
              <a:gs pos="100000">
                <a:srgbClr val="808000"/>
              </a:gs>
            </a:gsLst>
            <a:lin ang="5400000" scaled="1"/>
            <a:tileRect/>
          </a:gra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1040" name="未知"/>
          <p:cNvSpPr/>
          <p:nvPr/>
        </p:nvSpPr>
        <p:spPr>
          <a:xfrm>
            <a:off x="919163" y="5624513"/>
            <a:ext cx="554037" cy="2684462"/>
          </a:xfrm>
          <a:custGeom>
            <a:avLst/>
            <a:gdLst/>
            <a:ahLst/>
            <a:cxnLst/>
            <a:pathLst>
              <a:path w="21600" h="21600">
                <a:moveTo>
                  <a:pt x="225" y="19760"/>
                </a:moveTo>
                <a:cubicBezTo>
                  <a:pt x="451" y="21600"/>
                  <a:pt x="6816" y="20215"/>
                  <a:pt x="8212" y="20087"/>
                </a:cubicBezTo>
                <a:cubicBezTo>
                  <a:pt x="9609" y="19959"/>
                  <a:pt x="8007" y="20746"/>
                  <a:pt x="8664" y="18983"/>
                </a:cubicBezTo>
                <a:cubicBezTo>
                  <a:pt x="9321" y="17220"/>
                  <a:pt x="10204" y="12453"/>
                  <a:pt x="12196" y="9494"/>
                </a:cubicBezTo>
                <a:cubicBezTo>
                  <a:pt x="14187" y="6535"/>
                  <a:pt x="19669" y="2432"/>
                  <a:pt x="20634" y="1216"/>
                </a:cubicBezTo>
                <a:cubicBezTo>
                  <a:pt x="21600" y="0"/>
                  <a:pt x="20265" y="904"/>
                  <a:pt x="17965" y="2207"/>
                </a:cubicBezTo>
                <a:cubicBezTo>
                  <a:pt x="15666" y="3510"/>
                  <a:pt x="9834" y="6126"/>
                  <a:pt x="6878" y="9049"/>
                </a:cubicBezTo>
                <a:cubicBezTo>
                  <a:pt x="3921" y="11972"/>
                  <a:pt x="0" y="17920"/>
                  <a:pt x="225" y="19760"/>
                </a:cubicBezTo>
                <a:close/>
              </a:path>
            </a:pathLst>
          </a:custGeom>
          <a:gradFill rotWithShape="0">
            <a:gsLst>
              <a:gs pos="0">
                <a:srgbClr val="FFFF66"/>
              </a:gs>
              <a:gs pos="100000">
                <a:srgbClr val="808000"/>
              </a:gs>
            </a:gsLst>
            <a:lin ang="5400000" scaled="1"/>
            <a:tileRect/>
          </a:gra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1041" name="未知"/>
          <p:cNvSpPr/>
          <p:nvPr/>
        </p:nvSpPr>
        <p:spPr>
          <a:xfrm rot="-1560000">
            <a:off x="919163" y="5695950"/>
            <a:ext cx="874712" cy="2684463"/>
          </a:xfrm>
          <a:custGeom>
            <a:avLst/>
            <a:gdLst/>
            <a:ahLst/>
            <a:cxnLst/>
            <a:pathLst>
              <a:path w="21600" h="21600">
                <a:moveTo>
                  <a:pt x="225" y="19760"/>
                </a:moveTo>
                <a:cubicBezTo>
                  <a:pt x="451" y="21600"/>
                  <a:pt x="6816" y="20215"/>
                  <a:pt x="8212" y="20087"/>
                </a:cubicBezTo>
                <a:cubicBezTo>
                  <a:pt x="9609" y="19959"/>
                  <a:pt x="8007" y="20746"/>
                  <a:pt x="8664" y="18983"/>
                </a:cubicBezTo>
                <a:cubicBezTo>
                  <a:pt x="9321" y="17220"/>
                  <a:pt x="10204" y="12453"/>
                  <a:pt x="12196" y="9494"/>
                </a:cubicBezTo>
                <a:cubicBezTo>
                  <a:pt x="14187" y="6535"/>
                  <a:pt x="19669" y="2432"/>
                  <a:pt x="20634" y="1216"/>
                </a:cubicBezTo>
                <a:cubicBezTo>
                  <a:pt x="21600" y="0"/>
                  <a:pt x="20265" y="904"/>
                  <a:pt x="17965" y="2207"/>
                </a:cubicBezTo>
                <a:cubicBezTo>
                  <a:pt x="15666" y="3510"/>
                  <a:pt x="9834" y="6126"/>
                  <a:pt x="6878" y="9049"/>
                </a:cubicBezTo>
                <a:cubicBezTo>
                  <a:pt x="3921" y="11972"/>
                  <a:pt x="0" y="17920"/>
                  <a:pt x="225" y="19760"/>
                </a:cubicBezTo>
                <a:close/>
              </a:path>
            </a:pathLst>
          </a:custGeom>
          <a:gradFill rotWithShape="0">
            <a:gsLst>
              <a:gs pos="0">
                <a:srgbClr val="FFFF66"/>
              </a:gs>
              <a:gs pos="100000">
                <a:srgbClr val="808000"/>
              </a:gs>
            </a:gsLst>
            <a:lin ang="5400000" scaled="1"/>
            <a:tileRect/>
          </a:gra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1042" name="未知"/>
          <p:cNvSpPr/>
          <p:nvPr/>
        </p:nvSpPr>
        <p:spPr>
          <a:xfrm rot="360000">
            <a:off x="1403350" y="5805488"/>
            <a:ext cx="434975" cy="2684462"/>
          </a:xfrm>
          <a:custGeom>
            <a:avLst/>
            <a:gdLst/>
            <a:ahLst/>
            <a:cxnLst/>
            <a:pathLst>
              <a:path w="21600" h="21600">
                <a:moveTo>
                  <a:pt x="225" y="19760"/>
                </a:moveTo>
                <a:cubicBezTo>
                  <a:pt x="451" y="21600"/>
                  <a:pt x="6816" y="20215"/>
                  <a:pt x="8212" y="20087"/>
                </a:cubicBezTo>
                <a:cubicBezTo>
                  <a:pt x="9609" y="19959"/>
                  <a:pt x="8007" y="20746"/>
                  <a:pt x="8664" y="18983"/>
                </a:cubicBezTo>
                <a:cubicBezTo>
                  <a:pt x="9321" y="17220"/>
                  <a:pt x="10204" y="12453"/>
                  <a:pt x="12196" y="9494"/>
                </a:cubicBezTo>
                <a:cubicBezTo>
                  <a:pt x="14187" y="6535"/>
                  <a:pt x="19669" y="2432"/>
                  <a:pt x="20634" y="1216"/>
                </a:cubicBezTo>
                <a:cubicBezTo>
                  <a:pt x="21600" y="0"/>
                  <a:pt x="20265" y="904"/>
                  <a:pt x="17965" y="2207"/>
                </a:cubicBezTo>
                <a:cubicBezTo>
                  <a:pt x="15666" y="3510"/>
                  <a:pt x="9834" y="6126"/>
                  <a:pt x="6878" y="9049"/>
                </a:cubicBezTo>
                <a:cubicBezTo>
                  <a:pt x="3921" y="11972"/>
                  <a:pt x="0" y="17920"/>
                  <a:pt x="225" y="19760"/>
                </a:cubicBezTo>
                <a:close/>
              </a:path>
            </a:pathLst>
          </a:custGeom>
          <a:gradFill rotWithShape="0">
            <a:gsLst>
              <a:gs pos="0">
                <a:srgbClr val="FFFF66"/>
              </a:gs>
              <a:gs pos="100000">
                <a:srgbClr val="808000"/>
              </a:gs>
            </a:gsLst>
            <a:lin ang="5400000" scaled="1"/>
            <a:tileRect/>
          </a:gra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1043" name="未知"/>
          <p:cNvSpPr/>
          <p:nvPr/>
        </p:nvSpPr>
        <p:spPr>
          <a:xfrm>
            <a:off x="1601788" y="5911850"/>
            <a:ext cx="554037" cy="2684463"/>
          </a:xfrm>
          <a:custGeom>
            <a:avLst/>
            <a:gdLst/>
            <a:ahLst/>
            <a:cxnLst/>
            <a:pathLst>
              <a:path w="21600" h="21600">
                <a:moveTo>
                  <a:pt x="225" y="19760"/>
                </a:moveTo>
                <a:cubicBezTo>
                  <a:pt x="451" y="21600"/>
                  <a:pt x="6816" y="20215"/>
                  <a:pt x="8212" y="20087"/>
                </a:cubicBezTo>
                <a:cubicBezTo>
                  <a:pt x="9609" y="19959"/>
                  <a:pt x="8007" y="20746"/>
                  <a:pt x="8664" y="18983"/>
                </a:cubicBezTo>
                <a:cubicBezTo>
                  <a:pt x="9321" y="17220"/>
                  <a:pt x="10204" y="12453"/>
                  <a:pt x="12196" y="9494"/>
                </a:cubicBezTo>
                <a:cubicBezTo>
                  <a:pt x="14187" y="6535"/>
                  <a:pt x="19669" y="2432"/>
                  <a:pt x="20634" y="1216"/>
                </a:cubicBezTo>
                <a:cubicBezTo>
                  <a:pt x="21600" y="0"/>
                  <a:pt x="20265" y="904"/>
                  <a:pt x="17965" y="2207"/>
                </a:cubicBezTo>
                <a:cubicBezTo>
                  <a:pt x="15666" y="3510"/>
                  <a:pt x="9834" y="6126"/>
                  <a:pt x="6878" y="9049"/>
                </a:cubicBezTo>
                <a:cubicBezTo>
                  <a:pt x="3921" y="11972"/>
                  <a:pt x="0" y="17920"/>
                  <a:pt x="225" y="19760"/>
                </a:cubicBezTo>
                <a:close/>
              </a:path>
            </a:pathLst>
          </a:custGeom>
          <a:gradFill rotWithShape="0">
            <a:gsLst>
              <a:gs pos="0">
                <a:srgbClr val="FFFF66"/>
              </a:gs>
              <a:gs pos="100000">
                <a:srgbClr val="808000"/>
              </a:gs>
            </a:gsLst>
            <a:lin ang="5400000" scaled="1"/>
            <a:tileRect/>
          </a:gra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1044" name="未知"/>
          <p:cNvSpPr/>
          <p:nvPr/>
        </p:nvSpPr>
        <p:spPr>
          <a:xfrm rot="240000">
            <a:off x="2700338" y="620713"/>
            <a:ext cx="2589212" cy="482600"/>
          </a:xfrm>
          <a:custGeom>
            <a:avLst/>
            <a:gdLst/>
            <a:ahLst/>
            <a:cxnLst/>
            <a:pathLst>
              <a:path w="21600" h="21600">
                <a:moveTo>
                  <a:pt x="4383" y="17324"/>
                </a:moveTo>
                <a:cubicBezTo>
                  <a:pt x="3799" y="16808"/>
                  <a:pt x="949" y="20556"/>
                  <a:pt x="526" y="18637"/>
                </a:cubicBezTo>
                <a:cubicBezTo>
                  <a:pt x="135" y="16730"/>
                  <a:pt x="0" y="11837"/>
                  <a:pt x="836" y="10558"/>
                </a:cubicBezTo>
                <a:cubicBezTo>
                  <a:pt x="1713" y="9302"/>
                  <a:pt x="3583" y="8157"/>
                  <a:pt x="4153" y="7170"/>
                </a:cubicBezTo>
                <a:cubicBezTo>
                  <a:pt x="4723" y="6182"/>
                  <a:pt x="3689" y="6474"/>
                  <a:pt x="4789" y="5240"/>
                </a:cubicBezTo>
                <a:cubicBezTo>
                  <a:pt x="5895" y="4017"/>
                  <a:pt x="5446" y="1290"/>
                  <a:pt x="5873" y="572"/>
                </a:cubicBezTo>
                <a:cubicBezTo>
                  <a:pt x="6301" y="0"/>
                  <a:pt x="5855" y="864"/>
                  <a:pt x="6816" y="314"/>
                </a:cubicBezTo>
                <a:cubicBezTo>
                  <a:pt x="7780" y="0"/>
                  <a:pt x="8854" y="2457"/>
                  <a:pt x="9607" y="4768"/>
                </a:cubicBezTo>
                <a:cubicBezTo>
                  <a:pt x="10367" y="7091"/>
                  <a:pt x="13242" y="6665"/>
                  <a:pt x="13954" y="7697"/>
                </a:cubicBezTo>
                <a:cubicBezTo>
                  <a:pt x="14666" y="8752"/>
                  <a:pt x="15656" y="9604"/>
                  <a:pt x="15773" y="10132"/>
                </a:cubicBezTo>
                <a:cubicBezTo>
                  <a:pt x="15890" y="10659"/>
                  <a:pt x="21015" y="10749"/>
                  <a:pt x="21304" y="11366"/>
                </a:cubicBezTo>
                <a:cubicBezTo>
                  <a:pt x="21600" y="11983"/>
                  <a:pt x="21322" y="9302"/>
                  <a:pt x="21227" y="11624"/>
                </a:cubicBezTo>
                <a:cubicBezTo>
                  <a:pt x="21190" y="13924"/>
                  <a:pt x="10754" y="18503"/>
                  <a:pt x="9271" y="19254"/>
                </a:cubicBezTo>
                <a:cubicBezTo>
                  <a:pt x="7795" y="20062"/>
                  <a:pt x="8774" y="18862"/>
                  <a:pt x="7532" y="18761"/>
                </a:cubicBezTo>
                <a:cubicBezTo>
                  <a:pt x="6286" y="18693"/>
                  <a:pt x="5081" y="21600"/>
                  <a:pt x="3835" y="21420"/>
                </a:cubicBezTo>
              </a:path>
            </a:pathLst>
          </a:custGeom>
          <a:gradFill rotWithShape="0">
            <a:gsLst>
              <a:gs pos="0">
                <a:schemeClr val="bg1"/>
              </a:gs>
              <a:gs pos="100000">
                <a:srgbClr val="FFCC00">
                  <a:alpha val="0"/>
                </a:srgbClr>
              </a:gs>
            </a:gsLst>
            <a:path path="shape">
              <a:fillToRect l="50000" t="50000" r="50000" b="50000"/>
            </a:path>
            <a:tileRect/>
          </a:gra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1045" name="未知"/>
          <p:cNvSpPr/>
          <p:nvPr/>
        </p:nvSpPr>
        <p:spPr>
          <a:xfrm rot="480000">
            <a:off x="1260475" y="620713"/>
            <a:ext cx="944563" cy="160337"/>
          </a:xfrm>
          <a:custGeom>
            <a:avLst/>
            <a:gdLst/>
            <a:ahLst/>
            <a:cxnLst/>
            <a:pathLst>
              <a:path w="21600" h="21600">
                <a:moveTo>
                  <a:pt x="4383" y="17324"/>
                </a:moveTo>
                <a:cubicBezTo>
                  <a:pt x="3799" y="16808"/>
                  <a:pt x="949" y="20556"/>
                  <a:pt x="526" y="18637"/>
                </a:cubicBezTo>
                <a:cubicBezTo>
                  <a:pt x="135" y="16730"/>
                  <a:pt x="0" y="11837"/>
                  <a:pt x="836" y="10558"/>
                </a:cubicBezTo>
                <a:cubicBezTo>
                  <a:pt x="1713" y="9302"/>
                  <a:pt x="3583" y="8157"/>
                  <a:pt x="4153" y="7170"/>
                </a:cubicBezTo>
                <a:cubicBezTo>
                  <a:pt x="4723" y="6182"/>
                  <a:pt x="3689" y="6474"/>
                  <a:pt x="4789" y="5240"/>
                </a:cubicBezTo>
                <a:cubicBezTo>
                  <a:pt x="5895" y="4017"/>
                  <a:pt x="5446" y="1290"/>
                  <a:pt x="5873" y="572"/>
                </a:cubicBezTo>
                <a:cubicBezTo>
                  <a:pt x="6301" y="0"/>
                  <a:pt x="5855" y="864"/>
                  <a:pt x="6816" y="314"/>
                </a:cubicBezTo>
                <a:cubicBezTo>
                  <a:pt x="7780" y="0"/>
                  <a:pt x="8854" y="2457"/>
                  <a:pt x="9607" y="4768"/>
                </a:cubicBezTo>
                <a:cubicBezTo>
                  <a:pt x="10367" y="7091"/>
                  <a:pt x="13242" y="6665"/>
                  <a:pt x="13954" y="7697"/>
                </a:cubicBezTo>
                <a:cubicBezTo>
                  <a:pt x="14666" y="8752"/>
                  <a:pt x="15656" y="9604"/>
                  <a:pt x="15773" y="10132"/>
                </a:cubicBezTo>
                <a:cubicBezTo>
                  <a:pt x="15890" y="10659"/>
                  <a:pt x="21015" y="10749"/>
                  <a:pt x="21304" y="11366"/>
                </a:cubicBezTo>
                <a:cubicBezTo>
                  <a:pt x="21600" y="11983"/>
                  <a:pt x="21322" y="9302"/>
                  <a:pt x="21227" y="11624"/>
                </a:cubicBezTo>
                <a:cubicBezTo>
                  <a:pt x="21190" y="13924"/>
                  <a:pt x="10754" y="18503"/>
                  <a:pt x="9271" y="19254"/>
                </a:cubicBezTo>
                <a:cubicBezTo>
                  <a:pt x="7795" y="20062"/>
                  <a:pt x="8774" y="18862"/>
                  <a:pt x="7532" y="18761"/>
                </a:cubicBezTo>
                <a:cubicBezTo>
                  <a:pt x="6286" y="18693"/>
                  <a:pt x="5081" y="21600"/>
                  <a:pt x="3835" y="21420"/>
                </a:cubicBezTo>
              </a:path>
            </a:pathLst>
          </a:custGeom>
          <a:gradFill rotWithShape="0">
            <a:gsLst>
              <a:gs pos="0">
                <a:schemeClr val="bg1"/>
              </a:gs>
              <a:gs pos="100000">
                <a:srgbClr val="FFCC00">
                  <a:alpha val="0"/>
                </a:srgbClr>
              </a:gs>
            </a:gsLst>
            <a:path path="shape">
              <a:fillToRect l="50000" t="50000" r="50000" b="50000"/>
            </a:path>
            <a:tileRect/>
          </a:gra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1046" name="未知"/>
          <p:cNvSpPr/>
          <p:nvPr/>
        </p:nvSpPr>
        <p:spPr>
          <a:xfrm rot="240000">
            <a:off x="2124075" y="692150"/>
            <a:ext cx="1517650" cy="428625"/>
          </a:xfrm>
          <a:custGeom>
            <a:avLst/>
            <a:gdLst/>
            <a:ahLst/>
            <a:cxnLst/>
            <a:pathLst>
              <a:path w="21600" h="21600">
                <a:moveTo>
                  <a:pt x="4383" y="17324"/>
                </a:moveTo>
                <a:cubicBezTo>
                  <a:pt x="3799" y="16808"/>
                  <a:pt x="949" y="20556"/>
                  <a:pt x="526" y="18637"/>
                </a:cubicBezTo>
                <a:cubicBezTo>
                  <a:pt x="135" y="16730"/>
                  <a:pt x="0" y="11837"/>
                  <a:pt x="836" y="10558"/>
                </a:cubicBezTo>
                <a:cubicBezTo>
                  <a:pt x="1713" y="9302"/>
                  <a:pt x="3583" y="8157"/>
                  <a:pt x="4153" y="7170"/>
                </a:cubicBezTo>
                <a:cubicBezTo>
                  <a:pt x="4723" y="6182"/>
                  <a:pt x="3689" y="6474"/>
                  <a:pt x="4789" y="5240"/>
                </a:cubicBezTo>
                <a:cubicBezTo>
                  <a:pt x="5895" y="4017"/>
                  <a:pt x="5446" y="1290"/>
                  <a:pt x="5873" y="572"/>
                </a:cubicBezTo>
                <a:cubicBezTo>
                  <a:pt x="6301" y="0"/>
                  <a:pt x="5855" y="864"/>
                  <a:pt x="6816" y="314"/>
                </a:cubicBezTo>
                <a:cubicBezTo>
                  <a:pt x="7780" y="0"/>
                  <a:pt x="8854" y="2457"/>
                  <a:pt x="9607" y="4768"/>
                </a:cubicBezTo>
                <a:cubicBezTo>
                  <a:pt x="10367" y="7091"/>
                  <a:pt x="13242" y="6665"/>
                  <a:pt x="13954" y="7697"/>
                </a:cubicBezTo>
                <a:cubicBezTo>
                  <a:pt x="14666" y="8752"/>
                  <a:pt x="15656" y="9604"/>
                  <a:pt x="15773" y="10132"/>
                </a:cubicBezTo>
                <a:cubicBezTo>
                  <a:pt x="15890" y="10659"/>
                  <a:pt x="21015" y="10749"/>
                  <a:pt x="21304" y="11366"/>
                </a:cubicBezTo>
                <a:cubicBezTo>
                  <a:pt x="21600" y="11983"/>
                  <a:pt x="21322" y="9302"/>
                  <a:pt x="21227" y="11624"/>
                </a:cubicBezTo>
                <a:cubicBezTo>
                  <a:pt x="21190" y="13924"/>
                  <a:pt x="10754" y="18503"/>
                  <a:pt x="9271" y="19254"/>
                </a:cubicBezTo>
                <a:cubicBezTo>
                  <a:pt x="7795" y="20062"/>
                  <a:pt x="8774" y="18862"/>
                  <a:pt x="7532" y="18761"/>
                </a:cubicBezTo>
                <a:cubicBezTo>
                  <a:pt x="6286" y="18693"/>
                  <a:pt x="5081" y="21600"/>
                  <a:pt x="3835" y="21420"/>
                </a:cubicBezTo>
              </a:path>
            </a:pathLst>
          </a:custGeom>
          <a:gradFill rotWithShape="0">
            <a:gsLst>
              <a:gs pos="0">
                <a:schemeClr val="bg1"/>
              </a:gs>
              <a:gs pos="100000">
                <a:srgbClr val="FFCC00">
                  <a:alpha val="0"/>
                </a:srgbClr>
              </a:gs>
            </a:gsLst>
            <a:path path="shape">
              <a:fillToRect l="50000" t="50000" r="50000" b="50000"/>
            </a:path>
            <a:tileRect/>
          </a:gra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1047" name="未知"/>
          <p:cNvSpPr/>
          <p:nvPr/>
        </p:nvSpPr>
        <p:spPr>
          <a:xfrm rot="240000">
            <a:off x="6300788" y="1268413"/>
            <a:ext cx="1509712" cy="201612"/>
          </a:xfrm>
          <a:custGeom>
            <a:avLst/>
            <a:gdLst/>
            <a:ahLst/>
            <a:cxnLst/>
            <a:pathLst>
              <a:path w="21600" h="21600">
                <a:moveTo>
                  <a:pt x="4383" y="17324"/>
                </a:moveTo>
                <a:cubicBezTo>
                  <a:pt x="3799" y="16808"/>
                  <a:pt x="949" y="20556"/>
                  <a:pt x="526" y="18637"/>
                </a:cubicBezTo>
                <a:cubicBezTo>
                  <a:pt x="135" y="16730"/>
                  <a:pt x="0" y="11837"/>
                  <a:pt x="836" y="10558"/>
                </a:cubicBezTo>
                <a:cubicBezTo>
                  <a:pt x="1713" y="9302"/>
                  <a:pt x="3583" y="8157"/>
                  <a:pt x="4153" y="7170"/>
                </a:cubicBezTo>
                <a:cubicBezTo>
                  <a:pt x="4723" y="6182"/>
                  <a:pt x="3689" y="6474"/>
                  <a:pt x="4789" y="5240"/>
                </a:cubicBezTo>
                <a:cubicBezTo>
                  <a:pt x="5895" y="4017"/>
                  <a:pt x="5446" y="1290"/>
                  <a:pt x="5873" y="572"/>
                </a:cubicBezTo>
                <a:cubicBezTo>
                  <a:pt x="6301" y="0"/>
                  <a:pt x="5855" y="864"/>
                  <a:pt x="6816" y="314"/>
                </a:cubicBezTo>
                <a:cubicBezTo>
                  <a:pt x="7780" y="0"/>
                  <a:pt x="8854" y="2457"/>
                  <a:pt x="9607" y="4768"/>
                </a:cubicBezTo>
                <a:cubicBezTo>
                  <a:pt x="10367" y="7091"/>
                  <a:pt x="13242" y="6665"/>
                  <a:pt x="13954" y="7697"/>
                </a:cubicBezTo>
                <a:cubicBezTo>
                  <a:pt x="14666" y="8752"/>
                  <a:pt x="15656" y="9604"/>
                  <a:pt x="15773" y="10132"/>
                </a:cubicBezTo>
                <a:cubicBezTo>
                  <a:pt x="15890" y="10659"/>
                  <a:pt x="21015" y="10749"/>
                  <a:pt x="21304" y="11366"/>
                </a:cubicBezTo>
                <a:cubicBezTo>
                  <a:pt x="21600" y="11983"/>
                  <a:pt x="21322" y="9302"/>
                  <a:pt x="21227" y="11624"/>
                </a:cubicBezTo>
                <a:cubicBezTo>
                  <a:pt x="21190" y="13924"/>
                  <a:pt x="10754" y="18503"/>
                  <a:pt x="9271" y="19254"/>
                </a:cubicBezTo>
                <a:cubicBezTo>
                  <a:pt x="7795" y="20062"/>
                  <a:pt x="8774" y="18862"/>
                  <a:pt x="7532" y="18761"/>
                </a:cubicBezTo>
                <a:cubicBezTo>
                  <a:pt x="6286" y="18693"/>
                  <a:pt x="5081" y="21600"/>
                  <a:pt x="3835" y="21420"/>
                </a:cubicBezTo>
              </a:path>
            </a:pathLst>
          </a:custGeom>
          <a:gradFill rotWithShape="0">
            <a:gsLst>
              <a:gs pos="0">
                <a:schemeClr val="bg1"/>
              </a:gs>
              <a:gs pos="100000">
                <a:srgbClr val="FFCC00">
                  <a:alpha val="0"/>
                </a:srgbClr>
              </a:gs>
            </a:gsLst>
            <a:path path="shape">
              <a:fillToRect l="50000" t="50000" r="50000" b="50000"/>
            </a:path>
            <a:tileRect/>
          </a:gra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1048" name="未知"/>
          <p:cNvSpPr/>
          <p:nvPr/>
        </p:nvSpPr>
        <p:spPr>
          <a:xfrm rot="240000">
            <a:off x="-241300" y="620713"/>
            <a:ext cx="1919288" cy="455612"/>
          </a:xfrm>
          <a:custGeom>
            <a:avLst/>
            <a:gdLst/>
            <a:ahLst/>
            <a:cxnLst/>
            <a:pathLst>
              <a:path w="21600" h="21600">
                <a:moveTo>
                  <a:pt x="4383" y="17324"/>
                </a:moveTo>
                <a:cubicBezTo>
                  <a:pt x="3799" y="16808"/>
                  <a:pt x="949" y="20556"/>
                  <a:pt x="526" y="18637"/>
                </a:cubicBezTo>
                <a:cubicBezTo>
                  <a:pt x="135" y="16730"/>
                  <a:pt x="0" y="11837"/>
                  <a:pt x="836" y="10558"/>
                </a:cubicBezTo>
                <a:cubicBezTo>
                  <a:pt x="1713" y="9302"/>
                  <a:pt x="3583" y="8157"/>
                  <a:pt x="4153" y="7170"/>
                </a:cubicBezTo>
                <a:cubicBezTo>
                  <a:pt x="4723" y="6182"/>
                  <a:pt x="3689" y="6474"/>
                  <a:pt x="4789" y="5240"/>
                </a:cubicBezTo>
                <a:cubicBezTo>
                  <a:pt x="5895" y="4017"/>
                  <a:pt x="5446" y="1290"/>
                  <a:pt x="5873" y="572"/>
                </a:cubicBezTo>
                <a:cubicBezTo>
                  <a:pt x="6301" y="0"/>
                  <a:pt x="5855" y="864"/>
                  <a:pt x="6816" y="314"/>
                </a:cubicBezTo>
                <a:cubicBezTo>
                  <a:pt x="7780" y="0"/>
                  <a:pt x="8854" y="2457"/>
                  <a:pt x="9607" y="4768"/>
                </a:cubicBezTo>
                <a:cubicBezTo>
                  <a:pt x="10367" y="7091"/>
                  <a:pt x="13242" y="6665"/>
                  <a:pt x="13954" y="7697"/>
                </a:cubicBezTo>
                <a:cubicBezTo>
                  <a:pt x="14666" y="8752"/>
                  <a:pt x="15656" y="9604"/>
                  <a:pt x="15773" y="10132"/>
                </a:cubicBezTo>
                <a:cubicBezTo>
                  <a:pt x="15890" y="10659"/>
                  <a:pt x="21015" y="10749"/>
                  <a:pt x="21304" y="11366"/>
                </a:cubicBezTo>
                <a:cubicBezTo>
                  <a:pt x="21600" y="11983"/>
                  <a:pt x="21322" y="9302"/>
                  <a:pt x="21227" y="11624"/>
                </a:cubicBezTo>
                <a:cubicBezTo>
                  <a:pt x="21190" y="13924"/>
                  <a:pt x="10754" y="18503"/>
                  <a:pt x="9271" y="19254"/>
                </a:cubicBezTo>
                <a:cubicBezTo>
                  <a:pt x="7795" y="20062"/>
                  <a:pt x="8774" y="18862"/>
                  <a:pt x="7532" y="18761"/>
                </a:cubicBezTo>
                <a:cubicBezTo>
                  <a:pt x="6286" y="18693"/>
                  <a:pt x="5081" y="21600"/>
                  <a:pt x="3835" y="21420"/>
                </a:cubicBezTo>
              </a:path>
            </a:pathLst>
          </a:custGeom>
          <a:gradFill rotWithShape="0">
            <a:gsLst>
              <a:gs pos="0">
                <a:schemeClr val="bg1"/>
              </a:gs>
              <a:gs pos="100000">
                <a:srgbClr val="FFCC00">
                  <a:alpha val="0"/>
                </a:srgbClr>
              </a:gs>
            </a:gsLst>
            <a:path path="shape">
              <a:fillToRect l="50000" t="50000" r="50000" b="50000"/>
            </a:path>
            <a:tileRect/>
          </a:gra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1049" name="未知"/>
          <p:cNvSpPr/>
          <p:nvPr/>
        </p:nvSpPr>
        <p:spPr>
          <a:xfrm rot="240000">
            <a:off x="2900363" y="1020763"/>
            <a:ext cx="1509712" cy="201612"/>
          </a:xfrm>
          <a:custGeom>
            <a:avLst/>
            <a:gdLst/>
            <a:ahLst/>
            <a:cxnLst/>
            <a:pathLst>
              <a:path w="21600" h="21600">
                <a:moveTo>
                  <a:pt x="4383" y="17324"/>
                </a:moveTo>
                <a:cubicBezTo>
                  <a:pt x="3799" y="16808"/>
                  <a:pt x="949" y="20556"/>
                  <a:pt x="526" y="18637"/>
                </a:cubicBezTo>
                <a:cubicBezTo>
                  <a:pt x="135" y="16730"/>
                  <a:pt x="0" y="11837"/>
                  <a:pt x="836" y="10558"/>
                </a:cubicBezTo>
                <a:cubicBezTo>
                  <a:pt x="1713" y="9302"/>
                  <a:pt x="3583" y="8157"/>
                  <a:pt x="4153" y="7170"/>
                </a:cubicBezTo>
                <a:cubicBezTo>
                  <a:pt x="4723" y="6182"/>
                  <a:pt x="3689" y="6474"/>
                  <a:pt x="4789" y="5240"/>
                </a:cubicBezTo>
                <a:cubicBezTo>
                  <a:pt x="5895" y="4017"/>
                  <a:pt x="5446" y="1290"/>
                  <a:pt x="5873" y="572"/>
                </a:cubicBezTo>
                <a:cubicBezTo>
                  <a:pt x="6301" y="0"/>
                  <a:pt x="5855" y="864"/>
                  <a:pt x="6816" y="314"/>
                </a:cubicBezTo>
                <a:cubicBezTo>
                  <a:pt x="7780" y="0"/>
                  <a:pt x="8854" y="2457"/>
                  <a:pt x="9607" y="4768"/>
                </a:cubicBezTo>
                <a:cubicBezTo>
                  <a:pt x="10367" y="7091"/>
                  <a:pt x="13242" y="6665"/>
                  <a:pt x="13954" y="7697"/>
                </a:cubicBezTo>
                <a:cubicBezTo>
                  <a:pt x="14666" y="8752"/>
                  <a:pt x="15656" y="9604"/>
                  <a:pt x="15773" y="10132"/>
                </a:cubicBezTo>
                <a:cubicBezTo>
                  <a:pt x="15890" y="10659"/>
                  <a:pt x="21015" y="10749"/>
                  <a:pt x="21304" y="11366"/>
                </a:cubicBezTo>
                <a:cubicBezTo>
                  <a:pt x="21600" y="11983"/>
                  <a:pt x="21322" y="9302"/>
                  <a:pt x="21227" y="11624"/>
                </a:cubicBezTo>
                <a:cubicBezTo>
                  <a:pt x="21190" y="13924"/>
                  <a:pt x="10754" y="18503"/>
                  <a:pt x="9271" y="19254"/>
                </a:cubicBezTo>
                <a:cubicBezTo>
                  <a:pt x="7795" y="20062"/>
                  <a:pt x="8774" y="18862"/>
                  <a:pt x="7532" y="18761"/>
                </a:cubicBezTo>
                <a:cubicBezTo>
                  <a:pt x="6286" y="18693"/>
                  <a:pt x="5081" y="21600"/>
                  <a:pt x="3835" y="21420"/>
                </a:cubicBezTo>
              </a:path>
            </a:pathLst>
          </a:custGeom>
          <a:gradFill rotWithShape="0">
            <a:gsLst>
              <a:gs pos="0">
                <a:schemeClr val="bg1"/>
              </a:gs>
              <a:gs pos="100000">
                <a:srgbClr val="FFCC00">
                  <a:alpha val="0"/>
                </a:srgbClr>
              </a:gs>
            </a:gsLst>
            <a:path path="shape">
              <a:fillToRect l="50000" t="50000" r="50000" b="50000"/>
            </a:path>
            <a:tileRect/>
          </a:gradFill>
          <a:ln w="9525">
            <a:noFill/>
          </a:ln>
        </p:spPr>
        <p:txBody>
          <a:bodyPr/>
          <a:p>
            <a:endParaRPr lang="zh-CN" altLang="en-US"/>
          </a:p>
        </p:txBody>
      </p:sp>
      <p:pic>
        <p:nvPicPr>
          <p:cNvPr id="1050" name="图片 1049" descr="未命名"/>
          <p:cNvPicPr>
            <a:picLocks noChangeAspect="1"/>
          </p:cNvPicPr>
          <p:nvPr/>
        </p:nvPicPr>
        <p:blipFill>
          <a:blip r:embed="rId1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contrast="-100000"/>
          </a:blip>
          <a:srcRect t="7852"/>
          <a:stretch>
            <a:fillRect/>
          </a:stretch>
        </p:blipFill>
        <p:spPr>
          <a:xfrm rot="180000">
            <a:off x="7883525" y="6454775"/>
            <a:ext cx="539750" cy="39846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51" name="矩形 1050"/>
          <p:cNvSpPr/>
          <p:nvPr/>
        </p:nvSpPr>
        <p:spPr>
          <a:xfrm>
            <a:off x="4932363" y="5734050"/>
            <a:ext cx="360362" cy="215900"/>
          </a:xfrm>
          <a:prstGeom prst="rect">
            <a:avLst/>
          </a:prstGeom>
          <a:solidFill>
            <a:schemeClr val="bg1"/>
          </a:solidFill>
          <a:ln w="9525" cap="flat" cmpd="sng">
            <a:solidFill>
              <a:srgbClr val="FFFFFF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 anchorCtr="0"/>
          <a:p>
            <a:pPr lvl="0" indent="0"/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052" name="十字星 1051"/>
          <p:cNvSpPr/>
          <p:nvPr/>
        </p:nvSpPr>
        <p:spPr>
          <a:xfrm>
            <a:off x="250825" y="5445125"/>
            <a:ext cx="144463" cy="287338"/>
          </a:xfrm>
          <a:prstGeom prst="star4">
            <a:avLst>
              <a:gd name="adj" fmla="val 12500"/>
            </a:avLst>
          </a:prstGeom>
          <a:gradFill rotWithShape="0">
            <a:gsLst>
              <a:gs pos="0">
                <a:schemeClr val="bg1"/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 w="9525">
            <a:noFill/>
          </a:ln>
        </p:spPr>
        <p:txBody>
          <a:bodyPr anchor="t" anchorCtr="0"/>
          <a:p>
            <a:pPr lvl="0" indent="0"/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053" name="直接连接符 1052"/>
          <p:cNvSpPr/>
          <p:nvPr/>
        </p:nvSpPr>
        <p:spPr>
          <a:xfrm>
            <a:off x="1403350" y="1917700"/>
            <a:ext cx="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1054" name="标题 1053"/>
          <p:cNvSpPr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p>
            <a:pPr lvl="0" indent="0"/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1055" name="文本占位符 1054"/>
          <p:cNvSpPr/>
          <p:nvPr>
            <p:ph type="body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pPr lvl="0" indent="-342900"/>
            <a:r>
              <a:rPr lang="zh-CN" altLang="en-US"/>
              <a:t>单击此处编辑母版文本样式</a:t>
            </a:r>
            <a:endParaRPr lang="zh-CN" altLang="en-US"/>
          </a:p>
          <a:p>
            <a:pPr lvl="1" indent="-285750"/>
            <a:r>
              <a:rPr lang="zh-CN" altLang="en-US"/>
              <a:t>第二级</a:t>
            </a:r>
            <a:endParaRPr lang="zh-CN" altLang="en-US"/>
          </a:p>
          <a:p>
            <a:pPr lvl="2" indent="-228600"/>
            <a:r>
              <a:rPr lang="zh-CN" altLang="en-US"/>
              <a:t>第三级</a:t>
            </a:r>
            <a:endParaRPr lang="zh-CN" altLang="en-US"/>
          </a:p>
          <a:p>
            <a:pPr lvl="3" indent="-228600"/>
            <a:r>
              <a:rPr lang="zh-CN" altLang="en-US"/>
              <a:t>第四级</a:t>
            </a:r>
            <a:endParaRPr lang="zh-CN" altLang="en-US"/>
          </a:p>
          <a:p>
            <a:pPr lvl="4" indent="-228600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1056" name="日期占位符 1055"/>
          <p:cNvSpPr/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 sz="1400"/>
            </a:lvl1pPr>
          </a:lstStyle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1057" name="灯片编号占位符 1056"/>
          <p:cNvSpPr/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r">
              <a:defRPr sz="1400"/>
            </a:lvl1pPr>
          </a:lstStyle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3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4" l="-25088"/>
                                      </p:by>
                                    </p:animClr>
                                    <p:animClr clrSpc="hsl" dir="cw">
                                      <p:cBhvr>
                                        <p:cTn id="7" dur="3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4" l="-25088"/>
                                      </p:by>
                                    </p:animClr>
                                    <p:animClr clrSpc="hsl" dir="cw">
                                      <p:cBhvr>
                                        <p:cTn id="8" dur="3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4" l="-25088"/>
                                      </p:by>
                                    </p:animClr>
                                    <p:set>
                                      <p:cBhvr>
                                        <p:cTn id="9" dur="3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4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1" dur="5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4" l="-25088"/>
                                      </p:by>
                                    </p:animClr>
                                    <p:animClr clrSpc="hsl" dir="cw">
                                      <p:cBhvr>
                                        <p:cTn id="12" dur="5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4" l="-25088"/>
                                      </p:by>
                                    </p:animClr>
                                    <p:animClr clrSpc="hsl" dir="cw">
                                      <p:cBhvr>
                                        <p:cTn id="13" dur="5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4" l="-25088"/>
                                      </p:by>
                                    </p:animClr>
                                    <p:set>
                                      <p:cBhvr>
                                        <p:cTn id="14" dur="5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4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6" dur="1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4" l="-25088"/>
                                      </p:by>
                                    </p:animClr>
                                    <p:animClr clrSpc="hsl" dir="cw">
                                      <p:cBhvr>
                                        <p:cTn id="17" dur="1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4" l="-25088"/>
                                      </p:by>
                                    </p:animClr>
                                    <p:animClr clrSpc="hsl" dir="cw">
                                      <p:cBhvr>
                                        <p:cTn id="18" dur="1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4" l="-25088"/>
                                      </p:by>
                                    </p:animClr>
                                    <p:set>
                                      <p:cBhvr>
                                        <p:cTn id="19" dur="1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4" presetClass="emph" presetSubtype="0" repeatCount="indefinite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1" dur="10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4" l="-25088"/>
                                      </p:by>
                                    </p:animClr>
                                    <p:animClr clrSpc="hsl" dir="cw">
                                      <p:cBhvr>
                                        <p:cTn id="22" dur="10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4" l="-25088"/>
                                      </p:by>
                                    </p:animClr>
                                    <p:animClr clrSpc="hsl" dir="cw">
                                      <p:cBhvr>
                                        <p:cTn id="23" dur="10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4" l="-25088"/>
                                      </p:by>
                                    </p:animClr>
                                    <p:set>
                                      <p:cBhvr>
                                        <p:cTn id="24" dur="10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4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6" dur="5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4" l="-25088"/>
                                      </p:by>
                                    </p:animClr>
                                    <p:animClr clrSpc="hsl" dir="cw">
                                      <p:cBhvr>
                                        <p:cTn id="27" dur="5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4" l="-25088"/>
                                      </p:by>
                                    </p:animClr>
                                    <p:animClr clrSpc="hsl" dir="cw">
                                      <p:cBhvr>
                                        <p:cTn id="28" dur="5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4" l="-25088"/>
                                      </p:by>
                                    </p:animClr>
                                    <p:set>
                                      <p:cBhvr>
                                        <p:cTn id="29" dur="5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24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1" dur="3000" fill="hold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4" l="-25088"/>
                                      </p:by>
                                    </p:animClr>
                                    <p:animClr clrSpc="hsl" dir="cw">
                                      <p:cBhvr>
                                        <p:cTn id="32" dur="3000" fill="hold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4" l="-25088"/>
                                      </p:by>
                                    </p:animClr>
                                    <p:animClr clrSpc="hsl" dir="cw">
                                      <p:cBhvr>
                                        <p:cTn id="33" dur="3000" fill="hold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4" l="-25088"/>
                                      </p:by>
                                    </p:animClr>
                                    <p:set>
                                      <p:cBhvr>
                                        <p:cTn id="34" dur="3000" fill="hold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4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6" dur="5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4" l="-25088"/>
                                      </p:by>
                                    </p:animClr>
                                    <p:animClr clrSpc="hsl" dir="cw">
                                      <p:cBhvr>
                                        <p:cTn id="37" dur="5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4" l="-25088"/>
                                      </p:by>
                                    </p:animClr>
                                    <p:animClr clrSpc="hsl" dir="cw">
                                      <p:cBhvr>
                                        <p:cTn id="38" dur="5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4" l="-25088"/>
                                      </p:by>
                                    </p:animClr>
                                    <p:set>
                                      <p:cBhvr>
                                        <p:cTn id="39" dur="5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0" presetClass="path" presetSubtype="0" repeatCount="indefinite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.000000 0.000000 C 0.007257 -0.002006 0.039294 -0.016034 0.043542 -0.012037 C 0.047789 -0.008040 0.032245 0.018642 0.025486 0.023981 C 0.018727 0.029321 0.006736 0.020664 0.002986 0.020000 " pathEditMode="relative" ptsTypes="">
                                      <p:cBhvr>
                                        <p:cTn id="41" dur="50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42" presetID="24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43" dur="500" fill="hold"/>
                                        <p:tgtEl>
                                          <p:spTgt spid="103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4" l="-25088"/>
                                      </p:by>
                                    </p:animClr>
                                    <p:animClr clrSpc="hsl" dir="cw">
                                      <p:cBhvr>
                                        <p:cTn id="44" dur="500" fill="hold"/>
                                        <p:tgtEl>
                                          <p:spTgt spid="103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4" l="-25088"/>
                                      </p:by>
                                    </p:animClr>
                                    <p:animClr clrSpc="hsl" dir="cw">
                                      <p:cBhvr>
                                        <p:cTn id="45" dur="500" fill="hold"/>
                                        <p:tgtEl>
                                          <p:spTgt spid="103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4" l="-25088"/>
                                      </p:by>
                                    </p:animClr>
                                    <p:set>
                                      <p:cBhvr>
                                        <p:cTn id="46" dur="500" fill="hold"/>
                                        <p:tgtEl>
                                          <p:spTgt spid="103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0" presetClass="path" presetSubtype="0" repeatCount="indefinite" accel="50000" decel="5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0.000000 0.000000 C 0.007257 -0.002006 0.039294 -0.016034 0.043542 -0.012037 C 0.047789 -0.008040 0.032245 0.018642 0.025486 0.023981 C 0.018727 0.029321 0.006736 0.020664 0.002986 0.020000 " pathEditMode="relative" ptsTypes="">
                                      <p:cBhvr>
                                        <p:cTn id="48" dur="5000" fill="hold"/>
                                        <p:tgtEl>
                                          <p:spTgt spid="10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49" presetID="24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50" dur="500" fill="hold"/>
                                        <p:tgtEl>
                                          <p:spTgt spid="103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4" l="-25088"/>
                                      </p:by>
                                    </p:animClr>
                                    <p:animClr clrSpc="hsl" dir="cw">
                                      <p:cBhvr>
                                        <p:cTn id="51" dur="500" fill="hold"/>
                                        <p:tgtEl>
                                          <p:spTgt spid="103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4" l="-25088"/>
                                      </p:by>
                                    </p:animClr>
                                    <p:animClr clrSpc="hsl" dir="cw">
                                      <p:cBhvr>
                                        <p:cTn id="52" dur="500" fill="hold"/>
                                        <p:tgtEl>
                                          <p:spTgt spid="103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4" l="-25088"/>
                                      </p:by>
                                    </p:animClr>
                                    <p:set>
                                      <p:cBhvr>
                                        <p:cTn id="53" dur="500" fill="hold"/>
                                        <p:tgtEl>
                                          <p:spTgt spid="103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0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000 0.000000 C 0.007257 -0.002006 0.039294 -0.016034 0.043542 -0.012037 C 0.047789 -0.008040 0.032245 0.018642 0.025486 0.023981 C 0.018727 0.029321 0.006736 0.020664 0.002986 0.020000 " pathEditMode="relative" ptsTypes="">
                                      <p:cBhvr>
                                        <p:cTn id="55" dur="5000" fill="hold"/>
                                        <p:tgtEl>
                                          <p:spTgt spid="10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56" presetID="24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57" dur="500" fill="hold"/>
                                        <p:tgtEl>
                                          <p:spTgt spid="103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4" l="-25088"/>
                                      </p:by>
                                    </p:animClr>
                                    <p:animClr clrSpc="hsl" dir="cw">
                                      <p:cBhvr>
                                        <p:cTn id="58" dur="500" fill="hold"/>
                                        <p:tgtEl>
                                          <p:spTgt spid="103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4" l="-25088"/>
                                      </p:by>
                                    </p:animClr>
                                    <p:animClr clrSpc="hsl" dir="cw">
                                      <p:cBhvr>
                                        <p:cTn id="59" dur="500" fill="hold"/>
                                        <p:tgtEl>
                                          <p:spTgt spid="103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4" l="-25088"/>
                                      </p:by>
                                    </p:animClr>
                                    <p:set>
                                      <p:cBhvr>
                                        <p:cTn id="60" dur="500" fill="hold"/>
                                        <p:tgtEl>
                                          <p:spTgt spid="103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0" presetClass="path" presetSubtype="0" repeatCount="indefinite" accel="50000" decel="50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0.000000 0.000000 C 0.007257 -0.002006 0.039294 -0.016034 0.043542 -0.012037 C 0.047789 -0.008040 0.032245 0.018642 0.025486 0.023981 C 0.018727 0.029321 0.006736 0.020664 0.002986 0.020000 " pathEditMode="relative" ptsTypes="">
                                      <p:cBhvr>
                                        <p:cTn id="62" dur="5000" fill="hold"/>
                                        <p:tgtEl>
                                          <p:spTgt spid="10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63" presetID="24" presetClass="emph" presetSubtype="0" repeatCount="indefinite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4" dur="3000" fill="hold"/>
                                        <p:tgtEl>
                                          <p:spTgt spid="103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4" l="-25088"/>
                                      </p:by>
                                    </p:animClr>
                                    <p:animClr clrSpc="hsl" dir="cw">
                                      <p:cBhvr>
                                        <p:cTn id="65" dur="3000" fill="hold"/>
                                        <p:tgtEl>
                                          <p:spTgt spid="103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4" l="-25088"/>
                                      </p:by>
                                    </p:animClr>
                                    <p:animClr clrSpc="hsl" dir="cw">
                                      <p:cBhvr>
                                        <p:cTn id="66" dur="3000" fill="hold"/>
                                        <p:tgtEl>
                                          <p:spTgt spid="103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4" l="-25088"/>
                                      </p:by>
                                    </p:animClr>
                                    <p:set>
                                      <p:cBhvr>
                                        <p:cTn id="67" dur="3000" fill="hold"/>
                                        <p:tgtEl>
                                          <p:spTgt spid="103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4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9" dur="1000" fill="hold"/>
                                        <p:tgtEl>
                                          <p:spTgt spid="103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4" l="-25088"/>
                                      </p:by>
                                    </p:animClr>
                                    <p:animClr clrSpc="hsl" dir="cw">
                                      <p:cBhvr>
                                        <p:cTn id="70" dur="1000" fill="hold"/>
                                        <p:tgtEl>
                                          <p:spTgt spid="103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4" l="-25088"/>
                                      </p:by>
                                    </p:animClr>
                                    <p:animClr clrSpc="hsl" dir="cw">
                                      <p:cBhvr>
                                        <p:cTn id="71" dur="1000" fill="hold"/>
                                        <p:tgtEl>
                                          <p:spTgt spid="103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4" l="-25088"/>
                                      </p:by>
                                    </p:animClr>
                                    <p:set>
                                      <p:cBhvr>
                                        <p:cTn id="72" dur="1000" fill="hold"/>
                                        <p:tgtEl>
                                          <p:spTgt spid="103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4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74" dur="1000" fill="hold"/>
                                        <p:tgtEl>
                                          <p:spTgt spid="104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4" l="-25088"/>
                                      </p:by>
                                    </p:animClr>
                                    <p:animClr clrSpc="hsl" dir="cw">
                                      <p:cBhvr>
                                        <p:cTn id="75" dur="1000" fill="hold"/>
                                        <p:tgtEl>
                                          <p:spTgt spid="104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4" l="-25088"/>
                                      </p:by>
                                    </p:animClr>
                                    <p:animClr clrSpc="hsl" dir="cw">
                                      <p:cBhvr>
                                        <p:cTn id="76" dur="1000" fill="hold"/>
                                        <p:tgtEl>
                                          <p:spTgt spid="104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4" l="-25088"/>
                                      </p:by>
                                    </p:animClr>
                                    <p:set>
                                      <p:cBhvr>
                                        <p:cTn id="77" dur="1000" fill="hold"/>
                                        <p:tgtEl>
                                          <p:spTgt spid="104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4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79" dur="1000" fill="hold"/>
                                        <p:tgtEl>
                                          <p:spTgt spid="104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4" l="-25088"/>
                                      </p:by>
                                    </p:animClr>
                                    <p:animClr clrSpc="hsl" dir="cw">
                                      <p:cBhvr>
                                        <p:cTn id="80" dur="1000" fill="hold"/>
                                        <p:tgtEl>
                                          <p:spTgt spid="104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4" l="-25088"/>
                                      </p:by>
                                    </p:animClr>
                                    <p:animClr clrSpc="hsl" dir="cw">
                                      <p:cBhvr>
                                        <p:cTn id="81" dur="1000" fill="hold"/>
                                        <p:tgtEl>
                                          <p:spTgt spid="104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4" l="-25088"/>
                                      </p:by>
                                    </p:animClr>
                                    <p:set>
                                      <p:cBhvr>
                                        <p:cTn id="82" dur="1000" fill="hold"/>
                                        <p:tgtEl>
                                          <p:spTgt spid="104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24" presetClass="emph" presetSubtype="0" repeatCount="indefinite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84" dur="3000" fill="hold"/>
                                        <p:tgtEl>
                                          <p:spTgt spid="104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4" l="-25088"/>
                                      </p:by>
                                    </p:animClr>
                                    <p:animClr clrSpc="hsl" dir="cw">
                                      <p:cBhvr>
                                        <p:cTn id="85" dur="3000" fill="hold"/>
                                        <p:tgtEl>
                                          <p:spTgt spid="104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4" l="-25088"/>
                                      </p:by>
                                    </p:animClr>
                                    <p:animClr clrSpc="hsl" dir="cw">
                                      <p:cBhvr>
                                        <p:cTn id="86" dur="3000" fill="hold"/>
                                        <p:tgtEl>
                                          <p:spTgt spid="104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4" l="-25088"/>
                                      </p:by>
                                    </p:animClr>
                                    <p:set>
                                      <p:cBhvr>
                                        <p:cTn id="87" dur="3000" fill="hold"/>
                                        <p:tgtEl>
                                          <p:spTgt spid="104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4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89" dur="500" fill="hold"/>
                                        <p:tgtEl>
                                          <p:spTgt spid="104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4" l="-25088"/>
                                      </p:by>
                                    </p:animClr>
                                    <p:animClr clrSpc="hsl" dir="cw">
                                      <p:cBhvr>
                                        <p:cTn id="90" dur="500" fill="hold"/>
                                        <p:tgtEl>
                                          <p:spTgt spid="104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4" l="-25088"/>
                                      </p:by>
                                    </p:animClr>
                                    <p:animClr clrSpc="hsl" dir="cw">
                                      <p:cBhvr>
                                        <p:cTn id="91" dur="500" fill="hold"/>
                                        <p:tgtEl>
                                          <p:spTgt spid="104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4" l="-25088"/>
                                      </p:by>
                                    </p:animClr>
                                    <p:set>
                                      <p:cBhvr>
                                        <p:cTn id="92" dur="500" fill="hold"/>
                                        <p:tgtEl>
                                          <p:spTgt spid="104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0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000 0.000000 C 0.007257 -0.002006 0.039294 -0.016034 0.043542 -0.012037 C 0.047789 -0.008040 0.032245 0.018642 0.025486 0.023981 C 0.018727 0.029321 0.006736 0.020664 0.002986 0.020000 " pathEditMode="relative" ptsTypes="">
                                      <p:cBhvr>
                                        <p:cTn id="94" dur="5000" fill="hold"/>
                                        <p:tgtEl>
                                          <p:spTgt spid="10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95" presetID="35" presetClass="path" presetSubtype="0" accel="50000" decel="5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000 0.000000 L -0.159583 0.000556 " pathEditMode="relative" rAng="0" ptsTypes="">
                                      <p:cBhvr>
                                        <p:cTn id="96" dur="5000" fill="hold"/>
                                        <p:tgtEl>
                                          <p:spTgt spid="104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900" y="0"/>
                                    </p:animMotion>
                                  </p:childTnLst>
                                </p:cTn>
                              </p:par>
                              <p:par>
                                <p:cTn id="97" presetID="0" presetClass="path" presetSubtype="0" repeatCount="indefinite" accel="50000" decel="50000" autoRev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Motion origin="layout" path="M 0.000000 0.000000 L -0.062986 0.000000 " pathEditMode="relative" ptsTypes="">
                                      <p:cBhvr>
                                        <p:cTn id="98" dur="5000" fill="hold"/>
                                        <p:tgtEl>
                                          <p:spTgt spid="104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99" presetID="0" presetClass="path" presetSubtype="0" repeatCount="indefinite" accel="50000" decel="50000" autoRev="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Motion origin="layout" path="M 0.000000 0.000000 L -0.055069 0.000000 " pathEditMode="relative" ptsTypes="">
                                      <p:cBhvr>
                                        <p:cTn id="100" dur="5000" fill="hold"/>
                                        <p:tgtEl>
                                          <p:spTgt spid="104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01" presetID="35" presetClass="emph" presetSubtype="0" repeatCount="indefinite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02" dur="1000" fill="hold"/>
                                        <p:tgtEl>
                                          <p:spTgt spid="1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hf sldNum="0" hdr="0" ftr="0" dt="0"/>
  <p:txStyles>
    <p:titleStyle>
      <a:lvl1pPr marL="0" lv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3600" b="0" i="0" u="none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42900" lvl="0" indent="-3429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16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16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16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16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16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16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2pPr>
      <a:lvl3pPr marL="914400" lvl="2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3pPr>
      <a:lvl4pPr marL="1371600" lvl="3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4pPr>
      <a:lvl5pPr marL="1828800" lvl="4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5pPr>
      <a:lvl6pPr marL="2286000" lvl="5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6pPr>
      <a:lvl7pPr marL="2743200" lvl="6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7pPr>
      <a:lvl8pPr marL="3200400" lvl="7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8pPr>
      <a:lvl9pPr marL="3657600" lvl="8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grpSp>
        <p:nvGrpSpPr>
          <p:cNvPr id="2050" name="组合 3073"/>
          <p:cNvGrpSpPr>
            <a:grpSpLocks noChangeAspect="1"/>
          </p:cNvGrpSpPr>
          <p:nvPr userDrawn="1"/>
        </p:nvGrpSpPr>
        <p:grpSpPr>
          <a:xfrm>
            <a:off x="5868988" y="6524625"/>
            <a:ext cx="3240087" cy="290513"/>
            <a:chOff x="0" y="0"/>
            <a:chExt cx="5301" cy="680"/>
          </a:xfrm>
        </p:grpSpPr>
        <p:pic>
          <p:nvPicPr>
            <p:cNvPr id="2051" name="图片 3074" descr="图片1">
              <a:hlinkClick r:id="rId13" action="ppaction://hlinkpres?slideindex=1&amp;slidetitle="/>
            </p:cNvPr>
            <p:cNvPicPr>
              <a:picLocks noChangeAspect="1"/>
            </p:cNvPicPr>
            <p:nvPr/>
          </p:nvPicPr>
          <p:blipFill>
            <a:blip r:embed="rId14"/>
            <a:stretch>
              <a:fillRect/>
            </a:stretch>
          </p:blipFill>
          <p:spPr>
            <a:xfrm>
              <a:off x="0" y="0"/>
              <a:ext cx="1444" cy="679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2052" name="图片 3075" descr="图片2">
              <a:hlinkClick r:id="rId15" action="ppaction://hlinkshowjump?jump=previousslide"/>
            </p:cNvPr>
            <p:cNvPicPr>
              <a:picLocks noChangeAspect="1"/>
            </p:cNvPicPr>
            <p:nvPr/>
          </p:nvPicPr>
          <p:blipFill>
            <a:blip r:embed="rId16"/>
            <a:stretch>
              <a:fillRect/>
            </a:stretch>
          </p:blipFill>
          <p:spPr>
            <a:xfrm>
              <a:off x="1332" y="0"/>
              <a:ext cx="1361" cy="680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2053" name="图片 3076" descr="图片4">
              <a:hlinkClick r:id="" action="ppaction://hlinkshowjump?jump=endshow"/>
            </p:cNvPr>
            <p:cNvPicPr>
              <a:picLocks noChangeAspect="1"/>
            </p:cNvPicPr>
            <p:nvPr/>
          </p:nvPicPr>
          <p:blipFill>
            <a:blip r:embed="rId17"/>
            <a:stretch>
              <a:fillRect/>
            </a:stretch>
          </p:blipFill>
          <p:spPr>
            <a:xfrm>
              <a:off x="3939" y="0"/>
              <a:ext cx="1362" cy="680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2054" name="图片 3077" descr="图片3">
              <a:hlinkClick r:id="rId15" action="ppaction://hlinkshowjump?jump=nextslide"/>
            </p:cNvPr>
            <p:cNvPicPr>
              <a:picLocks noChangeAspect="1"/>
            </p:cNvPicPr>
            <p:nvPr/>
          </p:nvPicPr>
          <p:blipFill>
            <a:blip r:embed="rId18"/>
            <a:stretch>
              <a:fillRect/>
            </a:stretch>
          </p:blipFill>
          <p:spPr>
            <a:xfrm>
              <a:off x="2578" y="0"/>
              <a:ext cx="1472" cy="680"/>
            </a:xfrm>
            <a:prstGeom prst="rect">
              <a:avLst/>
            </a:prstGeom>
            <a:noFill/>
            <a:ln w="9525">
              <a:noFill/>
            </a:ln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ftr="0" dt="0"/>
  <p:txStyles>
    <p:titleStyle>
      <a:lvl1pPr marL="0" lvl="0" indent="0" algn="l" defTabSz="914400" rtl="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None/>
        <a:defRPr sz="4400" b="1" i="0" u="none" kern="1200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lvl="0" indent="-342900" algn="l" defTabSz="914400" rtl="0" eaLnBrk="0" fontAlgn="base" latinLnBrk="0" hangingPunct="0">
        <a:lnSpc>
          <a:spcPct val="100000"/>
        </a:lnSpc>
        <a:spcBef>
          <a:spcPct val="20000"/>
        </a:spcBef>
        <a:spcAft>
          <a:spcPct val="0"/>
        </a:spcAft>
        <a:buClr>
          <a:srgbClr val="3A5047"/>
        </a:buClr>
        <a:buSzPct val="75000"/>
        <a:buFont typeface="Wingdings" panose="05000000000000000000" pitchFamily="2" charset="2"/>
        <a:buChar char="n"/>
        <a:defRPr sz="3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defTabSz="914400" rtl="0" eaLnBrk="0" fontAlgn="base" latinLnBrk="0" hangingPunct="0">
        <a:lnSpc>
          <a:spcPct val="100000"/>
        </a:lnSpc>
        <a:spcBef>
          <a:spcPct val="20000"/>
        </a:spcBef>
        <a:spcAft>
          <a:spcPct val="0"/>
        </a:spcAft>
        <a:buClr>
          <a:srgbClr val="3A5047"/>
        </a:buClr>
        <a:buSzPct val="75000"/>
        <a:buFont typeface="Wingdings" panose="05000000000000000000" pitchFamily="2" charset="2"/>
        <a:buChar char="n"/>
        <a:defRPr sz="2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defTabSz="914400" rtl="0" eaLnBrk="0" fontAlgn="base" latinLnBrk="0" hangingPunct="0">
        <a:lnSpc>
          <a:spcPct val="100000"/>
        </a:lnSpc>
        <a:spcBef>
          <a:spcPct val="20000"/>
        </a:spcBef>
        <a:spcAft>
          <a:spcPct val="0"/>
        </a:spcAft>
        <a:buClr>
          <a:srgbClr val="3A5047"/>
        </a:buClr>
        <a:buSzPct val="75000"/>
        <a:buFont typeface="Wingdings" panose="05000000000000000000" pitchFamily="2" charset="2"/>
        <a:buChar char="n"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defTabSz="914400" rtl="0" eaLnBrk="0" fontAlgn="base" latinLnBrk="0" hangingPunct="0">
        <a:lnSpc>
          <a:spcPct val="100000"/>
        </a:lnSpc>
        <a:spcBef>
          <a:spcPct val="20000"/>
        </a:spcBef>
        <a:spcAft>
          <a:spcPct val="0"/>
        </a:spcAft>
        <a:buClr>
          <a:srgbClr val="3A5047"/>
        </a:buClr>
        <a:buSzPct val="75000"/>
        <a:buFont typeface="Wingdings" panose="05000000000000000000" pitchFamily="2" charset="2"/>
        <a:buChar char="n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defTabSz="914400" rtl="0" eaLnBrk="0" fontAlgn="base" latinLnBrk="0" hangingPunct="0">
        <a:lnSpc>
          <a:spcPct val="100000"/>
        </a:lnSpc>
        <a:spcBef>
          <a:spcPct val="20000"/>
        </a:spcBef>
        <a:spcAft>
          <a:spcPct val="0"/>
        </a:spcAft>
        <a:buClr>
          <a:srgbClr val="3A5047"/>
        </a:buClr>
        <a:buSzPct val="75000"/>
        <a:buFont typeface="Wingdings" panose="05000000000000000000" pitchFamily="2" charset="2"/>
        <a:buChar char="n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rtl="0" eaLnBrk="0" fontAlgn="base" latinLnBrk="0" hangingPunct="0">
        <a:lnSpc>
          <a:spcPct val="100000"/>
        </a:lnSpc>
        <a:spcBef>
          <a:spcPct val="20000"/>
        </a:spcBef>
        <a:spcAft>
          <a:spcPct val="0"/>
        </a:spcAft>
        <a:buClr>
          <a:srgbClr val="3A5047"/>
        </a:buClr>
        <a:buSzPct val="75000"/>
        <a:buFont typeface="Wingdings" panose="05000000000000000000" pitchFamily="2" charset="2"/>
        <a:buChar char="n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rtl="0" eaLnBrk="0" fontAlgn="base" latinLnBrk="0" hangingPunct="0">
        <a:lnSpc>
          <a:spcPct val="100000"/>
        </a:lnSpc>
        <a:spcBef>
          <a:spcPct val="20000"/>
        </a:spcBef>
        <a:spcAft>
          <a:spcPct val="0"/>
        </a:spcAft>
        <a:buClr>
          <a:srgbClr val="3A5047"/>
        </a:buClr>
        <a:buSzPct val="75000"/>
        <a:buFont typeface="Wingdings" panose="05000000000000000000" pitchFamily="2" charset="2"/>
        <a:buChar char="n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rtl="0" eaLnBrk="0" fontAlgn="base" latinLnBrk="0" hangingPunct="0">
        <a:lnSpc>
          <a:spcPct val="100000"/>
        </a:lnSpc>
        <a:spcBef>
          <a:spcPct val="20000"/>
        </a:spcBef>
        <a:spcAft>
          <a:spcPct val="0"/>
        </a:spcAft>
        <a:buClr>
          <a:srgbClr val="3A5047"/>
        </a:buClr>
        <a:buSzPct val="75000"/>
        <a:buFont typeface="Wingdings" panose="05000000000000000000" pitchFamily="2" charset="2"/>
        <a:buChar char="n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rtl="0" eaLnBrk="0" fontAlgn="base" latinLnBrk="0" hangingPunct="0">
        <a:lnSpc>
          <a:spcPct val="100000"/>
        </a:lnSpc>
        <a:spcBef>
          <a:spcPct val="20000"/>
        </a:spcBef>
        <a:spcAft>
          <a:spcPct val="0"/>
        </a:spcAft>
        <a:buClr>
          <a:srgbClr val="3A5047"/>
        </a:buClr>
        <a:buSzPct val="75000"/>
        <a:buFont typeface="Wingdings" panose="05000000000000000000" pitchFamily="2" charset="2"/>
        <a:buChar char="n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2pPr>
      <a:lvl3pPr marL="914400" lvl="2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3pPr>
      <a:lvl4pPr marL="1371600" lvl="3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4pPr>
      <a:lvl5pPr marL="1828800" lvl="4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5pPr>
      <a:lvl6pPr marL="2286000" lvl="5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6pPr>
      <a:lvl7pPr marL="2743200" lvl="6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7pPr>
      <a:lvl8pPr marL="3200400" lvl="7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8pPr>
      <a:lvl9pPr marL="3657600" lvl="8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3074" name="标题 512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p>
            <a:pPr lvl="0" indent="0"/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075" name="文本占位符 5122"/>
          <p:cNvSpPr>
            <a:spLocks noGrp="1"/>
          </p:cNvSpPr>
          <p:nvPr>
            <p:ph type="body"/>
          </p:nvPr>
        </p:nvSpPr>
        <p:spPr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pPr lvl="0" indent="-342900"/>
            <a:r>
              <a:rPr lang="zh-CN" altLang="en-US"/>
              <a:t>单击此处编辑母版文本样式</a:t>
            </a:r>
            <a:endParaRPr lang="zh-CN" altLang="en-US"/>
          </a:p>
          <a:p>
            <a:pPr lvl="1" indent="-285750"/>
            <a:r>
              <a:rPr lang="zh-CN" altLang="en-US"/>
              <a:t>第二级</a:t>
            </a:r>
            <a:endParaRPr lang="zh-CN" altLang="en-US"/>
          </a:p>
          <a:p>
            <a:pPr lvl="2" indent="-228600"/>
            <a:r>
              <a:rPr lang="zh-CN" altLang="en-US"/>
              <a:t>第三级</a:t>
            </a:r>
            <a:endParaRPr lang="zh-CN" altLang="en-US"/>
          </a:p>
          <a:p>
            <a:pPr lvl="3" indent="-228600"/>
            <a:r>
              <a:rPr lang="zh-CN" altLang="en-US"/>
              <a:t>第四级</a:t>
            </a:r>
            <a:endParaRPr lang="zh-CN" altLang="en-US"/>
          </a:p>
          <a:p>
            <a:pPr lvl="4" indent="-228600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124" name="日期占位符 5123"/>
          <p:cNvSpPr>
            <a:spLocks noGrp="1"/>
          </p:cNvSpPr>
          <p:nvPr>
            <p:ph type="dt" sz="half" idx="2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 sz="1400"/>
            </a:lvl1pPr>
          </a:lstStyle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5125" name="页脚占位符 5124"/>
          <p:cNvSpPr>
            <a:spLocks noGrp="1"/>
          </p:cNvSpPr>
          <p:nvPr>
            <p:ph type="ftr" sz="quarter" idx="3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ctr">
              <a:defRPr sz="1400"/>
            </a:lvl1pPr>
          </a:lstStyle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5126" name="灯片编号占位符 5125"/>
          <p:cNvSpPr>
            <a:spLocks noGrp="1"/>
          </p:cNvSpPr>
          <p:nvPr>
            <p:ph type="sldNum" sz="quarter" idx="4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r">
              <a:defRPr sz="1400"/>
            </a:lvl1pPr>
          </a:lstStyle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sldNum="0" hdr="0" ftr="0" dt="0"/>
  <p:txStyles>
    <p:titleStyle>
      <a:lvl1pPr marL="0" lvl="0" indent="0" algn="ctr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4400" b="0" i="0" u="none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42900" lvl="0" indent="-3429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3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2pPr>
      <a:lvl3pPr marL="914400" lvl="2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3pPr>
      <a:lvl4pPr marL="1371600" lvl="3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4pPr>
      <a:lvl5pPr marL="1828800" lvl="4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5pPr>
      <a:lvl6pPr marL="2286000" lvl="5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6pPr>
      <a:lvl7pPr marL="2743200" lvl="6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7pPr>
      <a:lvl8pPr marL="3200400" lvl="7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8pPr>
      <a:lvl9pPr marL="3657600" lvl="8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4098" name="Freeform 2"/>
          <p:cNvSpPr/>
          <p:nvPr/>
        </p:nvSpPr>
        <p:spPr>
          <a:xfrm>
            <a:off x="0" y="990600"/>
            <a:ext cx="6899275" cy="171450"/>
          </a:xfrm>
          <a:custGeom>
            <a:avLst/>
            <a:gdLst/>
            <a:ahLst/>
            <a:cxnLst>
              <a:cxn ang="0">
                <a:pos x="3477" y="10"/>
              </a:cxn>
              <a:cxn ang="0">
                <a:pos x="4057" y="17"/>
              </a:cxn>
              <a:cxn ang="0">
                <a:pos x="4293" y="30"/>
              </a:cxn>
              <a:cxn ang="0">
                <a:pos x="4293" y="50"/>
              </a:cxn>
              <a:cxn ang="0">
                <a:pos x="4329" y="73"/>
              </a:cxn>
              <a:cxn ang="0">
                <a:pos x="4305" y="89"/>
              </a:cxn>
              <a:cxn ang="0">
                <a:pos x="4082" y="99"/>
              </a:cxn>
              <a:cxn ang="0">
                <a:pos x="3675" y="99"/>
              </a:cxn>
              <a:cxn ang="0">
                <a:pos x="3129" y="94"/>
              </a:cxn>
              <a:cxn ang="0">
                <a:pos x="2401" y="94"/>
              </a:cxn>
              <a:cxn ang="0">
                <a:pos x="1733" y="98"/>
              </a:cxn>
              <a:cxn ang="0">
                <a:pos x="657" y="102"/>
              </a:cxn>
              <a:cxn ang="0">
                <a:pos x="1" y="93"/>
              </a:cxn>
              <a:cxn ang="0">
                <a:pos x="0" y="13"/>
              </a:cxn>
              <a:cxn ang="0">
                <a:pos x="657" y="12"/>
              </a:cxn>
              <a:cxn ang="0">
                <a:pos x="1349" y="7"/>
              </a:cxn>
              <a:cxn ang="0">
                <a:pos x="2265" y="9"/>
              </a:cxn>
              <a:cxn ang="0">
                <a:pos x="2834" y="8"/>
              </a:cxn>
              <a:cxn ang="0">
                <a:pos x="3477" y="10"/>
              </a:cxn>
            </a:cxnLst>
            <a:pathLst>
              <a:path w="4346" h="108">
                <a:moveTo>
                  <a:pt x="3477" y="10"/>
                </a:moveTo>
                <a:cubicBezTo>
                  <a:pt x="3680" y="12"/>
                  <a:pt x="3921" y="14"/>
                  <a:pt x="4057" y="17"/>
                </a:cubicBezTo>
                <a:cubicBezTo>
                  <a:pt x="4192" y="20"/>
                  <a:pt x="4253" y="24"/>
                  <a:pt x="4293" y="30"/>
                </a:cubicBezTo>
                <a:cubicBezTo>
                  <a:pt x="4333" y="36"/>
                  <a:pt x="4286" y="43"/>
                  <a:pt x="4293" y="50"/>
                </a:cubicBezTo>
                <a:cubicBezTo>
                  <a:pt x="4300" y="57"/>
                  <a:pt x="4328" y="67"/>
                  <a:pt x="4329" y="73"/>
                </a:cubicBezTo>
                <a:cubicBezTo>
                  <a:pt x="4331" y="80"/>
                  <a:pt x="4346" y="85"/>
                  <a:pt x="4305" y="89"/>
                </a:cubicBezTo>
                <a:cubicBezTo>
                  <a:pt x="4263" y="93"/>
                  <a:pt x="4186" y="97"/>
                  <a:pt x="4082" y="99"/>
                </a:cubicBezTo>
                <a:cubicBezTo>
                  <a:pt x="3977" y="100"/>
                  <a:pt x="3834" y="99"/>
                  <a:pt x="3675" y="99"/>
                </a:cubicBezTo>
                <a:cubicBezTo>
                  <a:pt x="3516" y="98"/>
                  <a:pt x="3341" y="95"/>
                  <a:pt x="3129" y="94"/>
                </a:cubicBezTo>
                <a:cubicBezTo>
                  <a:pt x="2918" y="93"/>
                  <a:pt x="2634" y="94"/>
                  <a:pt x="2401" y="94"/>
                </a:cubicBezTo>
                <a:cubicBezTo>
                  <a:pt x="2168" y="95"/>
                  <a:pt x="2024" y="97"/>
                  <a:pt x="1733" y="98"/>
                </a:cubicBezTo>
                <a:cubicBezTo>
                  <a:pt x="1442" y="99"/>
                  <a:pt x="946" y="103"/>
                  <a:pt x="657" y="102"/>
                </a:cubicBezTo>
                <a:cubicBezTo>
                  <a:pt x="368" y="101"/>
                  <a:pt x="110" y="108"/>
                  <a:pt x="1" y="93"/>
                </a:cubicBezTo>
                <a:lnTo>
                  <a:pt x="0" y="13"/>
                </a:lnTo>
                <a:cubicBezTo>
                  <a:pt x="109" y="0"/>
                  <a:pt x="432" y="13"/>
                  <a:pt x="657" y="12"/>
                </a:cubicBezTo>
                <a:cubicBezTo>
                  <a:pt x="882" y="11"/>
                  <a:pt x="1082" y="7"/>
                  <a:pt x="1349" y="7"/>
                </a:cubicBezTo>
                <a:cubicBezTo>
                  <a:pt x="1617" y="6"/>
                  <a:pt x="2017" y="8"/>
                  <a:pt x="2265" y="9"/>
                </a:cubicBezTo>
                <a:cubicBezTo>
                  <a:pt x="2513" y="9"/>
                  <a:pt x="2634" y="9"/>
                  <a:pt x="2834" y="8"/>
                </a:cubicBezTo>
                <a:cubicBezTo>
                  <a:pt x="3034" y="9"/>
                  <a:pt x="3273" y="9"/>
                  <a:pt x="3477" y="10"/>
                </a:cubicBezTo>
                <a:close/>
              </a:path>
            </a:pathLst>
          </a:custGeom>
          <a:solidFill>
            <a:schemeClr val="accent2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4099" name="Freeform 3"/>
          <p:cNvSpPr/>
          <p:nvPr/>
        </p:nvSpPr>
        <p:spPr>
          <a:xfrm>
            <a:off x="152400" y="152400"/>
            <a:ext cx="715963" cy="6400800"/>
          </a:xfrm>
          <a:custGeom>
            <a:avLst/>
            <a:gdLst/>
            <a:ahLst/>
            <a:cxnLst>
              <a:cxn ang="0">
                <a:pos x="86" y="3201"/>
              </a:cxn>
              <a:cxn ang="0">
                <a:pos x="79" y="2730"/>
              </a:cxn>
              <a:cxn ang="0">
                <a:pos x="64" y="2109"/>
              </a:cxn>
              <a:cxn ang="0">
                <a:pos x="101" y="1765"/>
              </a:cxn>
              <a:cxn ang="0">
                <a:pos x="79" y="1137"/>
              </a:cxn>
              <a:cxn ang="0">
                <a:pos x="34" y="651"/>
              </a:cxn>
              <a:cxn ang="0">
                <a:pos x="19" y="284"/>
              </a:cxn>
              <a:cxn ang="0">
                <a:pos x="49" y="45"/>
              </a:cxn>
              <a:cxn ang="0">
                <a:pos x="123" y="15"/>
              </a:cxn>
              <a:cxn ang="0">
                <a:pos x="243" y="37"/>
              </a:cxn>
              <a:cxn ang="0">
                <a:pos x="355" y="15"/>
              </a:cxn>
              <a:cxn ang="0">
                <a:pos x="512" y="7"/>
              </a:cxn>
              <a:cxn ang="0">
                <a:pos x="707" y="60"/>
              </a:cxn>
              <a:cxn ang="0">
                <a:pos x="797" y="142"/>
              </a:cxn>
              <a:cxn ang="0">
                <a:pos x="789" y="321"/>
              </a:cxn>
              <a:cxn ang="0">
                <a:pos x="804" y="658"/>
              </a:cxn>
              <a:cxn ang="0">
                <a:pos x="849" y="1047"/>
              </a:cxn>
              <a:cxn ang="0">
                <a:pos x="834" y="1586"/>
              </a:cxn>
              <a:cxn ang="0">
                <a:pos x="812" y="2199"/>
              </a:cxn>
              <a:cxn ang="0">
                <a:pos x="879" y="2812"/>
              </a:cxn>
              <a:cxn ang="0">
                <a:pos x="834" y="3329"/>
              </a:cxn>
              <a:cxn ang="0">
                <a:pos x="842" y="3957"/>
              </a:cxn>
              <a:cxn ang="0">
                <a:pos x="797" y="4054"/>
              </a:cxn>
              <a:cxn ang="0">
                <a:pos x="625" y="4084"/>
              </a:cxn>
              <a:cxn ang="0">
                <a:pos x="430" y="4039"/>
              </a:cxn>
              <a:cxn ang="0">
                <a:pos x="251" y="4069"/>
              </a:cxn>
              <a:cxn ang="0">
                <a:pos x="123" y="4114"/>
              </a:cxn>
              <a:cxn ang="0">
                <a:pos x="19" y="4062"/>
              </a:cxn>
              <a:cxn ang="0">
                <a:pos x="11" y="3875"/>
              </a:cxn>
              <a:cxn ang="0">
                <a:pos x="64" y="3598"/>
              </a:cxn>
              <a:cxn ang="0">
                <a:pos x="86" y="3201"/>
              </a:cxn>
            </a:cxnLst>
            <a:pathLst>
              <a:path w="883" h="4115">
                <a:moveTo>
                  <a:pt x="86" y="3201"/>
                </a:moveTo>
                <a:cubicBezTo>
                  <a:pt x="89" y="3056"/>
                  <a:pt x="83" y="2912"/>
                  <a:pt x="79" y="2730"/>
                </a:cubicBezTo>
                <a:cubicBezTo>
                  <a:pt x="75" y="2548"/>
                  <a:pt x="60" y="2270"/>
                  <a:pt x="64" y="2109"/>
                </a:cubicBezTo>
                <a:cubicBezTo>
                  <a:pt x="68" y="1948"/>
                  <a:pt x="99" y="1927"/>
                  <a:pt x="101" y="1765"/>
                </a:cubicBezTo>
                <a:cubicBezTo>
                  <a:pt x="103" y="1603"/>
                  <a:pt x="90" y="1323"/>
                  <a:pt x="79" y="1137"/>
                </a:cubicBezTo>
                <a:cubicBezTo>
                  <a:pt x="68" y="951"/>
                  <a:pt x="44" y="793"/>
                  <a:pt x="34" y="651"/>
                </a:cubicBezTo>
                <a:cubicBezTo>
                  <a:pt x="24" y="509"/>
                  <a:pt x="17" y="385"/>
                  <a:pt x="19" y="284"/>
                </a:cubicBezTo>
                <a:cubicBezTo>
                  <a:pt x="21" y="183"/>
                  <a:pt x="32" y="90"/>
                  <a:pt x="49" y="45"/>
                </a:cubicBezTo>
                <a:cubicBezTo>
                  <a:pt x="66" y="0"/>
                  <a:pt x="91" y="16"/>
                  <a:pt x="123" y="15"/>
                </a:cubicBezTo>
                <a:cubicBezTo>
                  <a:pt x="155" y="14"/>
                  <a:pt x="204" y="37"/>
                  <a:pt x="243" y="37"/>
                </a:cubicBezTo>
                <a:cubicBezTo>
                  <a:pt x="282" y="37"/>
                  <a:pt x="310" y="20"/>
                  <a:pt x="355" y="15"/>
                </a:cubicBezTo>
                <a:cubicBezTo>
                  <a:pt x="400" y="10"/>
                  <a:pt x="453" y="0"/>
                  <a:pt x="512" y="7"/>
                </a:cubicBezTo>
                <a:cubicBezTo>
                  <a:pt x="571" y="14"/>
                  <a:pt x="659" y="37"/>
                  <a:pt x="707" y="60"/>
                </a:cubicBezTo>
                <a:cubicBezTo>
                  <a:pt x="755" y="83"/>
                  <a:pt x="783" y="99"/>
                  <a:pt x="797" y="142"/>
                </a:cubicBezTo>
                <a:cubicBezTo>
                  <a:pt x="811" y="185"/>
                  <a:pt x="788" y="235"/>
                  <a:pt x="789" y="321"/>
                </a:cubicBezTo>
                <a:cubicBezTo>
                  <a:pt x="790" y="407"/>
                  <a:pt x="794" y="537"/>
                  <a:pt x="804" y="658"/>
                </a:cubicBezTo>
                <a:cubicBezTo>
                  <a:pt x="814" y="779"/>
                  <a:pt x="844" y="892"/>
                  <a:pt x="849" y="1047"/>
                </a:cubicBezTo>
                <a:cubicBezTo>
                  <a:pt x="854" y="1202"/>
                  <a:pt x="840" y="1394"/>
                  <a:pt x="834" y="1586"/>
                </a:cubicBezTo>
                <a:cubicBezTo>
                  <a:pt x="828" y="1778"/>
                  <a:pt x="805" y="1995"/>
                  <a:pt x="812" y="2199"/>
                </a:cubicBezTo>
                <a:cubicBezTo>
                  <a:pt x="819" y="2403"/>
                  <a:pt x="875" y="2624"/>
                  <a:pt x="879" y="2812"/>
                </a:cubicBezTo>
                <a:cubicBezTo>
                  <a:pt x="883" y="3000"/>
                  <a:pt x="840" y="3138"/>
                  <a:pt x="834" y="3329"/>
                </a:cubicBezTo>
                <a:cubicBezTo>
                  <a:pt x="828" y="3520"/>
                  <a:pt x="848" y="3836"/>
                  <a:pt x="842" y="3957"/>
                </a:cubicBezTo>
                <a:cubicBezTo>
                  <a:pt x="836" y="4078"/>
                  <a:pt x="833" y="4033"/>
                  <a:pt x="797" y="4054"/>
                </a:cubicBezTo>
                <a:cubicBezTo>
                  <a:pt x="761" y="4075"/>
                  <a:pt x="686" y="4086"/>
                  <a:pt x="625" y="4084"/>
                </a:cubicBezTo>
                <a:cubicBezTo>
                  <a:pt x="564" y="4082"/>
                  <a:pt x="492" y="4041"/>
                  <a:pt x="430" y="4039"/>
                </a:cubicBezTo>
                <a:cubicBezTo>
                  <a:pt x="368" y="4037"/>
                  <a:pt x="302" y="4057"/>
                  <a:pt x="251" y="4069"/>
                </a:cubicBezTo>
                <a:cubicBezTo>
                  <a:pt x="200" y="4081"/>
                  <a:pt x="162" y="4115"/>
                  <a:pt x="123" y="4114"/>
                </a:cubicBezTo>
                <a:cubicBezTo>
                  <a:pt x="84" y="4113"/>
                  <a:pt x="38" y="4102"/>
                  <a:pt x="19" y="4062"/>
                </a:cubicBezTo>
                <a:cubicBezTo>
                  <a:pt x="0" y="4022"/>
                  <a:pt x="3" y="3952"/>
                  <a:pt x="11" y="3875"/>
                </a:cubicBezTo>
                <a:cubicBezTo>
                  <a:pt x="19" y="3798"/>
                  <a:pt x="51" y="3710"/>
                  <a:pt x="64" y="3598"/>
                </a:cubicBezTo>
                <a:cubicBezTo>
                  <a:pt x="77" y="3486"/>
                  <a:pt x="83" y="3346"/>
                  <a:pt x="86" y="3201"/>
                </a:cubicBezTo>
                <a:close/>
              </a:path>
            </a:pathLst>
          </a:custGeom>
          <a:solidFill>
            <a:schemeClr val="hlink">
              <a:alpha val="50000"/>
            </a:schemeClr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4100" name="Freeform 4"/>
          <p:cNvSpPr/>
          <p:nvPr/>
        </p:nvSpPr>
        <p:spPr>
          <a:xfrm>
            <a:off x="323850" y="1157288"/>
            <a:ext cx="152400" cy="914400"/>
          </a:xfrm>
          <a:custGeom>
            <a:avLst/>
            <a:gdLst/>
            <a:ahLst/>
            <a:cxnLst>
              <a:cxn ang="0">
                <a:pos x="92" y="0"/>
              </a:cxn>
              <a:cxn ang="0">
                <a:pos x="81" y="170"/>
              </a:cxn>
              <a:cxn ang="0">
                <a:pos x="51" y="362"/>
              </a:cxn>
              <a:cxn ang="0">
                <a:pos x="74" y="539"/>
              </a:cxn>
              <a:cxn ang="0">
                <a:pos x="88" y="709"/>
              </a:cxn>
              <a:cxn ang="0">
                <a:pos x="110" y="842"/>
              </a:cxn>
              <a:cxn ang="0">
                <a:pos x="81" y="768"/>
              </a:cxn>
              <a:cxn ang="0">
                <a:pos x="59" y="716"/>
              </a:cxn>
              <a:cxn ang="0">
                <a:pos x="29" y="598"/>
              </a:cxn>
              <a:cxn ang="0">
                <a:pos x="0" y="414"/>
              </a:cxn>
              <a:cxn ang="0">
                <a:pos x="22" y="251"/>
              </a:cxn>
              <a:cxn ang="0">
                <a:pos x="51" y="81"/>
              </a:cxn>
              <a:cxn ang="0">
                <a:pos x="92" y="0"/>
              </a:cxn>
            </a:cxnLst>
            <a:pathLst>
              <a:path w="110" h="842">
                <a:moveTo>
                  <a:pt x="92" y="0"/>
                </a:moveTo>
                <a:lnTo>
                  <a:pt x="81" y="170"/>
                </a:lnTo>
                <a:lnTo>
                  <a:pt x="51" y="362"/>
                </a:lnTo>
                <a:lnTo>
                  <a:pt x="74" y="539"/>
                </a:lnTo>
                <a:lnTo>
                  <a:pt x="88" y="709"/>
                </a:lnTo>
                <a:lnTo>
                  <a:pt x="110" y="842"/>
                </a:lnTo>
                <a:lnTo>
                  <a:pt x="81" y="768"/>
                </a:lnTo>
                <a:lnTo>
                  <a:pt x="59" y="716"/>
                </a:lnTo>
                <a:lnTo>
                  <a:pt x="29" y="598"/>
                </a:lnTo>
                <a:lnTo>
                  <a:pt x="0" y="414"/>
                </a:lnTo>
                <a:lnTo>
                  <a:pt x="22" y="251"/>
                </a:lnTo>
                <a:lnTo>
                  <a:pt x="51" y="81"/>
                </a:lnTo>
                <a:lnTo>
                  <a:pt x="92" y="0"/>
                </a:lnTo>
                <a:close/>
              </a:path>
            </a:pathLst>
          </a:custGeom>
          <a:solidFill>
            <a:schemeClr val="tx1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4101" name="Rectangle 5"/>
          <p:cNvSpPr>
            <a:spLocks noGrp="1"/>
          </p:cNvSpPr>
          <p:nvPr>
            <p:ph type="title"/>
          </p:nvPr>
        </p:nvSpPr>
        <p:spPr>
          <a:xfrm>
            <a:off x="517525" y="549275"/>
            <a:ext cx="8596313" cy="746125"/>
          </a:xfrm>
          <a:prstGeom prst="rect">
            <a:avLst/>
          </a:prstGeom>
          <a:noFill/>
          <a:ln w="9525">
            <a:noFill/>
          </a:ln>
        </p:spPr>
        <p:txBody>
          <a:bodyPr anchor="ctr" anchorCtr="0">
            <a:spAutoFit/>
          </a:bodyPr>
          <a:p>
            <a:pPr lvl="0" indent="0"/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4102" name="Rectangle 6"/>
          <p:cNvSpPr>
            <a:spLocks noGrp="1"/>
          </p:cNvSpPr>
          <p:nvPr>
            <p:ph type="body"/>
          </p:nvPr>
        </p:nvSpPr>
        <p:spPr>
          <a:xfrm>
            <a:off x="1066800" y="2057400"/>
            <a:ext cx="7772400" cy="411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pPr lvl="0" indent="-342900"/>
            <a:r>
              <a:rPr lang="zh-CN" altLang="en-US"/>
              <a:t>单击此处编辑母版文本样式</a:t>
            </a:r>
            <a:endParaRPr lang="zh-CN" altLang="en-US"/>
          </a:p>
          <a:p>
            <a:pPr lvl="1" indent="-285750"/>
            <a:r>
              <a:rPr lang="zh-CN" altLang="en-US"/>
              <a:t>第二级</a:t>
            </a:r>
            <a:endParaRPr lang="zh-CN" altLang="en-US"/>
          </a:p>
          <a:p>
            <a:pPr lvl="2" indent="-228600"/>
            <a:r>
              <a:rPr lang="zh-CN" altLang="en-US"/>
              <a:t>第三级</a:t>
            </a:r>
            <a:endParaRPr lang="zh-CN" altLang="en-US"/>
          </a:p>
          <a:p>
            <a:pPr lvl="3" indent="-228600"/>
            <a:r>
              <a:rPr lang="zh-CN" altLang="en-US"/>
              <a:t>第四级</a:t>
            </a:r>
            <a:endParaRPr lang="zh-CN" altLang="en-US"/>
          </a:p>
          <a:p>
            <a:pPr lvl="4" indent="-228600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151" name="Rectangle 7"/>
          <p:cNvSpPr>
            <a:spLocks noGrp="1"/>
          </p:cNvSpPr>
          <p:nvPr>
            <p:ph type="dt" sz="half" idx="2"/>
          </p:nvPr>
        </p:nvSpPr>
        <p:spPr>
          <a:xfrm>
            <a:off x="1066800" y="6324600"/>
            <a:ext cx="19050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>
            <a:lvl1pPr>
              <a:defRPr sz="1400">
                <a:solidFill>
                  <a:srgbClr val="000000"/>
                </a:solidFill>
              </a:defRPr>
            </a:lvl1pPr>
          </a:lstStyle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6152" name="Rectangle 8"/>
          <p:cNvSpPr>
            <a:spLocks noGrp="1"/>
          </p:cNvSpPr>
          <p:nvPr>
            <p:ph type="ftr" sz="quarter" idx="3"/>
          </p:nvPr>
        </p:nvSpPr>
        <p:spPr>
          <a:xfrm>
            <a:off x="3505200" y="6324600"/>
            <a:ext cx="28956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>
            <a:lvl1pPr algn="ctr">
              <a:defRPr sz="1400">
                <a:solidFill>
                  <a:srgbClr val="000000"/>
                </a:solidFill>
              </a:defRPr>
            </a:lvl1pPr>
          </a:lstStyle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6153" name="Rectangle 9"/>
          <p:cNvSpPr>
            <a:spLocks noGrp="1"/>
          </p:cNvSpPr>
          <p:nvPr>
            <p:ph type="sldNum" sz="quarter" idx="4"/>
          </p:nvPr>
        </p:nvSpPr>
        <p:spPr>
          <a:xfrm>
            <a:off x="6934200" y="6324600"/>
            <a:ext cx="19050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>
            <a:lvl1pPr algn="r">
              <a:defRPr sz="1400">
                <a:solidFill>
                  <a:srgbClr val="000000"/>
                </a:solidFill>
              </a:defRPr>
            </a:lvl1pPr>
          </a:lstStyle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hf sldNum="0" hdr="0" ftr="0" dt="0"/>
  <p:txStyles>
    <p:titleStyle>
      <a:lvl1pPr marL="0" lvl="0" indent="0" algn="l" defTabSz="914400" rtl="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None/>
        <a:defRPr sz="4300" b="0" i="0" u="none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42900" lvl="0" indent="-342900" algn="l" defTabSz="914400" rtl="0" eaLnBrk="0" fontAlgn="base" latinLnBrk="0" hangingPunct="0">
        <a:lnSpc>
          <a:spcPct val="100000"/>
        </a:lnSpc>
        <a:spcBef>
          <a:spcPct val="20000"/>
        </a:spcBef>
        <a:spcAft>
          <a:spcPct val="0"/>
        </a:spcAft>
        <a:buBlip>
          <a:blip r:embed="rId13"/>
        </a:buBlip>
        <a:defRPr sz="3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defTabSz="914400" rtl="0" eaLnBrk="0" fontAlgn="base" latinLnBrk="0" hangingPunct="0">
        <a:lnSpc>
          <a:spcPct val="100000"/>
        </a:lnSpc>
        <a:spcBef>
          <a:spcPct val="20000"/>
        </a:spcBef>
        <a:spcAft>
          <a:spcPct val="0"/>
        </a:spcAft>
        <a:buSzPct val="80000"/>
        <a:buBlip>
          <a:blip r:embed="rId14"/>
        </a:buBlip>
        <a:defRPr sz="2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defTabSz="914400" rtl="0" eaLnBrk="0" fontAlgn="base" latinLnBrk="0" hangingPunct="0">
        <a:lnSpc>
          <a:spcPct val="100000"/>
        </a:lnSpc>
        <a:spcBef>
          <a:spcPct val="20000"/>
        </a:spcBef>
        <a:spcAft>
          <a:spcPct val="0"/>
        </a:spcAft>
        <a:buSzPct val="80000"/>
        <a:buBlip>
          <a:blip r:embed="rId15"/>
        </a:buBlip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defTabSz="914400" rtl="0" eaLnBrk="0" fontAlgn="base" latinLnBrk="0" hangingPunct="0">
        <a:lnSpc>
          <a:spcPct val="100000"/>
        </a:lnSpc>
        <a:spcBef>
          <a:spcPct val="20000"/>
        </a:spcBef>
        <a:spcAft>
          <a:spcPct val="0"/>
        </a:spcAft>
        <a:buBlip>
          <a:blip r:embed="rId13"/>
        </a:buBlip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defTabSz="914400" rtl="0" eaLnBrk="0" fontAlgn="base" latinLnBrk="0" hangingPunct="0">
        <a:lnSpc>
          <a:spcPct val="100000"/>
        </a:lnSpc>
        <a:spcBef>
          <a:spcPct val="20000"/>
        </a:spcBef>
        <a:spcAft>
          <a:spcPct val="0"/>
        </a:spcAft>
        <a:buSzPct val="60000"/>
        <a:buBlip>
          <a:blip r:embed="rId14"/>
        </a:buBlip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rtl="0" eaLnBrk="0" fontAlgn="base" latinLnBrk="0" hangingPunct="0">
        <a:lnSpc>
          <a:spcPct val="100000"/>
        </a:lnSpc>
        <a:spcBef>
          <a:spcPct val="20000"/>
        </a:spcBef>
        <a:spcAft>
          <a:spcPct val="0"/>
        </a:spcAft>
        <a:buSzPct val="60000"/>
        <a:buBlip>
          <a:blip r:embed="rId14"/>
        </a:buBlip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rtl="0" eaLnBrk="0" fontAlgn="base" latinLnBrk="0" hangingPunct="0">
        <a:lnSpc>
          <a:spcPct val="100000"/>
        </a:lnSpc>
        <a:spcBef>
          <a:spcPct val="20000"/>
        </a:spcBef>
        <a:spcAft>
          <a:spcPct val="0"/>
        </a:spcAft>
        <a:buSzPct val="60000"/>
        <a:buBlip>
          <a:blip r:embed="rId14"/>
        </a:buBlip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rtl="0" eaLnBrk="0" fontAlgn="base" latinLnBrk="0" hangingPunct="0">
        <a:lnSpc>
          <a:spcPct val="100000"/>
        </a:lnSpc>
        <a:spcBef>
          <a:spcPct val="20000"/>
        </a:spcBef>
        <a:spcAft>
          <a:spcPct val="0"/>
        </a:spcAft>
        <a:buSzPct val="60000"/>
        <a:buBlip>
          <a:blip r:embed="rId14"/>
        </a:buBlip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rtl="0" eaLnBrk="0" fontAlgn="base" latinLnBrk="0" hangingPunct="0">
        <a:lnSpc>
          <a:spcPct val="100000"/>
        </a:lnSpc>
        <a:spcBef>
          <a:spcPct val="20000"/>
        </a:spcBef>
        <a:spcAft>
          <a:spcPct val="0"/>
        </a:spcAft>
        <a:buSzPct val="60000"/>
        <a:buBlip>
          <a:blip r:embed="rId14"/>
        </a:buBlip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2pPr>
      <a:lvl3pPr marL="914400" lvl="2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3pPr>
      <a:lvl4pPr marL="1371600" lvl="3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4pPr>
      <a:lvl5pPr marL="1828800" lvl="4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5pPr>
      <a:lvl6pPr marL="2286000" lvl="5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6pPr>
      <a:lvl7pPr marL="2743200" lvl="6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7pPr>
      <a:lvl8pPr marL="3200400" lvl="7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8pPr>
      <a:lvl9pPr marL="3657600" lvl="8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5122" name="矩形 7169"/>
          <p:cNvSpPr/>
          <p:nvPr/>
        </p:nvSpPr>
        <p:spPr>
          <a:xfrm>
            <a:off x="1588" y="-22225"/>
            <a:ext cx="9244012" cy="5535613"/>
          </a:xfrm>
          <a:prstGeom prst="rect">
            <a:avLst/>
          </a:prstGeom>
          <a:gradFill rotWithShape="0">
            <a:gsLst>
              <a:gs pos="0">
                <a:srgbClr val="66FFFF">
                  <a:alpha val="79999"/>
                </a:srgbClr>
              </a:gs>
              <a:gs pos="100000">
                <a:schemeClr val="bg1">
                  <a:alpha val="0"/>
                </a:schemeClr>
              </a:gs>
            </a:gsLst>
            <a:lin ang="5400000" scaled="1"/>
            <a:tileRect/>
          </a:gradFill>
          <a:ln w="9525">
            <a:noFill/>
          </a:ln>
        </p:spPr>
        <p:txBody>
          <a:bodyPr anchor="t" anchorCtr="0"/>
          <a:p>
            <a:pPr lvl="0" indent="0"/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123" name="未知"/>
          <p:cNvSpPr/>
          <p:nvPr/>
        </p:nvSpPr>
        <p:spPr>
          <a:xfrm>
            <a:off x="-1825625" y="6021388"/>
            <a:ext cx="12301538" cy="1022350"/>
          </a:xfrm>
          <a:custGeom>
            <a:avLst/>
            <a:gdLst/>
            <a:ahLst/>
            <a:cxnLst/>
            <a:pathLst>
              <a:path w="21600" h="21600">
                <a:moveTo>
                  <a:pt x="3266" y="590"/>
                </a:moveTo>
                <a:cubicBezTo>
                  <a:pt x="3587" y="751"/>
                  <a:pt x="2874" y="375"/>
                  <a:pt x="3195" y="577"/>
                </a:cubicBezTo>
                <a:cubicBezTo>
                  <a:pt x="3516" y="778"/>
                  <a:pt x="3960" y="429"/>
                  <a:pt x="4666" y="1355"/>
                </a:cubicBezTo>
                <a:cubicBezTo>
                  <a:pt x="5373" y="2228"/>
                  <a:pt x="6162" y="4430"/>
                  <a:pt x="6973" y="5517"/>
                </a:cubicBezTo>
                <a:cubicBezTo>
                  <a:pt x="7789" y="6564"/>
                  <a:pt x="8758" y="7356"/>
                  <a:pt x="9549" y="7759"/>
                </a:cubicBezTo>
                <a:cubicBezTo>
                  <a:pt x="10339" y="8148"/>
                  <a:pt x="10838" y="7114"/>
                  <a:pt x="11716" y="7920"/>
                </a:cubicBezTo>
                <a:cubicBezTo>
                  <a:pt x="12592" y="8739"/>
                  <a:pt x="13624" y="11464"/>
                  <a:pt x="14818" y="12605"/>
                </a:cubicBezTo>
                <a:cubicBezTo>
                  <a:pt x="16013" y="13760"/>
                  <a:pt x="18324" y="16337"/>
                  <a:pt x="18974" y="17290"/>
                </a:cubicBezTo>
                <a:cubicBezTo>
                  <a:pt x="19628" y="18270"/>
                  <a:pt x="21600" y="19156"/>
                  <a:pt x="18884" y="19774"/>
                </a:cubicBezTo>
                <a:cubicBezTo>
                  <a:pt x="16176" y="20378"/>
                  <a:pt x="5300" y="21600"/>
                  <a:pt x="2645" y="18498"/>
                </a:cubicBezTo>
                <a:cubicBezTo>
                  <a:pt x="0" y="15465"/>
                  <a:pt x="2840" y="20982"/>
                  <a:pt x="2868" y="17894"/>
                </a:cubicBezTo>
                <a:cubicBezTo>
                  <a:pt x="2896" y="14847"/>
                  <a:pt x="3092" y="21318"/>
                  <a:pt x="3147" y="18337"/>
                </a:cubicBezTo>
                <a:cubicBezTo>
                  <a:pt x="3201" y="15357"/>
                  <a:pt x="3168" y="2993"/>
                  <a:pt x="3196" y="0"/>
                </a:cubicBezTo>
                <a:cubicBezTo>
                  <a:pt x="3196" y="0"/>
                  <a:pt x="3266" y="590"/>
                  <a:pt x="3266" y="590"/>
                </a:cubicBezTo>
                <a:close/>
              </a:path>
            </a:pathLst>
          </a:custGeom>
          <a:gradFill rotWithShape="0">
            <a:gsLst>
              <a:gs pos="0">
                <a:srgbClr val="FF6600"/>
              </a:gs>
              <a:gs pos="100000">
                <a:srgbClr val="CC9900"/>
              </a:gs>
            </a:gsLst>
            <a:lin ang="5400000" scaled="1"/>
            <a:tileRect/>
          </a:gra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7172" name="未知"/>
          <p:cNvSpPr/>
          <p:nvPr/>
        </p:nvSpPr>
        <p:spPr>
          <a:xfrm>
            <a:off x="0" y="4870450"/>
            <a:ext cx="554038" cy="2682875"/>
          </a:xfrm>
          <a:custGeom>
            <a:avLst/>
            <a:gdLst/>
            <a:ahLst/>
            <a:cxnLst/>
            <a:pathLst>
              <a:path w="21600" h="21600">
                <a:moveTo>
                  <a:pt x="225" y="19760"/>
                </a:moveTo>
                <a:cubicBezTo>
                  <a:pt x="451" y="21600"/>
                  <a:pt x="6816" y="20215"/>
                  <a:pt x="8212" y="20087"/>
                </a:cubicBezTo>
                <a:cubicBezTo>
                  <a:pt x="9609" y="19959"/>
                  <a:pt x="8007" y="20746"/>
                  <a:pt x="8664" y="18983"/>
                </a:cubicBezTo>
                <a:cubicBezTo>
                  <a:pt x="9321" y="17220"/>
                  <a:pt x="10204" y="12453"/>
                  <a:pt x="12196" y="9494"/>
                </a:cubicBezTo>
                <a:cubicBezTo>
                  <a:pt x="14187" y="6535"/>
                  <a:pt x="19669" y="2432"/>
                  <a:pt x="20634" y="1216"/>
                </a:cubicBezTo>
                <a:cubicBezTo>
                  <a:pt x="21600" y="0"/>
                  <a:pt x="20265" y="904"/>
                  <a:pt x="17965" y="2207"/>
                </a:cubicBezTo>
                <a:cubicBezTo>
                  <a:pt x="15666" y="3510"/>
                  <a:pt x="9834" y="6126"/>
                  <a:pt x="6878" y="9049"/>
                </a:cubicBezTo>
                <a:cubicBezTo>
                  <a:pt x="3921" y="11972"/>
                  <a:pt x="0" y="17920"/>
                  <a:pt x="225" y="19760"/>
                </a:cubicBezTo>
                <a:close/>
              </a:path>
            </a:pathLst>
          </a:custGeom>
          <a:gradFill rotWithShape="0">
            <a:gsLst>
              <a:gs pos="0">
                <a:srgbClr val="FFFF66"/>
              </a:gs>
              <a:gs pos="100000">
                <a:srgbClr val="808000"/>
              </a:gs>
            </a:gsLst>
            <a:lin ang="5400000" scaled="1"/>
            <a:tileRect/>
          </a:gra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7173" name="未知"/>
          <p:cNvSpPr/>
          <p:nvPr/>
        </p:nvSpPr>
        <p:spPr>
          <a:xfrm rot="-1560000">
            <a:off x="0" y="4941888"/>
            <a:ext cx="876300" cy="2684462"/>
          </a:xfrm>
          <a:custGeom>
            <a:avLst/>
            <a:gdLst/>
            <a:ahLst/>
            <a:cxnLst/>
            <a:pathLst>
              <a:path w="21600" h="21600">
                <a:moveTo>
                  <a:pt x="225" y="19760"/>
                </a:moveTo>
                <a:cubicBezTo>
                  <a:pt x="451" y="21600"/>
                  <a:pt x="6816" y="20215"/>
                  <a:pt x="8212" y="20087"/>
                </a:cubicBezTo>
                <a:cubicBezTo>
                  <a:pt x="9609" y="19959"/>
                  <a:pt x="8007" y="20746"/>
                  <a:pt x="8664" y="18983"/>
                </a:cubicBezTo>
                <a:cubicBezTo>
                  <a:pt x="9321" y="17220"/>
                  <a:pt x="10204" y="12453"/>
                  <a:pt x="12196" y="9494"/>
                </a:cubicBezTo>
                <a:cubicBezTo>
                  <a:pt x="14187" y="6535"/>
                  <a:pt x="19669" y="2432"/>
                  <a:pt x="20634" y="1216"/>
                </a:cubicBezTo>
                <a:cubicBezTo>
                  <a:pt x="21600" y="0"/>
                  <a:pt x="20265" y="904"/>
                  <a:pt x="17965" y="2207"/>
                </a:cubicBezTo>
                <a:cubicBezTo>
                  <a:pt x="15666" y="3510"/>
                  <a:pt x="9834" y="6126"/>
                  <a:pt x="6878" y="9049"/>
                </a:cubicBezTo>
                <a:cubicBezTo>
                  <a:pt x="3921" y="11972"/>
                  <a:pt x="0" y="17920"/>
                  <a:pt x="225" y="19760"/>
                </a:cubicBezTo>
                <a:close/>
              </a:path>
            </a:pathLst>
          </a:custGeom>
          <a:gradFill rotWithShape="0">
            <a:gsLst>
              <a:gs pos="0">
                <a:srgbClr val="FFFF66"/>
              </a:gs>
              <a:gs pos="100000">
                <a:srgbClr val="808000"/>
              </a:gs>
            </a:gsLst>
            <a:lin ang="5400000" scaled="1"/>
            <a:tileRect/>
          </a:gra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7174" name="未知"/>
          <p:cNvSpPr/>
          <p:nvPr/>
        </p:nvSpPr>
        <p:spPr>
          <a:xfrm rot="-1560000">
            <a:off x="323850" y="5589588"/>
            <a:ext cx="874713" cy="2684462"/>
          </a:xfrm>
          <a:custGeom>
            <a:avLst/>
            <a:gdLst/>
            <a:ahLst/>
            <a:cxnLst/>
            <a:pathLst>
              <a:path w="21600" h="21600">
                <a:moveTo>
                  <a:pt x="225" y="19760"/>
                </a:moveTo>
                <a:cubicBezTo>
                  <a:pt x="451" y="21600"/>
                  <a:pt x="6816" y="20215"/>
                  <a:pt x="8212" y="20087"/>
                </a:cubicBezTo>
                <a:cubicBezTo>
                  <a:pt x="9609" y="19959"/>
                  <a:pt x="8007" y="20746"/>
                  <a:pt x="8664" y="18983"/>
                </a:cubicBezTo>
                <a:cubicBezTo>
                  <a:pt x="9321" y="17220"/>
                  <a:pt x="10204" y="12453"/>
                  <a:pt x="12196" y="9494"/>
                </a:cubicBezTo>
                <a:cubicBezTo>
                  <a:pt x="14187" y="6535"/>
                  <a:pt x="19669" y="2432"/>
                  <a:pt x="20634" y="1216"/>
                </a:cubicBezTo>
                <a:cubicBezTo>
                  <a:pt x="21600" y="0"/>
                  <a:pt x="20265" y="904"/>
                  <a:pt x="17965" y="2207"/>
                </a:cubicBezTo>
                <a:cubicBezTo>
                  <a:pt x="15666" y="3510"/>
                  <a:pt x="9834" y="6126"/>
                  <a:pt x="6878" y="9049"/>
                </a:cubicBezTo>
                <a:cubicBezTo>
                  <a:pt x="3921" y="11972"/>
                  <a:pt x="0" y="17920"/>
                  <a:pt x="225" y="19760"/>
                </a:cubicBezTo>
                <a:close/>
              </a:path>
            </a:pathLst>
          </a:custGeom>
          <a:gradFill rotWithShape="0">
            <a:gsLst>
              <a:gs pos="0">
                <a:srgbClr val="FFFF66"/>
              </a:gs>
              <a:gs pos="100000">
                <a:srgbClr val="808000"/>
              </a:gs>
            </a:gsLst>
            <a:lin ang="5400000" scaled="1"/>
            <a:tileRect/>
          </a:gra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7175" name="未知"/>
          <p:cNvSpPr/>
          <p:nvPr/>
        </p:nvSpPr>
        <p:spPr>
          <a:xfrm rot="360000">
            <a:off x="395288" y="5518150"/>
            <a:ext cx="436562" cy="2682875"/>
          </a:xfrm>
          <a:custGeom>
            <a:avLst/>
            <a:gdLst/>
            <a:ahLst/>
            <a:cxnLst/>
            <a:pathLst>
              <a:path w="21600" h="21600">
                <a:moveTo>
                  <a:pt x="225" y="19760"/>
                </a:moveTo>
                <a:cubicBezTo>
                  <a:pt x="451" y="21600"/>
                  <a:pt x="6816" y="20215"/>
                  <a:pt x="8212" y="20087"/>
                </a:cubicBezTo>
                <a:cubicBezTo>
                  <a:pt x="9609" y="19959"/>
                  <a:pt x="8007" y="20746"/>
                  <a:pt x="8664" y="18983"/>
                </a:cubicBezTo>
                <a:cubicBezTo>
                  <a:pt x="9321" y="17220"/>
                  <a:pt x="10204" y="12453"/>
                  <a:pt x="12196" y="9494"/>
                </a:cubicBezTo>
                <a:cubicBezTo>
                  <a:pt x="14187" y="6535"/>
                  <a:pt x="19669" y="2432"/>
                  <a:pt x="20634" y="1216"/>
                </a:cubicBezTo>
                <a:cubicBezTo>
                  <a:pt x="21600" y="0"/>
                  <a:pt x="20265" y="904"/>
                  <a:pt x="17965" y="2207"/>
                </a:cubicBezTo>
                <a:cubicBezTo>
                  <a:pt x="15666" y="3510"/>
                  <a:pt x="9834" y="6126"/>
                  <a:pt x="6878" y="9049"/>
                </a:cubicBezTo>
                <a:cubicBezTo>
                  <a:pt x="3921" y="11972"/>
                  <a:pt x="0" y="17920"/>
                  <a:pt x="225" y="19760"/>
                </a:cubicBezTo>
                <a:close/>
              </a:path>
            </a:pathLst>
          </a:custGeom>
          <a:gradFill rotWithShape="0">
            <a:gsLst>
              <a:gs pos="0">
                <a:srgbClr val="FFFF66"/>
              </a:gs>
              <a:gs pos="100000">
                <a:srgbClr val="808000"/>
              </a:gs>
            </a:gsLst>
            <a:lin ang="5400000" scaled="1"/>
            <a:tileRect/>
          </a:gra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7176" name="未知"/>
          <p:cNvSpPr/>
          <p:nvPr/>
        </p:nvSpPr>
        <p:spPr>
          <a:xfrm rot="-420000">
            <a:off x="2411413" y="5373688"/>
            <a:ext cx="631825" cy="2379662"/>
          </a:xfrm>
          <a:custGeom>
            <a:avLst/>
            <a:gdLst/>
            <a:ahLst/>
            <a:cxnLst/>
            <a:pathLst>
              <a:path w="21600" h="21600">
                <a:moveTo>
                  <a:pt x="225" y="19760"/>
                </a:moveTo>
                <a:cubicBezTo>
                  <a:pt x="451" y="21600"/>
                  <a:pt x="6816" y="20215"/>
                  <a:pt x="8212" y="20087"/>
                </a:cubicBezTo>
                <a:cubicBezTo>
                  <a:pt x="9609" y="19959"/>
                  <a:pt x="8007" y="20746"/>
                  <a:pt x="8664" y="18983"/>
                </a:cubicBezTo>
                <a:cubicBezTo>
                  <a:pt x="9321" y="17220"/>
                  <a:pt x="10204" y="12453"/>
                  <a:pt x="12196" y="9494"/>
                </a:cubicBezTo>
                <a:cubicBezTo>
                  <a:pt x="14187" y="6535"/>
                  <a:pt x="19669" y="2432"/>
                  <a:pt x="20634" y="1216"/>
                </a:cubicBezTo>
                <a:cubicBezTo>
                  <a:pt x="21600" y="0"/>
                  <a:pt x="20265" y="904"/>
                  <a:pt x="17965" y="2207"/>
                </a:cubicBezTo>
                <a:cubicBezTo>
                  <a:pt x="15666" y="3510"/>
                  <a:pt x="9834" y="6126"/>
                  <a:pt x="6878" y="9049"/>
                </a:cubicBezTo>
                <a:cubicBezTo>
                  <a:pt x="3921" y="11972"/>
                  <a:pt x="0" y="17920"/>
                  <a:pt x="225" y="19760"/>
                </a:cubicBezTo>
                <a:close/>
              </a:path>
            </a:pathLst>
          </a:custGeom>
          <a:gradFill rotWithShape="0">
            <a:gsLst>
              <a:gs pos="0">
                <a:srgbClr val="FFFF66"/>
              </a:gs>
              <a:gs pos="100000">
                <a:srgbClr val="808000"/>
              </a:gs>
            </a:gsLst>
            <a:lin ang="5400000" scaled="1"/>
            <a:tileRect/>
          </a:gra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7177" name="未知"/>
          <p:cNvSpPr/>
          <p:nvPr/>
        </p:nvSpPr>
        <p:spPr>
          <a:xfrm rot="-1560000">
            <a:off x="2916238" y="5445125"/>
            <a:ext cx="874712" cy="2684463"/>
          </a:xfrm>
          <a:custGeom>
            <a:avLst/>
            <a:gdLst/>
            <a:ahLst/>
            <a:cxnLst/>
            <a:pathLst>
              <a:path w="21600" h="21600">
                <a:moveTo>
                  <a:pt x="225" y="19760"/>
                </a:moveTo>
                <a:cubicBezTo>
                  <a:pt x="451" y="21600"/>
                  <a:pt x="6816" y="20215"/>
                  <a:pt x="8212" y="20087"/>
                </a:cubicBezTo>
                <a:cubicBezTo>
                  <a:pt x="9609" y="19959"/>
                  <a:pt x="8007" y="20746"/>
                  <a:pt x="8664" y="18983"/>
                </a:cubicBezTo>
                <a:cubicBezTo>
                  <a:pt x="9321" y="17220"/>
                  <a:pt x="10204" y="12453"/>
                  <a:pt x="12196" y="9494"/>
                </a:cubicBezTo>
                <a:cubicBezTo>
                  <a:pt x="14187" y="6535"/>
                  <a:pt x="19669" y="2432"/>
                  <a:pt x="20634" y="1216"/>
                </a:cubicBezTo>
                <a:cubicBezTo>
                  <a:pt x="21600" y="0"/>
                  <a:pt x="20265" y="904"/>
                  <a:pt x="17965" y="2207"/>
                </a:cubicBezTo>
                <a:cubicBezTo>
                  <a:pt x="15666" y="3510"/>
                  <a:pt x="9834" y="6126"/>
                  <a:pt x="6878" y="9049"/>
                </a:cubicBezTo>
                <a:cubicBezTo>
                  <a:pt x="3921" y="11972"/>
                  <a:pt x="0" y="17920"/>
                  <a:pt x="225" y="19760"/>
                </a:cubicBezTo>
                <a:close/>
              </a:path>
            </a:pathLst>
          </a:custGeom>
          <a:gradFill rotWithShape="0">
            <a:gsLst>
              <a:gs pos="0">
                <a:srgbClr val="FFFF66"/>
              </a:gs>
              <a:gs pos="100000">
                <a:srgbClr val="808000"/>
              </a:gs>
            </a:gsLst>
            <a:lin ang="5400000" scaled="1"/>
            <a:tileRect/>
          </a:gra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7178" name="未知"/>
          <p:cNvSpPr/>
          <p:nvPr/>
        </p:nvSpPr>
        <p:spPr>
          <a:xfrm>
            <a:off x="682625" y="5157788"/>
            <a:ext cx="555625" cy="2684462"/>
          </a:xfrm>
          <a:custGeom>
            <a:avLst/>
            <a:gdLst/>
            <a:ahLst/>
            <a:cxnLst/>
            <a:pathLst>
              <a:path w="21600" h="21600">
                <a:moveTo>
                  <a:pt x="225" y="19760"/>
                </a:moveTo>
                <a:cubicBezTo>
                  <a:pt x="451" y="21600"/>
                  <a:pt x="6816" y="20215"/>
                  <a:pt x="8212" y="20087"/>
                </a:cubicBezTo>
                <a:cubicBezTo>
                  <a:pt x="9609" y="19959"/>
                  <a:pt x="8007" y="20746"/>
                  <a:pt x="8664" y="18983"/>
                </a:cubicBezTo>
                <a:cubicBezTo>
                  <a:pt x="9321" y="17220"/>
                  <a:pt x="10204" y="12453"/>
                  <a:pt x="12196" y="9494"/>
                </a:cubicBezTo>
                <a:cubicBezTo>
                  <a:pt x="14187" y="6535"/>
                  <a:pt x="19669" y="2432"/>
                  <a:pt x="20634" y="1216"/>
                </a:cubicBezTo>
                <a:cubicBezTo>
                  <a:pt x="21600" y="0"/>
                  <a:pt x="20265" y="904"/>
                  <a:pt x="17965" y="2207"/>
                </a:cubicBezTo>
                <a:cubicBezTo>
                  <a:pt x="15666" y="3510"/>
                  <a:pt x="9834" y="6126"/>
                  <a:pt x="6878" y="9049"/>
                </a:cubicBezTo>
                <a:cubicBezTo>
                  <a:pt x="3921" y="11972"/>
                  <a:pt x="0" y="17920"/>
                  <a:pt x="225" y="19760"/>
                </a:cubicBezTo>
                <a:close/>
              </a:path>
            </a:pathLst>
          </a:custGeom>
          <a:gradFill rotWithShape="0">
            <a:gsLst>
              <a:gs pos="0">
                <a:srgbClr val="FFFF66"/>
              </a:gs>
              <a:gs pos="100000">
                <a:srgbClr val="808000"/>
              </a:gs>
            </a:gsLst>
            <a:lin ang="5400000" scaled="1"/>
            <a:tileRect/>
          </a:gra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7179" name="未知"/>
          <p:cNvSpPr/>
          <p:nvPr/>
        </p:nvSpPr>
        <p:spPr>
          <a:xfrm>
            <a:off x="2384425" y="5994400"/>
            <a:ext cx="554038" cy="2682875"/>
          </a:xfrm>
          <a:custGeom>
            <a:avLst/>
            <a:gdLst/>
            <a:ahLst/>
            <a:cxnLst/>
            <a:pathLst>
              <a:path w="21600" h="21600">
                <a:moveTo>
                  <a:pt x="225" y="19760"/>
                </a:moveTo>
                <a:cubicBezTo>
                  <a:pt x="451" y="21600"/>
                  <a:pt x="6816" y="20215"/>
                  <a:pt x="8212" y="20087"/>
                </a:cubicBezTo>
                <a:cubicBezTo>
                  <a:pt x="9609" y="19959"/>
                  <a:pt x="8007" y="20746"/>
                  <a:pt x="8664" y="18983"/>
                </a:cubicBezTo>
                <a:cubicBezTo>
                  <a:pt x="9321" y="17220"/>
                  <a:pt x="10204" y="12453"/>
                  <a:pt x="12196" y="9494"/>
                </a:cubicBezTo>
                <a:cubicBezTo>
                  <a:pt x="14187" y="6535"/>
                  <a:pt x="19669" y="2432"/>
                  <a:pt x="20634" y="1216"/>
                </a:cubicBezTo>
                <a:cubicBezTo>
                  <a:pt x="21600" y="0"/>
                  <a:pt x="20265" y="904"/>
                  <a:pt x="17965" y="2207"/>
                </a:cubicBezTo>
                <a:cubicBezTo>
                  <a:pt x="15666" y="3510"/>
                  <a:pt x="9834" y="6126"/>
                  <a:pt x="6878" y="9049"/>
                </a:cubicBezTo>
                <a:cubicBezTo>
                  <a:pt x="3921" y="11972"/>
                  <a:pt x="0" y="17920"/>
                  <a:pt x="225" y="19760"/>
                </a:cubicBezTo>
                <a:close/>
              </a:path>
            </a:pathLst>
          </a:custGeom>
          <a:gradFill rotWithShape="0">
            <a:gsLst>
              <a:gs pos="0">
                <a:srgbClr val="FFFF66"/>
              </a:gs>
              <a:gs pos="100000">
                <a:srgbClr val="808000"/>
              </a:gs>
            </a:gsLst>
            <a:lin ang="5400000" scaled="1"/>
            <a:tileRect/>
          </a:gra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7180" name="未知"/>
          <p:cNvSpPr/>
          <p:nvPr/>
        </p:nvSpPr>
        <p:spPr>
          <a:xfrm>
            <a:off x="1763713" y="5661025"/>
            <a:ext cx="554037" cy="2684463"/>
          </a:xfrm>
          <a:custGeom>
            <a:avLst/>
            <a:gdLst/>
            <a:ahLst/>
            <a:cxnLst/>
            <a:pathLst>
              <a:path w="21600" h="21600">
                <a:moveTo>
                  <a:pt x="225" y="19760"/>
                </a:moveTo>
                <a:cubicBezTo>
                  <a:pt x="451" y="21600"/>
                  <a:pt x="6816" y="20215"/>
                  <a:pt x="8212" y="20087"/>
                </a:cubicBezTo>
                <a:cubicBezTo>
                  <a:pt x="9609" y="19959"/>
                  <a:pt x="8007" y="20746"/>
                  <a:pt x="8664" y="18983"/>
                </a:cubicBezTo>
                <a:cubicBezTo>
                  <a:pt x="9321" y="17220"/>
                  <a:pt x="10204" y="12453"/>
                  <a:pt x="12196" y="9494"/>
                </a:cubicBezTo>
                <a:cubicBezTo>
                  <a:pt x="14187" y="6535"/>
                  <a:pt x="19669" y="2432"/>
                  <a:pt x="20634" y="1216"/>
                </a:cubicBezTo>
                <a:cubicBezTo>
                  <a:pt x="21600" y="0"/>
                  <a:pt x="20265" y="904"/>
                  <a:pt x="17965" y="2207"/>
                </a:cubicBezTo>
                <a:cubicBezTo>
                  <a:pt x="15666" y="3510"/>
                  <a:pt x="9834" y="6126"/>
                  <a:pt x="6878" y="9049"/>
                </a:cubicBezTo>
                <a:cubicBezTo>
                  <a:pt x="3921" y="11972"/>
                  <a:pt x="0" y="17920"/>
                  <a:pt x="225" y="19760"/>
                </a:cubicBezTo>
                <a:close/>
              </a:path>
            </a:pathLst>
          </a:custGeom>
          <a:gradFill rotWithShape="0">
            <a:gsLst>
              <a:gs pos="0">
                <a:srgbClr val="FFFF66"/>
              </a:gs>
              <a:gs pos="100000">
                <a:srgbClr val="808000"/>
              </a:gs>
            </a:gsLst>
            <a:lin ang="5400000" scaled="1"/>
            <a:tileRect/>
          </a:gra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7181" name="未知"/>
          <p:cNvSpPr/>
          <p:nvPr/>
        </p:nvSpPr>
        <p:spPr>
          <a:xfrm>
            <a:off x="3276600" y="5949950"/>
            <a:ext cx="554038" cy="2684463"/>
          </a:xfrm>
          <a:custGeom>
            <a:avLst/>
            <a:gdLst/>
            <a:ahLst/>
            <a:cxnLst/>
            <a:pathLst>
              <a:path w="21600" h="21600">
                <a:moveTo>
                  <a:pt x="225" y="19760"/>
                </a:moveTo>
                <a:cubicBezTo>
                  <a:pt x="451" y="21600"/>
                  <a:pt x="6816" y="20215"/>
                  <a:pt x="8212" y="20087"/>
                </a:cubicBezTo>
                <a:cubicBezTo>
                  <a:pt x="9609" y="19959"/>
                  <a:pt x="8007" y="20746"/>
                  <a:pt x="8664" y="18983"/>
                </a:cubicBezTo>
                <a:cubicBezTo>
                  <a:pt x="9321" y="17220"/>
                  <a:pt x="10204" y="12453"/>
                  <a:pt x="12196" y="9494"/>
                </a:cubicBezTo>
                <a:cubicBezTo>
                  <a:pt x="14187" y="6535"/>
                  <a:pt x="19669" y="2432"/>
                  <a:pt x="20634" y="1216"/>
                </a:cubicBezTo>
                <a:cubicBezTo>
                  <a:pt x="21600" y="0"/>
                  <a:pt x="20265" y="904"/>
                  <a:pt x="17965" y="2207"/>
                </a:cubicBezTo>
                <a:cubicBezTo>
                  <a:pt x="15666" y="3510"/>
                  <a:pt x="9834" y="6126"/>
                  <a:pt x="6878" y="9049"/>
                </a:cubicBezTo>
                <a:cubicBezTo>
                  <a:pt x="3921" y="11972"/>
                  <a:pt x="0" y="17920"/>
                  <a:pt x="225" y="19760"/>
                </a:cubicBezTo>
                <a:close/>
              </a:path>
            </a:pathLst>
          </a:custGeom>
          <a:gradFill rotWithShape="0">
            <a:gsLst>
              <a:gs pos="0">
                <a:srgbClr val="FFFF66"/>
              </a:gs>
              <a:gs pos="100000">
                <a:srgbClr val="808000"/>
              </a:gs>
            </a:gsLst>
            <a:lin ang="5400000" scaled="1"/>
            <a:tileRect/>
          </a:gra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7182" name="未知"/>
          <p:cNvSpPr/>
          <p:nvPr/>
        </p:nvSpPr>
        <p:spPr>
          <a:xfrm rot="-1560000">
            <a:off x="2192338" y="6048375"/>
            <a:ext cx="874712" cy="2684463"/>
          </a:xfrm>
          <a:custGeom>
            <a:avLst/>
            <a:gdLst/>
            <a:ahLst/>
            <a:cxnLst/>
            <a:pathLst>
              <a:path w="21600" h="21600">
                <a:moveTo>
                  <a:pt x="225" y="19760"/>
                </a:moveTo>
                <a:cubicBezTo>
                  <a:pt x="451" y="21600"/>
                  <a:pt x="6816" y="20215"/>
                  <a:pt x="8212" y="20087"/>
                </a:cubicBezTo>
                <a:cubicBezTo>
                  <a:pt x="9609" y="19959"/>
                  <a:pt x="8007" y="20746"/>
                  <a:pt x="8664" y="18983"/>
                </a:cubicBezTo>
                <a:cubicBezTo>
                  <a:pt x="9321" y="17220"/>
                  <a:pt x="10204" y="12453"/>
                  <a:pt x="12196" y="9494"/>
                </a:cubicBezTo>
                <a:cubicBezTo>
                  <a:pt x="14187" y="6535"/>
                  <a:pt x="19669" y="2432"/>
                  <a:pt x="20634" y="1216"/>
                </a:cubicBezTo>
                <a:cubicBezTo>
                  <a:pt x="21600" y="0"/>
                  <a:pt x="20265" y="904"/>
                  <a:pt x="17965" y="2207"/>
                </a:cubicBezTo>
                <a:cubicBezTo>
                  <a:pt x="15666" y="3510"/>
                  <a:pt x="9834" y="6126"/>
                  <a:pt x="6878" y="9049"/>
                </a:cubicBezTo>
                <a:cubicBezTo>
                  <a:pt x="3921" y="11972"/>
                  <a:pt x="0" y="17920"/>
                  <a:pt x="225" y="19760"/>
                </a:cubicBezTo>
                <a:close/>
              </a:path>
            </a:pathLst>
          </a:custGeom>
          <a:gradFill rotWithShape="0">
            <a:gsLst>
              <a:gs pos="0">
                <a:srgbClr val="FFFF66"/>
              </a:gs>
              <a:gs pos="100000">
                <a:srgbClr val="808000"/>
              </a:gs>
            </a:gsLst>
            <a:lin ang="5400000" scaled="1"/>
            <a:tileRect/>
          </a:gra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7183" name="未知"/>
          <p:cNvSpPr/>
          <p:nvPr/>
        </p:nvSpPr>
        <p:spPr>
          <a:xfrm rot="-1560000">
            <a:off x="2435225" y="5678488"/>
            <a:ext cx="876300" cy="2684462"/>
          </a:xfrm>
          <a:custGeom>
            <a:avLst/>
            <a:gdLst/>
            <a:ahLst/>
            <a:cxnLst/>
            <a:pathLst>
              <a:path w="21600" h="21600">
                <a:moveTo>
                  <a:pt x="225" y="19760"/>
                </a:moveTo>
                <a:cubicBezTo>
                  <a:pt x="451" y="21600"/>
                  <a:pt x="6816" y="20215"/>
                  <a:pt x="8212" y="20087"/>
                </a:cubicBezTo>
                <a:cubicBezTo>
                  <a:pt x="9609" y="19959"/>
                  <a:pt x="8007" y="20746"/>
                  <a:pt x="8664" y="18983"/>
                </a:cubicBezTo>
                <a:cubicBezTo>
                  <a:pt x="9321" y="17220"/>
                  <a:pt x="10204" y="12453"/>
                  <a:pt x="12196" y="9494"/>
                </a:cubicBezTo>
                <a:cubicBezTo>
                  <a:pt x="14187" y="6535"/>
                  <a:pt x="19669" y="2432"/>
                  <a:pt x="20634" y="1216"/>
                </a:cubicBezTo>
                <a:cubicBezTo>
                  <a:pt x="21600" y="0"/>
                  <a:pt x="20265" y="904"/>
                  <a:pt x="17965" y="2207"/>
                </a:cubicBezTo>
                <a:cubicBezTo>
                  <a:pt x="15666" y="3510"/>
                  <a:pt x="9834" y="6126"/>
                  <a:pt x="6878" y="9049"/>
                </a:cubicBezTo>
                <a:cubicBezTo>
                  <a:pt x="3921" y="11972"/>
                  <a:pt x="0" y="17920"/>
                  <a:pt x="225" y="19760"/>
                </a:cubicBezTo>
                <a:close/>
              </a:path>
            </a:pathLst>
          </a:custGeom>
          <a:gradFill rotWithShape="0">
            <a:gsLst>
              <a:gs pos="0">
                <a:srgbClr val="FFFF66"/>
              </a:gs>
              <a:gs pos="100000">
                <a:srgbClr val="808000"/>
              </a:gs>
            </a:gsLst>
            <a:lin ang="5400000" scaled="1"/>
            <a:tileRect/>
          </a:gra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7184" name="未知"/>
          <p:cNvSpPr/>
          <p:nvPr/>
        </p:nvSpPr>
        <p:spPr>
          <a:xfrm>
            <a:off x="919163" y="5624513"/>
            <a:ext cx="554037" cy="2684462"/>
          </a:xfrm>
          <a:custGeom>
            <a:avLst/>
            <a:gdLst/>
            <a:ahLst/>
            <a:cxnLst/>
            <a:pathLst>
              <a:path w="21600" h="21600">
                <a:moveTo>
                  <a:pt x="225" y="19760"/>
                </a:moveTo>
                <a:cubicBezTo>
                  <a:pt x="451" y="21600"/>
                  <a:pt x="6816" y="20215"/>
                  <a:pt x="8212" y="20087"/>
                </a:cubicBezTo>
                <a:cubicBezTo>
                  <a:pt x="9609" y="19959"/>
                  <a:pt x="8007" y="20746"/>
                  <a:pt x="8664" y="18983"/>
                </a:cubicBezTo>
                <a:cubicBezTo>
                  <a:pt x="9321" y="17220"/>
                  <a:pt x="10204" y="12453"/>
                  <a:pt x="12196" y="9494"/>
                </a:cubicBezTo>
                <a:cubicBezTo>
                  <a:pt x="14187" y="6535"/>
                  <a:pt x="19669" y="2432"/>
                  <a:pt x="20634" y="1216"/>
                </a:cubicBezTo>
                <a:cubicBezTo>
                  <a:pt x="21600" y="0"/>
                  <a:pt x="20265" y="904"/>
                  <a:pt x="17965" y="2207"/>
                </a:cubicBezTo>
                <a:cubicBezTo>
                  <a:pt x="15666" y="3510"/>
                  <a:pt x="9834" y="6126"/>
                  <a:pt x="6878" y="9049"/>
                </a:cubicBezTo>
                <a:cubicBezTo>
                  <a:pt x="3921" y="11972"/>
                  <a:pt x="0" y="17920"/>
                  <a:pt x="225" y="19760"/>
                </a:cubicBezTo>
                <a:close/>
              </a:path>
            </a:pathLst>
          </a:custGeom>
          <a:gradFill rotWithShape="0">
            <a:gsLst>
              <a:gs pos="0">
                <a:srgbClr val="FFFF66"/>
              </a:gs>
              <a:gs pos="100000">
                <a:srgbClr val="808000"/>
              </a:gs>
            </a:gsLst>
            <a:lin ang="5400000" scaled="1"/>
            <a:tileRect/>
          </a:gra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7185" name="未知"/>
          <p:cNvSpPr/>
          <p:nvPr/>
        </p:nvSpPr>
        <p:spPr>
          <a:xfrm rot="-1560000">
            <a:off x="919163" y="5695950"/>
            <a:ext cx="874712" cy="2684463"/>
          </a:xfrm>
          <a:custGeom>
            <a:avLst/>
            <a:gdLst/>
            <a:ahLst/>
            <a:cxnLst/>
            <a:pathLst>
              <a:path w="21600" h="21600">
                <a:moveTo>
                  <a:pt x="225" y="19760"/>
                </a:moveTo>
                <a:cubicBezTo>
                  <a:pt x="451" y="21600"/>
                  <a:pt x="6816" y="20215"/>
                  <a:pt x="8212" y="20087"/>
                </a:cubicBezTo>
                <a:cubicBezTo>
                  <a:pt x="9609" y="19959"/>
                  <a:pt x="8007" y="20746"/>
                  <a:pt x="8664" y="18983"/>
                </a:cubicBezTo>
                <a:cubicBezTo>
                  <a:pt x="9321" y="17220"/>
                  <a:pt x="10204" y="12453"/>
                  <a:pt x="12196" y="9494"/>
                </a:cubicBezTo>
                <a:cubicBezTo>
                  <a:pt x="14187" y="6535"/>
                  <a:pt x="19669" y="2432"/>
                  <a:pt x="20634" y="1216"/>
                </a:cubicBezTo>
                <a:cubicBezTo>
                  <a:pt x="21600" y="0"/>
                  <a:pt x="20265" y="904"/>
                  <a:pt x="17965" y="2207"/>
                </a:cubicBezTo>
                <a:cubicBezTo>
                  <a:pt x="15666" y="3510"/>
                  <a:pt x="9834" y="6126"/>
                  <a:pt x="6878" y="9049"/>
                </a:cubicBezTo>
                <a:cubicBezTo>
                  <a:pt x="3921" y="11972"/>
                  <a:pt x="0" y="17920"/>
                  <a:pt x="225" y="19760"/>
                </a:cubicBezTo>
                <a:close/>
              </a:path>
            </a:pathLst>
          </a:custGeom>
          <a:gradFill rotWithShape="0">
            <a:gsLst>
              <a:gs pos="0">
                <a:srgbClr val="FFFF66"/>
              </a:gs>
              <a:gs pos="100000">
                <a:srgbClr val="808000"/>
              </a:gs>
            </a:gsLst>
            <a:lin ang="5400000" scaled="1"/>
            <a:tileRect/>
          </a:gra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7186" name="未知"/>
          <p:cNvSpPr/>
          <p:nvPr/>
        </p:nvSpPr>
        <p:spPr>
          <a:xfrm rot="360000">
            <a:off x="1403350" y="5805488"/>
            <a:ext cx="434975" cy="2684462"/>
          </a:xfrm>
          <a:custGeom>
            <a:avLst/>
            <a:gdLst/>
            <a:ahLst/>
            <a:cxnLst/>
            <a:pathLst>
              <a:path w="21600" h="21600">
                <a:moveTo>
                  <a:pt x="225" y="19760"/>
                </a:moveTo>
                <a:cubicBezTo>
                  <a:pt x="451" y="21600"/>
                  <a:pt x="6816" y="20215"/>
                  <a:pt x="8212" y="20087"/>
                </a:cubicBezTo>
                <a:cubicBezTo>
                  <a:pt x="9609" y="19959"/>
                  <a:pt x="8007" y="20746"/>
                  <a:pt x="8664" y="18983"/>
                </a:cubicBezTo>
                <a:cubicBezTo>
                  <a:pt x="9321" y="17220"/>
                  <a:pt x="10204" y="12453"/>
                  <a:pt x="12196" y="9494"/>
                </a:cubicBezTo>
                <a:cubicBezTo>
                  <a:pt x="14187" y="6535"/>
                  <a:pt x="19669" y="2432"/>
                  <a:pt x="20634" y="1216"/>
                </a:cubicBezTo>
                <a:cubicBezTo>
                  <a:pt x="21600" y="0"/>
                  <a:pt x="20265" y="904"/>
                  <a:pt x="17965" y="2207"/>
                </a:cubicBezTo>
                <a:cubicBezTo>
                  <a:pt x="15666" y="3510"/>
                  <a:pt x="9834" y="6126"/>
                  <a:pt x="6878" y="9049"/>
                </a:cubicBezTo>
                <a:cubicBezTo>
                  <a:pt x="3921" y="11972"/>
                  <a:pt x="0" y="17920"/>
                  <a:pt x="225" y="19760"/>
                </a:cubicBezTo>
                <a:close/>
              </a:path>
            </a:pathLst>
          </a:custGeom>
          <a:gradFill rotWithShape="0">
            <a:gsLst>
              <a:gs pos="0">
                <a:srgbClr val="FFFF66"/>
              </a:gs>
              <a:gs pos="100000">
                <a:srgbClr val="808000"/>
              </a:gs>
            </a:gsLst>
            <a:lin ang="5400000" scaled="1"/>
            <a:tileRect/>
          </a:gra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7187" name="未知"/>
          <p:cNvSpPr/>
          <p:nvPr/>
        </p:nvSpPr>
        <p:spPr>
          <a:xfrm>
            <a:off x="1601788" y="5911850"/>
            <a:ext cx="554037" cy="2684463"/>
          </a:xfrm>
          <a:custGeom>
            <a:avLst/>
            <a:gdLst/>
            <a:ahLst/>
            <a:cxnLst/>
            <a:pathLst>
              <a:path w="21600" h="21600">
                <a:moveTo>
                  <a:pt x="225" y="19760"/>
                </a:moveTo>
                <a:cubicBezTo>
                  <a:pt x="451" y="21600"/>
                  <a:pt x="6816" y="20215"/>
                  <a:pt x="8212" y="20087"/>
                </a:cubicBezTo>
                <a:cubicBezTo>
                  <a:pt x="9609" y="19959"/>
                  <a:pt x="8007" y="20746"/>
                  <a:pt x="8664" y="18983"/>
                </a:cubicBezTo>
                <a:cubicBezTo>
                  <a:pt x="9321" y="17220"/>
                  <a:pt x="10204" y="12453"/>
                  <a:pt x="12196" y="9494"/>
                </a:cubicBezTo>
                <a:cubicBezTo>
                  <a:pt x="14187" y="6535"/>
                  <a:pt x="19669" y="2432"/>
                  <a:pt x="20634" y="1216"/>
                </a:cubicBezTo>
                <a:cubicBezTo>
                  <a:pt x="21600" y="0"/>
                  <a:pt x="20265" y="904"/>
                  <a:pt x="17965" y="2207"/>
                </a:cubicBezTo>
                <a:cubicBezTo>
                  <a:pt x="15666" y="3510"/>
                  <a:pt x="9834" y="6126"/>
                  <a:pt x="6878" y="9049"/>
                </a:cubicBezTo>
                <a:cubicBezTo>
                  <a:pt x="3921" y="11972"/>
                  <a:pt x="0" y="17920"/>
                  <a:pt x="225" y="19760"/>
                </a:cubicBezTo>
                <a:close/>
              </a:path>
            </a:pathLst>
          </a:custGeom>
          <a:gradFill rotWithShape="0">
            <a:gsLst>
              <a:gs pos="0">
                <a:srgbClr val="FFFF66"/>
              </a:gs>
              <a:gs pos="100000">
                <a:srgbClr val="808000"/>
              </a:gs>
            </a:gsLst>
            <a:lin ang="5400000" scaled="1"/>
            <a:tileRect/>
          </a:gra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7188" name="未知"/>
          <p:cNvSpPr/>
          <p:nvPr/>
        </p:nvSpPr>
        <p:spPr>
          <a:xfrm rot="240000">
            <a:off x="2700338" y="620713"/>
            <a:ext cx="2589212" cy="482600"/>
          </a:xfrm>
          <a:custGeom>
            <a:avLst/>
            <a:gdLst/>
            <a:ahLst/>
            <a:cxnLst/>
            <a:pathLst>
              <a:path w="21600" h="21600">
                <a:moveTo>
                  <a:pt x="4383" y="17324"/>
                </a:moveTo>
                <a:cubicBezTo>
                  <a:pt x="3799" y="16808"/>
                  <a:pt x="949" y="20556"/>
                  <a:pt x="526" y="18637"/>
                </a:cubicBezTo>
                <a:cubicBezTo>
                  <a:pt x="135" y="16730"/>
                  <a:pt x="0" y="11837"/>
                  <a:pt x="836" y="10558"/>
                </a:cubicBezTo>
                <a:cubicBezTo>
                  <a:pt x="1713" y="9302"/>
                  <a:pt x="3583" y="8157"/>
                  <a:pt x="4153" y="7170"/>
                </a:cubicBezTo>
                <a:cubicBezTo>
                  <a:pt x="4723" y="6182"/>
                  <a:pt x="3689" y="6474"/>
                  <a:pt x="4789" y="5240"/>
                </a:cubicBezTo>
                <a:cubicBezTo>
                  <a:pt x="5895" y="4017"/>
                  <a:pt x="5446" y="1290"/>
                  <a:pt x="5873" y="572"/>
                </a:cubicBezTo>
                <a:cubicBezTo>
                  <a:pt x="6301" y="0"/>
                  <a:pt x="5855" y="864"/>
                  <a:pt x="6816" y="314"/>
                </a:cubicBezTo>
                <a:cubicBezTo>
                  <a:pt x="7780" y="0"/>
                  <a:pt x="8854" y="2457"/>
                  <a:pt x="9607" y="4768"/>
                </a:cubicBezTo>
                <a:cubicBezTo>
                  <a:pt x="10367" y="7091"/>
                  <a:pt x="13242" y="6665"/>
                  <a:pt x="13954" y="7697"/>
                </a:cubicBezTo>
                <a:cubicBezTo>
                  <a:pt x="14666" y="8752"/>
                  <a:pt x="15656" y="9604"/>
                  <a:pt x="15773" y="10132"/>
                </a:cubicBezTo>
                <a:cubicBezTo>
                  <a:pt x="15890" y="10659"/>
                  <a:pt x="21015" y="10749"/>
                  <a:pt x="21304" y="11366"/>
                </a:cubicBezTo>
                <a:cubicBezTo>
                  <a:pt x="21600" y="11983"/>
                  <a:pt x="21322" y="9302"/>
                  <a:pt x="21227" y="11624"/>
                </a:cubicBezTo>
                <a:cubicBezTo>
                  <a:pt x="21190" y="13924"/>
                  <a:pt x="10754" y="18503"/>
                  <a:pt x="9271" y="19254"/>
                </a:cubicBezTo>
                <a:cubicBezTo>
                  <a:pt x="7795" y="20062"/>
                  <a:pt x="8774" y="18862"/>
                  <a:pt x="7532" y="18761"/>
                </a:cubicBezTo>
                <a:cubicBezTo>
                  <a:pt x="6286" y="18693"/>
                  <a:pt x="5081" y="21600"/>
                  <a:pt x="3835" y="21420"/>
                </a:cubicBezTo>
              </a:path>
            </a:pathLst>
          </a:custGeom>
          <a:gradFill rotWithShape="0">
            <a:gsLst>
              <a:gs pos="0">
                <a:schemeClr val="bg1"/>
              </a:gs>
              <a:gs pos="100000">
                <a:srgbClr val="FFCC00">
                  <a:alpha val="0"/>
                </a:srgbClr>
              </a:gs>
            </a:gsLst>
            <a:path path="shape">
              <a:fillToRect l="50000" t="50000" r="50000" b="50000"/>
            </a:path>
            <a:tileRect/>
          </a:gra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5141" name="未知"/>
          <p:cNvSpPr/>
          <p:nvPr/>
        </p:nvSpPr>
        <p:spPr>
          <a:xfrm rot="480000">
            <a:off x="1260475" y="620713"/>
            <a:ext cx="944563" cy="160337"/>
          </a:xfrm>
          <a:custGeom>
            <a:avLst/>
            <a:gdLst/>
            <a:ahLst/>
            <a:cxnLst/>
            <a:pathLst>
              <a:path w="21600" h="21600">
                <a:moveTo>
                  <a:pt x="4383" y="17324"/>
                </a:moveTo>
                <a:cubicBezTo>
                  <a:pt x="3799" y="16808"/>
                  <a:pt x="949" y="20556"/>
                  <a:pt x="526" y="18637"/>
                </a:cubicBezTo>
                <a:cubicBezTo>
                  <a:pt x="135" y="16730"/>
                  <a:pt x="0" y="11837"/>
                  <a:pt x="836" y="10558"/>
                </a:cubicBezTo>
                <a:cubicBezTo>
                  <a:pt x="1713" y="9302"/>
                  <a:pt x="3583" y="8157"/>
                  <a:pt x="4153" y="7170"/>
                </a:cubicBezTo>
                <a:cubicBezTo>
                  <a:pt x="4723" y="6182"/>
                  <a:pt x="3689" y="6474"/>
                  <a:pt x="4789" y="5240"/>
                </a:cubicBezTo>
                <a:cubicBezTo>
                  <a:pt x="5895" y="4017"/>
                  <a:pt x="5446" y="1290"/>
                  <a:pt x="5873" y="572"/>
                </a:cubicBezTo>
                <a:cubicBezTo>
                  <a:pt x="6301" y="0"/>
                  <a:pt x="5855" y="864"/>
                  <a:pt x="6816" y="314"/>
                </a:cubicBezTo>
                <a:cubicBezTo>
                  <a:pt x="7780" y="0"/>
                  <a:pt x="8854" y="2457"/>
                  <a:pt x="9607" y="4768"/>
                </a:cubicBezTo>
                <a:cubicBezTo>
                  <a:pt x="10367" y="7091"/>
                  <a:pt x="13242" y="6665"/>
                  <a:pt x="13954" y="7697"/>
                </a:cubicBezTo>
                <a:cubicBezTo>
                  <a:pt x="14666" y="8752"/>
                  <a:pt x="15656" y="9604"/>
                  <a:pt x="15773" y="10132"/>
                </a:cubicBezTo>
                <a:cubicBezTo>
                  <a:pt x="15890" y="10659"/>
                  <a:pt x="21015" y="10749"/>
                  <a:pt x="21304" y="11366"/>
                </a:cubicBezTo>
                <a:cubicBezTo>
                  <a:pt x="21600" y="11983"/>
                  <a:pt x="21322" y="9302"/>
                  <a:pt x="21227" y="11624"/>
                </a:cubicBezTo>
                <a:cubicBezTo>
                  <a:pt x="21190" y="13924"/>
                  <a:pt x="10754" y="18503"/>
                  <a:pt x="9271" y="19254"/>
                </a:cubicBezTo>
                <a:cubicBezTo>
                  <a:pt x="7795" y="20062"/>
                  <a:pt x="8774" y="18862"/>
                  <a:pt x="7532" y="18761"/>
                </a:cubicBezTo>
                <a:cubicBezTo>
                  <a:pt x="6286" y="18693"/>
                  <a:pt x="5081" y="21600"/>
                  <a:pt x="3835" y="21420"/>
                </a:cubicBezTo>
              </a:path>
            </a:pathLst>
          </a:custGeom>
          <a:gradFill rotWithShape="0">
            <a:gsLst>
              <a:gs pos="0">
                <a:schemeClr val="bg1"/>
              </a:gs>
              <a:gs pos="100000">
                <a:srgbClr val="FFCC00">
                  <a:alpha val="0"/>
                </a:srgbClr>
              </a:gs>
            </a:gsLst>
            <a:path path="shape">
              <a:fillToRect l="50000" t="50000" r="50000" b="50000"/>
            </a:path>
            <a:tileRect/>
          </a:gra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5142" name="未知"/>
          <p:cNvSpPr/>
          <p:nvPr/>
        </p:nvSpPr>
        <p:spPr>
          <a:xfrm rot="240000">
            <a:off x="2124075" y="692150"/>
            <a:ext cx="1517650" cy="428625"/>
          </a:xfrm>
          <a:custGeom>
            <a:avLst/>
            <a:gdLst/>
            <a:ahLst/>
            <a:cxnLst/>
            <a:pathLst>
              <a:path w="21600" h="21600">
                <a:moveTo>
                  <a:pt x="4383" y="17324"/>
                </a:moveTo>
                <a:cubicBezTo>
                  <a:pt x="3799" y="16808"/>
                  <a:pt x="949" y="20556"/>
                  <a:pt x="526" y="18637"/>
                </a:cubicBezTo>
                <a:cubicBezTo>
                  <a:pt x="135" y="16730"/>
                  <a:pt x="0" y="11837"/>
                  <a:pt x="836" y="10558"/>
                </a:cubicBezTo>
                <a:cubicBezTo>
                  <a:pt x="1713" y="9302"/>
                  <a:pt x="3583" y="8157"/>
                  <a:pt x="4153" y="7170"/>
                </a:cubicBezTo>
                <a:cubicBezTo>
                  <a:pt x="4723" y="6182"/>
                  <a:pt x="3689" y="6474"/>
                  <a:pt x="4789" y="5240"/>
                </a:cubicBezTo>
                <a:cubicBezTo>
                  <a:pt x="5895" y="4017"/>
                  <a:pt x="5446" y="1290"/>
                  <a:pt x="5873" y="572"/>
                </a:cubicBezTo>
                <a:cubicBezTo>
                  <a:pt x="6301" y="0"/>
                  <a:pt x="5855" y="864"/>
                  <a:pt x="6816" y="314"/>
                </a:cubicBezTo>
                <a:cubicBezTo>
                  <a:pt x="7780" y="0"/>
                  <a:pt x="8854" y="2457"/>
                  <a:pt x="9607" y="4768"/>
                </a:cubicBezTo>
                <a:cubicBezTo>
                  <a:pt x="10367" y="7091"/>
                  <a:pt x="13242" y="6665"/>
                  <a:pt x="13954" y="7697"/>
                </a:cubicBezTo>
                <a:cubicBezTo>
                  <a:pt x="14666" y="8752"/>
                  <a:pt x="15656" y="9604"/>
                  <a:pt x="15773" y="10132"/>
                </a:cubicBezTo>
                <a:cubicBezTo>
                  <a:pt x="15890" y="10659"/>
                  <a:pt x="21015" y="10749"/>
                  <a:pt x="21304" y="11366"/>
                </a:cubicBezTo>
                <a:cubicBezTo>
                  <a:pt x="21600" y="11983"/>
                  <a:pt x="21322" y="9302"/>
                  <a:pt x="21227" y="11624"/>
                </a:cubicBezTo>
                <a:cubicBezTo>
                  <a:pt x="21190" y="13924"/>
                  <a:pt x="10754" y="18503"/>
                  <a:pt x="9271" y="19254"/>
                </a:cubicBezTo>
                <a:cubicBezTo>
                  <a:pt x="7795" y="20062"/>
                  <a:pt x="8774" y="18862"/>
                  <a:pt x="7532" y="18761"/>
                </a:cubicBezTo>
                <a:cubicBezTo>
                  <a:pt x="6286" y="18693"/>
                  <a:pt x="5081" y="21600"/>
                  <a:pt x="3835" y="21420"/>
                </a:cubicBezTo>
              </a:path>
            </a:pathLst>
          </a:custGeom>
          <a:gradFill rotWithShape="0">
            <a:gsLst>
              <a:gs pos="0">
                <a:schemeClr val="bg1"/>
              </a:gs>
              <a:gs pos="100000">
                <a:srgbClr val="FFCC00">
                  <a:alpha val="0"/>
                </a:srgbClr>
              </a:gs>
            </a:gsLst>
            <a:path path="shape">
              <a:fillToRect l="50000" t="50000" r="50000" b="50000"/>
            </a:path>
            <a:tileRect/>
          </a:gra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7191" name="未知"/>
          <p:cNvSpPr/>
          <p:nvPr/>
        </p:nvSpPr>
        <p:spPr>
          <a:xfrm rot="240000">
            <a:off x="6300788" y="1268413"/>
            <a:ext cx="1509712" cy="201612"/>
          </a:xfrm>
          <a:custGeom>
            <a:avLst/>
            <a:gdLst/>
            <a:ahLst/>
            <a:cxnLst/>
            <a:pathLst>
              <a:path w="21600" h="21600">
                <a:moveTo>
                  <a:pt x="4383" y="17324"/>
                </a:moveTo>
                <a:cubicBezTo>
                  <a:pt x="3799" y="16808"/>
                  <a:pt x="949" y="20556"/>
                  <a:pt x="526" y="18637"/>
                </a:cubicBezTo>
                <a:cubicBezTo>
                  <a:pt x="135" y="16730"/>
                  <a:pt x="0" y="11837"/>
                  <a:pt x="836" y="10558"/>
                </a:cubicBezTo>
                <a:cubicBezTo>
                  <a:pt x="1713" y="9302"/>
                  <a:pt x="3583" y="8157"/>
                  <a:pt x="4153" y="7170"/>
                </a:cubicBezTo>
                <a:cubicBezTo>
                  <a:pt x="4723" y="6182"/>
                  <a:pt x="3689" y="6474"/>
                  <a:pt x="4789" y="5240"/>
                </a:cubicBezTo>
                <a:cubicBezTo>
                  <a:pt x="5895" y="4017"/>
                  <a:pt x="5446" y="1290"/>
                  <a:pt x="5873" y="572"/>
                </a:cubicBezTo>
                <a:cubicBezTo>
                  <a:pt x="6301" y="0"/>
                  <a:pt x="5855" y="864"/>
                  <a:pt x="6816" y="314"/>
                </a:cubicBezTo>
                <a:cubicBezTo>
                  <a:pt x="7780" y="0"/>
                  <a:pt x="8854" y="2457"/>
                  <a:pt x="9607" y="4768"/>
                </a:cubicBezTo>
                <a:cubicBezTo>
                  <a:pt x="10367" y="7091"/>
                  <a:pt x="13242" y="6665"/>
                  <a:pt x="13954" y="7697"/>
                </a:cubicBezTo>
                <a:cubicBezTo>
                  <a:pt x="14666" y="8752"/>
                  <a:pt x="15656" y="9604"/>
                  <a:pt x="15773" y="10132"/>
                </a:cubicBezTo>
                <a:cubicBezTo>
                  <a:pt x="15890" y="10659"/>
                  <a:pt x="21015" y="10749"/>
                  <a:pt x="21304" y="11366"/>
                </a:cubicBezTo>
                <a:cubicBezTo>
                  <a:pt x="21600" y="11983"/>
                  <a:pt x="21322" y="9302"/>
                  <a:pt x="21227" y="11624"/>
                </a:cubicBezTo>
                <a:cubicBezTo>
                  <a:pt x="21190" y="13924"/>
                  <a:pt x="10754" y="18503"/>
                  <a:pt x="9271" y="19254"/>
                </a:cubicBezTo>
                <a:cubicBezTo>
                  <a:pt x="7795" y="20062"/>
                  <a:pt x="8774" y="18862"/>
                  <a:pt x="7532" y="18761"/>
                </a:cubicBezTo>
                <a:cubicBezTo>
                  <a:pt x="6286" y="18693"/>
                  <a:pt x="5081" y="21600"/>
                  <a:pt x="3835" y="21420"/>
                </a:cubicBezTo>
              </a:path>
            </a:pathLst>
          </a:custGeom>
          <a:gradFill rotWithShape="0">
            <a:gsLst>
              <a:gs pos="0">
                <a:schemeClr val="bg1"/>
              </a:gs>
              <a:gs pos="100000">
                <a:srgbClr val="FFCC00">
                  <a:alpha val="0"/>
                </a:srgbClr>
              </a:gs>
            </a:gsLst>
            <a:path path="shape">
              <a:fillToRect l="50000" t="50000" r="50000" b="50000"/>
            </a:path>
            <a:tileRect/>
          </a:gra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5144" name="未知"/>
          <p:cNvSpPr/>
          <p:nvPr/>
        </p:nvSpPr>
        <p:spPr>
          <a:xfrm rot="240000">
            <a:off x="-242887" y="620713"/>
            <a:ext cx="1920875" cy="455612"/>
          </a:xfrm>
          <a:custGeom>
            <a:avLst/>
            <a:gdLst/>
            <a:ahLst/>
            <a:cxnLst/>
            <a:pathLst>
              <a:path w="21600" h="21600">
                <a:moveTo>
                  <a:pt x="4383" y="17324"/>
                </a:moveTo>
                <a:cubicBezTo>
                  <a:pt x="3799" y="16808"/>
                  <a:pt x="949" y="20556"/>
                  <a:pt x="526" y="18637"/>
                </a:cubicBezTo>
                <a:cubicBezTo>
                  <a:pt x="135" y="16730"/>
                  <a:pt x="0" y="11837"/>
                  <a:pt x="836" y="10558"/>
                </a:cubicBezTo>
                <a:cubicBezTo>
                  <a:pt x="1713" y="9302"/>
                  <a:pt x="3583" y="8157"/>
                  <a:pt x="4153" y="7170"/>
                </a:cubicBezTo>
                <a:cubicBezTo>
                  <a:pt x="4723" y="6182"/>
                  <a:pt x="3689" y="6474"/>
                  <a:pt x="4789" y="5240"/>
                </a:cubicBezTo>
                <a:cubicBezTo>
                  <a:pt x="5895" y="4017"/>
                  <a:pt x="5446" y="1290"/>
                  <a:pt x="5873" y="572"/>
                </a:cubicBezTo>
                <a:cubicBezTo>
                  <a:pt x="6301" y="0"/>
                  <a:pt x="5855" y="864"/>
                  <a:pt x="6816" y="314"/>
                </a:cubicBezTo>
                <a:cubicBezTo>
                  <a:pt x="7780" y="0"/>
                  <a:pt x="8854" y="2457"/>
                  <a:pt x="9607" y="4768"/>
                </a:cubicBezTo>
                <a:cubicBezTo>
                  <a:pt x="10367" y="7091"/>
                  <a:pt x="13242" y="6665"/>
                  <a:pt x="13954" y="7697"/>
                </a:cubicBezTo>
                <a:cubicBezTo>
                  <a:pt x="14666" y="8752"/>
                  <a:pt x="15656" y="9604"/>
                  <a:pt x="15773" y="10132"/>
                </a:cubicBezTo>
                <a:cubicBezTo>
                  <a:pt x="15890" y="10659"/>
                  <a:pt x="21015" y="10749"/>
                  <a:pt x="21304" y="11366"/>
                </a:cubicBezTo>
                <a:cubicBezTo>
                  <a:pt x="21600" y="11983"/>
                  <a:pt x="21322" y="9302"/>
                  <a:pt x="21227" y="11624"/>
                </a:cubicBezTo>
                <a:cubicBezTo>
                  <a:pt x="21190" y="13924"/>
                  <a:pt x="10754" y="18503"/>
                  <a:pt x="9271" y="19254"/>
                </a:cubicBezTo>
                <a:cubicBezTo>
                  <a:pt x="7795" y="20062"/>
                  <a:pt x="8774" y="18862"/>
                  <a:pt x="7532" y="18761"/>
                </a:cubicBezTo>
                <a:cubicBezTo>
                  <a:pt x="6286" y="18693"/>
                  <a:pt x="5081" y="21600"/>
                  <a:pt x="3835" y="21420"/>
                </a:cubicBezTo>
              </a:path>
            </a:pathLst>
          </a:custGeom>
          <a:gradFill rotWithShape="0">
            <a:gsLst>
              <a:gs pos="0">
                <a:schemeClr val="bg1"/>
              </a:gs>
              <a:gs pos="100000">
                <a:srgbClr val="FFCC00">
                  <a:alpha val="0"/>
                </a:srgbClr>
              </a:gs>
            </a:gsLst>
            <a:path path="shape">
              <a:fillToRect l="50000" t="50000" r="50000" b="50000"/>
            </a:path>
            <a:tileRect/>
          </a:gra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7193" name="未知"/>
          <p:cNvSpPr/>
          <p:nvPr/>
        </p:nvSpPr>
        <p:spPr>
          <a:xfrm rot="240000">
            <a:off x="2900363" y="1020763"/>
            <a:ext cx="1509712" cy="201612"/>
          </a:xfrm>
          <a:custGeom>
            <a:avLst/>
            <a:gdLst/>
            <a:ahLst/>
            <a:cxnLst/>
            <a:pathLst>
              <a:path w="21600" h="21600">
                <a:moveTo>
                  <a:pt x="4383" y="17324"/>
                </a:moveTo>
                <a:cubicBezTo>
                  <a:pt x="3799" y="16808"/>
                  <a:pt x="949" y="20556"/>
                  <a:pt x="526" y="18637"/>
                </a:cubicBezTo>
                <a:cubicBezTo>
                  <a:pt x="135" y="16730"/>
                  <a:pt x="0" y="11837"/>
                  <a:pt x="836" y="10558"/>
                </a:cubicBezTo>
                <a:cubicBezTo>
                  <a:pt x="1713" y="9302"/>
                  <a:pt x="3583" y="8157"/>
                  <a:pt x="4153" y="7170"/>
                </a:cubicBezTo>
                <a:cubicBezTo>
                  <a:pt x="4723" y="6182"/>
                  <a:pt x="3689" y="6474"/>
                  <a:pt x="4789" y="5240"/>
                </a:cubicBezTo>
                <a:cubicBezTo>
                  <a:pt x="5895" y="4017"/>
                  <a:pt x="5446" y="1290"/>
                  <a:pt x="5873" y="572"/>
                </a:cubicBezTo>
                <a:cubicBezTo>
                  <a:pt x="6301" y="0"/>
                  <a:pt x="5855" y="864"/>
                  <a:pt x="6816" y="314"/>
                </a:cubicBezTo>
                <a:cubicBezTo>
                  <a:pt x="7780" y="0"/>
                  <a:pt x="8854" y="2457"/>
                  <a:pt x="9607" y="4768"/>
                </a:cubicBezTo>
                <a:cubicBezTo>
                  <a:pt x="10367" y="7091"/>
                  <a:pt x="13242" y="6665"/>
                  <a:pt x="13954" y="7697"/>
                </a:cubicBezTo>
                <a:cubicBezTo>
                  <a:pt x="14666" y="8752"/>
                  <a:pt x="15656" y="9604"/>
                  <a:pt x="15773" y="10132"/>
                </a:cubicBezTo>
                <a:cubicBezTo>
                  <a:pt x="15890" y="10659"/>
                  <a:pt x="21015" y="10749"/>
                  <a:pt x="21304" y="11366"/>
                </a:cubicBezTo>
                <a:cubicBezTo>
                  <a:pt x="21600" y="11983"/>
                  <a:pt x="21322" y="9302"/>
                  <a:pt x="21227" y="11624"/>
                </a:cubicBezTo>
                <a:cubicBezTo>
                  <a:pt x="21190" y="13924"/>
                  <a:pt x="10754" y="18503"/>
                  <a:pt x="9271" y="19254"/>
                </a:cubicBezTo>
                <a:cubicBezTo>
                  <a:pt x="7795" y="20062"/>
                  <a:pt x="8774" y="18862"/>
                  <a:pt x="7532" y="18761"/>
                </a:cubicBezTo>
                <a:cubicBezTo>
                  <a:pt x="6286" y="18693"/>
                  <a:pt x="5081" y="21600"/>
                  <a:pt x="3835" y="21420"/>
                </a:cubicBezTo>
              </a:path>
            </a:pathLst>
          </a:custGeom>
          <a:gradFill rotWithShape="0">
            <a:gsLst>
              <a:gs pos="0">
                <a:schemeClr val="bg1"/>
              </a:gs>
              <a:gs pos="100000">
                <a:srgbClr val="FFCC00">
                  <a:alpha val="0"/>
                </a:srgbClr>
              </a:gs>
            </a:gsLst>
            <a:path path="shape">
              <a:fillToRect l="50000" t="50000" r="50000" b="50000"/>
            </a:path>
            <a:tileRect/>
          </a:gradFill>
          <a:ln w="9525">
            <a:noFill/>
          </a:ln>
        </p:spPr>
        <p:txBody>
          <a:bodyPr/>
          <a:p>
            <a:endParaRPr lang="zh-CN" altLang="en-US"/>
          </a:p>
        </p:txBody>
      </p:sp>
      <p:pic>
        <p:nvPicPr>
          <p:cNvPr id="5146" name="图片 7193" descr="未命名"/>
          <p:cNvPicPr>
            <a:picLocks noChangeAspect="1"/>
          </p:cNvPicPr>
          <p:nvPr/>
        </p:nvPicPr>
        <p:blipFill>
          <a:blip r:embed="rId1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contrast="-100000"/>
          </a:blip>
          <a:srcRect t="7852"/>
          <a:stretch>
            <a:fillRect/>
          </a:stretch>
        </p:blipFill>
        <p:spPr>
          <a:xfrm rot="180000">
            <a:off x="7883525" y="6454775"/>
            <a:ext cx="539750" cy="39846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147" name="矩形 7194"/>
          <p:cNvSpPr/>
          <p:nvPr/>
        </p:nvSpPr>
        <p:spPr>
          <a:xfrm>
            <a:off x="4932363" y="5734050"/>
            <a:ext cx="360362" cy="215900"/>
          </a:xfrm>
          <a:prstGeom prst="rect">
            <a:avLst/>
          </a:prstGeom>
          <a:solidFill>
            <a:schemeClr val="bg1"/>
          </a:solidFill>
          <a:ln w="9525" cap="flat" cmpd="sng">
            <a:solidFill>
              <a:srgbClr val="FFFFFF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 anchorCtr="0"/>
          <a:p>
            <a:pPr lvl="0" indent="0"/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196" name="十字星 7195"/>
          <p:cNvSpPr/>
          <p:nvPr/>
        </p:nvSpPr>
        <p:spPr>
          <a:xfrm>
            <a:off x="250825" y="5445125"/>
            <a:ext cx="144463" cy="287338"/>
          </a:xfrm>
          <a:prstGeom prst="star4">
            <a:avLst>
              <a:gd name="adj" fmla="val 12500"/>
            </a:avLst>
          </a:prstGeom>
          <a:gradFill rotWithShape="0">
            <a:gsLst>
              <a:gs pos="0">
                <a:schemeClr val="bg1"/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 w="9525">
            <a:noFill/>
          </a:ln>
        </p:spPr>
        <p:txBody>
          <a:bodyPr anchor="t" anchorCtr="0"/>
          <a:p>
            <a:pPr lvl="0" indent="0"/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149" name="直接连接符 7196"/>
          <p:cNvSpPr/>
          <p:nvPr/>
        </p:nvSpPr>
        <p:spPr>
          <a:xfrm>
            <a:off x="1403350" y="1917700"/>
            <a:ext cx="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5150" name="标题 7197"/>
          <p:cNvSpPr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p>
            <a:pPr lvl="0" indent="0"/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5151" name="文本占位符 7198"/>
          <p:cNvSpPr/>
          <p:nvPr>
            <p:ph type="body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pPr lvl="0" indent="-342900"/>
            <a:r>
              <a:rPr lang="zh-CN" altLang="en-US"/>
              <a:t>单击此处编辑母版文本样式</a:t>
            </a:r>
            <a:endParaRPr lang="zh-CN" altLang="en-US"/>
          </a:p>
          <a:p>
            <a:pPr lvl="1" indent="-285750"/>
            <a:r>
              <a:rPr lang="zh-CN" altLang="en-US"/>
              <a:t>第二级</a:t>
            </a:r>
            <a:endParaRPr lang="zh-CN" altLang="en-US"/>
          </a:p>
          <a:p>
            <a:pPr lvl="2" indent="-228600"/>
            <a:r>
              <a:rPr lang="zh-CN" altLang="en-US"/>
              <a:t>第三级</a:t>
            </a:r>
            <a:endParaRPr lang="zh-CN" altLang="en-US"/>
          </a:p>
          <a:p>
            <a:pPr lvl="3" indent="-228600"/>
            <a:r>
              <a:rPr lang="zh-CN" altLang="en-US"/>
              <a:t>第四级</a:t>
            </a:r>
            <a:endParaRPr lang="zh-CN" altLang="en-US"/>
          </a:p>
          <a:p>
            <a:pPr lvl="4" indent="-228600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7200" name="日期占位符 7199"/>
          <p:cNvSpPr/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 sz="1400"/>
            </a:lvl1pPr>
          </a:lstStyle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7201" name="灯片编号占位符 7200"/>
          <p:cNvSpPr/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r">
              <a:defRPr sz="1400"/>
            </a:lvl1pPr>
          </a:lstStyle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3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4" l="-25088"/>
                                      </p:by>
                                    </p:animClr>
                                    <p:animClr clrSpc="hsl" dir="cw">
                                      <p:cBhvr>
                                        <p:cTn id="7" dur="3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4" l="-25088"/>
                                      </p:by>
                                    </p:animClr>
                                    <p:animClr clrSpc="hsl" dir="cw">
                                      <p:cBhvr>
                                        <p:cTn id="8" dur="3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4" l="-25088"/>
                                      </p:by>
                                    </p:animClr>
                                    <p:set>
                                      <p:cBhvr>
                                        <p:cTn id="9" dur="3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4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1" dur="50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4" l="-25088"/>
                                      </p:by>
                                    </p:animClr>
                                    <p:animClr clrSpc="hsl" dir="cw">
                                      <p:cBhvr>
                                        <p:cTn id="12" dur="50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4" l="-25088"/>
                                      </p:by>
                                    </p:animClr>
                                    <p:animClr clrSpc="hsl" dir="cw">
                                      <p:cBhvr>
                                        <p:cTn id="13" dur="50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4" l="-25088"/>
                                      </p:by>
                                    </p:animClr>
                                    <p:set>
                                      <p:cBhvr>
                                        <p:cTn id="14" dur="50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4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6" dur="1000" fill="hold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4" l="-25088"/>
                                      </p:by>
                                    </p:animClr>
                                    <p:animClr clrSpc="hsl" dir="cw">
                                      <p:cBhvr>
                                        <p:cTn id="17" dur="1000" fill="hold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4" l="-25088"/>
                                      </p:by>
                                    </p:animClr>
                                    <p:animClr clrSpc="hsl" dir="cw">
                                      <p:cBhvr>
                                        <p:cTn id="18" dur="1000" fill="hold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4" l="-25088"/>
                                      </p:by>
                                    </p:animClr>
                                    <p:set>
                                      <p:cBhvr>
                                        <p:cTn id="19" dur="1000" fill="hold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4" presetClass="emph" presetSubtype="0" repeatCount="indefinite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1" dur="1000" fill="hold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4" l="-25088"/>
                                      </p:by>
                                    </p:animClr>
                                    <p:animClr clrSpc="hsl" dir="cw">
                                      <p:cBhvr>
                                        <p:cTn id="22" dur="1000" fill="hold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4" l="-25088"/>
                                      </p:by>
                                    </p:animClr>
                                    <p:animClr clrSpc="hsl" dir="cw">
                                      <p:cBhvr>
                                        <p:cTn id="23" dur="1000" fill="hold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4" l="-25088"/>
                                      </p:by>
                                    </p:animClr>
                                    <p:set>
                                      <p:cBhvr>
                                        <p:cTn id="24" dur="1000" fill="hold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4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6" dur="5000" fill="hold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4" l="-25088"/>
                                      </p:by>
                                    </p:animClr>
                                    <p:animClr clrSpc="hsl" dir="cw">
                                      <p:cBhvr>
                                        <p:cTn id="27" dur="5000" fill="hold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4" l="-25088"/>
                                      </p:by>
                                    </p:animClr>
                                    <p:animClr clrSpc="hsl" dir="cw">
                                      <p:cBhvr>
                                        <p:cTn id="28" dur="5000" fill="hold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4" l="-25088"/>
                                      </p:by>
                                    </p:animClr>
                                    <p:set>
                                      <p:cBhvr>
                                        <p:cTn id="29" dur="5000" fill="hold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24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1" dur="3000" fill="hold"/>
                                        <p:tgtEl>
                                          <p:spTgt spid="717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4" l="-25088"/>
                                      </p:by>
                                    </p:animClr>
                                    <p:animClr clrSpc="hsl" dir="cw">
                                      <p:cBhvr>
                                        <p:cTn id="32" dur="3000" fill="hold"/>
                                        <p:tgtEl>
                                          <p:spTgt spid="717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4" l="-25088"/>
                                      </p:by>
                                    </p:animClr>
                                    <p:animClr clrSpc="hsl" dir="cw">
                                      <p:cBhvr>
                                        <p:cTn id="33" dur="3000" fill="hold"/>
                                        <p:tgtEl>
                                          <p:spTgt spid="717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4" l="-25088"/>
                                      </p:by>
                                    </p:animClr>
                                    <p:set>
                                      <p:cBhvr>
                                        <p:cTn id="34" dur="3000" fill="hold"/>
                                        <p:tgtEl>
                                          <p:spTgt spid="717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4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6" dur="500" fill="hold"/>
                                        <p:tgtEl>
                                          <p:spTgt spid="717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4" l="-25088"/>
                                      </p:by>
                                    </p:animClr>
                                    <p:animClr clrSpc="hsl" dir="cw">
                                      <p:cBhvr>
                                        <p:cTn id="37" dur="500" fill="hold"/>
                                        <p:tgtEl>
                                          <p:spTgt spid="717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4" l="-25088"/>
                                      </p:by>
                                    </p:animClr>
                                    <p:animClr clrSpc="hsl" dir="cw">
                                      <p:cBhvr>
                                        <p:cTn id="38" dur="500" fill="hold"/>
                                        <p:tgtEl>
                                          <p:spTgt spid="717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4" l="-25088"/>
                                      </p:by>
                                    </p:animClr>
                                    <p:set>
                                      <p:cBhvr>
                                        <p:cTn id="39" dur="500" fill="hold"/>
                                        <p:tgtEl>
                                          <p:spTgt spid="717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0" presetClass="path" presetSubtype="0" repeatCount="indefinite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.000000 0.000000 C 0.007257 -0.002006 0.039294 -0.016034 0.043542 -0.012037 C 0.047789 -0.008040 0.032245 0.018642 0.025486 0.023981 C 0.018727 0.029321 0.006736 0.020664 0.002986 0.020000 " pathEditMode="relative" ptsTypes="">
                                      <p:cBhvr>
                                        <p:cTn id="41" dur="5000" fill="hold"/>
                                        <p:tgtEl>
                                          <p:spTgt spid="717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42" presetID="24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43" dur="500" fill="hold"/>
                                        <p:tgtEl>
                                          <p:spTgt spid="717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4" l="-25088"/>
                                      </p:by>
                                    </p:animClr>
                                    <p:animClr clrSpc="hsl" dir="cw">
                                      <p:cBhvr>
                                        <p:cTn id="44" dur="500" fill="hold"/>
                                        <p:tgtEl>
                                          <p:spTgt spid="717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4" l="-25088"/>
                                      </p:by>
                                    </p:animClr>
                                    <p:animClr clrSpc="hsl" dir="cw">
                                      <p:cBhvr>
                                        <p:cTn id="45" dur="500" fill="hold"/>
                                        <p:tgtEl>
                                          <p:spTgt spid="717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4" l="-25088"/>
                                      </p:by>
                                    </p:animClr>
                                    <p:set>
                                      <p:cBhvr>
                                        <p:cTn id="46" dur="500" fill="hold"/>
                                        <p:tgtEl>
                                          <p:spTgt spid="717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0" presetClass="path" presetSubtype="0" repeatCount="indefinite" accel="50000" decel="5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0.000000 0.000000 C 0.007257 -0.002006 0.039294 -0.016034 0.043542 -0.012037 C 0.047789 -0.008040 0.032245 0.018642 0.025486 0.023981 C 0.018727 0.029321 0.006736 0.020664 0.002986 0.020000 " pathEditMode="relative" ptsTypes="">
                                      <p:cBhvr>
                                        <p:cTn id="48" dur="5000" fill="hold"/>
                                        <p:tgtEl>
                                          <p:spTgt spid="717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49" presetID="24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50" dur="500" fill="hold"/>
                                        <p:tgtEl>
                                          <p:spTgt spid="718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4" l="-25088"/>
                                      </p:by>
                                    </p:animClr>
                                    <p:animClr clrSpc="hsl" dir="cw">
                                      <p:cBhvr>
                                        <p:cTn id="51" dur="500" fill="hold"/>
                                        <p:tgtEl>
                                          <p:spTgt spid="718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4" l="-25088"/>
                                      </p:by>
                                    </p:animClr>
                                    <p:animClr clrSpc="hsl" dir="cw">
                                      <p:cBhvr>
                                        <p:cTn id="52" dur="500" fill="hold"/>
                                        <p:tgtEl>
                                          <p:spTgt spid="718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4" l="-25088"/>
                                      </p:by>
                                    </p:animClr>
                                    <p:set>
                                      <p:cBhvr>
                                        <p:cTn id="53" dur="500" fill="hold"/>
                                        <p:tgtEl>
                                          <p:spTgt spid="718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0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000 0.000000 C 0.007257 -0.002006 0.039294 -0.016034 0.043542 -0.012037 C 0.047789 -0.008040 0.032245 0.018642 0.025486 0.023981 C 0.018727 0.029321 0.006736 0.020664 0.002986 0.020000 " pathEditMode="relative" ptsTypes="">
                                      <p:cBhvr>
                                        <p:cTn id="55" dur="5000" fill="hold"/>
                                        <p:tgtEl>
                                          <p:spTgt spid="718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56" presetID="24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57" dur="500" fill="hold"/>
                                        <p:tgtEl>
                                          <p:spTgt spid="718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4" l="-25088"/>
                                      </p:by>
                                    </p:animClr>
                                    <p:animClr clrSpc="hsl" dir="cw">
                                      <p:cBhvr>
                                        <p:cTn id="58" dur="500" fill="hold"/>
                                        <p:tgtEl>
                                          <p:spTgt spid="718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4" l="-25088"/>
                                      </p:by>
                                    </p:animClr>
                                    <p:animClr clrSpc="hsl" dir="cw">
                                      <p:cBhvr>
                                        <p:cTn id="59" dur="500" fill="hold"/>
                                        <p:tgtEl>
                                          <p:spTgt spid="718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4" l="-25088"/>
                                      </p:by>
                                    </p:animClr>
                                    <p:set>
                                      <p:cBhvr>
                                        <p:cTn id="60" dur="500" fill="hold"/>
                                        <p:tgtEl>
                                          <p:spTgt spid="718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0" presetClass="path" presetSubtype="0" repeatCount="indefinite" accel="50000" decel="50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0.000000 0.000000 C 0.007257 -0.002006 0.039294 -0.016034 0.043542 -0.012037 C 0.047789 -0.008040 0.032245 0.018642 0.025486 0.023981 C 0.018727 0.029321 0.006736 0.020664 0.002986 0.020000 " pathEditMode="relative" ptsTypes="">
                                      <p:cBhvr>
                                        <p:cTn id="62" dur="5000" fill="hold"/>
                                        <p:tgtEl>
                                          <p:spTgt spid="718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63" presetID="24" presetClass="emph" presetSubtype="0" repeatCount="indefinite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4" dur="3000" fill="hold"/>
                                        <p:tgtEl>
                                          <p:spTgt spid="718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4" l="-25088"/>
                                      </p:by>
                                    </p:animClr>
                                    <p:animClr clrSpc="hsl" dir="cw">
                                      <p:cBhvr>
                                        <p:cTn id="65" dur="3000" fill="hold"/>
                                        <p:tgtEl>
                                          <p:spTgt spid="718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4" l="-25088"/>
                                      </p:by>
                                    </p:animClr>
                                    <p:animClr clrSpc="hsl" dir="cw">
                                      <p:cBhvr>
                                        <p:cTn id="66" dur="3000" fill="hold"/>
                                        <p:tgtEl>
                                          <p:spTgt spid="718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4" l="-25088"/>
                                      </p:by>
                                    </p:animClr>
                                    <p:set>
                                      <p:cBhvr>
                                        <p:cTn id="67" dur="3000" fill="hold"/>
                                        <p:tgtEl>
                                          <p:spTgt spid="718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4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9" dur="1000" fill="hold"/>
                                        <p:tgtEl>
                                          <p:spTgt spid="718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4" l="-25088"/>
                                      </p:by>
                                    </p:animClr>
                                    <p:animClr clrSpc="hsl" dir="cw">
                                      <p:cBhvr>
                                        <p:cTn id="70" dur="1000" fill="hold"/>
                                        <p:tgtEl>
                                          <p:spTgt spid="718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4" l="-25088"/>
                                      </p:by>
                                    </p:animClr>
                                    <p:animClr clrSpc="hsl" dir="cw">
                                      <p:cBhvr>
                                        <p:cTn id="71" dur="1000" fill="hold"/>
                                        <p:tgtEl>
                                          <p:spTgt spid="718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4" l="-25088"/>
                                      </p:by>
                                    </p:animClr>
                                    <p:set>
                                      <p:cBhvr>
                                        <p:cTn id="72" dur="1000" fill="hold"/>
                                        <p:tgtEl>
                                          <p:spTgt spid="718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4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74" dur="1000" fill="hold"/>
                                        <p:tgtEl>
                                          <p:spTgt spid="718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4" l="-25088"/>
                                      </p:by>
                                    </p:animClr>
                                    <p:animClr clrSpc="hsl" dir="cw">
                                      <p:cBhvr>
                                        <p:cTn id="75" dur="1000" fill="hold"/>
                                        <p:tgtEl>
                                          <p:spTgt spid="718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4" l="-25088"/>
                                      </p:by>
                                    </p:animClr>
                                    <p:animClr clrSpc="hsl" dir="cw">
                                      <p:cBhvr>
                                        <p:cTn id="76" dur="1000" fill="hold"/>
                                        <p:tgtEl>
                                          <p:spTgt spid="718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4" l="-25088"/>
                                      </p:by>
                                    </p:animClr>
                                    <p:set>
                                      <p:cBhvr>
                                        <p:cTn id="77" dur="1000" fill="hold"/>
                                        <p:tgtEl>
                                          <p:spTgt spid="718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4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79" dur="1000" fill="hold"/>
                                        <p:tgtEl>
                                          <p:spTgt spid="718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4" l="-25088"/>
                                      </p:by>
                                    </p:animClr>
                                    <p:animClr clrSpc="hsl" dir="cw">
                                      <p:cBhvr>
                                        <p:cTn id="80" dur="1000" fill="hold"/>
                                        <p:tgtEl>
                                          <p:spTgt spid="718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4" l="-25088"/>
                                      </p:by>
                                    </p:animClr>
                                    <p:animClr clrSpc="hsl" dir="cw">
                                      <p:cBhvr>
                                        <p:cTn id="81" dur="1000" fill="hold"/>
                                        <p:tgtEl>
                                          <p:spTgt spid="718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4" l="-25088"/>
                                      </p:by>
                                    </p:animClr>
                                    <p:set>
                                      <p:cBhvr>
                                        <p:cTn id="82" dur="1000" fill="hold"/>
                                        <p:tgtEl>
                                          <p:spTgt spid="718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24" presetClass="emph" presetSubtype="0" repeatCount="indefinite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84" dur="3000" fill="hold"/>
                                        <p:tgtEl>
                                          <p:spTgt spid="718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4" l="-25088"/>
                                      </p:by>
                                    </p:animClr>
                                    <p:animClr clrSpc="hsl" dir="cw">
                                      <p:cBhvr>
                                        <p:cTn id="85" dur="3000" fill="hold"/>
                                        <p:tgtEl>
                                          <p:spTgt spid="718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4" l="-25088"/>
                                      </p:by>
                                    </p:animClr>
                                    <p:animClr clrSpc="hsl" dir="cw">
                                      <p:cBhvr>
                                        <p:cTn id="86" dur="3000" fill="hold"/>
                                        <p:tgtEl>
                                          <p:spTgt spid="718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4" l="-25088"/>
                                      </p:by>
                                    </p:animClr>
                                    <p:set>
                                      <p:cBhvr>
                                        <p:cTn id="87" dur="3000" fill="hold"/>
                                        <p:tgtEl>
                                          <p:spTgt spid="718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4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89" dur="500" fill="hold"/>
                                        <p:tgtEl>
                                          <p:spTgt spid="718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4" l="-25088"/>
                                      </p:by>
                                    </p:animClr>
                                    <p:animClr clrSpc="hsl" dir="cw">
                                      <p:cBhvr>
                                        <p:cTn id="90" dur="500" fill="hold"/>
                                        <p:tgtEl>
                                          <p:spTgt spid="718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4" l="-25088"/>
                                      </p:by>
                                    </p:animClr>
                                    <p:animClr clrSpc="hsl" dir="cw">
                                      <p:cBhvr>
                                        <p:cTn id="91" dur="500" fill="hold"/>
                                        <p:tgtEl>
                                          <p:spTgt spid="718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4" l="-25088"/>
                                      </p:by>
                                    </p:animClr>
                                    <p:set>
                                      <p:cBhvr>
                                        <p:cTn id="92" dur="500" fill="hold"/>
                                        <p:tgtEl>
                                          <p:spTgt spid="718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0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000 0.000000 C 0.007257 -0.002006 0.039294 -0.016034 0.043542 -0.012037 C 0.047789 -0.008040 0.032245 0.018642 0.025486 0.023981 C 0.018727 0.029321 0.006736 0.020664 0.002986 0.020000 " pathEditMode="relative" ptsTypes="">
                                      <p:cBhvr>
                                        <p:cTn id="94" dur="5000" fill="hold"/>
                                        <p:tgtEl>
                                          <p:spTgt spid="718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95" presetID="35" presetClass="path" presetSubtype="0" accel="50000" decel="5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000 0.000000 L -0.159583 0.000556 " pathEditMode="relative" rAng="0" ptsTypes="">
                                      <p:cBhvr>
                                        <p:cTn id="96" dur="5000" fill="hold"/>
                                        <p:tgtEl>
                                          <p:spTgt spid="719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000" y="0"/>
                                    </p:animMotion>
                                  </p:childTnLst>
                                </p:cTn>
                              </p:par>
                              <p:par>
                                <p:cTn id="97" presetID="0" presetClass="path" presetSubtype="0" repeatCount="indefinite" accel="50000" decel="50000" autoRev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Motion origin="layout" path="M 0.000000 0.000000 L -0.062986 0.000000 " pathEditMode="relative" ptsTypes="">
                                      <p:cBhvr>
                                        <p:cTn id="98" dur="5000" fill="hold"/>
                                        <p:tgtEl>
                                          <p:spTgt spid="718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99" presetID="0" presetClass="path" presetSubtype="0" repeatCount="indefinite" accel="50000" decel="50000" autoRev="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Motion origin="layout" path="M 0.000000 0.000000 L -0.055069 0.000000 " pathEditMode="relative" ptsTypes="">
                                      <p:cBhvr>
                                        <p:cTn id="100" dur="5000" fill="hold"/>
                                        <p:tgtEl>
                                          <p:spTgt spid="719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01" presetID="35" presetClass="emph" presetSubtype="0" repeatCount="indefinite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02" dur="1000" fill="hold"/>
                                        <p:tgtEl>
                                          <p:spTgt spid="7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hf sldNum="0" hdr="0" ftr="0" dt="0"/>
  <p:txStyles>
    <p:titleStyle>
      <a:lvl1pPr marL="0" lv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3600" b="0" i="0" u="none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42900" lvl="0" indent="-3429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16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16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16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16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16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16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2pPr>
      <a:lvl3pPr marL="914400" lvl="2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3pPr>
      <a:lvl4pPr marL="1371600" lvl="3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4pPr>
      <a:lvl5pPr marL="1828800" lvl="4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5pPr>
      <a:lvl6pPr marL="2286000" lvl="5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6pPr>
      <a:lvl7pPr marL="2743200" lvl="6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7pPr>
      <a:lvl8pPr marL="3200400" lvl="7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8pPr>
      <a:lvl9pPr marL="3657600" lvl="8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5.xml"/></Relationships>
</file>

<file path=ppt/slides/_rels/slide2.xml.rels><?xml version="1.0" encoding="UTF-8" standalone="yes"?>
<Relationships xmlns="http://schemas.openxmlformats.org/package/2006/relationships"><Relationship Id="rId5" Type="http://schemas.openxmlformats.org/officeDocument/2006/relationships/vmlDrawing" Target="../drawings/vmlDrawing1.vml"/><Relationship Id="rId4" Type="http://schemas.openxmlformats.org/officeDocument/2006/relationships/slideLayout" Target="../slideLayouts/slideLayout12.xml"/><Relationship Id="rId3" Type="http://schemas.openxmlformats.org/officeDocument/2006/relationships/oleObject" Target="../embeddings/oleObject2.bin"/><Relationship Id="rId2" Type="http://schemas.openxmlformats.org/officeDocument/2006/relationships/image" Target="../media/image10.wmf"/><Relationship Id="rId1" Type="http://schemas.openxmlformats.org/officeDocument/2006/relationships/oleObject" Target="../embeddings/oleObject1.bin"/></Relationships>
</file>

<file path=ppt/slides/_rels/slide3.xml.rels><?xml version="1.0" encoding="UTF-8" standalone="yes"?>
<Relationships xmlns="http://schemas.openxmlformats.org/package/2006/relationships"><Relationship Id="rId5" Type="http://schemas.openxmlformats.org/officeDocument/2006/relationships/vmlDrawing" Target="../drawings/vmlDrawing2.vml"/><Relationship Id="rId4" Type="http://schemas.openxmlformats.org/officeDocument/2006/relationships/slideLayout" Target="../slideLayouts/slideLayout29.xml"/><Relationship Id="rId3" Type="http://schemas.openxmlformats.org/officeDocument/2006/relationships/oleObject" Target="../embeddings/oleObject4.bin"/><Relationship Id="rId2" Type="http://schemas.openxmlformats.org/officeDocument/2006/relationships/image" Target="../media/image10.wmf"/><Relationship Id="rId1" Type="http://schemas.openxmlformats.org/officeDocument/2006/relationships/oleObject" Target="../embeddings/oleObject3.bin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9.xml"/><Relationship Id="rId2" Type="http://schemas.openxmlformats.org/officeDocument/2006/relationships/image" Target="../media/image12.png"/><Relationship Id="rId1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9.xml"/><Relationship Id="rId2" Type="http://schemas.openxmlformats.org/officeDocument/2006/relationships/image" Target="../media/image11.png"/><Relationship Id="rId1" Type="http://schemas.openxmlformats.org/officeDocument/2006/relationships/image" Target="../media/image12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0.xml"/></Relationships>
</file>

<file path=ppt/slides/_rels/slide7.xml.rels><?xml version="1.0" encoding="UTF-8" standalone="yes"?>
<Relationships xmlns="http://schemas.openxmlformats.org/package/2006/relationships"><Relationship Id="rId9" Type="http://schemas.openxmlformats.org/officeDocument/2006/relationships/oleObject" Target="../embeddings/oleObject9.bin"/><Relationship Id="rId8" Type="http://schemas.openxmlformats.org/officeDocument/2006/relationships/image" Target="../media/image16.wmf"/><Relationship Id="rId7" Type="http://schemas.openxmlformats.org/officeDocument/2006/relationships/oleObject" Target="../embeddings/oleObject8.bin"/><Relationship Id="rId6" Type="http://schemas.openxmlformats.org/officeDocument/2006/relationships/image" Target="../media/image15.wmf"/><Relationship Id="rId5" Type="http://schemas.openxmlformats.org/officeDocument/2006/relationships/oleObject" Target="../embeddings/oleObject7.bin"/><Relationship Id="rId4" Type="http://schemas.openxmlformats.org/officeDocument/2006/relationships/image" Target="../media/image14.wmf"/><Relationship Id="rId3" Type="http://schemas.openxmlformats.org/officeDocument/2006/relationships/oleObject" Target="../embeddings/oleObject6.bin"/><Relationship Id="rId2" Type="http://schemas.openxmlformats.org/officeDocument/2006/relationships/image" Target="../media/image13.wmf"/><Relationship Id="rId12" Type="http://schemas.openxmlformats.org/officeDocument/2006/relationships/vmlDrawing" Target="../drawings/vmlDrawing3.vml"/><Relationship Id="rId11" Type="http://schemas.openxmlformats.org/officeDocument/2006/relationships/slideLayout" Target="../slideLayouts/slideLayout40.xml"/><Relationship Id="rId10" Type="http://schemas.openxmlformats.org/officeDocument/2006/relationships/image" Target="../media/image17.wmf"/><Relationship Id="rId1" Type="http://schemas.openxmlformats.org/officeDocument/2006/relationships/oleObject" Target="../embeddings/oleObject5.bin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2.xml"/><Relationship Id="rId1" Type="http://schemas.openxmlformats.org/officeDocument/2006/relationships/image" Target="../media/image18.wmf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5" Type="http://schemas.openxmlformats.org/officeDocument/2006/relationships/vmlDrawing" Target="../drawings/vmlDrawing4.vml"/><Relationship Id="rId4" Type="http://schemas.openxmlformats.org/officeDocument/2006/relationships/slideLayout" Target="../slideLayouts/slideLayout12.xml"/><Relationship Id="rId3" Type="http://schemas.openxmlformats.org/officeDocument/2006/relationships/image" Target="../media/image20.GIF"/><Relationship Id="rId2" Type="http://schemas.openxmlformats.org/officeDocument/2006/relationships/image" Target="../media/image19.png"/><Relationship Id="rId1" Type="http://schemas.openxmlformats.org/officeDocument/2006/relationships/oleObject" Target="../embeddings/oleObject10.bin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8.xml"/><Relationship Id="rId1" Type="http://schemas.openxmlformats.org/officeDocument/2006/relationships/image" Target="../media/image21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8.xml"/><Relationship Id="rId2" Type="http://schemas.openxmlformats.org/officeDocument/2006/relationships/image" Target="../media/image22.wmf"/><Relationship Id="rId1" Type="http://schemas.openxmlformats.org/officeDocument/2006/relationships/image" Target="../media/image21.jpe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8.xml"/><Relationship Id="rId1" Type="http://schemas.openxmlformats.org/officeDocument/2006/relationships/image" Target="../media/image2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242" name="矩形 10241"/>
          <p:cNvSpPr/>
          <p:nvPr/>
        </p:nvSpPr>
        <p:spPr>
          <a:xfrm>
            <a:off x="323850" y="1341436"/>
            <a:ext cx="2089150" cy="9366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p>
            <a:pPr algn="ctr" fontAlgn="base"/>
            <a:r>
              <a:rPr lang="zh-CN" altLang="en-US" sz="3600" b="1" strike="noStrike" noProof="1">
                <a:solidFill>
                  <a:schemeClr val="accent4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12.2.4</a:t>
            </a:r>
            <a:endParaRPr lang="zh-CN" altLang="en-US" sz="3600" b="1" strike="noStrike" noProof="1">
              <a:solidFill>
                <a:schemeClr val="accent4"/>
              </a:solidFill>
              <a:effectLst/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0243" name="矩形 10242"/>
          <p:cNvSpPr/>
          <p:nvPr/>
        </p:nvSpPr>
        <p:spPr>
          <a:xfrm>
            <a:off x="2555875" y="1123950"/>
            <a:ext cx="6264275" cy="122396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  <a:scene3d>
              <a:camera prst="orthographicFront"/>
              <a:lightRig rig="threePt" dir="t"/>
            </a:scene3d>
          </a:bodyPr>
          <a:p>
            <a:pPr algn="ctr" fontAlgn="base"/>
            <a:r>
              <a:rPr lang="zh-CN" altLang="en-US" sz="3200" b="1" strike="noStrike" noProof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隶书" panose="02010509060101010101" charset="-122"/>
                <a:ea typeface="隶书" panose="02010509060101010101" charset="-122"/>
                <a:cs typeface="+mn-cs"/>
              </a:rPr>
              <a:t>三角形全等的判定</a:t>
            </a:r>
            <a:endParaRPr lang="zh-CN" altLang="en-US" sz="3200" b="1" strike="noStrike" noProof="1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隶书" panose="02010509060101010101" charset="-122"/>
              <a:ea typeface="隶书" panose="02010509060101010101" charset="-122"/>
            </a:endParaRPr>
          </a:p>
        </p:txBody>
      </p:sp>
      <p:sp>
        <p:nvSpPr>
          <p:cNvPr id="9219" name="矩形 10243"/>
          <p:cNvSpPr/>
          <p:nvPr/>
        </p:nvSpPr>
        <p:spPr>
          <a:xfrm>
            <a:off x="4068763" y="2635250"/>
            <a:ext cx="2952750" cy="108108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/>
            <a:r>
              <a:rPr lang="zh-CN" altLang="en-US" sz="3600" b="1">
                <a:ln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gradFill rotWithShape="1">
                  <a:gsLst>
                    <a:gs pos="0">
                      <a:srgbClr val="FFFFFF"/>
                    </a:gs>
                    <a:gs pos="50000">
                      <a:srgbClr val="0000FF"/>
                    </a:gs>
                    <a:gs pos="100000">
                      <a:srgbClr val="FFFFFF"/>
                    </a:gs>
                  </a:gsLst>
                  <a:lin ang="5400000" scaled="1"/>
                  <a:tileRect/>
                </a:gradFill>
                <a:latin typeface="宋体" panose="02010600030101010101" pitchFamily="2" charset="-122"/>
                <a:ea typeface="宋体" panose="02010600030101010101" pitchFamily="2" charset="-122"/>
              </a:rPr>
              <a:t>--HL</a:t>
            </a:r>
            <a:endParaRPr lang="zh-CN" altLang="en-US" sz="3600" b="1">
              <a:ln w="952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gradFill rotWithShape="1">
                <a:gsLst>
                  <a:gs pos="0">
                    <a:srgbClr val="FFFFFF"/>
                  </a:gs>
                  <a:gs pos="50000">
                    <a:srgbClr val="0000FF"/>
                  </a:gs>
                  <a:gs pos="100000">
                    <a:srgbClr val="FFFFFF"/>
                  </a:gs>
                </a:gsLst>
                <a:lin ang="5400000" scaled="1"/>
                <a:tileRect/>
              </a:gra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grpSp>
        <p:nvGrpSpPr>
          <p:cNvPr id="10245" name="组合 10244"/>
          <p:cNvGrpSpPr/>
          <p:nvPr/>
        </p:nvGrpSpPr>
        <p:grpSpPr>
          <a:xfrm>
            <a:off x="168275" y="4591050"/>
            <a:ext cx="8839200" cy="1371600"/>
            <a:chOff x="0" y="0"/>
            <a:chExt cx="5568" cy="864"/>
          </a:xfrm>
        </p:grpSpPr>
        <p:grpSp>
          <p:nvGrpSpPr>
            <p:cNvPr id="9221" name="组合 10245"/>
            <p:cNvGrpSpPr/>
            <p:nvPr/>
          </p:nvGrpSpPr>
          <p:grpSpPr>
            <a:xfrm>
              <a:off x="0" y="0"/>
              <a:ext cx="1536" cy="864"/>
              <a:chOff x="0" y="0"/>
              <a:chExt cx="1536" cy="864"/>
            </a:xfrm>
          </p:grpSpPr>
          <p:sp>
            <p:nvSpPr>
              <p:cNvPr id="9222" name="AutoShape 43"/>
              <p:cNvSpPr/>
              <p:nvPr/>
            </p:nvSpPr>
            <p:spPr>
              <a:xfrm rot="-5427367">
                <a:off x="144" y="240"/>
                <a:ext cx="480" cy="768"/>
              </a:xfrm>
              <a:prstGeom prst="rtTriangle">
                <a:avLst/>
              </a:prstGeom>
              <a:solidFill>
                <a:srgbClr val="0033CC"/>
              </a:solidFill>
              <a:ln w="9525">
                <a:noFill/>
              </a:ln>
            </p:spPr>
            <p:txBody>
              <a:bodyPr wrap="none" anchor="ctr" anchorCtr="0"/>
              <a:p>
                <a:endParaRPr lang="zh-CN" altLang="en-US" sz="2000" b="1" dirty="0">
                  <a:solidFill>
                    <a:srgbClr val="000000"/>
                  </a:solidFill>
                  <a:latin typeface="Comic Sans MS" panose="030F0702030302020204" pitchFamily="66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9223" name="AutoShape 44"/>
              <p:cNvSpPr/>
              <p:nvPr/>
            </p:nvSpPr>
            <p:spPr>
              <a:xfrm rot="5435464">
                <a:off x="912" y="-144"/>
                <a:ext cx="480" cy="768"/>
              </a:xfrm>
              <a:prstGeom prst="rtTriangle">
                <a:avLst/>
              </a:prstGeom>
              <a:solidFill>
                <a:srgbClr val="0033CC"/>
              </a:solidFill>
              <a:ln w="9525">
                <a:noFill/>
              </a:ln>
            </p:spPr>
            <p:txBody>
              <a:bodyPr wrap="none" anchor="ctr" anchorCtr="0"/>
              <a:p>
                <a:endParaRPr lang="zh-CN" altLang="en-US" sz="2000" b="1" dirty="0">
                  <a:solidFill>
                    <a:srgbClr val="000000"/>
                  </a:solidFill>
                  <a:latin typeface="Comic Sans MS" panose="030F0702030302020204" pitchFamily="66" charset="0"/>
                  <a:ea typeface="宋体" panose="02010600030101010101" pitchFamily="2" charset="-122"/>
                </a:endParaRPr>
              </a:p>
            </p:txBody>
          </p:sp>
        </p:grpSp>
        <p:grpSp>
          <p:nvGrpSpPr>
            <p:cNvPr id="9224" name="组合 10248"/>
            <p:cNvGrpSpPr/>
            <p:nvPr/>
          </p:nvGrpSpPr>
          <p:grpSpPr>
            <a:xfrm>
              <a:off x="1824" y="96"/>
              <a:ext cx="672" cy="768"/>
              <a:chOff x="0" y="0"/>
              <a:chExt cx="672" cy="768"/>
            </a:xfrm>
          </p:grpSpPr>
          <p:sp>
            <p:nvSpPr>
              <p:cNvPr id="9225" name="AutoShape 46"/>
              <p:cNvSpPr/>
              <p:nvPr/>
            </p:nvSpPr>
            <p:spPr>
              <a:xfrm rot="14475">
                <a:off x="0" y="0"/>
                <a:ext cx="480" cy="768"/>
              </a:xfrm>
              <a:prstGeom prst="rtTriangle">
                <a:avLst/>
              </a:prstGeom>
              <a:solidFill>
                <a:srgbClr val="FF9900"/>
              </a:solidFill>
              <a:ln w="9525">
                <a:noFill/>
              </a:ln>
            </p:spPr>
            <p:txBody>
              <a:bodyPr wrap="none" anchor="ctr" anchorCtr="0"/>
              <a:p>
                <a:endParaRPr lang="zh-CN" altLang="en-US" sz="2000" b="1" dirty="0">
                  <a:solidFill>
                    <a:srgbClr val="000000"/>
                  </a:solidFill>
                  <a:latin typeface="Comic Sans MS" panose="030F0702030302020204" pitchFamily="66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9226" name="AutoShape 47"/>
              <p:cNvSpPr/>
              <p:nvPr/>
            </p:nvSpPr>
            <p:spPr>
              <a:xfrm rot="10755600">
                <a:off x="192" y="0"/>
                <a:ext cx="480" cy="768"/>
              </a:xfrm>
              <a:prstGeom prst="rtTriangle">
                <a:avLst/>
              </a:prstGeom>
              <a:solidFill>
                <a:srgbClr val="FF9900"/>
              </a:solidFill>
              <a:ln w="9525">
                <a:noFill/>
              </a:ln>
            </p:spPr>
            <p:txBody>
              <a:bodyPr wrap="none" anchor="ctr" anchorCtr="0"/>
              <a:p>
                <a:endParaRPr lang="zh-CN" altLang="en-US" sz="2000" b="1" dirty="0">
                  <a:solidFill>
                    <a:srgbClr val="000000"/>
                  </a:solidFill>
                  <a:latin typeface="Comic Sans MS" panose="030F0702030302020204" pitchFamily="66" charset="0"/>
                  <a:ea typeface="宋体" panose="02010600030101010101" pitchFamily="2" charset="-122"/>
                </a:endParaRPr>
              </a:p>
            </p:txBody>
          </p:sp>
        </p:grpSp>
        <p:grpSp>
          <p:nvGrpSpPr>
            <p:cNvPr id="9227" name="组合 10251"/>
            <p:cNvGrpSpPr/>
            <p:nvPr/>
          </p:nvGrpSpPr>
          <p:grpSpPr>
            <a:xfrm>
              <a:off x="2976" y="96"/>
              <a:ext cx="1056" cy="768"/>
              <a:chOff x="0" y="0"/>
              <a:chExt cx="1056" cy="768"/>
            </a:xfrm>
          </p:grpSpPr>
          <p:sp>
            <p:nvSpPr>
              <p:cNvPr id="9228" name="AutoShape 49"/>
              <p:cNvSpPr/>
              <p:nvPr/>
            </p:nvSpPr>
            <p:spPr>
              <a:xfrm rot="10755600">
                <a:off x="0" y="0"/>
                <a:ext cx="480" cy="768"/>
              </a:xfrm>
              <a:prstGeom prst="rtTriangle">
                <a:avLst/>
              </a:prstGeom>
              <a:solidFill>
                <a:srgbClr val="FF0000"/>
              </a:solidFill>
              <a:ln w="9525">
                <a:noFill/>
              </a:ln>
            </p:spPr>
            <p:txBody>
              <a:bodyPr wrap="none" anchor="ctr" anchorCtr="0"/>
              <a:p>
                <a:endParaRPr lang="zh-CN" altLang="en-US" sz="2000" b="1" dirty="0">
                  <a:solidFill>
                    <a:srgbClr val="000000"/>
                  </a:solidFill>
                  <a:latin typeface="Comic Sans MS" panose="030F0702030302020204" pitchFamily="66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9229" name="AutoShape 50"/>
              <p:cNvSpPr/>
              <p:nvPr/>
            </p:nvSpPr>
            <p:spPr>
              <a:xfrm rot="-10755600" flipH="1">
                <a:off x="576" y="0"/>
                <a:ext cx="480" cy="768"/>
              </a:xfrm>
              <a:prstGeom prst="rtTriangle">
                <a:avLst/>
              </a:prstGeom>
              <a:solidFill>
                <a:srgbClr val="FF0000"/>
              </a:solidFill>
              <a:ln w="9525">
                <a:noFill/>
              </a:ln>
            </p:spPr>
            <p:txBody>
              <a:bodyPr wrap="none" anchor="ctr" anchorCtr="0"/>
              <a:p>
                <a:endParaRPr lang="zh-CN" altLang="en-US" sz="2000" b="1" dirty="0">
                  <a:solidFill>
                    <a:srgbClr val="000000"/>
                  </a:solidFill>
                  <a:latin typeface="Comic Sans MS" panose="030F0702030302020204" pitchFamily="66" charset="0"/>
                  <a:ea typeface="宋体" panose="02010600030101010101" pitchFamily="2" charset="-122"/>
                </a:endParaRPr>
              </a:p>
            </p:txBody>
          </p:sp>
        </p:grpSp>
        <p:grpSp>
          <p:nvGrpSpPr>
            <p:cNvPr id="9230" name="组合 10254"/>
            <p:cNvGrpSpPr/>
            <p:nvPr/>
          </p:nvGrpSpPr>
          <p:grpSpPr>
            <a:xfrm>
              <a:off x="3984" y="336"/>
              <a:ext cx="1584" cy="480"/>
              <a:chOff x="0" y="0"/>
              <a:chExt cx="1584" cy="480"/>
            </a:xfrm>
          </p:grpSpPr>
          <p:sp>
            <p:nvSpPr>
              <p:cNvPr id="9231" name="AutoShape 52"/>
              <p:cNvSpPr/>
              <p:nvPr/>
            </p:nvSpPr>
            <p:spPr>
              <a:xfrm rot="5475740" flipH="1">
                <a:off x="960" y="-144"/>
                <a:ext cx="480" cy="768"/>
              </a:xfrm>
              <a:prstGeom prst="rtTriangle">
                <a:avLst/>
              </a:prstGeom>
              <a:solidFill>
                <a:srgbClr val="33CC33"/>
              </a:solidFill>
              <a:ln w="9525">
                <a:noFill/>
              </a:ln>
            </p:spPr>
            <p:txBody>
              <a:bodyPr wrap="none" anchor="ctr" anchorCtr="0"/>
              <a:p>
                <a:endParaRPr lang="zh-CN" altLang="en-US" sz="2000" b="1" dirty="0">
                  <a:solidFill>
                    <a:srgbClr val="000000"/>
                  </a:solidFill>
                  <a:latin typeface="Comic Sans MS" panose="030F0702030302020204" pitchFamily="66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9232" name="AutoShape 53"/>
              <p:cNvSpPr/>
              <p:nvPr/>
            </p:nvSpPr>
            <p:spPr>
              <a:xfrm rot="-5336122">
                <a:off x="144" y="-144"/>
                <a:ext cx="480" cy="768"/>
              </a:xfrm>
              <a:prstGeom prst="rtTriangle">
                <a:avLst/>
              </a:prstGeom>
              <a:solidFill>
                <a:srgbClr val="33CC33"/>
              </a:solidFill>
              <a:ln w="9525">
                <a:noFill/>
              </a:ln>
            </p:spPr>
            <p:txBody>
              <a:bodyPr wrap="none" anchor="ctr" anchorCtr="0"/>
              <a:p>
                <a:endParaRPr lang="zh-CN" altLang="en-US" sz="2000" b="1" dirty="0">
                  <a:solidFill>
                    <a:srgbClr val="000000"/>
                  </a:solidFill>
                  <a:latin typeface="Comic Sans MS" panose="030F0702030302020204" pitchFamily="66" charset="0"/>
                  <a:ea typeface="宋体" panose="02010600030101010101" pitchFamily="2" charset="-122"/>
                </a:endParaRPr>
              </a:p>
            </p:txBody>
          </p:sp>
        </p:grp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11266" name="竖卷形 11265"/>
          <p:cNvSpPr/>
          <p:nvPr/>
        </p:nvSpPr>
        <p:spPr>
          <a:xfrm>
            <a:off x="0" y="0"/>
            <a:ext cx="973138" cy="2971800"/>
          </a:xfrm>
          <a:prstGeom prst="verticalScroll">
            <a:avLst>
              <a:gd name="adj" fmla="val 18750"/>
            </a:avLst>
          </a:prstGeom>
          <a:solidFill>
            <a:srgbClr val="CCFFFF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p>
            <a:pPr algn="ctr" fontAlgn="base"/>
            <a:r>
              <a:rPr lang="zh-CN" altLang="en-US" sz="3600" strike="noStrike" noProof="1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Arial" panose="020B0604020202020204" pitchFamily="34" charset="0"/>
                <a:ea typeface="仿宋_GB2312" pitchFamily="1" charset="-122"/>
                <a:cs typeface="+mn-cs"/>
              </a:rPr>
              <a:t>回</a:t>
            </a:r>
            <a:endParaRPr lang="zh-CN" altLang="en-US" sz="3600" strike="noStrike" noProof="1">
              <a:solidFill>
                <a:srgbClr val="FF0000"/>
              </a:solidFill>
              <a:effectLst>
                <a:outerShdw blurRad="38100" dist="38100" dir="2700000">
                  <a:srgbClr val="000000"/>
                </a:outerShdw>
              </a:effectLst>
              <a:latin typeface="Arial" panose="020B0604020202020204" pitchFamily="34" charset="0"/>
              <a:ea typeface="仿宋_GB2312" pitchFamily="1" charset="-122"/>
            </a:endParaRPr>
          </a:p>
          <a:p>
            <a:pPr algn="ctr" fontAlgn="base"/>
            <a:r>
              <a:rPr lang="zh-CN" altLang="en-US" sz="3600" strike="noStrike" noProof="1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Arial" panose="020B0604020202020204" pitchFamily="34" charset="0"/>
                <a:ea typeface="仿宋_GB2312" pitchFamily="1" charset="-122"/>
                <a:cs typeface="+mn-cs"/>
              </a:rPr>
              <a:t>顾</a:t>
            </a:r>
            <a:endParaRPr lang="zh-CN" altLang="en-US" sz="3600" strike="noStrike" noProof="1">
              <a:solidFill>
                <a:srgbClr val="FF0000"/>
              </a:solidFill>
              <a:effectLst>
                <a:outerShdw blurRad="38100" dist="38100" dir="2700000">
                  <a:srgbClr val="000000"/>
                </a:outerShdw>
              </a:effectLst>
              <a:latin typeface="Arial" panose="020B0604020202020204" pitchFamily="34" charset="0"/>
              <a:ea typeface="仿宋_GB2312" pitchFamily="1" charset="-122"/>
            </a:endParaRPr>
          </a:p>
          <a:p>
            <a:pPr algn="ctr" fontAlgn="base"/>
            <a:r>
              <a:rPr lang="zh-CN" altLang="en-US" sz="3600" strike="noStrike" noProof="1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Arial" panose="020B0604020202020204" pitchFamily="34" charset="0"/>
                <a:ea typeface="仿宋_GB2312" pitchFamily="1" charset="-122"/>
                <a:cs typeface="+mn-cs"/>
              </a:rPr>
              <a:t>与</a:t>
            </a:r>
            <a:endParaRPr lang="zh-CN" altLang="en-US" sz="3600" strike="noStrike" noProof="1">
              <a:solidFill>
                <a:srgbClr val="FF0000"/>
              </a:solidFill>
              <a:effectLst>
                <a:outerShdw blurRad="38100" dist="38100" dir="2700000">
                  <a:srgbClr val="000000"/>
                </a:outerShdw>
              </a:effectLst>
              <a:latin typeface="Arial" panose="020B0604020202020204" pitchFamily="34" charset="0"/>
              <a:ea typeface="仿宋_GB2312" pitchFamily="1" charset="-122"/>
            </a:endParaRPr>
          </a:p>
          <a:p>
            <a:pPr algn="ctr" fontAlgn="base"/>
            <a:r>
              <a:rPr lang="zh-CN" altLang="en-US" sz="3600" strike="noStrike" noProof="1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Arial" panose="020B0604020202020204" pitchFamily="34" charset="0"/>
                <a:ea typeface="仿宋_GB2312" pitchFamily="1" charset="-122"/>
                <a:cs typeface="+mn-cs"/>
              </a:rPr>
              <a:t>思</a:t>
            </a:r>
            <a:endParaRPr lang="zh-CN" altLang="en-US" sz="3600" strike="noStrike" noProof="1">
              <a:solidFill>
                <a:srgbClr val="FF0000"/>
              </a:solidFill>
              <a:effectLst>
                <a:outerShdw blurRad="38100" dist="38100" dir="2700000">
                  <a:srgbClr val="000000"/>
                </a:outerShdw>
              </a:effectLst>
              <a:latin typeface="Arial" panose="020B0604020202020204" pitchFamily="34" charset="0"/>
              <a:ea typeface="仿宋_GB2312" pitchFamily="1" charset="-122"/>
            </a:endParaRPr>
          </a:p>
          <a:p>
            <a:pPr algn="ctr" fontAlgn="base"/>
            <a:r>
              <a:rPr lang="zh-CN" altLang="en-US" sz="3600" strike="noStrike" noProof="1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Arial" panose="020B0604020202020204" pitchFamily="34" charset="0"/>
                <a:ea typeface="仿宋_GB2312" pitchFamily="1" charset="-122"/>
                <a:cs typeface="+mn-cs"/>
              </a:rPr>
              <a:t>考</a:t>
            </a:r>
            <a:endParaRPr lang="zh-CN" altLang="en-US" sz="3600" strike="noStrike" noProof="1">
              <a:solidFill>
                <a:srgbClr val="FF0000"/>
              </a:solidFill>
              <a:effectLst>
                <a:outerShdw blurRad="38100" dist="38100" dir="2700000">
                  <a:srgbClr val="000000"/>
                </a:outerShdw>
              </a:effectLst>
              <a:latin typeface="Arial" panose="020B0604020202020204" pitchFamily="34" charset="0"/>
              <a:ea typeface="仿宋_GB2312" pitchFamily="1" charset="-122"/>
            </a:endParaRPr>
          </a:p>
        </p:txBody>
      </p:sp>
      <p:sp>
        <p:nvSpPr>
          <p:cNvPr id="10242" name="文本框 11266"/>
          <p:cNvSpPr txBox="1"/>
          <p:nvPr/>
        </p:nvSpPr>
        <p:spPr>
          <a:xfrm>
            <a:off x="900113" y="908050"/>
            <a:ext cx="8893175" cy="4572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en-US" altLang="zh-CN" sz="2400" b="1">
                <a:latin typeface="仿宋_GB2312" pitchFamily="1" charset="-122"/>
                <a:ea typeface="仿宋_GB2312" pitchFamily="1" charset="-122"/>
              </a:rPr>
              <a:t>1</a:t>
            </a:r>
            <a:r>
              <a:rPr lang="zh-CN" altLang="en-US" sz="2400" b="1">
                <a:latin typeface="仿宋_GB2312" pitchFamily="1" charset="-122"/>
                <a:ea typeface="仿宋_GB2312" pitchFamily="1" charset="-122"/>
              </a:rPr>
              <a:t>、判定两个三角形全等方法，</a:t>
            </a:r>
            <a:r>
              <a:rPr lang="zh-CN" altLang="en-US" sz="2400" b="1" u="sng">
                <a:latin typeface="仿宋_GB2312" pitchFamily="1" charset="-122"/>
                <a:ea typeface="仿宋_GB2312" pitchFamily="1" charset="-122"/>
              </a:rPr>
              <a:t>     </a:t>
            </a:r>
            <a:r>
              <a:rPr lang="zh-CN" altLang="en-US" sz="2400" b="1">
                <a:latin typeface="仿宋_GB2312" pitchFamily="1" charset="-122"/>
                <a:ea typeface="仿宋_GB2312" pitchFamily="1" charset="-122"/>
              </a:rPr>
              <a:t>，</a:t>
            </a:r>
            <a:r>
              <a:rPr lang="zh-CN" altLang="en-US" sz="2400" b="1" u="sng">
                <a:latin typeface="仿宋_GB2312" pitchFamily="1" charset="-122"/>
                <a:ea typeface="仿宋_GB2312" pitchFamily="1" charset="-122"/>
              </a:rPr>
              <a:t>     </a:t>
            </a:r>
            <a:r>
              <a:rPr lang="zh-CN" altLang="en-US" sz="2400" b="1">
                <a:latin typeface="仿宋_GB2312" pitchFamily="1" charset="-122"/>
                <a:ea typeface="仿宋_GB2312" pitchFamily="1" charset="-122"/>
              </a:rPr>
              <a:t>，</a:t>
            </a:r>
            <a:r>
              <a:rPr lang="zh-CN" altLang="en-US" sz="2400" b="1" u="sng">
                <a:latin typeface="仿宋_GB2312" pitchFamily="1" charset="-122"/>
                <a:ea typeface="仿宋_GB2312" pitchFamily="1" charset="-122"/>
              </a:rPr>
              <a:t>  </a:t>
            </a:r>
            <a:r>
              <a:rPr lang="zh-CN" altLang="en-US" sz="2400" b="1" u="sng">
                <a:latin typeface="Arial" panose="020B0604020202020204" pitchFamily="34" charset="0"/>
                <a:ea typeface="宋体" panose="02010600030101010101" pitchFamily="2" charset="-122"/>
              </a:rPr>
              <a:t>     </a:t>
            </a:r>
            <a:r>
              <a:rPr lang="zh-CN" altLang="en-US" sz="2400" b="1">
                <a:latin typeface="Arial" panose="020B0604020202020204" pitchFamily="34" charset="0"/>
                <a:ea typeface="宋体" panose="02010600030101010101" pitchFamily="2" charset="-122"/>
              </a:rPr>
              <a:t>，</a:t>
            </a:r>
            <a:r>
              <a:rPr lang="zh-CN" altLang="en-US" sz="2400" b="1" u="sng">
                <a:latin typeface="Arial" panose="020B0604020202020204" pitchFamily="34" charset="0"/>
                <a:ea typeface="宋体" panose="02010600030101010101" pitchFamily="2" charset="-122"/>
              </a:rPr>
              <a:t>       </a:t>
            </a:r>
            <a:r>
              <a:rPr lang="zh-CN" altLang="en-US" sz="2400" b="1">
                <a:latin typeface="Arial" panose="020B0604020202020204" pitchFamily="34" charset="0"/>
                <a:ea typeface="宋体" panose="02010600030101010101" pitchFamily="2" charset="-122"/>
              </a:rPr>
              <a:t>。</a:t>
            </a:r>
            <a:endParaRPr lang="zh-CN" altLang="en-US" sz="2400" b="1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1268" name="文本框 11267"/>
          <p:cNvSpPr txBox="1"/>
          <p:nvPr/>
        </p:nvSpPr>
        <p:spPr>
          <a:xfrm>
            <a:off x="5148263" y="836613"/>
            <a:ext cx="838200" cy="4572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en-US" altLang="zh-CN" sz="240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SSS</a:t>
            </a:r>
            <a:endParaRPr lang="en-US" altLang="zh-CN" sz="240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1269" name="文本框 11268"/>
          <p:cNvSpPr txBox="1"/>
          <p:nvPr/>
        </p:nvSpPr>
        <p:spPr>
          <a:xfrm>
            <a:off x="7164388" y="836613"/>
            <a:ext cx="990600" cy="4572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en-US" altLang="zh-CN" sz="240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ASA</a:t>
            </a:r>
            <a:endParaRPr lang="en-US" altLang="zh-CN" sz="240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1270" name="文本框 11269"/>
          <p:cNvSpPr txBox="1"/>
          <p:nvPr/>
        </p:nvSpPr>
        <p:spPr>
          <a:xfrm>
            <a:off x="8229600" y="836613"/>
            <a:ext cx="914400" cy="4572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en-US" altLang="zh-CN" sz="240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AAS</a:t>
            </a:r>
            <a:endParaRPr lang="en-US" altLang="zh-CN" sz="240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1271" name="文本框 11270"/>
          <p:cNvSpPr txBox="1"/>
          <p:nvPr/>
        </p:nvSpPr>
        <p:spPr>
          <a:xfrm>
            <a:off x="6156325" y="836613"/>
            <a:ext cx="935038" cy="4572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en-US" altLang="zh-CN" sz="240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SAS</a:t>
            </a:r>
            <a:endParaRPr lang="en-US" altLang="zh-CN" sz="240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0247" name="文本框 11271"/>
          <p:cNvSpPr txBox="1"/>
          <p:nvPr/>
        </p:nvSpPr>
        <p:spPr>
          <a:xfrm>
            <a:off x="971550" y="3476625"/>
            <a:ext cx="5638800" cy="4572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 dirty="0">
                <a:latin typeface="仿宋_GB2312" pitchFamily="1" charset="-122"/>
                <a:ea typeface="仿宋_GB2312" pitchFamily="1" charset="-122"/>
              </a:rPr>
              <a:t>2、如图，AB   BE于B，DE    BE于E</a:t>
            </a:r>
            <a:r>
              <a:rPr lang="zh-CN" altLang="en-US" sz="2400" dirty="0">
                <a:latin typeface="Arial" panose="020B0604020202020204" pitchFamily="34" charset="0"/>
                <a:ea typeface="宋体" panose="02010600030101010101" pitchFamily="2" charset="-122"/>
              </a:rPr>
              <a:t>，</a:t>
            </a:r>
            <a:endParaRPr lang="zh-CN" altLang="en-US" sz="24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0248" name="矩形 11272"/>
          <p:cNvSpPr/>
          <p:nvPr/>
        </p:nvSpPr>
        <p:spPr>
          <a:xfrm>
            <a:off x="2743200" y="3533775"/>
            <a:ext cx="479425" cy="4572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zh-CN" altLang="en-US" sz="2400">
                <a:latin typeface="宋体" panose="02010600030101010101" pitchFamily="2" charset="-122"/>
                <a:ea typeface="宋体" panose="02010600030101010101" pitchFamily="2" charset="-122"/>
              </a:rPr>
              <a:t>⊥</a:t>
            </a:r>
            <a:r>
              <a:rPr lang="zh-CN" altLang="en-US" sz="2400">
                <a:latin typeface="Arial" panose="020B0604020202020204" pitchFamily="34" charset="0"/>
                <a:ea typeface="宋体" panose="02010600030101010101" pitchFamily="2" charset="-122"/>
              </a:rPr>
              <a:t> </a:t>
            </a:r>
            <a:endParaRPr lang="zh-CN" altLang="en-US" sz="240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0249" name="矩形 11273"/>
          <p:cNvSpPr/>
          <p:nvPr/>
        </p:nvSpPr>
        <p:spPr>
          <a:xfrm>
            <a:off x="4716463" y="3500438"/>
            <a:ext cx="571500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r>
              <a:rPr lang="zh-CN" altLang="en-US" sz="2400">
                <a:latin typeface="宋体" panose="02010600030101010101" pitchFamily="2" charset="-122"/>
                <a:ea typeface="宋体" panose="02010600030101010101" pitchFamily="2" charset="-122"/>
              </a:rPr>
              <a:t>⊥</a:t>
            </a:r>
            <a:r>
              <a:rPr lang="zh-CN" altLang="en-US" sz="2400">
                <a:latin typeface="Arial" panose="020B0604020202020204" pitchFamily="34" charset="0"/>
                <a:ea typeface="宋体" panose="02010600030101010101" pitchFamily="2" charset="-122"/>
              </a:rPr>
              <a:t> </a:t>
            </a:r>
            <a:endParaRPr lang="zh-CN" altLang="en-US" sz="240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0250" name="文本框 11274"/>
          <p:cNvSpPr txBox="1"/>
          <p:nvPr/>
        </p:nvSpPr>
        <p:spPr>
          <a:xfrm>
            <a:off x="1044575" y="4076700"/>
            <a:ext cx="6851650" cy="1198563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>
                <a:latin typeface="宋体" panose="02010600030101010101" pitchFamily="2" charset="-122"/>
                <a:ea typeface="宋体" panose="02010600030101010101" pitchFamily="2" charset="-122"/>
              </a:rPr>
              <a:t>（</a:t>
            </a:r>
            <a:r>
              <a:rPr lang="en-US" altLang="zh-CN" sz="2400" b="1">
                <a:latin typeface="宋体" panose="02010600030101010101" pitchFamily="2" charset="-122"/>
                <a:ea typeface="宋体" panose="02010600030101010101" pitchFamily="2" charset="-122"/>
              </a:rPr>
              <a:t>1</a:t>
            </a:r>
            <a:r>
              <a:rPr lang="zh-CN" altLang="en-US" sz="2400" b="1">
                <a:latin typeface="宋体" panose="02010600030101010101" pitchFamily="2" charset="-122"/>
                <a:ea typeface="宋体" panose="02010600030101010101" pitchFamily="2" charset="-122"/>
              </a:rPr>
              <a:t>）若  </a:t>
            </a:r>
            <a:r>
              <a:rPr lang="en-US" altLang="zh-CN" sz="2400" b="1">
                <a:latin typeface="宋体" panose="02010600030101010101" pitchFamily="2" charset="-122"/>
                <a:ea typeface="宋体" panose="02010600030101010101" pitchFamily="2" charset="-122"/>
              </a:rPr>
              <a:t>A=  D</a:t>
            </a:r>
            <a:r>
              <a:rPr lang="zh-CN" altLang="en-US" sz="2400" b="1">
                <a:latin typeface="宋体" panose="02010600030101010101" pitchFamily="2" charset="-122"/>
                <a:ea typeface="宋体" panose="02010600030101010101" pitchFamily="2" charset="-122"/>
              </a:rPr>
              <a:t>，</a:t>
            </a:r>
            <a:r>
              <a:rPr lang="en-US" altLang="zh-CN" sz="2400" b="1">
                <a:latin typeface="宋体" panose="02010600030101010101" pitchFamily="2" charset="-122"/>
                <a:ea typeface="宋体" panose="02010600030101010101" pitchFamily="2" charset="-122"/>
              </a:rPr>
              <a:t>AB=DE</a:t>
            </a:r>
            <a:r>
              <a:rPr lang="zh-CN" altLang="en-US" sz="2400" b="1">
                <a:latin typeface="宋体" panose="02010600030101010101" pitchFamily="2" charset="-122"/>
                <a:ea typeface="宋体" panose="02010600030101010101" pitchFamily="2" charset="-122"/>
              </a:rPr>
              <a:t>，则  </a:t>
            </a:r>
            <a:r>
              <a:rPr lang="en-US" altLang="zh-CN" sz="2400" b="1">
                <a:latin typeface="宋体" panose="02010600030101010101" pitchFamily="2" charset="-122"/>
                <a:ea typeface="宋体" panose="02010600030101010101" pitchFamily="2" charset="-122"/>
              </a:rPr>
              <a:t>ABC</a:t>
            </a:r>
            <a:r>
              <a:rPr lang="zh-CN" altLang="en-US" sz="2400" b="1">
                <a:latin typeface="宋体" panose="02010600030101010101" pitchFamily="2" charset="-122"/>
                <a:ea typeface="宋体" panose="02010600030101010101" pitchFamily="2" charset="-122"/>
              </a:rPr>
              <a:t>与  </a:t>
            </a:r>
            <a:r>
              <a:rPr lang="en-US" altLang="zh-CN" sz="2400" b="1">
                <a:latin typeface="宋体" panose="02010600030101010101" pitchFamily="2" charset="-122"/>
                <a:ea typeface="宋体" panose="02010600030101010101" pitchFamily="2" charset="-122"/>
              </a:rPr>
              <a:t>DEF_____</a:t>
            </a:r>
            <a:r>
              <a:rPr lang="zh-CN" altLang="en-US" sz="2400" b="1" u="sng">
                <a:latin typeface="宋体" panose="02010600030101010101" pitchFamily="2" charset="-122"/>
                <a:ea typeface="宋体" panose="02010600030101010101" pitchFamily="2" charset="-122"/>
              </a:rPr>
              <a:t>            </a:t>
            </a:r>
            <a:r>
              <a:rPr lang="en-US" altLang="zh-CN" sz="2400" b="1" u="sng">
                <a:latin typeface="宋体" panose="02010600030101010101" pitchFamily="2" charset="-122"/>
                <a:ea typeface="宋体" panose="02010600030101010101" pitchFamily="2" charset="-122"/>
              </a:rPr>
              <a:t> </a:t>
            </a:r>
            <a:r>
              <a:rPr lang="zh-CN" altLang="en-US" sz="2400" b="1" u="sng">
                <a:latin typeface="宋体" panose="02010600030101010101" pitchFamily="2" charset="-122"/>
                <a:ea typeface="宋体" panose="02010600030101010101" pitchFamily="2" charset="-122"/>
              </a:rPr>
              <a:t>       </a:t>
            </a:r>
            <a:r>
              <a:rPr lang="en-US" altLang="zh-CN" sz="2400" b="1" u="sng">
                <a:latin typeface="宋体" panose="02010600030101010101" pitchFamily="2" charset="-122"/>
                <a:ea typeface="宋体" panose="02010600030101010101" pitchFamily="2" charset="-122"/>
              </a:rPr>
              <a:t>     </a:t>
            </a:r>
            <a:r>
              <a:rPr lang="zh-CN" altLang="en-US" sz="2400" b="1">
                <a:latin typeface="宋体" panose="02010600030101010101" pitchFamily="2" charset="-122"/>
                <a:ea typeface="宋体" panose="02010600030101010101" pitchFamily="2" charset="-122"/>
              </a:rPr>
              <a:t>（填“全等”或“不全等”）根据</a:t>
            </a:r>
            <a:r>
              <a:rPr lang="zh-CN" altLang="en-US" sz="2400" b="1" u="sng">
                <a:latin typeface="宋体" panose="02010600030101010101" pitchFamily="2" charset="-122"/>
                <a:ea typeface="宋体" panose="02010600030101010101" pitchFamily="2" charset="-122"/>
              </a:rPr>
              <a:t>        （</a:t>
            </a:r>
            <a:r>
              <a:rPr lang="zh-CN" altLang="en-US" sz="2400" b="1">
                <a:latin typeface="宋体" panose="02010600030101010101" pitchFamily="2" charset="-122"/>
                <a:ea typeface="宋体" panose="02010600030101010101" pitchFamily="2" charset="-122"/>
              </a:rPr>
              <a:t>用简写法）</a:t>
            </a:r>
            <a:endParaRPr lang="zh-CN" altLang="en-US" sz="2400" b="1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graphicFrame>
        <p:nvGraphicFramePr>
          <p:cNvPr id="10251" name="对象 11275"/>
          <p:cNvGraphicFramePr>
            <a:graphicFrameLocks noChangeAspect="1"/>
          </p:cNvGraphicFramePr>
          <p:nvPr/>
        </p:nvGraphicFramePr>
        <p:xfrm>
          <a:off x="2771775" y="4124325"/>
          <a:ext cx="381000" cy="3524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7" name="" r:id="rId1" imgW="165100" imgH="152400" progId="Equation.3">
                  <p:embed/>
                </p:oleObj>
              </mc:Choice>
              <mc:Fallback>
                <p:oleObj name="" r:id="rId1" imgW="165100" imgH="152400" progId="Equation.3">
                  <p:embed/>
                  <p:pic>
                    <p:nvPicPr>
                      <p:cNvPr id="0" name="图片 3076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2771775" y="4124325"/>
                        <a:ext cx="381000" cy="3524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252" name="对象 11276"/>
          <p:cNvGraphicFramePr>
            <a:graphicFrameLocks noChangeAspect="1"/>
          </p:cNvGraphicFramePr>
          <p:nvPr/>
        </p:nvGraphicFramePr>
        <p:xfrm>
          <a:off x="2197100" y="4124325"/>
          <a:ext cx="381000" cy="3524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6" name="" r:id="rId3" imgW="165100" imgH="152400" progId="Equation.3">
                  <p:embed/>
                </p:oleObj>
              </mc:Choice>
              <mc:Fallback>
                <p:oleObj name="" r:id="rId3" imgW="165100" imgH="152400" progId="Equation.3">
                  <p:embed/>
                  <p:pic>
                    <p:nvPicPr>
                      <p:cNvPr id="0" name="图片 3075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2197100" y="4124325"/>
                        <a:ext cx="381000" cy="3524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253" name="矩形 11277"/>
          <p:cNvSpPr/>
          <p:nvPr/>
        </p:nvSpPr>
        <p:spPr>
          <a:xfrm>
            <a:off x="4873625" y="4076700"/>
            <a:ext cx="414338" cy="460375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p>
            <a:r>
              <a:rPr lang="zh-CN" altLang="en-US" sz="2400">
                <a:latin typeface="宋体" panose="02010600030101010101" pitchFamily="2" charset="-122"/>
                <a:ea typeface="宋体" panose="02010600030101010101" pitchFamily="2" charset="-122"/>
              </a:rPr>
              <a:t>△</a:t>
            </a:r>
            <a:r>
              <a:rPr lang="zh-CN" altLang="en-US" sz="2400">
                <a:latin typeface="Arial" panose="020B0604020202020204" pitchFamily="34" charset="0"/>
                <a:ea typeface="宋体" panose="02010600030101010101" pitchFamily="2" charset="-122"/>
              </a:rPr>
              <a:t> </a:t>
            </a:r>
            <a:endParaRPr lang="zh-CN" altLang="en-US" sz="240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0254" name="矩形 11278"/>
          <p:cNvSpPr/>
          <p:nvPr/>
        </p:nvSpPr>
        <p:spPr>
          <a:xfrm>
            <a:off x="5986463" y="4071938"/>
            <a:ext cx="609600" cy="4572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zh-CN" altLang="en-US" sz="2400">
                <a:latin typeface="宋体" panose="02010600030101010101" pitchFamily="2" charset="-122"/>
                <a:ea typeface="宋体" panose="02010600030101010101" pitchFamily="2" charset="-122"/>
              </a:rPr>
              <a:t>△</a:t>
            </a:r>
            <a:r>
              <a:rPr lang="zh-CN" altLang="en-US" sz="2400">
                <a:latin typeface="Arial" panose="020B0604020202020204" pitchFamily="34" charset="0"/>
                <a:ea typeface="宋体" panose="02010600030101010101" pitchFamily="2" charset="-122"/>
              </a:rPr>
              <a:t> </a:t>
            </a:r>
            <a:endParaRPr lang="zh-CN" altLang="en-US" sz="240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pSp>
        <p:nvGrpSpPr>
          <p:cNvPr id="10255" name="组合 11279"/>
          <p:cNvGrpSpPr/>
          <p:nvPr/>
        </p:nvGrpSpPr>
        <p:grpSpPr>
          <a:xfrm>
            <a:off x="5076825" y="1412875"/>
            <a:ext cx="3352800" cy="2362200"/>
            <a:chOff x="0" y="0"/>
            <a:chExt cx="2112" cy="1488"/>
          </a:xfrm>
        </p:grpSpPr>
        <p:sp>
          <p:nvSpPr>
            <p:cNvPr id="10256" name="直接连接符 11280"/>
            <p:cNvSpPr/>
            <p:nvPr/>
          </p:nvSpPr>
          <p:spPr>
            <a:xfrm>
              <a:off x="192" y="768"/>
              <a:ext cx="1584" cy="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0257" name="直接连接符 11281"/>
            <p:cNvSpPr/>
            <p:nvPr/>
          </p:nvSpPr>
          <p:spPr>
            <a:xfrm>
              <a:off x="192" y="192"/>
              <a:ext cx="0" cy="576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0258" name="直接连接符 11282"/>
            <p:cNvSpPr/>
            <p:nvPr/>
          </p:nvSpPr>
          <p:spPr>
            <a:xfrm>
              <a:off x="1776" y="768"/>
              <a:ext cx="0" cy="48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0259" name="直接连接符 11283"/>
            <p:cNvSpPr/>
            <p:nvPr/>
          </p:nvSpPr>
          <p:spPr>
            <a:xfrm>
              <a:off x="192" y="192"/>
              <a:ext cx="576" cy="576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0260" name="直接连接符 11284"/>
            <p:cNvSpPr/>
            <p:nvPr/>
          </p:nvSpPr>
          <p:spPr>
            <a:xfrm flipH="1" flipV="1">
              <a:off x="1200" y="768"/>
              <a:ext cx="576" cy="48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0261" name="文本框 11285"/>
            <p:cNvSpPr txBox="1"/>
            <p:nvPr/>
          </p:nvSpPr>
          <p:spPr>
            <a:xfrm>
              <a:off x="0" y="0"/>
              <a:ext cx="336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400">
                  <a:latin typeface="Arial" panose="020B0604020202020204" pitchFamily="34" charset="0"/>
                  <a:ea typeface="宋体" panose="02010600030101010101" pitchFamily="2" charset="-122"/>
                </a:rPr>
                <a:t>A</a:t>
              </a:r>
              <a:endParaRPr lang="en-US" altLang="zh-CN" sz="240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0262" name="文本框 11286"/>
            <p:cNvSpPr txBox="1"/>
            <p:nvPr/>
          </p:nvSpPr>
          <p:spPr>
            <a:xfrm>
              <a:off x="0" y="672"/>
              <a:ext cx="432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400">
                  <a:latin typeface="Arial" panose="020B0604020202020204" pitchFamily="34" charset="0"/>
                  <a:ea typeface="宋体" panose="02010600030101010101" pitchFamily="2" charset="-122"/>
                </a:rPr>
                <a:t>B</a:t>
              </a:r>
              <a:endParaRPr lang="en-US" altLang="zh-CN" sz="240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0263" name="文本框 11287"/>
            <p:cNvSpPr txBox="1"/>
            <p:nvPr/>
          </p:nvSpPr>
          <p:spPr>
            <a:xfrm>
              <a:off x="624" y="720"/>
              <a:ext cx="480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400">
                  <a:latin typeface="Arial" panose="020B0604020202020204" pitchFamily="34" charset="0"/>
                  <a:ea typeface="宋体" panose="02010600030101010101" pitchFamily="2" charset="-122"/>
                </a:rPr>
                <a:t>C</a:t>
              </a:r>
              <a:endParaRPr lang="en-US" altLang="zh-CN" sz="240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0264" name="文本框 11288"/>
            <p:cNvSpPr txBox="1"/>
            <p:nvPr/>
          </p:nvSpPr>
          <p:spPr>
            <a:xfrm>
              <a:off x="1680" y="1200"/>
              <a:ext cx="384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400">
                  <a:latin typeface="Arial" panose="020B0604020202020204" pitchFamily="34" charset="0"/>
                  <a:ea typeface="宋体" panose="02010600030101010101" pitchFamily="2" charset="-122"/>
                </a:rPr>
                <a:t>D</a:t>
              </a:r>
              <a:endParaRPr lang="en-US" altLang="zh-CN" sz="240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0265" name="文本框 11289"/>
            <p:cNvSpPr txBox="1"/>
            <p:nvPr/>
          </p:nvSpPr>
          <p:spPr>
            <a:xfrm>
              <a:off x="1728" y="480"/>
              <a:ext cx="384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400">
                  <a:latin typeface="Arial" panose="020B0604020202020204" pitchFamily="34" charset="0"/>
                  <a:ea typeface="宋体" panose="02010600030101010101" pitchFamily="2" charset="-122"/>
                </a:rPr>
                <a:t>E</a:t>
              </a:r>
              <a:endParaRPr lang="en-US" altLang="zh-CN" sz="240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0266" name="文本框 11290"/>
            <p:cNvSpPr txBox="1"/>
            <p:nvPr/>
          </p:nvSpPr>
          <p:spPr>
            <a:xfrm>
              <a:off x="1056" y="528"/>
              <a:ext cx="384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400">
                  <a:latin typeface="Arial" panose="020B0604020202020204" pitchFamily="34" charset="0"/>
                  <a:ea typeface="宋体" panose="02010600030101010101" pitchFamily="2" charset="-122"/>
                </a:rPr>
                <a:t>F</a:t>
              </a:r>
              <a:endParaRPr lang="en-US" altLang="zh-CN" sz="240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sp>
        <p:nvSpPr>
          <p:cNvPr id="11292" name="文本框 11291"/>
          <p:cNvSpPr txBox="1"/>
          <p:nvPr/>
        </p:nvSpPr>
        <p:spPr>
          <a:xfrm>
            <a:off x="6829425" y="3646488"/>
            <a:ext cx="947738" cy="830262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 u="sng">
                <a:latin typeface="宋体" panose="02010600030101010101" pitchFamily="2" charset="-122"/>
                <a:ea typeface="宋体" panose="02010600030101010101" pitchFamily="2" charset="-122"/>
              </a:rPr>
              <a:t>        </a:t>
            </a:r>
            <a:r>
              <a:rPr lang="zh-CN" altLang="en-US" sz="2400" b="1">
                <a:solidFill>
                  <a:srgbClr val="0000CC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全等</a:t>
            </a:r>
            <a:endParaRPr lang="zh-CN" altLang="en-US" sz="2400" b="1">
              <a:solidFill>
                <a:srgbClr val="0000CC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1293" name="文本框 11292"/>
          <p:cNvSpPr txBox="1"/>
          <p:nvPr/>
        </p:nvSpPr>
        <p:spPr>
          <a:xfrm>
            <a:off x="5915025" y="4448175"/>
            <a:ext cx="1066800" cy="4572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en-US" altLang="zh-CN" sz="2400" b="1">
                <a:solidFill>
                  <a:srgbClr val="0000CC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ASA</a:t>
            </a:r>
            <a:endParaRPr lang="en-US" altLang="zh-CN" sz="2400" b="1">
              <a:solidFill>
                <a:srgbClr val="0000CC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0269" name="文本框 1"/>
          <p:cNvSpPr txBox="1"/>
          <p:nvPr/>
        </p:nvSpPr>
        <p:spPr>
          <a:xfrm>
            <a:off x="5287963" y="2295525"/>
            <a:ext cx="344487" cy="368300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r>
              <a:rPr lang="zh-CN" altLang="en-US">
                <a:latin typeface="Arial" panose="020B0604020202020204" pitchFamily="34" charset="0"/>
                <a:ea typeface="宋体" panose="02010600030101010101" pitchFamily="2" charset="-122"/>
              </a:rPr>
              <a:t>┐</a:t>
            </a:r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0270" name="文本框 3"/>
          <p:cNvSpPr txBox="1"/>
          <p:nvPr/>
        </p:nvSpPr>
        <p:spPr>
          <a:xfrm>
            <a:off x="7634288" y="2603500"/>
            <a:ext cx="344487" cy="368300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r>
              <a:rPr lang="zh-CN" altLang="en-US" b="1">
                <a:latin typeface="Arial" panose="020B0604020202020204" pitchFamily="34" charset="0"/>
                <a:ea typeface="宋体" panose="02010600030101010101" pitchFamily="2" charset="-122"/>
              </a:rPr>
              <a:t>└</a:t>
            </a:r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"/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2" dur="500"/>
                                        <p:tgtEl>
                                          <p:spTgt spid="112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7" dur="500"/>
                                        <p:tgtEl>
                                          <p:spTgt spid="11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2" dur="500"/>
                                        <p:tgtEl>
                                          <p:spTgt spid="112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12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12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12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12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8" grpId="0"/>
      <p:bldP spid="11269" grpId="0"/>
      <p:bldP spid="11270" grpId="0"/>
      <p:bldP spid="11271" grpId="0"/>
      <p:bldP spid="11292" grpId="0"/>
      <p:bldP spid="1129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grpSp>
        <p:nvGrpSpPr>
          <p:cNvPr id="11265" name="组合 12289"/>
          <p:cNvGrpSpPr/>
          <p:nvPr/>
        </p:nvGrpSpPr>
        <p:grpSpPr>
          <a:xfrm>
            <a:off x="5508625" y="117475"/>
            <a:ext cx="3563938" cy="2489200"/>
            <a:chOff x="0" y="0"/>
            <a:chExt cx="2112" cy="1488"/>
          </a:xfrm>
        </p:grpSpPr>
        <p:sp>
          <p:nvSpPr>
            <p:cNvPr id="11266" name="直接连接符 12290"/>
            <p:cNvSpPr/>
            <p:nvPr/>
          </p:nvSpPr>
          <p:spPr>
            <a:xfrm>
              <a:off x="192" y="768"/>
              <a:ext cx="1584" cy="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1267" name="直接连接符 12291"/>
            <p:cNvSpPr/>
            <p:nvPr/>
          </p:nvSpPr>
          <p:spPr>
            <a:xfrm>
              <a:off x="192" y="192"/>
              <a:ext cx="0" cy="576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1268" name="直接连接符 12292"/>
            <p:cNvSpPr/>
            <p:nvPr/>
          </p:nvSpPr>
          <p:spPr>
            <a:xfrm>
              <a:off x="1776" y="768"/>
              <a:ext cx="0" cy="48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1269" name="直接连接符 12293"/>
            <p:cNvSpPr/>
            <p:nvPr/>
          </p:nvSpPr>
          <p:spPr>
            <a:xfrm>
              <a:off x="192" y="192"/>
              <a:ext cx="576" cy="576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1270" name="直接连接符 12294"/>
            <p:cNvSpPr/>
            <p:nvPr/>
          </p:nvSpPr>
          <p:spPr>
            <a:xfrm flipH="1" flipV="1">
              <a:off x="1200" y="768"/>
              <a:ext cx="576" cy="48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1271" name="文本框 12295"/>
            <p:cNvSpPr txBox="1"/>
            <p:nvPr/>
          </p:nvSpPr>
          <p:spPr>
            <a:xfrm>
              <a:off x="0" y="0"/>
              <a:ext cx="336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>
                  <a:latin typeface="Arial" panose="020B0604020202020204" pitchFamily="34" charset="0"/>
                  <a:ea typeface="宋体" panose="02010600030101010101" pitchFamily="2" charset="-122"/>
                </a:rPr>
                <a:t>A</a:t>
              </a:r>
              <a:endParaRPr lang="en-US" altLang="zh-CN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1272" name="文本框 12296"/>
            <p:cNvSpPr txBox="1"/>
            <p:nvPr/>
          </p:nvSpPr>
          <p:spPr>
            <a:xfrm>
              <a:off x="0" y="672"/>
              <a:ext cx="432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>
                  <a:latin typeface="Arial" panose="020B0604020202020204" pitchFamily="34" charset="0"/>
                  <a:ea typeface="宋体" panose="02010600030101010101" pitchFamily="2" charset="-122"/>
                </a:rPr>
                <a:t>B</a:t>
              </a:r>
              <a:endParaRPr lang="en-US" altLang="zh-CN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1273" name="文本框 12297"/>
            <p:cNvSpPr txBox="1"/>
            <p:nvPr/>
          </p:nvSpPr>
          <p:spPr>
            <a:xfrm>
              <a:off x="624" y="720"/>
              <a:ext cx="480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>
                  <a:latin typeface="Arial" panose="020B0604020202020204" pitchFamily="34" charset="0"/>
                  <a:ea typeface="宋体" panose="02010600030101010101" pitchFamily="2" charset="-122"/>
                </a:rPr>
                <a:t>C</a:t>
              </a:r>
              <a:endParaRPr lang="en-US" altLang="zh-CN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1274" name="文本框 12298"/>
            <p:cNvSpPr txBox="1"/>
            <p:nvPr/>
          </p:nvSpPr>
          <p:spPr>
            <a:xfrm>
              <a:off x="1680" y="1200"/>
              <a:ext cx="384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>
                  <a:latin typeface="Arial" panose="020B0604020202020204" pitchFamily="34" charset="0"/>
                  <a:ea typeface="宋体" panose="02010600030101010101" pitchFamily="2" charset="-122"/>
                </a:rPr>
                <a:t>D</a:t>
              </a:r>
              <a:endParaRPr lang="en-US" altLang="zh-CN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1275" name="文本框 12299"/>
            <p:cNvSpPr txBox="1"/>
            <p:nvPr/>
          </p:nvSpPr>
          <p:spPr>
            <a:xfrm>
              <a:off x="1728" y="480"/>
              <a:ext cx="384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>
                  <a:latin typeface="Arial" panose="020B0604020202020204" pitchFamily="34" charset="0"/>
                  <a:ea typeface="宋体" panose="02010600030101010101" pitchFamily="2" charset="-122"/>
                </a:rPr>
                <a:t>E</a:t>
              </a:r>
              <a:endParaRPr lang="en-US" altLang="zh-CN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1276" name="文本框 12300"/>
            <p:cNvSpPr txBox="1"/>
            <p:nvPr/>
          </p:nvSpPr>
          <p:spPr>
            <a:xfrm>
              <a:off x="1056" y="528"/>
              <a:ext cx="384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>
                  <a:latin typeface="Arial" panose="020B0604020202020204" pitchFamily="34" charset="0"/>
                  <a:ea typeface="宋体" panose="02010600030101010101" pitchFamily="2" charset="-122"/>
                </a:rPr>
                <a:t>F</a:t>
              </a:r>
              <a:endParaRPr lang="en-US" altLang="zh-CN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sp>
        <p:nvSpPr>
          <p:cNvPr id="11277" name="文本框 12301"/>
          <p:cNvSpPr txBox="1"/>
          <p:nvPr/>
        </p:nvSpPr>
        <p:spPr>
          <a:xfrm>
            <a:off x="252413" y="1323975"/>
            <a:ext cx="5562600" cy="13716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>
                <a:latin typeface="宋体" panose="02010600030101010101" pitchFamily="2" charset="-122"/>
                <a:ea typeface="宋体" panose="02010600030101010101" pitchFamily="2" charset="-122"/>
              </a:rPr>
              <a:t>（</a:t>
            </a:r>
            <a:r>
              <a:rPr lang="en-US" altLang="zh-CN" sz="2400" b="1">
                <a:latin typeface="宋体" panose="02010600030101010101" pitchFamily="2" charset="-122"/>
                <a:ea typeface="宋体" panose="02010600030101010101" pitchFamily="2" charset="-122"/>
              </a:rPr>
              <a:t>2</a:t>
            </a:r>
            <a:r>
              <a:rPr lang="zh-CN" altLang="en-US" sz="2400" b="1">
                <a:latin typeface="宋体" panose="02010600030101010101" pitchFamily="2" charset="-122"/>
                <a:ea typeface="宋体" panose="02010600030101010101" pitchFamily="2" charset="-122"/>
              </a:rPr>
              <a:t>）若  </a:t>
            </a:r>
            <a:r>
              <a:rPr lang="en-US" altLang="zh-CN" sz="2400" b="1">
                <a:latin typeface="宋体" panose="02010600030101010101" pitchFamily="2" charset="-122"/>
                <a:ea typeface="宋体" panose="02010600030101010101" pitchFamily="2" charset="-122"/>
              </a:rPr>
              <a:t>A=  D</a:t>
            </a:r>
            <a:r>
              <a:rPr lang="zh-CN" altLang="en-US" sz="2400" b="1">
                <a:latin typeface="宋体" panose="02010600030101010101" pitchFamily="2" charset="-122"/>
                <a:ea typeface="宋体" panose="02010600030101010101" pitchFamily="2" charset="-122"/>
              </a:rPr>
              <a:t>，</a:t>
            </a:r>
            <a:r>
              <a:rPr lang="en-US" altLang="zh-CN" sz="2400" b="1">
                <a:latin typeface="宋体" panose="02010600030101010101" pitchFamily="2" charset="-122"/>
                <a:ea typeface="宋体" panose="02010600030101010101" pitchFamily="2" charset="-122"/>
              </a:rPr>
              <a:t>BC=EF</a:t>
            </a:r>
            <a:r>
              <a:rPr lang="zh-CN" altLang="en-US" sz="2400" b="1">
                <a:latin typeface="宋体" panose="02010600030101010101" pitchFamily="2" charset="-122"/>
                <a:ea typeface="宋体" panose="02010600030101010101" pitchFamily="2" charset="-122"/>
              </a:rPr>
              <a:t>，</a:t>
            </a:r>
            <a:endParaRPr lang="zh-CN" altLang="en-US" sz="2400" b="1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2400" b="1">
                <a:latin typeface="宋体" panose="02010600030101010101" pitchFamily="2" charset="-122"/>
                <a:ea typeface="宋体" panose="02010600030101010101" pitchFamily="2" charset="-122"/>
              </a:rPr>
              <a:t>则  </a:t>
            </a:r>
            <a:r>
              <a:rPr lang="en-US" altLang="zh-CN" sz="2400" b="1">
                <a:latin typeface="宋体" panose="02010600030101010101" pitchFamily="2" charset="-122"/>
                <a:ea typeface="宋体" panose="02010600030101010101" pitchFamily="2" charset="-122"/>
              </a:rPr>
              <a:t>ABC</a:t>
            </a:r>
            <a:r>
              <a:rPr lang="zh-CN" altLang="en-US" sz="2400" b="1">
                <a:latin typeface="宋体" panose="02010600030101010101" pitchFamily="2" charset="-122"/>
                <a:ea typeface="宋体" panose="02010600030101010101" pitchFamily="2" charset="-122"/>
              </a:rPr>
              <a:t>与  </a:t>
            </a:r>
            <a:r>
              <a:rPr lang="en-US" altLang="zh-CN" sz="2400" b="1">
                <a:latin typeface="宋体" panose="02010600030101010101" pitchFamily="2" charset="-122"/>
                <a:ea typeface="宋体" panose="02010600030101010101" pitchFamily="2" charset="-122"/>
              </a:rPr>
              <a:t>DEF</a:t>
            </a:r>
            <a:r>
              <a:rPr lang="en-US" altLang="zh-CN" sz="2400" b="1" u="sng">
                <a:latin typeface="宋体" panose="02010600030101010101" pitchFamily="2" charset="-122"/>
                <a:ea typeface="宋体" panose="02010600030101010101" pitchFamily="2" charset="-122"/>
              </a:rPr>
              <a:t>      </a:t>
            </a:r>
            <a:r>
              <a:rPr lang="zh-CN" altLang="en-US" sz="2400" b="1">
                <a:latin typeface="宋体" panose="02010600030101010101" pitchFamily="2" charset="-122"/>
                <a:ea typeface="宋体" panose="02010600030101010101" pitchFamily="2" charset="-122"/>
              </a:rPr>
              <a:t>（填“全等”或“不全等”）根据</a:t>
            </a:r>
            <a:r>
              <a:rPr lang="zh-CN" altLang="en-US" sz="2400" b="1" u="sng">
                <a:latin typeface="宋体" panose="02010600030101010101" pitchFamily="2" charset="-122"/>
                <a:ea typeface="宋体" panose="02010600030101010101" pitchFamily="2" charset="-122"/>
              </a:rPr>
              <a:t>        （</a:t>
            </a:r>
            <a:r>
              <a:rPr lang="zh-CN" altLang="en-US" sz="2400" b="1">
                <a:latin typeface="宋体" panose="02010600030101010101" pitchFamily="2" charset="-122"/>
                <a:ea typeface="宋体" panose="02010600030101010101" pitchFamily="2" charset="-122"/>
              </a:rPr>
              <a:t>用简写法）</a:t>
            </a:r>
            <a:endParaRPr lang="zh-CN" altLang="en-US" sz="2400" b="1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aphicFrame>
        <p:nvGraphicFramePr>
          <p:cNvPr id="11278" name="对象 12302"/>
          <p:cNvGraphicFramePr>
            <a:graphicFrameLocks noChangeAspect="1"/>
          </p:cNvGraphicFramePr>
          <p:nvPr/>
        </p:nvGraphicFramePr>
        <p:xfrm>
          <a:off x="1360488" y="1355725"/>
          <a:ext cx="381000" cy="3524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8" name="" r:id="rId1" imgW="165100" imgH="152400" progId="Equation.3">
                  <p:embed/>
                </p:oleObj>
              </mc:Choice>
              <mc:Fallback>
                <p:oleObj name="" r:id="rId1" imgW="165100" imgH="152400" progId="Equation.3">
                  <p:embed/>
                  <p:pic>
                    <p:nvPicPr>
                      <p:cNvPr id="0" name="图片 3077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360488" y="1355725"/>
                        <a:ext cx="381000" cy="3524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279" name="对象 12303"/>
          <p:cNvGraphicFramePr>
            <a:graphicFrameLocks noChangeAspect="1"/>
          </p:cNvGraphicFramePr>
          <p:nvPr/>
        </p:nvGraphicFramePr>
        <p:xfrm>
          <a:off x="1935163" y="1355725"/>
          <a:ext cx="381000" cy="3524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9" name="" r:id="rId3" imgW="165100" imgH="152400" progId="Equation.3">
                  <p:embed/>
                </p:oleObj>
              </mc:Choice>
              <mc:Fallback>
                <p:oleObj name="" r:id="rId3" imgW="165100" imgH="152400" progId="Equation.3">
                  <p:embed/>
                  <p:pic>
                    <p:nvPicPr>
                      <p:cNvPr id="0" name="图片 3078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935163" y="1355725"/>
                        <a:ext cx="381000" cy="3524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280" name="矩形 12304"/>
          <p:cNvSpPr/>
          <p:nvPr/>
        </p:nvSpPr>
        <p:spPr>
          <a:xfrm>
            <a:off x="633413" y="1933575"/>
            <a:ext cx="457200" cy="39687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zh-CN" altLang="en-US" sz="2000">
                <a:latin typeface="宋体" panose="02010600030101010101" pitchFamily="2" charset="-122"/>
                <a:ea typeface="宋体" panose="02010600030101010101" pitchFamily="2" charset="-122"/>
              </a:rPr>
              <a:t>△</a:t>
            </a:r>
            <a:r>
              <a:rPr lang="zh-CN" altLang="en-US" sz="2000">
                <a:latin typeface="Arial" panose="020B0604020202020204" pitchFamily="34" charset="0"/>
                <a:ea typeface="宋体" panose="02010600030101010101" pitchFamily="2" charset="-122"/>
              </a:rPr>
              <a:t> </a:t>
            </a:r>
            <a:endParaRPr lang="zh-CN" altLang="en-US" sz="200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1281" name="矩形 12305"/>
          <p:cNvSpPr/>
          <p:nvPr/>
        </p:nvSpPr>
        <p:spPr>
          <a:xfrm>
            <a:off x="1700213" y="1933575"/>
            <a:ext cx="457200" cy="39687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zh-CN" altLang="en-US" sz="2000">
                <a:latin typeface="宋体" panose="02010600030101010101" pitchFamily="2" charset="-122"/>
                <a:ea typeface="宋体" panose="02010600030101010101" pitchFamily="2" charset="-122"/>
              </a:rPr>
              <a:t>△</a:t>
            </a:r>
            <a:r>
              <a:rPr lang="zh-CN" altLang="en-US" sz="2000">
                <a:latin typeface="Arial" panose="020B0604020202020204" pitchFamily="34" charset="0"/>
                <a:ea typeface="宋体" panose="02010600030101010101" pitchFamily="2" charset="-122"/>
              </a:rPr>
              <a:t> </a:t>
            </a:r>
            <a:endParaRPr lang="zh-CN" altLang="en-US" sz="200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2307" name="文本框 12306"/>
          <p:cNvSpPr txBox="1"/>
          <p:nvPr/>
        </p:nvSpPr>
        <p:spPr>
          <a:xfrm>
            <a:off x="3033713" y="2205038"/>
            <a:ext cx="990600" cy="4572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en-US" altLang="zh-CN" sz="24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AAS</a:t>
            </a:r>
            <a:endParaRPr lang="en-US" altLang="zh-CN" sz="2400" b="1">
              <a:solidFill>
                <a:srgbClr val="0000FF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2308" name="文本框 12307"/>
          <p:cNvSpPr txBox="1"/>
          <p:nvPr/>
        </p:nvSpPr>
        <p:spPr>
          <a:xfrm>
            <a:off x="2614613" y="1781175"/>
            <a:ext cx="990600" cy="4572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全等</a:t>
            </a:r>
            <a:endParaRPr lang="zh-CN" altLang="en-US" sz="2400" b="1">
              <a:solidFill>
                <a:srgbClr val="0000FF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1284" name="文本框 12308"/>
          <p:cNvSpPr txBox="1"/>
          <p:nvPr/>
        </p:nvSpPr>
        <p:spPr>
          <a:xfrm>
            <a:off x="633413" y="3305175"/>
            <a:ext cx="4343400" cy="4572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1285" name="文本框 12309"/>
          <p:cNvSpPr txBox="1"/>
          <p:nvPr/>
        </p:nvSpPr>
        <p:spPr>
          <a:xfrm>
            <a:off x="252413" y="2924175"/>
            <a:ext cx="6781800" cy="13716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>
                <a:latin typeface="宋体" panose="02010600030101010101" pitchFamily="2" charset="-122"/>
                <a:ea typeface="宋体" panose="02010600030101010101" pitchFamily="2" charset="-122"/>
              </a:rPr>
              <a:t>（</a:t>
            </a:r>
            <a:r>
              <a:rPr lang="en-US" altLang="zh-CN" sz="2400" b="1">
                <a:latin typeface="宋体" panose="02010600030101010101" pitchFamily="2" charset="-122"/>
                <a:ea typeface="宋体" panose="02010600030101010101" pitchFamily="2" charset="-122"/>
              </a:rPr>
              <a:t>3</a:t>
            </a:r>
            <a:r>
              <a:rPr lang="zh-CN" altLang="en-US" sz="2400" b="1">
                <a:latin typeface="宋体" panose="02010600030101010101" pitchFamily="2" charset="-122"/>
                <a:ea typeface="宋体" panose="02010600030101010101" pitchFamily="2" charset="-122"/>
              </a:rPr>
              <a:t>）若</a:t>
            </a:r>
            <a:r>
              <a:rPr lang="en-US" altLang="zh-CN" sz="2400" b="1">
                <a:latin typeface="宋体" panose="02010600030101010101" pitchFamily="2" charset="-122"/>
                <a:ea typeface="宋体" panose="02010600030101010101" pitchFamily="2" charset="-122"/>
              </a:rPr>
              <a:t>AB=DE</a:t>
            </a:r>
            <a:r>
              <a:rPr lang="zh-CN" altLang="en-US" sz="2400" b="1">
                <a:latin typeface="宋体" panose="02010600030101010101" pitchFamily="2" charset="-122"/>
                <a:ea typeface="宋体" panose="02010600030101010101" pitchFamily="2" charset="-122"/>
              </a:rPr>
              <a:t>，</a:t>
            </a:r>
            <a:r>
              <a:rPr lang="en-US" altLang="zh-CN" sz="2400" b="1">
                <a:latin typeface="宋体" panose="02010600030101010101" pitchFamily="2" charset="-122"/>
                <a:ea typeface="宋体" panose="02010600030101010101" pitchFamily="2" charset="-122"/>
              </a:rPr>
              <a:t>BC=EF</a:t>
            </a:r>
            <a:r>
              <a:rPr lang="zh-CN" altLang="en-US" sz="2400" b="1">
                <a:latin typeface="宋体" panose="02010600030101010101" pitchFamily="2" charset="-122"/>
                <a:ea typeface="宋体" panose="02010600030101010101" pitchFamily="2" charset="-122"/>
              </a:rPr>
              <a:t>，</a:t>
            </a:r>
            <a:endParaRPr lang="zh-CN" altLang="en-US" sz="2400" b="1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2400" b="1">
                <a:latin typeface="宋体" panose="02010600030101010101" pitchFamily="2" charset="-122"/>
                <a:ea typeface="宋体" panose="02010600030101010101" pitchFamily="2" charset="-122"/>
              </a:rPr>
              <a:t>则  </a:t>
            </a:r>
            <a:r>
              <a:rPr lang="en-US" altLang="zh-CN" sz="2400" b="1">
                <a:latin typeface="宋体" panose="02010600030101010101" pitchFamily="2" charset="-122"/>
                <a:ea typeface="宋体" panose="02010600030101010101" pitchFamily="2" charset="-122"/>
              </a:rPr>
              <a:t>ABC</a:t>
            </a:r>
            <a:r>
              <a:rPr lang="zh-CN" altLang="en-US" sz="2400" b="1">
                <a:latin typeface="宋体" panose="02010600030101010101" pitchFamily="2" charset="-122"/>
                <a:ea typeface="宋体" panose="02010600030101010101" pitchFamily="2" charset="-122"/>
              </a:rPr>
              <a:t>与  </a:t>
            </a:r>
            <a:r>
              <a:rPr lang="en-US" altLang="zh-CN" sz="2400" b="1">
                <a:latin typeface="宋体" panose="02010600030101010101" pitchFamily="2" charset="-122"/>
                <a:ea typeface="宋体" panose="02010600030101010101" pitchFamily="2" charset="-122"/>
              </a:rPr>
              <a:t>DEF</a:t>
            </a:r>
            <a:r>
              <a:rPr lang="en-US" altLang="zh-CN" sz="2400" b="1" u="sng">
                <a:latin typeface="宋体" panose="02010600030101010101" pitchFamily="2" charset="-122"/>
                <a:ea typeface="宋体" panose="02010600030101010101" pitchFamily="2" charset="-122"/>
              </a:rPr>
              <a:t>      </a:t>
            </a:r>
            <a:r>
              <a:rPr lang="zh-CN" altLang="en-US" sz="2400" b="1">
                <a:latin typeface="宋体" panose="02010600030101010101" pitchFamily="2" charset="-122"/>
                <a:ea typeface="宋体" panose="02010600030101010101" pitchFamily="2" charset="-122"/>
              </a:rPr>
              <a:t>（填“全等”或“不全等”）根据</a:t>
            </a:r>
            <a:r>
              <a:rPr lang="zh-CN" altLang="en-US" sz="2400" b="1" u="sng">
                <a:latin typeface="宋体" panose="02010600030101010101" pitchFamily="2" charset="-122"/>
                <a:ea typeface="宋体" panose="02010600030101010101" pitchFamily="2" charset="-122"/>
              </a:rPr>
              <a:t>        （</a:t>
            </a:r>
            <a:r>
              <a:rPr lang="zh-CN" altLang="en-US" sz="2400" b="1">
                <a:latin typeface="宋体" panose="02010600030101010101" pitchFamily="2" charset="-122"/>
                <a:ea typeface="宋体" panose="02010600030101010101" pitchFamily="2" charset="-122"/>
              </a:rPr>
              <a:t>用简写法）</a:t>
            </a:r>
            <a:endParaRPr lang="zh-CN" altLang="en-US" sz="2400" b="1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1286" name="矩形 12310"/>
          <p:cNvSpPr/>
          <p:nvPr/>
        </p:nvSpPr>
        <p:spPr>
          <a:xfrm>
            <a:off x="633413" y="3533775"/>
            <a:ext cx="457200" cy="39687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zh-CN" altLang="en-US" sz="2000">
                <a:latin typeface="宋体" panose="02010600030101010101" pitchFamily="2" charset="-122"/>
                <a:ea typeface="宋体" panose="02010600030101010101" pitchFamily="2" charset="-122"/>
              </a:rPr>
              <a:t>△</a:t>
            </a:r>
            <a:r>
              <a:rPr lang="zh-CN" altLang="en-US" sz="2000">
                <a:latin typeface="Arial" panose="020B0604020202020204" pitchFamily="34" charset="0"/>
                <a:ea typeface="宋体" panose="02010600030101010101" pitchFamily="2" charset="-122"/>
              </a:rPr>
              <a:t> </a:t>
            </a:r>
            <a:endParaRPr lang="zh-CN" altLang="en-US" sz="200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1287" name="矩形 12311"/>
          <p:cNvSpPr/>
          <p:nvPr/>
        </p:nvSpPr>
        <p:spPr>
          <a:xfrm>
            <a:off x="1700213" y="3533775"/>
            <a:ext cx="457200" cy="39687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zh-CN" altLang="en-US" sz="2000">
                <a:latin typeface="宋体" panose="02010600030101010101" pitchFamily="2" charset="-122"/>
                <a:ea typeface="宋体" panose="02010600030101010101" pitchFamily="2" charset="-122"/>
              </a:rPr>
              <a:t>△</a:t>
            </a:r>
            <a:r>
              <a:rPr lang="zh-CN" altLang="en-US" sz="2000">
                <a:latin typeface="Arial" panose="020B0604020202020204" pitchFamily="34" charset="0"/>
                <a:ea typeface="宋体" panose="02010600030101010101" pitchFamily="2" charset="-122"/>
              </a:rPr>
              <a:t> </a:t>
            </a:r>
            <a:endParaRPr lang="zh-CN" altLang="en-US" sz="200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2313" name="文本框 12312"/>
          <p:cNvSpPr txBox="1"/>
          <p:nvPr/>
        </p:nvSpPr>
        <p:spPr>
          <a:xfrm>
            <a:off x="2614613" y="3381375"/>
            <a:ext cx="914400" cy="4572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全等</a:t>
            </a:r>
            <a:endParaRPr lang="zh-CN" altLang="en-US" sz="2400" b="1">
              <a:solidFill>
                <a:srgbClr val="0000FF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2314" name="文本框 12313"/>
          <p:cNvSpPr txBox="1"/>
          <p:nvPr/>
        </p:nvSpPr>
        <p:spPr>
          <a:xfrm>
            <a:off x="2316163" y="3838575"/>
            <a:ext cx="838200" cy="4572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en-US" altLang="zh-CN" sz="24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SAS</a:t>
            </a:r>
            <a:endParaRPr lang="en-US" altLang="zh-CN" sz="2400" b="1">
              <a:solidFill>
                <a:srgbClr val="0000FF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1290" name="文本框 12314"/>
          <p:cNvSpPr txBox="1"/>
          <p:nvPr/>
        </p:nvSpPr>
        <p:spPr>
          <a:xfrm>
            <a:off x="252413" y="4514850"/>
            <a:ext cx="6705600" cy="13716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>
                <a:latin typeface="宋体" panose="02010600030101010101" pitchFamily="2" charset="-122"/>
                <a:ea typeface="宋体" panose="02010600030101010101" pitchFamily="2" charset="-122"/>
              </a:rPr>
              <a:t>（</a:t>
            </a:r>
            <a:r>
              <a:rPr lang="en-US" altLang="zh-CN" sz="2400" b="1">
                <a:latin typeface="宋体" panose="02010600030101010101" pitchFamily="2" charset="-122"/>
                <a:ea typeface="宋体" panose="02010600030101010101" pitchFamily="2" charset="-122"/>
              </a:rPr>
              <a:t>4</a:t>
            </a:r>
            <a:r>
              <a:rPr lang="zh-CN" altLang="en-US" sz="2400" b="1">
                <a:latin typeface="宋体" panose="02010600030101010101" pitchFamily="2" charset="-122"/>
                <a:ea typeface="宋体" panose="02010600030101010101" pitchFamily="2" charset="-122"/>
              </a:rPr>
              <a:t>）若</a:t>
            </a:r>
            <a:r>
              <a:rPr lang="en-US" altLang="zh-CN" sz="2400" b="1">
                <a:latin typeface="宋体" panose="02010600030101010101" pitchFamily="2" charset="-122"/>
                <a:ea typeface="宋体" panose="02010600030101010101" pitchFamily="2" charset="-122"/>
              </a:rPr>
              <a:t>AB=DE</a:t>
            </a:r>
            <a:r>
              <a:rPr lang="zh-CN" altLang="en-US" sz="2400" b="1">
                <a:latin typeface="宋体" panose="02010600030101010101" pitchFamily="2" charset="-122"/>
                <a:ea typeface="宋体" panose="02010600030101010101" pitchFamily="2" charset="-122"/>
              </a:rPr>
              <a:t>，</a:t>
            </a:r>
            <a:r>
              <a:rPr lang="en-US" altLang="zh-CN" sz="2400" b="1">
                <a:latin typeface="宋体" panose="02010600030101010101" pitchFamily="2" charset="-122"/>
                <a:ea typeface="宋体" panose="02010600030101010101" pitchFamily="2" charset="-122"/>
              </a:rPr>
              <a:t>BC=EF</a:t>
            </a:r>
            <a:r>
              <a:rPr lang="zh-CN" altLang="en-US" sz="2400" b="1">
                <a:latin typeface="宋体" panose="02010600030101010101" pitchFamily="2" charset="-122"/>
                <a:ea typeface="宋体" panose="02010600030101010101" pitchFamily="2" charset="-122"/>
              </a:rPr>
              <a:t>，</a:t>
            </a:r>
            <a:r>
              <a:rPr lang="en-US" altLang="zh-CN" sz="2400" b="1">
                <a:latin typeface="宋体" panose="02010600030101010101" pitchFamily="2" charset="-122"/>
                <a:ea typeface="宋体" panose="02010600030101010101" pitchFamily="2" charset="-122"/>
              </a:rPr>
              <a:t>AC=DF</a:t>
            </a:r>
            <a:endParaRPr lang="en-US" altLang="zh-CN" sz="2400" b="1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2400" b="1">
                <a:latin typeface="宋体" panose="02010600030101010101" pitchFamily="2" charset="-122"/>
                <a:ea typeface="宋体" panose="02010600030101010101" pitchFamily="2" charset="-122"/>
              </a:rPr>
              <a:t>则  </a:t>
            </a:r>
            <a:r>
              <a:rPr lang="en-US" altLang="zh-CN" sz="2400" b="1">
                <a:latin typeface="宋体" panose="02010600030101010101" pitchFamily="2" charset="-122"/>
                <a:ea typeface="宋体" panose="02010600030101010101" pitchFamily="2" charset="-122"/>
              </a:rPr>
              <a:t>ABC</a:t>
            </a:r>
            <a:r>
              <a:rPr lang="zh-CN" altLang="en-US" sz="2400" b="1">
                <a:latin typeface="宋体" panose="02010600030101010101" pitchFamily="2" charset="-122"/>
                <a:ea typeface="宋体" panose="02010600030101010101" pitchFamily="2" charset="-122"/>
              </a:rPr>
              <a:t>与  </a:t>
            </a:r>
            <a:r>
              <a:rPr lang="en-US" altLang="zh-CN" sz="2400" b="1">
                <a:latin typeface="宋体" panose="02010600030101010101" pitchFamily="2" charset="-122"/>
                <a:ea typeface="宋体" panose="02010600030101010101" pitchFamily="2" charset="-122"/>
              </a:rPr>
              <a:t>DEF</a:t>
            </a:r>
            <a:r>
              <a:rPr lang="en-US" altLang="zh-CN" sz="2400" b="1" u="sng">
                <a:latin typeface="宋体" panose="02010600030101010101" pitchFamily="2" charset="-122"/>
                <a:ea typeface="宋体" panose="02010600030101010101" pitchFamily="2" charset="-122"/>
              </a:rPr>
              <a:t>      </a:t>
            </a:r>
            <a:r>
              <a:rPr lang="zh-CN" altLang="en-US" sz="2400" b="1">
                <a:latin typeface="宋体" panose="02010600030101010101" pitchFamily="2" charset="-122"/>
                <a:ea typeface="宋体" panose="02010600030101010101" pitchFamily="2" charset="-122"/>
              </a:rPr>
              <a:t>（填“全等”或“不全等”）根据</a:t>
            </a:r>
            <a:r>
              <a:rPr lang="zh-CN" altLang="en-US" sz="2400" b="1" u="sng">
                <a:latin typeface="宋体" panose="02010600030101010101" pitchFamily="2" charset="-122"/>
                <a:ea typeface="宋体" panose="02010600030101010101" pitchFamily="2" charset="-122"/>
              </a:rPr>
              <a:t>        （</a:t>
            </a:r>
            <a:r>
              <a:rPr lang="zh-CN" altLang="en-US" sz="2400" b="1">
                <a:latin typeface="宋体" panose="02010600030101010101" pitchFamily="2" charset="-122"/>
                <a:ea typeface="宋体" panose="02010600030101010101" pitchFamily="2" charset="-122"/>
              </a:rPr>
              <a:t>用简写法）</a:t>
            </a:r>
            <a:endParaRPr lang="zh-CN" altLang="en-US" sz="2400" b="1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1291" name="矩形 12315"/>
          <p:cNvSpPr/>
          <p:nvPr/>
        </p:nvSpPr>
        <p:spPr>
          <a:xfrm>
            <a:off x="633413" y="5133975"/>
            <a:ext cx="457200" cy="39687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zh-CN" altLang="en-US" sz="2000">
                <a:latin typeface="宋体" panose="02010600030101010101" pitchFamily="2" charset="-122"/>
                <a:ea typeface="宋体" panose="02010600030101010101" pitchFamily="2" charset="-122"/>
              </a:rPr>
              <a:t>△</a:t>
            </a:r>
            <a:r>
              <a:rPr lang="zh-CN" altLang="en-US" sz="2000">
                <a:latin typeface="Arial" panose="020B0604020202020204" pitchFamily="34" charset="0"/>
                <a:ea typeface="宋体" panose="02010600030101010101" pitchFamily="2" charset="-122"/>
              </a:rPr>
              <a:t> </a:t>
            </a:r>
            <a:endParaRPr lang="zh-CN" altLang="en-US" sz="200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1292" name="矩形 12316"/>
          <p:cNvSpPr/>
          <p:nvPr/>
        </p:nvSpPr>
        <p:spPr>
          <a:xfrm>
            <a:off x="1662113" y="5133975"/>
            <a:ext cx="457200" cy="39687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zh-CN" altLang="en-US" sz="2000">
                <a:latin typeface="宋体" panose="02010600030101010101" pitchFamily="2" charset="-122"/>
                <a:ea typeface="宋体" panose="02010600030101010101" pitchFamily="2" charset="-122"/>
              </a:rPr>
              <a:t>△</a:t>
            </a:r>
            <a:r>
              <a:rPr lang="zh-CN" altLang="en-US" sz="2000">
                <a:latin typeface="Arial" panose="020B0604020202020204" pitchFamily="34" charset="0"/>
                <a:ea typeface="宋体" panose="02010600030101010101" pitchFamily="2" charset="-122"/>
              </a:rPr>
              <a:t> </a:t>
            </a:r>
            <a:endParaRPr lang="zh-CN" altLang="en-US" sz="200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2318" name="文本框 12317"/>
          <p:cNvSpPr txBox="1"/>
          <p:nvPr/>
        </p:nvSpPr>
        <p:spPr>
          <a:xfrm>
            <a:off x="2614613" y="4972050"/>
            <a:ext cx="914400" cy="4572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全等</a:t>
            </a:r>
            <a:endParaRPr lang="zh-CN" altLang="en-US" sz="2400" b="1">
              <a:solidFill>
                <a:srgbClr val="0000FF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2319" name="文本框 12318"/>
          <p:cNvSpPr txBox="1"/>
          <p:nvPr/>
        </p:nvSpPr>
        <p:spPr>
          <a:xfrm>
            <a:off x="2119313" y="5429250"/>
            <a:ext cx="914400" cy="4572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en-US" altLang="zh-CN" sz="24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SSS</a:t>
            </a:r>
            <a:endParaRPr lang="en-US" altLang="zh-CN" sz="2400" b="1">
              <a:solidFill>
                <a:srgbClr val="0000FF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1295" name="文本框 1"/>
          <p:cNvSpPr txBox="1"/>
          <p:nvPr/>
        </p:nvSpPr>
        <p:spPr>
          <a:xfrm>
            <a:off x="5730875" y="1114425"/>
            <a:ext cx="344488" cy="368300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r>
              <a:rPr lang="zh-CN" altLang="en-US">
                <a:latin typeface="Arial" panose="020B0604020202020204" pitchFamily="34" charset="0"/>
                <a:ea typeface="宋体" panose="02010600030101010101" pitchFamily="2" charset="-122"/>
              </a:rPr>
              <a:t>┐</a:t>
            </a:r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1296" name="文本框 3"/>
          <p:cNvSpPr txBox="1"/>
          <p:nvPr/>
        </p:nvSpPr>
        <p:spPr>
          <a:xfrm>
            <a:off x="8226425" y="1347788"/>
            <a:ext cx="279400" cy="368300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p>
            <a:r>
              <a:rPr lang="zh-CN" altLang="en-US" b="1">
                <a:latin typeface="Arial" panose="020B0604020202020204" pitchFamily="34" charset="0"/>
                <a:ea typeface="宋体" panose="02010600030101010101" pitchFamily="2" charset="-122"/>
                <a:sym typeface="宋体" panose="02010600030101010101" pitchFamily="2" charset="-122"/>
              </a:rPr>
              <a:t>└</a:t>
            </a:r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3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3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3" dur="500"/>
                                        <p:tgtEl>
                                          <p:spTgt spid="123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500"/>
                                        <p:tgtEl>
                                          <p:spTgt spid="123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3" dur="500"/>
                                        <p:tgtEl>
                                          <p:spTgt spid="12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8" dur="500"/>
                                        <p:tgtEl>
                                          <p:spTgt spid="123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3" dur="500"/>
                                        <p:tgtEl>
                                          <p:spTgt spid="123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307" grpId="0"/>
      <p:bldP spid="12308" grpId="0"/>
      <p:bldP spid="12313" grpId="0"/>
      <p:bldP spid="12314" grpId="0"/>
      <p:bldP spid="12318" grpId="0"/>
      <p:bldP spid="1231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9698" name="Rectangle 3"/>
          <p:cNvSpPr/>
          <p:nvPr/>
        </p:nvSpPr>
        <p:spPr>
          <a:xfrm>
            <a:off x="225425" y="1628775"/>
            <a:ext cx="9477375" cy="2351088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marL="34290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•"/>
              <a:defRPr sz="3200" u="none" kern="1200" baseline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–"/>
              <a:defRPr sz="2800" b="0" i="0" u="none" kern="1200" baseline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lvl="2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•"/>
              <a:defRPr sz="2400" b="0" i="0" u="none" kern="1200" baseline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lvl="3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–"/>
              <a:defRPr sz="2000" b="0" i="0" u="none" kern="1200" baseline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lvl="4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sz="2000" b="0" i="0" u="none" kern="1200" baseline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</a:lstStyle>
          <a:p>
            <a:pPr lvl="0" eaLnBrk="1" fontAlgn="base" hangingPunct="1">
              <a:buNone/>
            </a:pPr>
            <a:r>
              <a:rPr lang="zh-CN" altLang="en-US" sz="2800" b="1" strike="noStrike" noProof="1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　　问题</a:t>
            </a:r>
            <a:r>
              <a:rPr lang="en-US" altLang="zh-CN" sz="2800" strike="noStrike" noProof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2</a:t>
            </a:r>
            <a:r>
              <a:rPr lang="zh-CN" altLang="en-US" sz="2800" b="1" strike="noStrike" noProof="1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　</a:t>
            </a:r>
            <a:r>
              <a:rPr lang="zh-CN" altLang="en-US" sz="2800" b="1" strike="noStrike" noProof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任意画一个</a:t>
            </a:r>
            <a:r>
              <a:rPr lang="en-US" altLang="zh-CN" sz="2800" strike="noStrike" noProof="1" err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Rt</a:t>
            </a:r>
            <a:r>
              <a:rPr lang="en-US" altLang="zh-CN" sz="2800" b="1" strike="noStrike" noProof="1" err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△</a:t>
            </a:r>
            <a:r>
              <a:rPr lang="en-US" altLang="zh-CN" sz="2800" i="1" strike="noStrike" noProof="1" err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ABC</a:t>
            </a:r>
            <a:r>
              <a:rPr lang="zh-CN" altLang="en-US" sz="2800" b="1" strike="noStrike" noProof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，使∠</a:t>
            </a:r>
            <a:r>
              <a:rPr lang="en-US" altLang="zh-CN" sz="2800" i="1" strike="noStrike" noProof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C </a:t>
            </a:r>
            <a:r>
              <a:rPr lang="en-US" altLang="zh-CN" sz="2800" b="1" strike="noStrike" noProof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=</a:t>
            </a:r>
            <a:r>
              <a:rPr lang="en-US" altLang="zh-CN" sz="2800" strike="noStrike" noProof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90°</a:t>
            </a:r>
            <a:r>
              <a:rPr lang="zh-CN" altLang="en-US" sz="2800" b="1" strike="noStrike" noProof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，再画</a:t>
            </a:r>
            <a:endParaRPr lang="zh-CN" altLang="en-US" sz="2800" b="1" strike="noStrike" noProof="1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lvl="0" eaLnBrk="1" fontAlgn="base" hangingPunct="1">
              <a:buNone/>
            </a:pPr>
            <a:r>
              <a:rPr lang="zh-CN" altLang="en-US" sz="2800" b="1" strike="noStrike" noProof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一个</a:t>
            </a:r>
            <a:r>
              <a:rPr lang="en-US" altLang="zh-CN" sz="2800" strike="noStrike" noProof="1" err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Rt</a:t>
            </a:r>
            <a:r>
              <a:rPr lang="en-US" altLang="zh-CN" sz="2800" b="1" strike="noStrike" noProof="1" err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△</a:t>
            </a:r>
            <a:r>
              <a:rPr lang="en-US" altLang="zh-CN" sz="2800" i="1" strike="noStrike" noProof="1" err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A</a:t>
            </a:r>
            <a:r>
              <a:rPr lang="zh-CN" altLang="en-US" sz="2800" b="1" strike="noStrike" noProof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＇</a:t>
            </a:r>
            <a:r>
              <a:rPr lang="en-US" altLang="zh-CN" sz="2800" i="1" strike="noStrike" noProof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B</a:t>
            </a:r>
            <a:r>
              <a:rPr lang="zh-CN" altLang="en-US" sz="2800" b="1" strike="noStrike" noProof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＇</a:t>
            </a:r>
            <a:r>
              <a:rPr lang="en-US" altLang="zh-CN" sz="2800" i="1" strike="noStrike" noProof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C</a:t>
            </a:r>
            <a:r>
              <a:rPr lang="zh-CN" altLang="en-US" sz="2800" b="1" strike="noStrike" noProof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＇</a:t>
            </a:r>
            <a:r>
              <a:rPr lang="zh-CN" altLang="en-US" sz="2800" b="1" strike="noStrike" noProof="1" dirty="0">
                <a:solidFill>
                  <a:srgbClr val="000000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，</a:t>
            </a:r>
            <a:r>
              <a:rPr lang="zh-CN" altLang="en-US" sz="2800" b="1" strike="noStrike" noProof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使∠</a:t>
            </a:r>
            <a:r>
              <a:rPr lang="en-US" altLang="zh-CN" sz="2800" i="1" strike="noStrike" noProof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C</a:t>
            </a:r>
            <a:r>
              <a:rPr lang="zh-CN" altLang="en-US" sz="2800" b="1" strike="noStrike" noProof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＇</a:t>
            </a:r>
            <a:r>
              <a:rPr lang="en-US" altLang="zh-CN" sz="2800" b="1" strike="noStrike" noProof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=</a:t>
            </a:r>
            <a:r>
              <a:rPr lang="en-US" altLang="zh-CN" sz="2800" strike="noStrike" noProof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90°</a:t>
            </a:r>
            <a:r>
              <a:rPr lang="zh-CN" altLang="en-US" sz="2800" b="1" strike="noStrike" noProof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，</a:t>
            </a:r>
            <a:r>
              <a:rPr lang="en-US" altLang="zh-CN" sz="2800" i="1" strike="noStrike" noProof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B</a:t>
            </a:r>
            <a:r>
              <a:rPr lang="zh-CN" altLang="en-US" sz="2800" b="1" strike="noStrike" noProof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＇</a:t>
            </a:r>
            <a:r>
              <a:rPr lang="en-US" altLang="zh-CN" sz="2800" i="1" strike="noStrike" noProof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C</a:t>
            </a:r>
            <a:r>
              <a:rPr lang="zh-CN" altLang="en-US" sz="2800" b="1" strike="noStrike" noProof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＇</a:t>
            </a:r>
            <a:r>
              <a:rPr lang="en-US" altLang="zh-CN" sz="2800" b="1" strike="noStrike" noProof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=</a:t>
            </a:r>
            <a:r>
              <a:rPr lang="en-US" altLang="zh-CN" sz="2800" i="1" strike="noStrike" noProof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BC</a:t>
            </a:r>
            <a:r>
              <a:rPr lang="zh-CN" altLang="en-US" sz="2800" b="1" strike="noStrike" noProof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，</a:t>
            </a:r>
            <a:endParaRPr lang="zh-CN" altLang="en-US" sz="2800" b="1" strike="noStrike" noProof="1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lvl="0" eaLnBrk="1" fontAlgn="base" hangingPunct="1">
              <a:buNone/>
            </a:pPr>
            <a:r>
              <a:rPr lang="en-US" altLang="zh-CN" sz="2800" i="1" strike="noStrike" noProof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A</a:t>
            </a:r>
            <a:r>
              <a:rPr lang="zh-CN" altLang="en-US" sz="2800" b="1" strike="noStrike" noProof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＇</a:t>
            </a:r>
            <a:r>
              <a:rPr lang="en-US" altLang="zh-CN" sz="2800" i="1" strike="noStrike" noProof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B</a:t>
            </a:r>
            <a:r>
              <a:rPr lang="zh-CN" altLang="en-US" sz="2800" b="1" strike="noStrike" noProof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＇</a:t>
            </a:r>
            <a:r>
              <a:rPr lang="en-US" altLang="zh-CN" sz="2800" b="1" strike="noStrike" noProof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=</a:t>
            </a:r>
            <a:r>
              <a:rPr lang="en-US" altLang="zh-CN" sz="2800" i="1" strike="noStrike" noProof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AB</a:t>
            </a:r>
            <a:r>
              <a:rPr lang="zh-CN" altLang="en-US" sz="2800" b="1" strike="noStrike" noProof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，然后把画好的</a:t>
            </a:r>
            <a:r>
              <a:rPr lang="en-US" altLang="zh-CN" sz="2800" strike="noStrike" noProof="1" err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Rt</a:t>
            </a:r>
            <a:r>
              <a:rPr lang="en-US" altLang="zh-CN" sz="2800" b="1" strike="noStrike" noProof="1" err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△</a:t>
            </a:r>
            <a:r>
              <a:rPr lang="en-US" altLang="zh-CN" sz="2800" i="1" strike="noStrike" noProof="1" err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A</a:t>
            </a:r>
            <a:r>
              <a:rPr lang="zh-CN" altLang="en-US" sz="2800" b="1" strike="noStrike" noProof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＇</a:t>
            </a:r>
            <a:r>
              <a:rPr lang="en-US" altLang="zh-CN" sz="2800" i="1" strike="noStrike" noProof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B</a:t>
            </a:r>
            <a:r>
              <a:rPr lang="zh-CN" altLang="en-US" sz="2800" b="1" strike="noStrike" noProof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＇</a:t>
            </a:r>
            <a:r>
              <a:rPr lang="en-US" altLang="zh-CN" sz="2800" i="1" strike="noStrike" noProof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C</a:t>
            </a:r>
            <a:r>
              <a:rPr lang="zh-CN" altLang="en-US" sz="2800" b="1" strike="noStrike" noProof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＇剪下来放到</a:t>
            </a:r>
            <a:endParaRPr lang="zh-CN" altLang="en-US" sz="2800" b="1" strike="noStrike" noProof="1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lvl="0" eaLnBrk="1" fontAlgn="base" hangingPunct="1">
              <a:buNone/>
            </a:pPr>
            <a:r>
              <a:rPr lang="en-US" altLang="zh-CN" sz="2800" strike="noStrike" noProof="1" err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Rt</a:t>
            </a:r>
            <a:r>
              <a:rPr lang="en-US" altLang="zh-CN" sz="2800" b="1" strike="noStrike" noProof="1" err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△</a:t>
            </a:r>
            <a:r>
              <a:rPr lang="en-US" altLang="zh-CN" sz="2800" i="1" strike="noStrike" noProof="1" err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ABC</a:t>
            </a:r>
            <a:r>
              <a:rPr lang="zh-CN" altLang="en-US" sz="2800" b="1" strike="noStrike" noProof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上，你发现了什么？</a:t>
            </a:r>
            <a:endParaRPr lang="zh-CN" altLang="en-US" sz="2800" b="1" strike="noStrike" noProof="1" dirty="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pic>
        <p:nvPicPr>
          <p:cNvPr id="7" name="图片 6" descr="tb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359775" y="155575"/>
            <a:ext cx="595313" cy="595313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12291" name="矩形 6"/>
          <p:cNvSpPr/>
          <p:nvPr/>
        </p:nvSpPr>
        <p:spPr>
          <a:xfrm>
            <a:off x="238125" y="642938"/>
            <a:ext cx="5775325" cy="652462"/>
          </a:xfrm>
          <a:prstGeom prst="rect">
            <a:avLst/>
          </a:prstGeom>
          <a:noFill/>
          <a:ln w="73025" cap="flat" cmpd="thickThin">
            <a:solidFill>
              <a:srgbClr val="D60093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 anchorCtr="0">
            <a:spAutoFit/>
          </a:bodyPr>
          <a:p>
            <a:r>
              <a:rPr lang="zh-CN" altLang="en-US" sz="3200" b="1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实验操作探索“</a:t>
            </a:r>
            <a:r>
              <a:rPr lang="en-US" altLang="zh-CN" sz="32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HL</a:t>
            </a:r>
            <a:r>
              <a:rPr lang="en-US" altLang="zh-CN" sz="32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”</a:t>
            </a:r>
            <a:r>
              <a:rPr lang="zh-CN" altLang="en-US" sz="3200" b="1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判定方法</a:t>
            </a:r>
            <a:endParaRPr lang="zh-CN" altLang="en-US" sz="3200" b="1" dirty="0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grpSp>
        <p:nvGrpSpPr>
          <p:cNvPr id="12292" name="组合 29700"/>
          <p:cNvGrpSpPr/>
          <p:nvPr/>
        </p:nvGrpSpPr>
        <p:grpSpPr>
          <a:xfrm>
            <a:off x="6232525" y="3479800"/>
            <a:ext cx="2578100" cy="2830513"/>
            <a:chOff x="3694" y="2208"/>
            <a:chExt cx="1624" cy="1775"/>
          </a:xfrm>
        </p:grpSpPr>
        <p:sp>
          <p:nvSpPr>
            <p:cNvPr id="12293" name="Text Box 47"/>
            <p:cNvSpPr txBox="1"/>
            <p:nvPr/>
          </p:nvSpPr>
          <p:spPr>
            <a:xfrm>
              <a:off x="4806" y="2208"/>
              <a:ext cx="349" cy="327"/>
            </a:xfrm>
            <a:prstGeom prst="rect">
              <a:avLst/>
            </a:prstGeom>
            <a:noFill/>
            <a:ln w="28575">
              <a:noFill/>
            </a:ln>
          </p:spPr>
          <p:txBody>
            <a:bodyPr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800" i="1">
                  <a:solidFill>
                    <a:srgbClr val="00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A</a:t>
              </a:r>
              <a:endParaRPr lang="en-US" altLang="zh-CN" sz="2800" i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12294" name="Text Box 47"/>
            <p:cNvSpPr txBox="1"/>
            <p:nvPr/>
          </p:nvSpPr>
          <p:spPr>
            <a:xfrm>
              <a:off x="3694" y="3656"/>
              <a:ext cx="349" cy="327"/>
            </a:xfrm>
            <a:prstGeom prst="rect">
              <a:avLst/>
            </a:prstGeom>
            <a:noFill/>
            <a:ln w="28575">
              <a:noFill/>
            </a:ln>
          </p:spPr>
          <p:txBody>
            <a:bodyPr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800" i="1">
                  <a:solidFill>
                    <a:srgbClr val="00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B</a:t>
              </a:r>
              <a:endParaRPr lang="en-US" altLang="zh-CN" sz="2800" i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12295" name="Text Box 47"/>
            <p:cNvSpPr txBox="1"/>
            <p:nvPr/>
          </p:nvSpPr>
          <p:spPr>
            <a:xfrm>
              <a:off x="4969" y="3624"/>
              <a:ext cx="349" cy="325"/>
            </a:xfrm>
            <a:prstGeom prst="rect">
              <a:avLst/>
            </a:prstGeom>
            <a:noFill/>
            <a:ln w="28575">
              <a:noFill/>
            </a:ln>
          </p:spPr>
          <p:txBody>
            <a:bodyPr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800" i="1">
                  <a:solidFill>
                    <a:srgbClr val="00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C</a:t>
              </a:r>
              <a:endParaRPr lang="en-US" altLang="zh-CN" sz="2800" i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pic>
          <p:nvPicPr>
            <p:cNvPr id="12296" name="图片 29704"/>
            <p:cNvPicPr>
              <a:picLocks noChangeAspect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3888" y="2448"/>
              <a:ext cx="1131" cy="1445"/>
            </a:xfrm>
            <a:prstGeom prst="rect">
              <a:avLst/>
            </a:prstGeom>
            <a:noFill/>
            <a:ln w="28575">
              <a:noFill/>
            </a:ln>
          </p:spPr>
        </p:pic>
      </p:grpSp>
    </p:spTree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13313" name="组合 30721"/>
          <p:cNvGrpSpPr/>
          <p:nvPr/>
        </p:nvGrpSpPr>
        <p:grpSpPr>
          <a:xfrm>
            <a:off x="6232525" y="825500"/>
            <a:ext cx="2578100" cy="2830513"/>
            <a:chOff x="3694" y="2208"/>
            <a:chExt cx="1624" cy="1775"/>
          </a:xfrm>
        </p:grpSpPr>
        <p:sp>
          <p:nvSpPr>
            <p:cNvPr id="13314" name="Text Box 47"/>
            <p:cNvSpPr txBox="1"/>
            <p:nvPr/>
          </p:nvSpPr>
          <p:spPr>
            <a:xfrm>
              <a:off x="4806" y="2208"/>
              <a:ext cx="349" cy="327"/>
            </a:xfrm>
            <a:prstGeom prst="rect">
              <a:avLst/>
            </a:prstGeom>
            <a:noFill/>
            <a:ln w="28575">
              <a:noFill/>
            </a:ln>
          </p:spPr>
          <p:txBody>
            <a:bodyPr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800" i="1">
                  <a:solidFill>
                    <a:srgbClr val="00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A</a:t>
              </a:r>
              <a:endParaRPr lang="en-US" altLang="zh-CN" sz="2800" i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13315" name="Text Box 47"/>
            <p:cNvSpPr txBox="1"/>
            <p:nvPr/>
          </p:nvSpPr>
          <p:spPr>
            <a:xfrm>
              <a:off x="3694" y="3656"/>
              <a:ext cx="349" cy="327"/>
            </a:xfrm>
            <a:prstGeom prst="rect">
              <a:avLst/>
            </a:prstGeom>
            <a:noFill/>
            <a:ln w="28575">
              <a:noFill/>
            </a:ln>
          </p:spPr>
          <p:txBody>
            <a:bodyPr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800" i="1">
                  <a:solidFill>
                    <a:srgbClr val="00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B</a:t>
              </a:r>
              <a:endParaRPr lang="en-US" altLang="zh-CN" sz="2800" i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13316" name="Text Box 47"/>
            <p:cNvSpPr txBox="1"/>
            <p:nvPr/>
          </p:nvSpPr>
          <p:spPr>
            <a:xfrm>
              <a:off x="4969" y="3624"/>
              <a:ext cx="349" cy="325"/>
            </a:xfrm>
            <a:prstGeom prst="rect">
              <a:avLst/>
            </a:prstGeom>
            <a:noFill/>
            <a:ln w="28575">
              <a:noFill/>
            </a:ln>
          </p:spPr>
          <p:txBody>
            <a:bodyPr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800" i="1">
                  <a:solidFill>
                    <a:srgbClr val="00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C</a:t>
              </a:r>
              <a:endParaRPr lang="en-US" altLang="zh-CN" sz="2800" i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pic>
          <p:nvPicPr>
            <p:cNvPr id="13317" name="图片 30725"/>
            <p:cNvPicPr>
              <a:picLocks noChangeAspect="1"/>
            </p:cNvPicPr>
            <p:nvPr/>
          </p:nvPicPr>
          <p:blipFill>
            <a:blip r:embed="rId1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3888" y="2448"/>
              <a:ext cx="1131" cy="1445"/>
            </a:xfrm>
            <a:prstGeom prst="rect">
              <a:avLst/>
            </a:prstGeom>
            <a:noFill/>
            <a:ln w="28575">
              <a:noFill/>
            </a:ln>
          </p:spPr>
        </p:pic>
      </p:grpSp>
      <p:sp>
        <p:nvSpPr>
          <p:cNvPr id="30727" name="Text Box 58"/>
          <p:cNvSpPr txBox="1"/>
          <p:nvPr/>
        </p:nvSpPr>
        <p:spPr>
          <a:xfrm>
            <a:off x="-36512" y="2217738"/>
            <a:ext cx="6273800" cy="25701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None/>
            </a:pPr>
            <a:r>
              <a:rPr lang="zh-CN" altLang="en-US" sz="2800" b="1" noProof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（</a:t>
            </a:r>
            <a:r>
              <a:rPr lang="en-US" altLang="zh-CN" sz="2800" noProof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1</a:t>
            </a:r>
            <a:r>
              <a:rPr lang="zh-CN" altLang="en-US" sz="2800" b="1" noProof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） 画∠</a:t>
            </a:r>
            <a:r>
              <a:rPr lang="en-US" altLang="zh-CN" sz="2800" i="1" noProof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MC</a:t>
            </a:r>
            <a:r>
              <a:rPr lang="zh-CN" altLang="en-US" sz="2800" b="1" noProof="1" dirty="0">
                <a:solidFill>
                  <a:srgbClr val="000000"/>
                </a:solidFill>
                <a:latin typeface="Verdana" panose="020B0604030504040204" pitchFamily="34" charset="0"/>
                <a:ea typeface="宋体" panose="02010600030101010101" pitchFamily="2" charset="-122"/>
                <a:cs typeface="+mn-cs"/>
              </a:rPr>
              <a:t>＇</a:t>
            </a:r>
            <a:r>
              <a:rPr lang="en-US" altLang="zh-CN" sz="2800" i="1" noProof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N </a:t>
            </a:r>
            <a:r>
              <a:rPr lang="en-US" altLang="zh-CN" sz="2800" b="1" noProof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=</a:t>
            </a:r>
            <a:r>
              <a:rPr lang="en-US" altLang="zh-CN" sz="2800" noProof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90°</a:t>
            </a:r>
            <a:r>
              <a:rPr lang="zh-CN" altLang="en-US" sz="2800" b="1" noProof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；</a:t>
            </a:r>
            <a:endParaRPr lang="zh-CN" altLang="en-US" sz="2800" b="1" noProof="1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>
              <a:spcBef>
                <a:spcPct val="20000"/>
              </a:spcBef>
            </a:pPr>
            <a:r>
              <a:rPr lang="zh-CN" altLang="en-US" sz="2800" b="1" noProof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（</a:t>
            </a:r>
            <a:r>
              <a:rPr lang="en-US" altLang="zh-CN" sz="2800" noProof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2</a:t>
            </a:r>
            <a:r>
              <a:rPr lang="zh-CN" altLang="en-US" sz="2800" b="1" noProof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）在射线</a:t>
            </a:r>
            <a:r>
              <a:rPr lang="en-US" altLang="zh-CN" sz="2800" i="1" noProof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C</a:t>
            </a:r>
            <a:r>
              <a:rPr lang="zh-CN" altLang="en-US" sz="2800" b="1" noProof="1" dirty="0">
                <a:solidFill>
                  <a:srgbClr val="000000"/>
                </a:solidFill>
                <a:latin typeface="Verdana" panose="020B0604030504040204" pitchFamily="34" charset="0"/>
                <a:ea typeface="宋体" panose="02010600030101010101" pitchFamily="2" charset="-122"/>
                <a:cs typeface="+mn-cs"/>
              </a:rPr>
              <a:t>＇</a:t>
            </a:r>
            <a:r>
              <a:rPr lang="en-US" altLang="zh-CN" sz="2800" i="1" noProof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M</a:t>
            </a:r>
            <a:r>
              <a:rPr lang="zh-CN" altLang="en-US" sz="2800" b="1" noProof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上取</a:t>
            </a:r>
            <a:r>
              <a:rPr lang="en-US" altLang="zh-CN" sz="2800" i="1" noProof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B</a:t>
            </a:r>
            <a:r>
              <a:rPr lang="zh-CN" altLang="en-US" sz="2800" b="1" noProof="1" dirty="0">
                <a:solidFill>
                  <a:srgbClr val="000000"/>
                </a:solidFill>
                <a:latin typeface="Verdana" panose="020B0604030504040204" pitchFamily="34" charset="0"/>
                <a:ea typeface="宋体" panose="02010600030101010101" pitchFamily="2" charset="-122"/>
                <a:cs typeface="+mn-cs"/>
              </a:rPr>
              <a:t>＇</a:t>
            </a:r>
            <a:r>
              <a:rPr lang="en-US" altLang="zh-CN" sz="2800" i="1" noProof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C</a:t>
            </a:r>
            <a:r>
              <a:rPr lang="zh-CN" altLang="en-US" sz="2800" b="1" noProof="1" dirty="0">
                <a:solidFill>
                  <a:srgbClr val="000000"/>
                </a:solidFill>
                <a:latin typeface="Verdana" panose="020B0604030504040204" pitchFamily="34" charset="0"/>
                <a:ea typeface="宋体" panose="02010600030101010101" pitchFamily="2" charset="-122"/>
                <a:cs typeface="+mn-cs"/>
              </a:rPr>
              <a:t>＇</a:t>
            </a:r>
            <a:r>
              <a:rPr lang="en-US" altLang="zh-CN" sz="2800" b="1" noProof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=</a:t>
            </a:r>
            <a:r>
              <a:rPr lang="en-US" altLang="zh-CN" sz="2800" i="1" noProof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BC</a:t>
            </a:r>
            <a:r>
              <a:rPr lang="zh-CN" altLang="en-US" sz="2800" b="1" noProof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；</a:t>
            </a:r>
            <a:endParaRPr lang="zh-CN" altLang="en-US" sz="2800" b="1" noProof="1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>
              <a:spcBef>
                <a:spcPct val="20000"/>
              </a:spcBef>
            </a:pPr>
            <a:r>
              <a:rPr lang="zh-CN" altLang="en-US" sz="2800" b="1" noProof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（</a:t>
            </a:r>
            <a:r>
              <a:rPr lang="en-US" altLang="zh-CN" sz="2800" noProof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3</a:t>
            </a:r>
            <a:r>
              <a:rPr lang="zh-CN" altLang="en-US" sz="2800" b="1" noProof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） 以</a:t>
            </a:r>
            <a:r>
              <a:rPr lang="en-US" altLang="zh-CN" sz="2800" i="1" noProof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B</a:t>
            </a:r>
            <a:r>
              <a:rPr lang="zh-CN" altLang="en-US" sz="2800" b="1" noProof="1" dirty="0">
                <a:solidFill>
                  <a:srgbClr val="000000"/>
                </a:solidFill>
                <a:latin typeface="Verdana" panose="020B0604030504040204" pitchFamily="34" charset="0"/>
                <a:ea typeface="宋体" panose="02010600030101010101" pitchFamily="2" charset="-122"/>
                <a:cs typeface="+mn-cs"/>
              </a:rPr>
              <a:t>＇</a:t>
            </a:r>
            <a:r>
              <a:rPr lang="zh-CN" altLang="en-US" sz="2800" b="1" noProof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为圆心，</a:t>
            </a:r>
            <a:r>
              <a:rPr lang="en-US" altLang="zh-CN" sz="2800" i="1" noProof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AB</a:t>
            </a:r>
            <a:r>
              <a:rPr lang="zh-CN" altLang="en-US" sz="2800" b="1" noProof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为半径画弧，</a:t>
            </a:r>
            <a:endParaRPr lang="zh-CN" altLang="en-US" sz="2800" b="1" noProof="1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>
              <a:spcBef>
                <a:spcPct val="20000"/>
              </a:spcBef>
            </a:pPr>
            <a:r>
              <a:rPr lang="zh-CN" altLang="en-US" sz="2800" b="1" noProof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           交射线</a:t>
            </a:r>
            <a:r>
              <a:rPr lang="en-US" altLang="zh-CN" sz="2800" i="1" noProof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C</a:t>
            </a:r>
            <a:r>
              <a:rPr lang="zh-CN" altLang="en-US" sz="2800" b="1" noProof="1" dirty="0">
                <a:solidFill>
                  <a:srgbClr val="000000"/>
                </a:solidFill>
                <a:latin typeface="Verdana" panose="020B0604030504040204" pitchFamily="34" charset="0"/>
                <a:ea typeface="宋体" panose="02010600030101010101" pitchFamily="2" charset="-122"/>
                <a:cs typeface="+mn-cs"/>
              </a:rPr>
              <a:t>＇</a:t>
            </a:r>
            <a:r>
              <a:rPr lang="en-US" altLang="zh-CN" sz="2800" b="1" noProof="1">
                <a:solidFill>
                  <a:srgbClr val="000000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 </a:t>
            </a:r>
            <a:r>
              <a:rPr lang="en-US" altLang="zh-CN" sz="2800" i="1" noProof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N</a:t>
            </a:r>
            <a:r>
              <a:rPr lang="zh-CN" altLang="en-US" sz="2800" b="1" noProof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于点</a:t>
            </a:r>
            <a:r>
              <a:rPr lang="en-US" altLang="zh-CN" sz="2800" i="1" noProof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A</a:t>
            </a:r>
            <a:r>
              <a:rPr lang="zh-CN" altLang="en-US" sz="2800" b="1" noProof="1" dirty="0">
                <a:solidFill>
                  <a:srgbClr val="000000"/>
                </a:solidFill>
                <a:latin typeface="Verdana" panose="020B0604030504040204" pitchFamily="34" charset="0"/>
                <a:ea typeface="宋体" panose="02010600030101010101" pitchFamily="2" charset="-122"/>
                <a:cs typeface="+mn-cs"/>
              </a:rPr>
              <a:t>＇</a:t>
            </a:r>
            <a:r>
              <a:rPr lang="zh-CN" altLang="en-US" sz="2800" b="1" noProof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；</a:t>
            </a:r>
            <a:endParaRPr lang="zh-CN" altLang="en-US" sz="2800" b="1" noProof="1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>
              <a:spcBef>
                <a:spcPct val="20000"/>
              </a:spcBef>
            </a:pPr>
            <a:r>
              <a:rPr lang="zh-CN" altLang="en-US" sz="2800" b="1" noProof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（</a:t>
            </a:r>
            <a:r>
              <a:rPr lang="en-US" altLang="zh-CN" sz="2800" noProof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4</a:t>
            </a:r>
            <a:r>
              <a:rPr lang="zh-CN" altLang="en-US" sz="2800" b="1" noProof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）连接</a:t>
            </a:r>
            <a:r>
              <a:rPr lang="en-US" altLang="zh-CN" sz="2800" i="1" noProof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A</a:t>
            </a:r>
            <a:r>
              <a:rPr lang="zh-CN" altLang="en-US" sz="2800" b="1" noProof="1" dirty="0">
                <a:solidFill>
                  <a:srgbClr val="000000"/>
                </a:solidFill>
                <a:latin typeface="Verdana" panose="020B0604030504040204" pitchFamily="34" charset="0"/>
                <a:ea typeface="宋体" panose="02010600030101010101" pitchFamily="2" charset="-122"/>
                <a:cs typeface="+mn-cs"/>
              </a:rPr>
              <a:t>＇</a:t>
            </a:r>
            <a:r>
              <a:rPr lang="en-US" altLang="zh-CN" sz="2800" i="1" noProof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B</a:t>
            </a:r>
            <a:r>
              <a:rPr lang="zh-CN" altLang="en-US" sz="2800" b="1" noProof="1" dirty="0">
                <a:solidFill>
                  <a:srgbClr val="000000"/>
                </a:solidFill>
                <a:latin typeface="Verdana" panose="020B0604030504040204" pitchFamily="34" charset="0"/>
                <a:ea typeface="宋体" panose="02010600030101010101" pitchFamily="2" charset="-122"/>
                <a:cs typeface="+mn-cs"/>
              </a:rPr>
              <a:t>＇</a:t>
            </a:r>
            <a:r>
              <a:rPr lang="zh-CN" altLang="en-US" sz="2800" b="1" noProof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．</a:t>
            </a:r>
            <a:endParaRPr lang="zh-CN" altLang="en-US" sz="2800" b="1" noProof="1" dirty="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pic>
        <p:nvPicPr>
          <p:cNvPr id="7" name="图片 6" descr="tb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59775" y="155575"/>
            <a:ext cx="595313" cy="595313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13320" name="矩形 6"/>
          <p:cNvSpPr/>
          <p:nvPr/>
        </p:nvSpPr>
        <p:spPr>
          <a:xfrm>
            <a:off x="238125" y="642938"/>
            <a:ext cx="5775325" cy="652462"/>
          </a:xfrm>
          <a:prstGeom prst="rect">
            <a:avLst/>
          </a:prstGeom>
          <a:noFill/>
          <a:ln w="73025" cap="flat" cmpd="thickThin">
            <a:solidFill>
              <a:srgbClr val="D60093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 anchorCtr="0">
            <a:spAutoFit/>
          </a:bodyPr>
          <a:p>
            <a:r>
              <a:rPr lang="zh-CN" altLang="en-US" sz="3200" b="1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实验操作探索“</a:t>
            </a:r>
            <a:r>
              <a:rPr lang="en-US" altLang="zh-CN" sz="32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HL</a:t>
            </a:r>
            <a:r>
              <a:rPr lang="en-US" altLang="zh-CN" sz="32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”</a:t>
            </a:r>
            <a:r>
              <a:rPr lang="zh-CN" altLang="en-US" sz="3200" b="1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判定方法</a:t>
            </a:r>
            <a:endParaRPr lang="zh-CN" altLang="en-US" sz="3200" b="1" dirty="0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40358" name="Rectangle 70"/>
          <p:cNvSpPr/>
          <p:nvPr/>
        </p:nvSpPr>
        <p:spPr>
          <a:xfrm>
            <a:off x="128588" y="4765675"/>
            <a:ext cx="5910262" cy="1031875"/>
          </a:xfrm>
          <a:prstGeom prst="rect">
            <a:avLst/>
          </a:prstGeom>
          <a:noFill/>
          <a:ln w="9525">
            <a:noFill/>
          </a:ln>
        </p:spPr>
        <p:txBody>
          <a:bodyPr anchor="ctr" anchorCtr="0">
            <a:spAutoFit/>
          </a:bodyPr>
          <a:p>
            <a:pPr>
              <a:spcBef>
                <a:spcPct val="20000"/>
              </a:spcBef>
            </a:pPr>
            <a:r>
              <a:rPr lang="zh-CN" altLang="en-US" sz="2800" b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　　</a:t>
            </a:r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现象：</a:t>
            </a:r>
            <a:r>
              <a:rPr lang="zh-CN" altLang="en-US" sz="2800" b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两个直角三角形能重合．</a:t>
            </a:r>
            <a:endParaRPr lang="zh-CN" altLang="en-US" sz="2800" b="1" dirty="0">
              <a:solidFill>
                <a:srgbClr val="00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>
              <a:spcBef>
                <a:spcPct val="20000"/>
              </a:spcBef>
            </a:pPr>
            <a:r>
              <a:rPr lang="zh-CN" altLang="en-US" sz="2800" b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　　</a:t>
            </a:r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说明：</a:t>
            </a:r>
            <a:r>
              <a:rPr lang="zh-CN" altLang="en-US" sz="2800" b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这两个直角三角形全等．</a:t>
            </a:r>
            <a:endParaRPr lang="zh-CN" altLang="en-US" sz="2800" b="1" dirty="0">
              <a:solidFill>
                <a:srgbClr val="00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39321" name="Text Box 57"/>
          <p:cNvSpPr txBox="1">
            <a:spLocks noChangeArrowheads="1"/>
          </p:cNvSpPr>
          <p:nvPr/>
        </p:nvSpPr>
        <p:spPr bwMode="auto">
          <a:xfrm>
            <a:off x="217488" y="1616075"/>
            <a:ext cx="3733800" cy="519113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noProof="1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　　</a:t>
            </a:r>
            <a:r>
              <a:rPr lang="zh-CN" altLang="en-US" sz="2800" b="1" noProof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画法：</a:t>
            </a:r>
            <a:endParaRPr lang="zh-CN" altLang="en-US" sz="2800" b="1" noProof="1" dirty="0">
              <a:solidFill>
                <a:srgbClr val="0000FF"/>
              </a:solidFill>
              <a:effectLst>
                <a:outerShdw blurRad="38100" dist="38100" dir="2700000">
                  <a:srgbClr val="000000"/>
                </a:outerShdw>
              </a:effectLst>
              <a:latin typeface="Verdana" panose="020B0604030504040204" pitchFamily="34" charset="0"/>
            </a:endParaRPr>
          </a:p>
        </p:txBody>
      </p:sp>
      <p:sp>
        <p:nvSpPr>
          <p:cNvPr id="30732" name="Line 51"/>
          <p:cNvSpPr/>
          <p:nvPr/>
        </p:nvSpPr>
        <p:spPr>
          <a:xfrm flipH="1">
            <a:off x="6642100" y="4225925"/>
            <a:ext cx="1584325" cy="2087563"/>
          </a:xfrm>
          <a:prstGeom prst="line">
            <a:avLst/>
          </a:prstGeom>
          <a:ln w="28575" cap="flat" cmpd="sng">
            <a:solidFill>
              <a:srgbClr val="008000"/>
            </a:solidFill>
            <a:prstDash val="solid"/>
            <a:round/>
            <a:headEnd type="none" w="med" len="med"/>
            <a:tailEnd type="none" w="med" len="med"/>
          </a:ln>
        </p:spPr>
      </p:sp>
      <p:grpSp>
        <p:nvGrpSpPr>
          <p:cNvPr id="30733" name="组合 30732"/>
          <p:cNvGrpSpPr/>
          <p:nvPr/>
        </p:nvGrpSpPr>
        <p:grpSpPr>
          <a:xfrm>
            <a:off x="8070850" y="3862388"/>
            <a:ext cx="1174750" cy="519112"/>
            <a:chOff x="5020" y="2457"/>
            <a:chExt cx="740" cy="327"/>
          </a:xfrm>
        </p:grpSpPr>
        <p:sp>
          <p:nvSpPr>
            <p:cNvPr id="13325" name="Arc 62"/>
            <p:cNvSpPr/>
            <p:nvPr/>
          </p:nvSpPr>
          <p:spPr>
            <a:xfrm rot="-4800000">
              <a:off x="5076" y="2616"/>
              <a:ext cx="51" cy="169"/>
            </a:xfrm>
            <a:custGeom>
              <a:avLst/>
              <a:gdLst/>
              <a:ahLst/>
              <a:cxnLst>
                <a:cxn ang="0">
                  <a:pos x="0" y="112142"/>
                </a:cxn>
                <a:cxn ang="0">
                  <a:pos x="2380076" y="94589506"/>
                </a:cxn>
                <a:cxn ang="0">
                  <a:pos x="213800" y="53799249"/>
                </a:cxn>
              </a:cxnLst>
              <a:pathLst>
                <a:path w="22990" h="37977" fill="none">
                  <a:moveTo>
                    <a:pt x="-1" y="44"/>
                  </a:moveTo>
                  <a:cubicBezTo>
                    <a:pt x="462" y="14"/>
                    <a:pt x="926" y="-1"/>
                    <a:pt x="1390" y="0"/>
                  </a:cubicBezTo>
                  <a:cubicBezTo>
                    <a:pt x="13319" y="0"/>
                    <a:pt x="22990" y="9670"/>
                    <a:pt x="22990" y="21600"/>
                  </a:cubicBezTo>
                  <a:cubicBezTo>
                    <a:pt x="22990" y="27893"/>
                    <a:pt x="20245" y="33873"/>
                    <a:pt x="15473" y="37976"/>
                  </a:cubicBezTo>
                </a:path>
                <a:path w="22990" h="37977" stroke="0">
                  <a:moveTo>
                    <a:pt x="-1" y="44"/>
                  </a:moveTo>
                  <a:cubicBezTo>
                    <a:pt x="462" y="14"/>
                    <a:pt x="926" y="-1"/>
                    <a:pt x="1390" y="0"/>
                  </a:cubicBezTo>
                  <a:cubicBezTo>
                    <a:pt x="13319" y="0"/>
                    <a:pt x="22990" y="9670"/>
                    <a:pt x="22990" y="21600"/>
                  </a:cubicBezTo>
                  <a:cubicBezTo>
                    <a:pt x="22990" y="27893"/>
                    <a:pt x="20245" y="33873"/>
                    <a:pt x="15473" y="37976"/>
                  </a:cubicBezTo>
                  <a:lnTo>
                    <a:pt x="1390" y="21600"/>
                  </a:lnTo>
                  <a:lnTo>
                    <a:pt x="-1" y="44"/>
                  </a:lnTo>
                  <a:close/>
                </a:path>
              </a:pathLst>
            </a:custGeom>
            <a:noFill/>
            <a:ln w="38100" cap="flat" cmpd="sng">
              <a:solidFill>
                <a:srgbClr val="FF33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3326" name="Text Box 47"/>
            <p:cNvSpPr txBox="1"/>
            <p:nvPr/>
          </p:nvSpPr>
          <p:spPr>
            <a:xfrm>
              <a:off x="5110" y="2457"/>
              <a:ext cx="650" cy="327"/>
            </a:xfrm>
            <a:prstGeom prst="rect">
              <a:avLst/>
            </a:prstGeom>
            <a:noFill/>
            <a:ln w="28575">
              <a:noFill/>
            </a:ln>
          </p:spPr>
          <p:txBody>
            <a:bodyPr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800" i="1">
                  <a:solidFill>
                    <a:srgbClr val="00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A</a:t>
              </a:r>
              <a:r>
                <a:rPr lang="zh-CN" altLang="en-US" sz="2800" b="1" dirty="0">
                  <a:solidFill>
                    <a:srgbClr val="000000"/>
                  </a:solidFill>
                  <a:latin typeface="Verdana" panose="020B0604030504040204" pitchFamily="34" charset="0"/>
                  <a:ea typeface="宋体" panose="02010600030101010101" pitchFamily="2" charset="-122"/>
                </a:rPr>
                <a:t>＇</a:t>
              </a:r>
              <a:r>
                <a:rPr lang="en-US" altLang="zh-CN" sz="2800" i="1">
                  <a:solidFill>
                    <a:srgbClr val="00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 </a:t>
              </a:r>
              <a:endParaRPr lang="en-US" altLang="zh-CN" sz="2800" i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30736" name="组合 30735"/>
          <p:cNvGrpSpPr/>
          <p:nvPr/>
        </p:nvGrpSpPr>
        <p:grpSpPr>
          <a:xfrm>
            <a:off x="5711825" y="3524250"/>
            <a:ext cx="3033713" cy="3270250"/>
            <a:chOff x="3526" y="2216"/>
            <a:chExt cx="1911" cy="2060"/>
          </a:xfrm>
        </p:grpSpPr>
        <p:sp>
          <p:nvSpPr>
            <p:cNvPr id="13328" name="Text Box 47"/>
            <p:cNvSpPr txBox="1"/>
            <p:nvPr/>
          </p:nvSpPr>
          <p:spPr>
            <a:xfrm>
              <a:off x="4982" y="2216"/>
              <a:ext cx="349" cy="327"/>
            </a:xfrm>
            <a:prstGeom prst="rect">
              <a:avLst/>
            </a:prstGeom>
            <a:noFill/>
            <a:ln w="28575">
              <a:noFill/>
            </a:ln>
          </p:spPr>
          <p:txBody>
            <a:bodyPr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800" i="1">
                  <a:solidFill>
                    <a:srgbClr val="00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N</a:t>
              </a:r>
              <a:endParaRPr lang="en-US" altLang="zh-CN" sz="2800" i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13329" name="Line 50"/>
            <p:cNvSpPr/>
            <p:nvPr/>
          </p:nvSpPr>
          <p:spPr>
            <a:xfrm flipH="1">
              <a:off x="5115" y="2519"/>
              <a:ext cx="1" cy="1466"/>
            </a:xfrm>
            <a:prstGeom prst="line">
              <a:avLst/>
            </a:prstGeom>
            <a:ln w="28575" cap="flat" cmpd="sng">
              <a:solidFill>
                <a:srgbClr val="00800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3330" name="Text Box 47"/>
            <p:cNvSpPr txBox="1"/>
            <p:nvPr/>
          </p:nvSpPr>
          <p:spPr>
            <a:xfrm>
              <a:off x="3526" y="3945"/>
              <a:ext cx="349" cy="327"/>
            </a:xfrm>
            <a:prstGeom prst="rect">
              <a:avLst/>
            </a:prstGeom>
            <a:noFill/>
            <a:ln w="28575">
              <a:noFill/>
            </a:ln>
          </p:spPr>
          <p:txBody>
            <a:bodyPr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800" i="1">
                  <a:solidFill>
                    <a:srgbClr val="00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M</a:t>
              </a:r>
              <a:endParaRPr lang="en-US" altLang="zh-CN" sz="2800" i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13331" name="直接连接符 30739"/>
            <p:cNvSpPr/>
            <p:nvPr/>
          </p:nvSpPr>
          <p:spPr>
            <a:xfrm>
              <a:off x="3528" y="3984"/>
              <a:ext cx="1584" cy="0"/>
            </a:xfrm>
            <a:prstGeom prst="line">
              <a:avLst/>
            </a:prstGeom>
            <a:ln w="28575" cap="flat" cmpd="sng">
              <a:solidFill>
                <a:srgbClr val="00800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3332" name="矩形 30740"/>
            <p:cNvSpPr/>
            <p:nvPr/>
          </p:nvSpPr>
          <p:spPr>
            <a:xfrm>
              <a:off x="5032" y="3896"/>
              <a:ext cx="88" cy="88"/>
            </a:xfrm>
            <a:prstGeom prst="rect">
              <a:avLst/>
            </a:prstGeom>
            <a:noFill/>
            <a:ln w="28575" cap="flat" cmpd="sng">
              <a:solidFill>
                <a:srgbClr val="0080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t" anchorCtr="0"/>
            <a:p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3333" name="矩形 30741"/>
            <p:cNvSpPr/>
            <p:nvPr/>
          </p:nvSpPr>
          <p:spPr>
            <a:xfrm>
              <a:off x="4947" y="3949"/>
              <a:ext cx="490" cy="327"/>
            </a:xfrm>
            <a:prstGeom prst="rect">
              <a:avLst/>
            </a:prstGeom>
            <a:noFill/>
            <a:ln w="28575">
              <a:noFill/>
            </a:ln>
          </p:spPr>
          <p:txBody>
            <a:bodyPr wrap="none" anchor="t" anchorCtr="0">
              <a:spAutoFit/>
            </a:bodyPr>
            <a:p>
              <a:pPr algn="ctr"/>
              <a:r>
                <a:rPr lang="en-US" altLang="zh-CN" sz="2800" i="1">
                  <a:solidFill>
                    <a:srgbClr val="00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C</a:t>
              </a:r>
              <a:r>
                <a:rPr lang="zh-CN" altLang="en-US" sz="2800" b="1" dirty="0">
                  <a:solidFill>
                    <a:srgbClr val="000000"/>
                  </a:solidFill>
                  <a:latin typeface="Verdana" panose="020B0604030504040204" pitchFamily="34" charset="0"/>
                  <a:ea typeface="宋体" panose="02010600030101010101" pitchFamily="2" charset="-122"/>
                </a:rPr>
                <a:t>＇</a:t>
              </a:r>
              <a:endParaRPr lang="zh-CN" altLang="en-US" sz="2800" b="1" dirty="0">
                <a:solidFill>
                  <a:srgbClr val="000000"/>
                </a:solidFill>
                <a:latin typeface="Verdana" panose="020B0604030504040204" pitchFamily="34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30743" name="组合 30742"/>
          <p:cNvGrpSpPr/>
          <p:nvPr/>
        </p:nvGrpSpPr>
        <p:grpSpPr>
          <a:xfrm>
            <a:off x="6389688" y="6148388"/>
            <a:ext cx="758825" cy="658812"/>
            <a:chOff x="3977" y="3873"/>
            <a:chExt cx="478" cy="415"/>
          </a:xfrm>
        </p:grpSpPr>
        <p:sp>
          <p:nvSpPr>
            <p:cNvPr id="13335" name="Arc 74"/>
            <p:cNvSpPr/>
            <p:nvPr/>
          </p:nvSpPr>
          <p:spPr>
            <a:xfrm rot="-800022" flipH="1" flipV="1">
              <a:off x="4121" y="3873"/>
              <a:ext cx="215" cy="159"/>
            </a:xfrm>
            <a:custGeom>
              <a:avLst/>
              <a:gdLst/>
              <a:ahLst/>
              <a:cxnLst>
                <a:cxn ang="0">
                  <a:pos x="1015886484" y="0"/>
                </a:cxn>
                <a:cxn ang="0">
                  <a:pos x="878045534" y="142282153"/>
                </a:cxn>
                <a:cxn ang="0">
                  <a:pos x="0" y="66023895"/>
                </a:cxn>
              </a:cxnLst>
              <a:pathLst>
                <a:path w="21600" h="30556" fill="none">
                  <a:moveTo>
                    <a:pt x="16294" y="0"/>
                  </a:moveTo>
                  <a:cubicBezTo>
                    <a:pt x="19715" y="3931"/>
                    <a:pt x="21600" y="8967"/>
                    <a:pt x="21600" y="14179"/>
                  </a:cubicBezTo>
                  <a:cubicBezTo>
                    <a:pt x="21600" y="20472"/>
                    <a:pt x="18855" y="26452"/>
                    <a:pt x="14083" y="30555"/>
                  </a:cubicBezTo>
                </a:path>
                <a:path w="21600" h="30556" stroke="0">
                  <a:moveTo>
                    <a:pt x="16294" y="0"/>
                  </a:moveTo>
                  <a:cubicBezTo>
                    <a:pt x="19715" y="3931"/>
                    <a:pt x="21600" y="8967"/>
                    <a:pt x="21600" y="14179"/>
                  </a:cubicBezTo>
                  <a:cubicBezTo>
                    <a:pt x="21600" y="20472"/>
                    <a:pt x="18855" y="26452"/>
                    <a:pt x="14083" y="30555"/>
                  </a:cubicBezTo>
                  <a:lnTo>
                    <a:pt x="0" y="14179"/>
                  </a:lnTo>
                  <a:lnTo>
                    <a:pt x="16294" y="0"/>
                  </a:lnTo>
                  <a:close/>
                </a:path>
              </a:pathLst>
            </a:custGeom>
            <a:noFill/>
            <a:ln w="38100" cap="flat" cmpd="sng">
              <a:solidFill>
                <a:srgbClr val="FF33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3336" name="矩形 30744"/>
            <p:cNvSpPr/>
            <p:nvPr/>
          </p:nvSpPr>
          <p:spPr>
            <a:xfrm>
              <a:off x="3977" y="3961"/>
              <a:ext cx="478" cy="327"/>
            </a:xfrm>
            <a:prstGeom prst="rect">
              <a:avLst/>
            </a:prstGeom>
            <a:noFill/>
            <a:ln w="28575">
              <a:noFill/>
            </a:ln>
          </p:spPr>
          <p:txBody>
            <a:bodyPr wrap="none" anchor="t" anchorCtr="0">
              <a:spAutoFit/>
            </a:bodyPr>
            <a:p>
              <a:pPr algn="ctr"/>
              <a:r>
                <a:rPr lang="en-US" altLang="zh-CN" sz="2800" i="1">
                  <a:solidFill>
                    <a:srgbClr val="00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B</a:t>
              </a:r>
              <a:r>
                <a:rPr lang="zh-CN" altLang="en-US" sz="2800" b="1" dirty="0">
                  <a:solidFill>
                    <a:srgbClr val="000000"/>
                  </a:solidFill>
                  <a:latin typeface="Verdana" panose="020B0604030504040204" pitchFamily="34" charset="0"/>
                  <a:ea typeface="宋体" panose="02010600030101010101" pitchFamily="2" charset="-122"/>
                </a:rPr>
                <a:t>＇</a:t>
              </a:r>
              <a:endParaRPr lang="zh-CN" altLang="en-US" sz="2800" b="1" dirty="0">
                <a:solidFill>
                  <a:srgbClr val="000000"/>
                </a:solidFill>
                <a:latin typeface="Verdana" panose="020B0604030504040204" pitchFamily="34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30746" name="组合 30745"/>
          <p:cNvGrpSpPr/>
          <p:nvPr/>
        </p:nvGrpSpPr>
        <p:grpSpPr>
          <a:xfrm>
            <a:off x="6645275" y="4233863"/>
            <a:ext cx="1584325" cy="2100262"/>
            <a:chOff x="6170" y="827"/>
            <a:chExt cx="998" cy="1323"/>
          </a:xfrm>
        </p:grpSpPr>
        <p:sp>
          <p:nvSpPr>
            <p:cNvPr id="13338" name="Line 41"/>
            <p:cNvSpPr/>
            <p:nvPr/>
          </p:nvSpPr>
          <p:spPr>
            <a:xfrm>
              <a:off x="7168" y="827"/>
              <a:ext cx="0" cy="1316"/>
            </a:xfrm>
            <a:prstGeom prst="line">
              <a:avLst/>
            </a:prstGeom>
            <a:ln w="28575" cap="flat" cmpd="sng">
              <a:solidFill>
                <a:srgbClr val="00800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3339" name="Line 42"/>
            <p:cNvSpPr/>
            <p:nvPr/>
          </p:nvSpPr>
          <p:spPr>
            <a:xfrm flipH="1">
              <a:off x="6170" y="835"/>
              <a:ext cx="998" cy="1315"/>
            </a:xfrm>
            <a:prstGeom prst="line">
              <a:avLst/>
            </a:prstGeom>
            <a:ln w="28575" cap="flat" cmpd="sng">
              <a:solidFill>
                <a:srgbClr val="00800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3340" name="Line 43"/>
            <p:cNvSpPr/>
            <p:nvPr/>
          </p:nvSpPr>
          <p:spPr>
            <a:xfrm>
              <a:off x="6170" y="2142"/>
              <a:ext cx="998" cy="0"/>
            </a:xfrm>
            <a:prstGeom prst="line">
              <a:avLst/>
            </a:prstGeom>
            <a:ln w="28575" cap="flat" cmpd="sng">
              <a:solidFill>
                <a:srgbClr val="008000"/>
              </a:solidFill>
              <a:prstDash val="solid"/>
              <a:round/>
              <a:headEnd type="none" w="med" len="med"/>
              <a:tailEnd type="none" w="med" len="med"/>
            </a:ln>
          </p:spPr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7">
                                            <p:txEl>
                                              <p:charRg st="0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7">
                                            <p:txEl>
                                              <p:charRg st="17" end="3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7">
                                            <p:txEl>
                                              <p:charRg st="37" end="5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7">
                                            <p:txEl>
                                              <p:charRg st="57" end="8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7">
                                            <p:txEl>
                                              <p:charRg st="81" end="9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1000"/>
                                        <p:tgtEl>
                                          <p:spTgt spid="307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358">
                                            <p:txEl>
                                              <p:charRg st="0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64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-3.7037E-7 L 1.94444E-6 -0.42593 " pathEditMode="relative" rAng="0" ptsTypes="AA">
                                      <p:cBhvr>
                                        <p:cTn id="44" dur="2000" fill="hold"/>
                                        <p:tgtEl>
                                          <p:spTgt spid="307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213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358">
                                            <p:txEl>
                                              <p:charRg st="17" end="3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12" name="Rectangle 34"/>
          <p:cNvSpPr/>
          <p:nvPr/>
        </p:nvSpPr>
        <p:spPr>
          <a:xfrm>
            <a:off x="6161088" y="1154113"/>
            <a:ext cx="1725612" cy="587375"/>
          </a:xfrm>
          <a:prstGeom prst="rect">
            <a:avLst/>
          </a:prstGeom>
          <a:solidFill>
            <a:srgbClr val="0099FF"/>
          </a:solidFill>
          <a:ln w="9525">
            <a:noFill/>
          </a:ln>
        </p:spPr>
        <p:txBody>
          <a:bodyPr wrap="none" anchor="ctr" anchorCtr="0"/>
          <a:p>
            <a:endParaRPr lang="zh-CN" altLang="en-US" sz="2000" b="1" dirty="0">
              <a:solidFill>
                <a:srgbClr val="000000"/>
              </a:solidFill>
              <a:latin typeface="Comic Sans MS" panose="030F0702030302020204" pitchFamily="66" charset="0"/>
              <a:ea typeface="宋体" panose="02010600030101010101" pitchFamily="2" charset="-122"/>
            </a:endParaRPr>
          </a:p>
        </p:txBody>
      </p:sp>
      <p:sp>
        <p:nvSpPr>
          <p:cNvPr id="14339" name="Rectangle 37"/>
          <p:cNvSpPr/>
          <p:nvPr/>
        </p:nvSpPr>
        <p:spPr>
          <a:xfrm>
            <a:off x="2533650" y="1120775"/>
            <a:ext cx="1090613" cy="587375"/>
          </a:xfrm>
          <a:prstGeom prst="rect">
            <a:avLst/>
          </a:prstGeom>
          <a:solidFill>
            <a:srgbClr val="0099FF"/>
          </a:solidFill>
          <a:ln w="9525">
            <a:noFill/>
          </a:ln>
        </p:spPr>
        <p:txBody>
          <a:bodyPr wrap="none" anchor="ctr" anchorCtr="0"/>
          <a:p>
            <a:endParaRPr lang="zh-CN" altLang="en-US" sz="2000" b="1" dirty="0">
              <a:solidFill>
                <a:srgbClr val="000000"/>
              </a:solidFill>
              <a:latin typeface="Comic Sans MS" panose="030F0702030302020204" pitchFamily="66" charset="0"/>
              <a:ea typeface="宋体" panose="02010600030101010101" pitchFamily="2" charset="-122"/>
            </a:endParaRPr>
          </a:p>
        </p:txBody>
      </p:sp>
      <p:sp>
        <p:nvSpPr>
          <p:cNvPr id="14342" name="Rectangle 34"/>
          <p:cNvSpPr/>
          <p:nvPr/>
        </p:nvSpPr>
        <p:spPr>
          <a:xfrm>
            <a:off x="612775" y="1120775"/>
            <a:ext cx="839788" cy="587375"/>
          </a:xfrm>
          <a:prstGeom prst="rect">
            <a:avLst/>
          </a:prstGeom>
          <a:solidFill>
            <a:srgbClr val="0099FF"/>
          </a:solidFill>
          <a:ln w="9525">
            <a:noFill/>
          </a:ln>
        </p:spPr>
        <p:txBody>
          <a:bodyPr wrap="none" anchor="ctr" anchorCtr="0"/>
          <a:p>
            <a:endParaRPr lang="zh-CN" altLang="en-US" sz="2000" b="1" dirty="0">
              <a:solidFill>
                <a:srgbClr val="000000"/>
              </a:solidFill>
              <a:latin typeface="Comic Sans MS" panose="030F0702030302020204" pitchFamily="66" charset="0"/>
              <a:ea typeface="宋体" panose="02010600030101010101" pitchFamily="2" charset="-122"/>
            </a:endParaRPr>
          </a:p>
        </p:txBody>
      </p:sp>
      <p:sp>
        <p:nvSpPr>
          <p:cNvPr id="14349" name="AutoShape 24"/>
          <p:cNvSpPr/>
          <p:nvPr/>
        </p:nvSpPr>
        <p:spPr>
          <a:xfrm>
            <a:off x="2533650" y="1625600"/>
            <a:ext cx="1092200" cy="668338"/>
          </a:xfrm>
          <a:prstGeom prst="downArrowCallout">
            <a:avLst>
              <a:gd name="adj1" fmla="val 72766"/>
              <a:gd name="adj2" fmla="val 72767"/>
              <a:gd name="adj3" fmla="val 16652"/>
              <a:gd name="adj4" fmla="val 66667"/>
            </a:avLst>
          </a:prstGeom>
          <a:solidFill>
            <a:srgbClr val="33CC33"/>
          </a:solidFill>
          <a:ln w="9525">
            <a:noFill/>
          </a:ln>
        </p:spPr>
        <p:txBody>
          <a:bodyPr wrap="none" anchor="ctr" anchorCtr="0"/>
          <a:p>
            <a:endParaRPr lang="zh-CN" altLang="en-US" sz="2000" b="1" dirty="0">
              <a:solidFill>
                <a:srgbClr val="000000"/>
              </a:solidFill>
              <a:latin typeface="Comic Sans MS" panose="030F0702030302020204" pitchFamily="66" charset="0"/>
              <a:ea typeface="宋体" panose="02010600030101010101" pitchFamily="2" charset="-122"/>
            </a:endParaRPr>
          </a:p>
        </p:txBody>
      </p:sp>
      <p:sp>
        <p:nvSpPr>
          <p:cNvPr id="14352" name="AutoShape 27"/>
          <p:cNvSpPr/>
          <p:nvPr/>
        </p:nvSpPr>
        <p:spPr>
          <a:xfrm>
            <a:off x="6161088" y="1708150"/>
            <a:ext cx="1725612" cy="668338"/>
          </a:xfrm>
          <a:prstGeom prst="downArrowCallout">
            <a:avLst>
              <a:gd name="adj1" fmla="val 84365"/>
              <a:gd name="adj2" fmla="val 84355"/>
              <a:gd name="adj3" fmla="val 16652"/>
              <a:gd name="adj4" fmla="val 66667"/>
            </a:avLst>
          </a:prstGeom>
          <a:solidFill>
            <a:srgbClr val="FF9900"/>
          </a:solidFill>
          <a:ln w="9525">
            <a:noFill/>
          </a:ln>
        </p:spPr>
        <p:txBody>
          <a:bodyPr wrap="none" anchor="ctr" anchorCtr="0"/>
          <a:p>
            <a:endParaRPr lang="zh-CN" altLang="en-US" sz="2000" b="1" dirty="0">
              <a:solidFill>
                <a:srgbClr val="000000"/>
              </a:solidFill>
              <a:latin typeface="Comic Sans MS" panose="030F0702030302020204" pitchFamily="66" charset="0"/>
              <a:ea typeface="宋体" panose="02010600030101010101" pitchFamily="2" charset="-122"/>
            </a:endParaRPr>
          </a:p>
        </p:txBody>
      </p:sp>
      <p:sp>
        <p:nvSpPr>
          <p:cNvPr id="14353" name="Text Box 2"/>
          <p:cNvSpPr txBox="1"/>
          <p:nvPr/>
        </p:nvSpPr>
        <p:spPr>
          <a:xfrm>
            <a:off x="612775" y="419100"/>
            <a:ext cx="4267200" cy="701675"/>
          </a:xfrm>
          <a:prstGeom prst="rect">
            <a:avLst/>
          </a:prstGeom>
          <a:solidFill>
            <a:srgbClr val="FFFF66"/>
          </a:solidFill>
          <a:ln w="9525">
            <a:noFill/>
          </a:ln>
        </p:spPr>
        <p:txBody>
          <a:bodyPr>
            <a:spAutoFit/>
            <a:scene3d>
              <a:camera prst="orthographicFront"/>
              <a:lightRig rig="threePt" dir="t"/>
            </a:scene3d>
          </a:bodyPr>
          <a:p>
            <a:r>
              <a:rPr lang="zh-CN" altLang="en-US" sz="4000" b="1" noProof="1" dirty="0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宋体-18030"/>
                <a:ea typeface="宋体-18030"/>
                <a:cs typeface="+mn-cs"/>
              </a:rPr>
              <a:t>斜边、直角边公理</a:t>
            </a:r>
            <a:endParaRPr lang="zh-CN" altLang="en-US" sz="4000" b="1" noProof="1" dirty="0"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宋体-18030"/>
              <a:ea typeface="宋体-18030"/>
            </a:endParaRPr>
          </a:p>
        </p:txBody>
      </p:sp>
      <p:sp>
        <p:nvSpPr>
          <p:cNvPr id="5" name="Text Box 3"/>
          <p:cNvSpPr txBox="1"/>
          <p:nvPr/>
        </p:nvSpPr>
        <p:spPr>
          <a:xfrm>
            <a:off x="612775" y="1154113"/>
            <a:ext cx="8531225" cy="522287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p>
            <a:r>
              <a:rPr lang="zh-CN" altLang="en-US" sz="2800" b="1" dirty="0">
                <a:solidFill>
                  <a:srgbClr val="FF0000"/>
                </a:solidFill>
                <a:latin typeface="Comic Sans MS" panose="030F0702030302020204" pitchFamily="66" charset="0"/>
                <a:ea typeface="宋体" panose="02010600030101010101" pitchFamily="2" charset="-122"/>
              </a:rPr>
              <a:t>斜边</a:t>
            </a:r>
            <a:r>
              <a:rPr lang="zh-CN" altLang="en-US" sz="2800" b="1" dirty="0">
                <a:latin typeface="Comic Sans MS" panose="030F0702030302020204" pitchFamily="66" charset="0"/>
                <a:ea typeface="宋体" panose="02010600030101010101" pitchFamily="2" charset="-122"/>
              </a:rPr>
              <a:t>和</a:t>
            </a:r>
            <a:r>
              <a:rPr lang="zh-CN" altLang="en-US" sz="2800" b="1" dirty="0">
                <a:solidFill>
                  <a:srgbClr val="FF0000"/>
                </a:solidFill>
                <a:latin typeface="Comic Sans MS" panose="030F0702030302020204" pitchFamily="66" charset="0"/>
                <a:ea typeface="宋体" panose="02010600030101010101" pitchFamily="2" charset="-122"/>
              </a:rPr>
              <a:t>一条直角边对应相等</a:t>
            </a:r>
            <a:r>
              <a:rPr lang="zh-CN" altLang="en-US" sz="2800" b="1" dirty="0">
                <a:latin typeface="Comic Sans MS" panose="030F0702030302020204" pitchFamily="66" charset="0"/>
                <a:ea typeface="宋体" panose="02010600030101010101" pitchFamily="2" charset="-122"/>
              </a:rPr>
              <a:t>的</a:t>
            </a:r>
            <a:r>
              <a:rPr lang="zh-CN" altLang="en-US" sz="2800" b="1" dirty="0">
                <a:solidFill>
                  <a:srgbClr val="FF0000"/>
                </a:solidFill>
                <a:latin typeface="Comic Sans MS" panose="030F0702030302020204" pitchFamily="66" charset="0"/>
                <a:ea typeface="宋体" panose="02010600030101010101" pitchFamily="2" charset="-122"/>
              </a:rPr>
              <a:t>两个直角三角形</a:t>
            </a:r>
            <a:r>
              <a:rPr lang="zh-CN" altLang="en-US" sz="2800" b="1" dirty="0">
                <a:latin typeface="Comic Sans MS" panose="030F0702030302020204" pitchFamily="66" charset="0"/>
                <a:ea typeface="宋体" panose="02010600030101010101" pitchFamily="2" charset="-122"/>
              </a:rPr>
              <a:t>全等</a:t>
            </a:r>
            <a:r>
              <a:rPr lang="zh-CN" altLang="en-US" sz="2800" b="1" dirty="0">
                <a:solidFill>
                  <a:srgbClr val="FF0000"/>
                </a:solidFill>
                <a:latin typeface="Comic Sans MS" panose="030F0702030302020204" pitchFamily="66" charset="0"/>
                <a:ea typeface="宋体" panose="02010600030101010101" pitchFamily="2" charset="-122"/>
              </a:rPr>
              <a:t>.</a:t>
            </a:r>
            <a:endParaRPr lang="zh-CN" altLang="en-US" sz="2800" b="1" dirty="0">
              <a:solidFill>
                <a:srgbClr val="FF0000"/>
              </a:solidFill>
              <a:latin typeface="Comic Sans MS" panose="030F0702030302020204" pitchFamily="66" charset="0"/>
              <a:ea typeface="宋体" panose="02010600030101010101" pitchFamily="2" charset="-122"/>
            </a:endParaRPr>
          </a:p>
        </p:txBody>
      </p:sp>
      <p:sp>
        <p:nvSpPr>
          <p:cNvPr id="14355" name="Text Box 4"/>
          <p:cNvSpPr txBox="1"/>
          <p:nvPr/>
        </p:nvSpPr>
        <p:spPr>
          <a:xfrm>
            <a:off x="322263" y="4025900"/>
            <a:ext cx="3706813" cy="519113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2800" b="1" noProof="1" dirty="0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  <a:ea typeface="宋体" panose="02010600030101010101" pitchFamily="2" charset="-122"/>
                <a:cs typeface="+mn-cs"/>
              </a:rPr>
              <a:t>简写成“斜边、直角边”</a:t>
            </a:r>
            <a:endParaRPr lang="zh-CN" altLang="en-US" sz="2800" b="1" noProof="1" dirty="0"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14356" name="Text Box 5"/>
          <p:cNvSpPr txBox="1"/>
          <p:nvPr/>
        </p:nvSpPr>
        <p:spPr>
          <a:xfrm>
            <a:off x="4506594" y="4026216"/>
            <a:ext cx="1317625" cy="519113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  <a:scene3d>
              <a:camera prst="orthographicFront"/>
              <a:lightRig rig="threePt" dir="t"/>
            </a:scene3d>
          </a:bodyPr>
          <a:p>
            <a:r>
              <a:rPr lang="zh-CN" altLang="en-US" sz="2800" b="1" noProof="1" dirty="0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  <a:ea typeface="宋体" panose="02010600030101010101" pitchFamily="2" charset="-122"/>
                <a:cs typeface="+mn-cs"/>
              </a:rPr>
              <a:t>或“</a:t>
            </a:r>
            <a:r>
              <a:rPr lang="en-US" altLang="x-none" sz="2800" b="1" noProof="1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  <a:ea typeface="宋体" panose="02010600030101010101" pitchFamily="2" charset="-122"/>
                <a:cs typeface="+mn-cs"/>
              </a:rPr>
              <a:t>HL”</a:t>
            </a:r>
            <a:endParaRPr lang="en-US" altLang="x-none" sz="2800" b="1" noProof="1"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14357" name="WordArt 7"/>
          <p:cNvSpPr>
            <a:spLocks noTextEdit="1"/>
          </p:cNvSpPr>
          <p:nvPr/>
        </p:nvSpPr>
        <p:spPr>
          <a:xfrm>
            <a:off x="193675" y="2459038"/>
            <a:ext cx="1676400" cy="9144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/>
            <a:r>
              <a:rPr lang="zh-CN" altLang="en-US" sz="3600" b="1">
                <a:solidFill>
                  <a:srgbClr val="FF0000"/>
                </a:solidFill>
                <a:effectLst>
                  <a:outerShdw dist="35921" dir="2699999" algn="ctr" rotWithShape="0">
                    <a:srgbClr val="808080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条件1</a:t>
            </a:r>
            <a:endParaRPr lang="zh-CN" altLang="en-US" sz="3600" b="1">
              <a:solidFill>
                <a:srgbClr val="FF0000"/>
              </a:solidFill>
              <a:effectLst>
                <a:outerShdw dist="35921" dir="2699999" algn="ctr" rotWithShape="0">
                  <a:srgbClr val="808080"/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6" name="WordArt 7"/>
          <p:cNvSpPr>
            <a:spLocks noTextEdit="1"/>
          </p:cNvSpPr>
          <p:nvPr/>
        </p:nvSpPr>
        <p:spPr>
          <a:xfrm>
            <a:off x="6410325" y="2403475"/>
            <a:ext cx="1676400" cy="10255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/>
            <a:r>
              <a:rPr lang="zh-CN" altLang="en-US" sz="3600" b="1">
                <a:solidFill>
                  <a:srgbClr val="FF0000"/>
                </a:solidFill>
                <a:effectLst>
                  <a:outerShdw dist="35921" dir="2699999" algn="ctr" rotWithShape="0">
                    <a:srgbClr val="808080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前提</a:t>
            </a:r>
            <a:endParaRPr lang="zh-CN" altLang="en-US" sz="3600" b="1">
              <a:solidFill>
                <a:srgbClr val="FF0000"/>
              </a:solidFill>
              <a:effectLst>
                <a:outerShdw dist="35921" dir="2699999" algn="ctr" rotWithShape="0">
                  <a:srgbClr val="808080"/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7" name="WordArt 7"/>
          <p:cNvSpPr>
            <a:spLocks noTextEdit="1"/>
          </p:cNvSpPr>
          <p:nvPr/>
        </p:nvSpPr>
        <p:spPr>
          <a:xfrm>
            <a:off x="2628900" y="2514600"/>
            <a:ext cx="1676400" cy="9144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/>
            <a:r>
              <a:rPr lang="zh-CN" altLang="en-US" sz="3600" b="1">
                <a:solidFill>
                  <a:srgbClr val="FF0000"/>
                </a:solidFill>
                <a:effectLst>
                  <a:outerShdw dist="35921" dir="2699999" algn="ctr" rotWithShape="0">
                    <a:srgbClr val="808080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条件2</a:t>
            </a:r>
            <a:endParaRPr lang="zh-CN" altLang="en-US" sz="3600" b="1">
              <a:solidFill>
                <a:srgbClr val="FF0000"/>
              </a:solidFill>
              <a:effectLst>
                <a:outerShdw dist="35921" dir="2699999" algn="ctr" rotWithShape="0">
                  <a:srgbClr val="808080"/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3" name="AutoShape 36"/>
          <p:cNvSpPr/>
          <p:nvPr/>
        </p:nvSpPr>
        <p:spPr>
          <a:xfrm>
            <a:off x="612775" y="1676400"/>
            <a:ext cx="839788" cy="568325"/>
          </a:xfrm>
          <a:prstGeom prst="downArrowCallout">
            <a:avLst>
              <a:gd name="adj1" fmla="val 25009"/>
              <a:gd name="adj2" fmla="val 25010"/>
              <a:gd name="adj3" fmla="val 18319"/>
              <a:gd name="adj4" fmla="val 66667"/>
            </a:avLst>
          </a:prstGeom>
          <a:solidFill>
            <a:srgbClr val="0099FF"/>
          </a:solidFill>
          <a:ln w="9525">
            <a:noFill/>
          </a:ln>
        </p:spPr>
        <p:txBody>
          <a:bodyPr wrap="none" anchor="ctr" anchorCtr="0"/>
          <a:p>
            <a:endParaRPr lang="zh-CN" altLang="en-US" sz="2000" b="1" dirty="0">
              <a:solidFill>
                <a:srgbClr val="000000"/>
              </a:solidFill>
              <a:latin typeface="Comic Sans MS" panose="030F0702030302020204" pitchFamily="66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43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43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43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43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43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43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43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43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143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43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143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143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53" grpId="0" bldLvl="0" animBg="1"/>
      <p:bldP spid="5" grpId="0"/>
      <p:bldP spid="14342" grpId="0" animBg="1"/>
      <p:bldP spid="12" grpId="0" bldLvl="0" animBg="1"/>
      <p:bldP spid="14339" grpId="0" bldLvl="0" animBg="1"/>
      <p:bldP spid="13" grpId="0" bldLvl="0" animBg="1"/>
      <p:bldP spid="14349" grpId="0" bldLvl="0" animBg="1"/>
      <p:bldP spid="14352" grpId="0" bldLvl="0" animBg="1"/>
      <p:bldP spid="14357" grpId="0"/>
      <p:bldP spid="7" grpId="0"/>
      <p:bldP spid="6" grpId="0"/>
      <p:bldP spid="14355" grpId="0"/>
      <p:bldP spid="1435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15361" name="Text Box 2"/>
          <p:cNvSpPr txBox="1"/>
          <p:nvPr/>
        </p:nvSpPr>
        <p:spPr>
          <a:xfrm>
            <a:off x="1547813" y="117475"/>
            <a:ext cx="5867400" cy="701675"/>
          </a:xfrm>
          <a:prstGeom prst="rect">
            <a:avLst/>
          </a:prstGeom>
          <a:solidFill>
            <a:srgbClr val="FFFF66"/>
          </a:solidFill>
          <a:ln w="9525">
            <a:noFill/>
          </a:ln>
        </p:spPr>
        <p:txBody>
          <a:bodyPr anchor="t" anchorCtr="0">
            <a:spAutoFit/>
          </a:bodyPr>
          <a:p>
            <a:r>
              <a:rPr lang="zh-CN" altLang="en-US" sz="4000" b="1" dirty="0">
                <a:solidFill>
                  <a:srgbClr val="FF0000"/>
                </a:solidFill>
                <a:latin typeface="宋体-18030"/>
                <a:ea typeface="宋体-18030"/>
              </a:rPr>
              <a:t>斜边、直角边公理 </a:t>
            </a:r>
            <a:r>
              <a:rPr lang="zh-CN" altLang="en-US" sz="4000" b="1" dirty="0">
                <a:solidFill>
                  <a:srgbClr val="FF0000"/>
                </a:solidFill>
                <a:latin typeface="Comic Sans MS" panose="030F0702030302020204" pitchFamily="66" charset="0"/>
                <a:ea typeface="宋体-18030"/>
              </a:rPr>
              <a:t>(</a:t>
            </a:r>
            <a:r>
              <a:rPr lang="en-US" altLang="zh-CN" sz="4000" b="1">
                <a:solidFill>
                  <a:srgbClr val="FF0000"/>
                </a:solidFill>
                <a:latin typeface="Comic Sans MS" panose="030F0702030302020204" pitchFamily="66" charset="0"/>
                <a:ea typeface="宋体-18030"/>
              </a:rPr>
              <a:t>HL)</a:t>
            </a:r>
            <a:endParaRPr lang="en-US" altLang="zh-CN" sz="4000" b="1">
              <a:solidFill>
                <a:srgbClr val="FF0000"/>
              </a:solidFill>
              <a:latin typeface="宋体-18030"/>
              <a:ea typeface="宋体-18030"/>
            </a:endParaRPr>
          </a:p>
        </p:txBody>
      </p:sp>
      <p:grpSp>
        <p:nvGrpSpPr>
          <p:cNvPr id="15363" name="组合 15362"/>
          <p:cNvGrpSpPr/>
          <p:nvPr/>
        </p:nvGrpSpPr>
        <p:grpSpPr>
          <a:xfrm>
            <a:off x="5989638" y="2438400"/>
            <a:ext cx="3078162" cy="1971675"/>
            <a:chOff x="0" y="0"/>
            <a:chExt cx="2105" cy="1544"/>
          </a:xfrm>
        </p:grpSpPr>
        <p:sp>
          <p:nvSpPr>
            <p:cNvPr id="2" name="Line 67"/>
            <p:cNvSpPr/>
            <p:nvPr/>
          </p:nvSpPr>
          <p:spPr>
            <a:xfrm flipH="1">
              <a:off x="84" y="1186"/>
              <a:ext cx="1762" cy="0"/>
            </a:xfrm>
            <a:prstGeom prst="line">
              <a:avLst/>
            </a:prstGeom>
            <a:ln w="2857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5364" name="Text Box 68"/>
            <p:cNvSpPr txBox="1"/>
            <p:nvPr/>
          </p:nvSpPr>
          <p:spPr>
            <a:xfrm>
              <a:off x="0" y="1186"/>
              <a:ext cx="278" cy="358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r>
                <a:rPr lang="en-US" altLang="zh-CN">
                  <a:solidFill>
                    <a:srgbClr val="000000"/>
                  </a:solidFill>
                  <a:latin typeface="Comic Sans MS" panose="030F0702030302020204" pitchFamily="66" charset="0"/>
                  <a:ea typeface="宋体" panose="02010600030101010101" pitchFamily="2" charset="-122"/>
                </a:rPr>
                <a:t>A</a:t>
              </a:r>
              <a:endParaRPr lang="en-US" altLang="zh-CN">
                <a:solidFill>
                  <a:srgbClr val="000000"/>
                </a:solidFill>
                <a:latin typeface="Comic Sans MS" panose="030F0702030302020204" pitchFamily="66" charset="0"/>
                <a:ea typeface="宋体" panose="02010600030101010101" pitchFamily="2" charset="-122"/>
              </a:endParaRPr>
            </a:p>
          </p:txBody>
        </p:sp>
        <p:sp>
          <p:nvSpPr>
            <p:cNvPr id="15365" name="Text Box 69"/>
            <p:cNvSpPr txBox="1"/>
            <p:nvPr/>
          </p:nvSpPr>
          <p:spPr>
            <a:xfrm>
              <a:off x="1847" y="0"/>
              <a:ext cx="258" cy="358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r>
                <a:rPr lang="en-US" altLang="zh-CN">
                  <a:solidFill>
                    <a:srgbClr val="000000"/>
                  </a:solidFill>
                  <a:latin typeface="Comic Sans MS" panose="030F0702030302020204" pitchFamily="66" charset="0"/>
                  <a:ea typeface="宋体" panose="02010600030101010101" pitchFamily="2" charset="-122"/>
                </a:rPr>
                <a:t>B</a:t>
              </a:r>
              <a:endParaRPr lang="en-US" altLang="zh-CN">
                <a:solidFill>
                  <a:srgbClr val="000000"/>
                </a:solidFill>
                <a:latin typeface="Comic Sans MS" panose="030F0702030302020204" pitchFamily="66" charset="0"/>
                <a:ea typeface="宋体" panose="02010600030101010101" pitchFamily="2" charset="-122"/>
              </a:endParaRPr>
            </a:p>
          </p:txBody>
        </p:sp>
        <p:sp>
          <p:nvSpPr>
            <p:cNvPr id="15366" name="Text Box 70"/>
            <p:cNvSpPr txBox="1"/>
            <p:nvPr/>
          </p:nvSpPr>
          <p:spPr>
            <a:xfrm>
              <a:off x="1805" y="1186"/>
              <a:ext cx="252" cy="358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r>
                <a:rPr lang="en-US" altLang="zh-CN">
                  <a:solidFill>
                    <a:srgbClr val="000000"/>
                  </a:solidFill>
                  <a:latin typeface="Comic Sans MS" panose="030F0702030302020204" pitchFamily="66" charset="0"/>
                  <a:ea typeface="宋体" panose="02010600030101010101" pitchFamily="2" charset="-122"/>
                </a:rPr>
                <a:t>C</a:t>
              </a:r>
              <a:endParaRPr lang="en-US" altLang="zh-CN">
                <a:solidFill>
                  <a:srgbClr val="000000"/>
                </a:solidFill>
                <a:latin typeface="Comic Sans MS" panose="030F0702030302020204" pitchFamily="66" charset="0"/>
                <a:ea typeface="宋体" panose="02010600030101010101" pitchFamily="2" charset="-122"/>
              </a:endParaRPr>
            </a:p>
          </p:txBody>
        </p:sp>
        <p:sp>
          <p:nvSpPr>
            <p:cNvPr id="15367" name="Line 71"/>
            <p:cNvSpPr/>
            <p:nvPr/>
          </p:nvSpPr>
          <p:spPr>
            <a:xfrm flipV="1">
              <a:off x="1847" y="169"/>
              <a:ext cx="0" cy="1017"/>
            </a:xfrm>
            <a:prstGeom prst="line">
              <a:avLst/>
            </a:prstGeom>
            <a:ln w="28575" cap="flat" cmpd="sng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5368" name="Line 72"/>
            <p:cNvSpPr/>
            <p:nvPr/>
          </p:nvSpPr>
          <p:spPr>
            <a:xfrm flipH="1">
              <a:off x="84" y="169"/>
              <a:ext cx="1763" cy="1017"/>
            </a:xfrm>
            <a:prstGeom prst="line">
              <a:avLst/>
            </a:prstGeom>
            <a:ln w="28575" cap="flat" cmpd="sng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grpSp>
          <p:nvGrpSpPr>
            <p:cNvPr id="15369" name="组合 15369"/>
            <p:cNvGrpSpPr/>
            <p:nvPr/>
          </p:nvGrpSpPr>
          <p:grpSpPr>
            <a:xfrm>
              <a:off x="1721" y="1059"/>
              <a:ext cx="126" cy="127"/>
              <a:chOff x="0" y="0"/>
              <a:chExt cx="144" cy="144"/>
            </a:xfrm>
          </p:grpSpPr>
          <p:sp>
            <p:nvSpPr>
              <p:cNvPr id="15370" name="Line 74"/>
              <p:cNvSpPr/>
              <p:nvPr/>
            </p:nvSpPr>
            <p:spPr>
              <a:xfrm flipH="1">
                <a:off x="0" y="0"/>
                <a:ext cx="144" cy="0"/>
              </a:xfrm>
              <a:prstGeom prst="line">
                <a:avLst/>
              </a:prstGeom>
              <a:ln w="28575" cap="flat" cmpd="sng">
                <a:solidFill>
                  <a:srgbClr val="FF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15371" name="Line 75"/>
              <p:cNvSpPr/>
              <p:nvPr/>
            </p:nvSpPr>
            <p:spPr>
              <a:xfrm>
                <a:off x="0" y="0"/>
                <a:ext cx="0" cy="144"/>
              </a:xfrm>
              <a:prstGeom prst="line">
                <a:avLst/>
              </a:prstGeom>
              <a:ln w="28575" cap="flat" cmpd="sng">
                <a:solidFill>
                  <a:srgbClr val="FF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</p:grpSp>
      </p:grpSp>
      <p:grpSp>
        <p:nvGrpSpPr>
          <p:cNvPr id="15373" name="组合 15372"/>
          <p:cNvGrpSpPr/>
          <p:nvPr/>
        </p:nvGrpSpPr>
        <p:grpSpPr>
          <a:xfrm>
            <a:off x="6019800" y="4352925"/>
            <a:ext cx="3403600" cy="1971675"/>
            <a:chOff x="0" y="0"/>
            <a:chExt cx="2327" cy="1544"/>
          </a:xfrm>
        </p:grpSpPr>
        <p:sp>
          <p:nvSpPr>
            <p:cNvPr id="3" name="Line 78"/>
            <p:cNvSpPr/>
            <p:nvPr/>
          </p:nvSpPr>
          <p:spPr>
            <a:xfrm flipH="1">
              <a:off x="84" y="1186"/>
              <a:ext cx="1762" cy="0"/>
            </a:xfrm>
            <a:prstGeom prst="line">
              <a:avLst/>
            </a:prstGeom>
            <a:ln w="2857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5374" name="Text Box 79"/>
            <p:cNvSpPr txBox="1"/>
            <p:nvPr/>
          </p:nvSpPr>
          <p:spPr>
            <a:xfrm>
              <a:off x="0" y="1186"/>
              <a:ext cx="548" cy="358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r>
                <a:rPr lang="en-US" altLang="zh-CN">
                  <a:solidFill>
                    <a:srgbClr val="000000"/>
                  </a:solidFill>
                  <a:latin typeface="Comic Sans MS" panose="030F0702030302020204" pitchFamily="66" charset="0"/>
                  <a:ea typeface="宋体" panose="02010600030101010101" pitchFamily="2" charset="-122"/>
                </a:rPr>
                <a:t>A ′</a:t>
              </a:r>
              <a:endParaRPr lang="en-US" altLang="zh-CN">
                <a:solidFill>
                  <a:srgbClr val="000000"/>
                </a:solidFill>
                <a:latin typeface="Comic Sans MS" panose="030F0702030302020204" pitchFamily="66" charset="0"/>
                <a:ea typeface="宋体" panose="02010600030101010101" pitchFamily="2" charset="-122"/>
              </a:endParaRPr>
            </a:p>
          </p:txBody>
        </p:sp>
        <p:sp>
          <p:nvSpPr>
            <p:cNvPr id="15375" name="Text Box 80"/>
            <p:cNvSpPr txBox="1"/>
            <p:nvPr/>
          </p:nvSpPr>
          <p:spPr>
            <a:xfrm>
              <a:off x="1847" y="0"/>
              <a:ext cx="465" cy="358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r>
                <a:rPr lang="en-US" altLang="zh-CN">
                  <a:solidFill>
                    <a:srgbClr val="000000"/>
                  </a:solidFill>
                  <a:latin typeface="Comic Sans MS" panose="030F0702030302020204" pitchFamily="66" charset="0"/>
                  <a:ea typeface="宋体" panose="02010600030101010101" pitchFamily="2" charset="-122"/>
                </a:rPr>
                <a:t>B′</a:t>
              </a:r>
              <a:endParaRPr lang="en-US" altLang="zh-CN">
                <a:solidFill>
                  <a:srgbClr val="000000"/>
                </a:solidFill>
                <a:latin typeface="Comic Sans MS" panose="030F0702030302020204" pitchFamily="66" charset="0"/>
                <a:ea typeface="宋体" panose="02010600030101010101" pitchFamily="2" charset="-122"/>
              </a:endParaRPr>
            </a:p>
          </p:txBody>
        </p:sp>
        <p:sp>
          <p:nvSpPr>
            <p:cNvPr id="15376" name="Text Box 81"/>
            <p:cNvSpPr txBox="1"/>
            <p:nvPr/>
          </p:nvSpPr>
          <p:spPr>
            <a:xfrm>
              <a:off x="1805" y="1186"/>
              <a:ext cx="522" cy="358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r>
                <a:rPr lang="en-US" altLang="zh-CN">
                  <a:solidFill>
                    <a:srgbClr val="000000"/>
                  </a:solidFill>
                  <a:latin typeface="Comic Sans MS" panose="030F0702030302020204" pitchFamily="66" charset="0"/>
                  <a:ea typeface="宋体" panose="02010600030101010101" pitchFamily="2" charset="-122"/>
                </a:rPr>
                <a:t>C ′</a:t>
              </a:r>
              <a:endParaRPr lang="en-US" altLang="zh-CN">
                <a:solidFill>
                  <a:srgbClr val="000000"/>
                </a:solidFill>
                <a:latin typeface="Comic Sans MS" panose="030F0702030302020204" pitchFamily="66" charset="0"/>
                <a:ea typeface="宋体" panose="02010600030101010101" pitchFamily="2" charset="-122"/>
              </a:endParaRPr>
            </a:p>
          </p:txBody>
        </p:sp>
        <p:sp>
          <p:nvSpPr>
            <p:cNvPr id="15377" name="Line 82"/>
            <p:cNvSpPr/>
            <p:nvPr/>
          </p:nvSpPr>
          <p:spPr>
            <a:xfrm flipV="1">
              <a:off x="1847" y="169"/>
              <a:ext cx="0" cy="1017"/>
            </a:xfrm>
            <a:prstGeom prst="line">
              <a:avLst/>
            </a:prstGeom>
            <a:ln w="28575" cap="flat" cmpd="sng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5378" name="Line 83"/>
            <p:cNvSpPr/>
            <p:nvPr/>
          </p:nvSpPr>
          <p:spPr>
            <a:xfrm flipH="1">
              <a:off x="84" y="169"/>
              <a:ext cx="1763" cy="1017"/>
            </a:xfrm>
            <a:prstGeom prst="line">
              <a:avLst/>
            </a:prstGeom>
            <a:ln w="28575" cap="flat" cmpd="sng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grpSp>
          <p:nvGrpSpPr>
            <p:cNvPr id="15379" name="组合 15379"/>
            <p:cNvGrpSpPr/>
            <p:nvPr/>
          </p:nvGrpSpPr>
          <p:grpSpPr>
            <a:xfrm>
              <a:off x="1721" y="1059"/>
              <a:ext cx="126" cy="127"/>
              <a:chOff x="0" y="0"/>
              <a:chExt cx="144" cy="144"/>
            </a:xfrm>
          </p:grpSpPr>
          <p:sp>
            <p:nvSpPr>
              <p:cNvPr id="15380" name="Line 85"/>
              <p:cNvSpPr/>
              <p:nvPr/>
            </p:nvSpPr>
            <p:spPr>
              <a:xfrm flipH="1">
                <a:off x="0" y="0"/>
                <a:ext cx="144" cy="0"/>
              </a:xfrm>
              <a:prstGeom prst="line">
                <a:avLst/>
              </a:prstGeom>
              <a:ln w="28575" cap="flat" cmpd="sng">
                <a:solidFill>
                  <a:srgbClr val="FF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15381" name="Line 86"/>
              <p:cNvSpPr/>
              <p:nvPr/>
            </p:nvSpPr>
            <p:spPr>
              <a:xfrm>
                <a:off x="0" y="0"/>
                <a:ext cx="0" cy="144"/>
              </a:xfrm>
              <a:prstGeom prst="line">
                <a:avLst/>
              </a:prstGeom>
              <a:ln w="28575" cap="flat" cmpd="sng">
                <a:solidFill>
                  <a:srgbClr val="FF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</p:grpSp>
      </p:grpSp>
      <p:grpSp>
        <p:nvGrpSpPr>
          <p:cNvPr id="15383" name="组合 15382"/>
          <p:cNvGrpSpPr/>
          <p:nvPr/>
        </p:nvGrpSpPr>
        <p:grpSpPr>
          <a:xfrm>
            <a:off x="685800" y="3121025"/>
            <a:ext cx="5281613" cy="3279775"/>
            <a:chOff x="0" y="0"/>
            <a:chExt cx="3327" cy="2066"/>
          </a:xfrm>
        </p:grpSpPr>
        <p:sp>
          <p:nvSpPr>
            <p:cNvPr id="4" name="Text Box 87"/>
            <p:cNvSpPr txBox="1"/>
            <p:nvPr/>
          </p:nvSpPr>
          <p:spPr>
            <a:xfrm>
              <a:off x="44" y="384"/>
              <a:ext cx="2935" cy="33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r>
                <a:rPr lang="zh-CN" altLang="en-US" sz="2800" dirty="0">
                  <a:solidFill>
                    <a:srgbClr val="000000"/>
                  </a:solidFill>
                  <a:latin typeface="Comic Sans MS" panose="030F0702030302020204" pitchFamily="66" charset="0"/>
                  <a:ea typeface="宋体" panose="02010600030101010101" pitchFamily="2" charset="-122"/>
                </a:rPr>
                <a:t>在</a:t>
              </a:r>
              <a:r>
                <a:rPr lang="en-US" altLang="zh-CN" sz="2800" err="1">
                  <a:solidFill>
                    <a:srgbClr val="000000"/>
                  </a:solidFill>
                  <a:latin typeface="Comic Sans MS" panose="030F0702030302020204" pitchFamily="66" charset="0"/>
                  <a:ea typeface="宋体" panose="02010600030101010101" pitchFamily="2" charset="-122"/>
                </a:rPr>
                <a:t>Rt△ABC</a:t>
              </a:r>
              <a:r>
                <a:rPr lang="zh-CN" altLang="en-US" sz="2800" dirty="0">
                  <a:solidFill>
                    <a:srgbClr val="000000"/>
                  </a:solidFill>
                  <a:latin typeface="Comic Sans MS" panose="030F0702030302020204" pitchFamily="66" charset="0"/>
                  <a:ea typeface="宋体" panose="02010600030101010101" pitchFamily="2" charset="-122"/>
                </a:rPr>
                <a:t>和</a:t>
              </a:r>
              <a:r>
                <a:rPr lang="en-US" altLang="zh-CN" sz="2800" err="1">
                  <a:solidFill>
                    <a:srgbClr val="000000"/>
                  </a:solidFill>
                  <a:latin typeface="Comic Sans MS" panose="030F0702030302020204" pitchFamily="66" charset="0"/>
                  <a:ea typeface="宋体" panose="02010600030101010101" pitchFamily="2" charset="-122"/>
                </a:rPr>
                <a:t>Rt</a:t>
              </a:r>
              <a:r>
                <a:rPr lang="en-US" altLang="zh-CN" sz="2800">
                  <a:solidFill>
                    <a:srgbClr val="000000"/>
                  </a:solidFill>
                  <a:latin typeface="Comic Sans MS" panose="030F0702030302020204" pitchFamily="66" charset="0"/>
                  <a:ea typeface="宋体" panose="02010600030101010101" pitchFamily="2" charset="-122"/>
                </a:rPr>
                <a:t>△           </a:t>
              </a:r>
              <a:r>
                <a:rPr lang="zh-CN" altLang="en-US" sz="2800" dirty="0">
                  <a:solidFill>
                    <a:srgbClr val="000000"/>
                  </a:solidFill>
                  <a:latin typeface="Comic Sans MS" panose="030F0702030302020204" pitchFamily="66" charset="0"/>
                  <a:ea typeface="宋体" panose="02010600030101010101" pitchFamily="2" charset="-122"/>
                </a:rPr>
                <a:t>中</a:t>
              </a:r>
              <a:endParaRPr lang="zh-CN" altLang="en-US" sz="2800" dirty="0">
                <a:solidFill>
                  <a:srgbClr val="000000"/>
                </a:solidFill>
                <a:latin typeface="Comic Sans MS" panose="030F0702030302020204" pitchFamily="66" charset="0"/>
                <a:ea typeface="宋体" panose="02010600030101010101" pitchFamily="2" charset="-122"/>
              </a:endParaRPr>
            </a:p>
          </p:txBody>
        </p:sp>
        <p:graphicFrame>
          <p:nvGraphicFramePr>
            <p:cNvPr id="15384" name="对象 15384"/>
            <p:cNvGraphicFramePr>
              <a:graphicFrameLocks noChangeAspect="1"/>
            </p:cNvGraphicFramePr>
            <p:nvPr/>
          </p:nvGraphicFramePr>
          <p:xfrm>
            <a:off x="217" y="770"/>
            <a:ext cx="268" cy="91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81" name="" r:id="rId1" imgW="165100" imgH="215900" progId="Equation.3">
                    <p:embed/>
                  </p:oleObj>
                </mc:Choice>
                <mc:Fallback>
                  <p:oleObj name="" r:id="rId1" imgW="165100" imgH="215900" progId="Equation.3">
                    <p:embed/>
                    <p:pic>
                      <p:nvPicPr>
                        <p:cNvPr id="0" name="图片 3080"/>
                        <p:cNvPicPr/>
                        <p:nvPr/>
                      </p:nvPicPr>
                      <p:blipFill>
                        <a:blip r:embed="rId2"/>
                        <a:stretch>
                          <a:fillRect/>
                        </a:stretch>
                      </p:blipFill>
                      <p:spPr>
                        <a:xfrm>
                          <a:off x="217" y="770"/>
                          <a:ext cx="268" cy="912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5385" name="Text Box 89"/>
            <p:cNvSpPr txBox="1"/>
            <p:nvPr/>
          </p:nvSpPr>
          <p:spPr>
            <a:xfrm>
              <a:off x="457" y="757"/>
              <a:ext cx="535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r>
                <a:rPr lang="en-US" altLang="zh-CN" sz="2800">
                  <a:solidFill>
                    <a:srgbClr val="000000"/>
                  </a:solidFill>
                  <a:latin typeface="Comic Sans MS" panose="030F0702030302020204" pitchFamily="66" charset="0"/>
                  <a:ea typeface="宋体" panose="02010600030101010101" pitchFamily="2" charset="-122"/>
                </a:rPr>
                <a:t>AB=</a:t>
              </a:r>
              <a:endParaRPr lang="en-US" altLang="zh-CN" sz="2800">
                <a:solidFill>
                  <a:srgbClr val="000000"/>
                </a:solidFill>
                <a:latin typeface="Comic Sans MS" panose="030F0702030302020204" pitchFamily="66" charset="0"/>
                <a:ea typeface="宋体" panose="02010600030101010101" pitchFamily="2" charset="-122"/>
              </a:endParaRPr>
            </a:p>
          </p:txBody>
        </p:sp>
        <p:sp>
          <p:nvSpPr>
            <p:cNvPr id="15386" name="Text Box 90"/>
            <p:cNvSpPr txBox="1"/>
            <p:nvPr/>
          </p:nvSpPr>
          <p:spPr>
            <a:xfrm>
              <a:off x="495" y="1200"/>
              <a:ext cx="506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r>
                <a:rPr lang="en-US" altLang="zh-CN" sz="2800">
                  <a:solidFill>
                    <a:srgbClr val="000000"/>
                  </a:solidFill>
                  <a:latin typeface="Comic Sans MS" panose="030F0702030302020204" pitchFamily="66" charset="0"/>
                  <a:ea typeface="宋体" panose="02010600030101010101" pitchFamily="2" charset="-122"/>
                </a:rPr>
                <a:t>BC=</a:t>
              </a:r>
              <a:endParaRPr lang="en-US" altLang="zh-CN" sz="2800">
                <a:solidFill>
                  <a:srgbClr val="000000"/>
                </a:solidFill>
                <a:latin typeface="Comic Sans MS" panose="030F0702030302020204" pitchFamily="66" charset="0"/>
                <a:ea typeface="宋体" panose="02010600030101010101" pitchFamily="2" charset="-122"/>
              </a:endParaRPr>
            </a:p>
          </p:txBody>
        </p:sp>
        <p:sp>
          <p:nvSpPr>
            <p:cNvPr id="15387" name="Text Box 92"/>
            <p:cNvSpPr txBox="1"/>
            <p:nvPr/>
          </p:nvSpPr>
          <p:spPr>
            <a:xfrm>
              <a:off x="0" y="1731"/>
              <a:ext cx="1475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r>
                <a:rPr lang="en-US" altLang="zh-CN" sz="2800">
                  <a:solidFill>
                    <a:srgbClr val="000000"/>
                  </a:solidFill>
                  <a:latin typeface="Comic Sans MS" panose="030F0702030302020204" pitchFamily="66" charset="0"/>
                  <a:ea typeface="宋体" panose="02010600030101010101" pitchFamily="2" charset="-122"/>
                </a:rPr>
                <a:t>∴</a:t>
              </a:r>
              <a:r>
                <a:rPr lang="en-US" altLang="zh-CN" sz="2800" err="1">
                  <a:solidFill>
                    <a:srgbClr val="000000"/>
                  </a:solidFill>
                  <a:latin typeface="Comic Sans MS" panose="030F0702030302020204" pitchFamily="66" charset="0"/>
                  <a:ea typeface="宋体" panose="02010600030101010101" pitchFamily="2" charset="-122"/>
                </a:rPr>
                <a:t>Rt△ABC</a:t>
              </a:r>
              <a:r>
                <a:rPr lang="en-US" altLang="zh-CN" sz="2800">
                  <a:solidFill>
                    <a:srgbClr val="000000"/>
                  </a:solidFill>
                  <a:latin typeface="Comic Sans MS" panose="030F0702030302020204" pitchFamily="66" charset="0"/>
                  <a:ea typeface="宋体" panose="02010600030101010101" pitchFamily="2" charset="-122"/>
                </a:rPr>
                <a:t>≌</a:t>
              </a:r>
              <a:endParaRPr lang="en-US" altLang="zh-CN" sz="2800">
                <a:solidFill>
                  <a:srgbClr val="000000"/>
                </a:solidFill>
                <a:latin typeface="Comic Sans MS" panose="030F0702030302020204" pitchFamily="66" charset="0"/>
                <a:ea typeface="宋体" panose="02010600030101010101" pitchFamily="2" charset="-122"/>
              </a:endParaRPr>
            </a:p>
          </p:txBody>
        </p:sp>
        <p:graphicFrame>
          <p:nvGraphicFramePr>
            <p:cNvPr id="15388" name="对象 15388"/>
            <p:cNvGraphicFramePr>
              <a:graphicFrameLocks noChangeAspect="1"/>
            </p:cNvGraphicFramePr>
            <p:nvPr/>
          </p:nvGraphicFramePr>
          <p:xfrm>
            <a:off x="1949" y="386"/>
            <a:ext cx="816" cy="28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82" name="" r:id="rId3" imgW="445135" imgH="190500" progId="Equation.3">
                    <p:embed/>
                  </p:oleObj>
                </mc:Choice>
                <mc:Fallback>
                  <p:oleObj name="" r:id="rId3" imgW="445135" imgH="190500" progId="Equation.3">
                    <p:embed/>
                    <p:pic>
                      <p:nvPicPr>
                        <p:cNvPr id="0" name="图片 3081"/>
                        <p:cNvPicPr/>
                        <p:nvPr/>
                      </p:nvPicPr>
                      <p:blipFill>
                        <a:blip r:embed="rId4"/>
                        <a:stretch>
                          <a:fillRect/>
                        </a:stretch>
                      </p:blipFill>
                      <p:spPr>
                        <a:xfrm>
                          <a:off x="1949" y="386"/>
                          <a:ext cx="816" cy="288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5389" name="对象 15389"/>
            <p:cNvGraphicFramePr>
              <a:graphicFrameLocks noChangeAspect="1"/>
            </p:cNvGraphicFramePr>
            <p:nvPr/>
          </p:nvGraphicFramePr>
          <p:xfrm>
            <a:off x="889" y="799"/>
            <a:ext cx="582" cy="26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84" name="" r:id="rId5" imgW="317500" imgH="177800" progId="Equation.3">
                    <p:embed/>
                  </p:oleObj>
                </mc:Choice>
                <mc:Fallback>
                  <p:oleObj name="" r:id="rId5" imgW="317500" imgH="177800" progId="Equation.3">
                    <p:embed/>
                    <p:pic>
                      <p:nvPicPr>
                        <p:cNvPr id="0" name="图片 3083"/>
                        <p:cNvPicPr/>
                        <p:nvPr/>
                      </p:nvPicPr>
                      <p:blipFill>
                        <a:blip r:embed="rId6"/>
                        <a:stretch>
                          <a:fillRect/>
                        </a:stretch>
                      </p:blipFill>
                      <p:spPr>
                        <a:xfrm>
                          <a:off x="889" y="799"/>
                          <a:ext cx="582" cy="268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5390" name="对象 15390"/>
            <p:cNvGraphicFramePr>
              <a:graphicFrameLocks noChangeAspect="1"/>
            </p:cNvGraphicFramePr>
            <p:nvPr/>
          </p:nvGraphicFramePr>
          <p:xfrm>
            <a:off x="889" y="1183"/>
            <a:ext cx="536" cy="28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83" name="" r:id="rId7" imgW="292735" imgH="190500" progId="Equation.3">
                    <p:embed/>
                  </p:oleObj>
                </mc:Choice>
                <mc:Fallback>
                  <p:oleObj name="" r:id="rId7" imgW="292735" imgH="190500" progId="Equation.3">
                    <p:embed/>
                    <p:pic>
                      <p:nvPicPr>
                        <p:cNvPr id="0" name="图片 3082"/>
                        <p:cNvPicPr/>
                        <p:nvPr/>
                      </p:nvPicPr>
                      <p:blipFill>
                        <a:blip r:embed="rId8"/>
                        <a:stretch>
                          <a:fillRect/>
                        </a:stretch>
                      </p:blipFill>
                      <p:spPr>
                        <a:xfrm>
                          <a:off x="889" y="1183"/>
                          <a:ext cx="536" cy="288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5391" name="对象 15391"/>
            <p:cNvGraphicFramePr>
              <a:graphicFrameLocks noChangeAspect="1"/>
            </p:cNvGraphicFramePr>
            <p:nvPr/>
          </p:nvGraphicFramePr>
          <p:xfrm>
            <a:off x="1392" y="1740"/>
            <a:ext cx="1935" cy="32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80" name="" r:id="rId9" imgW="1053465" imgH="215900" progId="Equation.3">
                    <p:embed/>
                  </p:oleObj>
                </mc:Choice>
                <mc:Fallback>
                  <p:oleObj name="" r:id="rId9" imgW="1053465" imgH="215900" progId="Equation.3">
                    <p:embed/>
                    <p:pic>
                      <p:nvPicPr>
                        <p:cNvPr id="0" name="图片 3079"/>
                        <p:cNvPicPr/>
                        <p:nvPr/>
                      </p:nvPicPr>
                      <p:blipFill>
                        <a:blip r:embed="rId10"/>
                        <a:stretch>
                          <a:fillRect/>
                        </a:stretch>
                      </p:blipFill>
                      <p:spPr>
                        <a:xfrm>
                          <a:off x="1392" y="1740"/>
                          <a:ext cx="1935" cy="326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5392" name="Text Box 103"/>
            <p:cNvSpPr txBox="1"/>
            <p:nvPr/>
          </p:nvSpPr>
          <p:spPr>
            <a:xfrm>
              <a:off x="111" y="0"/>
              <a:ext cx="2008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r>
                <a:rPr lang="en-US" altLang="zh-CN" sz="2800">
                  <a:solidFill>
                    <a:srgbClr val="000000"/>
                  </a:solidFill>
                  <a:latin typeface="Comic Sans MS" panose="030F0702030302020204" pitchFamily="66" charset="0"/>
                  <a:ea typeface="宋体" panose="02010600030101010101" pitchFamily="2" charset="-122"/>
                </a:rPr>
                <a:t>∵∠C=∠C′=90°</a:t>
              </a:r>
              <a:endParaRPr lang="en-US" altLang="zh-CN" sz="2800">
                <a:solidFill>
                  <a:srgbClr val="000000"/>
                </a:solidFill>
                <a:latin typeface="Comic Sans MS" panose="030F0702030302020204" pitchFamily="66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15393" name="组合 15393"/>
          <p:cNvGrpSpPr/>
          <p:nvPr/>
        </p:nvGrpSpPr>
        <p:grpSpPr>
          <a:xfrm>
            <a:off x="684213" y="1123950"/>
            <a:ext cx="4343400" cy="774700"/>
            <a:chOff x="0" y="0"/>
            <a:chExt cx="2736" cy="528"/>
          </a:xfrm>
        </p:grpSpPr>
        <p:sp>
          <p:nvSpPr>
            <p:cNvPr id="15394" name="AutoShape 111"/>
            <p:cNvSpPr/>
            <p:nvPr/>
          </p:nvSpPr>
          <p:spPr>
            <a:xfrm>
              <a:off x="0" y="0"/>
              <a:ext cx="480" cy="528"/>
            </a:xfrm>
            <a:prstGeom prst="downArrowCallout">
              <a:avLst>
                <a:gd name="adj1" fmla="val 25000"/>
                <a:gd name="adj2" fmla="val 25000"/>
                <a:gd name="adj3" fmla="val 18318"/>
                <a:gd name="adj4" fmla="val 66667"/>
              </a:avLst>
            </a:prstGeom>
            <a:solidFill>
              <a:srgbClr val="0099FF"/>
            </a:solidFill>
            <a:ln w="9525">
              <a:noFill/>
            </a:ln>
          </p:spPr>
          <p:txBody>
            <a:bodyPr wrap="none" anchor="ctr" anchorCtr="0"/>
            <a:p>
              <a:endParaRPr lang="zh-CN" altLang="en-US" sz="2000" b="1" dirty="0">
                <a:solidFill>
                  <a:srgbClr val="000000"/>
                </a:solidFill>
                <a:latin typeface="Comic Sans MS" panose="030F0702030302020204" pitchFamily="66" charset="0"/>
                <a:ea typeface="宋体" panose="02010600030101010101" pitchFamily="2" charset="-122"/>
              </a:endParaRPr>
            </a:p>
          </p:txBody>
        </p:sp>
        <p:sp>
          <p:nvSpPr>
            <p:cNvPr id="15395" name="Rectangle 112"/>
            <p:cNvSpPr/>
            <p:nvPr/>
          </p:nvSpPr>
          <p:spPr>
            <a:xfrm>
              <a:off x="1824" y="0"/>
              <a:ext cx="912" cy="370"/>
            </a:xfrm>
            <a:prstGeom prst="rect">
              <a:avLst/>
            </a:prstGeom>
            <a:solidFill>
              <a:srgbClr val="0099FF"/>
            </a:solidFill>
            <a:ln w="9525">
              <a:noFill/>
            </a:ln>
          </p:spPr>
          <p:txBody>
            <a:bodyPr wrap="none" anchor="ctr" anchorCtr="0"/>
            <a:p>
              <a:endParaRPr lang="zh-CN" altLang="en-US" sz="2000" b="1" dirty="0">
                <a:solidFill>
                  <a:srgbClr val="000000"/>
                </a:solidFill>
                <a:latin typeface="Comic Sans MS" panose="030F0702030302020204" pitchFamily="66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15396" name="组合 15396"/>
          <p:cNvGrpSpPr/>
          <p:nvPr/>
        </p:nvGrpSpPr>
        <p:grpSpPr>
          <a:xfrm>
            <a:off x="684213" y="1123950"/>
            <a:ext cx="4343400" cy="774700"/>
            <a:chOff x="0" y="0"/>
            <a:chExt cx="2736" cy="528"/>
          </a:xfrm>
        </p:grpSpPr>
        <p:sp>
          <p:nvSpPr>
            <p:cNvPr id="15397" name="AutoShape 114"/>
            <p:cNvSpPr/>
            <p:nvPr/>
          </p:nvSpPr>
          <p:spPr>
            <a:xfrm>
              <a:off x="0" y="0"/>
              <a:ext cx="480" cy="528"/>
            </a:xfrm>
            <a:prstGeom prst="downArrowCallout">
              <a:avLst>
                <a:gd name="adj1" fmla="val 25000"/>
                <a:gd name="adj2" fmla="val 25000"/>
                <a:gd name="adj3" fmla="val 18318"/>
                <a:gd name="adj4" fmla="val 66667"/>
              </a:avLst>
            </a:prstGeom>
            <a:solidFill>
              <a:srgbClr val="0099FF"/>
            </a:solidFill>
            <a:ln w="9525">
              <a:noFill/>
            </a:ln>
          </p:spPr>
          <p:txBody>
            <a:bodyPr wrap="none" anchor="ctr" anchorCtr="0"/>
            <a:p>
              <a:endParaRPr lang="zh-CN" altLang="en-US" sz="2000" b="1" dirty="0">
                <a:solidFill>
                  <a:srgbClr val="000000"/>
                </a:solidFill>
                <a:latin typeface="Comic Sans MS" panose="030F0702030302020204" pitchFamily="66" charset="0"/>
                <a:ea typeface="宋体" panose="02010600030101010101" pitchFamily="2" charset="-122"/>
              </a:endParaRPr>
            </a:p>
          </p:txBody>
        </p:sp>
        <p:sp>
          <p:nvSpPr>
            <p:cNvPr id="15398" name="Rectangle 115"/>
            <p:cNvSpPr/>
            <p:nvPr/>
          </p:nvSpPr>
          <p:spPr>
            <a:xfrm>
              <a:off x="1824" y="0"/>
              <a:ext cx="912" cy="370"/>
            </a:xfrm>
            <a:prstGeom prst="rect">
              <a:avLst/>
            </a:prstGeom>
            <a:solidFill>
              <a:srgbClr val="0099FF"/>
            </a:solidFill>
            <a:ln w="9525">
              <a:noFill/>
            </a:ln>
          </p:spPr>
          <p:txBody>
            <a:bodyPr wrap="none" anchor="ctr" anchorCtr="0"/>
            <a:p>
              <a:endParaRPr lang="zh-CN" altLang="en-US" sz="2000" b="1" dirty="0">
                <a:solidFill>
                  <a:srgbClr val="000000"/>
                </a:solidFill>
                <a:latin typeface="Comic Sans MS" panose="030F0702030302020204" pitchFamily="66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15399" name="组合 15399"/>
          <p:cNvGrpSpPr/>
          <p:nvPr/>
        </p:nvGrpSpPr>
        <p:grpSpPr>
          <a:xfrm>
            <a:off x="684213" y="1123950"/>
            <a:ext cx="4343400" cy="774700"/>
            <a:chOff x="0" y="0"/>
            <a:chExt cx="2736" cy="528"/>
          </a:xfrm>
        </p:grpSpPr>
        <p:sp>
          <p:nvSpPr>
            <p:cNvPr id="15400" name="AutoShape 117"/>
            <p:cNvSpPr/>
            <p:nvPr/>
          </p:nvSpPr>
          <p:spPr>
            <a:xfrm>
              <a:off x="0" y="0"/>
              <a:ext cx="480" cy="528"/>
            </a:xfrm>
            <a:prstGeom prst="downArrowCallout">
              <a:avLst>
                <a:gd name="adj1" fmla="val 25000"/>
                <a:gd name="adj2" fmla="val 25000"/>
                <a:gd name="adj3" fmla="val 18318"/>
                <a:gd name="adj4" fmla="val 66667"/>
              </a:avLst>
            </a:prstGeom>
            <a:solidFill>
              <a:srgbClr val="0099FF"/>
            </a:solidFill>
            <a:ln w="9525">
              <a:noFill/>
            </a:ln>
          </p:spPr>
          <p:txBody>
            <a:bodyPr wrap="none" anchor="ctr" anchorCtr="0"/>
            <a:p>
              <a:endParaRPr lang="zh-CN" altLang="en-US" sz="2000" b="1" dirty="0">
                <a:solidFill>
                  <a:srgbClr val="000000"/>
                </a:solidFill>
                <a:latin typeface="Comic Sans MS" panose="030F0702030302020204" pitchFamily="66" charset="0"/>
                <a:ea typeface="宋体" panose="02010600030101010101" pitchFamily="2" charset="-122"/>
              </a:endParaRPr>
            </a:p>
          </p:txBody>
        </p:sp>
        <p:sp>
          <p:nvSpPr>
            <p:cNvPr id="15401" name="Rectangle 118"/>
            <p:cNvSpPr/>
            <p:nvPr/>
          </p:nvSpPr>
          <p:spPr>
            <a:xfrm>
              <a:off x="1824" y="0"/>
              <a:ext cx="912" cy="370"/>
            </a:xfrm>
            <a:prstGeom prst="rect">
              <a:avLst/>
            </a:prstGeom>
            <a:solidFill>
              <a:srgbClr val="0099FF"/>
            </a:solidFill>
            <a:ln w="9525">
              <a:noFill/>
            </a:ln>
          </p:spPr>
          <p:txBody>
            <a:bodyPr wrap="none" anchor="ctr" anchorCtr="0"/>
            <a:p>
              <a:endParaRPr lang="zh-CN" altLang="en-US" sz="2000" b="1" dirty="0">
                <a:solidFill>
                  <a:srgbClr val="000000"/>
                </a:solidFill>
                <a:latin typeface="Comic Sans MS" panose="030F0702030302020204" pitchFamily="66" charset="0"/>
                <a:ea typeface="宋体" panose="02010600030101010101" pitchFamily="2" charset="-122"/>
              </a:endParaRPr>
            </a:p>
          </p:txBody>
        </p:sp>
      </p:grpSp>
      <p:sp>
        <p:nvSpPr>
          <p:cNvPr id="15402" name="AutoShape 119"/>
          <p:cNvSpPr/>
          <p:nvPr/>
        </p:nvSpPr>
        <p:spPr>
          <a:xfrm>
            <a:off x="5364163" y="1123950"/>
            <a:ext cx="2438400" cy="774700"/>
          </a:xfrm>
          <a:prstGeom prst="downArrowCallout">
            <a:avLst>
              <a:gd name="adj1" fmla="val 78688"/>
              <a:gd name="adj2" fmla="val 78688"/>
              <a:gd name="adj3" fmla="val 16652"/>
              <a:gd name="adj4" fmla="val 66667"/>
            </a:avLst>
          </a:prstGeom>
          <a:solidFill>
            <a:srgbClr val="33CC33"/>
          </a:solidFill>
          <a:ln w="9525">
            <a:noFill/>
          </a:ln>
        </p:spPr>
        <p:txBody>
          <a:bodyPr wrap="none" anchor="ctr" anchorCtr="0"/>
          <a:p>
            <a:endParaRPr lang="zh-CN" altLang="en-US" sz="2000" b="1" dirty="0">
              <a:solidFill>
                <a:srgbClr val="000000"/>
              </a:solidFill>
              <a:latin typeface="Comic Sans MS" panose="030F0702030302020204" pitchFamily="66" charset="0"/>
              <a:ea typeface="宋体" panose="02010600030101010101" pitchFamily="2" charset="-122"/>
            </a:endParaRPr>
          </a:p>
        </p:txBody>
      </p:sp>
      <p:sp>
        <p:nvSpPr>
          <p:cNvPr id="15403" name="AutoShape 120"/>
          <p:cNvSpPr/>
          <p:nvPr/>
        </p:nvSpPr>
        <p:spPr>
          <a:xfrm>
            <a:off x="5364163" y="1123950"/>
            <a:ext cx="2438400" cy="774700"/>
          </a:xfrm>
          <a:prstGeom prst="downArrowCallout">
            <a:avLst>
              <a:gd name="adj1" fmla="val 78688"/>
              <a:gd name="adj2" fmla="val 78688"/>
              <a:gd name="adj3" fmla="val 16652"/>
              <a:gd name="adj4" fmla="val 66667"/>
            </a:avLst>
          </a:prstGeom>
          <a:solidFill>
            <a:srgbClr val="33CC33"/>
          </a:solidFill>
          <a:ln w="9525">
            <a:noFill/>
          </a:ln>
        </p:spPr>
        <p:txBody>
          <a:bodyPr wrap="none" anchor="ctr" anchorCtr="0"/>
          <a:p>
            <a:endParaRPr lang="zh-CN" altLang="en-US" sz="2000" b="1" dirty="0">
              <a:solidFill>
                <a:srgbClr val="000000"/>
              </a:solidFill>
              <a:latin typeface="Comic Sans MS" panose="030F0702030302020204" pitchFamily="66" charset="0"/>
              <a:ea typeface="宋体" panose="02010600030101010101" pitchFamily="2" charset="-122"/>
            </a:endParaRPr>
          </a:p>
        </p:txBody>
      </p:sp>
      <p:sp>
        <p:nvSpPr>
          <p:cNvPr id="15404" name="AutoShape 121"/>
          <p:cNvSpPr/>
          <p:nvPr/>
        </p:nvSpPr>
        <p:spPr>
          <a:xfrm>
            <a:off x="5364163" y="1123950"/>
            <a:ext cx="2438400" cy="774700"/>
          </a:xfrm>
          <a:prstGeom prst="downArrowCallout">
            <a:avLst>
              <a:gd name="adj1" fmla="val 78688"/>
              <a:gd name="adj2" fmla="val 78688"/>
              <a:gd name="adj3" fmla="val 16652"/>
              <a:gd name="adj4" fmla="val 66667"/>
            </a:avLst>
          </a:prstGeom>
          <a:solidFill>
            <a:srgbClr val="33CC33"/>
          </a:solidFill>
          <a:ln w="9525">
            <a:noFill/>
          </a:ln>
        </p:spPr>
        <p:txBody>
          <a:bodyPr wrap="none" anchor="ctr" anchorCtr="0"/>
          <a:p>
            <a:endParaRPr lang="zh-CN" altLang="en-US" sz="2000" b="1" dirty="0">
              <a:solidFill>
                <a:srgbClr val="000000"/>
              </a:solidFill>
              <a:latin typeface="Comic Sans MS" panose="030F0702030302020204" pitchFamily="66" charset="0"/>
              <a:ea typeface="宋体" panose="02010600030101010101" pitchFamily="2" charset="-122"/>
            </a:endParaRPr>
          </a:p>
        </p:txBody>
      </p:sp>
      <p:sp>
        <p:nvSpPr>
          <p:cNvPr id="15405" name="AutoShape 122"/>
          <p:cNvSpPr/>
          <p:nvPr/>
        </p:nvSpPr>
        <p:spPr>
          <a:xfrm>
            <a:off x="1763713" y="1123950"/>
            <a:ext cx="3276600" cy="774700"/>
          </a:xfrm>
          <a:prstGeom prst="downArrowCallout">
            <a:avLst>
              <a:gd name="adj1" fmla="val 105737"/>
              <a:gd name="adj2" fmla="val 105737"/>
              <a:gd name="adj3" fmla="val 16652"/>
              <a:gd name="adj4" fmla="val 66667"/>
            </a:avLst>
          </a:prstGeom>
          <a:solidFill>
            <a:srgbClr val="FF9900"/>
          </a:solidFill>
          <a:ln w="9525">
            <a:noFill/>
          </a:ln>
        </p:spPr>
        <p:txBody>
          <a:bodyPr wrap="none" anchor="ctr" anchorCtr="0"/>
          <a:p>
            <a:endParaRPr lang="zh-CN" altLang="en-US" sz="2000" b="1" dirty="0">
              <a:solidFill>
                <a:srgbClr val="000000"/>
              </a:solidFill>
              <a:latin typeface="Comic Sans MS" panose="030F0702030302020204" pitchFamily="66" charset="0"/>
              <a:ea typeface="宋体" panose="02010600030101010101" pitchFamily="2" charset="-122"/>
            </a:endParaRPr>
          </a:p>
        </p:txBody>
      </p:sp>
      <p:sp>
        <p:nvSpPr>
          <p:cNvPr id="15406" name="AutoShape 123"/>
          <p:cNvSpPr/>
          <p:nvPr/>
        </p:nvSpPr>
        <p:spPr>
          <a:xfrm>
            <a:off x="1763713" y="1123950"/>
            <a:ext cx="3200400" cy="774700"/>
          </a:xfrm>
          <a:prstGeom prst="downArrowCallout">
            <a:avLst>
              <a:gd name="adj1" fmla="val 103278"/>
              <a:gd name="adj2" fmla="val 103278"/>
              <a:gd name="adj3" fmla="val 16652"/>
              <a:gd name="adj4" fmla="val 66667"/>
            </a:avLst>
          </a:prstGeom>
          <a:solidFill>
            <a:srgbClr val="FF9900"/>
          </a:solidFill>
          <a:ln w="9525">
            <a:noFill/>
          </a:ln>
        </p:spPr>
        <p:txBody>
          <a:bodyPr wrap="none" anchor="ctr" anchorCtr="0"/>
          <a:p>
            <a:endParaRPr lang="zh-CN" altLang="en-US" sz="2000" b="1" dirty="0">
              <a:solidFill>
                <a:srgbClr val="000000"/>
              </a:solidFill>
              <a:latin typeface="Comic Sans MS" panose="030F0702030302020204" pitchFamily="66" charset="0"/>
              <a:ea typeface="宋体" panose="02010600030101010101" pitchFamily="2" charset="-122"/>
            </a:endParaRPr>
          </a:p>
        </p:txBody>
      </p:sp>
      <p:sp>
        <p:nvSpPr>
          <p:cNvPr id="15407" name="AutoShape 124"/>
          <p:cNvSpPr/>
          <p:nvPr/>
        </p:nvSpPr>
        <p:spPr>
          <a:xfrm>
            <a:off x="1763713" y="1123950"/>
            <a:ext cx="3276600" cy="774700"/>
          </a:xfrm>
          <a:prstGeom prst="downArrowCallout">
            <a:avLst>
              <a:gd name="adj1" fmla="val 105737"/>
              <a:gd name="adj2" fmla="val 105737"/>
              <a:gd name="adj3" fmla="val 16652"/>
              <a:gd name="adj4" fmla="val 66667"/>
            </a:avLst>
          </a:prstGeom>
          <a:solidFill>
            <a:srgbClr val="FF9900"/>
          </a:solidFill>
          <a:ln w="9525">
            <a:noFill/>
          </a:ln>
        </p:spPr>
        <p:txBody>
          <a:bodyPr wrap="none" anchor="ctr" anchorCtr="0"/>
          <a:p>
            <a:endParaRPr lang="zh-CN" altLang="en-US" sz="2000" b="1" dirty="0">
              <a:solidFill>
                <a:srgbClr val="000000"/>
              </a:solidFill>
              <a:latin typeface="Comic Sans MS" panose="030F0702030302020204" pitchFamily="66" charset="0"/>
              <a:ea typeface="宋体" panose="02010600030101010101" pitchFamily="2" charset="-122"/>
            </a:endParaRPr>
          </a:p>
        </p:txBody>
      </p:sp>
      <p:sp>
        <p:nvSpPr>
          <p:cNvPr id="15408" name="Text Box 125"/>
          <p:cNvSpPr txBox="1"/>
          <p:nvPr/>
        </p:nvSpPr>
        <p:spPr>
          <a:xfrm>
            <a:off x="590550" y="1155700"/>
            <a:ext cx="8553450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r>
              <a:rPr lang="zh-CN" altLang="en-US" sz="2800" b="1" dirty="0">
                <a:solidFill>
                  <a:srgbClr val="FF0000"/>
                </a:solidFill>
                <a:latin typeface="Comic Sans MS" panose="030F0702030302020204" pitchFamily="66" charset="0"/>
                <a:ea typeface="宋体" panose="02010600030101010101" pitchFamily="2" charset="-122"/>
              </a:rPr>
              <a:t>斜边和一条直角边对应相等的两个直角三角形全等.</a:t>
            </a:r>
            <a:endParaRPr lang="zh-CN" altLang="en-US" sz="2800" b="1" dirty="0">
              <a:solidFill>
                <a:srgbClr val="FF0000"/>
              </a:solidFill>
              <a:latin typeface="Comic Sans MS" panose="030F0702030302020204" pitchFamily="66" charset="0"/>
              <a:ea typeface="宋体" panose="02010600030101010101" pitchFamily="2" charset="-122"/>
            </a:endParaRPr>
          </a:p>
        </p:txBody>
      </p:sp>
      <p:sp>
        <p:nvSpPr>
          <p:cNvPr id="15409" name="WordArt 126"/>
          <p:cNvSpPr>
            <a:spLocks noTextEdit="1"/>
          </p:cNvSpPr>
          <p:nvPr/>
        </p:nvSpPr>
        <p:spPr>
          <a:xfrm>
            <a:off x="5835650" y="1968500"/>
            <a:ext cx="1676400" cy="8445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/>
            <a:r>
              <a:rPr lang="zh-CN" altLang="en-US" sz="3600" b="1">
                <a:solidFill>
                  <a:srgbClr val="FF0000"/>
                </a:solidFill>
                <a:effectLst>
                  <a:outerShdw dist="35921" dir="2699999" algn="ctr" rotWithShape="0">
                    <a:srgbClr val="808080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前提</a:t>
            </a:r>
            <a:endParaRPr lang="zh-CN" altLang="en-US" sz="3600" b="1">
              <a:solidFill>
                <a:srgbClr val="FF0000"/>
              </a:solidFill>
              <a:effectLst>
                <a:outerShdw dist="35921" dir="2699999" algn="ctr" rotWithShape="0">
                  <a:srgbClr val="808080"/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5410" name="WordArt 7"/>
          <p:cNvSpPr>
            <a:spLocks noTextEdit="1"/>
          </p:cNvSpPr>
          <p:nvPr/>
        </p:nvSpPr>
        <p:spPr>
          <a:xfrm>
            <a:off x="598488" y="1981200"/>
            <a:ext cx="1676400" cy="9144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/>
            <a:r>
              <a:rPr lang="zh-CN" altLang="en-US" sz="3600" b="1">
                <a:solidFill>
                  <a:srgbClr val="FF0000"/>
                </a:solidFill>
                <a:effectLst>
                  <a:outerShdw dist="35921" dir="2699999" algn="ctr" rotWithShape="0">
                    <a:srgbClr val="808080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条件1</a:t>
            </a:r>
            <a:endParaRPr lang="zh-CN" altLang="en-US" sz="3600" b="1">
              <a:solidFill>
                <a:srgbClr val="FF0000"/>
              </a:solidFill>
              <a:effectLst>
                <a:outerShdw dist="35921" dir="2699999" algn="ctr" rotWithShape="0">
                  <a:srgbClr val="808080"/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5411" name="WordArt 7"/>
          <p:cNvSpPr>
            <a:spLocks noTextEdit="1"/>
          </p:cNvSpPr>
          <p:nvPr/>
        </p:nvSpPr>
        <p:spPr>
          <a:xfrm>
            <a:off x="2895600" y="1898650"/>
            <a:ext cx="1676400" cy="9144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/>
            <a:r>
              <a:rPr lang="zh-CN" altLang="en-US" sz="3600" b="1">
                <a:solidFill>
                  <a:srgbClr val="FF0000"/>
                </a:solidFill>
                <a:effectLst>
                  <a:outerShdw dist="35921" dir="2699999" algn="ctr" rotWithShape="0">
                    <a:srgbClr val="808080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条件2</a:t>
            </a:r>
            <a:endParaRPr lang="zh-CN" altLang="en-US" sz="3600" b="1">
              <a:solidFill>
                <a:srgbClr val="FF0000"/>
              </a:solidFill>
              <a:effectLst>
                <a:outerShdw dist="35921" dir="2699999" algn="ctr" rotWithShape="0">
                  <a:srgbClr val="808080"/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5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53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53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53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grpSp>
        <p:nvGrpSpPr>
          <p:cNvPr id="16385" name="组合 16385"/>
          <p:cNvGrpSpPr/>
          <p:nvPr/>
        </p:nvGrpSpPr>
        <p:grpSpPr>
          <a:xfrm>
            <a:off x="5724525" y="1123950"/>
            <a:ext cx="2922588" cy="2117725"/>
            <a:chOff x="0" y="0"/>
            <a:chExt cx="2544" cy="1871"/>
          </a:xfrm>
        </p:grpSpPr>
        <p:pic>
          <p:nvPicPr>
            <p:cNvPr id="16386" name="图片 16386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0" y="0"/>
              <a:ext cx="2544" cy="1871"/>
            </a:xfrm>
            <a:prstGeom prst="rect">
              <a:avLst/>
            </a:prstGeom>
            <a:noFill/>
            <a:ln w="9525">
              <a:noFill/>
            </a:ln>
          </p:spPr>
        </p:pic>
        <p:grpSp>
          <p:nvGrpSpPr>
            <p:cNvPr id="16387" name="组合 16387"/>
            <p:cNvGrpSpPr/>
            <p:nvPr/>
          </p:nvGrpSpPr>
          <p:grpSpPr>
            <a:xfrm>
              <a:off x="318" y="136"/>
              <a:ext cx="317" cy="182"/>
              <a:chOff x="0" y="0"/>
              <a:chExt cx="317" cy="182"/>
            </a:xfrm>
          </p:grpSpPr>
          <p:sp>
            <p:nvSpPr>
              <p:cNvPr id="16388" name="直接连接符 16388"/>
              <p:cNvSpPr/>
              <p:nvPr/>
            </p:nvSpPr>
            <p:spPr>
              <a:xfrm>
                <a:off x="0" y="91"/>
                <a:ext cx="226" cy="91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16389" name="直接连接符 16389"/>
              <p:cNvSpPr/>
              <p:nvPr/>
            </p:nvSpPr>
            <p:spPr>
              <a:xfrm flipV="1">
                <a:off x="226" y="0"/>
                <a:ext cx="91" cy="182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</p:grpSp>
        <p:sp>
          <p:nvSpPr>
            <p:cNvPr id="16390" name="直接连接符 16390"/>
            <p:cNvSpPr/>
            <p:nvPr/>
          </p:nvSpPr>
          <p:spPr>
            <a:xfrm flipV="1">
              <a:off x="318" y="1543"/>
              <a:ext cx="226" cy="9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6391" name="直接连接符 16391"/>
            <p:cNvSpPr/>
            <p:nvPr/>
          </p:nvSpPr>
          <p:spPr>
            <a:xfrm>
              <a:off x="544" y="1543"/>
              <a:ext cx="91" cy="226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</p:grpSp>
      <p:sp>
        <p:nvSpPr>
          <p:cNvPr id="16392" name="文本框 16392"/>
          <p:cNvSpPr txBox="1"/>
          <p:nvPr/>
        </p:nvSpPr>
        <p:spPr>
          <a:xfrm>
            <a:off x="6013450" y="692150"/>
            <a:ext cx="431800" cy="4572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spcBef>
                <a:spcPct val="50000"/>
              </a:spcBef>
            </a:pPr>
            <a:r>
              <a:rPr lang="en-US" altLang="zh-CN" sz="2400" b="1">
                <a:latin typeface="Arial" panose="020B0604020202020204" pitchFamily="34" charset="0"/>
                <a:ea typeface="宋体" panose="02010600030101010101" pitchFamily="2" charset="-122"/>
              </a:rPr>
              <a:t>C</a:t>
            </a:r>
            <a:endParaRPr lang="en-US" altLang="zh-CN" sz="2400" b="1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6393" name="文本框 16393"/>
          <p:cNvSpPr txBox="1"/>
          <p:nvPr/>
        </p:nvSpPr>
        <p:spPr>
          <a:xfrm>
            <a:off x="6013450" y="3284538"/>
            <a:ext cx="431800" cy="4572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spcBef>
                <a:spcPct val="50000"/>
              </a:spcBef>
            </a:pPr>
            <a:r>
              <a:rPr lang="en-US" altLang="zh-CN" sz="2400" b="1">
                <a:latin typeface="Arial" panose="020B0604020202020204" pitchFamily="34" charset="0"/>
                <a:ea typeface="宋体" panose="02010600030101010101" pitchFamily="2" charset="-122"/>
              </a:rPr>
              <a:t>D</a:t>
            </a:r>
            <a:endParaRPr lang="en-US" altLang="zh-CN" sz="2400" b="1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6394" name="文本框 16394"/>
          <p:cNvSpPr txBox="1"/>
          <p:nvPr/>
        </p:nvSpPr>
        <p:spPr>
          <a:xfrm>
            <a:off x="5292725" y="1989138"/>
            <a:ext cx="504825" cy="4572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spcBef>
                <a:spcPct val="50000"/>
              </a:spcBef>
            </a:pPr>
            <a:r>
              <a:rPr lang="en-US" altLang="zh-CN" sz="2400" b="1">
                <a:latin typeface="Arial" panose="020B0604020202020204" pitchFamily="34" charset="0"/>
                <a:ea typeface="宋体" panose="02010600030101010101" pitchFamily="2" charset="-122"/>
              </a:rPr>
              <a:t>A</a:t>
            </a:r>
            <a:endParaRPr lang="en-US" altLang="zh-CN" sz="2400" b="1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6395" name="文本框 16395"/>
          <p:cNvSpPr txBox="1"/>
          <p:nvPr/>
        </p:nvSpPr>
        <p:spPr>
          <a:xfrm>
            <a:off x="8604250" y="1989138"/>
            <a:ext cx="431800" cy="4572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spcBef>
                <a:spcPct val="50000"/>
              </a:spcBef>
            </a:pPr>
            <a:r>
              <a:rPr lang="en-US" altLang="zh-CN" sz="2400" b="1">
                <a:latin typeface="Arial" panose="020B0604020202020204" pitchFamily="34" charset="0"/>
                <a:ea typeface="宋体" panose="02010600030101010101" pitchFamily="2" charset="-122"/>
              </a:rPr>
              <a:t>B</a:t>
            </a:r>
            <a:endParaRPr lang="en-US" altLang="zh-CN" sz="2400" b="1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6396" name="文本框 16396"/>
          <p:cNvSpPr txBox="1"/>
          <p:nvPr/>
        </p:nvSpPr>
        <p:spPr>
          <a:xfrm>
            <a:off x="0" y="44450"/>
            <a:ext cx="5616575" cy="106680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spcBef>
                <a:spcPct val="50000"/>
              </a:spcBef>
            </a:pPr>
            <a:r>
              <a:rPr lang="zh-CN" altLang="en-US" sz="32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例1</a:t>
            </a: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 如图，</a:t>
            </a:r>
            <a:r>
              <a:rPr lang="en-US" altLang="zh-CN" sz="3200" b="1">
                <a:latin typeface="黑体" panose="02010609060101010101" pitchFamily="49" charset="-122"/>
                <a:ea typeface="黑体" panose="02010609060101010101" pitchFamily="49" charset="-122"/>
              </a:rPr>
              <a:t>AC=AD</a:t>
            </a: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，</a:t>
            </a:r>
            <a:r>
              <a:rPr lang="en-US" altLang="zh-CN" sz="3200" b="1">
                <a:latin typeface="黑体" panose="02010609060101010101" pitchFamily="49" charset="-122"/>
                <a:ea typeface="黑体" panose="02010609060101010101" pitchFamily="49" charset="-122"/>
              </a:rPr>
              <a:t>∠C</a:t>
            </a: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，</a:t>
            </a:r>
            <a:r>
              <a:rPr lang="en-US" altLang="zh-CN" sz="3200" b="1">
                <a:latin typeface="黑体" panose="02010609060101010101" pitchFamily="49" charset="-122"/>
                <a:ea typeface="黑体" panose="02010609060101010101" pitchFamily="49" charset="-122"/>
              </a:rPr>
              <a:t>∠D</a:t>
            </a: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是直角，求证：△ABC≌△ABD</a:t>
            </a:r>
            <a:endParaRPr lang="zh-CN" altLang="en-US" sz="32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6398" name="文本框 16397"/>
          <p:cNvSpPr txBox="1"/>
          <p:nvPr/>
        </p:nvSpPr>
        <p:spPr>
          <a:xfrm>
            <a:off x="107950" y="2133600"/>
            <a:ext cx="5297488" cy="4572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spcBef>
                <a:spcPct val="50000"/>
              </a:spcBef>
            </a:pPr>
            <a:r>
              <a:rPr lang="zh-CN" altLang="en-US" sz="28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证明：</a:t>
            </a:r>
            <a:r>
              <a:rPr lang="en-US" altLang="zh-CN" sz="2800" b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∵</a:t>
            </a:r>
            <a:r>
              <a:rPr lang="zh-CN" altLang="en-US" sz="28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在</a:t>
            </a:r>
            <a:r>
              <a:rPr lang="en-US" altLang="zh-CN" sz="2800" b="1" err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Rt△ACB</a:t>
            </a:r>
            <a:r>
              <a:rPr lang="zh-CN" altLang="en-US" sz="28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和</a:t>
            </a:r>
            <a:r>
              <a:rPr lang="en-US" altLang="zh-CN" sz="2800" b="1" err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Rt△ADB</a:t>
            </a:r>
            <a:r>
              <a:rPr lang="zh-CN" altLang="en-US" sz="28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中</a:t>
            </a:r>
            <a:endParaRPr lang="zh-CN" altLang="en-US" sz="2800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6399" name="文本框 16398"/>
          <p:cNvSpPr txBox="1"/>
          <p:nvPr/>
        </p:nvSpPr>
        <p:spPr>
          <a:xfrm>
            <a:off x="828675" y="3068638"/>
            <a:ext cx="4749800" cy="131127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spcBef>
                <a:spcPct val="50000"/>
              </a:spcBef>
            </a:pPr>
            <a:r>
              <a:rPr lang="zh-CN" altLang="en-US" sz="32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</a:t>
            </a:r>
            <a:r>
              <a:rPr lang="en-US" altLang="zh-CN" sz="3200" b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AB=</a:t>
            </a:r>
            <a:r>
              <a:rPr lang="en-US" altLang="zh-CN" sz="3200" b="1" err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AB</a:t>
            </a:r>
            <a:r>
              <a:rPr lang="zh-CN" altLang="en-US" sz="32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（公共边）</a:t>
            </a:r>
            <a:r>
              <a:rPr lang="en-US" altLang="zh-CN" sz="3200" b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,</a:t>
            </a:r>
            <a:endParaRPr lang="en-US" altLang="zh-CN" sz="3200" b="1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eaLnBrk="0" hangingPunct="0">
              <a:spcBef>
                <a:spcPct val="50000"/>
              </a:spcBef>
            </a:pPr>
            <a:r>
              <a:rPr lang="en-US" altLang="zh-CN" sz="3200" b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AC=AD</a:t>
            </a:r>
            <a:r>
              <a:rPr lang="en-US" altLang="zh-CN" sz="320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.</a:t>
            </a:r>
            <a:endParaRPr lang="en-US" altLang="zh-CN" sz="320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6400" name="左大括号 16399"/>
          <p:cNvSpPr/>
          <p:nvPr/>
        </p:nvSpPr>
        <p:spPr>
          <a:xfrm>
            <a:off x="1189038" y="3284538"/>
            <a:ext cx="287337" cy="865187"/>
          </a:xfrm>
          <a:prstGeom prst="leftBrace">
            <a:avLst>
              <a:gd name="adj1" fmla="val 25050"/>
              <a:gd name="adj2" fmla="val 50000"/>
            </a:avLst>
          </a:prstGeom>
          <a:noFill/>
          <a:ln w="38100" cap="flat" cmpd="sng">
            <a:solidFill>
              <a:srgbClr val="0000CC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6401" name="文本框 16400"/>
          <p:cNvSpPr txBox="1"/>
          <p:nvPr/>
        </p:nvSpPr>
        <p:spPr>
          <a:xfrm>
            <a:off x="468313" y="4508500"/>
            <a:ext cx="4824412" cy="5191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spcBef>
                <a:spcPct val="50000"/>
              </a:spcBef>
            </a:pPr>
            <a:r>
              <a:rPr lang="en-US" altLang="zh-CN" sz="2800" b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∴ </a:t>
            </a:r>
            <a:r>
              <a:rPr lang="en-US" altLang="zh-CN" sz="2800" b="1" err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Rt△ACB≌Rt△ADB</a:t>
            </a:r>
            <a:r>
              <a:rPr lang="en-US" altLang="zh-CN" sz="2800" b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(HL).</a:t>
            </a:r>
            <a:endParaRPr lang="en-US" altLang="zh-CN" sz="2800" b="1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98" grpId="0" bldLvl="0"/>
      <p:bldP spid="16399" grpId="0" bldLvl="0"/>
      <p:bldP spid="16401" grpId="1" bldLvl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17409" name="文本框 17409"/>
          <p:cNvSpPr txBox="1"/>
          <p:nvPr/>
        </p:nvSpPr>
        <p:spPr>
          <a:xfrm>
            <a:off x="71438" y="1052513"/>
            <a:ext cx="6999287" cy="1814512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练习1</a:t>
            </a:r>
            <a:r>
              <a:rPr lang="zh-CN" altLang="en-US" sz="32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：</a:t>
            </a:r>
            <a:r>
              <a:rPr lang="zh-CN" altLang="en-US" sz="3200" b="1" dirty="0">
                <a:latin typeface="宋体" panose="02010600030101010101" pitchFamily="2" charset="-122"/>
                <a:ea typeface="宋体" panose="02010600030101010101" pitchFamily="2" charset="-122"/>
              </a:rPr>
              <a:t>如图，AB=CD, BF⊥AC,DE⊥AC,</a:t>
            </a:r>
            <a:r>
              <a:rPr lang="en-US" altLang="zh-CN" sz="3200" b="1" dirty="0">
                <a:latin typeface="宋体" panose="02010600030101010101" pitchFamily="2" charset="-122"/>
                <a:ea typeface="宋体" panose="02010600030101010101" pitchFamily="2" charset="-122"/>
              </a:rPr>
              <a:t>AE=CF</a:t>
            </a:r>
            <a:endParaRPr lang="en-US" altLang="zh-CN" sz="3200" b="1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3200" b="1" dirty="0">
                <a:latin typeface="宋体" panose="02010600030101010101" pitchFamily="2" charset="-122"/>
                <a:ea typeface="宋体" panose="02010600030101010101" pitchFamily="2" charset="-122"/>
              </a:rPr>
              <a:t>求证：△ABF≌△CDE</a:t>
            </a:r>
            <a:endParaRPr lang="zh-CN" altLang="en-US" sz="32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pSp>
        <p:nvGrpSpPr>
          <p:cNvPr id="17410" name="组合 17410"/>
          <p:cNvGrpSpPr/>
          <p:nvPr/>
        </p:nvGrpSpPr>
        <p:grpSpPr>
          <a:xfrm>
            <a:off x="4083050" y="774700"/>
            <a:ext cx="4800600" cy="3081338"/>
            <a:chOff x="429" y="-1002"/>
            <a:chExt cx="3551" cy="2378"/>
          </a:xfrm>
        </p:grpSpPr>
        <p:sp>
          <p:nvSpPr>
            <p:cNvPr id="17411" name="文本框 17411"/>
            <p:cNvSpPr txBox="1"/>
            <p:nvPr/>
          </p:nvSpPr>
          <p:spPr>
            <a:xfrm>
              <a:off x="429" y="150"/>
              <a:ext cx="555" cy="390"/>
            </a:xfrm>
            <a:prstGeom prst="rect">
              <a:avLst/>
            </a:prstGeom>
            <a:solidFill>
              <a:srgbClr val="FFFFFF"/>
            </a:solidFill>
            <a:ln w="9525">
              <a:noFill/>
            </a:ln>
          </p:spPr>
          <p:txBody>
            <a:bodyPr anchor="t" anchorCtr="0"/>
            <a:p>
              <a:pPr algn="just"/>
              <a:r>
                <a:rPr lang="en-US" altLang="zh-CN" b="1">
                  <a:latin typeface="Times New Roman" panose="02020603050405020304" pitchFamily="18" charset="0"/>
                  <a:ea typeface="宋体" panose="02010600030101010101" pitchFamily="2" charset="-122"/>
                </a:rPr>
                <a:t>A</a:t>
              </a:r>
              <a:endParaRPr lang="en-US" altLang="zh-CN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7412" name="文本框 17412"/>
            <p:cNvSpPr txBox="1"/>
            <p:nvPr/>
          </p:nvSpPr>
          <p:spPr>
            <a:xfrm>
              <a:off x="2670" y="260"/>
              <a:ext cx="555" cy="390"/>
            </a:xfrm>
            <a:prstGeom prst="rect">
              <a:avLst/>
            </a:prstGeom>
            <a:solidFill>
              <a:srgbClr val="FFFFFF"/>
            </a:solidFill>
            <a:ln w="9525">
              <a:noFill/>
            </a:ln>
          </p:spPr>
          <p:txBody>
            <a:bodyPr anchor="t" anchorCtr="0"/>
            <a:p>
              <a:pPr algn="just"/>
              <a:r>
                <a:rPr lang="en-US" altLang="zh-CN" b="1">
                  <a:latin typeface="Times New Roman" panose="02020603050405020304" pitchFamily="18" charset="0"/>
                  <a:ea typeface="宋体" panose="02010600030101010101" pitchFamily="2" charset="-122"/>
                </a:rPr>
                <a:t>F</a:t>
              </a:r>
              <a:endParaRPr lang="en-US" altLang="zh-CN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7413" name="文本框 17413"/>
            <p:cNvSpPr txBox="1"/>
            <p:nvPr/>
          </p:nvSpPr>
          <p:spPr>
            <a:xfrm>
              <a:off x="3688" y="-84"/>
              <a:ext cx="292" cy="423"/>
            </a:xfrm>
            <a:prstGeom prst="rect">
              <a:avLst/>
            </a:prstGeom>
            <a:solidFill>
              <a:srgbClr val="FFFFFF"/>
            </a:solidFill>
            <a:ln w="9525">
              <a:noFill/>
            </a:ln>
          </p:spPr>
          <p:txBody>
            <a:bodyPr anchor="t" anchorCtr="0"/>
            <a:p>
              <a:pPr algn="just"/>
              <a:r>
                <a:rPr lang="en-US" altLang="zh-CN" b="1">
                  <a:latin typeface="Times New Roman" panose="02020603050405020304" pitchFamily="18" charset="0"/>
                  <a:ea typeface="宋体" panose="02010600030101010101" pitchFamily="2" charset="-122"/>
                </a:rPr>
                <a:t>C</a:t>
              </a:r>
              <a:endParaRPr lang="en-US" altLang="zh-CN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7414" name="文本框 17414"/>
            <p:cNvSpPr txBox="1"/>
            <p:nvPr/>
          </p:nvSpPr>
          <p:spPr>
            <a:xfrm>
              <a:off x="1637" y="-67"/>
              <a:ext cx="555" cy="390"/>
            </a:xfrm>
            <a:prstGeom prst="rect">
              <a:avLst/>
            </a:prstGeom>
            <a:solidFill>
              <a:srgbClr val="FFFFFF"/>
            </a:solidFill>
            <a:ln w="9525">
              <a:noFill/>
            </a:ln>
          </p:spPr>
          <p:txBody>
            <a:bodyPr anchor="t" anchorCtr="0"/>
            <a:p>
              <a:pPr algn="just"/>
              <a:r>
                <a:rPr lang="en-US" altLang="zh-CN" b="1">
                  <a:latin typeface="Times New Roman" panose="02020603050405020304" pitchFamily="18" charset="0"/>
                  <a:ea typeface="宋体" panose="02010600030101010101" pitchFamily="2" charset="-122"/>
                </a:rPr>
                <a:t>E</a:t>
              </a:r>
              <a:endParaRPr lang="en-US" altLang="zh-CN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7415" name="文本框 17415"/>
            <p:cNvSpPr txBox="1"/>
            <p:nvPr/>
          </p:nvSpPr>
          <p:spPr>
            <a:xfrm>
              <a:off x="1497" y="986"/>
              <a:ext cx="555" cy="390"/>
            </a:xfrm>
            <a:prstGeom prst="rect">
              <a:avLst/>
            </a:prstGeom>
            <a:solidFill>
              <a:srgbClr val="FFFFFF"/>
            </a:solidFill>
            <a:ln w="9525">
              <a:noFill/>
            </a:ln>
          </p:spPr>
          <p:txBody>
            <a:bodyPr anchor="t" anchorCtr="0"/>
            <a:p>
              <a:pPr algn="just"/>
              <a:r>
                <a:rPr lang="en-US" altLang="zh-CN" b="1">
                  <a:latin typeface="Times New Roman" panose="02020603050405020304" pitchFamily="18" charset="0"/>
                  <a:ea typeface="宋体" panose="02010600030101010101" pitchFamily="2" charset="-122"/>
                </a:rPr>
                <a:t>D</a:t>
              </a:r>
              <a:endParaRPr lang="en-US" altLang="zh-CN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7416" name="文本框 17416"/>
            <p:cNvSpPr txBox="1"/>
            <p:nvPr/>
          </p:nvSpPr>
          <p:spPr>
            <a:xfrm>
              <a:off x="2639" y="-1002"/>
              <a:ext cx="555" cy="390"/>
            </a:xfrm>
            <a:prstGeom prst="rect">
              <a:avLst/>
            </a:prstGeom>
            <a:solidFill>
              <a:srgbClr val="FFFFFF"/>
            </a:solidFill>
            <a:ln w="9525">
              <a:noFill/>
            </a:ln>
          </p:spPr>
          <p:txBody>
            <a:bodyPr anchor="t" anchorCtr="0"/>
            <a:p>
              <a:pPr algn="just"/>
              <a:r>
                <a:rPr lang="en-US" altLang="zh-CN" b="1">
                  <a:latin typeface="Times New Roman" panose="02020603050405020304" pitchFamily="18" charset="0"/>
                  <a:ea typeface="宋体" panose="02010600030101010101" pitchFamily="2" charset="-122"/>
                </a:rPr>
                <a:t>B</a:t>
              </a:r>
              <a:endParaRPr lang="en-US" altLang="zh-CN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17417" name="组合 17417"/>
          <p:cNvGrpSpPr>
            <a:grpSpLocks noChangeAspect="1"/>
          </p:cNvGrpSpPr>
          <p:nvPr/>
        </p:nvGrpSpPr>
        <p:grpSpPr>
          <a:xfrm>
            <a:off x="4357688" y="1052513"/>
            <a:ext cx="4675187" cy="2674937"/>
            <a:chOff x="0" y="0"/>
            <a:chExt cx="2945" cy="1685"/>
          </a:xfrm>
        </p:grpSpPr>
        <p:grpSp>
          <p:nvGrpSpPr>
            <p:cNvPr id="17418" name="组合 17418"/>
            <p:cNvGrpSpPr>
              <a:grpSpLocks noChangeAspect="1"/>
            </p:cNvGrpSpPr>
            <p:nvPr/>
          </p:nvGrpSpPr>
          <p:grpSpPr>
            <a:xfrm>
              <a:off x="0" y="0"/>
              <a:ext cx="1946" cy="844"/>
              <a:chOff x="0" y="0"/>
              <a:chExt cx="2161" cy="936"/>
            </a:xfrm>
          </p:grpSpPr>
          <p:grpSp>
            <p:nvGrpSpPr>
              <p:cNvPr id="17419" name="组合 17419"/>
              <p:cNvGrpSpPr>
                <a:grpSpLocks noChangeAspect="1"/>
              </p:cNvGrpSpPr>
              <p:nvPr/>
            </p:nvGrpSpPr>
            <p:grpSpPr>
              <a:xfrm>
                <a:off x="0" y="0"/>
                <a:ext cx="2161" cy="936"/>
                <a:chOff x="0" y="0"/>
                <a:chExt cx="1879" cy="816"/>
              </a:xfrm>
            </p:grpSpPr>
            <p:sp>
              <p:nvSpPr>
                <p:cNvPr id="17420" name="直接连接符 17420"/>
                <p:cNvSpPr>
                  <a:spLocks noChangeAspect="1"/>
                </p:cNvSpPr>
                <p:nvPr/>
              </p:nvSpPr>
              <p:spPr>
                <a:xfrm>
                  <a:off x="1879" y="0"/>
                  <a:ext cx="0" cy="816"/>
                </a:xfrm>
                <a:prstGeom prst="line">
                  <a:avLst/>
                </a:prstGeom>
                <a:ln w="222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sp>
            <p:sp>
              <p:nvSpPr>
                <p:cNvPr id="17421" name="直接连接符 17421"/>
                <p:cNvSpPr>
                  <a:spLocks noChangeAspect="1"/>
                </p:cNvSpPr>
                <p:nvPr/>
              </p:nvSpPr>
              <p:spPr>
                <a:xfrm flipH="1">
                  <a:off x="0" y="816"/>
                  <a:ext cx="1879" cy="0"/>
                </a:xfrm>
                <a:prstGeom prst="line">
                  <a:avLst/>
                </a:prstGeom>
                <a:ln w="222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sp>
            <p:sp>
              <p:nvSpPr>
                <p:cNvPr id="17422" name="直接连接符 17422"/>
                <p:cNvSpPr>
                  <a:spLocks noChangeAspect="1"/>
                </p:cNvSpPr>
                <p:nvPr/>
              </p:nvSpPr>
              <p:spPr>
                <a:xfrm flipV="1">
                  <a:off x="0" y="0"/>
                  <a:ext cx="1879" cy="816"/>
                </a:xfrm>
                <a:prstGeom prst="line">
                  <a:avLst/>
                </a:prstGeom>
                <a:ln w="222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sp>
          </p:grpSp>
          <p:grpSp>
            <p:nvGrpSpPr>
              <p:cNvPr id="17423" name="组合 17423"/>
              <p:cNvGrpSpPr>
                <a:grpSpLocks noChangeAspect="1"/>
              </p:cNvGrpSpPr>
              <p:nvPr/>
            </p:nvGrpSpPr>
            <p:grpSpPr>
              <a:xfrm>
                <a:off x="1965" y="765"/>
                <a:ext cx="179" cy="156"/>
                <a:chOff x="0" y="0"/>
                <a:chExt cx="156" cy="136"/>
              </a:xfrm>
            </p:grpSpPr>
            <p:sp>
              <p:nvSpPr>
                <p:cNvPr id="17424" name="直接连接符 17424"/>
                <p:cNvSpPr>
                  <a:spLocks noChangeAspect="1"/>
                </p:cNvSpPr>
                <p:nvPr/>
              </p:nvSpPr>
              <p:spPr>
                <a:xfrm>
                  <a:off x="0" y="0"/>
                  <a:ext cx="0" cy="136"/>
                </a:xfrm>
                <a:prstGeom prst="line">
                  <a:avLst/>
                </a:prstGeom>
                <a:ln w="222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sp>
            <p:sp>
              <p:nvSpPr>
                <p:cNvPr id="17425" name="直接连接符 17425"/>
                <p:cNvSpPr>
                  <a:spLocks noChangeAspect="1"/>
                </p:cNvSpPr>
                <p:nvPr/>
              </p:nvSpPr>
              <p:spPr>
                <a:xfrm>
                  <a:off x="0" y="0"/>
                  <a:ext cx="156" cy="0"/>
                </a:xfrm>
                <a:prstGeom prst="line">
                  <a:avLst/>
                </a:prstGeom>
                <a:ln w="222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sp>
          </p:grpSp>
        </p:grpSp>
        <p:grpSp>
          <p:nvGrpSpPr>
            <p:cNvPr id="17426" name="组合 17426"/>
            <p:cNvGrpSpPr>
              <a:grpSpLocks noChangeAspect="1"/>
            </p:cNvGrpSpPr>
            <p:nvPr/>
          </p:nvGrpSpPr>
          <p:grpSpPr>
            <a:xfrm rot="10800000">
              <a:off x="999" y="841"/>
              <a:ext cx="1946" cy="844"/>
              <a:chOff x="0" y="0"/>
              <a:chExt cx="1879" cy="816"/>
            </a:xfrm>
          </p:grpSpPr>
          <p:sp>
            <p:nvSpPr>
              <p:cNvPr id="17427" name="直接连接符 17427"/>
              <p:cNvSpPr>
                <a:spLocks noChangeAspect="1"/>
              </p:cNvSpPr>
              <p:nvPr/>
            </p:nvSpPr>
            <p:spPr>
              <a:xfrm>
                <a:off x="1879" y="0"/>
                <a:ext cx="0" cy="816"/>
              </a:xfrm>
              <a:prstGeom prst="line">
                <a:avLst/>
              </a:prstGeom>
              <a:ln w="2222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17428" name="直接连接符 17428"/>
              <p:cNvSpPr>
                <a:spLocks noChangeAspect="1"/>
              </p:cNvSpPr>
              <p:nvPr/>
            </p:nvSpPr>
            <p:spPr>
              <a:xfrm flipH="1">
                <a:off x="0" y="816"/>
                <a:ext cx="1879" cy="0"/>
              </a:xfrm>
              <a:prstGeom prst="line">
                <a:avLst/>
              </a:prstGeom>
              <a:ln w="2222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17429" name="直接连接符 17429"/>
              <p:cNvSpPr>
                <a:spLocks noChangeAspect="1"/>
              </p:cNvSpPr>
              <p:nvPr/>
            </p:nvSpPr>
            <p:spPr>
              <a:xfrm flipV="1">
                <a:off x="0" y="0"/>
                <a:ext cx="1879" cy="816"/>
              </a:xfrm>
              <a:prstGeom prst="line">
                <a:avLst/>
              </a:prstGeom>
              <a:ln w="2222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</p:grpSp>
        <p:grpSp>
          <p:nvGrpSpPr>
            <p:cNvPr id="17430" name="组合 17430"/>
            <p:cNvGrpSpPr>
              <a:grpSpLocks noChangeAspect="1"/>
            </p:cNvGrpSpPr>
            <p:nvPr/>
          </p:nvGrpSpPr>
          <p:grpSpPr>
            <a:xfrm rot="10800000">
              <a:off x="1012" y="855"/>
              <a:ext cx="161" cy="140"/>
              <a:chOff x="0" y="0"/>
              <a:chExt cx="156" cy="136"/>
            </a:xfrm>
          </p:grpSpPr>
          <p:sp>
            <p:nvSpPr>
              <p:cNvPr id="17431" name="直接连接符 17431"/>
              <p:cNvSpPr>
                <a:spLocks noChangeAspect="1"/>
              </p:cNvSpPr>
              <p:nvPr/>
            </p:nvSpPr>
            <p:spPr>
              <a:xfrm>
                <a:off x="0" y="0"/>
                <a:ext cx="0" cy="136"/>
              </a:xfrm>
              <a:prstGeom prst="line">
                <a:avLst/>
              </a:prstGeom>
              <a:ln w="2222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17432" name="直接连接符 17432"/>
              <p:cNvSpPr>
                <a:spLocks noChangeAspect="1"/>
              </p:cNvSpPr>
              <p:nvPr/>
            </p:nvSpPr>
            <p:spPr>
              <a:xfrm>
                <a:off x="0" y="0"/>
                <a:ext cx="156" cy="0"/>
              </a:xfrm>
              <a:prstGeom prst="line">
                <a:avLst/>
              </a:prstGeom>
              <a:ln w="2222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</p:grpSp>
      </p:grpSp>
      <p:sp>
        <p:nvSpPr>
          <p:cNvPr id="16398" name="文本框 16397"/>
          <p:cNvSpPr txBox="1"/>
          <p:nvPr/>
        </p:nvSpPr>
        <p:spPr>
          <a:xfrm>
            <a:off x="471488" y="3395663"/>
            <a:ext cx="2058988" cy="46037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eaLnBrk="0" hangingPunct="0">
              <a:spcBef>
                <a:spcPct val="50000"/>
              </a:spcBef>
            </a:pPr>
            <a:r>
              <a:rPr lang="en-US" altLang="x-none" sz="2400" b="1" noProof="1">
                <a:solidFill>
                  <a:schemeClr val="accent4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∵</a:t>
            </a:r>
            <a:r>
              <a:rPr lang="en-US" altLang="zh-CN" sz="2400" b="1" noProof="1" dirty="0">
                <a:solidFill>
                  <a:schemeClr val="accent4"/>
                </a:solidFill>
                <a:latin typeface="宋体" panose="02010600030101010101" pitchFamily="2" charset="-122"/>
                <a:ea typeface="宋体" panose="02010600030101010101" pitchFamily="2" charset="-122"/>
                <a:cs typeface="+mn-cs"/>
                <a:sym typeface="+mn-ea"/>
              </a:rPr>
              <a:t>AE=CF</a:t>
            </a:r>
            <a:r>
              <a:rPr lang="zh-CN" altLang="en-US" sz="2400" b="1" noProof="1" dirty="0">
                <a:solidFill>
                  <a:schemeClr val="accent4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         </a:t>
            </a:r>
            <a:endParaRPr lang="en-US" altLang="zh-CN" sz="2800" b="1" noProof="1" dirty="0">
              <a:solidFill>
                <a:schemeClr val="accent4"/>
              </a:solidFill>
              <a:latin typeface="黑体" panose="02010609060101010101" pitchFamily="49" charset="-122"/>
              <a:ea typeface="黑体" panose="02010609060101010101" pitchFamily="49" charset="-122"/>
              <a:sym typeface="+mn-ea"/>
            </a:endParaRPr>
          </a:p>
        </p:txBody>
      </p:sp>
      <p:sp>
        <p:nvSpPr>
          <p:cNvPr id="17434" name="左大括号 18447"/>
          <p:cNvSpPr/>
          <p:nvPr/>
        </p:nvSpPr>
        <p:spPr>
          <a:xfrm>
            <a:off x="766763" y="5262563"/>
            <a:ext cx="223837" cy="638175"/>
          </a:xfrm>
          <a:prstGeom prst="leftBrace">
            <a:avLst>
              <a:gd name="adj1" fmla="val 23719"/>
              <a:gd name="adj2" fmla="val 50000"/>
            </a:avLst>
          </a:prstGeom>
          <a:noFill/>
          <a:ln w="3810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627063" y="5073650"/>
            <a:ext cx="1747838" cy="101600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eaLnBrk="0" hangingPunct="0">
              <a:spcBef>
                <a:spcPct val="50000"/>
              </a:spcBef>
            </a:pPr>
            <a:r>
              <a:rPr lang="zh-CN" altLang="en-US" sz="2400" noProof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cs"/>
                <a:sym typeface="+mn-ea"/>
              </a:rPr>
              <a:t>   </a:t>
            </a:r>
            <a:r>
              <a:rPr lang="en-US" altLang="x-none" sz="2400" b="1" noProof="1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  <a:sym typeface="+mn-ea"/>
              </a:rPr>
              <a:t>AB=</a:t>
            </a:r>
            <a:r>
              <a:rPr lang="en-US" altLang="x-none" sz="2400" b="1" noProof="1" err="1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  <a:sym typeface="+mn-ea"/>
              </a:rPr>
              <a:t>CD</a:t>
            </a:r>
            <a:endParaRPr lang="en-US" altLang="x-none" sz="2400" b="1" noProof="1" err="1"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  <a:cs typeface="+mn-cs"/>
              <a:sym typeface="+mn-ea"/>
            </a:endParaRPr>
          </a:p>
          <a:p>
            <a:pPr eaLnBrk="0" hangingPunct="0">
              <a:spcBef>
                <a:spcPct val="50000"/>
              </a:spcBef>
            </a:pPr>
            <a:r>
              <a:rPr lang="en-US" altLang="x-none" sz="2400" b="1" noProof="1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  <a:sym typeface="+mn-ea"/>
              </a:rPr>
              <a:t>   AF=CE</a:t>
            </a:r>
            <a:endParaRPr lang="en-US" altLang="zh-CN" sz="2800" b="1" noProof="1" dirty="0">
              <a:solidFill>
                <a:schemeClr val="accent4"/>
              </a:solidFill>
              <a:latin typeface="黑体" panose="02010609060101010101" pitchFamily="49" charset="-122"/>
              <a:ea typeface="黑体" panose="02010609060101010101" pitchFamily="49" charset="-122"/>
              <a:sym typeface="+mn-ea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379413" y="3787775"/>
            <a:ext cx="2459038" cy="46037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eaLnBrk="0" hangingPunct="0">
              <a:spcBef>
                <a:spcPct val="50000"/>
              </a:spcBef>
            </a:pPr>
            <a:r>
              <a:rPr lang="en-US" altLang="x-none" sz="2400" b="1" noProof="1">
                <a:solidFill>
                  <a:schemeClr val="accent4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  <a:sym typeface="+mn-ea"/>
              </a:rPr>
              <a:t>∴</a:t>
            </a:r>
            <a:r>
              <a:rPr lang="en-US" altLang="zh-CN" sz="2400" b="1" noProof="1" dirty="0">
                <a:solidFill>
                  <a:schemeClr val="accent4"/>
                </a:solidFill>
                <a:latin typeface="宋体" panose="02010600030101010101" pitchFamily="2" charset="-122"/>
                <a:ea typeface="宋体" panose="02010600030101010101" pitchFamily="2" charset="-122"/>
                <a:cs typeface="+mn-cs"/>
                <a:sym typeface="+mn-ea"/>
              </a:rPr>
              <a:t>AE+EF=CF+EF</a:t>
            </a:r>
            <a:endParaRPr lang="en-US" altLang="zh-CN" sz="2800" b="1" noProof="1" dirty="0">
              <a:solidFill>
                <a:schemeClr val="accent4"/>
              </a:solidFill>
              <a:latin typeface="黑体" panose="02010609060101010101" pitchFamily="49" charset="-122"/>
              <a:ea typeface="黑体" panose="02010609060101010101" pitchFamily="49" charset="-122"/>
              <a:sym typeface="+mn-ea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579438" y="4248150"/>
            <a:ext cx="1450975" cy="46037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eaLnBrk="0" hangingPunct="0">
              <a:spcBef>
                <a:spcPct val="50000"/>
              </a:spcBef>
            </a:pPr>
            <a:r>
              <a:rPr lang="zh-CN" altLang="x-none" sz="2400" b="1" noProof="1" dirty="0">
                <a:solidFill>
                  <a:schemeClr val="accent4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cs"/>
                <a:sym typeface="+mn-ea"/>
              </a:rPr>
              <a:t>即</a:t>
            </a:r>
            <a:r>
              <a:rPr lang="en-US" altLang="zh-CN" sz="2400" b="1" noProof="1" dirty="0">
                <a:solidFill>
                  <a:schemeClr val="accent4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cs"/>
                <a:sym typeface="+mn-ea"/>
              </a:rPr>
              <a:t>AF=CE</a:t>
            </a:r>
            <a:endParaRPr lang="en-US" altLang="zh-CN" sz="2800" b="1" noProof="1" dirty="0">
              <a:solidFill>
                <a:schemeClr val="accent4"/>
              </a:solidFill>
              <a:latin typeface="黑体" panose="02010609060101010101" pitchFamily="49" charset="-122"/>
              <a:ea typeface="黑体" panose="02010609060101010101" pitchFamily="49" charset="-122"/>
              <a:sym typeface="+mn-ea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312738" y="4708525"/>
            <a:ext cx="4044950" cy="46037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eaLnBrk="0" hangingPunct="0">
              <a:spcBef>
                <a:spcPct val="50000"/>
              </a:spcBef>
            </a:pPr>
            <a:r>
              <a:rPr lang="zh-CN" altLang="en-US" sz="2400" b="1" noProof="1" dirty="0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  <a:sym typeface="+mn-ea"/>
              </a:rPr>
              <a:t>在</a:t>
            </a:r>
            <a:r>
              <a:rPr lang="en-US" altLang="x-none" sz="2400" b="1" noProof="1" err="1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  <a:sym typeface="+mn-ea"/>
              </a:rPr>
              <a:t>Rt△ABF</a:t>
            </a:r>
            <a:r>
              <a:rPr lang="zh-CN" altLang="en-US" sz="2400" b="1" noProof="1" err="1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  <a:sym typeface="+mn-ea"/>
              </a:rPr>
              <a:t>和</a:t>
            </a:r>
            <a:r>
              <a:rPr lang="en-US" altLang="x-none" sz="2400" b="1" noProof="1" err="1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  <a:sym typeface="+mn-ea"/>
              </a:rPr>
              <a:t>Rt△CDE</a:t>
            </a:r>
            <a:r>
              <a:rPr lang="zh-CN" altLang="en-US" sz="2400" b="1" noProof="1" dirty="0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  <a:sym typeface="+mn-ea"/>
              </a:rPr>
              <a:t>中</a:t>
            </a:r>
            <a:endParaRPr lang="en-US" altLang="zh-CN" sz="2800" b="1" noProof="1" dirty="0">
              <a:solidFill>
                <a:schemeClr val="accent4"/>
              </a:solidFill>
              <a:latin typeface="黑体" panose="02010609060101010101" pitchFamily="49" charset="-122"/>
              <a:ea typeface="黑体" panose="02010609060101010101" pitchFamily="49" charset="-122"/>
              <a:sym typeface="+mn-ea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257175" y="6089650"/>
            <a:ext cx="4156075" cy="46037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eaLnBrk="0" hangingPunct="0">
              <a:spcBef>
                <a:spcPct val="50000"/>
              </a:spcBef>
            </a:pPr>
            <a:r>
              <a:rPr lang="zh-CN" altLang="en-US" sz="2400" noProof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cs"/>
                <a:sym typeface="+mn-ea"/>
              </a:rPr>
              <a:t>   </a:t>
            </a:r>
            <a:r>
              <a:rPr lang="en-US" altLang="x-none" sz="2400" b="1" noProof="1">
                <a:solidFill>
                  <a:schemeClr val="accent4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  <a:sym typeface="+mn-ea"/>
              </a:rPr>
              <a:t>∴</a:t>
            </a:r>
            <a:r>
              <a:rPr lang="zh-CN" altLang="en-US" sz="2400" b="1" noProof="1" dirty="0">
                <a:latin typeface="宋体" panose="02010600030101010101" pitchFamily="2" charset="-122"/>
                <a:ea typeface="宋体" panose="02010600030101010101" pitchFamily="2" charset="-122"/>
                <a:cs typeface="+mn-cs"/>
                <a:sym typeface="+mn-ea"/>
              </a:rPr>
              <a:t>△ABF≌△CDE</a:t>
            </a:r>
            <a:endParaRPr lang="en-US" altLang="zh-CN" sz="2800" b="1" noProof="1" dirty="0">
              <a:solidFill>
                <a:schemeClr val="accent4"/>
              </a:solidFill>
              <a:latin typeface="黑体" panose="02010609060101010101" pitchFamily="49" charset="-122"/>
              <a:ea typeface="黑体" panose="02010609060101010101" pitchFamily="49" charset="-122"/>
              <a:sym typeface="+mn-ea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471488" y="2827338"/>
            <a:ext cx="2058988" cy="46037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eaLnBrk="0" hangingPunct="0">
              <a:spcBef>
                <a:spcPct val="50000"/>
              </a:spcBef>
            </a:pPr>
            <a:r>
              <a:rPr lang="zh-CN" altLang="en-US" sz="2400" b="1" noProof="1" dirty="0">
                <a:solidFill>
                  <a:schemeClr val="accent4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证明：       </a:t>
            </a:r>
            <a:endParaRPr lang="en-US" altLang="zh-CN" sz="2800" b="1" noProof="1" dirty="0">
              <a:solidFill>
                <a:schemeClr val="accent4"/>
              </a:solidFill>
              <a:latin typeface="黑体" panose="02010609060101010101" pitchFamily="49" charset="-122"/>
              <a:ea typeface="黑体" panose="02010609060101010101" pitchFamily="49" charset="-122"/>
              <a:sym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63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63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74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74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6398" grpId="0"/>
      <p:bldP spid="3" grpId="0"/>
      <p:bldP spid="4" grpId="0"/>
      <p:bldP spid="5" grpId="0"/>
      <p:bldP spid="17434" grpId="0" animBg="1"/>
      <p:bldP spid="2" grpId="0"/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8433" name="文本框 17411"/>
          <p:cNvSpPr txBox="1"/>
          <p:nvPr/>
        </p:nvSpPr>
        <p:spPr>
          <a:xfrm flipH="1">
            <a:off x="6192838" y="2982913"/>
            <a:ext cx="309562" cy="414337"/>
          </a:xfrm>
          <a:prstGeom prst="rect">
            <a:avLst/>
          </a:prstGeom>
          <a:solidFill>
            <a:srgbClr val="FFFFFF"/>
          </a:solidFill>
          <a:ln w="9525">
            <a:noFill/>
          </a:ln>
        </p:spPr>
        <p:txBody>
          <a:bodyPr anchor="t" anchorCtr="0"/>
          <a:p>
            <a:pPr algn="just"/>
            <a:r>
              <a:rPr lang="en-US" altLang="zh-CN" b="1">
                <a:latin typeface="Times New Roman" panose="02020603050405020304" pitchFamily="18" charset="0"/>
                <a:ea typeface="宋体" panose="02010600030101010101" pitchFamily="2" charset="-122"/>
              </a:rPr>
              <a:t>G</a:t>
            </a:r>
            <a:endParaRPr lang="en-US" altLang="zh-CN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8434" name="标题 1"/>
          <p:cNvSpPr>
            <a:spLocks noGrp="1"/>
          </p:cNvSpPr>
          <p:nvPr>
            <p:ph type="title"/>
          </p:nvPr>
        </p:nvSpPr>
        <p:spPr>
          <a:xfrm>
            <a:off x="174625" y="1377950"/>
            <a:ext cx="8793163" cy="1001713"/>
          </a:xfrm>
          <a:noFill/>
          <a:ln>
            <a:noFill/>
          </a:ln>
        </p:spPr>
        <p:txBody>
          <a:bodyPr anchor="t" anchorCtr="0"/>
          <a:p>
            <a:r>
              <a:rPr lang="zh-CN" altLang="en-US" sz="2800" dirty="0">
                <a:latin typeface="宋体" panose="02010600030101010101" pitchFamily="2" charset="-122"/>
                <a:ea typeface="宋体" panose="02010600030101010101" pitchFamily="2" charset="-122"/>
              </a:rPr>
              <a:t>如图，</a:t>
            </a:r>
            <a:r>
              <a:rPr lang="en-US" altLang="zh-CN" sz="2800">
                <a:latin typeface="宋体" panose="02010600030101010101" pitchFamily="2" charset="-122"/>
                <a:ea typeface="宋体" panose="02010600030101010101" pitchFamily="2" charset="-122"/>
              </a:rPr>
              <a:t>AB=CD,BF⊥AC,DE⊥AC,AE=CF,</a:t>
            </a:r>
            <a:r>
              <a:rPr lang="zh-CN" altLang="en-US" sz="2800">
                <a:latin typeface="宋体" panose="02010600030101010101" pitchFamily="2" charset="-122"/>
                <a:ea typeface="宋体" panose="02010600030101010101" pitchFamily="2" charset="-122"/>
              </a:rPr>
              <a:t>连接</a:t>
            </a:r>
            <a:r>
              <a:rPr lang="en-US" altLang="zh-CN" sz="2800">
                <a:latin typeface="宋体" panose="02010600030101010101" pitchFamily="2" charset="-122"/>
                <a:ea typeface="宋体" panose="02010600030101010101" pitchFamily="2" charset="-122"/>
              </a:rPr>
              <a:t>BD,</a:t>
            </a:r>
            <a:r>
              <a:rPr lang="zh-CN" altLang="en-US" sz="2800">
                <a:latin typeface="宋体" panose="02010600030101010101" pitchFamily="2" charset="-122"/>
                <a:ea typeface="宋体" panose="02010600030101010101" pitchFamily="2" charset="-122"/>
              </a:rPr>
              <a:t>交</a:t>
            </a:r>
            <a:r>
              <a:rPr lang="en-US" altLang="zh-CN" sz="2800">
                <a:latin typeface="宋体" panose="02010600030101010101" pitchFamily="2" charset="-122"/>
                <a:ea typeface="宋体" panose="02010600030101010101" pitchFamily="2" charset="-122"/>
              </a:rPr>
              <a:t>AC</a:t>
            </a:r>
            <a:r>
              <a:rPr lang="zh-CN" altLang="en-US" sz="2800">
                <a:latin typeface="宋体" panose="02010600030101010101" pitchFamily="2" charset="-122"/>
                <a:ea typeface="宋体" panose="02010600030101010101" pitchFamily="2" charset="-122"/>
              </a:rPr>
              <a:t>于</a:t>
            </a:r>
            <a:r>
              <a:rPr lang="en-US" altLang="zh-CN" sz="2800">
                <a:latin typeface="宋体" panose="02010600030101010101" pitchFamily="2" charset="-122"/>
                <a:ea typeface="宋体" panose="02010600030101010101" pitchFamily="2" charset="-122"/>
              </a:rPr>
              <a:t>G.</a:t>
            </a:r>
            <a:br>
              <a:rPr lang="en-US" altLang="zh-CN" sz="2800">
                <a:latin typeface="宋体" panose="02010600030101010101" pitchFamily="2" charset="-122"/>
                <a:ea typeface="宋体" panose="02010600030101010101" pitchFamily="2" charset="-122"/>
              </a:rPr>
            </a:br>
            <a:r>
              <a:rPr lang="zh-CN" altLang="en-US" sz="3200" dirty="0">
                <a:latin typeface="宋体" panose="02010600030101010101" pitchFamily="2" charset="-122"/>
                <a:ea typeface="宋体" panose="02010600030101010101" pitchFamily="2" charset="-122"/>
              </a:rPr>
              <a:t>求证：</a:t>
            </a:r>
            <a:r>
              <a:rPr lang="en-US" altLang="zh-CN" sz="3200" dirty="0">
                <a:latin typeface="宋体" panose="02010600030101010101" pitchFamily="2" charset="-122"/>
                <a:ea typeface="宋体" panose="02010600030101010101" pitchFamily="2" charset="-122"/>
              </a:rPr>
              <a:t>BD</a:t>
            </a:r>
            <a:r>
              <a:rPr lang="zh-CN" altLang="en-US" sz="3200" dirty="0">
                <a:latin typeface="宋体" panose="02010600030101010101" pitchFamily="2" charset="-122"/>
                <a:ea typeface="宋体" panose="02010600030101010101" pitchFamily="2" charset="-122"/>
              </a:rPr>
              <a:t>平分</a:t>
            </a:r>
            <a:r>
              <a:rPr lang="en-US" altLang="zh-CN" sz="3200">
                <a:latin typeface="宋体" panose="02010600030101010101" pitchFamily="2" charset="-122"/>
                <a:ea typeface="宋体" panose="02010600030101010101" pitchFamily="2" charset="-122"/>
              </a:rPr>
              <a:t>EF</a:t>
            </a:r>
            <a:br>
              <a:rPr lang="en-US" altLang="zh-CN">
                <a:latin typeface="宋体" panose="02010600030101010101" pitchFamily="2" charset="-122"/>
                <a:ea typeface="宋体" panose="02010600030101010101" pitchFamily="2" charset="-122"/>
              </a:rPr>
            </a:br>
            <a:endParaRPr lang="zh-CN" altLang="en-US"/>
          </a:p>
        </p:txBody>
      </p:sp>
      <p:sp>
        <p:nvSpPr>
          <p:cNvPr id="11292" name="横卷形 32799"/>
          <p:cNvSpPr/>
          <p:nvPr/>
        </p:nvSpPr>
        <p:spPr>
          <a:xfrm>
            <a:off x="3265488" y="12700"/>
            <a:ext cx="4202113" cy="1162050"/>
          </a:xfrm>
          <a:prstGeom prst="horizontalScroll">
            <a:avLst>
              <a:gd name="adj" fmla="val 12500"/>
            </a:avLst>
          </a:prstGeom>
          <a:solidFill>
            <a:srgbClr val="CC99FF"/>
          </a:solidFill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/>
          <a:p>
            <a:pPr algn="ctr" fontAlgn="base"/>
            <a:r>
              <a:rPr lang="zh-CN" altLang="en-US" sz="2400" strike="noStrike" noProof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  <a:cs typeface="+mn-cs"/>
              </a:rPr>
              <a:t>变式训练</a:t>
            </a:r>
            <a:endParaRPr lang="en-US" altLang="zh-CN" sz="2400" strike="noStrike" noProof="1" dirty="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grpSp>
        <p:nvGrpSpPr>
          <p:cNvPr id="18436" name="组合 32776"/>
          <p:cNvGrpSpPr>
            <a:grpSpLocks noChangeAspect="1"/>
          </p:cNvGrpSpPr>
          <p:nvPr/>
        </p:nvGrpSpPr>
        <p:grpSpPr>
          <a:xfrm>
            <a:off x="4273550" y="2216150"/>
            <a:ext cx="4191000" cy="2397125"/>
            <a:chOff x="3780" y="4248"/>
            <a:chExt cx="3271" cy="1869"/>
          </a:xfrm>
        </p:grpSpPr>
        <p:grpSp>
          <p:nvGrpSpPr>
            <p:cNvPr id="18437" name="组合 32777"/>
            <p:cNvGrpSpPr>
              <a:grpSpLocks noChangeAspect="1"/>
            </p:cNvGrpSpPr>
            <p:nvPr/>
          </p:nvGrpSpPr>
          <p:grpSpPr>
            <a:xfrm>
              <a:off x="3780" y="4248"/>
              <a:ext cx="2161" cy="936"/>
              <a:chOff x="4320" y="2297"/>
              <a:chExt cx="2161" cy="936"/>
            </a:xfrm>
          </p:grpSpPr>
          <p:grpSp>
            <p:nvGrpSpPr>
              <p:cNvPr id="18438" name="组合 32778"/>
              <p:cNvGrpSpPr>
                <a:grpSpLocks noChangeAspect="1"/>
              </p:cNvGrpSpPr>
              <p:nvPr/>
            </p:nvGrpSpPr>
            <p:grpSpPr>
              <a:xfrm>
                <a:off x="4320" y="2297"/>
                <a:ext cx="2161" cy="936"/>
                <a:chOff x="4711" y="2819"/>
                <a:chExt cx="1879" cy="816"/>
              </a:xfrm>
            </p:grpSpPr>
            <p:sp>
              <p:nvSpPr>
                <p:cNvPr id="18439" name="直接连接符 32779"/>
                <p:cNvSpPr>
                  <a:spLocks noChangeAspect="1"/>
                </p:cNvSpPr>
                <p:nvPr/>
              </p:nvSpPr>
              <p:spPr>
                <a:xfrm>
                  <a:off x="6590" y="2819"/>
                  <a:ext cx="0" cy="816"/>
                </a:xfrm>
                <a:prstGeom prst="line">
                  <a:avLst/>
                </a:prstGeom>
                <a:ln w="222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sp>
            <p:sp>
              <p:nvSpPr>
                <p:cNvPr id="18440" name="直接连接符 32780"/>
                <p:cNvSpPr>
                  <a:spLocks noChangeAspect="1"/>
                </p:cNvSpPr>
                <p:nvPr/>
              </p:nvSpPr>
              <p:spPr>
                <a:xfrm flipH="1">
                  <a:off x="4711" y="3635"/>
                  <a:ext cx="1879" cy="0"/>
                </a:xfrm>
                <a:prstGeom prst="line">
                  <a:avLst/>
                </a:prstGeom>
                <a:ln w="222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sp>
            <p:sp>
              <p:nvSpPr>
                <p:cNvPr id="18441" name="直接连接符 32781"/>
                <p:cNvSpPr>
                  <a:spLocks noChangeAspect="1"/>
                </p:cNvSpPr>
                <p:nvPr/>
              </p:nvSpPr>
              <p:spPr>
                <a:xfrm flipV="1">
                  <a:off x="4711" y="2819"/>
                  <a:ext cx="1879" cy="816"/>
                </a:xfrm>
                <a:prstGeom prst="line">
                  <a:avLst/>
                </a:prstGeom>
                <a:ln w="222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sp>
          </p:grpSp>
          <p:grpSp>
            <p:nvGrpSpPr>
              <p:cNvPr id="18442" name="组合 32782"/>
              <p:cNvGrpSpPr>
                <a:grpSpLocks noChangeAspect="1"/>
              </p:cNvGrpSpPr>
              <p:nvPr/>
            </p:nvGrpSpPr>
            <p:grpSpPr>
              <a:xfrm>
                <a:off x="6285" y="3062"/>
                <a:ext cx="179" cy="156"/>
                <a:chOff x="6590" y="4857"/>
                <a:chExt cx="156" cy="136"/>
              </a:xfrm>
            </p:grpSpPr>
            <p:sp>
              <p:nvSpPr>
                <p:cNvPr id="18443" name="直接连接符 32783"/>
                <p:cNvSpPr>
                  <a:spLocks noChangeAspect="1"/>
                </p:cNvSpPr>
                <p:nvPr/>
              </p:nvSpPr>
              <p:spPr>
                <a:xfrm>
                  <a:off x="6590" y="4857"/>
                  <a:ext cx="0" cy="136"/>
                </a:xfrm>
                <a:prstGeom prst="line">
                  <a:avLst/>
                </a:prstGeom>
                <a:ln w="222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sp>
            <p:sp>
              <p:nvSpPr>
                <p:cNvPr id="18444" name="直接连接符 32784"/>
                <p:cNvSpPr>
                  <a:spLocks noChangeAspect="1"/>
                </p:cNvSpPr>
                <p:nvPr/>
              </p:nvSpPr>
              <p:spPr>
                <a:xfrm>
                  <a:off x="6590" y="4857"/>
                  <a:ext cx="156" cy="0"/>
                </a:xfrm>
                <a:prstGeom prst="line">
                  <a:avLst/>
                </a:prstGeom>
                <a:ln w="222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sp>
          </p:grpSp>
        </p:grpSp>
        <p:grpSp>
          <p:nvGrpSpPr>
            <p:cNvPr id="18445" name="组合 32785"/>
            <p:cNvGrpSpPr>
              <a:grpSpLocks noChangeAspect="1"/>
            </p:cNvGrpSpPr>
            <p:nvPr/>
          </p:nvGrpSpPr>
          <p:grpSpPr>
            <a:xfrm rot="10800000">
              <a:off x="4890" y="5181"/>
              <a:ext cx="2161" cy="936"/>
              <a:chOff x="4320" y="2297"/>
              <a:chExt cx="2161" cy="936"/>
            </a:xfrm>
          </p:grpSpPr>
          <p:grpSp>
            <p:nvGrpSpPr>
              <p:cNvPr id="18446" name="组合 32786"/>
              <p:cNvGrpSpPr>
                <a:grpSpLocks noChangeAspect="1"/>
              </p:cNvGrpSpPr>
              <p:nvPr/>
            </p:nvGrpSpPr>
            <p:grpSpPr>
              <a:xfrm>
                <a:off x="4320" y="2297"/>
                <a:ext cx="2161" cy="936"/>
                <a:chOff x="4711" y="2819"/>
                <a:chExt cx="1879" cy="816"/>
              </a:xfrm>
            </p:grpSpPr>
            <p:sp>
              <p:nvSpPr>
                <p:cNvPr id="18447" name="直接连接符 32787"/>
                <p:cNvSpPr>
                  <a:spLocks noChangeAspect="1"/>
                </p:cNvSpPr>
                <p:nvPr/>
              </p:nvSpPr>
              <p:spPr>
                <a:xfrm>
                  <a:off x="6590" y="2819"/>
                  <a:ext cx="0" cy="816"/>
                </a:xfrm>
                <a:prstGeom prst="line">
                  <a:avLst/>
                </a:prstGeom>
                <a:ln w="222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sp>
            <p:sp>
              <p:nvSpPr>
                <p:cNvPr id="18448" name="直接连接符 32788"/>
                <p:cNvSpPr>
                  <a:spLocks noChangeAspect="1"/>
                </p:cNvSpPr>
                <p:nvPr/>
              </p:nvSpPr>
              <p:spPr>
                <a:xfrm flipH="1">
                  <a:off x="4711" y="3635"/>
                  <a:ext cx="1879" cy="0"/>
                </a:xfrm>
                <a:prstGeom prst="line">
                  <a:avLst/>
                </a:prstGeom>
                <a:ln w="222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sp>
            <p:sp>
              <p:nvSpPr>
                <p:cNvPr id="18449" name="直接连接符 32789"/>
                <p:cNvSpPr>
                  <a:spLocks noChangeAspect="1"/>
                </p:cNvSpPr>
                <p:nvPr/>
              </p:nvSpPr>
              <p:spPr>
                <a:xfrm flipV="1">
                  <a:off x="4711" y="2819"/>
                  <a:ext cx="1879" cy="816"/>
                </a:xfrm>
                <a:prstGeom prst="line">
                  <a:avLst/>
                </a:prstGeom>
                <a:ln w="222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sp>
          </p:grpSp>
          <p:grpSp>
            <p:nvGrpSpPr>
              <p:cNvPr id="18450" name="组合 32790"/>
              <p:cNvGrpSpPr>
                <a:grpSpLocks noChangeAspect="1"/>
              </p:cNvGrpSpPr>
              <p:nvPr/>
            </p:nvGrpSpPr>
            <p:grpSpPr>
              <a:xfrm>
                <a:off x="6285" y="3062"/>
                <a:ext cx="179" cy="156"/>
                <a:chOff x="6590" y="4857"/>
                <a:chExt cx="156" cy="136"/>
              </a:xfrm>
            </p:grpSpPr>
            <p:sp>
              <p:nvSpPr>
                <p:cNvPr id="18451" name="直接连接符 32791"/>
                <p:cNvSpPr>
                  <a:spLocks noChangeAspect="1"/>
                </p:cNvSpPr>
                <p:nvPr/>
              </p:nvSpPr>
              <p:spPr>
                <a:xfrm>
                  <a:off x="6590" y="4857"/>
                  <a:ext cx="0" cy="136"/>
                </a:xfrm>
                <a:prstGeom prst="line">
                  <a:avLst/>
                </a:prstGeom>
                <a:ln w="222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sp>
            <p:sp>
              <p:nvSpPr>
                <p:cNvPr id="18452" name="直接连接符 32792"/>
                <p:cNvSpPr>
                  <a:spLocks noChangeAspect="1"/>
                </p:cNvSpPr>
                <p:nvPr/>
              </p:nvSpPr>
              <p:spPr>
                <a:xfrm>
                  <a:off x="6590" y="4857"/>
                  <a:ext cx="156" cy="0"/>
                </a:xfrm>
                <a:prstGeom prst="line">
                  <a:avLst/>
                </a:prstGeom>
                <a:ln w="222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sp>
          </p:grpSp>
        </p:grpSp>
      </p:grpSp>
      <p:sp>
        <p:nvSpPr>
          <p:cNvPr id="18453" name="直接连接符 32796"/>
          <p:cNvSpPr/>
          <p:nvPr/>
        </p:nvSpPr>
        <p:spPr>
          <a:xfrm flipH="1">
            <a:off x="5695950" y="2249488"/>
            <a:ext cx="1303338" cy="2324100"/>
          </a:xfrm>
          <a:prstGeom prst="line">
            <a:avLst/>
          </a:prstGeom>
          <a:ln w="25400" cap="flat" cmpd="sng">
            <a:solidFill>
              <a:srgbClr val="FF00FF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18454" name="文本框 17411"/>
          <p:cNvSpPr txBox="1"/>
          <p:nvPr/>
        </p:nvSpPr>
        <p:spPr>
          <a:xfrm flipH="1">
            <a:off x="3997325" y="2924175"/>
            <a:ext cx="450850" cy="414338"/>
          </a:xfrm>
          <a:prstGeom prst="rect">
            <a:avLst/>
          </a:prstGeom>
          <a:solidFill>
            <a:srgbClr val="FFFFFF"/>
          </a:solidFill>
          <a:ln w="9525">
            <a:noFill/>
          </a:ln>
        </p:spPr>
        <p:txBody>
          <a:bodyPr anchor="t" anchorCtr="0"/>
          <a:p>
            <a:pPr algn="just"/>
            <a:r>
              <a:rPr lang="en-US" altLang="zh-CN" b="1">
                <a:latin typeface="Times New Roman" panose="02020603050405020304" pitchFamily="18" charset="0"/>
                <a:ea typeface="宋体" panose="02010600030101010101" pitchFamily="2" charset="-122"/>
              </a:rPr>
              <a:t>A</a:t>
            </a:r>
            <a:endParaRPr lang="en-US" altLang="zh-CN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8455" name="文本框 17411"/>
          <p:cNvSpPr txBox="1"/>
          <p:nvPr/>
        </p:nvSpPr>
        <p:spPr>
          <a:xfrm>
            <a:off x="7042150" y="2087563"/>
            <a:ext cx="425450" cy="93662"/>
          </a:xfrm>
          <a:prstGeom prst="rect">
            <a:avLst/>
          </a:prstGeom>
          <a:solidFill>
            <a:srgbClr val="FFFFFF"/>
          </a:solidFill>
          <a:ln w="9525">
            <a:noFill/>
          </a:ln>
        </p:spPr>
        <p:txBody>
          <a:bodyPr anchor="t" anchorCtr="0"/>
          <a:p>
            <a:pPr algn="just"/>
            <a:r>
              <a:rPr lang="en-US" altLang="zh-CN" b="1">
                <a:latin typeface="Times New Roman" panose="02020603050405020304" pitchFamily="18" charset="0"/>
                <a:ea typeface="宋体" panose="02010600030101010101" pitchFamily="2" charset="-122"/>
              </a:rPr>
              <a:t>B</a:t>
            </a:r>
            <a:endParaRPr lang="en-US" altLang="zh-CN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8456" name="文本框 17411"/>
          <p:cNvSpPr txBox="1"/>
          <p:nvPr/>
        </p:nvSpPr>
        <p:spPr>
          <a:xfrm>
            <a:off x="8253413" y="3101975"/>
            <a:ext cx="427037" cy="93663"/>
          </a:xfrm>
          <a:prstGeom prst="rect">
            <a:avLst/>
          </a:prstGeom>
          <a:solidFill>
            <a:srgbClr val="FFFFFF"/>
          </a:solidFill>
          <a:ln w="9525">
            <a:noFill/>
          </a:ln>
        </p:spPr>
        <p:txBody>
          <a:bodyPr anchor="t" anchorCtr="0"/>
          <a:p>
            <a:pPr algn="just"/>
            <a:r>
              <a:rPr lang="en-US" altLang="zh-CN" b="1">
                <a:latin typeface="Times New Roman" panose="02020603050405020304" pitchFamily="18" charset="0"/>
                <a:ea typeface="宋体" panose="02010600030101010101" pitchFamily="2" charset="-122"/>
              </a:rPr>
              <a:t>C</a:t>
            </a:r>
            <a:endParaRPr lang="en-US" altLang="zh-CN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8457" name="文本框 17411"/>
          <p:cNvSpPr txBox="1"/>
          <p:nvPr/>
        </p:nvSpPr>
        <p:spPr>
          <a:xfrm>
            <a:off x="5445125" y="4691063"/>
            <a:ext cx="425450" cy="92075"/>
          </a:xfrm>
          <a:prstGeom prst="rect">
            <a:avLst/>
          </a:prstGeom>
          <a:solidFill>
            <a:srgbClr val="FFFFFF"/>
          </a:solidFill>
          <a:ln w="9525">
            <a:noFill/>
          </a:ln>
        </p:spPr>
        <p:txBody>
          <a:bodyPr anchor="t" anchorCtr="0"/>
          <a:p>
            <a:pPr algn="just"/>
            <a:r>
              <a:rPr lang="en-US" altLang="zh-CN" b="1">
                <a:latin typeface="Times New Roman" panose="02020603050405020304" pitchFamily="18" charset="0"/>
                <a:ea typeface="宋体" panose="02010600030101010101" pitchFamily="2" charset="-122"/>
              </a:rPr>
              <a:t>D</a:t>
            </a:r>
            <a:endParaRPr lang="en-US" altLang="zh-CN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8458" name="文本框 17414"/>
          <p:cNvSpPr txBox="1"/>
          <p:nvPr/>
        </p:nvSpPr>
        <p:spPr>
          <a:xfrm>
            <a:off x="5543550" y="3040063"/>
            <a:ext cx="403225" cy="298450"/>
          </a:xfrm>
          <a:prstGeom prst="rect">
            <a:avLst/>
          </a:prstGeom>
          <a:solidFill>
            <a:srgbClr val="FFFFFF"/>
          </a:solidFill>
          <a:ln w="9525">
            <a:noFill/>
          </a:ln>
        </p:spPr>
        <p:txBody>
          <a:bodyPr anchor="t" anchorCtr="0"/>
          <a:p>
            <a:pPr algn="just"/>
            <a:r>
              <a:rPr lang="en-US" altLang="zh-CN" b="1">
                <a:latin typeface="Times New Roman" panose="02020603050405020304" pitchFamily="18" charset="0"/>
                <a:ea typeface="宋体" panose="02010600030101010101" pitchFamily="2" charset="-122"/>
              </a:rPr>
              <a:t>E</a:t>
            </a:r>
            <a:endParaRPr lang="en-US" altLang="zh-CN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8459" name="文本框 17414"/>
          <p:cNvSpPr txBox="1"/>
          <p:nvPr/>
        </p:nvSpPr>
        <p:spPr>
          <a:xfrm>
            <a:off x="7064375" y="3054350"/>
            <a:ext cx="403225" cy="298450"/>
          </a:xfrm>
          <a:prstGeom prst="rect">
            <a:avLst/>
          </a:prstGeom>
          <a:solidFill>
            <a:srgbClr val="FFFFFF"/>
          </a:solidFill>
          <a:ln w="9525">
            <a:noFill/>
          </a:ln>
        </p:spPr>
        <p:txBody>
          <a:bodyPr anchor="t" anchorCtr="0"/>
          <a:p>
            <a:pPr algn="just"/>
            <a:r>
              <a:rPr lang="en-US" altLang="zh-CN" b="1">
                <a:latin typeface="Times New Roman" panose="02020603050405020304" pitchFamily="18" charset="0"/>
                <a:ea typeface="宋体" panose="02010600030101010101" pitchFamily="2" charset="-122"/>
              </a:rPr>
              <a:t>F</a:t>
            </a:r>
            <a:endParaRPr lang="en-US" altLang="zh-CN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6398" name="文本框 16397"/>
          <p:cNvSpPr txBox="1"/>
          <p:nvPr/>
        </p:nvSpPr>
        <p:spPr>
          <a:xfrm>
            <a:off x="292100" y="2379979"/>
            <a:ext cx="4156075" cy="132207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eaLnBrk="0" hangingPunct="0">
              <a:spcBef>
                <a:spcPct val="50000"/>
              </a:spcBef>
            </a:pPr>
            <a:r>
              <a:rPr lang="zh-CN" altLang="en-US" sz="2000" b="1" noProof="1" dirty="0">
                <a:solidFill>
                  <a:schemeClr val="accent4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证明：</a:t>
            </a:r>
            <a:endParaRPr lang="zh-CN" altLang="en-US" sz="2000" b="1" noProof="1" dirty="0">
              <a:solidFill>
                <a:schemeClr val="accent4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eaLnBrk="0" hangingPunct="0">
              <a:spcBef>
                <a:spcPct val="50000"/>
              </a:spcBef>
            </a:pPr>
            <a:r>
              <a:rPr lang="zh-CN" altLang="en-US" sz="2000" noProof="1" dirty="0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  <a:sym typeface="+mn-ea"/>
              </a:rPr>
              <a:t>由上题可知△ABF≌△CDE</a:t>
            </a:r>
            <a:endParaRPr lang="zh-CN" altLang="en-US" sz="2000" noProof="1" dirty="0"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  <a:cs typeface="+mn-cs"/>
              <a:sym typeface="+mn-ea"/>
            </a:endParaRPr>
          </a:p>
          <a:p>
            <a:pPr eaLnBrk="0" hangingPunct="0">
              <a:spcBef>
                <a:spcPct val="50000"/>
              </a:spcBef>
            </a:pPr>
            <a:r>
              <a:rPr lang="en-US" altLang="zh-CN" sz="2000" noProof="1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  <a:sym typeface="+mn-ea"/>
              </a:rPr>
              <a:t>∴ BF﹦DE</a:t>
            </a:r>
            <a:endParaRPr lang="en-US" altLang="zh-CN" sz="2000" b="1" noProof="1" dirty="0">
              <a:solidFill>
                <a:schemeClr val="accent4"/>
              </a:solidFill>
              <a:latin typeface="黑体" panose="02010609060101010101" pitchFamily="49" charset="-122"/>
              <a:ea typeface="黑体" panose="02010609060101010101" pitchFamily="49" charset="-122"/>
              <a:sym typeface="+mn-ea"/>
            </a:endParaRPr>
          </a:p>
        </p:txBody>
      </p:sp>
      <p:sp>
        <p:nvSpPr>
          <p:cNvPr id="17434" name="左大括号 18447"/>
          <p:cNvSpPr/>
          <p:nvPr/>
        </p:nvSpPr>
        <p:spPr>
          <a:xfrm>
            <a:off x="530225" y="4416425"/>
            <a:ext cx="223838" cy="1049338"/>
          </a:xfrm>
          <a:prstGeom prst="leftBrace">
            <a:avLst>
              <a:gd name="adj1" fmla="val 23765"/>
              <a:gd name="adj2" fmla="val 50000"/>
            </a:avLst>
          </a:prstGeom>
          <a:noFill/>
          <a:ln w="3810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8462" name="文本框 1"/>
          <p:cNvSpPr txBox="1"/>
          <p:nvPr/>
        </p:nvSpPr>
        <p:spPr>
          <a:xfrm>
            <a:off x="6078538" y="5245100"/>
            <a:ext cx="309562" cy="368300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657225" y="4279900"/>
            <a:ext cx="2492375" cy="1322388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eaLnBrk="0" hangingPunct="0">
              <a:spcBef>
                <a:spcPct val="50000"/>
              </a:spcBef>
            </a:pPr>
            <a:r>
              <a:rPr lang="zh-CN" altLang="en-US" sz="2000" noProof="1" dirty="0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  <a:sym typeface="+mn-ea"/>
              </a:rPr>
              <a:t> </a:t>
            </a:r>
            <a:r>
              <a:rPr lang="en-US" altLang="zh-CN" sz="2000" b="1" noProof="1">
                <a:latin typeface="黑体" panose="02010609060101010101" pitchFamily="49" charset="-122"/>
                <a:ea typeface="黑体" panose="02010609060101010101" pitchFamily="49" charset="-122"/>
                <a:cs typeface="+mn-cs"/>
                <a:sym typeface="+mn-ea"/>
              </a:rPr>
              <a:t>∠EGD</a:t>
            </a:r>
            <a:r>
              <a:rPr lang="en-US" altLang="x-none" sz="2000" noProof="1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  <a:sym typeface="+mn-ea"/>
              </a:rPr>
              <a:t>=</a:t>
            </a:r>
            <a:r>
              <a:rPr lang="en-US" altLang="zh-CN" sz="2000" b="1" noProof="1">
                <a:latin typeface="黑体" panose="02010609060101010101" pitchFamily="49" charset="-122"/>
                <a:ea typeface="黑体" panose="02010609060101010101" pitchFamily="49" charset="-122"/>
                <a:cs typeface="+mn-cs"/>
                <a:sym typeface="+mn-ea"/>
              </a:rPr>
              <a:t>∠FGB</a:t>
            </a:r>
            <a:endParaRPr lang="zh-CN" altLang="en-US" sz="2000" noProof="1" dirty="0"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  <a:sym typeface="+mn-ea"/>
            </a:endParaRPr>
          </a:p>
          <a:p>
            <a:pPr eaLnBrk="0" hangingPunct="0">
              <a:spcBef>
                <a:spcPct val="50000"/>
              </a:spcBef>
            </a:pPr>
            <a:r>
              <a:rPr lang="zh-CN" altLang="en-US" sz="2000" noProof="1" dirty="0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  <a:sym typeface="+mn-ea"/>
              </a:rPr>
              <a:t> </a:t>
            </a:r>
            <a:r>
              <a:rPr lang="en-US" altLang="zh-CN" sz="2000" b="1" noProof="1">
                <a:latin typeface="黑体" panose="02010609060101010101" pitchFamily="49" charset="-122"/>
                <a:ea typeface="黑体" panose="02010609060101010101" pitchFamily="49" charset="-122"/>
                <a:cs typeface="+mn-cs"/>
                <a:sym typeface="+mn-ea"/>
              </a:rPr>
              <a:t>∠DEG</a:t>
            </a:r>
            <a:r>
              <a:rPr lang="en-US" altLang="x-none" sz="2000" noProof="1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  <a:sym typeface="+mn-ea"/>
              </a:rPr>
              <a:t>=</a:t>
            </a:r>
            <a:r>
              <a:rPr lang="en-US" altLang="zh-CN" sz="2000" b="1" noProof="1">
                <a:latin typeface="黑体" panose="02010609060101010101" pitchFamily="49" charset="-122"/>
                <a:ea typeface="黑体" panose="02010609060101010101" pitchFamily="49" charset="-122"/>
                <a:cs typeface="+mn-cs"/>
                <a:sym typeface="+mn-ea"/>
              </a:rPr>
              <a:t>∠BFG</a:t>
            </a:r>
            <a:endParaRPr lang="en-US" altLang="x-none" sz="2000" noProof="1" err="1"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  <a:cs typeface="+mn-cs"/>
              <a:sym typeface="+mn-ea"/>
            </a:endParaRPr>
          </a:p>
          <a:p>
            <a:pPr eaLnBrk="0" hangingPunct="0">
              <a:spcBef>
                <a:spcPct val="50000"/>
              </a:spcBef>
            </a:pPr>
            <a:r>
              <a:rPr lang="en-US" altLang="x-none" sz="2000" noProof="1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  <a:sym typeface="+mn-ea"/>
              </a:rPr>
              <a:t>  BE=</a:t>
            </a:r>
            <a:r>
              <a:rPr lang="en-US" altLang="zh-CN" sz="2000" noProof="1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  <a:sym typeface="+mn-ea"/>
              </a:rPr>
              <a:t>DE</a:t>
            </a:r>
            <a:endParaRPr lang="en-US" altLang="zh-CN" sz="2000" b="1" noProof="1" dirty="0">
              <a:solidFill>
                <a:schemeClr val="accent4"/>
              </a:solidFill>
              <a:latin typeface="黑体" panose="02010609060101010101" pitchFamily="49" charset="-122"/>
              <a:ea typeface="黑体" panose="02010609060101010101" pitchFamily="49" charset="-122"/>
              <a:sym typeface="+mn-ea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174625" y="3827463"/>
            <a:ext cx="2973388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noProof="1" dirty="0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  <a:sym typeface="+mn-ea"/>
              </a:rPr>
              <a:t>在</a:t>
            </a:r>
            <a:r>
              <a:rPr lang="en-US" altLang="x-none" noProof="1" err="1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  <a:sym typeface="+mn-ea"/>
              </a:rPr>
              <a:t>Rt△ABF</a:t>
            </a:r>
            <a:r>
              <a:rPr lang="zh-CN" altLang="en-US" noProof="1" err="1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  <a:sym typeface="+mn-ea"/>
              </a:rPr>
              <a:t>和</a:t>
            </a:r>
            <a:r>
              <a:rPr lang="en-US" altLang="x-none" noProof="1" err="1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  <a:sym typeface="+mn-ea"/>
              </a:rPr>
              <a:t>Rt△CDE</a:t>
            </a:r>
            <a:r>
              <a:rPr lang="zh-CN" altLang="en-US" noProof="1" dirty="0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  <a:sym typeface="+mn-ea"/>
              </a:rPr>
              <a:t>中</a:t>
            </a:r>
            <a:endParaRPr lang="zh-CN" altLang="en-US" noProof="1"/>
          </a:p>
        </p:txBody>
      </p:sp>
      <p:sp>
        <p:nvSpPr>
          <p:cNvPr id="18465" name="文本框 5"/>
          <p:cNvSpPr txBox="1"/>
          <p:nvPr/>
        </p:nvSpPr>
        <p:spPr>
          <a:xfrm>
            <a:off x="530225" y="5959475"/>
            <a:ext cx="2619375" cy="368300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p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292100" y="6000750"/>
            <a:ext cx="4156075" cy="86042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eaLnBrk="0" hangingPunct="0">
              <a:spcBef>
                <a:spcPct val="50000"/>
              </a:spcBef>
            </a:pPr>
            <a:r>
              <a:rPr lang="zh-CN" altLang="en-US" sz="2000" noProof="1" dirty="0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  <a:sym typeface="+mn-ea"/>
              </a:rPr>
              <a:t> </a:t>
            </a:r>
            <a:r>
              <a:rPr lang="en-US" altLang="zh-CN" sz="2000" noProof="1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  <a:sym typeface="+mn-ea"/>
              </a:rPr>
              <a:t>∴</a:t>
            </a:r>
            <a:r>
              <a:rPr lang="en-US" altLang="x-none" sz="2000" noProof="1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  <a:sym typeface="+mn-ea"/>
              </a:rPr>
              <a:t>EG=</a:t>
            </a:r>
            <a:r>
              <a:rPr lang="en-US" altLang="zh-CN" sz="2000" noProof="1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  <a:sym typeface="+mn-ea"/>
              </a:rPr>
              <a:t>FG</a:t>
            </a:r>
            <a:endParaRPr lang="en-US" altLang="zh-CN" sz="2000" noProof="1"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  <a:sym typeface="+mn-ea"/>
            </a:endParaRPr>
          </a:p>
          <a:p>
            <a:pPr eaLnBrk="0" hangingPunct="0">
              <a:spcBef>
                <a:spcPct val="50000"/>
              </a:spcBef>
            </a:pPr>
            <a:r>
              <a:rPr lang="en-US" altLang="zh-CN" sz="2000" noProof="1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  <a:sym typeface="+mn-ea"/>
              </a:rPr>
              <a:t> ∴</a:t>
            </a:r>
            <a:r>
              <a:rPr lang="en-US" altLang="zh-CN" sz="2000" noProof="1" dirty="0">
                <a:latin typeface="黑体" panose="02010609060101010101" pitchFamily="49" charset="-122"/>
                <a:ea typeface="黑体" panose="02010609060101010101" pitchFamily="49" charset="-122"/>
                <a:cs typeface="+mn-cs"/>
                <a:sym typeface="+mn-ea"/>
              </a:rPr>
              <a:t>BD</a:t>
            </a:r>
            <a:r>
              <a:rPr lang="zh-CN" altLang="en-US" sz="2000" noProof="1" dirty="0">
                <a:latin typeface="黑体" panose="02010609060101010101" pitchFamily="49" charset="-122"/>
                <a:ea typeface="黑体" panose="02010609060101010101" pitchFamily="49" charset="-122"/>
                <a:cs typeface="+mn-cs"/>
                <a:sym typeface="+mn-ea"/>
              </a:rPr>
              <a:t>平分</a:t>
            </a:r>
            <a:r>
              <a:rPr lang="en-US" altLang="zh-CN" sz="2000" noProof="1">
                <a:latin typeface="黑体" panose="02010609060101010101" pitchFamily="49" charset="-122"/>
                <a:ea typeface="黑体" panose="02010609060101010101" pitchFamily="49" charset="-122"/>
                <a:cs typeface="+mn-cs"/>
                <a:sym typeface="+mn-ea"/>
              </a:rPr>
              <a:t>EF</a:t>
            </a:r>
            <a:endParaRPr lang="en-US" altLang="zh-CN" sz="2000" b="1" noProof="1" dirty="0">
              <a:solidFill>
                <a:schemeClr val="accent4"/>
              </a:solidFill>
              <a:latin typeface="黑体" panose="02010609060101010101" pitchFamily="49" charset="-122"/>
              <a:ea typeface="黑体" panose="02010609060101010101" pitchFamily="49" charset="-122"/>
              <a:sym typeface="+mn-ea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530225" y="5602288"/>
            <a:ext cx="4156075" cy="398463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eaLnBrk="0" hangingPunct="0">
              <a:spcBef>
                <a:spcPct val="50000"/>
              </a:spcBef>
            </a:pPr>
            <a:r>
              <a:rPr lang="zh-CN" altLang="en-US" sz="2000" noProof="1" dirty="0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  <a:sym typeface="+mn-ea"/>
              </a:rPr>
              <a:t> </a:t>
            </a:r>
            <a:r>
              <a:rPr lang="en-US" altLang="zh-CN" sz="2000" noProof="1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  <a:sym typeface="+mn-ea"/>
              </a:rPr>
              <a:t>∴</a:t>
            </a:r>
            <a:r>
              <a:rPr lang="zh-CN" altLang="en-US" sz="2000" noProof="1" dirty="0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  <a:sym typeface="+mn-ea"/>
              </a:rPr>
              <a:t>△</a:t>
            </a:r>
            <a:r>
              <a:rPr lang="en-US" altLang="zh-CN" sz="2000" noProof="1" dirty="0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  <a:sym typeface="+mn-ea"/>
              </a:rPr>
              <a:t>DEG</a:t>
            </a:r>
            <a:r>
              <a:rPr lang="zh-CN" altLang="en-US" sz="2000" noProof="1" dirty="0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  <a:sym typeface="+mn-ea"/>
              </a:rPr>
              <a:t>≌△</a:t>
            </a:r>
            <a:r>
              <a:rPr lang="en-US" altLang="zh-CN" sz="2000" noProof="1" dirty="0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  <a:sym typeface="+mn-ea"/>
              </a:rPr>
              <a:t>BFG</a:t>
            </a:r>
            <a:endParaRPr lang="en-US" altLang="zh-CN" sz="2000" b="1" noProof="1" dirty="0">
              <a:solidFill>
                <a:schemeClr val="accent4"/>
              </a:solidFill>
              <a:latin typeface="黑体" panose="02010609060101010101" pitchFamily="49" charset="-122"/>
              <a:ea typeface="黑体" panose="02010609060101010101" pitchFamily="49" charset="-122"/>
              <a:sym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3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3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74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74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98" grpId="0"/>
      <p:bldP spid="5" grpId="0"/>
      <p:bldP spid="17434" grpId="0" bldLvl="0" animBg="1"/>
      <p:bldP spid="3" grpId="0"/>
      <p:bldP spid="8" grpId="0"/>
      <p:bldP spid="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19457" name="文本框 18433"/>
          <p:cNvSpPr txBox="1"/>
          <p:nvPr/>
        </p:nvSpPr>
        <p:spPr>
          <a:xfrm>
            <a:off x="468313" y="1052513"/>
            <a:ext cx="7847012" cy="1066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zh-CN" altLang="en-US" sz="3200" b="1" dirty="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例2   </a:t>
            </a:r>
            <a:r>
              <a:rPr lang="zh-CN" altLang="en-US" sz="3200" b="1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如图，</a:t>
            </a:r>
            <a:r>
              <a:rPr lang="zh-CN" altLang="en-US" sz="3200" b="1" i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AC</a:t>
            </a:r>
            <a:r>
              <a:rPr lang="zh-CN" altLang="en-US" sz="3200" b="1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⊥</a:t>
            </a:r>
            <a:r>
              <a:rPr lang="zh-CN" altLang="en-US" sz="3200" b="1" i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BC</a:t>
            </a:r>
            <a:r>
              <a:rPr lang="zh-CN" altLang="en-US" sz="3200" b="1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，</a:t>
            </a:r>
            <a:r>
              <a:rPr lang="zh-CN" altLang="en-US" sz="3200" b="1" i="1" dirty="0">
                <a:solidFill>
                  <a:srgbClr val="0000FF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BD</a:t>
            </a:r>
            <a:r>
              <a:rPr lang="zh-CN" altLang="en-US" sz="3200" b="1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⊥</a:t>
            </a:r>
            <a:r>
              <a:rPr lang="zh-CN" altLang="en-US" sz="3200" b="1" i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AD</a:t>
            </a:r>
            <a:r>
              <a:rPr lang="zh-CN" altLang="en-US" sz="3200" b="1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，</a:t>
            </a:r>
            <a:r>
              <a:rPr lang="zh-CN" altLang="en-US" sz="3200" b="1" i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AC</a:t>
            </a:r>
            <a:r>
              <a:rPr lang="zh-CN" altLang="en-US" sz="3200" b="1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﹦</a:t>
            </a:r>
            <a:r>
              <a:rPr lang="zh-CN" altLang="en-US" sz="3200" b="1" i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BD</a:t>
            </a:r>
            <a:r>
              <a:rPr lang="zh-CN" altLang="en-US" sz="3200" b="1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.</a:t>
            </a:r>
            <a:endParaRPr lang="zh-CN" altLang="en-US" sz="3200" b="1" dirty="0">
              <a:solidFill>
                <a:srgbClr val="0000FF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r>
              <a:rPr lang="zh-CN" altLang="en-US" sz="3200" b="1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求证：</a:t>
            </a:r>
            <a:r>
              <a:rPr lang="zh-CN" altLang="en-US" sz="3200" b="1" i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BC</a:t>
            </a:r>
            <a:r>
              <a:rPr lang="zh-CN" altLang="en-US" sz="3200" b="1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﹦</a:t>
            </a:r>
            <a:r>
              <a:rPr lang="zh-CN" altLang="en-US" sz="3200" b="1" i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AD.</a:t>
            </a:r>
            <a:endParaRPr lang="zh-CN" altLang="en-US" sz="3200" b="1" i="1" dirty="0">
              <a:solidFill>
                <a:srgbClr val="0000FF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grpSp>
        <p:nvGrpSpPr>
          <p:cNvPr id="19458" name="组合 18434"/>
          <p:cNvGrpSpPr/>
          <p:nvPr/>
        </p:nvGrpSpPr>
        <p:grpSpPr>
          <a:xfrm>
            <a:off x="5435600" y="1844675"/>
            <a:ext cx="2952750" cy="2135188"/>
            <a:chOff x="0" y="0"/>
            <a:chExt cx="1541" cy="1121"/>
          </a:xfrm>
        </p:grpSpPr>
        <p:grpSp>
          <p:nvGrpSpPr>
            <p:cNvPr id="19459" name="组合 18435"/>
            <p:cNvGrpSpPr/>
            <p:nvPr/>
          </p:nvGrpSpPr>
          <p:grpSpPr>
            <a:xfrm>
              <a:off x="0" y="0"/>
              <a:ext cx="1541" cy="1121"/>
              <a:chOff x="0" y="0"/>
              <a:chExt cx="1541" cy="1121"/>
            </a:xfrm>
          </p:grpSpPr>
          <p:grpSp>
            <p:nvGrpSpPr>
              <p:cNvPr id="19460" name="组合 18436"/>
              <p:cNvGrpSpPr/>
              <p:nvPr/>
            </p:nvGrpSpPr>
            <p:grpSpPr>
              <a:xfrm>
                <a:off x="248" y="486"/>
                <a:ext cx="1043" cy="635"/>
                <a:chOff x="0" y="0"/>
                <a:chExt cx="1043" cy="635"/>
              </a:xfrm>
            </p:grpSpPr>
            <p:sp>
              <p:nvSpPr>
                <p:cNvPr id="19461" name="直角三角形 18437"/>
                <p:cNvSpPr/>
                <p:nvPr/>
              </p:nvSpPr>
              <p:spPr>
                <a:xfrm rot="8902201">
                  <a:off x="0" y="0"/>
                  <a:ext cx="1043" cy="635"/>
                </a:xfrm>
                <a:prstGeom prst="rtTriangle">
                  <a:avLst/>
                </a:prstGeom>
                <a:solidFill>
                  <a:schemeClr val="bg1"/>
                </a:solidFill>
                <a:ln w="9525" cap="flat" cmpd="sng">
                  <a:solidFill>
                    <a:schemeClr val="tx1"/>
                  </a:solidFill>
                  <a:prstDash val="solid"/>
                  <a:miter/>
                  <a:headEnd type="none" w="med" len="med"/>
                  <a:tailEnd type="none" w="med" len="med"/>
                </a:ln>
              </p:spPr>
              <p:txBody>
                <a:bodyPr anchor="t" anchorCtr="0"/>
                <a:p>
                  <a:endParaRPr lang="zh-CN" altLang="en-US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19462" name="直角三角形 18438"/>
                <p:cNvSpPr/>
                <p:nvPr/>
              </p:nvSpPr>
              <p:spPr>
                <a:xfrm rot="-8947758" flipH="1">
                  <a:off x="0" y="0"/>
                  <a:ext cx="1043" cy="635"/>
                </a:xfrm>
                <a:prstGeom prst="rtTriangle">
                  <a:avLst/>
                </a:prstGeom>
                <a:solidFill>
                  <a:schemeClr val="bg1">
                    <a:alpha val="92000"/>
                  </a:schemeClr>
                </a:solidFill>
                <a:ln w="9525" cap="flat" cmpd="sng">
                  <a:solidFill>
                    <a:schemeClr val="tx1"/>
                  </a:solidFill>
                  <a:prstDash val="solid"/>
                  <a:miter/>
                  <a:headEnd type="none" w="med" len="med"/>
                  <a:tailEnd type="none" w="med" len="med"/>
                </a:ln>
              </p:spPr>
              <p:txBody>
                <a:bodyPr anchor="t" anchorCtr="0"/>
                <a:p>
                  <a:endParaRPr lang="zh-CN" altLang="en-US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</p:grpSp>
          <p:sp>
            <p:nvSpPr>
              <p:cNvPr id="19463" name="文本框 18439"/>
              <p:cNvSpPr txBox="1"/>
              <p:nvPr/>
            </p:nvSpPr>
            <p:spPr>
              <a:xfrm>
                <a:off x="0" y="635"/>
                <a:ext cx="226" cy="28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anchor="t" anchorCtr="0">
                <a:spAutoFit/>
              </a:bodyPr>
              <a:p>
                <a:r>
                  <a:rPr lang="en-US" altLang="zh-CN" sz="2400" i="1">
                    <a:latin typeface="Times New Roman" panose="02020603050405020304" pitchFamily="18" charset="0"/>
                    <a:ea typeface="宋体" panose="02010600030101010101" pitchFamily="2" charset="-122"/>
                  </a:rPr>
                  <a:t>A</a:t>
                </a:r>
                <a:endParaRPr lang="en-US" altLang="zh-CN" sz="2400" i="1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9464" name="文本框 18440"/>
              <p:cNvSpPr txBox="1"/>
              <p:nvPr/>
            </p:nvSpPr>
            <p:spPr>
              <a:xfrm>
                <a:off x="1315" y="635"/>
                <a:ext cx="226" cy="28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anchor="t" anchorCtr="0">
                <a:spAutoFit/>
              </a:bodyPr>
              <a:p>
                <a:r>
                  <a:rPr lang="en-US" altLang="zh-CN" sz="2400" i="1">
                    <a:latin typeface="Times New Roman" panose="02020603050405020304" pitchFamily="18" charset="0"/>
                    <a:ea typeface="宋体" panose="02010600030101010101" pitchFamily="2" charset="-122"/>
                  </a:rPr>
                  <a:t>B</a:t>
                </a:r>
                <a:endParaRPr lang="en-US" altLang="zh-CN" sz="2400" i="1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9465" name="文本框 18441"/>
              <p:cNvSpPr txBox="1"/>
              <p:nvPr/>
            </p:nvSpPr>
            <p:spPr>
              <a:xfrm>
                <a:off x="946" y="0"/>
                <a:ext cx="237" cy="289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anchor="t" anchorCtr="0">
                <a:spAutoFit/>
              </a:bodyPr>
              <a:p>
                <a:r>
                  <a:rPr lang="en-US" altLang="zh-CN" sz="2400" i="1">
                    <a:latin typeface="Times New Roman" panose="02020603050405020304" pitchFamily="18" charset="0"/>
                    <a:ea typeface="宋体" panose="02010600030101010101" pitchFamily="2" charset="-122"/>
                  </a:rPr>
                  <a:t>C</a:t>
                </a:r>
                <a:endParaRPr lang="en-US" altLang="zh-CN" sz="2400" i="1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9466" name="文本框 18442"/>
              <p:cNvSpPr txBox="1"/>
              <p:nvPr/>
            </p:nvSpPr>
            <p:spPr>
              <a:xfrm>
                <a:off x="352" y="0"/>
                <a:ext cx="247" cy="289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anchor="t" anchorCtr="0">
                <a:spAutoFit/>
              </a:bodyPr>
              <a:p>
                <a:r>
                  <a:rPr lang="en-US" altLang="zh-CN" sz="2400" i="1">
                    <a:latin typeface="Times New Roman" panose="02020603050405020304" pitchFamily="18" charset="0"/>
                    <a:ea typeface="宋体" panose="02010600030101010101" pitchFamily="2" charset="-122"/>
                  </a:rPr>
                  <a:t>D</a:t>
                </a:r>
                <a:endParaRPr lang="en-US" altLang="zh-CN" sz="2400" i="1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</p:grpSp>
        <p:sp>
          <p:nvSpPr>
            <p:cNvPr id="19467" name="直接连接符 18443"/>
            <p:cNvSpPr/>
            <p:nvPr/>
          </p:nvSpPr>
          <p:spPr>
            <a:xfrm flipV="1">
              <a:off x="157" y="441"/>
              <a:ext cx="590" cy="363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</p:grpSp>
      <p:sp>
        <p:nvSpPr>
          <p:cNvPr id="18445" name="文本框 18444"/>
          <p:cNvSpPr txBox="1"/>
          <p:nvPr/>
        </p:nvSpPr>
        <p:spPr>
          <a:xfrm>
            <a:off x="468313" y="2420938"/>
            <a:ext cx="4752975" cy="1066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证明：</a:t>
            </a:r>
            <a:r>
              <a:rPr lang="zh-CN" altLang="en-US">
                <a:latin typeface="Arial" panose="020B0604020202020204" pitchFamily="34" charset="0"/>
                <a:ea typeface="宋体" panose="02010600030101010101" pitchFamily="2" charset="-122"/>
              </a:rPr>
              <a:t> </a:t>
            </a:r>
            <a:r>
              <a:rPr lang="zh-CN" altLang="en-US" sz="2400" b="1">
                <a:latin typeface="Arial" panose="020B0604020202020204" pitchFamily="34" charset="0"/>
                <a:ea typeface="宋体" panose="02010600030101010101" pitchFamily="2" charset="-122"/>
              </a:rPr>
              <a:t>∵</a:t>
            </a:r>
            <a:r>
              <a:rPr lang="zh-CN" altLang="en-US" sz="2400">
                <a:latin typeface="Arial" panose="020B0604020202020204" pitchFamily="34" charset="0"/>
                <a:ea typeface="宋体" panose="02010600030101010101" pitchFamily="2" charset="-122"/>
              </a:rPr>
              <a:t> </a:t>
            </a:r>
            <a:r>
              <a:rPr lang="en-US" altLang="zh-CN" sz="2400">
                <a:latin typeface="Arial" panose="020B0604020202020204" pitchFamily="34" charset="0"/>
                <a:ea typeface="宋体" panose="02010600030101010101" pitchFamily="2" charset="-122"/>
              </a:rPr>
              <a:t>AC⊥BC</a:t>
            </a:r>
            <a:r>
              <a:rPr lang="zh-CN" altLang="en-US" sz="2400">
                <a:latin typeface="Arial" panose="020B0604020202020204" pitchFamily="34" charset="0"/>
                <a:ea typeface="宋体" panose="02010600030101010101" pitchFamily="2" charset="-122"/>
              </a:rPr>
              <a:t>， </a:t>
            </a:r>
            <a:r>
              <a:rPr lang="en-US" altLang="zh-CN" sz="2400">
                <a:latin typeface="Arial" panose="020B0604020202020204" pitchFamily="34" charset="0"/>
                <a:ea typeface="宋体" panose="02010600030101010101" pitchFamily="2" charset="-122"/>
              </a:rPr>
              <a:t>BD⊥AD</a:t>
            </a:r>
            <a:endParaRPr lang="en-US" altLang="zh-CN" sz="240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spcBef>
                <a:spcPct val="50000"/>
              </a:spcBef>
            </a:pPr>
            <a:r>
              <a:rPr lang="en-US" altLang="zh-CN" sz="2400">
                <a:latin typeface="Arial" panose="020B0604020202020204" pitchFamily="34" charset="0"/>
                <a:ea typeface="宋体" panose="02010600030101010101" pitchFamily="2" charset="-122"/>
              </a:rPr>
              <a:t>              </a:t>
            </a:r>
            <a:r>
              <a:rPr lang="en-US" altLang="zh-CN" sz="2400" b="1">
                <a:latin typeface="Arial" panose="020B0604020202020204" pitchFamily="34" charset="0"/>
                <a:ea typeface="宋体" panose="02010600030101010101" pitchFamily="2" charset="-122"/>
              </a:rPr>
              <a:t>∴∠C</a:t>
            </a:r>
            <a:r>
              <a:rPr lang="zh-CN" altLang="en-US" sz="2400" b="1">
                <a:latin typeface="Arial" panose="020B0604020202020204" pitchFamily="34" charset="0"/>
                <a:ea typeface="宋体" panose="02010600030101010101" pitchFamily="2" charset="-122"/>
              </a:rPr>
              <a:t>与∠</a:t>
            </a:r>
            <a:r>
              <a:rPr lang="en-US" altLang="zh-CN" sz="2400" b="1">
                <a:latin typeface="Arial" panose="020B0604020202020204" pitchFamily="34" charset="0"/>
                <a:ea typeface="宋体" panose="02010600030101010101" pitchFamily="2" charset="-122"/>
              </a:rPr>
              <a:t>D</a:t>
            </a:r>
            <a:r>
              <a:rPr lang="zh-CN" altLang="en-US" sz="2400" b="1">
                <a:latin typeface="Arial" panose="020B0604020202020204" pitchFamily="34" charset="0"/>
                <a:ea typeface="宋体" panose="02010600030101010101" pitchFamily="2" charset="-122"/>
              </a:rPr>
              <a:t>都是直角</a:t>
            </a:r>
            <a:r>
              <a:rPr lang="en-US" altLang="zh-CN" sz="2400" b="1">
                <a:latin typeface="Arial" panose="020B0604020202020204" pitchFamily="34" charset="0"/>
                <a:ea typeface="宋体" panose="02010600030101010101" pitchFamily="2" charset="-122"/>
              </a:rPr>
              <a:t>.</a:t>
            </a:r>
            <a:endParaRPr lang="en-US" altLang="zh-CN" sz="240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pSp>
        <p:nvGrpSpPr>
          <p:cNvPr id="18446" name="组合 18445"/>
          <p:cNvGrpSpPr/>
          <p:nvPr/>
        </p:nvGrpSpPr>
        <p:grpSpPr>
          <a:xfrm>
            <a:off x="1619250" y="3860800"/>
            <a:ext cx="5788025" cy="854075"/>
            <a:chOff x="0" y="0"/>
            <a:chExt cx="3646" cy="538"/>
          </a:xfrm>
        </p:grpSpPr>
        <p:sp>
          <p:nvSpPr>
            <p:cNvPr id="19470" name="文本框 18446"/>
            <p:cNvSpPr txBox="1"/>
            <p:nvPr/>
          </p:nvSpPr>
          <p:spPr>
            <a:xfrm>
              <a:off x="0" y="0"/>
              <a:ext cx="3646" cy="53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eaLnBrk="0" hangingPunct="0">
                <a:spcBef>
                  <a:spcPct val="50000"/>
                </a:spcBef>
              </a:pPr>
              <a:r>
                <a:rPr lang="zh-CN" altLang="en-US">
                  <a:latin typeface="Arial" panose="020B0604020202020204" pitchFamily="34" charset="0"/>
                  <a:ea typeface="宋体" panose="02010600030101010101" pitchFamily="2" charset="-122"/>
                </a:rPr>
                <a:t>      </a:t>
              </a:r>
              <a:r>
                <a:rPr lang="en-US" altLang="zh-CN" sz="2000" b="1">
                  <a:latin typeface="Arial" panose="020B0604020202020204" pitchFamily="34" charset="0"/>
                  <a:ea typeface="宋体" panose="02010600030101010101" pitchFamily="2" charset="-122"/>
                </a:rPr>
                <a:t>AB=BA,</a:t>
              </a:r>
              <a:endParaRPr lang="en-US" altLang="zh-CN" sz="2000" b="1">
                <a:latin typeface="Arial" panose="020B0604020202020204" pitchFamily="34" charset="0"/>
                <a:ea typeface="宋体" panose="02010600030101010101" pitchFamily="2" charset="-122"/>
              </a:endParaRPr>
            </a:p>
            <a:p>
              <a:pPr eaLnBrk="0" hangingPunct="0">
                <a:spcBef>
                  <a:spcPct val="50000"/>
                </a:spcBef>
              </a:pPr>
              <a:r>
                <a:rPr lang="en-US" altLang="zh-CN" sz="2000" b="1">
                  <a:latin typeface="Arial" panose="020B0604020202020204" pitchFamily="34" charset="0"/>
                  <a:ea typeface="宋体" panose="02010600030101010101" pitchFamily="2" charset="-122"/>
                </a:rPr>
                <a:t>     AC=BD</a:t>
              </a:r>
              <a:r>
                <a:rPr lang="en-US" altLang="zh-CN" sz="2000">
                  <a:latin typeface="Arial" panose="020B0604020202020204" pitchFamily="34" charset="0"/>
                  <a:ea typeface="宋体" panose="02010600030101010101" pitchFamily="2" charset="-122"/>
                </a:rPr>
                <a:t> </a:t>
              </a:r>
              <a:r>
                <a:rPr lang="en-US" altLang="zh-CN" sz="2000" b="1">
                  <a:latin typeface="Arial" panose="020B0604020202020204" pitchFamily="34" charset="0"/>
                  <a:ea typeface="宋体" panose="02010600030101010101" pitchFamily="2" charset="-122"/>
                </a:rPr>
                <a:t>.</a:t>
              </a:r>
              <a:endParaRPr lang="en-US" altLang="zh-CN" sz="2000" b="1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9471" name="左大括号 18447"/>
            <p:cNvSpPr/>
            <p:nvPr/>
          </p:nvSpPr>
          <p:spPr>
            <a:xfrm>
              <a:off x="91" y="45"/>
              <a:ext cx="141" cy="402"/>
            </a:xfrm>
            <a:prstGeom prst="leftBrace">
              <a:avLst>
                <a:gd name="adj1" fmla="val 23719"/>
                <a:gd name="adj2" fmla="val 50000"/>
              </a:avLst>
            </a:prstGeom>
            <a:noFill/>
            <a:ln w="3810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 anchorCtr="0"/>
            <a:p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sp>
        <p:nvSpPr>
          <p:cNvPr id="18449" name="文本框 18448"/>
          <p:cNvSpPr txBox="1"/>
          <p:nvPr/>
        </p:nvSpPr>
        <p:spPr>
          <a:xfrm>
            <a:off x="1008063" y="4654550"/>
            <a:ext cx="3492500" cy="13700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algn="ctr"/>
            <a:r>
              <a:rPr lang="en-US" altLang="zh-CN" sz="2400" b="1">
                <a:solidFill>
                  <a:srgbClr val="FF33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Rt</a:t>
            </a:r>
            <a:r>
              <a:rPr lang="en-US" altLang="zh-CN" sz="2400" b="1">
                <a:latin typeface="华文中宋" panose="02010600040101010101" pitchFamily="2" charset="-122"/>
                <a:ea typeface="华文中宋" panose="02010600040101010101" pitchFamily="2" charset="-122"/>
              </a:rPr>
              <a:t>△ABC≌</a:t>
            </a:r>
            <a:r>
              <a:rPr lang="en-US" altLang="zh-CN" sz="2400" b="1">
                <a:solidFill>
                  <a:srgbClr val="FF33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Rt</a:t>
            </a:r>
            <a:r>
              <a:rPr lang="en-US" altLang="zh-CN" sz="2400" b="1">
                <a:latin typeface="华文中宋" panose="02010600040101010101" pitchFamily="2" charset="-122"/>
                <a:ea typeface="华文中宋" panose="02010600040101010101" pitchFamily="2" charset="-122"/>
              </a:rPr>
              <a:t>△BAD (</a:t>
            </a:r>
            <a:r>
              <a:rPr lang="en-US" altLang="zh-CN" sz="2400" b="1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HL</a:t>
            </a:r>
            <a:r>
              <a:rPr lang="en-US" altLang="zh-CN" sz="2400" b="1">
                <a:latin typeface="华文中宋" panose="02010600040101010101" pitchFamily="2" charset="-122"/>
                <a:ea typeface="华文中宋" panose="02010600040101010101" pitchFamily="2" charset="-122"/>
              </a:rPr>
              <a:t>).</a:t>
            </a:r>
            <a:endParaRPr lang="en-US" altLang="zh-CN" sz="2400" b="1"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r>
              <a:rPr lang="en-US" altLang="zh-CN" sz="2400" b="1">
                <a:latin typeface="华文中宋" panose="02010600040101010101" pitchFamily="2" charset="-122"/>
                <a:ea typeface="华文中宋" panose="02010600040101010101" pitchFamily="2" charset="-122"/>
              </a:rPr>
              <a:t> ∴ BC﹦AD</a:t>
            </a:r>
            <a:endParaRPr lang="en-US" altLang="zh-CN" sz="2400" b="1"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algn="ctr">
              <a:spcBef>
                <a:spcPct val="50000"/>
              </a:spcBef>
            </a:pPr>
            <a:endParaRPr lang="zh-CN" altLang="en-US" sz="2400" b="1">
              <a:solidFill>
                <a:srgbClr val="0000CC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18450" name="文本框 18449"/>
          <p:cNvSpPr txBox="1"/>
          <p:nvPr/>
        </p:nvSpPr>
        <p:spPr>
          <a:xfrm>
            <a:off x="971550" y="3405188"/>
            <a:ext cx="4897438" cy="4572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>
                <a:latin typeface="华文中宋" panose="02010600040101010101" pitchFamily="2" charset="-122"/>
                <a:ea typeface="华文中宋" panose="02010600040101010101" pitchFamily="2" charset="-122"/>
              </a:rPr>
              <a:t>在 </a:t>
            </a:r>
            <a:r>
              <a:rPr lang="en-US" altLang="zh-CN" sz="2400" b="1">
                <a:solidFill>
                  <a:srgbClr val="FF33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Rt</a:t>
            </a:r>
            <a:r>
              <a:rPr lang="en-US" altLang="zh-CN" sz="2400" b="1">
                <a:latin typeface="华文中宋" panose="02010600040101010101" pitchFamily="2" charset="-122"/>
                <a:ea typeface="华文中宋" panose="02010600040101010101" pitchFamily="2" charset="-122"/>
              </a:rPr>
              <a:t>△ABC </a:t>
            </a:r>
            <a:r>
              <a:rPr lang="zh-CN" altLang="en-US" sz="2400" b="1">
                <a:latin typeface="华文中宋" panose="02010600040101010101" pitchFamily="2" charset="-122"/>
                <a:ea typeface="华文中宋" panose="02010600040101010101" pitchFamily="2" charset="-122"/>
              </a:rPr>
              <a:t>和 </a:t>
            </a:r>
            <a:r>
              <a:rPr lang="en-US" altLang="zh-CN" sz="2400" b="1">
                <a:solidFill>
                  <a:srgbClr val="FF33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Rt</a:t>
            </a:r>
            <a:r>
              <a:rPr lang="en-US" altLang="zh-CN" sz="2400" b="1">
                <a:latin typeface="华文中宋" panose="02010600040101010101" pitchFamily="2" charset="-122"/>
                <a:ea typeface="华文中宋" panose="02010600040101010101" pitchFamily="2" charset="-122"/>
              </a:rPr>
              <a:t>△BAD </a:t>
            </a:r>
            <a:r>
              <a:rPr lang="zh-CN" altLang="en-US" sz="2400" b="1">
                <a:latin typeface="华文中宋" panose="02010600040101010101" pitchFamily="2" charset="-122"/>
                <a:ea typeface="华文中宋" panose="02010600040101010101" pitchFamily="2" charset="-122"/>
              </a:rPr>
              <a:t>中，</a:t>
            </a:r>
            <a:endParaRPr lang="zh-CN" altLang="en-US" sz="2400" b="1"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84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84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84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84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84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84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84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84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45" grpId="1"/>
      <p:bldP spid="18449" grpId="0"/>
      <p:bldP spid="1845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20481" name="文本框 19457"/>
          <p:cNvSpPr txBox="1"/>
          <p:nvPr/>
        </p:nvSpPr>
        <p:spPr>
          <a:xfrm>
            <a:off x="552450" y="1323975"/>
            <a:ext cx="6934200" cy="4572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0482" name="矩形 19458"/>
          <p:cNvSpPr/>
          <p:nvPr/>
        </p:nvSpPr>
        <p:spPr>
          <a:xfrm>
            <a:off x="34925" y="188913"/>
            <a:ext cx="8858250" cy="2087562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pPr marL="342900" indent="-342900">
              <a:spcBef>
                <a:spcPct val="20000"/>
              </a:spcBef>
            </a:pPr>
            <a:r>
              <a:rPr lang="zh-CN" altLang="en-US" sz="3200" b="1" dirty="0">
                <a:solidFill>
                  <a:srgbClr val="FF0000"/>
                </a:solidFill>
                <a:latin typeface="Arial Black" panose="020B0A04020102020204" pitchFamily="34" charset="0"/>
                <a:ea typeface="宋体" panose="02010600030101010101" pitchFamily="2" charset="-122"/>
              </a:rPr>
              <a:t>练习2：</a:t>
            </a:r>
            <a:r>
              <a:rPr lang="zh-CN" altLang="en-US" sz="3200" b="1" dirty="0">
                <a:latin typeface="Arial Black" panose="020B0A04020102020204" pitchFamily="34" charset="0"/>
                <a:ea typeface="宋体" panose="02010600030101010101" pitchFamily="2" charset="-122"/>
              </a:rPr>
              <a:t> </a:t>
            </a:r>
            <a:r>
              <a:rPr lang="zh-CN" altLang="en-US" sz="3200" b="1" dirty="0">
                <a:solidFill>
                  <a:srgbClr val="0000FF"/>
                </a:solidFill>
                <a:latin typeface="Arial Black" panose="020B0A04020102020204" pitchFamily="34" charset="0"/>
                <a:ea typeface="宋体" panose="02010600030101010101" pitchFamily="2" charset="-122"/>
              </a:rPr>
              <a:t>如图，两根长度为12米的绳子，一端系在杆上，另一端分别固定在地面两个木桩上，两个木桩离旗杆底部的距离相等吗？请说明你的理由。</a:t>
            </a:r>
            <a:endParaRPr lang="zh-CN" altLang="en-US" sz="3200" b="1" dirty="0">
              <a:solidFill>
                <a:srgbClr val="0000FF"/>
              </a:solidFill>
              <a:latin typeface="Arial Black" panose="020B0A04020102020204" pitchFamily="34" charset="0"/>
              <a:ea typeface="宋体" panose="02010600030101010101" pitchFamily="2" charset="-122"/>
            </a:endParaRPr>
          </a:p>
        </p:txBody>
      </p:sp>
      <p:grpSp>
        <p:nvGrpSpPr>
          <p:cNvPr id="20483" name="组合 19459"/>
          <p:cNvGrpSpPr/>
          <p:nvPr/>
        </p:nvGrpSpPr>
        <p:grpSpPr>
          <a:xfrm>
            <a:off x="5200650" y="2619375"/>
            <a:ext cx="3505200" cy="4286250"/>
            <a:chOff x="0" y="0"/>
            <a:chExt cx="2208" cy="2700"/>
          </a:xfrm>
        </p:grpSpPr>
        <p:grpSp>
          <p:nvGrpSpPr>
            <p:cNvPr id="20484" name="组合 19460"/>
            <p:cNvGrpSpPr>
              <a:grpSpLocks noChangeAspect="1"/>
            </p:cNvGrpSpPr>
            <p:nvPr/>
          </p:nvGrpSpPr>
          <p:grpSpPr>
            <a:xfrm>
              <a:off x="0" y="0"/>
              <a:ext cx="2208" cy="2700"/>
              <a:chOff x="0" y="0"/>
              <a:chExt cx="2208" cy="2700"/>
            </a:xfrm>
          </p:grpSpPr>
          <p:graphicFrame>
            <p:nvGraphicFramePr>
              <p:cNvPr id="20485" name="对象 19461"/>
              <p:cNvGraphicFramePr>
                <a:graphicFrameLocks noChangeAspect="1"/>
              </p:cNvGraphicFramePr>
              <p:nvPr/>
            </p:nvGraphicFramePr>
            <p:xfrm>
              <a:off x="0" y="408"/>
              <a:ext cx="2208" cy="2292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3085" name="" r:id="rId1" imgW="3324225" imgH="3638550" progId="Paint.Picture">
                      <p:embed/>
                    </p:oleObj>
                  </mc:Choice>
                  <mc:Fallback>
                    <p:oleObj name="" r:id="rId1" imgW="3324225" imgH="3638550" progId="Paint.Picture">
                      <p:embed/>
                      <p:pic>
                        <p:nvPicPr>
                          <p:cNvPr id="0" name="图片 3084"/>
                          <p:cNvPicPr/>
                          <p:nvPr/>
                        </p:nvPicPr>
                        <p:blipFill>
                          <a:blip r:embed="rId2">
                            <a:clrChange>
                              <a:clrFrom>
                                <a:srgbClr val="FFFFFF"/>
                              </a:clrFrom>
                              <a:clrTo>
                                <a:srgbClr val="FFFFFF">
                                  <a:alpha val="0"/>
                                </a:srgbClr>
                              </a:clrTo>
                            </a:clrChange>
                          </a:blip>
                          <a:stretch>
                            <a:fillRect/>
                          </a:stretch>
                        </p:blipFill>
                        <p:spPr>
                          <a:xfrm>
                            <a:off x="0" y="408"/>
                            <a:ext cx="2208" cy="2292"/>
                          </a:xfrm>
                          <a:prstGeom prst="rect">
                            <a:avLst/>
                          </a:prstGeom>
                          <a:noFill/>
                          <a:ln w="38100">
                            <a:noFill/>
                            <a:miter/>
                          </a:ln>
                        </p:spPr>
                      </p:pic>
                    </p:oleObj>
                  </mc:Fallback>
                </mc:AlternateContent>
              </a:graphicData>
            </a:graphic>
          </p:graphicFrame>
          <p:pic>
            <p:nvPicPr>
              <p:cNvPr id="20486" name="图片 19462" descr="2"/>
              <p:cNvPicPr>
                <a:picLocks noChangeAspect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1020" y="0"/>
                <a:ext cx="966" cy="660"/>
              </a:xfrm>
              <a:prstGeom prst="rect">
                <a:avLst/>
              </a:prstGeom>
              <a:noFill/>
              <a:ln w="9525">
                <a:noFill/>
              </a:ln>
            </p:spPr>
          </p:pic>
        </p:grpSp>
        <p:sp>
          <p:nvSpPr>
            <p:cNvPr id="20487" name="直接连接符 19463"/>
            <p:cNvSpPr/>
            <p:nvPr/>
          </p:nvSpPr>
          <p:spPr>
            <a:xfrm>
              <a:off x="1066" y="46"/>
              <a:ext cx="0" cy="95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</p:grpSp>
      <p:sp>
        <p:nvSpPr>
          <p:cNvPr id="19465" name="文本框 19464"/>
          <p:cNvSpPr txBox="1"/>
          <p:nvPr/>
        </p:nvSpPr>
        <p:spPr>
          <a:xfrm>
            <a:off x="323850" y="2565400"/>
            <a:ext cx="6048375" cy="2224088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zh-CN" altLang="en-US" sz="2800">
                <a:latin typeface="Arial" panose="020B0604020202020204" pitchFamily="34" charset="0"/>
                <a:ea typeface="宋体" panose="02010600030101010101" pitchFamily="2" charset="-122"/>
              </a:rPr>
              <a:t>解</a:t>
            </a:r>
            <a:r>
              <a:rPr lang="zh-CN" altLang="en-US" sz="2800" b="1">
                <a:latin typeface="Arial" panose="020B0604020202020204" pitchFamily="34" charset="0"/>
                <a:ea typeface="宋体" panose="02010600030101010101" pitchFamily="2" charset="-122"/>
              </a:rPr>
              <a:t>：</a:t>
            </a:r>
            <a:r>
              <a:rPr lang="en-US" altLang="zh-CN" sz="2800" b="1">
                <a:latin typeface="Arial" panose="020B0604020202020204" pitchFamily="34" charset="0"/>
                <a:ea typeface="宋体" panose="02010600030101010101" pitchFamily="2" charset="-122"/>
              </a:rPr>
              <a:t>BD=CD</a:t>
            </a:r>
            <a:endParaRPr lang="en-US" altLang="zh-CN" sz="2800" b="1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r>
              <a:rPr lang="zh-CN" altLang="en-US" sz="2800" b="1">
                <a:latin typeface="Arial" panose="020B0604020202020204" pitchFamily="34" charset="0"/>
                <a:ea typeface="宋体" panose="02010600030101010101" pitchFamily="2" charset="-122"/>
              </a:rPr>
              <a:t>理由：在</a:t>
            </a:r>
            <a:r>
              <a:rPr lang="en-US" altLang="zh-CN" sz="2800" b="1">
                <a:latin typeface="Arial" panose="020B0604020202020204" pitchFamily="34" charset="0"/>
                <a:ea typeface="宋体" panose="02010600030101010101" pitchFamily="2" charset="-122"/>
              </a:rPr>
              <a:t>Rt△ADB</a:t>
            </a:r>
            <a:r>
              <a:rPr lang="zh-CN" altLang="en-US" sz="2800" b="1">
                <a:latin typeface="Arial" panose="020B0604020202020204" pitchFamily="34" charset="0"/>
                <a:ea typeface="宋体" panose="02010600030101010101" pitchFamily="2" charset="-122"/>
              </a:rPr>
              <a:t>和</a:t>
            </a:r>
            <a:r>
              <a:rPr lang="en-US" altLang="zh-CN" sz="2800" b="1">
                <a:latin typeface="Arial" panose="020B0604020202020204" pitchFamily="34" charset="0"/>
                <a:ea typeface="宋体" panose="02010600030101010101" pitchFamily="2" charset="-122"/>
              </a:rPr>
              <a:t>Rt△ADC</a:t>
            </a:r>
            <a:r>
              <a:rPr lang="zh-CN" altLang="en-US" sz="2800" b="1">
                <a:latin typeface="Arial" panose="020B0604020202020204" pitchFamily="34" charset="0"/>
                <a:ea typeface="宋体" panose="02010600030101010101" pitchFamily="2" charset="-122"/>
              </a:rPr>
              <a:t>中</a:t>
            </a:r>
            <a:endParaRPr lang="zh-CN" altLang="en-US" sz="2800" b="1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endParaRPr lang="zh-CN" altLang="en-US" sz="2800" b="1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r>
              <a:rPr lang="zh-CN" altLang="en-US" sz="2800" b="1">
                <a:latin typeface="Arial" panose="020B0604020202020204" pitchFamily="34" charset="0"/>
                <a:ea typeface="宋体" panose="02010600030101010101" pitchFamily="2" charset="-122"/>
              </a:rPr>
              <a:t>                  </a:t>
            </a:r>
            <a:endParaRPr lang="zh-CN" altLang="en-US" sz="2800" b="1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r>
              <a:rPr lang="zh-CN" altLang="en-US" sz="2800" b="1">
                <a:latin typeface="Arial" panose="020B0604020202020204" pitchFamily="34" charset="0"/>
                <a:ea typeface="宋体" panose="02010600030101010101" pitchFamily="2" charset="-122"/>
              </a:rPr>
              <a:t>                  </a:t>
            </a:r>
            <a:endParaRPr lang="zh-CN" altLang="en-US" sz="2800" b="1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9466" name="文本框 19465"/>
          <p:cNvSpPr txBox="1"/>
          <p:nvPr/>
        </p:nvSpPr>
        <p:spPr>
          <a:xfrm>
            <a:off x="401638" y="5083175"/>
            <a:ext cx="5113337" cy="116205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spcBef>
                <a:spcPct val="50000"/>
              </a:spcBef>
            </a:pPr>
            <a:r>
              <a:rPr lang="zh-CN" altLang="en-US" sz="2800" b="1">
                <a:latin typeface="宋体" panose="02010600030101010101" pitchFamily="2" charset="-122"/>
                <a:ea typeface="宋体" panose="02010600030101010101" pitchFamily="2" charset="-122"/>
              </a:rPr>
              <a:t>所以</a:t>
            </a:r>
            <a:r>
              <a:rPr lang="en-US" altLang="zh-CN" sz="2800" b="1">
                <a:latin typeface="宋体" panose="02010600030101010101" pitchFamily="2" charset="-122"/>
                <a:ea typeface="宋体" panose="02010600030101010101" pitchFamily="2" charset="-122"/>
              </a:rPr>
              <a:t>Rt△ABD≌Rt△ACD(</a:t>
            </a:r>
            <a:r>
              <a:rPr lang="en-US" altLang="zh-CN" sz="28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HL</a:t>
            </a:r>
            <a:r>
              <a:rPr lang="en-US" altLang="zh-CN" sz="2800" b="1">
                <a:latin typeface="宋体" panose="02010600030101010101" pitchFamily="2" charset="-122"/>
                <a:ea typeface="宋体" panose="02010600030101010101" pitchFamily="2" charset="-122"/>
              </a:rPr>
              <a:t>)</a:t>
            </a:r>
            <a:endParaRPr lang="en-US" altLang="zh-CN" sz="2800" b="1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>
              <a:spcBef>
                <a:spcPct val="50000"/>
              </a:spcBef>
            </a:pPr>
            <a:r>
              <a:rPr lang="zh-CN" altLang="en-US" sz="2800" b="1">
                <a:latin typeface="Arial" panose="020B0604020202020204" pitchFamily="34" charset="0"/>
                <a:ea typeface="宋体" panose="02010600030101010101" pitchFamily="2" charset="-122"/>
              </a:rPr>
              <a:t>所以</a:t>
            </a:r>
            <a:r>
              <a:rPr lang="en-US" altLang="zh-CN" sz="2800" b="1">
                <a:latin typeface="Arial" panose="020B0604020202020204" pitchFamily="34" charset="0"/>
                <a:ea typeface="宋体" panose="02010600030101010101" pitchFamily="2" charset="-122"/>
              </a:rPr>
              <a:t>BD=CD</a:t>
            </a:r>
            <a:endParaRPr lang="en-US" altLang="zh-CN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pSp>
        <p:nvGrpSpPr>
          <p:cNvPr id="19467" name="组合 19466"/>
          <p:cNvGrpSpPr/>
          <p:nvPr/>
        </p:nvGrpSpPr>
        <p:grpSpPr>
          <a:xfrm>
            <a:off x="971550" y="3716338"/>
            <a:ext cx="3746500" cy="1160462"/>
            <a:chOff x="0" y="0"/>
            <a:chExt cx="2359" cy="731"/>
          </a:xfrm>
        </p:grpSpPr>
        <p:sp>
          <p:nvSpPr>
            <p:cNvPr id="20491" name="文本框 19467"/>
            <p:cNvSpPr txBox="1"/>
            <p:nvPr/>
          </p:nvSpPr>
          <p:spPr>
            <a:xfrm>
              <a:off x="0" y="0"/>
              <a:ext cx="2359" cy="731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eaLnBrk="0" hangingPunct="0">
                <a:spcBef>
                  <a:spcPct val="50000"/>
                </a:spcBef>
              </a:pPr>
              <a:r>
                <a:rPr lang="zh-CN" altLang="en-US" sz="2800">
                  <a:latin typeface="Arial" panose="020B0604020202020204" pitchFamily="34" charset="0"/>
                  <a:ea typeface="宋体" panose="02010600030101010101" pitchFamily="2" charset="-122"/>
                </a:rPr>
                <a:t>   </a:t>
              </a:r>
              <a:r>
                <a:rPr lang="en-US" altLang="zh-CN" sz="2800" b="1">
                  <a:latin typeface="Arial" panose="020B0604020202020204" pitchFamily="34" charset="0"/>
                  <a:ea typeface="宋体" panose="02010600030101010101" pitchFamily="2" charset="-122"/>
                </a:rPr>
                <a:t>AB=AC,</a:t>
              </a:r>
              <a:endParaRPr lang="en-US" altLang="zh-CN" sz="2800" b="1">
                <a:latin typeface="Arial" panose="020B0604020202020204" pitchFamily="34" charset="0"/>
                <a:ea typeface="宋体" panose="02010600030101010101" pitchFamily="2" charset="-122"/>
              </a:endParaRPr>
            </a:p>
            <a:p>
              <a:pPr eaLnBrk="0" hangingPunct="0">
                <a:spcBef>
                  <a:spcPct val="50000"/>
                </a:spcBef>
              </a:pPr>
              <a:r>
                <a:rPr lang="en-US" altLang="zh-CN" sz="2800" b="1">
                  <a:latin typeface="Arial" panose="020B0604020202020204" pitchFamily="34" charset="0"/>
                  <a:ea typeface="宋体" panose="02010600030101010101" pitchFamily="2" charset="-122"/>
                </a:rPr>
                <a:t>   AD=AD</a:t>
              </a:r>
              <a:r>
                <a:rPr lang="en-US" altLang="zh-CN" sz="2800">
                  <a:latin typeface="Arial" panose="020B0604020202020204" pitchFamily="34" charset="0"/>
                  <a:ea typeface="宋体" panose="02010600030101010101" pitchFamily="2" charset="-122"/>
                </a:rPr>
                <a:t>.</a:t>
              </a:r>
              <a:endParaRPr lang="en-US" altLang="zh-CN" sz="280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0492" name="左大括号 19468"/>
            <p:cNvSpPr/>
            <p:nvPr/>
          </p:nvSpPr>
          <p:spPr>
            <a:xfrm>
              <a:off x="91" y="91"/>
              <a:ext cx="91" cy="453"/>
            </a:xfrm>
            <a:prstGeom prst="leftBrace">
              <a:avLst>
                <a:gd name="adj1" fmla="val 41414"/>
                <a:gd name="adj2" fmla="val 50000"/>
              </a:avLst>
            </a:prstGeom>
            <a:noFill/>
            <a:ln w="3810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 anchorCtr="0"/>
            <a:p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94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94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194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65" grpId="0"/>
      <p:bldP spid="1946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1505" name="图片 45057" descr="Pict0100"/>
          <p:cNvPicPr>
            <a:picLocks noChangeAspect="1"/>
          </p:cNvPicPr>
          <p:nvPr/>
        </p:nvPicPr>
        <p:blipFill>
          <a:blip r:embed="rId1">
            <a:lum bright="6000" contrast="23999"/>
          </a:blip>
          <a:stretch>
            <a:fillRect/>
          </a:stretch>
        </p:blipFill>
        <p:spPr>
          <a:xfrm>
            <a:off x="611188" y="2852738"/>
            <a:ext cx="5076825" cy="333533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1506" name="爆炸形 2 45058"/>
          <p:cNvSpPr/>
          <p:nvPr/>
        </p:nvSpPr>
        <p:spPr>
          <a:xfrm>
            <a:off x="5003800" y="1916113"/>
            <a:ext cx="3744913" cy="2160587"/>
          </a:xfrm>
          <a:prstGeom prst="irregularSeal2">
            <a:avLst/>
          </a:prstGeom>
          <a:solidFill>
            <a:srgbClr val="00FF00">
              <a:alpha val="50000"/>
            </a:srgbClr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p>
            <a:pPr algn="ctr">
              <a:buClr>
                <a:schemeClr val="bg1"/>
              </a:buClr>
            </a:pPr>
            <a:r>
              <a:rPr lang="zh-CN" altLang="en-US" sz="3600" b="1" dirty="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议一议</a:t>
            </a:r>
            <a:endParaRPr lang="zh-CN" altLang="en-US" sz="3600" b="1">
              <a:solidFill>
                <a:srgbClr val="FF0000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21507" name="文本框 45059"/>
          <p:cNvSpPr txBox="1"/>
          <p:nvPr/>
        </p:nvSpPr>
        <p:spPr>
          <a:xfrm>
            <a:off x="250825" y="908050"/>
            <a:ext cx="8500110" cy="1198880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p>
            <a:pPr eaLnBrk="0" hangingPunct="0">
              <a:spcBef>
                <a:spcPct val="50000"/>
              </a:spcBef>
            </a:pPr>
            <a:r>
              <a:rPr lang="zh-CN" altLang="en-US" sz="2400" b="1" dirty="0">
                <a:latin typeface="Arial" panose="020B0604020202020204" pitchFamily="34" charset="0"/>
                <a:ea typeface="宋体" panose="02010600030101010101" pitchFamily="2" charset="-122"/>
              </a:rPr>
              <a:t>如图，有两个长度相同的滑梯，左边滑梯的高度</a:t>
            </a:r>
            <a:r>
              <a:rPr lang="en-US" altLang="zh-CN" sz="2400" b="1" dirty="0">
                <a:latin typeface="Arial" panose="020B0604020202020204" pitchFamily="34" charset="0"/>
                <a:ea typeface="宋体" panose="02010600030101010101" pitchFamily="2" charset="-122"/>
              </a:rPr>
              <a:t>AC</a:t>
            </a:r>
            <a:r>
              <a:rPr lang="zh-CN" altLang="en-US" sz="2400" b="1" dirty="0">
                <a:latin typeface="Arial" panose="020B0604020202020204" pitchFamily="34" charset="0"/>
                <a:ea typeface="宋体" panose="02010600030101010101" pitchFamily="2" charset="-122"/>
              </a:rPr>
              <a:t>与右边滑梯水平方向的长度</a:t>
            </a:r>
            <a:r>
              <a:rPr lang="en-US" altLang="zh-CN" sz="2400" b="1" dirty="0">
                <a:latin typeface="Arial" panose="020B0604020202020204" pitchFamily="34" charset="0"/>
                <a:ea typeface="宋体" panose="02010600030101010101" pitchFamily="2" charset="-122"/>
              </a:rPr>
              <a:t>DF</a:t>
            </a:r>
            <a:r>
              <a:rPr lang="zh-CN" altLang="en-US" sz="2400" b="1" dirty="0">
                <a:latin typeface="Arial" panose="020B0604020202020204" pitchFamily="34" charset="0"/>
                <a:ea typeface="宋体" panose="02010600030101010101" pitchFamily="2" charset="-122"/>
              </a:rPr>
              <a:t>相等，两个滑梯的倾斜角</a:t>
            </a:r>
            <a:r>
              <a:rPr lang="en-US" altLang="zh-CN" sz="24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∠ABC</a:t>
            </a:r>
            <a:r>
              <a:rPr lang="zh-CN" altLang="en-US" sz="2400" b="1">
                <a:latin typeface="Arial" panose="020B0604020202020204" pitchFamily="34" charset="0"/>
                <a:ea typeface="宋体" panose="02010600030101010101" pitchFamily="2" charset="-122"/>
              </a:rPr>
              <a:t>和</a:t>
            </a:r>
            <a:r>
              <a:rPr lang="en-US" altLang="zh-CN" sz="24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∠DFE</a:t>
            </a:r>
            <a:r>
              <a:rPr lang="zh-CN" altLang="en-US" sz="2400" b="1" dirty="0">
                <a:latin typeface="Arial" panose="020B0604020202020204" pitchFamily="34" charset="0"/>
                <a:ea typeface="宋体" panose="02010600030101010101" pitchFamily="2" charset="-122"/>
              </a:rPr>
              <a:t>的大小有什么关系？</a:t>
            </a:r>
            <a:endParaRPr lang="zh-CN" altLang="en-US" sz="24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5061" name="文本框 45060"/>
          <p:cNvSpPr txBox="1"/>
          <p:nvPr/>
        </p:nvSpPr>
        <p:spPr>
          <a:xfrm>
            <a:off x="5257800" y="4267200"/>
            <a:ext cx="3581400" cy="46037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spcBef>
                <a:spcPct val="50000"/>
              </a:spcBef>
            </a:pPr>
            <a:r>
              <a:rPr lang="en-US" altLang="zh-CN" sz="2400" b="1" dirty="0">
                <a:solidFill>
                  <a:srgbClr val="FF0000"/>
                </a:solidFill>
                <a:uFillTx/>
                <a:latin typeface="Arial" panose="020B0604020202020204" pitchFamily="34" charset="0"/>
                <a:ea typeface="宋体" panose="02010600030101010101" pitchFamily="2" charset="-122"/>
              </a:rPr>
              <a:t>∠ABC+∠DFE=90°</a:t>
            </a:r>
            <a:endParaRPr lang="en-US" altLang="zh-CN" sz="2400" b="1" dirty="0">
              <a:solidFill>
                <a:srgbClr val="FF0000"/>
              </a:solidFill>
              <a:uFillTx/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1509" name="横卷形 45061"/>
          <p:cNvSpPr/>
          <p:nvPr/>
        </p:nvSpPr>
        <p:spPr>
          <a:xfrm>
            <a:off x="2700338" y="0"/>
            <a:ext cx="3455987" cy="935038"/>
          </a:xfrm>
          <a:prstGeom prst="horizontalScroll">
            <a:avLst>
              <a:gd name="adj" fmla="val 12500"/>
            </a:avLst>
          </a:prstGeom>
          <a:solidFill>
            <a:srgbClr val="CC99FF"/>
          </a:solidFill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 anchorCtr="0"/>
          <a:p>
            <a:pPr algn="ctr"/>
            <a:r>
              <a:rPr lang="zh-CN" altLang="en-US" dirty="0">
                <a:latin typeface="华文中宋" panose="02010600040101010101" pitchFamily="2" charset="-122"/>
                <a:ea typeface="华文中宋" panose="02010600040101010101" pitchFamily="2" charset="-122"/>
              </a:rPr>
              <a:t>联系实际 综合应用</a:t>
            </a:r>
            <a:endParaRPr lang="zh-CN" altLang="en-US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</p:spTree>
  </p:cSld>
  <p:clrMapOvr>
    <a:masterClrMapping/>
  </p:clrMapOvr>
  <p:transition spd="slow">
    <p:cover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50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061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2529" name="图片 46081" descr="Pict0100"/>
          <p:cNvPicPr>
            <a:picLocks noChangeAspect="1"/>
          </p:cNvPicPr>
          <p:nvPr/>
        </p:nvPicPr>
        <p:blipFill>
          <a:blip r:embed="rId1">
            <a:lum bright="6000" contrast="23999"/>
          </a:blip>
          <a:stretch>
            <a:fillRect/>
          </a:stretch>
        </p:blipFill>
        <p:spPr>
          <a:xfrm>
            <a:off x="0" y="1752600"/>
            <a:ext cx="4876800" cy="281463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6083" name="文本框 46082"/>
          <p:cNvSpPr txBox="1"/>
          <p:nvPr/>
        </p:nvSpPr>
        <p:spPr>
          <a:xfrm>
            <a:off x="4648200" y="762000"/>
            <a:ext cx="4495800" cy="5191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spcBef>
                <a:spcPct val="50000"/>
              </a:spcBef>
            </a:pPr>
            <a:r>
              <a:rPr lang="zh-CN" altLang="en-US" b="1" dirty="0">
                <a:latin typeface="Arial" panose="020B0604020202020204" pitchFamily="34" charset="0"/>
                <a:ea typeface="宋体" panose="02010600030101010101" pitchFamily="2" charset="-122"/>
              </a:rPr>
              <a:t>解</a:t>
            </a:r>
            <a:r>
              <a:rPr lang="zh-CN" altLang="en-US" sz="2400" b="1" dirty="0">
                <a:latin typeface="Arial" panose="020B0604020202020204" pitchFamily="34" charset="0"/>
                <a:ea typeface="宋体" panose="02010600030101010101" pitchFamily="2" charset="-122"/>
              </a:rPr>
              <a:t>：在</a:t>
            </a:r>
            <a:r>
              <a:rPr lang="en-US" altLang="zh-CN" sz="2400" b="1" dirty="0" err="1">
                <a:latin typeface="Arial" panose="020B0604020202020204" pitchFamily="34" charset="0"/>
                <a:ea typeface="宋体" panose="02010600030101010101" pitchFamily="2" charset="-122"/>
              </a:rPr>
              <a:t>Rt△ABC</a:t>
            </a:r>
            <a:r>
              <a:rPr lang="zh-CN" altLang="en-US" sz="2400" b="1" dirty="0" err="1">
                <a:latin typeface="Arial" panose="020B0604020202020204" pitchFamily="34" charset="0"/>
                <a:ea typeface="宋体" panose="02010600030101010101" pitchFamily="2" charset="-122"/>
              </a:rPr>
              <a:t>和</a:t>
            </a:r>
            <a:r>
              <a:rPr lang="en-US" altLang="zh-CN" sz="2400" b="1" dirty="0" err="1">
                <a:latin typeface="Arial" panose="020B0604020202020204" pitchFamily="34" charset="0"/>
                <a:ea typeface="宋体" panose="02010600030101010101" pitchFamily="2" charset="-122"/>
              </a:rPr>
              <a:t>Rt△DEF</a:t>
            </a:r>
            <a:r>
              <a:rPr lang="zh-CN" altLang="en-US" sz="2400" b="1" dirty="0">
                <a:latin typeface="Arial" panose="020B0604020202020204" pitchFamily="34" charset="0"/>
                <a:ea typeface="宋体" panose="02010600030101010101" pitchFamily="2" charset="-122"/>
              </a:rPr>
              <a:t>中</a:t>
            </a:r>
            <a:endParaRPr lang="zh-CN" altLang="en-US" sz="24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pSp>
        <p:nvGrpSpPr>
          <p:cNvPr id="46084" name="组合 46083"/>
          <p:cNvGrpSpPr/>
          <p:nvPr/>
        </p:nvGrpSpPr>
        <p:grpSpPr>
          <a:xfrm>
            <a:off x="5399088" y="1628775"/>
            <a:ext cx="3744912" cy="1004888"/>
            <a:chOff x="3288" y="1525"/>
            <a:chExt cx="2359" cy="633"/>
          </a:xfrm>
        </p:grpSpPr>
        <p:sp>
          <p:nvSpPr>
            <p:cNvPr id="22532" name="文本框 46084"/>
            <p:cNvSpPr txBox="1"/>
            <p:nvPr/>
          </p:nvSpPr>
          <p:spPr>
            <a:xfrm>
              <a:off x="3288" y="1525"/>
              <a:ext cx="2359" cy="633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eaLnBrk="0" hangingPunct="0">
                <a:spcBef>
                  <a:spcPct val="50000"/>
                </a:spcBef>
              </a:pPr>
              <a:r>
                <a:rPr lang="en-US" altLang="zh-CN" dirty="0">
                  <a:latin typeface="Arial" panose="020B0604020202020204" pitchFamily="34" charset="0"/>
                  <a:ea typeface="宋体" panose="02010600030101010101" pitchFamily="2" charset="-122"/>
                </a:rPr>
                <a:t>    </a:t>
              </a:r>
              <a:r>
                <a:rPr lang="en-US" altLang="zh-CN" sz="2400" b="1">
                  <a:latin typeface="Arial" panose="020B0604020202020204" pitchFamily="34" charset="0"/>
                  <a:ea typeface="宋体" panose="02010600030101010101" pitchFamily="2" charset="-122"/>
                </a:rPr>
                <a:t>BC=EF,</a:t>
              </a:r>
              <a:endParaRPr lang="en-US" altLang="zh-CN" sz="2400" b="1">
                <a:latin typeface="Arial" panose="020B0604020202020204" pitchFamily="34" charset="0"/>
                <a:ea typeface="宋体" panose="02010600030101010101" pitchFamily="2" charset="-122"/>
              </a:endParaRPr>
            </a:p>
            <a:p>
              <a:pPr eaLnBrk="0" hangingPunct="0">
                <a:spcBef>
                  <a:spcPct val="50000"/>
                </a:spcBef>
              </a:pPr>
              <a:r>
                <a:rPr lang="en-US" altLang="zh-CN" sz="2400" b="1">
                  <a:latin typeface="Arial" panose="020B0604020202020204" pitchFamily="34" charset="0"/>
                  <a:ea typeface="宋体" panose="02010600030101010101" pitchFamily="2" charset="-122"/>
                </a:rPr>
                <a:t>   AC=DF</a:t>
              </a:r>
              <a:r>
                <a:rPr lang="en-US" altLang="zh-CN">
                  <a:latin typeface="Arial" panose="020B0604020202020204" pitchFamily="34" charset="0"/>
                  <a:ea typeface="宋体" panose="02010600030101010101" pitchFamily="2" charset="-122"/>
                </a:rPr>
                <a:t> </a:t>
              </a:r>
              <a:r>
                <a:rPr lang="en-US" altLang="zh-CN" b="1">
                  <a:latin typeface="Arial" panose="020B0604020202020204" pitchFamily="34" charset="0"/>
                  <a:ea typeface="宋体" panose="02010600030101010101" pitchFamily="2" charset="-122"/>
                </a:rPr>
                <a:t>.</a:t>
              </a:r>
              <a:endParaRPr lang="en-US" altLang="zh-CN" b="1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2533" name="左大括号 46085"/>
            <p:cNvSpPr/>
            <p:nvPr/>
          </p:nvSpPr>
          <p:spPr>
            <a:xfrm>
              <a:off x="3379" y="1616"/>
              <a:ext cx="91" cy="453"/>
            </a:xfrm>
            <a:prstGeom prst="leftBrace">
              <a:avLst>
                <a:gd name="adj1" fmla="val 41414"/>
                <a:gd name="adj2" fmla="val 50000"/>
              </a:avLst>
            </a:prstGeom>
            <a:noFill/>
            <a:ln w="3810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 anchorCtr="0"/>
            <a:p>
              <a:pPr algn="ctr"/>
              <a:endParaRPr lang="zh-CN" altLang="en-US">
                <a:latin typeface="华文中宋" panose="02010600040101010101" pitchFamily="2" charset="-122"/>
                <a:ea typeface="华文中宋" panose="02010600040101010101" pitchFamily="2" charset="-122"/>
              </a:endParaRPr>
            </a:p>
          </p:txBody>
        </p:sp>
      </p:grpSp>
      <p:sp>
        <p:nvSpPr>
          <p:cNvPr id="46087" name="文本框 46086"/>
          <p:cNvSpPr txBox="1"/>
          <p:nvPr/>
        </p:nvSpPr>
        <p:spPr>
          <a:xfrm>
            <a:off x="4852988" y="2971800"/>
            <a:ext cx="4291012" cy="4572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spcBef>
                <a:spcPct val="50000"/>
              </a:spcBef>
            </a:pPr>
            <a:r>
              <a:rPr lang="en-US" altLang="zh-CN" sz="2400" b="1" dirty="0" err="1">
                <a:latin typeface="Arial" panose="020B0604020202020204" pitchFamily="34" charset="0"/>
                <a:ea typeface="宋体" panose="02010600030101010101" pitchFamily="2" charset="-122"/>
              </a:rPr>
              <a:t>∴ Rt△ABC≌Rt△DEF</a:t>
            </a:r>
            <a:r>
              <a:rPr lang="en-US" altLang="zh-CN" sz="2400" b="1">
                <a:latin typeface="Arial" panose="020B0604020202020204" pitchFamily="34" charset="0"/>
                <a:ea typeface="宋体" panose="02010600030101010101" pitchFamily="2" charset="-122"/>
              </a:rPr>
              <a:t> (</a:t>
            </a:r>
            <a:r>
              <a:rPr lang="en-US" altLang="zh-CN" sz="24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HL</a:t>
            </a:r>
            <a:r>
              <a:rPr lang="en-US" altLang="zh-CN" sz="2400" b="1">
                <a:latin typeface="Arial" panose="020B0604020202020204" pitchFamily="34" charset="0"/>
                <a:ea typeface="宋体" panose="02010600030101010101" pitchFamily="2" charset="-122"/>
              </a:rPr>
              <a:t>).</a:t>
            </a:r>
            <a:endParaRPr lang="en-US" altLang="zh-CN" sz="2400" b="1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6088" name="文本框 46087"/>
          <p:cNvSpPr txBox="1"/>
          <p:nvPr/>
        </p:nvSpPr>
        <p:spPr>
          <a:xfrm>
            <a:off x="5421313" y="3657600"/>
            <a:ext cx="3722687" cy="1004888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spcBef>
                <a:spcPct val="50000"/>
              </a:spcBef>
            </a:pPr>
            <a:r>
              <a:rPr lang="en-US" altLang="zh-CN" sz="2400" b="1">
                <a:latin typeface="Arial" panose="020B0604020202020204" pitchFamily="34" charset="0"/>
                <a:ea typeface="宋体" panose="02010600030101010101" pitchFamily="2" charset="-122"/>
              </a:rPr>
              <a:t>∴∠ABC=∠DEF</a:t>
            </a:r>
            <a:endParaRPr lang="en-US" altLang="zh-CN" sz="2400" b="1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>
              <a:spcBef>
                <a:spcPct val="50000"/>
              </a:spcBef>
            </a:pPr>
            <a:r>
              <a:rPr lang="en-US" altLang="zh-CN" sz="2400" b="1" dirty="0">
                <a:latin typeface="Arial" panose="020B0604020202020204" pitchFamily="34" charset="0"/>
                <a:ea typeface="宋体" panose="02010600030101010101" pitchFamily="2" charset="-122"/>
              </a:rPr>
              <a:t>(</a:t>
            </a:r>
            <a:r>
              <a:rPr lang="zh-CN" altLang="en-US" sz="2400" b="1" dirty="0">
                <a:latin typeface="Arial" panose="020B0604020202020204" pitchFamily="34" charset="0"/>
                <a:ea typeface="宋体" panose="02010600030101010101" pitchFamily="2" charset="-122"/>
              </a:rPr>
              <a:t>全等三角形对应角相等</a:t>
            </a:r>
            <a:r>
              <a:rPr lang="en-US" altLang="zh-CN" sz="2400" b="1">
                <a:latin typeface="Arial" panose="020B0604020202020204" pitchFamily="34" charset="0"/>
                <a:ea typeface="宋体" panose="02010600030101010101" pitchFamily="2" charset="-122"/>
              </a:rPr>
              <a:t>).</a:t>
            </a:r>
            <a:endParaRPr lang="en-US" altLang="zh-CN" sz="2400" b="1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6089" name="文本框 46088"/>
          <p:cNvSpPr txBox="1"/>
          <p:nvPr/>
        </p:nvSpPr>
        <p:spPr>
          <a:xfrm>
            <a:off x="5562600" y="4724400"/>
            <a:ext cx="3581400" cy="4572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spcBef>
                <a:spcPct val="50000"/>
              </a:spcBef>
            </a:pPr>
            <a:r>
              <a:rPr lang="en-US" altLang="zh-CN" sz="2400" b="1">
                <a:latin typeface="Arial" panose="020B0604020202020204" pitchFamily="34" charset="0"/>
                <a:ea typeface="宋体" panose="02010600030101010101" pitchFamily="2" charset="-122"/>
              </a:rPr>
              <a:t>∵ ∠DEF+∠DFE=90°,</a:t>
            </a:r>
            <a:endParaRPr lang="en-US" altLang="zh-CN" sz="2400" b="1">
              <a:latin typeface="Arial" panose="020B0604020202020204" pitchFamily="34" charset="0"/>
              <a:ea typeface="Arial" panose="020B0604020202020204" pitchFamily="34" charset="0"/>
            </a:endParaRPr>
          </a:p>
        </p:txBody>
      </p:sp>
      <p:sp>
        <p:nvSpPr>
          <p:cNvPr id="46090" name="文本框 46089"/>
          <p:cNvSpPr txBox="1"/>
          <p:nvPr/>
        </p:nvSpPr>
        <p:spPr>
          <a:xfrm>
            <a:off x="5334000" y="5410200"/>
            <a:ext cx="3421063" cy="4572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spcBef>
                <a:spcPct val="50000"/>
              </a:spcBef>
            </a:pPr>
            <a:r>
              <a:rPr lang="en-US" altLang="zh-CN" sz="2400" b="1" dirty="0">
                <a:latin typeface="Arial" panose="020B0604020202020204" pitchFamily="34" charset="0"/>
                <a:ea typeface="宋体" panose="02010600030101010101" pitchFamily="2" charset="-122"/>
              </a:rPr>
              <a:t>∴∠ABC+∠DFE=90°</a:t>
            </a:r>
            <a:endParaRPr lang="en-US" altLang="en-US" sz="2400" b="1">
              <a:latin typeface="Arial" panose="020B0604020202020204" pitchFamily="34" charset="0"/>
              <a:ea typeface="Arial" panose="020B0604020202020204" pitchFamily="34" charset="0"/>
            </a:endParaRPr>
          </a:p>
        </p:txBody>
      </p:sp>
      <p:pic>
        <p:nvPicPr>
          <p:cNvPr id="22538" name="图片 46090" descr="SO01871_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4724400"/>
            <a:ext cx="4267200" cy="14478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spd="slow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60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460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460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460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7" dur="500"/>
                                        <p:tgtEl>
                                          <p:spTgt spid="460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460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083" grpId="0"/>
      <p:bldP spid="46087" grpId="0"/>
      <p:bldP spid="46088" grpId="0"/>
      <p:bldP spid="46089" grpId="0"/>
      <p:bldP spid="46090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23553" name="Text Box 2"/>
          <p:cNvSpPr txBox="1"/>
          <p:nvPr/>
        </p:nvSpPr>
        <p:spPr>
          <a:xfrm>
            <a:off x="2700338" y="44450"/>
            <a:ext cx="2952750" cy="762000"/>
          </a:xfrm>
          <a:prstGeom prst="rect">
            <a:avLst/>
          </a:prstGeom>
          <a:solidFill>
            <a:srgbClr val="CC99FF"/>
          </a:solidFill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4400" b="1" dirty="0">
                <a:solidFill>
                  <a:schemeClr val="tx2"/>
                </a:solidFill>
                <a:latin typeface="Arial" panose="020B0604020202020204" pitchFamily="34" charset="0"/>
                <a:ea typeface="华文新魏" panose="02010800040101010101" pitchFamily="2" charset="-122"/>
              </a:rPr>
              <a:t>知识回顾：</a:t>
            </a:r>
            <a:endParaRPr lang="zh-CN" altLang="en-US" sz="4400" b="1" dirty="0">
              <a:solidFill>
                <a:schemeClr val="tx2"/>
              </a:solidFill>
              <a:latin typeface="Arial" panose="020B0604020202020204" pitchFamily="34" charset="0"/>
              <a:ea typeface="华文新魏" panose="02010800040101010101" pitchFamily="2" charset="-122"/>
            </a:endParaRPr>
          </a:p>
        </p:txBody>
      </p:sp>
      <p:sp>
        <p:nvSpPr>
          <p:cNvPr id="24579" name="Text Box 3"/>
          <p:cNvSpPr txBox="1"/>
          <p:nvPr/>
        </p:nvSpPr>
        <p:spPr>
          <a:xfrm>
            <a:off x="1187450" y="1341438"/>
            <a:ext cx="5543550" cy="64135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 i="1" u="sng" dirty="0">
                <a:solidFill>
                  <a:srgbClr val="FF33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直角三角形</a:t>
            </a:r>
            <a:r>
              <a:rPr lang="zh-CN" altLang="en-US" sz="3600" b="1" i="1" dirty="0">
                <a:solidFill>
                  <a:srgbClr val="FF33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 </a:t>
            </a:r>
            <a:r>
              <a:rPr lang="zh-CN" altLang="en-US" sz="3600" b="1" dirty="0">
                <a:latin typeface="Arial" panose="020B0604020202020204" pitchFamily="34" charset="0"/>
                <a:ea typeface="黑体" panose="02010609060101010101" pitchFamily="49" charset="-122"/>
              </a:rPr>
              <a:t>全等的条件：</a:t>
            </a:r>
            <a:endParaRPr lang="zh-CN" altLang="en-US" sz="3600" b="1" dirty="0"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24580" name="Text Box 4"/>
          <p:cNvSpPr txBox="1"/>
          <p:nvPr/>
        </p:nvSpPr>
        <p:spPr>
          <a:xfrm>
            <a:off x="828675" y="2060575"/>
            <a:ext cx="5038725" cy="70167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en-US" altLang="zh-CN" sz="4000" b="1">
                <a:solidFill>
                  <a:srgbClr val="0066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</a:t>
            </a:r>
            <a:r>
              <a:rPr lang="zh-CN" altLang="en-US" sz="4000" b="1" dirty="0">
                <a:solidFill>
                  <a:srgbClr val="0066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）定义（重合）法；</a:t>
            </a:r>
            <a:endParaRPr lang="zh-CN" altLang="en-US" sz="4000" b="1" dirty="0">
              <a:solidFill>
                <a:srgbClr val="0066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4581" name="Text Box 5"/>
          <p:cNvSpPr txBox="1"/>
          <p:nvPr/>
        </p:nvSpPr>
        <p:spPr>
          <a:xfrm>
            <a:off x="3492500" y="2997200"/>
            <a:ext cx="3098800" cy="70167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en-US" altLang="zh-CN" sz="4000" b="1">
                <a:solidFill>
                  <a:srgbClr val="0066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SSS</a:t>
            </a:r>
            <a:r>
              <a:rPr lang="zh-CN" altLang="en-US" sz="4000" b="1" dirty="0">
                <a:solidFill>
                  <a:srgbClr val="0066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；</a:t>
            </a:r>
            <a:endParaRPr lang="zh-CN" altLang="en-US" sz="4000" b="1" dirty="0">
              <a:solidFill>
                <a:srgbClr val="0066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4582" name="Text Box 6"/>
          <p:cNvSpPr txBox="1"/>
          <p:nvPr/>
        </p:nvSpPr>
        <p:spPr>
          <a:xfrm>
            <a:off x="3492500" y="3644900"/>
            <a:ext cx="3098800" cy="70167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en-US" altLang="zh-CN" sz="4000" b="1">
                <a:solidFill>
                  <a:srgbClr val="0066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SAS</a:t>
            </a:r>
            <a:r>
              <a:rPr lang="zh-CN" altLang="en-US" sz="4000" b="1" dirty="0">
                <a:solidFill>
                  <a:srgbClr val="0066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；</a:t>
            </a:r>
            <a:endParaRPr lang="zh-CN" altLang="en-US" sz="4000" b="1" dirty="0">
              <a:solidFill>
                <a:srgbClr val="0066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4583" name="Text Box 7"/>
          <p:cNvSpPr txBox="1"/>
          <p:nvPr/>
        </p:nvSpPr>
        <p:spPr>
          <a:xfrm>
            <a:off x="3492500" y="4221163"/>
            <a:ext cx="3098800" cy="70167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en-US" altLang="zh-CN" sz="4000" b="1">
                <a:solidFill>
                  <a:srgbClr val="0066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ASA</a:t>
            </a:r>
            <a:r>
              <a:rPr lang="zh-CN" altLang="en-US" sz="4000" b="1" dirty="0">
                <a:solidFill>
                  <a:srgbClr val="0066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；</a:t>
            </a:r>
            <a:endParaRPr lang="zh-CN" altLang="en-US" sz="4000" b="1" dirty="0">
              <a:solidFill>
                <a:srgbClr val="0066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4584" name="Text Box 8"/>
          <p:cNvSpPr txBox="1"/>
          <p:nvPr/>
        </p:nvSpPr>
        <p:spPr>
          <a:xfrm>
            <a:off x="3565525" y="4940300"/>
            <a:ext cx="3095625" cy="70167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en-US" altLang="zh-CN" sz="4000" b="1">
                <a:solidFill>
                  <a:srgbClr val="0066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AAS.</a:t>
            </a:r>
            <a:endParaRPr lang="en-US" altLang="zh-CN" sz="4000" b="1">
              <a:solidFill>
                <a:srgbClr val="0066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pSp>
        <p:nvGrpSpPr>
          <p:cNvPr id="23560" name="组合 24584"/>
          <p:cNvGrpSpPr/>
          <p:nvPr/>
        </p:nvGrpSpPr>
        <p:grpSpPr>
          <a:xfrm>
            <a:off x="828675" y="2997200"/>
            <a:ext cx="2193925" cy="2406650"/>
            <a:chOff x="0" y="0"/>
            <a:chExt cx="839" cy="1516"/>
          </a:xfrm>
        </p:grpSpPr>
        <p:sp>
          <p:nvSpPr>
            <p:cNvPr id="23561" name="Text Box 10"/>
            <p:cNvSpPr txBox="1"/>
            <p:nvPr/>
          </p:nvSpPr>
          <p:spPr>
            <a:xfrm>
              <a:off x="0" y="0"/>
              <a:ext cx="793" cy="1096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3600" b="1">
                  <a:solidFill>
                    <a:srgbClr val="0080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2</a:t>
              </a:r>
              <a:r>
                <a:rPr lang="zh-CN" altLang="en-US" sz="3600" b="1" dirty="0">
                  <a:solidFill>
                    <a:srgbClr val="0080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）解题中常用的</a:t>
              </a:r>
              <a:r>
                <a:rPr lang="en-US" altLang="zh-CN" sz="3600" b="1">
                  <a:solidFill>
                    <a:srgbClr val="0080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4</a:t>
              </a:r>
              <a:r>
                <a:rPr lang="zh-CN" altLang="en-US" sz="3600" b="1" dirty="0">
                  <a:solidFill>
                    <a:srgbClr val="0080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种方法</a:t>
              </a:r>
              <a:endParaRPr lang="zh-CN" altLang="en-US" sz="3600" b="1" dirty="0">
                <a:solidFill>
                  <a:srgbClr val="008000"/>
                </a:solidFill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sp>
          <p:nvSpPr>
            <p:cNvPr id="23562" name="AutoShape 11"/>
            <p:cNvSpPr/>
            <p:nvPr/>
          </p:nvSpPr>
          <p:spPr>
            <a:xfrm>
              <a:off x="748" y="291"/>
              <a:ext cx="91" cy="1225"/>
            </a:xfrm>
            <a:prstGeom prst="leftBrace">
              <a:avLst>
                <a:gd name="adj1" fmla="val 111992"/>
                <a:gd name="adj2" fmla="val 50000"/>
              </a:avLst>
            </a:prstGeom>
            <a:noFill/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 anchorCtr="0"/>
            <a:p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sp>
        <p:nvSpPr>
          <p:cNvPr id="24588" name="Text Box 12"/>
          <p:cNvSpPr txBox="1"/>
          <p:nvPr/>
        </p:nvSpPr>
        <p:spPr>
          <a:xfrm>
            <a:off x="952500" y="5870575"/>
            <a:ext cx="1381125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r>
              <a:rPr lang="en-US" altLang="zh-CN" sz="3200" b="1">
                <a:solidFill>
                  <a:srgbClr val="008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3</a:t>
            </a:r>
            <a:r>
              <a:rPr lang="zh-CN" altLang="en-US" sz="3200" b="1" dirty="0">
                <a:solidFill>
                  <a:srgbClr val="008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）</a:t>
            </a:r>
            <a:r>
              <a:rPr lang="en-US" altLang="zh-CN" sz="3200" b="1">
                <a:solidFill>
                  <a:srgbClr val="008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HL</a:t>
            </a:r>
            <a:endParaRPr lang="en-US" altLang="zh-CN" sz="3200" b="1">
              <a:solidFill>
                <a:srgbClr val="008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4589" name="AutoShape 13"/>
          <p:cNvSpPr/>
          <p:nvPr/>
        </p:nvSpPr>
        <p:spPr>
          <a:xfrm>
            <a:off x="3133725" y="5732463"/>
            <a:ext cx="3454400" cy="865187"/>
          </a:xfrm>
          <a:prstGeom prst="wedgeRoundRectCallout">
            <a:avLst>
              <a:gd name="adj1" fmla="val -74023"/>
              <a:gd name="adj2" fmla="val 5778"/>
              <a:gd name="adj3" fmla="val 16667"/>
            </a:avLst>
          </a:prstGeom>
          <a:solidFill>
            <a:srgbClr val="FFFF66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 anchorCtr="0"/>
          <a:p>
            <a:pPr algn="ctr"/>
            <a:r>
              <a:rPr lang="zh-CN" altLang="en-US" sz="28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直角三角形全等用</a:t>
            </a:r>
            <a:endParaRPr lang="zh-CN" altLang="en-US" sz="2800" b="1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4592" name="Text Box 16"/>
          <p:cNvSpPr txBox="1"/>
          <p:nvPr/>
        </p:nvSpPr>
        <p:spPr>
          <a:xfrm>
            <a:off x="1042988" y="836613"/>
            <a:ext cx="6407150" cy="579437"/>
          </a:xfrm>
          <a:prstGeom prst="rect">
            <a:avLst/>
          </a:prstGeom>
          <a:solidFill>
            <a:srgbClr val="FFFF00"/>
          </a:solidFill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这节课你有什么收获呢？</a:t>
            </a:r>
            <a:endParaRPr lang="zh-CN" altLang="en-US" sz="3200" b="1" dirty="0">
              <a:solidFill>
                <a:srgbClr val="0000FF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45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45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45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45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45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45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45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45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45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45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45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45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45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45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45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245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45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79" grpId="0"/>
      <p:bldP spid="24580" grpId="0"/>
      <p:bldP spid="24581" grpId="0"/>
      <p:bldP spid="24582" grpId="0"/>
      <p:bldP spid="24583" grpId="0"/>
      <p:bldP spid="24584" grpId="0"/>
      <p:bldP spid="24588" grpId="0"/>
      <p:bldP spid="24589" grpId="0" bldLvl="0" animBg="1"/>
      <p:bldP spid="24592" grpId="0" bldLvl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4577" name="图片 28673" descr="Winter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8675" name="文本框 28674"/>
          <p:cNvSpPr txBox="1"/>
          <p:nvPr/>
        </p:nvSpPr>
        <p:spPr>
          <a:xfrm>
            <a:off x="611188" y="836613"/>
            <a:ext cx="8137525" cy="1555750"/>
          </a:xfrm>
          <a:prstGeom prst="rect">
            <a:avLst/>
          </a:prstGeom>
          <a:noFill/>
          <a:ln w="9525">
            <a:noFill/>
          </a:ln>
          <a:effectLst>
            <a:outerShdw dist="107763" dir="2699999" algn="ctr" rotWithShape="0">
              <a:schemeClr val="bg2"/>
            </a:outerShdw>
          </a:effectLst>
        </p:spPr>
        <p:txBody>
          <a:bodyPr>
            <a:spAutoFit/>
          </a:bodyPr>
          <a:p>
            <a:pPr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4800" b="1" noProof="1">
                <a:solidFill>
                  <a:srgbClr val="FFFF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我们的生活离不开数学，我们要做生活的有心人。</a:t>
            </a:r>
            <a:endParaRPr lang="zh-CN" altLang="en-US" sz="4800" b="1" noProof="1">
              <a:solidFill>
                <a:srgbClr val="FFFF00"/>
              </a:solidFill>
              <a:effectLst>
                <a:outerShdw blurRad="38100" dist="38100" dir="2700000">
                  <a:srgbClr val="000000"/>
                </a:outerShdw>
              </a:effectLst>
              <a:latin typeface="Times New Roman" panose="02020603050405020304" pitchFamily="18" charset="0"/>
            </a:endParaRPr>
          </a:p>
        </p:txBody>
      </p:sp>
      <p:sp>
        <p:nvSpPr>
          <p:cNvPr id="28676" name="文本框 28675"/>
          <p:cNvSpPr txBox="1"/>
          <p:nvPr/>
        </p:nvSpPr>
        <p:spPr>
          <a:xfrm>
            <a:off x="3276600" y="2209800"/>
            <a:ext cx="3505200" cy="131127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  <a:buFont typeface="Arial" panose="020B0604020202020204" pitchFamily="34" charset="0"/>
            </a:pPr>
            <a:r>
              <a:rPr lang="zh-CN" altLang="en-US" sz="8000">
                <a:solidFill>
                  <a:srgbClr val="FF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再   见</a:t>
            </a:r>
            <a:endParaRPr lang="zh-CN" altLang="en-US" sz="8000">
              <a:solidFill>
                <a:srgbClr val="FF0000"/>
              </a:solidFill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86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86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86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86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86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286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5" grpId="0"/>
      <p:bldP spid="28676" grpId="0"/>
    </p:bldLst>
  </p:timing>
</p:sld>
</file>

<file path=ppt/theme/theme1.xml><?xml version="1.0" encoding="utf-8"?>
<a:theme xmlns:a="http://schemas.openxmlformats.org/drawingml/2006/main" name="自定义设计方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9EDEE"/>
        </a:accent5>
        <a:accent6>
          <a:srgbClr val="2D2D8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4"/>
        </a:accent5>
        <a:accent6>
          <a:srgbClr val="E5895B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7B7E5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BFAF7"/>
        </a:accent3>
        <a:accent4>
          <a:srgbClr val="000000"/>
        </a:accent4>
        <a:accent5>
          <a:srgbClr val="FFFFFF"/>
        </a:accent5>
        <a:accent6>
          <a:srgbClr val="7EB1E5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7B7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8080"/>
        </a:lt1>
        <a:dk2>
          <a:srgbClr val="FFFF99"/>
        </a:dk2>
        <a:lt2>
          <a:srgbClr val="005A58"/>
        </a:lt2>
        <a:accent1>
          <a:srgbClr val="006462"/>
        </a:accent1>
        <a:accent2>
          <a:srgbClr val="6D6FC7"/>
        </a:accent2>
        <a:accent3>
          <a:srgbClr val="AAC1C1"/>
        </a:accent3>
        <a:accent4>
          <a:srgbClr val="DCDCDC"/>
        </a:accent4>
        <a:accent5>
          <a:srgbClr val="AAB8B8"/>
        </a:accent5>
        <a:accent6>
          <a:srgbClr val="6163B2"/>
        </a:accent6>
        <a:hlink>
          <a:srgbClr val="00FFFF"/>
        </a:hlink>
        <a:folHlink>
          <a:srgbClr val="00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800000"/>
        </a:lt1>
        <a:dk2>
          <a:srgbClr val="DFD293"/>
        </a:dk2>
        <a:lt2>
          <a:srgbClr val="5C1F00"/>
        </a:lt2>
        <a:accent1>
          <a:srgbClr val="CC3300"/>
        </a:accent1>
        <a:accent2>
          <a:srgbClr val="BE7960"/>
        </a:accent2>
        <a:accent3>
          <a:srgbClr val="C1AAAA"/>
        </a:accent3>
        <a:accent4>
          <a:srgbClr val="DCDCDC"/>
        </a:accent4>
        <a:accent5>
          <a:srgbClr val="E2ADAA"/>
        </a:accent5>
        <a:accent6>
          <a:srgbClr val="AA6C55"/>
        </a:accent6>
        <a:hlink>
          <a:srgbClr val="FFFF99"/>
        </a:hlink>
        <a:folHlink>
          <a:srgbClr val="D3A21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99"/>
        </a:lt1>
        <a:dk2>
          <a:srgbClr val="CCFFFF"/>
        </a:dk2>
        <a:lt2>
          <a:srgbClr val="003366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CDCDC"/>
        </a:accent4>
        <a:accent5>
          <a:srgbClr val="ADB9E2"/>
        </a:accent5>
        <a:accent6>
          <a:srgbClr val="009D00"/>
        </a:accent6>
        <a:hlink>
          <a:srgbClr val="66CCFF"/>
        </a:hlink>
        <a:folHlink>
          <a:srgbClr val="FFE70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00"/>
        </a:lt1>
        <a:dk2>
          <a:srgbClr val="E3EBF1"/>
        </a:dk2>
        <a:lt2>
          <a:srgbClr val="336699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CDCDC"/>
        </a:accent4>
        <a:accent5>
          <a:srgbClr val="AAADCA"/>
        </a:accent5>
        <a:accent6>
          <a:srgbClr val="3E7B43"/>
        </a:accent6>
        <a:hlink>
          <a:srgbClr val="66CCFF"/>
        </a:hlink>
        <a:folHlink>
          <a:srgbClr val="F0E5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86B5D"/>
        </a:lt1>
        <a:dk2>
          <a:srgbClr val="D1D1CB"/>
        </a:dk2>
        <a:lt2>
          <a:srgbClr val="777777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CDCDC"/>
        </a:accent4>
        <a:accent5>
          <a:srgbClr val="C7C7C1"/>
        </a:accent5>
        <a:accent6>
          <a:srgbClr val="728D96"/>
        </a:accent6>
        <a:hlink>
          <a:srgbClr val="FFCC66"/>
        </a:hlink>
        <a:folHlink>
          <a:srgbClr val="E9DC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66699"/>
        </a:lt1>
        <a:dk2>
          <a:srgbClr val="FFFFFF"/>
        </a:dk2>
        <a:lt2>
          <a:srgbClr val="3E3E5C"/>
        </a:lt2>
        <a:accent1>
          <a:srgbClr val="60597B"/>
        </a:accent1>
        <a:accent2>
          <a:srgbClr val="6666FF"/>
        </a:accent2>
        <a:accent3>
          <a:srgbClr val="B9B9CA"/>
        </a:accent3>
        <a:accent4>
          <a:srgbClr val="DCDCDC"/>
        </a:accent4>
        <a:accent5>
          <a:srgbClr val="B7B5BF"/>
        </a:accent5>
        <a:accent6>
          <a:srgbClr val="5B5BE5"/>
        </a:accent6>
        <a:hlink>
          <a:srgbClr val="99CCFF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523E26"/>
        </a:lt1>
        <a:dk2>
          <a:srgbClr val="DFC08D"/>
        </a:dk2>
        <a:lt2>
          <a:srgbClr val="2D2015"/>
        </a:lt2>
        <a:accent1>
          <a:srgbClr val="8C7B70"/>
        </a:accent1>
        <a:accent2>
          <a:srgbClr val="8F5F2F"/>
        </a:accent2>
        <a:accent3>
          <a:srgbClr val="B3AFAB"/>
        </a:accent3>
        <a:accent4>
          <a:srgbClr val="DCDCDC"/>
        </a:accent4>
        <a:accent5>
          <a:srgbClr val="C5BFBC"/>
        </a:accent5>
        <a:accent6>
          <a:srgbClr val="805529"/>
        </a:accent6>
        <a:hlink>
          <a:srgbClr val="CCB400"/>
        </a:hlink>
        <a:folHlink>
          <a:srgbClr val="8C9EA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绿白双色的抽象设计模板">
  <a:themeElements>
    <a:clrScheme name="">
      <a:dk1>
        <a:srgbClr val="000000"/>
      </a:dk1>
      <a:lt1>
        <a:srgbClr val="FFFFFF"/>
      </a:lt1>
      <a:dk2>
        <a:srgbClr val="FFFFFF"/>
      </a:dk2>
      <a:lt2>
        <a:srgbClr val="969696"/>
      </a:lt2>
      <a:accent1>
        <a:srgbClr val="93D598"/>
      </a:accent1>
      <a:accent2>
        <a:srgbClr val="29A744"/>
      </a:accent2>
      <a:accent3>
        <a:srgbClr val="FFFFFF"/>
      </a:accent3>
      <a:accent4>
        <a:srgbClr val="000000"/>
      </a:accent4>
      <a:accent5>
        <a:srgbClr val="C8E6CA"/>
      </a:accent5>
      <a:accent6>
        <a:srgbClr val="24953C"/>
      </a:accent6>
      <a:hlink>
        <a:srgbClr val="556731"/>
      </a:hlink>
      <a:folHlink>
        <a:srgbClr val="1A3021"/>
      </a:folHlink>
    </a:clrScheme>
    <a:fontScheme name="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">
        <a:dk1>
          <a:srgbClr val="000000"/>
        </a:dk1>
        <a:lt1>
          <a:srgbClr val="FFFFFF"/>
        </a:lt1>
        <a:dk2>
          <a:srgbClr val="FFFFFF"/>
        </a:dk2>
        <a:lt2>
          <a:srgbClr val="969696"/>
        </a:lt2>
        <a:accent1>
          <a:srgbClr val="93D598"/>
        </a:accent1>
        <a:accent2>
          <a:srgbClr val="29A744"/>
        </a:accent2>
        <a:accent3>
          <a:srgbClr val="FFFFFF"/>
        </a:accent3>
        <a:accent4>
          <a:srgbClr val="000000"/>
        </a:accent4>
        <a:accent5>
          <a:srgbClr val="C8E6CA"/>
        </a:accent5>
        <a:accent6>
          <a:srgbClr val="24953C"/>
        </a:accent6>
        <a:hlink>
          <a:srgbClr val="556731"/>
        </a:hlink>
        <a:folHlink>
          <a:srgbClr val="1A3021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默认设计模板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7"/>
      </a:accent6>
      <a:hlink>
        <a:srgbClr val="CCCCFF"/>
      </a:hlink>
      <a:folHlink>
        <a:srgbClr val="B2B2B2"/>
      </a:folHlink>
    </a:clrScheme>
    <a:fontScheme name="">
      <a:majorFont>
        <a:latin typeface="Times New Roman"/>
        <a:ea typeface="宋体"/>
        <a:cs typeface=""/>
      </a:majorFont>
      <a:minorFont>
        <a:latin typeface="Times New Roman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">
        <a:dk1>
          <a:srgbClr val="FFFFFF"/>
        </a:dk1>
        <a:lt1>
          <a:srgbClr val="0000FF"/>
        </a:lt1>
        <a:dk2>
          <a:srgbClr val="FFFF00"/>
        </a:dk2>
        <a:lt2>
          <a:srgbClr val="0000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CDCDC"/>
        </a:accent4>
        <a:accent5>
          <a:srgbClr val="FFCAAA"/>
        </a:accent5>
        <a:accent6>
          <a:srgbClr val="00E5E5"/>
        </a:accent6>
        <a:hlink>
          <a:srgbClr val="FF0000"/>
        </a:hlink>
        <a:folHlink>
          <a:srgbClr val="96969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7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27272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2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9"/>
        </a:accent5>
        <a:accent6>
          <a:srgbClr val="0000E5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BE5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9E5B7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7_Gesture">
  <a:themeElements>
    <a:clrScheme name="">
      <a:dk1>
        <a:srgbClr val="000000"/>
      </a:dk1>
      <a:lt1>
        <a:srgbClr val="FFFFFF"/>
      </a:lt1>
      <a:dk2>
        <a:srgbClr val="000000"/>
      </a:dk2>
      <a:lt2>
        <a:srgbClr val="892D5B"/>
      </a:lt2>
      <a:accent1>
        <a:srgbClr val="CC9B10"/>
      </a:accent1>
      <a:accent2>
        <a:srgbClr val="C6CB65"/>
      </a:accent2>
      <a:accent3>
        <a:srgbClr val="FFFFFF"/>
      </a:accent3>
      <a:accent4>
        <a:srgbClr val="000000"/>
      </a:accent4>
      <a:accent5>
        <a:srgbClr val="E2CBAA"/>
      </a:accent5>
      <a:accent6>
        <a:srgbClr val="B1B65A"/>
      </a:accent6>
      <a:hlink>
        <a:srgbClr val="9F83BD"/>
      </a:hlink>
      <a:folHlink>
        <a:srgbClr val="F8CB0A"/>
      </a:folHlink>
    </a:clrScheme>
    <a:fontScheme name="">
      <a:majorFont>
        <a:latin typeface="Comic Sans MS"/>
        <a:ea typeface="宋体"/>
        <a:cs typeface=""/>
      </a:majorFont>
      <a:minorFont>
        <a:latin typeface="Comic Sans MS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92D5B"/>
        </a:lt2>
        <a:accent1>
          <a:srgbClr val="CC9B10"/>
        </a:accent1>
        <a:accent2>
          <a:srgbClr val="C6CB65"/>
        </a:accent2>
        <a:accent3>
          <a:srgbClr val="FFFFFF"/>
        </a:accent3>
        <a:accent4>
          <a:srgbClr val="000000"/>
        </a:accent4>
        <a:accent5>
          <a:srgbClr val="E2CBAA"/>
        </a:accent5>
        <a:accent6>
          <a:srgbClr val="B1B65A"/>
        </a:accent6>
        <a:hlink>
          <a:srgbClr val="9F83BD"/>
        </a:hlink>
        <a:folHlink>
          <a:srgbClr val="F8CB0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92D5B"/>
        </a:lt2>
        <a:accent1>
          <a:srgbClr val="CC9B10"/>
        </a:accent1>
        <a:accent2>
          <a:srgbClr val="808000"/>
        </a:accent2>
        <a:accent3>
          <a:srgbClr val="FFFFFF"/>
        </a:accent3>
        <a:accent4>
          <a:srgbClr val="000000"/>
        </a:accent4>
        <a:accent5>
          <a:srgbClr val="E2CBAA"/>
        </a:accent5>
        <a:accent6>
          <a:srgbClr val="727200"/>
        </a:accent6>
        <a:hlink>
          <a:srgbClr val="CDCD2B"/>
        </a:hlink>
        <a:folHlink>
          <a:srgbClr val="ECAE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333333"/>
        </a:dk2>
        <a:lt2>
          <a:srgbClr val="333333"/>
        </a:lt2>
        <a:accent1>
          <a:srgbClr val="DDDDDD"/>
        </a:accent1>
        <a:accent2>
          <a:srgbClr val="C0C0C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ACACAC"/>
        </a:accent6>
        <a:hlink>
          <a:srgbClr val="777777"/>
        </a:hlink>
        <a:folHlink>
          <a:srgbClr val="5F5F5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自定义设计方案_2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9EDEE"/>
        </a:accent5>
        <a:accent6>
          <a:srgbClr val="2D2D8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4"/>
        </a:accent5>
        <a:accent6>
          <a:srgbClr val="E5895B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7B7E5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BFAF7"/>
        </a:accent3>
        <a:accent4>
          <a:srgbClr val="000000"/>
        </a:accent4>
        <a:accent5>
          <a:srgbClr val="FFFFFF"/>
        </a:accent5>
        <a:accent6>
          <a:srgbClr val="7EB1E5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7B7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8080"/>
        </a:lt1>
        <a:dk2>
          <a:srgbClr val="FFFF99"/>
        </a:dk2>
        <a:lt2>
          <a:srgbClr val="005A58"/>
        </a:lt2>
        <a:accent1>
          <a:srgbClr val="006462"/>
        </a:accent1>
        <a:accent2>
          <a:srgbClr val="6D6FC7"/>
        </a:accent2>
        <a:accent3>
          <a:srgbClr val="AAC1C1"/>
        </a:accent3>
        <a:accent4>
          <a:srgbClr val="DCDCDC"/>
        </a:accent4>
        <a:accent5>
          <a:srgbClr val="AAB8B8"/>
        </a:accent5>
        <a:accent6>
          <a:srgbClr val="6163B2"/>
        </a:accent6>
        <a:hlink>
          <a:srgbClr val="00FFFF"/>
        </a:hlink>
        <a:folHlink>
          <a:srgbClr val="00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800000"/>
        </a:lt1>
        <a:dk2>
          <a:srgbClr val="DFD293"/>
        </a:dk2>
        <a:lt2>
          <a:srgbClr val="5C1F00"/>
        </a:lt2>
        <a:accent1>
          <a:srgbClr val="CC3300"/>
        </a:accent1>
        <a:accent2>
          <a:srgbClr val="BE7960"/>
        </a:accent2>
        <a:accent3>
          <a:srgbClr val="C1AAAA"/>
        </a:accent3>
        <a:accent4>
          <a:srgbClr val="DCDCDC"/>
        </a:accent4>
        <a:accent5>
          <a:srgbClr val="E2ADAA"/>
        </a:accent5>
        <a:accent6>
          <a:srgbClr val="AA6C55"/>
        </a:accent6>
        <a:hlink>
          <a:srgbClr val="FFFF99"/>
        </a:hlink>
        <a:folHlink>
          <a:srgbClr val="D3A21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99"/>
        </a:lt1>
        <a:dk2>
          <a:srgbClr val="CCFFFF"/>
        </a:dk2>
        <a:lt2>
          <a:srgbClr val="003366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CDCDC"/>
        </a:accent4>
        <a:accent5>
          <a:srgbClr val="ADB9E2"/>
        </a:accent5>
        <a:accent6>
          <a:srgbClr val="009D00"/>
        </a:accent6>
        <a:hlink>
          <a:srgbClr val="66CCFF"/>
        </a:hlink>
        <a:folHlink>
          <a:srgbClr val="FFE70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00"/>
        </a:lt1>
        <a:dk2>
          <a:srgbClr val="E3EBF1"/>
        </a:dk2>
        <a:lt2>
          <a:srgbClr val="336699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CDCDC"/>
        </a:accent4>
        <a:accent5>
          <a:srgbClr val="AAADCA"/>
        </a:accent5>
        <a:accent6>
          <a:srgbClr val="3E7B43"/>
        </a:accent6>
        <a:hlink>
          <a:srgbClr val="66CCFF"/>
        </a:hlink>
        <a:folHlink>
          <a:srgbClr val="F0E5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86B5D"/>
        </a:lt1>
        <a:dk2>
          <a:srgbClr val="D1D1CB"/>
        </a:dk2>
        <a:lt2>
          <a:srgbClr val="777777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CDCDC"/>
        </a:accent4>
        <a:accent5>
          <a:srgbClr val="C7C7C1"/>
        </a:accent5>
        <a:accent6>
          <a:srgbClr val="728D96"/>
        </a:accent6>
        <a:hlink>
          <a:srgbClr val="FFCC66"/>
        </a:hlink>
        <a:folHlink>
          <a:srgbClr val="E9DC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66699"/>
        </a:lt1>
        <a:dk2>
          <a:srgbClr val="FFFFFF"/>
        </a:dk2>
        <a:lt2>
          <a:srgbClr val="3E3E5C"/>
        </a:lt2>
        <a:accent1>
          <a:srgbClr val="60597B"/>
        </a:accent1>
        <a:accent2>
          <a:srgbClr val="6666FF"/>
        </a:accent2>
        <a:accent3>
          <a:srgbClr val="B9B9CA"/>
        </a:accent3>
        <a:accent4>
          <a:srgbClr val="DCDCDC"/>
        </a:accent4>
        <a:accent5>
          <a:srgbClr val="B7B5BF"/>
        </a:accent5>
        <a:accent6>
          <a:srgbClr val="5B5BE5"/>
        </a:accent6>
        <a:hlink>
          <a:srgbClr val="99CCFF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523E26"/>
        </a:lt1>
        <a:dk2>
          <a:srgbClr val="DFC08D"/>
        </a:dk2>
        <a:lt2>
          <a:srgbClr val="2D2015"/>
        </a:lt2>
        <a:accent1>
          <a:srgbClr val="8C7B70"/>
        </a:accent1>
        <a:accent2>
          <a:srgbClr val="8F5F2F"/>
        </a:accent2>
        <a:accent3>
          <a:srgbClr val="B3AFAB"/>
        </a:accent3>
        <a:accent4>
          <a:srgbClr val="DCDCDC"/>
        </a:accent4>
        <a:accent5>
          <a:srgbClr val="C5BFBC"/>
        </a:accent5>
        <a:accent6>
          <a:srgbClr val="805529"/>
        </a:accent6>
        <a:hlink>
          <a:srgbClr val="CCB400"/>
        </a:hlink>
        <a:folHlink>
          <a:srgbClr val="8C9EA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1898</Words>
  <Application>WPS 演示</Application>
  <PresentationFormat>在屏幕上显示</PresentationFormat>
  <Paragraphs>356</Paragraphs>
  <Slides>16</Slides>
  <Notes>0</Notes>
  <HiddenSlides>0</HiddenSlides>
  <MMClips>0</MMClips>
  <ScaleCrop>false</ScaleCrop>
  <HeadingPairs>
    <vt:vector size="8" baseType="variant">
      <vt:variant>
        <vt:lpstr>已用的字体</vt:lpstr>
      </vt:variant>
      <vt:variant>
        <vt:i4>22</vt:i4>
      </vt:variant>
      <vt:variant>
        <vt:lpstr>主题</vt:lpstr>
      </vt:variant>
      <vt:variant>
        <vt:i4>5</vt:i4>
      </vt:variant>
      <vt:variant>
        <vt:lpstr>嵌入 OLE 服务器</vt:lpstr>
      </vt:variant>
      <vt:variant>
        <vt:i4>10</vt:i4>
      </vt:variant>
      <vt:variant>
        <vt:lpstr>幻灯片标题</vt:lpstr>
      </vt:variant>
      <vt:variant>
        <vt:i4>16</vt:i4>
      </vt:variant>
    </vt:vector>
  </HeadingPairs>
  <TitlesOfParts>
    <vt:vector size="53" baseType="lpstr">
      <vt:lpstr>Arial</vt:lpstr>
      <vt:lpstr>宋体</vt:lpstr>
      <vt:lpstr>Wingdings</vt:lpstr>
      <vt:lpstr>微软雅黑</vt:lpstr>
      <vt:lpstr>Times New Roman</vt:lpstr>
      <vt:lpstr>Comic Sans MS</vt:lpstr>
      <vt:lpstr>仿宋_GB2312</vt:lpstr>
      <vt:lpstr>仿宋</vt:lpstr>
      <vt:lpstr>Univers Condensed</vt:lpstr>
      <vt:lpstr>Segoe Print</vt:lpstr>
      <vt:lpstr>Tahoma</vt:lpstr>
      <vt:lpstr>宋体-18030</vt:lpstr>
      <vt:lpstr>新宋体</vt:lpstr>
      <vt:lpstr>黑体</vt:lpstr>
      <vt:lpstr>华文新魏</vt:lpstr>
      <vt:lpstr>华文中宋</vt:lpstr>
      <vt:lpstr>Arial Black</vt:lpstr>
      <vt:lpstr>楷体_GB2312</vt:lpstr>
      <vt:lpstr>Verdana</vt:lpstr>
      <vt:lpstr>隶书</vt:lpstr>
      <vt:lpstr>Arial Unicode MS</vt:lpstr>
      <vt:lpstr>Calibri</vt:lpstr>
      <vt:lpstr>自定义设计方案</vt:lpstr>
      <vt:lpstr>绿白双色的抽象设计模板</vt:lpstr>
      <vt:lpstr>默认设计模板</vt:lpstr>
      <vt:lpstr>7_Gesture</vt:lpstr>
      <vt:lpstr>自定义设计方案_2</vt:lpstr>
      <vt:lpstr>Equation.3</vt:lpstr>
      <vt:lpstr>Paint.Picture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/>
  <cp:lastModifiedBy>官田民</cp:lastModifiedBy>
  <cp:revision>42</cp:revision>
  <dcterms:created xsi:type="dcterms:W3CDTF">2010-10-26T10:38:17Z</dcterms:created>
  <dcterms:modified xsi:type="dcterms:W3CDTF">2021-09-14T23:50:25Z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2052-11.1.0.10700</vt:lpwstr>
  </property>
  <property fmtid="{D5CDD505-2E9C-101B-9397-08002B2CF9AE}" pid="3" name="ICV">
    <vt:lpwstr>B7A5A88A7C464AA488F260BDD713252C</vt:lpwstr>
  </property>
</Properties>
</file>