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803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895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13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846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80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71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9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678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47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6535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797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12370-9981-4CC9-B300-ED926A39AE4E}" type="datetimeFigureOut">
              <a:rPr lang="zh-CN" altLang="en-US" smtClean="0"/>
              <a:t>2022/3/30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86349-D7C1-49FD-BD02-D388C33CBC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402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23364" cy="502227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97436" y="2237509"/>
            <a:ext cx="4378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项脊轩志</a:t>
            </a:r>
            <a:endParaRPr lang="en-US" altLang="zh-CN" sz="4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归有光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49582" y="5486400"/>
            <a:ext cx="9400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万卷古今消永日，一窗昏晓送流年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997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6982" y="193964"/>
            <a:ext cx="11083636" cy="6504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室仅方丈：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每移案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杂植兰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桂竹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木于庭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冥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然兀坐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借书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满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架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冥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然兀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坐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庭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阶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寂寂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明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月半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墙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8121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7764" y="367145"/>
            <a:ext cx="11866418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书斋是什么：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读书人的精神家园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项脊轩是什么？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——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一个没落家庭的“功名”梦想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关于归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光：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苏州府昆山县人，生于明武宗正德元年（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1507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月），一生命运多舛，仕宦困顿，嘉靖四十四年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(1565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六十岁才中进士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，历任长兴知县、顺德通判、南京太仆寺丞等职，隆庆五年（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1571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年）病逝，年六十六。</a:t>
            </a:r>
          </a:p>
          <a:p>
            <a:pPr>
              <a:lnSpc>
                <a:spcPts val="39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　归有光出生在家道中落的世族，母亲早逝，父亲是个穷学生，不事经营，以至于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家境急遽败落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。正是这种困境，使得年幼的归有光过早地懂得了人间艰辛，开始发奋攻读，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明史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列传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卷一百七十五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归有光传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：“九岁能属文，弱冠尽通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五经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三史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诸书。”。</a:t>
            </a:r>
          </a:p>
          <a:p>
            <a:pPr>
              <a:lnSpc>
                <a:spcPts val="4500"/>
              </a:lnSpc>
            </a:pPr>
            <a:r>
              <a:rPr lang="zh-CN" altLang="en-US" sz="3600" dirty="0" smtClean="0"/>
              <a:t/>
            </a:r>
            <a:br>
              <a:rPr lang="zh-CN" altLang="en-US" sz="3600" dirty="0" smtClean="0"/>
            </a:b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2044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673" y="436419"/>
            <a:ext cx="11672454" cy="1924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书斋：一种精神符号。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除了功成名就之后的修身养性，书斋更代表一种价值追求，也代表封建时代对社会阶层的超越。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5909" y="3678382"/>
            <a:ext cx="5334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</a:rPr>
              <a:t>项脊轩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85109" y="2770909"/>
            <a:ext cx="678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家族分崩离析的见证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85109" y="3765288"/>
            <a:ext cx="8444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情感的疏离是从物理空间的隔膜开始的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85109" y="4759667"/>
            <a:ext cx="706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家庭模式的变化看祖母的期盼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85109" y="5754046"/>
            <a:ext cx="7308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象笏的象征意义和中国人的家族观念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490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95400" y="533400"/>
            <a:ext cx="8728364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长号：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殆有神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护：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先大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母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先妣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老妪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吾妻魏氏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归有光的气质：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大类女郎也？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3323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4745" y="353291"/>
            <a:ext cx="114092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</a:rPr>
              <a:t>                              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归有光散文：质朴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endParaRPr lang="en-US" altLang="zh-CN" sz="2800" b="1" dirty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        庭有枇杷树，吾妻死之年所手植也，今已亭亭如盖矣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188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369</Words>
  <Application>Microsoft Office PowerPoint</Application>
  <PresentationFormat>宽屏</PresentationFormat>
  <Paragraphs>39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6</cp:revision>
  <dcterms:created xsi:type="dcterms:W3CDTF">2022-03-30T02:28:55Z</dcterms:created>
  <dcterms:modified xsi:type="dcterms:W3CDTF">2022-03-30T03:14:00Z</dcterms:modified>
</cp:coreProperties>
</file>