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57" r:id="rId4"/>
    <p:sldId id="259" r:id="rId6"/>
    <p:sldId id="260" r:id="rId7"/>
    <p:sldId id="258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信任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6670" y="-38100"/>
            <a:ext cx="9291320" cy="69005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QQ截图20180310174406信任2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238250" y="-1270"/>
            <a:ext cx="9407525" cy="685990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信任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443990" y="-11430"/>
            <a:ext cx="9303385" cy="68808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7155" y="85725"/>
            <a:ext cx="3888105" cy="4798060"/>
          </a:xfrm>
          <a:prstGeom prst="rect">
            <a:avLst/>
          </a:prstGeom>
        </p:spPr>
      </p:pic>
      <p:pic>
        <p:nvPicPr>
          <p:cNvPr id="5" name="图片 4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0640" y="52070"/>
            <a:ext cx="4745990" cy="5935345"/>
          </a:xfrm>
          <a:prstGeom prst="rect">
            <a:avLst/>
          </a:prstGeom>
        </p:spPr>
      </p:pic>
      <p:pic>
        <p:nvPicPr>
          <p:cNvPr id="6" name="图片 5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3870" y="204470"/>
            <a:ext cx="4777105" cy="56311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445895" y="-15875"/>
            <a:ext cx="9166860" cy="68891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2</cp:revision>
  <dcterms:created xsi:type="dcterms:W3CDTF">2015-05-05T08:02:00Z</dcterms:created>
  <dcterms:modified xsi:type="dcterms:W3CDTF">2018-03-12T00:44:03Z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