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ple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commentAuthors" Target="commentAuthors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469127"/>
            <a:ext cx="10307927" cy="4093347"/>
          </a:xfrm>
        </p:spPr>
        <p:txBody>
          <a:bodyPr anchor="b">
            <a:norm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10307926" cy="64755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62345"/>
            <a:ext cx="12129655" cy="7016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zh-CN" sz="2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广州一模</a:t>
            </a:r>
            <a:endParaRPr lang="zh-CN" sz="2800" b="1" dirty="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23．阅读下面的材料根据要求写作。（60 分）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孙子兵法》中说：“激水之疾，至于漂石者，势也。”水能漂石，可见“势”的力量巨大。合乎“势”，顺势而为，往往事半功倍；反之，则可能举步维艰；因而，人们要正确地认识“势”，灵活地把握“势”。面对不同的局面，有的人蓄势待发，有的人谋势而动，有的 人乘势而上。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请结合材料，联系现实写一篇文章，体现你的感悟与思考。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要求：选准角度，确定立意，明确文体，自拟标题；不要套作，不得抄袭；不得泄露个人信息；不少于 800 字。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560" y="457200"/>
            <a:ext cx="5524500" cy="59436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583680" y="828675"/>
            <a:ext cx="520890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文章开篇，先将材料中“漂石”之势与当下全球之势对举， 顺势发问：“吾侪新青年当如何”，继而提出中心论点：辨清“势”而知所向， 乘“势”上而知所为。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接下来，文章从认识“势”、把握“势”和青年的认知思考三个方面，层递展开论述。文章二、三段， 谈正确认识“势”的重要性和方法。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en-US" altLang="zh-CN">
                <a:solidFill>
                  <a:srgbClr val="FF0000"/>
                </a:solidFill>
              </a:rPr>
              <a:t>how</a:t>
            </a:r>
            <a:r>
              <a:rPr lang="zh-CN" altLang="en-US">
                <a:solidFill>
                  <a:srgbClr val="FF0000"/>
                </a:solidFill>
              </a:rPr>
              <a:t>？？先列举对“势”错误认识的两种常见形式，并分析其失败的原因。再以流水为喻，讨论“顺势”与“逆势”的不同结果， 总结出“从事件的走向”判断时代趋势的方法。正反辩证，逻辑严密；论述过程，次序井然。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815" y="3335020"/>
            <a:ext cx="5334000" cy="29908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815" y="665480"/>
            <a:ext cx="5543550" cy="20859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584315" y="971550"/>
            <a:ext cx="470916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文章四、五段， 谈把握“势”的方法及其关键。先指出“发挥人的主观能动性”是把握“势”的关键，再以庄子、勾践为例论“蓄势待发”，举班超、周邦彦、华盛顿和红军的事迹谈“谋势而动”。从“待势为己用”到“假物”造势， 既讨论了“不同局势下”把握“势”的方法，也为下文重点论述“乘势而上”蓄势。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文章</a:t>
            </a:r>
            <a:r>
              <a:rPr lang="zh-CN" altLang="en-US">
                <a:solidFill>
                  <a:srgbClr val="FF0000"/>
                </a:solidFill>
              </a:rPr>
              <a:t>第六段，在前文的基础上谈认识和思考：当下的“势”是什么？青年应如何把握“势”？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62345"/>
            <a:ext cx="12129655" cy="2976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altLang="zh-CN" sz="2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2023上海杨浦区二模作文题分析</a:t>
            </a:r>
            <a:endParaRPr altLang="zh-CN" sz="2800" b="1" dirty="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退出朋友圈，卸载社交视频软件、新闻推送软件、智能搜索引擎……这使人们离这个世界更远了还是更近了？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你对这一问题有怎样的思考？请写一篇文章，谈谈你的认识。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要求：（1）自选角度，自拟题目；（2）不少于800字。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矩形 210"/>
          <p:cNvSpPr/>
          <p:nvPr/>
        </p:nvSpPr>
        <p:spPr>
          <a:xfrm>
            <a:off x="9010199" y="3180644"/>
            <a:ext cx="2142449" cy="109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 txBox="1"/>
          <p:nvPr/>
        </p:nvSpPr>
        <p:spPr>
          <a:xfrm>
            <a:off x="1142358" y="156593"/>
            <a:ext cx="8334251" cy="76287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zh-CN" altLang="en-US" sz="2800" b="1" dirty="0"/>
              <a:t>【原题重现】——</a:t>
            </a:r>
            <a:r>
              <a:rPr kumimoji="1" lang="zh-CN" altLang="en-US" sz="2800" b="1" dirty="0">
                <a:sym typeface="+mn-ea"/>
              </a:rPr>
              <a:t>——惠州</a:t>
            </a:r>
            <a:r>
              <a:rPr kumimoji="1" lang="zh-CN" altLang="en-US" sz="2800" b="1" dirty="0">
                <a:sym typeface="+mn-ea"/>
              </a:rPr>
              <a:t>二模作文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533279" y="551999"/>
            <a:ext cx="276343" cy="367585"/>
          </a:xfrm>
          <a:prstGeom prst="rect">
            <a:avLst/>
          </a:prstGeom>
          <a:solidFill>
            <a:srgbClr val="F73434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endParaRPr lang="en-US" altLang="zh-CN" sz="8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3400" y="1219200"/>
            <a:ext cx="11200130" cy="4046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23．阅读下面的材料，根据要求写作。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457200" fontAlgn="auto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我们生活在一个自媒体时代。</a:t>
            </a:r>
            <a:r>
              <a:rPr lang="en-US" altLang="zh-CN" sz="2400" b="1" dirty="0">
                <a:solidFill>
                  <a:schemeClr val="tx1"/>
                </a:solidFill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</a:rPr>
              <a:t>在这个时代，人人都是“记者”，你随时可对某人某事拍摄、写文，上传于媒体；在这个时代，人人也都是“作家”，你有任何想法都可提起“笔”，随意发挥，形成文案，通过电子媒介与众人分享。</a:t>
            </a:r>
            <a:r>
              <a:rPr lang="en-US" altLang="zh-CN" sz="2400" b="1" dirty="0">
                <a:solidFill>
                  <a:schemeClr val="tx1"/>
                </a:solidFill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</a:rPr>
              <a:t>这种自媒体写作丰富多样，有的文质兼美，给人带来美的享受；有的幽默风趣，给人带来快乐；有的激励人心，给人带来希望……但也有不少低俗的作品，误导大众。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457200" fontAlgn="auto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振兴中学“新荷”文学社召开座谈会，主题是“自媒体时代，我们该如何写作”，请你结合现实，以社团成员的身份，就这一主题给全校同学写一篇倡议书。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矩形 210"/>
          <p:cNvSpPr/>
          <p:nvPr/>
        </p:nvSpPr>
        <p:spPr>
          <a:xfrm>
            <a:off x="9010199" y="3180644"/>
            <a:ext cx="2142449" cy="109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 txBox="1"/>
          <p:nvPr/>
        </p:nvSpPr>
        <p:spPr>
          <a:xfrm>
            <a:off x="1142358" y="156593"/>
            <a:ext cx="8334251" cy="76287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zh-CN" altLang="en-US" sz="2800" b="1" dirty="0"/>
              <a:t>【原题重现】——</a:t>
            </a:r>
            <a:r>
              <a:rPr kumimoji="1" lang="zh-CN" altLang="en-US" sz="2800" b="1" dirty="0">
                <a:sym typeface="+mn-ea"/>
              </a:rPr>
              <a:t>——惠州</a:t>
            </a:r>
            <a:r>
              <a:rPr kumimoji="1" lang="zh-CN" altLang="en-US" sz="2800" b="1" dirty="0">
                <a:sym typeface="+mn-ea"/>
              </a:rPr>
              <a:t>一模作文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533279" y="551999"/>
            <a:ext cx="276343" cy="367585"/>
          </a:xfrm>
          <a:prstGeom prst="rect">
            <a:avLst/>
          </a:prstGeom>
          <a:solidFill>
            <a:srgbClr val="F73434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endParaRPr lang="en-US" altLang="zh-CN" sz="8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3400" y="1219200"/>
            <a:ext cx="11200130" cy="5034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23．阅读下面的材料，根据要求写作。（60 分）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457200" fontAlgn="auto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习总书记曾多次引用苏轼名句来阐述治国理政的思想。如“为国不可以生事，亦不可以畏事”阐明了“保持制度的稳定，不怕非议和质疑，大胆作为”的魄力；“犯其至难而图其至远”表达了“向最难之处攻坚，追求最远大的目标”的勇力；“临大事而不乱，临利害之际不失故常”强调了“遇大事要镇定沉着，利害关头要保持常态”的定力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习总书记引用苏轼名句体现的“三力”，对我们颇具启示意义。作为新时代青年，你汲取了什么样的精神力量？请结合材料写一篇文章，体现你的感悟与思考。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要求：选准角度，确定立意，明确文体，自拟标题；不要套作，不得抄袭；不得泄露个人信息；不少于800字。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矩形 210"/>
          <p:cNvSpPr/>
          <p:nvPr/>
        </p:nvSpPr>
        <p:spPr>
          <a:xfrm>
            <a:off x="9010199" y="3180644"/>
            <a:ext cx="2142449" cy="109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 txBox="1"/>
          <p:nvPr/>
        </p:nvSpPr>
        <p:spPr>
          <a:xfrm>
            <a:off x="1142358" y="156593"/>
            <a:ext cx="8334251" cy="76287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ym typeface="+mn-ea"/>
              </a:rPr>
              <a:t>2023届江西省南昌市高三一模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533279" y="551999"/>
            <a:ext cx="276343" cy="367585"/>
          </a:xfrm>
          <a:prstGeom prst="rect">
            <a:avLst/>
          </a:prstGeom>
          <a:solidFill>
            <a:srgbClr val="F73434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endParaRPr lang="en-US" altLang="zh-CN" sz="8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3400" y="1219200"/>
            <a:ext cx="11200130" cy="45408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22. 阅读下面的材料，根据要求写作。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    （一）《礼记》有这样的表述：“水深则流缓，人贵则语迟。”朱熹的《治家格言》中也说：“处世戒多言，言多必失。”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    （二）近年来，网络流行一个热词“嘴替”，就是替别人把不能说、不敢说、不会说的话说出来。“积尸草木腥，流血川原丹”——杜甫是厌战者的“嘴替”；“可怜身上衣正单，心忧炭贱愿天寒”——白居易是贫贱者的“嘴替”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    对此，你有怎样的感悟与思考？请据此写一篇文章，表达你的看法。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要求：选好角度，确定立意，明确文体，自拟标题；不要套作，不得抄袭；不得泄露个人信息；不少于800字。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62345"/>
            <a:ext cx="12129655" cy="5285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四、写作（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zh-CN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23.阅读下面的材料，根据要求写作。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书法是一种文字美的艺术表现形式。唐代书法家欧阳询在其《用笔论》中对书法有过这样的论述:“书法者，书而有法之谓，故笔落纸上，即入‘法’中，动静皆能含法为上乘。”这里的“法”有法度之意，即书写时的笔法和规则。书法创作要遵循法度，符合法度的作品才有审美的价值，才有可能成为上乘之作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以上材料对我们颇具启示意义。请结合材料写一篇文章，体现你的感悟与思考。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矩形 210"/>
          <p:cNvSpPr/>
          <p:nvPr/>
        </p:nvSpPr>
        <p:spPr>
          <a:xfrm>
            <a:off x="9010199" y="3180644"/>
            <a:ext cx="2142449" cy="109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 txBox="1"/>
          <p:nvPr/>
        </p:nvSpPr>
        <p:spPr>
          <a:xfrm>
            <a:off x="1142358" y="156593"/>
            <a:ext cx="8334251" cy="76287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zh-CN" altLang="en-US" sz="2800" b="1" dirty="0"/>
              <a:t>【原题重现】——</a:t>
            </a:r>
            <a:r>
              <a:rPr kumimoji="1" lang="zh-CN" altLang="en-US" sz="2800" b="1" dirty="0">
                <a:sym typeface="+mn-ea"/>
              </a:rPr>
              <a:t>——深圳一模作文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533279" y="551999"/>
            <a:ext cx="276343" cy="367585"/>
          </a:xfrm>
          <a:prstGeom prst="rect">
            <a:avLst/>
          </a:prstGeom>
          <a:solidFill>
            <a:srgbClr val="F73434"/>
          </a:solidFill>
          <a:ln w="12700">
            <a:noFill/>
            <a:prstDash val="sysDash"/>
          </a:ln>
        </p:spPr>
        <p:txBody>
          <a:bodyPr wrap="square" lIns="91440" tIns="91440" rIns="91440" bIns="91440" rtlCol="0" anchor="ctr">
            <a:noAutofit/>
          </a:bodyPr>
          <a:lstStyle/>
          <a:p>
            <a:pPr>
              <a:lnSpc>
                <a:spcPct val="120000"/>
              </a:lnSpc>
            </a:pPr>
            <a:endParaRPr lang="en-US" altLang="zh-CN" sz="8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3400" y="1219200"/>
            <a:ext cx="11200130" cy="5034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23.阅读下面的材料，根据要求写作。(60分)</a:t>
            </a:r>
            <a:endParaRPr lang="zh-CN" altLang="en-US" sz="2400" b="1" dirty="0">
              <a:solidFill>
                <a:schemeClr val="tx1"/>
              </a:solidFill>
            </a:endParaRPr>
          </a:p>
          <a:p>
            <a:pPr indent="457200" fontAlgn="auto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冲浪是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冲浪者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站在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冲浪板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上驾驭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海浪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的水上运动，已被列为2024年巴黎奥运会的正式比赛项目。在惊涛骇浪之上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翱翔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，需要具备以下条件: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海浪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够高够大，且在冲浪者可驾驭的范围内;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冲浪板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尺寸合适，能被冲浪者灵活操控;</a:t>
            </a:r>
            <a:r>
              <a:rPr lang="zh-CN" altLang="en-US" sz="2400" b="1" u="sng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冲浪者</a:t>
            </a:r>
            <a:r>
              <a:rPr lang="zh-CN" altLang="en-US" sz="2400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有足够的勇气，也有良好的身体素质。</a:t>
            </a:r>
            <a:endParaRPr lang="zh-CN" altLang="en-US" sz="2400" b="1" dirty="0">
              <a:solidFill>
                <a:srgbClr val="FF0000"/>
              </a:solidFill>
              <a:latin typeface="楷体" charset="0"/>
              <a:ea typeface="楷体" charset="0"/>
              <a:cs typeface="楷体" charset="0"/>
            </a:endParaRPr>
          </a:p>
          <a:p>
            <a:pPr indent="457200" fontAlgn="auto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当今世界正经历百年未有之大变局，我国正处于实现中华民族伟大复兴的关键时期。在时代的浪潮中，</a:t>
            </a:r>
            <a:r>
              <a:rPr lang="zh-CN" altLang="en-US" sz="2400" b="1" u="sng" dirty="0">
                <a:solidFill>
                  <a:srgbClr val="0000FF"/>
                </a:solidFill>
              </a:rPr>
              <a:t>我们</a:t>
            </a:r>
            <a:r>
              <a:rPr lang="zh-CN" altLang="en-US" sz="2400" b="1" dirty="0">
                <a:solidFill>
                  <a:srgbClr val="0000FF"/>
                </a:solidFill>
              </a:rPr>
              <a:t>应该</a:t>
            </a:r>
            <a:r>
              <a:rPr lang="zh-CN" altLang="en-US" sz="2400" b="1" u="sng" dirty="0">
                <a:solidFill>
                  <a:srgbClr val="0000FF"/>
                </a:solidFill>
              </a:rPr>
              <a:t>如何做好</a:t>
            </a:r>
            <a:r>
              <a:rPr lang="zh-CN" altLang="en-US" sz="2400" b="1" dirty="0">
                <a:solidFill>
                  <a:srgbClr val="0000FF"/>
                </a:solidFill>
              </a:rPr>
              <a:t>一名冲浪者?请结合材料写一篇文章，体现你的感悟与思考。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pPr indent="0">
              <a:lnSpc>
                <a:spcPct val="134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</a:rPr>
              <a:t>要求:选准角度，确定立意，明确文体，自拟标题:不要套作，不得抄袭:不得泄露个人信息;不少于800字。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ISLIDE.THEME" val="https://www.islide.cc;"/>
</p:tagLst>
</file>

<file path=ppt/tags/tag2.xml><?xml version="1.0" encoding="utf-8"?>
<p:tagLst xmlns:p="http://schemas.openxmlformats.org/presentationml/2006/main">
  <p:tag name="ISLIDE.THEME" val="https://www.islide.cc;"/>
</p:tagLst>
</file>

<file path=ppt/tags/tag3.xml><?xml version="1.0" encoding="utf-8"?>
<p:tagLst xmlns:p="http://schemas.openxmlformats.org/presentationml/2006/main">
  <p:tag name="ISLIDE.THEME" val="https://www.islide.cc;"/>
</p:tagLst>
</file>

<file path=ppt/tags/tag4.xml><?xml version="1.0" encoding="utf-8"?>
<p:tagLst xmlns:p="http://schemas.openxmlformats.org/presentationml/2006/main">
  <p:tag name="ISLIDE.THEME" val="https://www.islide.cc;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2131</Words>
  <Application>WPS 演示</Application>
  <PresentationFormat>宽屏</PresentationFormat>
  <Paragraphs>59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3" baseType="lpstr">
      <vt:lpstr>Arial</vt:lpstr>
      <vt:lpstr>宋体</vt:lpstr>
      <vt:lpstr>Wingdings</vt:lpstr>
      <vt:lpstr>楷体</vt:lpstr>
      <vt:lpstr>汉仪楷体KW</vt:lpstr>
      <vt:lpstr>Calibri</vt:lpstr>
      <vt:lpstr>Helvetica Neue</vt:lpstr>
      <vt:lpstr>汉仪书宋二KW</vt:lpstr>
      <vt:lpstr>微软雅黑</vt:lpstr>
      <vt:lpstr>汉仪旗黑</vt:lpstr>
      <vt:lpstr>宋体</vt:lpstr>
      <vt:lpstr>Arial Unicode MS</vt:lpstr>
      <vt:lpstr>楷体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Silly~袁子</cp:lastModifiedBy>
  <cp:revision>16</cp:revision>
  <dcterms:created xsi:type="dcterms:W3CDTF">2023-06-06T03:17:51Z</dcterms:created>
  <dcterms:modified xsi:type="dcterms:W3CDTF">2023-06-06T03:17:51Z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2052-5.1.1.7662</vt:lpwstr>
  </property>
  <property fmtid="{D5CDD505-2E9C-101B-9397-08002B2CF9AE}" pid="3" name="ICV">
    <vt:lpwstr>A3E3836AD5C005B715897E64A49F3955</vt:lpwstr>
  </property>
</Properties>
</file>