
<file path=[Content_Types].xml><?xml version="1.0" encoding="utf-8"?>
<Types xmlns="http://schemas.openxmlformats.org/package/2006/content-types">
  <Default Extension="jpeg" ContentType="image/jpeg"/>
  <Default Extension="rels" ContentType="application/vnd.openxmlformats-package.relationships+xml"/>
  <Default Extension="xml" ContentType="application/xml"/>
  <Override PartName="/ppt/presentation.xml" ContentType="application/vnd.openxmlformats-officedocument.presentationml.presentation.main+xml"/>
  <Override PartName="/ppt/slideMasters/slideMaster1.xml" ContentType="application/vnd.openxmlformats-officedocument.presentationml.slideMaster+xml"/>
  <Override PartName="/ppt/slides/slide1.xml" ContentType="application/vnd.openxmlformats-officedocument.presentationml.slide+xml"/>
  <Override PartName="/ppt/slides/slide2.xml" ContentType="application/vnd.openxmlformats-officedocument.presentationml.slide+xml"/>
  <Override PartName="/ppt/slides/slide3.xml" ContentType="application/vnd.openxmlformats-officedocument.presentationml.slide+xml"/>
  <Override PartName="/ppt/slides/slide4.xml" ContentType="application/vnd.openxmlformats-officedocument.presentationml.slide+xml"/>
  <Override PartName="/ppt/slides/slide5.xml" ContentType="application/vnd.openxmlformats-officedocument.presentationml.slide+xml"/>
  <Override PartName="/ppt/slides/slide6.xml" ContentType="application/vnd.openxmlformats-officedocument.presentationml.slide+xml"/>
  <Override PartName="/ppt/slides/slide7.xml" ContentType="application/vnd.openxmlformats-officedocument.presentationml.slide+xml"/>
  <Override PartName="/ppt/slides/slide8.xml" ContentType="application/vnd.openxmlformats-officedocument.presentationml.slide+xml"/>
  <Override PartName="/ppt/slides/slide9.xml" ContentType="application/vnd.openxmlformats-officedocument.presentationml.slide+xml"/>
  <Override PartName="/ppt/notesMasters/notesMaster1.xml" ContentType="application/vnd.openxmlformats-officedocument.presentationml.notesMaster+xml"/>
  <Override PartName="/ppt/tags/tag1.xml" ContentType="application/vnd.openxmlformats-officedocument.presentationml.tags+xml"/>
  <Override PartName="/ppt/presProps.xml" ContentType="application/vnd.openxmlformats-officedocument.presentationml.presProps+xml"/>
  <Override PartName="/ppt/viewProps.xml" ContentType="application/vnd.openxmlformats-officedocument.presentationml.viewProps+xml"/>
  <Override PartName="/ppt/theme/theme1.xml" ContentType="application/vnd.openxmlformats-officedocument.theme+xml"/>
  <Override PartName="/ppt/tableStyles.xml" ContentType="application/vnd.openxmlformats-officedocument.presentationml.tableStyles+xml"/>
  <Override PartName="/ppt/slideLayouts/slideLayout1.xml" ContentType="application/vnd.openxmlformats-officedocument.presentationml.slideLayout+xml"/>
  <Override PartName="/ppt/slideLayouts/slideLayout2.xml" ContentType="application/vnd.openxmlformats-officedocument.presentationml.slideLayout+xml"/>
  <Override PartName="/ppt/slideLayouts/slideLayout3.xml" ContentType="application/vnd.openxmlformats-officedocument.presentationml.slideLayout+xml"/>
  <Override PartName="/ppt/slideLayouts/slideLayout4.xml" ContentType="application/vnd.openxmlformats-officedocument.presentationml.slideLayout+xml"/>
  <Override PartName="/ppt/slideLayouts/slideLayout5.xml" ContentType="application/vnd.openxmlformats-officedocument.presentationml.slideLayout+xml"/>
  <Override PartName="/ppt/slideLayouts/slideLayout6.xml" ContentType="application/vnd.openxmlformats-officedocument.presentationml.slideLayout+xml"/>
  <Override PartName="/ppt/slideLayouts/slideLayout7.xml" ContentType="application/vnd.openxmlformats-officedocument.presentationml.slideLayout+xml"/>
  <Override PartName="/ppt/slideLayouts/slideLayout8.xml" ContentType="application/vnd.openxmlformats-officedocument.presentationml.slideLayout+xml"/>
  <Override PartName="/ppt/slideLayouts/slideLayout9.xml" ContentType="application/vnd.openxmlformats-officedocument.presentationml.slideLayout+xml"/>
  <Override PartName="/ppt/slideLayouts/slideLayout10.xml" ContentType="application/vnd.openxmlformats-officedocument.presentationml.slideLayout+xml"/>
  <Override PartName="/ppt/slideLayouts/slideLayout11.xml" ContentType="application/vnd.openxmlformats-officedocument.presentationml.slideLayout+xml"/>
  <Override PartName="/ppt/theme/theme2.xml" ContentType="application/vnd.openxmlformats-officedocument.theme+xml"/>
  <Override PartName="/ppt/notesSlides/notesSlide1.xml" ContentType="application/vnd.openxmlformats-officedocument.presentationml.notesSlide+xml"/>
  <Override PartName="/ppt/notesSlides/notesSlide2.xml" ContentType="application/vnd.openxmlformats-officedocument.presentationml.notesSlide+xml"/>
  <Override PartName="/ppt/tags/tag2.xml" ContentType="application/vnd.openxmlformats-officedocument.presentationml.tags+xml"/>
  <Override PartName="/ppt/notesSlides/notesSlide3.xml" ContentType="application/vnd.openxmlformats-officedocument.presentationml.notesSlide+xml"/>
  <Override PartName="/docProps/core.xml" ContentType="application/vnd.openxmlformats-package.core-properties+xml"/>
  <Override PartName="/docProps/app.xml" ContentType="application/vnd.openxmlformats-officedocument.extended-properties+xml"/>
  <Override PartName="/docProps/custom.xml" ContentType="application/vnd.openxmlformats-officedocument.custom-properties+xml"/>
</Types>
</file>

<file path=_rels/.rels><?xml version="1.0" encoding="UTF-8" standalone="yes"?>
<Relationships xmlns="http://schemas.openxmlformats.org/package/2006/relationships"><Relationship Id="rId3" Type="http://schemas.openxmlformats.org/package/2006/relationships/metadata/core-properties" Target="docProps/core.xml"/><Relationship Id="rId2" Type="http://schemas.openxmlformats.org/package/2006/relationships/metadata/thumbnail" Target="docProps/thumbnail.jpeg"/><Relationship Id="rId1" Type="http://schemas.openxmlformats.org/officeDocument/2006/relationships/officeDocument" Target="ppt/presentation.xml"/><Relationship Id="rId5" Type="http://schemas.openxmlformats.org/officeDocument/2006/relationships/custom-properties" Target="docProps/custom.xml"/><Relationship Id="rId4" Type="http://schemas.openxmlformats.org/officeDocument/2006/relationships/extended-properties" Target="docProps/app.xml"/></Relationships>
</file>

<file path=ppt/presentation.xml><?xml version="1.0" encoding="utf-8"?>
<p:presentation xmlns:a="http://schemas.openxmlformats.org/drawingml/2006/main" xmlns:r="http://schemas.openxmlformats.org/officeDocument/2006/relationships" xmlns:p="http://schemas.openxmlformats.org/presentationml/2006/main">
  <p:sldMasterIdLst>
    <p:sldMasterId id="2147483648" r:id="rId1"/>
  </p:sldMasterIdLst>
  <p:notesMasterIdLst>
    <p:notesMasterId r:id="rId11"/>
  </p:notesMasterIdLst>
  <p:sldIdLst>
    <p:sldId id="256" r:id="rId2"/>
    <p:sldId id="278" r:id="rId3"/>
    <p:sldId id="339" r:id="rId4"/>
    <p:sldId id="342" r:id="rId5"/>
    <p:sldId id="302" r:id="rId6"/>
    <p:sldId id="259" r:id="rId7"/>
    <p:sldId id="344" r:id="rId8"/>
    <p:sldId id="316" r:id="rId9"/>
    <p:sldId id="345" r:id="rId10"/>
  </p:sldIdLst>
  <p:sldSz cx="9144000" cy="6858000" type="screen4x3"/>
  <p:notesSz cx="6858000" cy="9144000"/>
  <p:custDataLst>
    <p:tags r:id="rId12"/>
  </p:custDataLst>
  <p:defaultTextStyle>
    <a:defPPr>
      <a:defRPr lang="zh-CN"/>
    </a:defPPr>
    <a:lvl1pPr marL="0" lvl="0" indent="0" algn="l" defTabSz="914400" eaLnBrk="1" fontAlgn="base" latinLnBrk="0" hangingPunct="1">
      <a:lnSpc>
        <a:spcPct val="100000"/>
      </a:lnSpc>
      <a:spcBef>
        <a:spcPct val="0"/>
      </a:spcBef>
      <a:spcAft>
        <a:spcPct val="0"/>
      </a:spcAft>
      <a:buNone/>
      <a:defRPr b="0" i="0" u="none" kern="1200" baseline="0">
        <a:solidFill>
          <a:schemeClr val="tx1"/>
        </a:solidFill>
        <a:latin typeface="Arial" panose="020B0604020202020204" pitchFamily="34" charset="0"/>
        <a:ea typeface="宋体" panose="02010600030101010101" pitchFamily="2" charset="-122"/>
        <a:cs typeface="+mn-cs"/>
      </a:defRPr>
    </a:lvl1pPr>
    <a:lvl2pPr marL="457200" lvl="1" indent="0" algn="l" defTabSz="914400" eaLnBrk="1" fontAlgn="base" latinLnBrk="0" hangingPunct="1">
      <a:lnSpc>
        <a:spcPct val="100000"/>
      </a:lnSpc>
      <a:spcBef>
        <a:spcPct val="0"/>
      </a:spcBef>
      <a:spcAft>
        <a:spcPct val="0"/>
      </a:spcAft>
      <a:buNone/>
      <a:defRPr b="0" i="0" u="none" kern="1200" baseline="0">
        <a:solidFill>
          <a:schemeClr val="tx1"/>
        </a:solidFill>
        <a:latin typeface="Arial" panose="020B0604020202020204" pitchFamily="34" charset="0"/>
        <a:ea typeface="宋体" panose="02010600030101010101" pitchFamily="2" charset="-122"/>
        <a:cs typeface="+mn-cs"/>
      </a:defRPr>
    </a:lvl2pPr>
    <a:lvl3pPr marL="914400" lvl="2" indent="0" algn="l" defTabSz="914400" eaLnBrk="1" fontAlgn="base" latinLnBrk="0" hangingPunct="1">
      <a:lnSpc>
        <a:spcPct val="100000"/>
      </a:lnSpc>
      <a:spcBef>
        <a:spcPct val="0"/>
      </a:spcBef>
      <a:spcAft>
        <a:spcPct val="0"/>
      </a:spcAft>
      <a:buNone/>
      <a:defRPr b="0" i="0" u="none" kern="1200" baseline="0">
        <a:solidFill>
          <a:schemeClr val="tx1"/>
        </a:solidFill>
        <a:latin typeface="Arial" panose="020B0604020202020204" pitchFamily="34" charset="0"/>
        <a:ea typeface="宋体" panose="02010600030101010101" pitchFamily="2" charset="-122"/>
        <a:cs typeface="+mn-cs"/>
      </a:defRPr>
    </a:lvl3pPr>
    <a:lvl4pPr marL="1371600" lvl="3" indent="0" algn="l" defTabSz="914400" eaLnBrk="1" fontAlgn="base" latinLnBrk="0" hangingPunct="1">
      <a:lnSpc>
        <a:spcPct val="100000"/>
      </a:lnSpc>
      <a:spcBef>
        <a:spcPct val="0"/>
      </a:spcBef>
      <a:spcAft>
        <a:spcPct val="0"/>
      </a:spcAft>
      <a:buNone/>
      <a:defRPr b="0" i="0" u="none" kern="1200" baseline="0">
        <a:solidFill>
          <a:schemeClr val="tx1"/>
        </a:solidFill>
        <a:latin typeface="Arial" panose="020B0604020202020204" pitchFamily="34" charset="0"/>
        <a:ea typeface="宋体" panose="02010600030101010101" pitchFamily="2" charset="-122"/>
        <a:cs typeface="+mn-cs"/>
      </a:defRPr>
    </a:lvl4pPr>
    <a:lvl5pPr marL="1828800" lvl="4" indent="0" algn="l" defTabSz="914400" eaLnBrk="1" fontAlgn="base" latinLnBrk="0" hangingPunct="1">
      <a:lnSpc>
        <a:spcPct val="100000"/>
      </a:lnSpc>
      <a:spcBef>
        <a:spcPct val="0"/>
      </a:spcBef>
      <a:spcAft>
        <a:spcPct val="0"/>
      </a:spcAft>
      <a:buNone/>
      <a:defRPr b="0" i="0" u="none" kern="1200" baseline="0">
        <a:solidFill>
          <a:schemeClr val="tx1"/>
        </a:solidFill>
        <a:latin typeface="Arial" panose="020B0604020202020204" pitchFamily="34" charset="0"/>
        <a:ea typeface="宋体" panose="02010600030101010101" pitchFamily="2" charset="-122"/>
        <a:cs typeface="+mn-cs"/>
      </a:defRPr>
    </a:lvl5pPr>
    <a:lvl6pPr marL="2286000" lvl="5" indent="0" algn="l" defTabSz="914400" eaLnBrk="1" fontAlgn="base" latinLnBrk="0" hangingPunct="1">
      <a:lnSpc>
        <a:spcPct val="100000"/>
      </a:lnSpc>
      <a:spcBef>
        <a:spcPct val="0"/>
      </a:spcBef>
      <a:spcAft>
        <a:spcPct val="0"/>
      </a:spcAft>
      <a:buNone/>
      <a:defRPr b="0" i="0" u="none" kern="1200" baseline="0">
        <a:solidFill>
          <a:schemeClr val="tx1"/>
        </a:solidFill>
        <a:latin typeface="Arial" panose="020B0604020202020204" pitchFamily="34" charset="0"/>
        <a:ea typeface="宋体" panose="02010600030101010101" pitchFamily="2" charset="-122"/>
        <a:cs typeface="+mn-cs"/>
      </a:defRPr>
    </a:lvl6pPr>
    <a:lvl7pPr marL="2743200" lvl="6" indent="0" algn="l" defTabSz="914400" eaLnBrk="1" fontAlgn="base" latinLnBrk="0" hangingPunct="1">
      <a:lnSpc>
        <a:spcPct val="100000"/>
      </a:lnSpc>
      <a:spcBef>
        <a:spcPct val="0"/>
      </a:spcBef>
      <a:spcAft>
        <a:spcPct val="0"/>
      </a:spcAft>
      <a:buNone/>
      <a:defRPr b="0" i="0" u="none" kern="1200" baseline="0">
        <a:solidFill>
          <a:schemeClr val="tx1"/>
        </a:solidFill>
        <a:latin typeface="Arial" panose="020B0604020202020204" pitchFamily="34" charset="0"/>
        <a:ea typeface="宋体" panose="02010600030101010101" pitchFamily="2" charset="-122"/>
        <a:cs typeface="+mn-cs"/>
      </a:defRPr>
    </a:lvl7pPr>
    <a:lvl8pPr marL="3200400" lvl="7" indent="0" algn="l" defTabSz="914400" eaLnBrk="1" fontAlgn="base" latinLnBrk="0" hangingPunct="1">
      <a:lnSpc>
        <a:spcPct val="100000"/>
      </a:lnSpc>
      <a:spcBef>
        <a:spcPct val="0"/>
      </a:spcBef>
      <a:spcAft>
        <a:spcPct val="0"/>
      </a:spcAft>
      <a:buNone/>
      <a:defRPr b="0" i="0" u="none" kern="1200" baseline="0">
        <a:solidFill>
          <a:schemeClr val="tx1"/>
        </a:solidFill>
        <a:latin typeface="Arial" panose="020B0604020202020204" pitchFamily="34" charset="0"/>
        <a:ea typeface="宋体" panose="02010600030101010101" pitchFamily="2" charset="-122"/>
        <a:cs typeface="+mn-cs"/>
      </a:defRPr>
    </a:lvl8pPr>
    <a:lvl9pPr marL="3657600" lvl="8" indent="0" algn="l" defTabSz="914400" eaLnBrk="1" fontAlgn="base" latinLnBrk="0" hangingPunct="1">
      <a:lnSpc>
        <a:spcPct val="100000"/>
      </a:lnSpc>
      <a:spcBef>
        <a:spcPct val="0"/>
      </a:spcBef>
      <a:spcAft>
        <a:spcPct val="0"/>
      </a:spcAft>
      <a:buNone/>
      <a:defRPr b="0" i="0" u="none" kern="1200" baseline="0">
        <a:solidFill>
          <a:schemeClr val="tx1"/>
        </a:solidFill>
        <a:latin typeface="Arial" panose="020B0604020202020204" pitchFamily="34" charset="0"/>
        <a:ea typeface="宋体" panose="02010600030101010101" pitchFamily="2" charset="-122"/>
        <a:cs typeface="+mn-cs"/>
      </a:defRPr>
    </a:lvl9pPr>
  </p:defaultTextStyle>
  <p:extLst>
    <p:ext uri="{EFAFB233-063F-42B5-8137-9DF3F51BA10A}">
      <p15:sldGuideLst xmlns:p15="http://schemas.microsoft.com/office/powerpoint/2012/main">
        <p15:guide id="1" orient="horz" pos="2162">
          <p15:clr>
            <a:srgbClr val="A4A3A4"/>
          </p15:clr>
        </p15:guide>
        <p15:guide id="2" pos="2858">
          <p15:clr>
            <a:srgbClr val="A4A3A4"/>
          </p15:clr>
        </p15:guide>
      </p15:sldGuideLst>
    </p:ext>
  </p:extLst>
</p:presentation>
</file>

<file path=ppt/presProps.xml><?xml version="1.0" encoding="utf-8"?>
<p:presentationPr xmlns:a="http://schemas.openxmlformats.org/drawingml/2006/main" xmlns:r="http://schemas.openxmlformats.org/officeDocument/2006/relationships" xmlns:p="http://schemas.openxmlformats.org/presentationml/2006/main">
  <p:showPr showNarration="1">
    <p:present/>
    <p:sldAll/>
    <p:penClr>
      <a:prstClr val="red"/>
    </p:penClr>
    <p:extLst>
      <p:ext uri="{EC167BDD-8182-4AB7-AECC-EB403E3ABB37}">
        <p14:laserClr xmlns:p14="http://schemas.microsoft.com/office/powerpoint/2010/main">
          <a:srgbClr val="FF0000"/>
        </p14:laserClr>
      </p:ext>
      <p:ext uri="{2FDB2607-1784-4EEB-B798-7EB5836EED8A}">
        <p14:showMediaCtrls xmlns:p14="http://schemas.microsoft.com/office/powerpoint/2010/main" val="1"/>
      </p:ext>
    </p:extLst>
  </p:showPr>
  <p:clrMru>
    <a:srgbClr val="0000FF"/>
  </p:clrMru>
  <p:extLst>
    <p:ext uri="{E76CE94A-603C-4142-B9EB-6D1370010A27}">
      <p14:discardImageEditData xmlns:p14="http://schemas.microsoft.com/office/powerpoint/2010/main" val="0"/>
    </p:ext>
    <p:ext uri="{D31A062A-798A-4329-ABDD-BBA856620510}">
      <p14:defaultImageDpi xmlns:p14="http://schemas.microsoft.com/office/powerpoint/2010/main" val="220"/>
    </p:ext>
    <p:ext uri="{FD5EFAAD-0ECE-453E-9831-46B23BE46B34}">
      <p15:chartTrackingRefBased xmlns:p15="http://schemas.microsoft.com/office/powerpoint/2012/main" val="0"/>
    </p:ext>
  </p:extLst>
</p:presentationPr>
</file>

<file path=ppt/tableStyles.xml><?xml version="1.0" encoding="utf-8"?>
<a:tblStyleLst xmlns:a="http://schemas.openxmlformats.org/drawingml/2006/main" def="{5C22544A-7EE6-4342-B048-85BDC9FD1C3A}"/>
</file>

<file path=ppt/viewProps.xml><?xml version="1.0" encoding="utf-8"?>
<p:viewPr xmlns:a="http://schemas.openxmlformats.org/drawingml/2006/main" xmlns:r="http://schemas.openxmlformats.org/officeDocument/2006/relationships" xmlns:p="http://schemas.openxmlformats.org/presentationml/2006/main" lastView="sldThumbnailView">
  <p:normalViewPr>
    <p:restoredLeft sz="15620"/>
    <p:restoredTop sz="94660"/>
  </p:normalViewPr>
  <p:slideViewPr>
    <p:cSldViewPr showGuides="1">
      <p:cViewPr varScale="1">
        <p:scale>
          <a:sx n="68" d="100"/>
          <a:sy n="68" d="100"/>
        </p:scale>
        <p:origin x="1446" y="66"/>
      </p:cViewPr>
      <p:guideLst>
        <p:guide orient="horz" pos="2162"/>
        <p:guide pos="2858"/>
      </p:guideLst>
    </p:cSldViewPr>
  </p:slideViewPr>
  <p:notesTextViewPr>
    <p:cViewPr>
      <p:scale>
        <a:sx n="1" d="1"/>
        <a:sy n="1" d="1"/>
      </p:scale>
      <p:origin x="0" y="0"/>
    </p:cViewPr>
  </p:notesTextViewPr>
  <p:gridSpacing cx="76198" cy="76198"/>
</p:viewPr>
</file>

<file path=ppt/_rels/presentation.xml.rels><?xml version="1.0" encoding="UTF-8" standalone="yes"?>
<Relationships xmlns="http://schemas.openxmlformats.org/package/2006/relationships"><Relationship Id="rId8" Type="http://schemas.openxmlformats.org/officeDocument/2006/relationships/slide" Target="slides/slide7.xml"/><Relationship Id="rId13" Type="http://schemas.openxmlformats.org/officeDocument/2006/relationships/presProps" Target="presProps.xml"/><Relationship Id="rId3" Type="http://schemas.openxmlformats.org/officeDocument/2006/relationships/slide" Target="slides/slide2.xml"/><Relationship Id="rId7" Type="http://schemas.openxmlformats.org/officeDocument/2006/relationships/slide" Target="slides/slide6.xml"/><Relationship Id="rId12" Type="http://schemas.openxmlformats.org/officeDocument/2006/relationships/tags" Target="tags/tag1.xml"/><Relationship Id="rId2" Type="http://schemas.openxmlformats.org/officeDocument/2006/relationships/slide" Target="slides/slide1.xml"/><Relationship Id="rId16" Type="http://schemas.openxmlformats.org/officeDocument/2006/relationships/tableStyles" Target="tableStyles.xml"/><Relationship Id="rId1" Type="http://schemas.openxmlformats.org/officeDocument/2006/relationships/slideMaster" Target="slideMasters/slideMaster1.xml"/><Relationship Id="rId6" Type="http://schemas.openxmlformats.org/officeDocument/2006/relationships/slide" Target="slides/slide5.xml"/><Relationship Id="rId11" Type="http://schemas.openxmlformats.org/officeDocument/2006/relationships/notesMaster" Target="notesMasters/notesMaster1.xml"/><Relationship Id="rId5" Type="http://schemas.openxmlformats.org/officeDocument/2006/relationships/slide" Target="slides/slide4.xml"/><Relationship Id="rId15" Type="http://schemas.openxmlformats.org/officeDocument/2006/relationships/theme" Target="theme/theme1.xml"/><Relationship Id="rId10" Type="http://schemas.openxmlformats.org/officeDocument/2006/relationships/slide" Target="slides/slide9.xml"/><Relationship Id="rId4" Type="http://schemas.openxmlformats.org/officeDocument/2006/relationships/slide" Target="slides/slide3.xml"/><Relationship Id="rId9" Type="http://schemas.openxmlformats.org/officeDocument/2006/relationships/slide" Target="slides/slide8.xml"/><Relationship Id="rId14" Type="http://schemas.openxmlformats.org/officeDocument/2006/relationships/viewProps" Target="viewProps.xml"/></Relationships>
</file>

<file path=ppt/notesMasters/_rels/notesMaster1.xml.rels><?xml version="1.0" encoding="UTF-8" standalone="yes"?>
<Relationships xmlns="http://schemas.openxmlformats.org/package/2006/relationships"><Relationship Id="rId1" Type="http://schemas.openxmlformats.org/officeDocument/2006/relationships/theme" Target="../theme/theme2.xml"/></Relationships>
</file>

<file path=ppt/notesMasters/notesMaster1.xml><?xml version="1.0" encoding="utf-8"?>
<p:notesMaster xmlns:a="http://schemas.openxmlformats.org/drawingml/2006/main" xmlns:r="http://schemas.openxmlformats.org/officeDocument/2006/relationships" xmlns:p="http://schemas.openxmlformats.org/presentationml/2006/main">
  <p:cSld>
    <p:bg>
      <p:bgPr>
        <a:solidFill>
          <a:schemeClr val="bg1"/>
        </a:solidFill>
        <a:effectLst/>
      </p:bgPr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页眉占位符 1"/>
          <p:cNvSpPr>
            <a:spLocks noGrp="1"/>
          </p:cNvSpPr>
          <p:nvPr>
            <p:ph type="hdr" sz="quarter"/>
          </p:nvPr>
        </p:nvSpPr>
        <p:spPr>
          <a:xfrm>
            <a:off x="0" y="0"/>
            <a:ext cx="2971800" cy="457200"/>
          </a:xfrm>
          <a:prstGeom prst="rect">
            <a:avLst/>
          </a:prstGeom>
        </p:spPr>
        <p:txBody>
          <a:bodyPr vert="horz" lIns="91440" tIns="45720" rIns="91440" bIns="45720" rtlCol="0"/>
          <a:lstStyle>
            <a:lvl1pPr algn="l">
              <a:defRPr sz="1200" smtClean="0">
                <a:latin typeface="Arial" panose="020B0604020202020204" pitchFamily="34" charset="0"/>
              </a:defRPr>
            </a:lvl1pPr>
          </a:lstStyle>
          <a:p>
            <a:pPr marL="0" marR="0" lvl="0" indent="0" algn="l" defTabSz="914400" rtl="0" eaLnBrk="1" fontAlgn="base" latinLnBrk="0" hangingPunct="1">
              <a:lnSpc>
                <a:spcPct val="100000"/>
              </a:lnSpc>
              <a:spcBef>
                <a:spcPct val="0"/>
              </a:spcBef>
              <a:spcAft>
                <a:spcPct val="0"/>
              </a:spcAft>
              <a:buClrTx/>
              <a:buSzTx/>
              <a:buFontTx/>
              <a:buNone/>
              <a:defRPr/>
            </a:pPr>
            <a:endParaRPr kumimoji="0" lang="zh-CN" altLang="en-US" sz="1200" b="0" i="0" u="none" strike="noStrike" kern="1200" cap="none" spc="0" normalizeH="0" baseline="0" noProof="0">
              <a:ln>
                <a:noFill/>
              </a:ln>
              <a:solidFill>
                <a:schemeClr val="tx1"/>
              </a:solidFill>
              <a:effectLst/>
              <a:uLnTx/>
              <a:uFillTx/>
              <a:latin typeface="Arial" panose="020B0604020202020204" pitchFamily="34" charset="0"/>
              <a:ea typeface="宋体" panose="02010600030101010101" pitchFamily="2" charset="-122"/>
              <a:cs typeface="+mn-cs"/>
            </a:endParaRPr>
          </a:p>
        </p:txBody>
      </p:sp>
      <p:sp>
        <p:nvSpPr>
          <p:cNvPr id="3" name="日期占位符 2"/>
          <p:cNvSpPr>
            <a:spLocks noGrp="1"/>
          </p:cNvSpPr>
          <p:nvPr>
            <p:ph type="dt" idx="1"/>
          </p:nvPr>
        </p:nvSpPr>
        <p:spPr>
          <a:xfrm>
            <a:off x="3884613" y="0"/>
            <a:ext cx="2971800" cy="457200"/>
          </a:xfrm>
          <a:prstGeom prst="rect">
            <a:avLst/>
          </a:prstGeom>
        </p:spPr>
        <p:txBody>
          <a:bodyPr vert="horz" lIns="91440" tIns="45720" rIns="91440" bIns="45720" rtlCol="0"/>
          <a:lstStyle>
            <a:lvl1pPr algn="r">
              <a:defRPr sz="1200" smtClean="0">
                <a:latin typeface="Arial" panose="020B0604020202020204" pitchFamily="34" charset="0"/>
              </a:defRPr>
            </a:lvl1pPr>
          </a:lstStyle>
          <a:p>
            <a:pPr marL="0" marR="0" lvl="0" indent="0" algn="r" defTabSz="914400" rtl="0" eaLnBrk="1" fontAlgn="base" latinLnBrk="0" hangingPunct="1">
              <a:lnSpc>
                <a:spcPct val="100000"/>
              </a:lnSpc>
              <a:spcBef>
                <a:spcPct val="0"/>
              </a:spcBef>
              <a:spcAft>
                <a:spcPct val="0"/>
              </a:spcAft>
              <a:buClrTx/>
              <a:buSzTx/>
              <a:buFontTx/>
              <a:buNone/>
              <a:defRPr/>
            </a:pPr>
            <a:endParaRPr kumimoji="0" lang="zh-CN" altLang="en-US" sz="1200" b="0" i="0" u="none" strike="noStrike" kern="1200" cap="none" spc="0" normalizeH="0" baseline="0" noProof="0">
              <a:ln>
                <a:noFill/>
              </a:ln>
              <a:solidFill>
                <a:schemeClr val="tx1"/>
              </a:solidFill>
              <a:effectLst/>
              <a:uLnTx/>
              <a:uFillTx/>
              <a:latin typeface="Arial" panose="020B0604020202020204" pitchFamily="34" charset="0"/>
              <a:ea typeface="宋体" panose="02010600030101010101" pitchFamily="2" charset="-122"/>
              <a:cs typeface="+mn-cs"/>
            </a:endParaRPr>
          </a:p>
        </p:txBody>
      </p:sp>
      <p:sp>
        <p:nvSpPr>
          <p:cNvPr id="4" name="幻灯片图像占位符 3"/>
          <p:cNvSpPr>
            <a:spLocks noGrp="1" noRot="1" noChangeAspect="1"/>
          </p:cNvSpPr>
          <p:nvPr>
            <p:ph type="sldImg" idx="2"/>
          </p:nvPr>
        </p:nvSpPr>
        <p:spPr>
          <a:xfrm>
            <a:off x="1143000" y="685800"/>
            <a:ext cx="4572000" cy="3429000"/>
          </a:xfrm>
          <a:prstGeom prst="rect">
            <a:avLst/>
          </a:prstGeom>
          <a:noFill/>
          <a:ln w="12700">
            <a:solidFill>
              <a:prstClr val="black"/>
            </a:solidFill>
          </a:ln>
        </p:spPr>
        <p:txBody>
          <a:bodyPr vert="horz" lIns="91440" tIns="45720" rIns="91440" bIns="45720" rtlCol="0" anchor="ctr"/>
          <a:lstStyle/>
          <a:p>
            <a:pPr marL="0" marR="0" lvl="0" indent="0" algn="l" defTabSz="914400" rtl="0" eaLnBrk="1" fontAlgn="base" latinLnBrk="0" hangingPunct="1">
              <a:lnSpc>
                <a:spcPct val="100000"/>
              </a:lnSpc>
              <a:spcBef>
                <a:spcPct val="30000"/>
              </a:spcBef>
              <a:spcAft>
                <a:spcPct val="0"/>
              </a:spcAft>
              <a:buClrTx/>
              <a:buSzTx/>
              <a:buFontTx/>
              <a:buNone/>
              <a:defRPr/>
            </a:pPr>
            <a:endParaRPr kumimoji="0" lang="zh-CN" altLang="en-US" sz="1200" b="0" i="0" u="none" strike="noStrike" kern="1200" cap="none" spc="0" normalizeH="0" baseline="0" noProof="0">
              <a:ln>
                <a:noFill/>
              </a:ln>
              <a:solidFill>
                <a:schemeClr val="tx1"/>
              </a:solidFill>
              <a:effectLst/>
              <a:uLnTx/>
              <a:uFillTx/>
              <a:latin typeface="+mn-lt"/>
              <a:ea typeface="+mn-ea"/>
              <a:cs typeface="+mn-cs"/>
            </a:endParaRPr>
          </a:p>
        </p:txBody>
      </p:sp>
      <p:sp>
        <p:nvSpPr>
          <p:cNvPr id="5" name="备注占位符 4"/>
          <p:cNvSpPr>
            <a:spLocks noGrp="1"/>
          </p:cNvSpPr>
          <p:nvPr>
            <p:ph type="body" sz="quarter" idx="3"/>
          </p:nvPr>
        </p:nvSpPr>
        <p:spPr>
          <a:xfrm>
            <a:off x="685800" y="4343400"/>
            <a:ext cx="5486400" cy="4114800"/>
          </a:xfrm>
          <a:prstGeom prst="rect">
            <a:avLst/>
          </a:prstGeom>
        </p:spPr>
        <p:txBody>
          <a:bodyPr vert="horz" lIns="91440" tIns="45720" rIns="91440" bIns="45720" rtlCol="0">
            <a:normAutofit/>
          </a:bodyPr>
          <a:lstStyle/>
          <a:p>
            <a:pPr marL="0" marR="0" lvl="0" indent="0" algn="l" defTabSz="914400" rtl="0" eaLnBrk="1" fontAlgn="base" latinLnBrk="0" hangingPunct="1">
              <a:lnSpc>
                <a:spcPct val="100000"/>
              </a:lnSpc>
              <a:spcBef>
                <a:spcPct val="30000"/>
              </a:spcBef>
              <a:spcAft>
                <a:spcPct val="0"/>
              </a:spcAft>
              <a:buClrTx/>
              <a:buSzTx/>
              <a:buFontTx/>
              <a:buNone/>
              <a:defRPr/>
            </a:pPr>
            <a:r>
              <a:rPr kumimoji="0" lang="zh-CN" altLang="en-US" sz="1200" b="0" i="0" u="none" strike="noStrike" kern="1200" cap="none" spc="0" normalizeH="0" baseline="0" noProof="0">
                <a:ln>
                  <a:noFill/>
                </a:ln>
                <a:solidFill>
                  <a:schemeClr val="tx1"/>
                </a:solidFill>
                <a:effectLst/>
                <a:uLnTx/>
                <a:uFillTx/>
                <a:latin typeface="+mn-lt"/>
                <a:ea typeface="+mn-ea"/>
                <a:cs typeface="+mn-cs"/>
              </a:rPr>
              <a:t>单击此处编辑母版文本样式</a:t>
            </a:r>
          </a:p>
          <a:p>
            <a:pPr marL="457200" marR="0" lvl="1" indent="0" algn="l" defTabSz="914400" rtl="0" eaLnBrk="1" fontAlgn="base" latinLnBrk="0" hangingPunct="1">
              <a:lnSpc>
                <a:spcPct val="100000"/>
              </a:lnSpc>
              <a:spcBef>
                <a:spcPct val="30000"/>
              </a:spcBef>
              <a:spcAft>
                <a:spcPct val="0"/>
              </a:spcAft>
              <a:buClrTx/>
              <a:buSzTx/>
              <a:buFontTx/>
              <a:buNone/>
              <a:defRPr/>
            </a:pPr>
            <a:r>
              <a:rPr kumimoji="0" lang="zh-CN" altLang="en-US" sz="1200" b="0" i="0" u="none" strike="noStrike" kern="1200" cap="none" spc="0" normalizeH="0" baseline="0" noProof="0">
                <a:ln>
                  <a:noFill/>
                </a:ln>
                <a:solidFill>
                  <a:schemeClr val="tx1"/>
                </a:solidFill>
                <a:effectLst/>
                <a:uLnTx/>
                <a:uFillTx/>
                <a:latin typeface="+mn-lt"/>
                <a:ea typeface="+mn-ea"/>
                <a:cs typeface="+mn-cs"/>
              </a:rPr>
              <a:t>第二级</a:t>
            </a:r>
          </a:p>
          <a:p>
            <a:pPr marL="914400" marR="0" lvl="2" indent="0" algn="l" defTabSz="914400" rtl="0" eaLnBrk="1" fontAlgn="base" latinLnBrk="0" hangingPunct="1">
              <a:lnSpc>
                <a:spcPct val="100000"/>
              </a:lnSpc>
              <a:spcBef>
                <a:spcPct val="30000"/>
              </a:spcBef>
              <a:spcAft>
                <a:spcPct val="0"/>
              </a:spcAft>
              <a:buClrTx/>
              <a:buSzTx/>
              <a:buFontTx/>
              <a:buNone/>
              <a:defRPr/>
            </a:pPr>
            <a:r>
              <a:rPr kumimoji="0" lang="zh-CN" altLang="en-US" sz="1200" b="0" i="0" u="none" strike="noStrike" kern="1200" cap="none" spc="0" normalizeH="0" baseline="0" noProof="0">
                <a:ln>
                  <a:noFill/>
                </a:ln>
                <a:solidFill>
                  <a:schemeClr val="tx1"/>
                </a:solidFill>
                <a:effectLst/>
                <a:uLnTx/>
                <a:uFillTx/>
                <a:latin typeface="+mn-lt"/>
                <a:ea typeface="+mn-ea"/>
                <a:cs typeface="+mn-cs"/>
              </a:rPr>
              <a:t>第三级</a:t>
            </a:r>
          </a:p>
          <a:p>
            <a:pPr marL="1371600" marR="0" lvl="3" indent="0" algn="l" defTabSz="914400" rtl="0" eaLnBrk="1" fontAlgn="base" latinLnBrk="0" hangingPunct="1">
              <a:lnSpc>
                <a:spcPct val="100000"/>
              </a:lnSpc>
              <a:spcBef>
                <a:spcPct val="30000"/>
              </a:spcBef>
              <a:spcAft>
                <a:spcPct val="0"/>
              </a:spcAft>
              <a:buClrTx/>
              <a:buSzTx/>
              <a:buFontTx/>
              <a:buNone/>
              <a:defRPr/>
            </a:pPr>
            <a:r>
              <a:rPr kumimoji="0" lang="zh-CN" altLang="en-US" sz="1200" b="0" i="0" u="none" strike="noStrike" kern="1200" cap="none" spc="0" normalizeH="0" baseline="0" noProof="0">
                <a:ln>
                  <a:noFill/>
                </a:ln>
                <a:solidFill>
                  <a:schemeClr val="tx1"/>
                </a:solidFill>
                <a:effectLst/>
                <a:uLnTx/>
                <a:uFillTx/>
                <a:latin typeface="+mn-lt"/>
                <a:ea typeface="+mn-ea"/>
                <a:cs typeface="+mn-cs"/>
              </a:rPr>
              <a:t>第四级</a:t>
            </a:r>
          </a:p>
          <a:p>
            <a:pPr marL="1828800" marR="0" lvl="4" indent="0" algn="l" defTabSz="914400" rtl="0" eaLnBrk="1" fontAlgn="base" latinLnBrk="0" hangingPunct="1">
              <a:lnSpc>
                <a:spcPct val="100000"/>
              </a:lnSpc>
              <a:spcBef>
                <a:spcPct val="30000"/>
              </a:spcBef>
              <a:spcAft>
                <a:spcPct val="0"/>
              </a:spcAft>
              <a:buClrTx/>
              <a:buSzTx/>
              <a:buFontTx/>
              <a:buNone/>
              <a:defRPr/>
            </a:pPr>
            <a:r>
              <a:rPr kumimoji="0" lang="zh-CN" altLang="en-US" sz="1200" b="0" i="0" u="none" strike="noStrike" kern="1200" cap="none" spc="0" normalizeH="0" baseline="0" noProof="0">
                <a:ln>
                  <a:noFill/>
                </a:ln>
                <a:solidFill>
                  <a:schemeClr val="tx1"/>
                </a:solidFill>
                <a:effectLst/>
                <a:uLnTx/>
                <a:uFillTx/>
                <a:latin typeface="+mn-lt"/>
                <a:ea typeface="+mn-ea"/>
                <a:cs typeface="+mn-cs"/>
              </a:rPr>
              <a:t>第五级</a:t>
            </a:r>
          </a:p>
        </p:txBody>
      </p:sp>
      <p:sp>
        <p:nvSpPr>
          <p:cNvPr id="6" name="页脚占位符 5"/>
          <p:cNvSpPr>
            <a:spLocks noGrp="1"/>
          </p:cNvSpPr>
          <p:nvPr>
            <p:ph type="ftr" sz="quarter" idx="4"/>
          </p:nvPr>
        </p:nvSpPr>
        <p:spPr>
          <a:xfrm>
            <a:off x="0" y="8685213"/>
            <a:ext cx="2971800" cy="457200"/>
          </a:xfrm>
          <a:prstGeom prst="rect">
            <a:avLst/>
          </a:prstGeom>
        </p:spPr>
        <p:txBody>
          <a:bodyPr vert="horz" lIns="91440" tIns="45720" rIns="91440" bIns="45720" rtlCol="0" anchor="b"/>
          <a:lstStyle>
            <a:lvl1pPr algn="l">
              <a:defRPr sz="1200" smtClean="0">
                <a:latin typeface="Arial" panose="020B0604020202020204" pitchFamily="34" charset="0"/>
              </a:defRPr>
            </a:lvl1pPr>
          </a:lstStyle>
          <a:p>
            <a:pPr marL="0" marR="0" lvl="0" indent="0" algn="l" defTabSz="914400" rtl="0" eaLnBrk="1" fontAlgn="base" latinLnBrk="0" hangingPunct="1">
              <a:lnSpc>
                <a:spcPct val="100000"/>
              </a:lnSpc>
              <a:spcBef>
                <a:spcPct val="0"/>
              </a:spcBef>
              <a:spcAft>
                <a:spcPct val="0"/>
              </a:spcAft>
              <a:buClrTx/>
              <a:buSzTx/>
              <a:buFontTx/>
              <a:buNone/>
              <a:defRPr/>
            </a:pPr>
            <a:endParaRPr kumimoji="0" lang="zh-CN" altLang="en-US" sz="1200" b="0" i="0" u="none" strike="noStrike" kern="1200" cap="none" spc="0" normalizeH="0" baseline="0" noProof="0">
              <a:ln>
                <a:noFill/>
              </a:ln>
              <a:solidFill>
                <a:schemeClr val="tx1"/>
              </a:solidFill>
              <a:effectLst/>
              <a:uLnTx/>
              <a:uFillTx/>
              <a:latin typeface="Arial" panose="020B0604020202020204" pitchFamily="34" charset="0"/>
              <a:ea typeface="宋体" panose="02010600030101010101" pitchFamily="2" charset="-122"/>
              <a:cs typeface="+mn-cs"/>
            </a:endParaRPr>
          </a:p>
        </p:txBody>
      </p:sp>
      <p:sp>
        <p:nvSpPr>
          <p:cNvPr id="7" name="灯片编号占位符 6"/>
          <p:cNvSpPr>
            <a:spLocks noGrp="1"/>
          </p:cNvSpPr>
          <p:nvPr>
            <p:ph type="sldNum" sz="quarter" idx="5"/>
          </p:nvPr>
        </p:nvSpPr>
        <p:spPr>
          <a:xfrm>
            <a:off x="3884613" y="8685213"/>
            <a:ext cx="2971800" cy="457200"/>
          </a:xfrm>
          <a:prstGeom prst="rect">
            <a:avLst/>
          </a:prstGeom>
        </p:spPr>
        <p:txBody>
          <a:bodyPr vert="horz" lIns="91440" tIns="45720" rIns="91440" bIns="45720" rtlCol="0" anchor="b"/>
          <a:lstStyle/>
          <a:p>
            <a:pPr lvl="0" algn="r" eaLnBrk="1" fontAlgn="base" hangingPunct="1"/>
            <a:fld id="{9A0DB2DC-4C9A-4742-B13C-FB6460FD3503}" type="slidenum">
              <a:rPr lang="zh-CN" altLang="en-US" sz="1200" strike="noStrike" noProof="1" dirty="0">
                <a:latin typeface="Arial" panose="020B0604020202020204" pitchFamily="34" charset="0"/>
                <a:ea typeface="宋体" panose="02010600030101010101" pitchFamily="2" charset="-122"/>
                <a:cs typeface="+mn-ea"/>
              </a:rPr>
              <a:t>‹#›</a:t>
            </a:fld>
            <a:endParaRPr lang="zh-CN" altLang="en-US" sz="1200" strike="noStrike" noProof="1"/>
          </a:p>
        </p:txBody>
      </p:sp>
    </p:spTree>
  </p:cSld>
  <p:clrMap bg1="lt1" tx1="dk1" bg2="lt2" tx2="dk2" accent1="accent1" accent2="accent2" accent3="accent3" accent4="accent4" accent5="accent5" accent6="accent6" hlink="hlink" folHlink="folHlink"/>
  <p:hf sldNum="0" hdr="0" ftr="0" dt="0"/>
  <p:notesStyle>
    <a:lvl1pPr algn="l" rtl="0" fontAlgn="base">
      <a:spcBef>
        <a:spcPct val="30000"/>
      </a:spcBef>
      <a:spcAft>
        <a:spcPct val="0"/>
      </a:spcAft>
      <a:defRPr sz="1200" kern="1200">
        <a:solidFill>
          <a:schemeClr val="tx1"/>
        </a:solidFill>
        <a:latin typeface="+mn-lt"/>
        <a:ea typeface="+mn-ea"/>
        <a:cs typeface="+mn-cs"/>
      </a:defRPr>
    </a:lvl1pPr>
    <a:lvl2pPr marL="457200" algn="l" rtl="0" fontAlgn="base">
      <a:spcBef>
        <a:spcPct val="30000"/>
      </a:spcBef>
      <a:spcAft>
        <a:spcPct val="0"/>
      </a:spcAft>
      <a:defRPr sz="1200" kern="1200">
        <a:solidFill>
          <a:schemeClr val="tx1"/>
        </a:solidFill>
        <a:latin typeface="+mn-lt"/>
        <a:ea typeface="+mn-ea"/>
        <a:cs typeface="+mn-cs"/>
      </a:defRPr>
    </a:lvl2pPr>
    <a:lvl3pPr marL="914400" algn="l" rtl="0" fontAlgn="base">
      <a:spcBef>
        <a:spcPct val="30000"/>
      </a:spcBef>
      <a:spcAft>
        <a:spcPct val="0"/>
      </a:spcAft>
      <a:defRPr sz="1200" kern="1200">
        <a:solidFill>
          <a:schemeClr val="tx1"/>
        </a:solidFill>
        <a:latin typeface="+mn-lt"/>
        <a:ea typeface="+mn-ea"/>
        <a:cs typeface="+mn-cs"/>
      </a:defRPr>
    </a:lvl3pPr>
    <a:lvl4pPr marL="1371600" algn="l" rtl="0" fontAlgn="base">
      <a:spcBef>
        <a:spcPct val="30000"/>
      </a:spcBef>
      <a:spcAft>
        <a:spcPct val="0"/>
      </a:spcAft>
      <a:defRPr sz="1200" kern="1200">
        <a:solidFill>
          <a:schemeClr val="tx1"/>
        </a:solidFill>
        <a:latin typeface="+mn-lt"/>
        <a:ea typeface="+mn-ea"/>
        <a:cs typeface="+mn-cs"/>
      </a:defRPr>
    </a:lvl4pPr>
    <a:lvl5pPr marL="1828800" algn="l" rtl="0" fontAlgn="base">
      <a:spcBef>
        <a:spcPct val="30000"/>
      </a:spcBef>
      <a:spcAft>
        <a:spcPct val="0"/>
      </a:spcAft>
      <a:defRPr sz="1200" kern="1200">
        <a:solidFill>
          <a:schemeClr val="tx1"/>
        </a:solidFill>
        <a:latin typeface="+mn-lt"/>
        <a:ea typeface="+mn-ea"/>
        <a:cs typeface="+mn-cs"/>
      </a:defRPr>
    </a:lvl5pPr>
    <a:lvl6pPr marL="2286000" algn="l" defTabSz="914400" rtl="0" eaLnBrk="1" latinLnBrk="0" hangingPunct="1">
      <a:defRPr sz="1200" kern="1200">
        <a:solidFill>
          <a:schemeClr val="tx1"/>
        </a:solidFill>
        <a:latin typeface="+mn-lt"/>
        <a:ea typeface="+mn-ea"/>
        <a:cs typeface="+mn-cs"/>
      </a:defRPr>
    </a:lvl6pPr>
    <a:lvl7pPr marL="2743200" algn="l" defTabSz="914400" rtl="0" eaLnBrk="1" latinLnBrk="0" hangingPunct="1">
      <a:defRPr sz="1200" kern="1200">
        <a:solidFill>
          <a:schemeClr val="tx1"/>
        </a:solidFill>
        <a:latin typeface="+mn-lt"/>
        <a:ea typeface="+mn-ea"/>
        <a:cs typeface="+mn-cs"/>
      </a:defRPr>
    </a:lvl7pPr>
    <a:lvl8pPr marL="3200400" algn="l" defTabSz="914400" rtl="0" eaLnBrk="1" latinLnBrk="0" hangingPunct="1">
      <a:defRPr sz="1200" kern="1200">
        <a:solidFill>
          <a:schemeClr val="tx1"/>
        </a:solidFill>
        <a:latin typeface="+mn-lt"/>
        <a:ea typeface="+mn-ea"/>
        <a:cs typeface="+mn-cs"/>
      </a:defRPr>
    </a:lvl8pPr>
    <a:lvl9pPr marL="3657600" algn="l" defTabSz="914400" rtl="0" eaLnBrk="1" latinLnBrk="0" hangingPunct="1">
      <a:defRPr sz="1200" kern="1200">
        <a:solidFill>
          <a:schemeClr val="tx1"/>
        </a:solidFill>
        <a:latin typeface="+mn-lt"/>
        <a:ea typeface="+mn-ea"/>
        <a:cs typeface="+mn-cs"/>
      </a:defRPr>
    </a:lvl9pPr>
  </p:notesStyle>
</p:notesMaster>
</file>

<file path=ppt/notesSlides/_rels/notesSlide1.xml.rels><?xml version="1.0" encoding="UTF-8" standalone="yes"?>
<Relationships xmlns="http://schemas.openxmlformats.org/package/2006/relationships"><Relationship Id="rId2" Type="http://schemas.openxmlformats.org/officeDocument/2006/relationships/slide" Target="../slides/slide1.xml"/><Relationship Id="rId1" Type="http://schemas.openxmlformats.org/officeDocument/2006/relationships/notesMaster" Target="../notesMasters/notesMaster1.xml"/></Relationships>
</file>

<file path=ppt/notesSlides/_rels/notesSlide2.xml.rels><?xml version="1.0" encoding="UTF-8" standalone="yes"?>
<Relationships xmlns="http://schemas.openxmlformats.org/package/2006/relationships"><Relationship Id="rId2" Type="http://schemas.openxmlformats.org/officeDocument/2006/relationships/slide" Target="../slides/slide2.xml"/><Relationship Id="rId1" Type="http://schemas.openxmlformats.org/officeDocument/2006/relationships/notesMaster" Target="../notesMasters/notesMaster1.xml"/></Relationships>
</file>

<file path=ppt/notesSlides/_rels/notesSlide3.xml.rels><?xml version="1.0" encoding="UTF-8" standalone="yes"?>
<Relationships xmlns="http://schemas.openxmlformats.org/package/2006/relationships"><Relationship Id="rId2" Type="http://schemas.openxmlformats.org/officeDocument/2006/relationships/slide" Target="../slides/slide6.xml"/><Relationship Id="rId1" Type="http://schemas.openxmlformats.org/officeDocument/2006/relationships/notesMaster" Target="../notesMasters/notesMaster1.xml"/></Relationships>
</file>

<file path=ppt/notesSlides/notesSlide1.xml><?xml version="1.0" encoding="utf-8"?>
<p:notes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10241" name="幻灯片图像占位符 1"/>
          <p:cNvSpPr>
            <a:spLocks noGrp="1" noRot="1" noChangeAspect="1" noTextEdit="1"/>
          </p:cNvSpPr>
          <p:nvPr>
            <p:ph type="sldImg"/>
          </p:nvPr>
        </p:nvSpPr>
        <p:spPr>
          <a:ln>
            <a:solidFill>
              <a:srgbClr val="000000"/>
            </a:solidFill>
            <a:miter/>
          </a:ln>
        </p:spPr>
      </p:sp>
      <p:sp>
        <p:nvSpPr>
          <p:cNvPr id="10242" name="备注占位符 2"/>
          <p:cNvSpPr>
            <a:spLocks noGrp="1"/>
          </p:cNvSpPr>
          <p:nvPr>
            <p:ph type="body"/>
          </p:nvPr>
        </p:nvSpPr>
        <p:spPr>
          <a:noFill/>
          <a:ln>
            <a:noFill/>
          </a:ln>
        </p:spPr>
        <p:txBody>
          <a:bodyPr wrap="square" lIns="91440" tIns="45720" rIns="91440" bIns="45720" anchor="t"/>
          <a:lstStyle/>
          <a:p>
            <a:pPr lvl="0" eaLnBrk="1" hangingPunct="1">
              <a:spcBef>
                <a:spcPct val="0"/>
              </a:spcBef>
            </a:pPr>
            <a:r>
              <a:rPr lang="zh-CN" altLang="en-US" dirty="0"/>
              <a:t>上联末句尾字用仄声，下联末句尾字用平声。古汉语有四种声调，称为平、上、去、入。现代汉语分阴平、阳平、上声、去声。</a:t>
            </a:r>
          </a:p>
        </p:txBody>
      </p:sp>
      <p:sp>
        <p:nvSpPr>
          <p:cNvPr id="10243" name="灯片编号占位符 3"/>
          <p:cNvSpPr txBox="1">
            <a:spLocks noGrp="1"/>
          </p:cNvSpPr>
          <p:nvPr>
            <p:ph type="sldNum" sz="quarter"/>
          </p:nvPr>
        </p:nvSpPr>
        <p:spPr>
          <a:xfrm>
            <a:off x="3884613" y="8685213"/>
            <a:ext cx="2971800" cy="457200"/>
          </a:xfrm>
          <a:prstGeom prst="rect">
            <a:avLst/>
          </a:prstGeom>
          <a:noFill/>
          <a:ln w="9525">
            <a:noFill/>
          </a:ln>
        </p:spPr>
        <p:txBody>
          <a:bodyPr lIns="91440" tIns="45720" rIns="91440" bIns="45720" anchor="b"/>
          <a:lstStyle/>
          <a:p>
            <a:pPr lvl="0" algn="r"/>
            <a:fld id="{9A0DB2DC-4C9A-4742-B13C-FB6460FD3503}" type="slidenum">
              <a:rPr lang="zh-CN" altLang="en-US" sz="1200" dirty="0"/>
              <a:t>1</a:t>
            </a:fld>
            <a:endParaRPr lang="zh-CN" altLang="en-US" sz="1200" dirty="0"/>
          </a:p>
        </p:txBody>
      </p:sp>
    </p:spTree>
  </p:cSld>
  <p:clrMapOvr>
    <a:masterClrMapping/>
  </p:clrMapOvr>
</p:notes>
</file>

<file path=ppt/notesSlides/notesSlide2.xml><?xml version="1.0" encoding="utf-8"?>
<p:notes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14337" name="幻灯片图像占位符 1"/>
          <p:cNvSpPr>
            <a:spLocks noGrp="1" noRot="1" noChangeAspect="1" noTextEdit="1"/>
          </p:cNvSpPr>
          <p:nvPr>
            <p:ph type="sldImg"/>
          </p:nvPr>
        </p:nvSpPr>
        <p:spPr>
          <a:ln>
            <a:solidFill>
              <a:srgbClr val="000000"/>
            </a:solidFill>
            <a:miter/>
          </a:ln>
        </p:spPr>
      </p:sp>
      <p:sp>
        <p:nvSpPr>
          <p:cNvPr id="14338" name="备注占位符 2"/>
          <p:cNvSpPr>
            <a:spLocks noGrp="1"/>
          </p:cNvSpPr>
          <p:nvPr>
            <p:ph type="body"/>
          </p:nvPr>
        </p:nvSpPr>
        <p:spPr>
          <a:noFill/>
          <a:ln>
            <a:noFill/>
          </a:ln>
        </p:spPr>
        <p:txBody>
          <a:bodyPr wrap="square" lIns="91440" tIns="45720" rIns="91440" bIns="45720" anchor="t"/>
          <a:lstStyle/>
          <a:p>
            <a:pPr lvl="0" eaLnBrk="1" hangingPunct="1">
              <a:spcBef>
                <a:spcPct val="0"/>
              </a:spcBef>
            </a:pPr>
            <a:endParaRPr lang="zh-CN" altLang="en-US" dirty="0"/>
          </a:p>
        </p:txBody>
      </p:sp>
      <p:sp>
        <p:nvSpPr>
          <p:cNvPr id="14339" name="灯片编号占位符 3"/>
          <p:cNvSpPr txBox="1">
            <a:spLocks noGrp="1"/>
          </p:cNvSpPr>
          <p:nvPr>
            <p:ph type="sldNum" sz="quarter"/>
          </p:nvPr>
        </p:nvSpPr>
        <p:spPr>
          <a:xfrm>
            <a:off x="3884613" y="8685213"/>
            <a:ext cx="2971800" cy="457200"/>
          </a:xfrm>
          <a:prstGeom prst="rect">
            <a:avLst/>
          </a:prstGeom>
          <a:noFill/>
          <a:ln w="9525">
            <a:noFill/>
          </a:ln>
        </p:spPr>
        <p:txBody>
          <a:bodyPr lIns="91440" tIns="45720" rIns="91440" bIns="45720" anchor="b"/>
          <a:lstStyle/>
          <a:p>
            <a:pPr lvl="0" algn="r"/>
            <a:fld id="{9A0DB2DC-4C9A-4742-B13C-FB6460FD3503}" type="slidenum">
              <a:rPr lang="zh-CN" altLang="en-US" sz="1200" dirty="0"/>
              <a:t>2</a:t>
            </a:fld>
            <a:endParaRPr lang="zh-CN" altLang="en-US" sz="1200" dirty="0"/>
          </a:p>
        </p:txBody>
      </p:sp>
    </p:spTree>
  </p:cSld>
  <p:clrMapOvr>
    <a:masterClrMapping/>
  </p:clrMapOvr>
</p:notes>
</file>

<file path=ppt/notesSlides/notesSlide3.xml><?xml version="1.0" encoding="utf-8"?>
<p:notes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16385" name="幻灯片图像占位符 1"/>
          <p:cNvSpPr>
            <a:spLocks noGrp="1" noRot="1" noChangeAspect="1" noTextEdit="1"/>
          </p:cNvSpPr>
          <p:nvPr>
            <p:ph type="sldImg"/>
          </p:nvPr>
        </p:nvSpPr>
        <p:spPr>
          <a:ln>
            <a:solidFill>
              <a:srgbClr val="000000"/>
            </a:solidFill>
            <a:miter/>
          </a:ln>
        </p:spPr>
      </p:sp>
      <p:sp>
        <p:nvSpPr>
          <p:cNvPr id="16386" name="备注占位符 2"/>
          <p:cNvSpPr>
            <a:spLocks noGrp="1"/>
          </p:cNvSpPr>
          <p:nvPr>
            <p:ph type="body"/>
          </p:nvPr>
        </p:nvSpPr>
        <p:spPr>
          <a:noFill/>
          <a:ln>
            <a:noFill/>
          </a:ln>
        </p:spPr>
        <p:txBody>
          <a:bodyPr wrap="square" lIns="91440" tIns="45720" rIns="91440" bIns="45720" anchor="t"/>
          <a:lstStyle/>
          <a:p>
            <a:pPr lvl="0" eaLnBrk="1" hangingPunct="1">
              <a:spcBef>
                <a:spcPct val="0"/>
              </a:spcBef>
            </a:pPr>
            <a:endParaRPr lang="zh-CN" altLang="en-US" dirty="0"/>
          </a:p>
        </p:txBody>
      </p:sp>
      <p:sp>
        <p:nvSpPr>
          <p:cNvPr id="16387" name="灯片编号占位符 3"/>
          <p:cNvSpPr txBox="1">
            <a:spLocks noGrp="1"/>
          </p:cNvSpPr>
          <p:nvPr>
            <p:ph type="sldNum" sz="quarter"/>
          </p:nvPr>
        </p:nvSpPr>
        <p:spPr>
          <a:xfrm>
            <a:off x="3884613" y="8685213"/>
            <a:ext cx="2971800" cy="457200"/>
          </a:xfrm>
          <a:prstGeom prst="rect">
            <a:avLst/>
          </a:prstGeom>
          <a:noFill/>
          <a:ln w="9525">
            <a:noFill/>
          </a:ln>
        </p:spPr>
        <p:txBody>
          <a:bodyPr lIns="91440" tIns="45720" rIns="91440" bIns="45720" anchor="b"/>
          <a:lstStyle/>
          <a:p>
            <a:pPr lvl="0" algn="r"/>
            <a:fld id="{9A0DB2DC-4C9A-4742-B13C-FB6460FD3503}" type="slidenum">
              <a:rPr lang="zh-CN" altLang="en-US" sz="1200" dirty="0"/>
              <a:t>6</a:t>
            </a:fld>
            <a:endParaRPr lang="zh-CN" altLang="en-US" sz="1200" dirty="0"/>
          </a:p>
        </p:txBody>
      </p:sp>
    </p:spTree>
  </p:cSld>
  <p:clrMapOvr>
    <a:masterClrMapping/>
  </p:clrMapOvr>
</p:notes>
</file>

<file path=ppt/slideLayouts/_rels/slideLayout1.xml.rels><?xml version="1.0" encoding="UTF-8" standalone="yes"?>
<Relationships xmlns="http://schemas.openxmlformats.org/package/2006/relationships"><Relationship Id="rId2" Type="http://schemas.openxmlformats.org/officeDocument/2006/relationships/image" Target="../media/image2.jpeg"/><Relationship Id="rId1" Type="http://schemas.openxmlformats.org/officeDocument/2006/relationships/slideMaster" Target="../slideMasters/slideMaster1.xml"/></Relationships>
</file>

<file path=ppt/slideLayouts/_rels/slideLayout2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3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4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5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6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7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8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9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10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11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slideLayout1.xml><?xml version="1.0" encoding="utf-8"?>
<p:sldLayout xmlns:a="http://schemas.openxmlformats.org/drawingml/2006/main" xmlns:r="http://schemas.openxmlformats.org/officeDocument/2006/relationships" xmlns:p="http://schemas.openxmlformats.org/presentationml/2006/main" showMasterSp="0" showMasterPhAnim="0" type="title">
  <p:cSld name="标题幻灯片">
    <p:bg>
      <p:bgPr>
        <a:solidFill>
          <a:schemeClr val="bg1"/>
        </a:solidFill>
        <a:effectLst/>
      </p:bgPr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2050" name="Picture 4"/>
          <p:cNvPicPr>
            <a:picLocks noChangeAspect="1"/>
          </p:cNvPicPr>
          <p:nvPr/>
        </p:nvPicPr>
        <p:blipFill>
          <a:blip r:embed="rId2"/>
          <a:stretch>
            <a:fillRect/>
          </a:stretch>
        </p:blipFill>
        <p:spPr>
          <a:xfrm>
            <a:off x="0" y="-14287"/>
            <a:ext cx="9170988" cy="6872287"/>
          </a:xfrm>
          <a:prstGeom prst="rect">
            <a:avLst/>
          </a:prstGeom>
          <a:noFill/>
          <a:ln w="9525">
            <a:noFill/>
          </a:ln>
        </p:spPr>
      </p:pic>
      <p:sp>
        <p:nvSpPr>
          <p:cNvPr id="2051" name="标题 2050"/>
          <p:cNvSpPr>
            <a:spLocks noGrp="1"/>
          </p:cNvSpPr>
          <p:nvPr>
            <p:ph type="ctrTitle"/>
          </p:nvPr>
        </p:nvSpPr>
        <p:spPr>
          <a:xfrm>
            <a:off x="468313" y="1557338"/>
            <a:ext cx="6908800" cy="1082675"/>
          </a:xfrm>
          <a:prstGeom prst="rect">
            <a:avLst/>
          </a:prstGeom>
          <a:noFill/>
          <a:ln w="9525">
            <a:noFill/>
            <a:miter/>
          </a:ln>
        </p:spPr>
        <p:txBody>
          <a:bodyPr anchor="ctr"/>
          <a:lstStyle>
            <a:lvl1pPr lvl="0" algn="l">
              <a:defRPr kern="1200">
                <a:solidFill>
                  <a:schemeClr val="tx1"/>
                </a:solidFill>
              </a:defRPr>
            </a:lvl1pPr>
          </a:lstStyle>
          <a:p>
            <a:pPr lvl="0" fontAlgn="base"/>
            <a:r>
              <a:rPr lang="zh-CN" altLang="en-US" strike="noStrike" noProof="1"/>
              <a:t>单击此处编辑母版标题样式</a:t>
            </a:r>
          </a:p>
        </p:txBody>
      </p:sp>
      <p:sp>
        <p:nvSpPr>
          <p:cNvPr id="2052" name="副标题 2051"/>
          <p:cNvSpPr>
            <a:spLocks noGrp="1"/>
          </p:cNvSpPr>
          <p:nvPr>
            <p:ph type="subTitle" idx="1"/>
          </p:nvPr>
        </p:nvSpPr>
        <p:spPr>
          <a:xfrm>
            <a:off x="468313" y="2782888"/>
            <a:ext cx="6913562" cy="1752600"/>
          </a:xfrm>
          <a:prstGeom prst="rect">
            <a:avLst/>
          </a:prstGeom>
          <a:noFill/>
          <a:ln w="9525">
            <a:noFill/>
            <a:miter/>
          </a:ln>
        </p:spPr>
        <p:txBody>
          <a:bodyPr anchor="t"/>
          <a:lstStyle>
            <a:lvl1pPr marL="0" lvl="0" indent="0" algn="l">
              <a:buNone/>
              <a:defRPr kern="1200">
                <a:solidFill>
                  <a:schemeClr val="tx1"/>
                </a:solidFill>
              </a:defRPr>
            </a:lvl1pPr>
            <a:lvl2pPr marL="457200" lvl="1" indent="-457200" algn="ctr">
              <a:buNone/>
              <a:defRPr kern="1200">
                <a:solidFill>
                  <a:schemeClr val="tx1"/>
                </a:solidFill>
              </a:defRPr>
            </a:lvl2pPr>
            <a:lvl3pPr marL="914400" lvl="2" indent="-914400" algn="ctr">
              <a:buNone/>
              <a:defRPr kern="1200">
                <a:solidFill>
                  <a:schemeClr val="tx1"/>
                </a:solidFill>
              </a:defRPr>
            </a:lvl3pPr>
            <a:lvl4pPr marL="1371600" lvl="3" indent="-1371600" algn="ctr">
              <a:buNone/>
              <a:defRPr kern="1200">
                <a:solidFill>
                  <a:schemeClr val="tx1"/>
                </a:solidFill>
              </a:defRPr>
            </a:lvl4pPr>
            <a:lvl5pPr marL="1828800" lvl="4" indent="-1828800" algn="ctr">
              <a:buNone/>
              <a:defRPr kern="1200">
                <a:solidFill>
                  <a:schemeClr val="tx1"/>
                </a:solidFill>
              </a:defRPr>
            </a:lvl5pPr>
          </a:lstStyle>
          <a:p>
            <a:pPr lvl="0" fontAlgn="base"/>
            <a:r>
              <a:rPr lang="zh-CN" altLang="en-US" strike="noStrike" noProof="1"/>
              <a:t>单击此处编辑母版副标题样式</a:t>
            </a:r>
          </a:p>
        </p:txBody>
      </p:sp>
      <p:sp>
        <p:nvSpPr>
          <p:cNvPr id="2053" name="日期占位符 2052"/>
          <p:cNvSpPr>
            <a:spLocks noGrp="1"/>
          </p:cNvSpPr>
          <p:nvPr>
            <p:ph type="dt" sz="half" idx="2"/>
          </p:nvPr>
        </p:nvSpPr>
        <p:spPr>
          <a:xfrm>
            <a:off x="457200" y="6245225"/>
            <a:ext cx="2133600" cy="476250"/>
          </a:xfrm>
          <a:prstGeom prst="rect">
            <a:avLst/>
          </a:prstGeom>
          <a:noFill/>
          <a:ln w="9525">
            <a:noFill/>
            <a:miter/>
          </a:ln>
        </p:spPr>
        <p:txBody>
          <a:bodyPr anchor="t"/>
          <a:lstStyle/>
          <a:p>
            <a:pPr marL="0" marR="0" lvl="0" indent="0" algn="l" defTabSz="914400" rtl="0" eaLnBrk="1" fontAlgn="base" latinLnBrk="0" hangingPunct="1">
              <a:lnSpc>
                <a:spcPct val="100000"/>
              </a:lnSpc>
              <a:spcBef>
                <a:spcPct val="0"/>
              </a:spcBef>
              <a:spcAft>
                <a:spcPct val="0"/>
              </a:spcAft>
              <a:buClrTx/>
              <a:buSzTx/>
              <a:buFontTx/>
              <a:buNone/>
              <a:defRPr/>
            </a:pPr>
            <a:endParaRPr kumimoji="0" lang="en-US" altLang="zh-CN" sz="1200" b="0" i="0" u="none" strike="noStrike" kern="1200" cap="none" spc="0" normalizeH="0" baseline="0" noProof="0">
              <a:ln>
                <a:noFill/>
              </a:ln>
              <a:solidFill>
                <a:schemeClr val="tx1">
                  <a:tint val="75000"/>
                </a:schemeClr>
              </a:solidFill>
              <a:effectLst/>
              <a:uLnTx/>
              <a:uFillTx/>
              <a:latin typeface="Arial" panose="020B0604020202020204" pitchFamily="34" charset="0"/>
              <a:ea typeface="宋体" panose="02010600030101010101" pitchFamily="2" charset="-122"/>
              <a:cs typeface="+mn-cs"/>
            </a:endParaRPr>
          </a:p>
        </p:txBody>
      </p:sp>
      <p:sp>
        <p:nvSpPr>
          <p:cNvPr id="2054" name="页脚占位符 2053"/>
          <p:cNvSpPr>
            <a:spLocks noGrp="1"/>
          </p:cNvSpPr>
          <p:nvPr>
            <p:ph type="ftr" sz="quarter" idx="3"/>
          </p:nvPr>
        </p:nvSpPr>
        <p:spPr>
          <a:xfrm>
            <a:off x="3124200" y="6245225"/>
            <a:ext cx="2895600" cy="476250"/>
          </a:xfrm>
          <a:prstGeom prst="rect">
            <a:avLst/>
          </a:prstGeom>
          <a:noFill/>
          <a:ln w="9525">
            <a:noFill/>
            <a:miter/>
          </a:ln>
        </p:spPr>
        <p:txBody>
          <a:bodyPr anchor="t"/>
          <a:lstStyle/>
          <a:p>
            <a:pPr marL="0" marR="0" lvl="0" indent="0" algn="ctr" defTabSz="914400" rtl="0" eaLnBrk="1" fontAlgn="base" latinLnBrk="0" hangingPunct="1">
              <a:lnSpc>
                <a:spcPct val="100000"/>
              </a:lnSpc>
              <a:spcBef>
                <a:spcPct val="0"/>
              </a:spcBef>
              <a:spcAft>
                <a:spcPct val="0"/>
              </a:spcAft>
              <a:buClrTx/>
              <a:buSzTx/>
              <a:buFontTx/>
              <a:buNone/>
              <a:defRPr/>
            </a:pPr>
            <a:endParaRPr kumimoji="0" lang="en-US" altLang="zh-CN" sz="1200" b="0" i="0" u="none" strike="noStrike" kern="1200" cap="none" spc="0" normalizeH="0" baseline="0" noProof="0">
              <a:ln>
                <a:noFill/>
              </a:ln>
              <a:solidFill>
                <a:schemeClr val="tx1">
                  <a:tint val="75000"/>
                </a:schemeClr>
              </a:solidFill>
              <a:effectLst/>
              <a:uLnTx/>
              <a:uFillTx/>
              <a:latin typeface="Arial" panose="020B0604020202020204" pitchFamily="34" charset="0"/>
              <a:ea typeface="宋体" panose="02010600030101010101" pitchFamily="2" charset="-122"/>
              <a:cs typeface="+mn-cs"/>
            </a:endParaRPr>
          </a:p>
        </p:txBody>
      </p:sp>
      <p:sp>
        <p:nvSpPr>
          <p:cNvPr id="2055" name="灯片编号占位符 2054"/>
          <p:cNvSpPr>
            <a:spLocks noGrp="1"/>
          </p:cNvSpPr>
          <p:nvPr>
            <p:ph type="sldNum" sz="quarter" idx="4"/>
          </p:nvPr>
        </p:nvSpPr>
        <p:spPr>
          <a:xfrm>
            <a:off x="6553200" y="6245225"/>
            <a:ext cx="2133600" cy="476250"/>
          </a:xfrm>
          <a:prstGeom prst="rect">
            <a:avLst/>
          </a:prstGeom>
          <a:noFill/>
          <a:ln w="9525">
            <a:noFill/>
            <a:miter/>
          </a:ln>
        </p:spPr>
        <p:txBody>
          <a:bodyPr anchor="t"/>
          <a:lstStyle/>
          <a:p>
            <a:pPr lvl="0" algn="r" eaLnBrk="1" fontAlgn="base" hangingPunct="1"/>
            <a:fld id="{9A0DB2DC-4C9A-4742-B13C-FB6460FD3503}" type="slidenum">
              <a:rPr lang="en-US" altLang="zh-CN" sz="1200" strike="noStrike" noProof="1" dirty="0">
                <a:solidFill>
                  <a:srgbClr val="898989"/>
                </a:solidFill>
                <a:latin typeface="Arial" panose="020B0604020202020204" pitchFamily="34" charset="0"/>
                <a:ea typeface="宋体" panose="02010600030101010101" pitchFamily="2" charset="-122"/>
                <a:cs typeface="+mn-ea"/>
              </a:rPr>
              <a:t>‹#›</a:t>
            </a:fld>
            <a:endParaRPr lang="en-US" altLang="zh-CN" sz="1200" strike="noStrike" noProof="1">
              <a:solidFill>
                <a:srgbClr val="898989"/>
              </a:solidFill>
            </a:endParaRPr>
          </a:p>
        </p:txBody>
      </p:sp>
    </p:spTree>
  </p:cSld>
  <p:clrMapOvr>
    <a:masterClrMapping/>
  </p:clrMapOvr>
  <p:hf sldNum="0" hdr="0" ftr="0" dt="0"/>
</p:sldLayout>
</file>

<file path=ppt/slideLayouts/slideLayout2.xml><?xml version="1.0" encoding="utf-8"?>
<p:sldLayout xmlns:a="http://schemas.openxmlformats.org/drawingml/2006/main" xmlns:r="http://schemas.openxmlformats.org/officeDocument/2006/relationships" xmlns:p="http://schemas.openxmlformats.org/presentationml/2006/main" type="obj" preserve="1">
  <p:cSld name="标题和内容">
    <p:bg>
      <p:bgPr>
        <a:solidFill>
          <a:schemeClr val="bg1"/>
        </a:solidFill>
        <a:effectLst/>
      </p:bgPr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标题 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pPr fontAlgn="base"/>
            <a:r>
              <a:rPr lang="zh-CN" altLang="en-US" strike="noStrike" noProof="1"/>
              <a:t>单击此处编辑母版标题样式</a:t>
            </a:r>
          </a:p>
        </p:txBody>
      </p:sp>
      <p:sp>
        <p:nvSpPr>
          <p:cNvPr id="3" name="内容占位符 2"/>
          <p:cNvSpPr>
            <a:spLocks noGrp="1"/>
          </p:cNvSpPr>
          <p:nvPr>
            <p:ph idx="1"/>
          </p:nvPr>
        </p:nvSpPr>
        <p:spPr/>
        <p:txBody>
          <a:bodyPr/>
          <a:lstStyle/>
          <a:p>
            <a:pPr lvl="0" fontAlgn="base"/>
            <a:r>
              <a:rPr lang="zh-CN" altLang="en-US" strike="noStrike" noProof="1"/>
              <a:t>单击此处编辑母版文本样式</a:t>
            </a:r>
          </a:p>
          <a:p>
            <a:pPr lvl="1" fontAlgn="base"/>
            <a:r>
              <a:rPr lang="zh-CN" altLang="en-US" strike="noStrike" noProof="1"/>
              <a:t>第二级</a:t>
            </a:r>
          </a:p>
          <a:p>
            <a:pPr lvl="2" fontAlgn="base"/>
            <a:r>
              <a:rPr lang="zh-CN" altLang="en-US" strike="noStrike" noProof="1"/>
              <a:t>第三级</a:t>
            </a:r>
          </a:p>
          <a:p>
            <a:pPr lvl="3" fontAlgn="base"/>
            <a:r>
              <a:rPr lang="zh-CN" altLang="en-US" strike="noStrike" noProof="1"/>
              <a:t>第四级</a:t>
            </a:r>
          </a:p>
          <a:p>
            <a:pPr lvl="4" fontAlgn="base"/>
            <a:r>
              <a:rPr lang="zh-CN" altLang="en-US" strike="noStrike" noProof="1"/>
              <a:t>第五级</a:t>
            </a:r>
          </a:p>
        </p:txBody>
      </p:sp>
      <p:sp>
        <p:nvSpPr>
          <p:cNvPr id="4" name="日期占位符 3"/>
          <p:cNvSpPr>
            <a:spLocks noGrp="1"/>
          </p:cNvSpPr>
          <p:nvPr>
            <p:ph type="dt" sz="half" idx="10"/>
          </p:nvPr>
        </p:nvSpPr>
        <p:spPr>
          <a:xfrm>
            <a:off x="457200" y="6245225"/>
            <a:ext cx="2133600" cy="476250"/>
          </a:xfrm>
          <a:prstGeom prst="rect">
            <a:avLst/>
          </a:prstGeom>
          <a:noFill/>
          <a:ln w="9525">
            <a:noFill/>
            <a:miter/>
          </a:ln>
        </p:spPr>
        <p:txBody>
          <a:bodyPr/>
          <a:lstStyle/>
          <a:p>
            <a:pPr lvl="0" fontAlgn="base"/>
            <a:endParaRPr lang="zh-CN" altLang="en-US" strike="noStrike" noProof="1"/>
          </a:p>
        </p:txBody>
      </p:sp>
      <p:sp>
        <p:nvSpPr>
          <p:cNvPr id="5" name="页脚占位符 4"/>
          <p:cNvSpPr>
            <a:spLocks noGrp="1"/>
          </p:cNvSpPr>
          <p:nvPr>
            <p:ph type="ftr" sz="quarter" idx="11"/>
          </p:nvPr>
        </p:nvSpPr>
        <p:spPr>
          <a:xfrm>
            <a:off x="3124200" y="6245225"/>
            <a:ext cx="2895600" cy="476250"/>
          </a:xfrm>
          <a:prstGeom prst="rect">
            <a:avLst/>
          </a:prstGeom>
          <a:noFill/>
          <a:ln w="9525">
            <a:noFill/>
            <a:miter/>
          </a:ln>
        </p:spPr>
        <p:txBody>
          <a:bodyPr/>
          <a:lstStyle/>
          <a:p>
            <a:pPr lvl="0" fontAlgn="base"/>
            <a:endParaRPr lang="zh-CN" strike="noStrike" noProof="1"/>
          </a:p>
        </p:txBody>
      </p:sp>
      <p:sp>
        <p:nvSpPr>
          <p:cNvPr id="6" name="灯片编号占位符 5"/>
          <p:cNvSpPr>
            <a:spLocks noGrp="1"/>
          </p:cNvSpPr>
          <p:nvPr>
            <p:ph type="sldNum" sz="quarter" idx="12"/>
          </p:nvPr>
        </p:nvSpPr>
        <p:spPr>
          <a:xfrm>
            <a:off x="6553200" y="6245225"/>
            <a:ext cx="2133600" cy="476250"/>
          </a:xfrm>
          <a:prstGeom prst="rect">
            <a:avLst/>
          </a:prstGeom>
          <a:noFill/>
          <a:ln w="9525">
            <a:noFill/>
            <a:miter/>
          </a:ln>
        </p:spPr>
        <p:txBody>
          <a:bodyPr/>
          <a:lstStyle/>
          <a:p>
            <a:pPr lvl="0" fontAlgn="base"/>
            <a:fld id="{9A0DB2DC-4C9A-4742-B13C-FB6460FD3503}" type="slidenum">
              <a:rPr lang="en-US" altLang="zh-CN" strike="noStrike" noProof="1">
                <a:latin typeface="Arial" panose="020B0604020202020204" pitchFamily="34" charset="0"/>
                <a:ea typeface="宋体" panose="02010600030101010101" pitchFamily="2" charset="-122"/>
                <a:cs typeface="+mn-ea"/>
              </a:rPr>
              <a:t>‹#›</a:t>
            </a:fld>
            <a:endParaRPr lang="zh-CN" strike="noStrike" noProof="1"/>
          </a:p>
        </p:txBody>
      </p:sp>
    </p:spTree>
  </p:cSld>
  <p:clrMapOvr>
    <a:masterClrMapping/>
  </p:clrMapOvr>
  <p:hf sldNum="0" hdr="0" ftr="0" dt="0"/>
</p:sldLayout>
</file>

<file path=ppt/slideLayouts/slideLayout3.xml><?xml version="1.0" encoding="utf-8"?>
<p:sldLayout xmlns:a="http://schemas.openxmlformats.org/drawingml/2006/main" xmlns:r="http://schemas.openxmlformats.org/officeDocument/2006/relationships" xmlns:p="http://schemas.openxmlformats.org/presentationml/2006/main" type="secHead" preserve="1">
  <p:cSld name="节标题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标题 1"/>
          <p:cNvSpPr>
            <a:spLocks noGrp="1"/>
          </p:cNvSpPr>
          <p:nvPr>
            <p:ph type="title"/>
          </p:nvPr>
        </p:nvSpPr>
        <p:spPr>
          <a:xfrm>
            <a:off x="623888" y="1709738"/>
            <a:ext cx="7886700" cy="2852737"/>
          </a:xfrm>
        </p:spPr>
        <p:txBody>
          <a:bodyPr anchor="b"/>
          <a:lstStyle>
            <a:lvl1pPr>
              <a:defRPr sz="4500"/>
            </a:lvl1pPr>
          </a:lstStyle>
          <a:p>
            <a:pPr fontAlgn="base"/>
            <a:r>
              <a:rPr lang="zh-CN" altLang="en-US" strike="noStrike" noProof="1"/>
              <a:t>单击此处编辑母版标题样式</a:t>
            </a:r>
          </a:p>
        </p:txBody>
      </p:sp>
      <p:sp>
        <p:nvSpPr>
          <p:cNvPr id="3" name="文本占位符 2"/>
          <p:cNvSpPr>
            <a:spLocks noGrp="1"/>
          </p:cNvSpPr>
          <p:nvPr>
            <p:ph type="body" idx="1"/>
          </p:nvPr>
        </p:nvSpPr>
        <p:spPr>
          <a:xfrm>
            <a:off x="623888" y="4589463"/>
            <a:ext cx="7886700" cy="1500187"/>
          </a:xfrm>
        </p:spPr>
        <p:txBody>
          <a:bodyPr/>
          <a:lstStyle>
            <a:lvl1pPr marL="0" indent="0">
              <a:buNone/>
              <a:defRPr sz="1800">
                <a:solidFill>
                  <a:schemeClr val="tx1">
                    <a:tint val="75000"/>
                  </a:schemeClr>
                </a:solidFill>
              </a:defRPr>
            </a:lvl1pPr>
            <a:lvl2pPr marL="342900" indent="0">
              <a:buNone/>
              <a:defRPr sz="1500">
                <a:solidFill>
                  <a:schemeClr val="tx1">
                    <a:tint val="75000"/>
                  </a:schemeClr>
                </a:solidFill>
              </a:defRPr>
            </a:lvl2pPr>
            <a:lvl3pPr marL="685800" indent="0">
              <a:buNone/>
              <a:defRPr sz="1350">
                <a:solidFill>
                  <a:schemeClr val="tx1">
                    <a:tint val="75000"/>
                  </a:schemeClr>
                </a:solidFill>
              </a:defRPr>
            </a:lvl3pPr>
            <a:lvl4pPr marL="1028700" indent="0">
              <a:buNone/>
              <a:defRPr sz="1200">
                <a:solidFill>
                  <a:schemeClr val="tx1">
                    <a:tint val="75000"/>
                  </a:schemeClr>
                </a:solidFill>
              </a:defRPr>
            </a:lvl4pPr>
            <a:lvl5pPr marL="1371600" indent="0">
              <a:buNone/>
              <a:defRPr sz="1200">
                <a:solidFill>
                  <a:schemeClr val="tx1">
                    <a:tint val="75000"/>
                  </a:schemeClr>
                </a:solidFill>
              </a:defRPr>
            </a:lvl5pPr>
            <a:lvl6pPr marL="1714500" indent="0">
              <a:buNone/>
              <a:defRPr sz="1200">
                <a:solidFill>
                  <a:schemeClr val="tx1">
                    <a:tint val="75000"/>
                  </a:schemeClr>
                </a:solidFill>
              </a:defRPr>
            </a:lvl6pPr>
            <a:lvl7pPr marL="2057400" indent="0">
              <a:buNone/>
              <a:defRPr sz="1200">
                <a:solidFill>
                  <a:schemeClr val="tx1">
                    <a:tint val="75000"/>
                  </a:schemeClr>
                </a:solidFill>
              </a:defRPr>
            </a:lvl7pPr>
            <a:lvl8pPr marL="2400300" indent="0">
              <a:buNone/>
              <a:defRPr sz="1200">
                <a:solidFill>
                  <a:schemeClr val="tx1">
                    <a:tint val="75000"/>
                  </a:schemeClr>
                </a:solidFill>
              </a:defRPr>
            </a:lvl8pPr>
            <a:lvl9pPr marL="2743200" indent="0">
              <a:buNone/>
              <a:defRPr sz="1200">
                <a:solidFill>
                  <a:schemeClr val="tx1">
                    <a:tint val="75000"/>
                  </a:schemeClr>
                </a:solidFill>
              </a:defRPr>
            </a:lvl9pPr>
          </a:lstStyle>
          <a:p>
            <a:pPr lvl="0" fontAlgn="base"/>
            <a:r>
              <a:rPr lang="zh-CN" altLang="en-US" strike="noStrike" noProof="1"/>
              <a:t>单击此处编辑母版文本样式</a:t>
            </a:r>
          </a:p>
        </p:txBody>
      </p:sp>
      <p:sp>
        <p:nvSpPr>
          <p:cNvPr id="4" name="日期占位符 3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pPr marL="0" marR="0" lvl="0" indent="0" algn="l" defTabSz="914400" rtl="0" eaLnBrk="1" fontAlgn="base" latinLnBrk="0" hangingPunct="1">
              <a:lnSpc>
                <a:spcPct val="100000"/>
              </a:lnSpc>
              <a:spcBef>
                <a:spcPct val="0"/>
              </a:spcBef>
              <a:spcAft>
                <a:spcPct val="0"/>
              </a:spcAft>
              <a:buClrTx/>
              <a:buSzTx/>
              <a:buFontTx/>
              <a:buNone/>
              <a:defRPr/>
            </a:pPr>
            <a:endParaRPr kumimoji="0" lang="en-US" altLang="zh-CN" sz="1200" b="0" i="0" u="none" strike="noStrike" kern="1200" cap="none" spc="0" normalizeH="0" baseline="0" noProof="0">
              <a:ln>
                <a:noFill/>
              </a:ln>
              <a:solidFill>
                <a:schemeClr val="tx1">
                  <a:tint val="75000"/>
                </a:schemeClr>
              </a:solidFill>
              <a:effectLst/>
              <a:uLnTx/>
              <a:uFillTx/>
              <a:latin typeface="Arial" panose="020B0604020202020204" pitchFamily="34" charset="0"/>
              <a:ea typeface="宋体" panose="02010600030101010101" pitchFamily="2" charset="-122"/>
              <a:cs typeface="+mn-cs"/>
            </a:endParaRPr>
          </a:p>
        </p:txBody>
      </p:sp>
      <p:sp>
        <p:nvSpPr>
          <p:cNvPr id="5" name="页脚占位符 4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pPr marL="0" marR="0" lvl="0" indent="0" algn="ctr" defTabSz="914400" rtl="0" eaLnBrk="1" fontAlgn="base" latinLnBrk="0" hangingPunct="1">
              <a:lnSpc>
                <a:spcPct val="100000"/>
              </a:lnSpc>
              <a:spcBef>
                <a:spcPct val="0"/>
              </a:spcBef>
              <a:spcAft>
                <a:spcPct val="0"/>
              </a:spcAft>
              <a:buClrTx/>
              <a:buSzTx/>
              <a:buFontTx/>
              <a:buNone/>
              <a:defRPr/>
            </a:pPr>
            <a:endParaRPr kumimoji="0" lang="en-US" altLang="zh-CN" sz="1200" b="0" i="0" u="none" strike="noStrike" kern="1200" cap="none" spc="0" normalizeH="0" baseline="0" noProof="0">
              <a:ln>
                <a:noFill/>
              </a:ln>
              <a:solidFill>
                <a:schemeClr val="tx1">
                  <a:tint val="75000"/>
                </a:schemeClr>
              </a:solidFill>
              <a:effectLst/>
              <a:uLnTx/>
              <a:uFillTx/>
              <a:latin typeface="Arial" panose="020B0604020202020204" pitchFamily="34" charset="0"/>
              <a:ea typeface="宋体" panose="02010600030101010101" pitchFamily="2" charset="-122"/>
              <a:cs typeface="+mn-cs"/>
            </a:endParaRPr>
          </a:p>
        </p:txBody>
      </p:sp>
      <p:sp>
        <p:nvSpPr>
          <p:cNvPr id="6" name="灯片编号占位符 5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pPr lvl="0" algn="r" eaLnBrk="1" fontAlgn="base" hangingPunct="1"/>
            <a:fld id="{9A0DB2DC-4C9A-4742-B13C-FB6460FD3503}" type="slidenum">
              <a:rPr lang="en-US" altLang="zh-CN" sz="1200" strike="noStrike" noProof="1" dirty="0">
                <a:solidFill>
                  <a:srgbClr val="898989"/>
                </a:solidFill>
                <a:latin typeface="Arial" panose="020B0604020202020204" pitchFamily="34" charset="0"/>
                <a:ea typeface="宋体" panose="02010600030101010101" pitchFamily="2" charset="-122"/>
                <a:cs typeface="+mn-ea"/>
              </a:rPr>
              <a:t>‹#›</a:t>
            </a:fld>
            <a:endParaRPr lang="en-US" altLang="zh-CN" sz="1200" strike="noStrike" noProof="1">
              <a:solidFill>
                <a:srgbClr val="898989"/>
              </a:solidFill>
            </a:endParaRPr>
          </a:p>
        </p:txBody>
      </p:sp>
    </p:spTree>
  </p:cSld>
  <p:clrMapOvr>
    <a:masterClrMapping/>
  </p:clrMapOvr>
  <p:hf sldNum="0" hdr="0" ftr="0" dt="0"/>
</p:sldLayout>
</file>

<file path=ppt/slideLayouts/slideLayout4.xml><?xml version="1.0" encoding="utf-8"?>
<p:sldLayout xmlns:a="http://schemas.openxmlformats.org/drawingml/2006/main" xmlns:r="http://schemas.openxmlformats.org/officeDocument/2006/relationships" xmlns:p="http://schemas.openxmlformats.org/presentationml/2006/main" type="twoObj" preserve="1">
  <p:cSld name="两栏内容">
    <p:bg>
      <p:bgPr>
        <a:solidFill>
          <a:schemeClr val="bg1"/>
        </a:solidFill>
        <a:effectLst/>
      </p:bgPr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标题 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pPr fontAlgn="base"/>
            <a:r>
              <a:rPr lang="zh-CN" altLang="en-US" strike="noStrike" noProof="1"/>
              <a:t>单击此处编辑母版标题样式</a:t>
            </a:r>
          </a:p>
        </p:txBody>
      </p:sp>
      <p:sp>
        <p:nvSpPr>
          <p:cNvPr id="3" name="内容占位符 2"/>
          <p:cNvSpPr>
            <a:spLocks noGrp="1"/>
          </p:cNvSpPr>
          <p:nvPr>
            <p:ph sz="half" idx="1"/>
          </p:nvPr>
        </p:nvSpPr>
        <p:spPr>
          <a:xfrm>
            <a:off x="457200" y="1174750"/>
            <a:ext cx="4032504" cy="4953000"/>
          </a:xfrm>
        </p:spPr>
        <p:txBody>
          <a:bodyPr/>
          <a:lstStyle/>
          <a:p>
            <a:pPr lvl="0" fontAlgn="base"/>
            <a:r>
              <a:rPr lang="zh-CN" altLang="en-US" strike="noStrike" noProof="1"/>
              <a:t>单击此处编辑母版文本样式</a:t>
            </a:r>
          </a:p>
          <a:p>
            <a:pPr lvl="1" fontAlgn="base"/>
            <a:r>
              <a:rPr lang="zh-CN" altLang="en-US" strike="noStrike" noProof="1"/>
              <a:t>第二级</a:t>
            </a:r>
          </a:p>
          <a:p>
            <a:pPr lvl="2" fontAlgn="base"/>
            <a:r>
              <a:rPr lang="zh-CN" altLang="en-US" strike="noStrike" noProof="1"/>
              <a:t>第三级</a:t>
            </a:r>
          </a:p>
          <a:p>
            <a:pPr lvl="3" fontAlgn="base"/>
            <a:r>
              <a:rPr lang="zh-CN" altLang="en-US" strike="noStrike" noProof="1"/>
              <a:t>第四级</a:t>
            </a:r>
          </a:p>
          <a:p>
            <a:pPr lvl="4" fontAlgn="base"/>
            <a:r>
              <a:rPr lang="zh-CN" altLang="en-US" strike="noStrike" noProof="1"/>
              <a:t>第五级</a:t>
            </a:r>
          </a:p>
        </p:txBody>
      </p:sp>
      <p:sp>
        <p:nvSpPr>
          <p:cNvPr id="4" name="内容占位符 3"/>
          <p:cNvSpPr>
            <a:spLocks noGrp="1"/>
          </p:cNvSpPr>
          <p:nvPr>
            <p:ph sz="half" idx="2"/>
          </p:nvPr>
        </p:nvSpPr>
        <p:spPr>
          <a:xfrm>
            <a:off x="4654296" y="1174750"/>
            <a:ext cx="4032504" cy="4953000"/>
          </a:xfrm>
        </p:spPr>
        <p:txBody>
          <a:bodyPr/>
          <a:lstStyle/>
          <a:p>
            <a:pPr lvl="0" fontAlgn="base"/>
            <a:r>
              <a:rPr lang="zh-CN" altLang="en-US" strike="noStrike" noProof="1"/>
              <a:t>单击此处编辑母版文本样式</a:t>
            </a:r>
          </a:p>
          <a:p>
            <a:pPr lvl="1" fontAlgn="base"/>
            <a:r>
              <a:rPr lang="zh-CN" altLang="en-US" strike="noStrike" noProof="1"/>
              <a:t>第二级</a:t>
            </a:r>
          </a:p>
          <a:p>
            <a:pPr lvl="2" fontAlgn="base"/>
            <a:r>
              <a:rPr lang="zh-CN" altLang="en-US" strike="noStrike" noProof="1"/>
              <a:t>第三级</a:t>
            </a:r>
          </a:p>
          <a:p>
            <a:pPr lvl="3" fontAlgn="base"/>
            <a:r>
              <a:rPr lang="zh-CN" altLang="en-US" strike="noStrike" noProof="1"/>
              <a:t>第四级</a:t>
            </a:r>
          </a:p>
          <a:p>
            <a:pPr lvl="4" fontAlgn="base"/>
            <a:r>
              <a:rPr lang="zh-CN" altLang="en-US" strike="noStrike" noProof="1"/>
              <a:t>第五级</a:t>
            </a:r>
          </a:p>
        </p:txBody>
      </p:sp>
      <p:sp>
        <p:nvSpPr>
          <p:cNvPr id="5" name="日期占位符 4"/>
          <p:cNvSpPr>
            <a:spLocks noGrp="1"/>
          </p:cNvSpPr>
          <p:nvPr>
            <p:ph type="dt" sz="half" idx="10"/>
          </p:nvPr>
        </p:nvSpPr>
        <p:spPr>
          <a:xfrm>
            <a:off x="457200" y="6245225"/>
            <a:ext cx="2133600" cy="476250"/>
          </a:xfrm>
          <a:prstGeom prst="rect">
            <a:avLst/>
          </a:prstGeom>
          <a:noFill/>
          <a:ln w="9525">
            <a:noFill/>
            <a:miter/>
          </a:ln>
        </p:spPr>
        <p:txBody>
          <a:bodyPr/>
          <a:lstStyle/>
          <a:p>
            <a:pPr lvl="0" fontAlgn="base"/>
            <a:endParaRPr lang="zh-CN" altLang="en-US" strike="noStrike" noProof="1"/>
          </a:p>
        </p:txBody>
      </p:sp>
      <p:sp>
        <p:nvSpPr>
          <p:cNvPr id="6" name="页脚占位符 5"/>
          <p:cNvSpPr>
            <a:spLocks noGrp="1"/>
          </p:cNvSpPr>
          <p:nvPr>
            <p:ph type="ftr" sz="quarter" idx="11"/>
          </p:nvPr>
        </p:nvSpPr>
        <p:spPr>
          <a:xfrm>
            <a:off x="3124200" y="6245225"/>
            <a:ext cx="2895600" cy="476250"/>
          </a:xfrm>
          <a:prstGeom prst="rect">
            <a:avLst/>
          </a:prstGeom>
          <a:noFill/>
          <a:ln w="9525">
            <a:noFill/>
            <a:miter/>
          </a:ln>
        </p:spPr>
        <p:txBody>
          <a:bodyPr/>
          <a:lstStyle/>
          <a:p>
            <a:pPr lvl="0" fontAlgn="base"/>
            <a:endParaRPr lang="zh-CN" strike="noStrike" noProof="1"/>
          </a:p>
        </p:txBody>
      </p:sp>
      <p:sp>
        <p:nvSpPr>
          <p:cNvPr id="7" name="灯片编号占位符 6"/>
          <p:cNvSpPr>
            <a:spLocks noGrp="1"/>
          </p:cNvSpPr>
          <p:nvPr>
            <p:ph type="sldNum" sz="quarter" idx="12"/>
          </p:nvPr>
        </p:nvSpPr>
        <p:spPr>
          <a:xfrm>
            <a:off x="6553200" y="6245225"/>
            <a:ext cx="2133600" cy="476250"/>
          </a:xfrm>
          <a:prstGeom prst="rect">
            <a:avLst/>
          </a:prstGeom>
          <a:noFill/>
          <a:ln w="9525">
            <a:noFill/>
            <a:miter/>
          </a:ln>
        </p:spPr>
        <p:txBody>
          <a:bodyPr/>
          <a:lstStyle/>
          <a:p>
            <a:pPr lvl="0" fontAlgn="base"/>
            <a:fld id="{9A0DB2DC-4C9A-4742-B13C-FB6460FD3503}" type="slidenum">
              <a:rPr lang="en-US" altLang="zh-CN" strike="noStrike" noProof="1">
                <a:latin typeface="Arial" panose="020B0604020202020204" pitchFamily="34" charset="0"/>
                <a:ea typeface="宋体" panose="02010600030101010101" pitchFamily="2" charset="-122"/>
                <a:cs typeface="+mn-ea"/>
              </a:rPr>
              <a:t>‹#›</a:t>
            </a:fld>
            <a:endParaRPr lang="zh-CN" strike="noStrike" noProof="1"/>
          </a:p>
        </p:txBody>
      </p:sp>
    </p:spTree>
  </p:cSld>
  <p:clrMapOvr>
    <a:masterClrMapping/>
  </p:clrMapOvr>
  <p:hf sldNum="0" hdr="0" ftr="0" dt="0"/>
</p:sldLayout>
</file>

<file path=ppt/slideLayouts/slideLayout5.xml><?xml version="1.0" encoding="utf-8"?>
<p:sldLayout xmlns:a="http://schemas.openxmlformats.org/drawingml/2006/main" xmlns:r="http://schemas.openxmlformats.org/officeDocument/2006/relationships" xmlns:p="http://schemas.openxmlformats.org/presentationml/2006/main" type="twoTxTwoObj" preserve="1">
  <p:cSld name="比较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标题 1"/>
          <p:cNvSpPr>
            <a:spLocks noGrp="1"/>
          </p:cNvSpPr>
          <p:nvPr>
            <p:ph type="title"/>
          </p:nvPr>
        </p:nvSpPr>
        <p:spPr>
          <a:xfrm>
            <a:off x="629841" y="365125"/>
            <a:ext cx="7886700" cy="1325563"/>
          </a:xfrm>
        </p:spPr>
        <p:txBody>
          <a:bodyPr/>
          <a:lstStyle/>
          <a:p>
            <a:pPr fontAlgn="base"/>
            <a:r>
              <a:rPr lang="zh-CN" altLang="en-US" strike="noStrike" noProof="1"/>
              <a:t>单击此处编辑母版标题样式</a:t>
            </a:r>
          </a:p>
        </p:txBody>
      </p:sp>
      <p:sp>
        <p:nvSpPr>
          <p:cNvPr id="3" name="文本占位符 2"/>
          <p:cNvSpPr>
            <a:spLocks noGrp="1"/>
          </p:cNvSpPr>
          <p:nvPr>
            <p:ph type="body" idx="1"/>
          </p:nvPr>
        </p:nvSpPr>
        <p:spPr>
          <a:xfrm>
            <a:off x="629841" y="1681163"/>
            <a:ext cx="3868340" cy="823912"/>
          </a:xfrm>
        </p:spPr>
        <p:txBody>
          <a:bodyPr anchor="b"/>
          <a:lstStyle>
            <a:lvl1pPr marL="0" indent="0">
              <a:buNone/>
              <a:defRPr sz="1800" b="1"/>
            </a:lvl1pPr>
            <a:lvl2pPr marL="342900" indent="0">
              <a:buNone/>
              <a:defRPr sz="1500" b="1"/>
            </a:lvl2pPr>
            <a:lvl3pPr marL="685800" indent="0">
              <a:buNone/>
              <a:defRPr sz="1350" b="1"/>
            </a:lvl3pPr>
            <a:lvl4pPr marL="1028700" indent="0">
              <a:buNone/>
              <a:defRPr sz="1200" b="1"/>
            </a:lvl4pPr>
            <a:lvl5pPr marL="1371600" indent="0">
              <a:buNone/>
              <a:defRPr sz="1200" b="1"/>
            </a:lvl5pPr>
            <a:lvl6pPr marL="1714500" indent="0">
              <a:buNone/>
              <a:defRPr sz="1200" b="1"/>
            </a:lvl6pPr>
            <a:lvl7pPr marL="2057400" indent="0">
              <a:buNone/>
              <a:defRPr sz="1200" b="1"/>
            </a:lvl7pPr>
            <a:lvl8pPr marL="2400300" indent="0">
              <a:buNone/>
              <a:defRPr sz="1200" b="1"/>
            </a:lvl8pPr>
            <a:lvl9pPr marL="2743200" indent="0">
              <a:buNone/>
              <a:defRPr sz="1200" b="1"/>
            </a:lvl9pPr>
          </a:lstStyle>
          <a:p>
            <a:pPr lvl="0" fontAlgn="base"/>
            <a:r>
              <a:rPr lang="zh-CN" altLang="en-US" strike="noStrike" noProof="1"/>
              <a:t>单击此处编辑母版文本样式</a:t>
            </a:r>
          </a:p>
        </p:txBody>
      </p:sp>
      <p:sp>
        <p:nvSpPr>
          <p:cNvPr id="4" name="内容占位符 3"/>
          <p:cNvSpPr>
            <a:spLocks noGrp="1"/>
          </p:cNvSpPr>
          <p:nvPr>
            <p:ph sz="half" idx="2"/>
          </p:nvPr>
        </p:nvSpPr>
        <p:spPr>
          <a:xfrm>
            <a:off x="629841" y="2505075"/>
            <a:ext cx="3868340" cy="3684588"/>
          </a:xfrm>
        </p:spPr>
        <p:txBody>
          <a:bodyPr/>
          <a:lstStyle/>
          <a:p>
            <a:pPr lvl="0" fontAlgn="base"/>
            <a:r>
              <a:rPr lang="zh-CN" altLang="en-US" strike="noStrike" noProof="1"/>
              <a:t>单击此处编辑母版文本样式</a:t>
            </a:r>
          </a:p>
          <a:p>
            <a:pPr lvl="1" fontAlgn="base"/>
            <a:r>
              <a:rPr lang="zh-CN" altLang="en-US" strike="noStrike" noProof="1"/>
              <a:t>第二级</a:t>
            </a:r>
          </a:p>
          <a:p>
            <a:pPr lvl="2" fontAlgn="base"/>
            <a:r>
              <a:rPr lang="zh-CN" altLang="en-US" strike="noStrike" noProof="1"/>
              <a:t>第三级</a:t>
            </a:r>
          </a:p>
          <a:p>
            <a:pPr lvl="3" fontAlgn="base"/>
            <a:r>
              <a:rPr lang="zh-CN" altLang="en-US" strike="noStrike" noProof="1"/>
              <a:t>第四级</a:t>
            </a:r>
          </a:p>
          <a:p>
            <a:pPr lvl="4" fontAlgn="base"/>
            <a:r>
              <a:rPr lang="zh-CN" altLang="en-US" strike="noStrike" noProof="1"/>
              <a:t>第五级</a:t>
            </a:r>
          </a:p>
        </p:txBody>
      </p:sp>
      <p:sp>
        <p:nvSpPr>
          <p:cNvPr id="5" name="文本占位符 4"/>
          <p:cNvSpPr>
            <a:spLocks noGrp="1"/>
          </p:cNvSpPr>
          <p:nvPr>
            <p:ph type="body" sz="quarter" idx="3"/>
          </p:nvPr>
        </p:nvSpPr>
        <p:spPr>
          <a:xfrm>
            <a:off x="4629150" y="1681163"/>
            <a:ext cx="3887391" cy="823912"/>
          </a:xfrm>
        </p:spPr>
        <p:txBody>
          <a:bodyPr anchor="b"/>
          <a:lstStyle>
            <a:lvl1pPr marL="0" indent="0">
              <a:buNone/>
              <a:defRPr sz="1800" b="1"/>
            </a:lvl1pPr>
            <a:lvl2pPr marL="342900" indent="0">
              <a:buNone/>
              <a:defRPr sz="1500" b="1"/>
            </a:lvl2pPr>
            <a:lvl3pPr marL="685800" indent="0">
              <a:buNone/>
              <a:defRPr sz="1350" b="1"/>
            </a:lvl3pPr>
            <a:lvl4pPr marL="1028700" indent="0">
              <a:buNone/>
              <a:defRPr sz="1200" b="1"/>
            </a:lvl4pPr>
            <a:lvl5pPr marL="1371600" indent="0">
              <a:buNone/>
              <a:defRPr sz="1200" b="1"/>
            </a:lvl5pPr>
            <a:lvl6pPr marL="1714500" indent="0">
              <a:buNone/>
              <a:defRPr sz="1200" b="1"/>
            </a:lvl6pPr>
            <a:lvl7pPr marL="2057400" indent="0">
              <a:buNone/>
              <a:defRPr sz="1200" b="1"/>
            </a:lvl7pPr>
            <a:lvl8pPr marL="2400300" indent="0">
              <a:buNone/>
              <a:defRPr sz="1200" b="1"/>
            </a:lvl8pPr>
            <a:lvl9pPr marL="2743200" indent="0">
              <a:buNone/>
              <a:defRPr sz="1200" b="1"/>
            </a:lvl9pPr>
          </a:lstStyle>
          <a:p>
            <a:pPr lvl="0" fontAlgn="base"/>
            <a:r>
              <a:rPr lang="zh-CN" altLang="en-US" strike="noStrike" noProof="1"/>
              <a:t>单击此处编辑母版文本样式</a:t>
            </a:r>
          </a:p>
        </p:txBody>
      </p:sp>
      <p:sp>
        <p:nvSpPr>
          <p:cNvPr id="6" name="内容占位符 5"/>
          <p:cNvSpPr>
            <a:spLocks noGrp="1"/>
          </p:cNvSpPr>
          <p:nvPr>
            <p:ph sz="quarter" idx="4"/>
          </p:nvPr>
        </p:nvSpPr>
        <p:spPr>
          <a:xfrm>
            <a:off x="4629150" y="2505075"/>
            <a:ext cx="3887391" cy="3684588"/>
          </a:xfrm>
        </p:spPr>
        <p:txBody>
          <a:bodyPr/>
          <a:lstStyle/>
          <a:p>
            <a:pPr lvl="0" fontAlgn="base"/>
            <a:r>
              <a:rPr lang="zh-CN" altLang="en-US" strike="noStrike" noProof="1"/>
              <a:t>单击此处编辑母版文本样式</a:t>
            </a:r>
          </a:p>
          <a:p>
            <a:pPr lvl="1" fontAlgn="base"/>
            <a:r>
              <a:rPr lang="zh-CN" altLang="en-US" strike="noStrike" noProof="1"/>
              <a:t>第二级</a:t>
            </a:r>
          </a:p>
          <a:p>
            <a:pPr lvl="2" fontAlgn="base"/>
            <a:r>
              <a:rPr lang="zh-CN" altLang="en-US" strike="noStrike" noProof="1"/>
              <a:t>第三级</a:t>
            </a:r>
          </a:p>
          <a:p>
            <a:pPr lvl="3" fontAlgn="base"/>
            <a:r>
              <a:rPr lang="zh-CN" altLang="en-US" strike="noStrike" noProof="1"/>
              <a:t>第四级</a:t>
            </a:r>
          </a:p>
          <a:p>
            <a:pPr lvl="4" fontAlgn="base"/>
            <a:r>
              <a:rPr lang="zh-CN" altLang="en-US" strike="noStrike" noProof="1"/>
              <a:t>第五级</a:t>
            </a:r>
          </a:p>
        </p:txBody>
      </p:sp>
      <p:sp>
        <p:nvSpPr>
          <p:cNvPr id="7" name="日期占位符 6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pPr marL="0" marR="0" lvl="0" indent="0" algn="l" defTabSz="914400" rtl="0" eaLnBrk="1" fontAlgn="base" latinLnBrk="0" hangingPunct="1">
              <a:lnSpc>
                <a:spcPct val="100000"/>
              </a:lnSpc>
              <a:spcBef>
                <a:spcPct val="0"/>
              </a:spcBef>
              <a:spcAft>
                <a:spcPct val="0"/>
              </a:spcAft>
              <a:buClrTx/>
              <a:buSzTx/>
              <a:buFontTx/>
              <a:buNone/>
              <a:defRPr/>
            </a:pPr>
            <a:endParaRPr kumimoji="0" lang="en-US" altLang="zh-CN" sz="1200" b="0" i="0" u="none" strike="noStrike" kern="1200" cap="none" spc="0" normalizeH="0" baseline="0" noProof="0">
              <a:ln>
                <a:noFill/>
              </a:ln>
              <a:solidFill>
                <a:schemeClr val="tx1">
                  <a:tint val="75000"/>
                </a:schemeClr>
              </a:solidFill>
              <a:effectLst/>
              <a:uLnTx/>
              <a:uFillTx/>
              <a:latin typeface="Arial" panose="020B0604020202020204" pitchFamily="34" charset="0"/>
              <a:ea typeface="宋体" panose="02010600030101010101" pitchFamily="2" charset="-122"/>
              <a:cs typeface="+mn-cs"/>
            </a:endParaRPr>
          </a:p>
        </p:txBody>
      </p:sp>
      <p:sp>
        <p:nvSpPr>
          <p:cNvPr id="8" name="页脚占位符 7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pPr marL="0" marR="0" lvl="0" indent="0" algn="ctr" defTabSz="914400" rtl="0" eaLnBrk="1" fontAlgn="base" latinLnBrk="0" hangingPunct="1">
              <a:lnSpc>
                <a:spcPct val="100000"/>
              </a:lnSpc>
              <a:spcBef>
                <a:spcPct val="0"/>
              </a:spcBef>
              <a:spcAft>
                <a:spcPct val="0"/>
              </a:spcAft>
              <a:buClrTx/>
              <a:buSzTx/>
              <a:buFontTx/>
              <a:buNone/>
              <a:defRPr/>
            </a:pPr>
            <a:endParaRPr kumimoji="0" lang="en-US" altLang="zh-CN" sz="1200" b="0" i="0" u="none" strike="noStrike" kern="1200" cap="none" spc="0" normalizeH="0" baseline="0" noProof="0">
              <a:ln>
                <a:noFill/>
              </a:ln>
              <a:solidFill>
                <a:schemeClr val="tx1">
                  <a:tint val="75000"/>
                </a:schemeClr>
              </a:solidFill>
              <a:effectLst/>
              <a:uLnTx/>
              <a:uFillTx/>
              <a:latin typeface="Arial" panose="020B0604020202020204" pitchFamily="34" charset="0"/>
              <a:ea typeface="宋体" panose="02010600030101010101" pitchFamily="2" charset="-122"/>
              <a:cs typeface="+mn-cs"/>
            </a:endParaRPr>
          </a:p>
        </p:txBody>
      </p:sp>
      <p:sp>
        <p:nvSpPr>
          <p:cNvPr id="9" name="灯片编号占位符 8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pPr lvl="0" algn="r" eaLnBrk="1" fontAlgn="base" hangingPunct="1"/>
            <a:fld id="{9A0DB2DC-4C9A-4742-B13C-FB6460FD3503}" type="slidenum">
              <a:rPr lang="en-US" altLang="zh-CN" sz="1200" strike="noStrike" noProof="1" dirty="0">
                <a:solidFill>
                  <a:srgbClr val="898989"/>
                </a:solidFill>
                <a:latin typeface="Arial" panose="020B0604020202020204" pitchFamily="34" charset="0"/>
                <a:ea typeface="宋体" panose="02010600030101010101" pitchFamily="2" charset="-122"/>
                <a:cs typeface="+mn-ea"/>
              </a:rPr>
              <a:t>‹#›</a:t>
            </a:fld>
            <a:endParaRPr lang="en-US" altLang="zh-CN" sz="1200" strike="noStrike" noProof="1">
              <a:solidFill>
                <a:srgbClr val="898989"/>
              </a:solidFill>
            </a:endParaRPr>
          </a:p>
        </p:txBody>
      </p:sp>
    </p:spTree>
  </p:cSld>
  <p:clrMapOvr>
    <a:masterClrMapping/>
  </p:clrMapOvr>
  <p:hf sldNum="0" hdr="0" ftr="0" dt="0"/>
</p:sldLayout>
</file>

<file path=ppt/slideLayouts/slideLayout6.xml><?xml version="1.0" encoding="utf-8"?>
<p:sldLayout xmlns:a="http://schemas.openxmlformats.org/drawingml/2006/main" xmlns:r="http://schemas.openxmlformats.org/officeDocument/2006/relationships" xmlns:p="http://schemas.openxmlformats.org/presentationml/2006/main" type="titleOnly" preserve="1">
  <p:cSld name="仅标题">
    <p:bg>
      <p:bgPr>
        <a:solidFill>
          <a:schemeClr val="bg1"/>
        </a:solidFill>
        <a:effectLst/>
      </p:bgPr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标题 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pPr fontAlgn="base"/>
            <a:r>
              <a:rPr lang="zh-CN" altLang="en-US" strike="noStrike" noProof="1"/>
              <a:t>单击此处编辑母版标题样式</a:t>
            </a:r>
          </a:p>
        </p:txBody>
      </p:sp>
      <p:sp>
        <p:nvSpPr>
          <p:cNvPr id="3" name="日期占位符 2"/>
          <p:cNvSpPr>
            <a:spLocks noGrp="1"/>
          </p:cNvSpPr>
          <p:nvPr>
            <p:ph type="dt" sz="half" idx="10"/>
          </p:nvPr>
        </p:nvSpPr>
        <p:spPr>
          <a:xfrm>
            <a:off x="457200" y="6245225"/>
            <a:ext cx="2133600" cy="476250"/>
          </a:xfrm>
          <a:prstGeom prst="rect">
            <a:avLst/>
          </a:prstGeom>
          <a:noFill/>
          <a:ln w="9525">
            <a:noFill/>
            <a:miter/>
          </a:ln>
        </p:spPr>
        <p:txBody>
          <a:bodyPr/>
          <a:lstStyle/>
          <a:p>
            <a:pPr lvl="0" fontAlgn="base"/>
            <a:endParaRPr lang="zh-CN" altLang="en-US" strike="noStrike" noProof="1"/>
          </a:p>
        </p:txBody>
      </p:sp>
      <p:sp>
        <p:nvSpPr>
          <p:cNvPr id="4" name="页脚占位符 3"/>
          <p:cNvSpPr>
            <a:spLocks noGrp="1"/>
          </p:cNvSpPr>
          <p:nvPr>
            <p:ph type="ftr" sz="quarter" idx="11"/>
          </p:nvPr>
        </p:nvSpPr>
        <p:spPr>
          <a:xfrm>
            <a:off x="3124200" y="6245225"/>
            <a:ext cx="2895600" cy="476250"/>
          </a:xfrm>
          <a:prstGeom prst="rect">
            <a:avLst/>
          </a:prstGeom>
          <a:noFill/>
          <a:ln w="9525">
            <a:noFill/>
            <a:miter/>
          </a:ln>
        </p:spPr>
        <p:txBody>
          <a:bodyPr/>
          <a:lstStyle/>
          <a:p>
            <a:pPr lvl="0" fontAlgn="base"/>
            <a:endParaRPr lang="zh-CN" strike="noStrike" noProof="1"/>
          </a:p>
        </p:txBody>
      </p:sp>
      <p:sp>
        <p:nvSpPr>
          <p:cNvPr id="5" name="灯片编号占位符 4"/>
          <p:cNvSpPr>
            <a:spLocks noGrp="1"/>
          </p:cNvSpPr>
          <p:nvPr>
            <p:ph type="sldNum" sz="quarter" idx="12"/>
          </p:nvPr>
        </p:nvSpPr>
        <p:spPr>
          <a:xfrm>
            <a:off x="6553200" y="6245225"/>
            <a:ext cx="2133600" cy="476250"/>
          </a:xfrm>
          <a:prstGeom prst="rect">
            <a:avLst/>
          </a:prstGeom>
          <a:noFill/>
          <a:ln w="9525">
            <a:noFill/>
            <a:miter/>
          </a:ln>
        </p:spPr>
        <p:txBody>
          <a:bodyPr/>
          <a:lstStyle/>
          <a:p>
            <a:pPr lvl="0" fontAlgn="base"/>
            <a:fld id="{9A0DB2DC-4C9A-4742-B13C-FB6460FD3503}" type="slidenum">
              <a:rPr lang="en-US" altLang="zh-CN" strike="noStrike" noProof="1">
                <a:latin typeface="Arial" panose="020B0604020202020204" pitchFamily="34" charset="0"/>
                <a:ea typeface="宋体" panose="02010600030101010101" pitchFamily="2" charset="-122"/>
                <a:cs typeface="+mn-ea"/>
              </a:rPr>
              <a:t>‹#›</a:t>
            </a:fld>
            <a:endParaRPr lang="zh-CN" strike="noStrike" noProof="1"/>
          </a:p>
        </p:txBody>
      </p:sp>
    </p:spTree>
  </p:cSld>
  <p:clrMapOvr>
    <a:masterClrMapping/>
  </p:clrMapOvr>
  <p:hf sldNum="0" hdr="0" ftr="0" dt="0"/>
</p:sldLayout>
</file>

<file path=ppt/slideLayouts/slideLayout7.xml><?xml version="1.0" encoding="utf-8"?>
<p:sldLayout xmlns:a="http://schemas.openxmlformats.org/drawingml/2006/main" xmlns:r="http://schemas.openxmlformats.org/officeDocument/2006/relationships" xmlns:p="http://schemas.openxmlformats.org/presentationml/2006/main" type="blank" preserve="1">
  <p:cSld name="空白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日期占位符 1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pPr marL="0" marR="0" lvl="0" indent="0" algn="l" defTabSz="914400" rtl="0" eaLnBrk="1" fontAlgn="base" latinLnBrk="0" hangingPunct="1">
              <a:lnSpc>
                <a:spcPct val="100000"/>
              </a:lnSpc>
              <a:spcBef>
                <a:spcPct val="0"/>
              </a:spcBef>
              <a:spcAft>
                <a:spcPct val="0"/>
              </a:spcAft>
              <a:buClrTx/>
              <a:buSzTx/>
              <a:buFontTx/>
              <a:buNone/>
              <a:defRPr/>
            </a:pPr>
            <a:endParaRPr kumimoji="0" lang="en-US" altLang="zh-CN" sz="1200" b="0" i="0" u="none" strike="noStrike" kern="1200" cap="none" spc="0" normalizeH="0" baseline="0" noProof="0">
              <a:ln>
                <a:noFill/>
              </a:ln>
              <a:solidFill>
                <a:schemeClr val="tx1">
                  <a:tint val="75000"/>
                </a:schemeClr>
              </a:solidFill>
              <a:effectLst/>
              <a:uLnTx/>
              <a:uFillTx/>
              <a:latin typeface="Arial" panose="020B0604020202020204" pitchFamily="34" charset="0"/>
              <a:ea typeface="宋体" panose="02010600030101010101" pitchFamily="2" charset="-122"/>
              <a:cs typeface="+mn-cs"/>
            </a:endParaRPr>
          </a:p>
        </p:txBody>
      </p:sp>
      <p:sp>
        <p:nvSpPr>
          <p:cNvPr id="3" name="页脚占位符 2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pPr marL="0" marR="0" lvl="0" indent="0" algn="ctr" defTabSz="914400" rtl="0" eaLnBrk="1" fontAlgn="base" latinLnBrk="0" hangingPunct="1">
              <a:lnSpc>
                <a:spcPct val="100000"/>
              </a:lnSpc>
              <a:spcBef>
                <a:spcPct val="0"/>
              </a:spcBef>
              <a:spcAft>
                <a:spcPct val="0"/>
              </a:spcAft>
              <a:buClrTx/>
              <a:buSzTx/>
              <a:buFontTx/>
              <a:buNone/>
              <a:defRPr/>
            </a:pPr>
            <a:endParaRPr kumimoji="0" lang="en-US" altLang="zh-CN" sz="1200" b="0" i="0" u="none" strike="noStrike" kern="1200" cap="none" spc="0" normalizeH="0" baseline="0" noProof="0">
              <a:ln>
                <a:noFill/>
              </a:ln>
              <a:solidFill>
                <a:schemeClr val="tx1">
                  <a:tint val="75000"/>
                </a:schemeClr>
              </a:solidFill>
              <a:effectLst/>
              <a:uLnTx/>
              <a:uFillTx/>
              <a:latin typeface="Arial" panose="020B0604020202020204" pitchFamily="34" charset="0"/>
              <a:ea typeface="宋体" panose="02010600030101010101" pitchFamily="2" charset="-122"/>
              <a:cs typeface="+mn-cs"/>
            </a:endParaRPr>
          </a:p>
        </p:txBody>
      </p:sp>
      <p:sp>
        <p:nvSpPr>
          <p:cNvPr id="4" name="灯片编号占位符 3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pPr lvl="0" algn="r" eaLnBrk="1" fontAlgn="base" hangingPunct="1"/>
            <a:fld id="{9A0DB2DC-4C9A-4742-B13C-FB6460FD3503}" type="slidenum">
              <a:rPr lang="en-US" altLang="zh-CN" sz="1200" strike="noStrike" noProof="1" dirty="0">
                <a:solidFill>
                  <a:srgbClr val="898989"/>
                </a:solidFill>
                <a:latin typeface="Arial" panose="020B0604020202020204" pitchFamily="34" charset="0"/>
                <a:ea typeface="宋体" panose="02010600030101010101" pitchFamily="2" charset="-122"/>
                <a:cs typeface="+mn-ea"/>
              </a:rPr>
              <a:t>‹#›</a:t>
            </a:fld>
            <a:endParaRPr lang="en-US" altLang="zh-CN" sz="1200" strike="noStrike" noProof="1">
              <a:solidFill>
                <a:srgbClr val="898989"/>
              </a:solidFill>
            </a:endParaRPr>
          </a:p>
        </p:txBody>
      </p:sp>
    </p:spTree>
  </p:cSld>
  <p:clrMapOvr>
    <a:masterClrMapping/>
  </p:clrMapOvr>
  <p:hf sldNum="0" hdr="0" ftr="0" dt="0"/>
</p:sldLayout>
</file>

<file path=ppt/slideLayouts/slideLayout8.xml><?xml version="1.0" encoding="utf-8"?>
<p:sldLayout xmlns:a="http://schemas.openxmlformats.org/drawingml/2006/main" xmlns:r="http://schemas.openxmlformats.org/officeDocument/2006/relationships" xmlns:p="http://schemas.openxmlformats.org/presentationml/2006/main" type="objTx" preserve="1">
  <p:cSld name="内容与标题">
    <p:bg>
      <p:bgPr>
        <a:solidFill>
          <a:schemeClr val="bg1"/>
        </a:solidFill>
        <a:effectLst/>
      </p:bgPr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标题 1"/>
          <p:cNvSpPr>
            <a:spLocks noGrp="1"/>
          </p:cNvSpPr>
          <p:nvPr>
            <p:ph type="title"/>
          </p:nvPr>
        </p:nvSpPr>
        <p:spPr>
          <a:xfrm>
            <a:off x="629841" y="457200"/>
            <a:ext cx="2949178" cy="1600200"/>
          </a:xfrm>
        </p:spPr>
        <p:txBody>
          <a:bodyPr anchor="b"/>
          <a:lstStyle>
            <a:lvl1pPr>
              <a:defRPr sz="2400"/>
            </a:lvl1pPr>
          </a:lstStyle>
          <a:p>
            <a:pPr fontAlgn="base"/>
            <a:r>
              <a:rPr lang="zh-CN" altLang="en-US" strike="noStrike" noProof="1"/>
              <a:t>单击此处编辑母版标题样式</a:t>
            </a:r>
          </a:p>
        </p:txBody>
      </p:sp>
      <p:sp>
        <p:nvSpPr>
          <p:cNvPr id="3" name="内容占位符 2"/>
          <p:cNvSpPr>
            <a:spLocks noGrp="1"/>
          </p:cNvSpPr>
          <p:nvPr>
            <p:ph idx="1"/>
          </p:nvPr>
        </p:nvSpPr>
        <p:spPr>
          <a:xfrm>
            <a:off x="3887391" y="987425"/>
            <a:ext cx="4629150" cy="4873625"/>
          </a:xfrm>
        </p:spPr>
        <p:txBody>
          <a:bodyPr/>
          <a:lstStyle>
            <a:lvl1pPr>
              <a:defRPr sz="2400"/>
            </a:lvl1pPr>
            <a:lvl2pPr>
              <a:defRPr sz="2100"/>
            </a:lvl2pPr>
            <a:lvl3pPr>
              <a:defRPr sz="1800"/>
            </a:lvl3pPr>
            <a:lvl4pPr>
              <a:defRPr sz="1500"/>
            </a:lvl4pPr>
            <a:lvl5pPr>
              <a:defRPr sz="1500"/>
            </a:lvl5pPr>
            <a:lvl6pPr>
              <a:defRPr sz="1500"/>
            </a:lvl6pPr>
            <a:lvl7pPr>
              <a:defRPr sz="1500"/>
            </a:lvl7pPr>
            <a:lvl8pPr>
              <a:defRPr sz="1500"/>
            </a:lvl8pPr>
            <a:lvl9pPr>
              <a:defRPr sz="1500"/>
            </a:lvl9pPr>
          </a:lstStyle>
          <a:p>
            <a:pPr lvl="0" fontAlgn="base"/>
            <a:r>
              <a:rPr lang="zh-CN" altLang="en-US" strike="noStrike" noProof="1"/>
              <a:t>单击此处编辑母版文本样式</a:t>
            </a:r>
          </a:p>
          <a:p>
            <a:pPr lvl="1" fontAlgn="base"/>
            <a:r>
              <a:rPr lang="zh-CN" altLang="en-US" strike="noStrike" noProof="1"/>
              <a:t>第二级</a:t>
            </a:r>
          </a:p>
          <a:p>
            <a:pPr lvl="2" fontAlgn="base"/>
            <a:r>
              <a:rPr lang="zh-CN" altLang="en-US" strike="noStrike" noProof="1"/>
              <a:t>第三级</a:t>
            </a:r>
          </a:p>
          <a:p>
            <a:pPr lvl="3" fontAlgn="base"/>
            <a:r>
              <a:rPr lang="zh-CN" altLang="en-US" strike="noStrike" noProof="1"/>
              <a:t>第四级</a:t>
            </a:r>
          </a:p>
          <a:p>
            <a:pPr lvl="4" fontAlgn="base"/>
            <a:r>
              <a:rPr lang="zh-CN" altLang="en-US" strike="noStrike" noProof="1"/>
              <a:t>第五级</a:t>
            </a:r>
          </a:p>
        </p:txBody>
      </p:sp>
      <p:sp>
        <p:nvSpPr>
          <p:cNvPr id="4" name="文本占位符 3"/>
          <p:cNvSpPr>
            <a:spLocks noGrp="1"/>
          </p:cNvSpPr>
          <p:nvPr>
            <p:ph type="body" sz="half" idx="2"/>
          </p:nvPr>
        </p:nvSpPr>
        <p:spPr>
          <a:xfrm>
            <a:off x="629841" y="2057400"/>
            <a:ext cx="2949178" cy="3811588"/>
          </a:xfrm>
        </p:spPr>
        <p:txBody>
          <a:bodyPr/>
          <a:lstStyle>
            <a:lvl1pPr marL="0" indent="0">
              <a:buNone/>
              <a:defRPr sz="1200"/>
            </a:lvl1pPr>
            <a:lvl2pPr marL="342900" indent="0">
              <a:buNone/>
              <a:defRPr sz="1050"/>
            </a:lvl2pPr>
            <a:lvl3pPr marL="685800" indent="0">
              <a:buNone/>
              <a:defRPr sz="900"/>
            </a:lvl3pPr>
            <a:lvl4pPr marL="1028700" indent="0">
              <a:buNone/>
              <a:defRPr sz="750"/>
            </a:lvl4pPr>
            <a:lvl5pPr marL="1371600" indent="0">
              <a:buNone/>
              <a:defRPr sz="750"/>
            </a:lvl5pPr>
            <a:lvl6pPr marL="1714500" indent="0">
              <a:buNone/>
              <a:defRPr sz="750"/>
            </a:lvl6pPr>
            <a:lvl7pPr marL="2057400" indent="0">
              <a:buNone/>
              <a:defRPr sz="750"/>
            </a:lvl7pPr>
            <a:lvl8pPr marL="2400300" indent="0">
              <a:buNone/>
              <a:defRPr sz="750"/>
            </a:lvl8pPr>
            <a:lvl9pPr marL="2743200" indent="0">
              <a:buNone/>
              <a:defRPr sz="750"/>
            </a:lvl9pPr>
          </a:lstStyle>
          <a:p>
            <a:pPr lvl="0" fontAlgn="base"/>
            <a:r>
              <a:rPr lang="zh-CN" altLang="en-US" strike="noStrike" noProof="1"/>
              <a:t>单击此处编辑母版文本样式</a:t>
            </a:r>
          </a:p>
        </p:txBody>
      </p:sp>
      <p:sp>
        <p:nvSpPr>
          <p:cNvPr id="5" name="日期占位符 4"/>
          <p:cNvSpPr>
            <a:spLocks noGrp="1"/>
          </p:cNvSpPr>
          <p:nvPr>
            <p:ph type="dt" sz="half" idx="10"/>
          </p:nvPr>
        </p:nvSpPr>
        <p:spPr>
          <a:xfrm>
            <a:off x="457200" y="6245225"/>
            <a:ext cx="2133600" cy="476250"/>
          </a:xfrm>
          <a:prstGeom prst="rect">
            <a:avLst/>
          </a:prstGeom>
          <a:noFill/>
          <a:ln w="9525">
            <a:noFill/>
            <a:miter/>
          </a:ln>
        </p:spPr>
        <p:txBody>
          <a:bodyPr/>
          <a:lstStyle/>
          <a:p>
            <a:pPr lvl="0" fontAlgn="base"/>
            <a:endParaRPr lang="zh-CN" altLang="en-US" strike="noStrike" noProof="1"/>
          </a:p>
        </p:txBody>
      </p:sp>
      <p:sp>
        <p:nvSpPr>
          <p:cNvPr id="6" name="页脚占位符 5"/>
          <p:cNvSpPr>
            <a:spLocks noGrp="1"/>
          </p:cNvSpPr>
          <p:nvPr>
            <p:ph type="ftr" sz="quarter" idx="11"/>
          </p:nvPr>
        </p:nvSpPr>
        <p:spPr>
          <a:xfrm>
            <a:off x="3124200" y="6245225"/>
            <a:ext cx="2895600" cy="476250"/>
          </a:xfrm>
          <a:prstGeom prst="rect">
            <a:avLst/>
          </a:prstGeom>
          <a:noFill/>
          <a:ln w="9525">
            <a:noFill/>
            <a:miter/>
          </a:ln>
        </p:spPr>
        <p:txBody>
          <a:bodyPr/>
          <a:lstStyle/>
          <a:p>
            <a:pPr lvl="0" fontAlgn="base"/>
            <a:endParaRPr lang="zh-CN" strike="noStrike" noProof="1"/>
          </a:p>
        </p:txBody>
      </p:sp>
      <p:sp>
        <p:nvSpPr>
          <p:cNvPr id="7" name="灯片编号占位符 6"/>
          <p:cNvSpPr>
            <a:spLocks noGrp="1"/>
          </p:cNvSpPr>
          <p:nvPr>
            <p:ph type="sldNum" sz="quarter" idx="12"/>
          </p:nvPr>
        </p:nvSpPr>
        <p:spPr>
          <a:xfrm>
            <a:off x="6553200" y="6245225"/>
            <a:ext cx="2133600" cy="476250"/>
          </a:xfrm>
          <a:prstGeom prst="rect">
            <a:avLst/>
          </a:prstGeom>
          <a:noFill/>
          <a:ln w="9525">
            <a:noFill/>
            <a:miter/>
          </a:ln>
        </p:spPr>
        <p:txBody>
          <a:bodyPr/>
          <a:lstStyle/>
          <a:p>
            <a:pPr lvl="0" fontAlgn="base"/>
            <a:fld id="{9A0DB2DC-4C9A-4742-B13C-FB6460FD3503}" type="slidenum">
              <a:rPr lang="en-US" altLang="zh-CN" strike="noStrike" noProof="1">
                <a:latin typeface="Arial" panose="020B0604020202020204" pitchFamily="34" charset="0"/>
                <a:ea typeface="宋体" panose="02010600030101010101" pitchFamily="2" charset="-122"/>
                <a:cs typeface="+mn-ea"/>
              </a:rPr>
              <a:t>‹#›</a:t>
            </a:fld>
            <a:endParaRPr lang="zh-CN" strike="noStrike" noProof="1"/>
          </a:p>
        </p:txBody>
      </p:sp>
    </p:spTree>
  </p:cSld>
  <p:clrMapOvr>
    <a:masterClrMapping/>
  </p:clrMapOvr>
  <p:hf sldNum="0" hdr="0" ftr="0" dt="0"/>
</p:sldLayout>
</file>

<file path=ppt/slideLayouts/slideLayout9.xml><?xml version="1.0" encoding="utf-8"?>
<p:sldLayout xmlns:a="http://schemas.openxmlformats.org/drawingml/2006/main" xmlns:r="http://schemas.openxmlformats.org/officeDocument/2006/relationships" xmlns:p="http://schemas.openxmlformats.org/presentationml/2006/main" type="picTx" preserve="1">
  <p:cSld name="图片与标题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标题 1"/>
          <p:cNvSpPr>
            <a:spLocks noGrp="1"/>
          </p:cNvSpPr>
          <p:nvPr>
            <p:ph type="title"/>
          </p:nvPr>
        </p:nvSpPr>
        <p:spPr>
          <a:xfrm>
            <a:off x="629841" y="457200"/>
            <a:ext cx="2949178" cy="1600200"/>
          </a:xfrm>
        </p:spPr>
        <p:txBody>
          <a:bodyPr anchor="b"/>
          <a:lstStyle>
            <a:lvl1pPr>
              <a:defRPr sz="2400"/>
            </a:lvl1pPr>
          </a:lstStyle>
          <a:p>
            <a:pPr fontAlgn="base"/>
            <a:r>
              <a:rPr lang="zh-CN" altLang="en-US" strike="noStrike" noProof="1"/>
              <a:t>单击此处编辑母版标题样式</a:t>
            </a:r>
          </a:p>
        </p:txBody>
      </p:sp>
      <p:sp>
        <p:nvSpPr>
          <p:cNvPr id="3" name="图片占位符 2"/>
          <p:cNvSpPr>
            <a:spLocks noGrp="1"/>
          </p:cNvSpPr>
          <p:nvPr>
            <p:ph type="pic" idx="1"/>
          </p:nvPr>
        </p:nvSpPr>
        <p:spPr>
          <a:xfrm>
            <a:off x="3887391" y="987425"/>
            <a:ext cx="4629150" cy="4873625"/>
          </a:xfrm>
        </p:spPr>
        <p:txBody>
          <a:bodyPr/>
          <a:lstStyle>
            <a:lvl1pPr marL="0" indent="0">
              <a:buNone/>
              <a:defRPr sz="2400"/>
            </a:lvl1pPr>
            <a:lvl2pPr marL="342900" indent="0">
              <a:buNone/>
              <a:defRPr sz="2100"/>
            </a:lvl2pPr>
            <a:lvl3pPr marL="685800" indent="0">
              <a:buNone/>
              <a:defRPr sz="1800"/>
            </a:lvl3pPr>
            <a:lvl4pPr marL="1028700" indent="0">
              <a:buNone/>
              <a:defRPr sz="1500"/>
            </a:lvl4pPr>
            <a:lvl5pPr marL="1371600" indent="0">
              <a:buNone/>
              <a:defRPr sz="1500"/>
            </a:lvl5pPr>
            <a:lvl6pPr marL="1714500" indent="0">
              <a:buNone/>
              <a:defRPr sz="1500"/>
            </a:lvl6pPr>
            <a:lvl7pPr marL="2057400" indent="0">
              <a:buNone/>
              <a:defRPr sz="1500"/>
            </a:lvl7pPr>
            <a:lvl8pPr marL="2400300" indent="0">
              <a:buNone/>
              <a:defRPr sz="1500"/>
            </a:lvl8pPr>
            <a:lvl9pPr marL="2743200" indent="0">
              <a:buNone/>
              <a:defRPr sz="1500"/>
            </a:lvl9pPr>
          </a:lstStyle>
          <a:p>
            <a:pPr fontAlgn="base"/>
            <a:endParaRPr lang="zh-CN" altLang="en-US" strike="noStrike" noProof="1"/>
          </a:p>
        </p:txBody>
      </p:sp>
      <p:sp>
        <p:nvSpPr>
          <p:cNvPr id="4" name="文本占位符 3"/>
          <p:cNvSpPr>
            <a:spLocks noGrp="1"/>
          </p:cNvSpPr>
          <p:nvPr>
            <p:ph type="body" sz="half" idx="2"/>
          </p:nvPr>
        </p:nvSpPr>
        <p:spPr>
          <a:xfrm>
            <a:off x="629841" y="2057400"/>
            <a:ext cx="2949178" cy="3811588"/>
          </a:xfrm>
        </p:spPr>
        <p:txBody>
          <a:bodyPr/>
          <a:lstStyle>
            <a:lvl1pPr marL="0" indent="0">
              <a:buNone/>
              <a:defRPr sz="1200"/>
            </a:lvl1pPr>
            <a:lvl2pPr marL="342900" indent="0">
              <a:buNone/>
              <a:defRPr sz="1050"/>
            </a:lvl2pPr>
            <a:lvl3pPr marL="685800" indent="0">
              <a:buNone/>
              <a:defRPr sz="900"/>
            </a:lvl3pPr>
            <a:lvl4pPr marL="1028700" indent="0">
              <a:buNone/>
              <a:defRPr sz="750"/>
            </a:lvl4pPr>
            <a:lvl5pPr marL="1371600" indent="0">
              <a:buNone/>
              <a:defRPr sz="750"/>
            </a:lvl5pPr>
            <a:lvl6pPr marL="1714500" indent="0">
              <a:buNone/>
              <a:defRPr sz="750"/>
            </a:lvl6pPr>
            <a:lvl7pPr marL="2057400" indent="0">
              <a:buNone/>
              <a:defRPr sz="750"/>
            </a:lvl7pPr>
            <a:lvl8pPr marL="2400300" indent="0">
              <a:buNone/>
              <a:defRPr sz="750"/>
            </a:lvl8pPr>
            <a:lvl9pPr marL="2743200" indent="0">
              <a:buNone/>
              <a:defRPr sz="750"/>
            </a:lvl9pPr>
          </a:lstStyle>
          <a:p>
            <a:pPr lvl="0" fontAlgn="base"/>
            <a:r>
              <a:rPr lang="zh-CN" altLang="en-US" strike="noStrike" noProof="1"/>
              <a:t>单击此处编辑母版文本样式</a:t>
            </a:r>
          </a:p>
        </p:txBody>
      </p:sp>
      <p:sp>
        <p:nvSpPr>
          <p:cNvPr id="5" name="日期占位符 4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pPr marL="0" marR="0" lvl="0" indent="0" algn="l" defTabSz="914400" rtl="0" eaLnBrk="1" fontAlgn="base" latinLnBrk="0" hangingPunct="1">
              <a:lnSpc>
                <a:spcPct val="100000"/>
              </a:lnSpc>
              <a:spcBef>
                <a:spcPct val="0"/>
              </a:spcBef>
              <a:spcAft>
                <a:spcPct val="0"/>
              </a:spcAft>
              <a:buClrTx/>
              <a:buSzTx/>
              <a:buFontTx/>
              <a:buNone/>
              <a:defRPr/>
            </a:pPr>
            <a:endParaRPr kumimoji="0" lang="en-US" altLang="zh-CN" sz="1200" b="0" i="0" u="none" strike="noStrike" kern="1200" cap="none" spc="0" normalizeH="0" baseline="0" noProof="0">
              <a:ln>
                <a:noFill/>
              </a:ln>
              <a:solidFill>
                <a:schemeClr val="tx1">
                  <a:tint val="75000"/>
                </a:schemeClr>
              </a:solidFill>
              <a:effectLst/>
              <a:uLnTx/>
              <a:uFillTx/>
              <a:latin typeface="Arial" panose="020B0604020202020204" pitchFamily="34" charset="0"/>
              <a:ea typeface="宋体" panose="02010600030101010101" pitchFamily="2" charset="-122"/>
              <a:cs typeface="+mn-cs"/>
            </a:endParaRPr>
          </a:p>
        </p:txBody>
      </p:sp>
      <p:sp>
        <p:nvSpPr>
          <p:cNvPr id="6" name="页脚占位符 5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pPr marL="0" marR="0" lvl="0" indent="0" algn="ctr" defTabSz="914400" rtl="0" eaLnBrk="1" fontAlgn="base" latinLnBrk="0" hangingPunct="1">
              <a:lnSpc>
                <a:spcPct val="100000"/>
              </a:lnSpc>
              <a:spcBef>
                <a:spcPct val="0"/>
              </a:spcBef>
              <a:spcAft>
                <a:spcPct val="0"/>
              </a:spcAft>
              <a:buClrTx/>
              <a:buSzTx/>
              <a:buFontTx/>
              <a:buNone/>
              <a:defRPr/>
            </a:pPr>
            <a:endParaRPr kumimoji="0" lang="en-US" altLang="zh-CN" sz="1200" b="0" i="0" u="none" strike="noStrike" kern="1200" cap="none" spc="0" normalizeH="0" baseline="0" noProof="0">
              <a:ln>
                <a:noFill/>
              </a:ln>
              <a:solidFill>
                <a:schemeClr val="tx1">
                  <a:tint val="75000"/>
                </a:schemeClr>
              </a:solidFill>
              <a:effectLst/>
              <a:uLnTx/>
              <a:uFillTx/>
              <a:latin typeface="Arial" panose="020B0604020202020204" pitchFamily="34" charset="0"/>
              <a:ea typeface="宋体" panose="02010600030101010101" pitchFamily="2" charset="-122"/>
              <a:cs typeface="+mn-cs"/>
            </a:endParaRPr>
          </a:p>
        </p:txBody>
      </p:sp>
      <p:sp>
        <p:nvSpPr>
          <p:cNvPr id="7" name="灯片编号占位符 6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pPr lvl="0" algn="r" eaLnBrk="1" fontAlgn="base" hangingPunct="1"/>
            <a:fld id="{9A0DB2DC-4C9A-4742-B13C-FB6460FD3503}" type="slidenum">
              <a:rPr lang="en-US" altLang="zh-CN" sz="1200" strike="noStrike" noProof="1" dirty="0">
                <a:solidFill>
                  <a:srgbClr val="898989"/>
                </a:solidFill>
                <a:latin typeface="Arial" panose="020B0604020202020204" pitchFamily="34" charset="0"/>
                <a:ea typeface="宋体" panose="02010600030101010101" pitchFamily="2" charset="-122"/>
                <a:cs typeface="+mn-ea"/>
              </a:rPr>
              <a:t>‹#›</a:t>
            </a:fld>
            <a:endParaRPr lang="en-US" altLang="zh-CN" sz="1200" strike="noStrike" noProof="1">
              <a:solidFill>
                <a:srgbClr val="898989"/>
              </a:solidFill>
            </a:endParaRPr>
          </a:p>
        </p:txBody>
      </p:sp>
    </p:spTree>
  </p:cSld>
  <p:clrMapOvr>
    <a:masterClrMapping/>
  </p:clrMapOvr>
  <p:hf sldNum="0" hdr="0" ftr="0" dt="0"/>
</p:sldLayout>
</file>

<file path=ppt/slideLayouts/slideLayout10.xml><?xml version="1.0" encoding="utf-8"?>
<p:sldLayout xmlns:a="http://schemas.openxmlformats.org/drawingml/2006/main" xmlns:r="http://schemas.openxmlformats.org/officeDocument/2006/relationships" xmlns:p="http://schemas.openxmlformats.org/presentationml/2006/main" type="vertTx" preserve="1">
  <p:cSld name="标题和竖排文字">
    <p:bg>
      <p:bgPr>
        <a:solidFill>
          <a:schemeClr val="bg1"/>
        </a:solidFill>
        <a:effectLst/>
      </p:bgPr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标题 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pPr fontAlgn="base"/>
            <a:r>
              <a:rPr lang="zh-CN" altLang="en-US" strike="noStrike" noProof="1"/>
              <a:t>单击此处编辑母版标题样式</a:t>
            </a:r>
          </a:p>
        </p:txBody>
      </p:sp>
      <p:sp>
        <p:nvSpPr>
          <p:cNvPr id="3" name="竖排文字占位符 2"/>
          <p:cNvSpPr>
            <a:spLocks noGrp="1"/>
          </p:cNvSpPr>
          <p:nvPr>
            <p:ph type="body" orient="vert" idx="1"/>
          </p:nvPr>
        </p:nvSpPr>
        <p:spPr/>
        <p:txBody>
          <a:bodyPr vert="eaVert"/>
          <a:lstStyle/>
          <a:p>
            <a:pPr lvl="0" fontAlgn="base"/>
            <a:r>
              <a:rPr lang="zh-CN" altLang="en-US" strike="noStrike" noProof="1"/>
              <a:t>单击此处编辑母版文本样式</a:t>
            </a:r>
          </a:p>
          <a:p>
            <a:pPr lvl="1" fontAlgn="base"/>
            <a:r>
              <a:rPr lang="zh-CN" altLang="en-US" strike="noStrike" noProof="1"/>
              <a:t>第二级</a:t>
            </a:r>
          </a:p>
          <a:p>
            <a:pPr lvl="2" fontAlgn="base"/>
            <a:r>
              <a:rPr lang="zh-CN" altLang="en-US" strike="noStrike" noProof="1"/>
              <a:t>第三级</a:t>
            </a:r>
          </a:p>
          <a:p>
            <a:pPr lvl="3" fontAlgn="base"/>
            <a:r>
              <a:rPr lang="zh-CN" altLang="en-US" strike="noStrike" noProof="1"/>
              <a:t>第四级</a:t>
            </a:r>
          </a:p>
          <a:p>
            <a:pPr lvl="4" fontAlgn="base"/>
            <a:r>
              <a:rPr lang="zh-CN" altLang="en-US" strike="noStrike" noProof="1"/>
              <a:t>第五级</a:t>
            </a:r>
          </a:p>
        </p:txBody>
      </p:sp>
      <p:sp>
        <p:nvSpPr>
          <p:cNvPr id="4" name="日期占位符 3"/>
          <p:cNvSpPr>
            <a:spLocks noGrp="1"/>
          </p:cNvSpPr>
          <p:nvPr>
            <p:ph type="dt" sz="half" idx="10"/>
          </p:nvPr>
        </p:nvSpPr>
        <p:spPr>
          <a:xfrm>
            <a:off x="457200" y="6245225"/>
            <a:ext cx="2133600" cy="476250"/>
          </a:xfrm>
          <a:prstGeom prst="rect">
            <a:avLst/>
          </a:prstGeom>
          <a:noFill/>
          <a:ln w="9525">
            <a:noFill/>
            <a:miter/>
          </a:ln>
        </p:spPr>
        <p:txBody>
          <a:bodyPr/>
          <a:lstStyle/>
          <a:p>
            <a:pPr lvl="0" fontAlgn="base"/>
            <a:endParaRPr lang="zh-CN" altLang="en-US" strike="noStrike" noProof="1"/>
          </a:p>
        </p:txBody>
      </p:sp>
      <p:sp>
        <p:nvSpPr>
          <p:cNvPr id="5" name="页脚占位符 4"/>
          <p:cNvSpPr>
            <a:spLocks noGrp="1"/>
          </p:cNvSpPr>
          <p:nvPr>
            <p:ph type="ftr" sz="quarter" idx="11"/>
          </p:nvPr>
        </p:nvSpPr>
        <p:spPr>
          <a:xfrm>
            <a:off x="3124200" y="6245225"/>
            <a:ext cx="2895600" cy="476250"/>
          </a:xfrm>
          <a:prstGeom prst="rect">
            <a:avLst/>
          </a:prstGeom>
          <a:noFill/>
          <a:ln w="9525">
            <a:noFill/>
            <a:miter/>
          </a:ln>
        </p:spPr>
        <p:txBody>
          <a:bodyPr/>
          <a:lstStyle/>
          <a:p>
            <a:pPr lvl="0" fontAlgn="base"/>
            <a:endParaRPr lang="zh-CN" strike="noStrike" noProof="1"/>
          </a:p>
        </p:txBody>
      </p:sp>
      <p:sp>
        <p:nvSpPr>
          <p:cNvPr id="6" name="灯片编号占位符 5"/>
          <p:cNvSpPr>
            <a:spLocks noGrp="1"/>
          </p:cNvSpPr>
          <p:nvPr>
            <p:ph type="sldNum" sz="quarter" idx="12"/>
          </p:nvPr>
        </p:nvSpPr>
        <p:spPr>
          <a:xfrm>
            <a:off x="6553200" y="6245225"/>
            <a:ext cx="2133600" cy="476250"/>
          </a:xfrm>
          <a:prstGeom prst="rect">
            <a:avLst/>
          </a:prstGeom>
          <a:noFill/>
          <a:ln w="9525">
            <a:noFill/>
            <a:miter/>
          </a:ln>
        </p:spPr>
        <p:txBody>
          <a:bodyPr/>
          <a:lstStyle/>
          <a:p>
            <a:pPr lvl="0" fontAlgn="base"/>
            <a:fld id="{9A0DB2DC-4C9A-4742-B13C-FB6460FD3503}" type="slidenum">
              <a:rPr lang="en-US" altLang="zh-CN" strike="noStrike" noProof="1">
                <a:latin typeface="Arial" panose="020B0604020202020204" pitchFamily="34" charset="0"/>
                <a:ea typeface="宋体" panose="02010600030101010101" pitchFamily="2" charset="-122"/>
                <a:cs typeface="+mn-ea"/>
              </a:rPr>
              <a:t>‹#›</a:t>
            </a:fld>
            <a:endParaRPr lang="zh-CN" strike="noStrike" noProof="1"/>
          </a:p>
        </p:txBody>
      </p:sp>
    </p:spTree>
  </p:cSld>
  <p:clrMapOvr>
    <a:masterClrMapping/>
  </p:clrMapOvr>
  <p:hf sldNum="0" hdr="0" ftr="0" dt="0"/>
</p:sldLayout>
</file>

<file path=ppt/slideLayouts/slideLayout11.xml><?xml version="1.0" encoding="utf-8"?>
<p:sldLayout xmlns:a="http://schemas.openxmlformats.org/drawingml/2006/main" xmlns:r="http://schemas.openxmlformats.org/officeDocument/2006/relationships" xmlns:p="http://schemas.openxmlformats.org/presentationml/2006/main" type="vertTitleAndTx" preserve="1">
  <p:cSld name="垂直排列标题与&#10;文本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竖排标题 1"/>
          <p:cNvSpPr>
            <a:spLocks noGrp="1"/>
          </p:cNvSpPr>
          <p:nvPr>
            <p:ph type="title" orient="vert"/>
          </p:nvPr>
        </p:nvSpPr>
        <p:spPr>
          <a:xfrm>
            <a:off x="6629400" y="190500"/>
            <a:ext cx="2057400" cy="5937250"/>
          </a:xfrm>
        </p:spPr>
        <p:txBody>
          <a:bodyPr vert="eaVert"/>
          <a:lstStyle/>
          <a:p>
            <a:pPr fontAlgn="base"/>
            <a:r>
              <a:rPr lang="zh-CN" altLang="en-US" strike="noStrike" noProof="1"/>
              <a:t>单击此处编辑母版标题样式</a:t>
            </a:r>
          </a:p>
        </p:txBody>
      </p:sp>
      <p:sp>
        <p:nvSpPr>
          <p:cNvPr id="3" name="竖排文字占位符 2"/>
          <p:cNvSpPr>
            <a:spLocks noGrp="1"/>
          </p:cNvSpPr>
          <p:nvPr>
            <p:ph type="body" orient="vert" idx="1"/>
          </p:nvPr>
        </p:nvSpPr>
        <p:spPr>
          <a:xfrm>
            <a:off x="457200" y="190500"/>
            <a:ext cx="6052930" cy="5937250"/>
          </a:xfrm>
        </p:spPr>
        <p:txBody>
          <a:bodyPr vert="eaVert"/>
          <a:lstStyle/>
          <a:p>
            <a:pPr lvl="0" fontAlgn="base"/>
            <a:r>
              <a:rPr lang="zh-CN" altLang="en-US" strike="noStrike" noProof="1"/>
              <a:t>单击此处编辑母版文本样式</a:t>
            </a:r>
          </a:p>
          <a:p>
            <a:pPr lvl="1" fontAlgn="base"/>
            <a:r>
              <a:rPr lang="zh-CN" altLang="en-US" strike="noStrike" noProof="1"/>
              <a:t>第二级</a:t>
            </a:r>
          </a:p>
          <a:p>
            <a:pPr lvl="2" fontAlgn="base"/>
            <a:r>
              <a:rPr lang="zh-CN" altLang="en-US" strike="noStrike" noProof="1"/>
              <a:t>第三级</a:t>
            </a:r>
          </a:p>
          <a:p>
            <a:pPr lvl="3" fontAlgn="base"/>
            <a:r>
              <a:rPr lang="zh-CN" altLang="en-US" strike="noStrike" noProof="1"/>
              <a:t>第四级</a:t>
            </a:r>
          </a:p>
          <a:p>
            <a:pPr lvl="4" fontAlgn="base"/>
            <a:r>
              <a:rPr lang="zh-CN" altLang="en-US" strike="noStrike" noProof="1"/>
              <a:t>第五级</a:t>
            </a:r>
          </a:p>
        </p:txBody>
      </p:sp>
      <p:sp>
        <p:nvSpPr>
          <p:cNvPr id="4" name="日期占位符 3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pPr marL="0" marR="0" lvl="0" indent="0" algn="l" defTabSz="914400" rtl="0" eaLnBrk="1" fontAlgn="base" latinLnBrk="0" hangingPunct="1">
              <a:lnSpc>
                <a:spcPct val="100000"/>
              </a:lnSpc>
              <a:spcBef>
                <a:spcPct val="0"/>
              </a:spcBef>
              <a:spcAft>
                <a:spcPct val="0"/>
              </a:spcAft>
              <a:buClrTx/>
              <a:buSzTx/>
              <a:buFontTx/>
              <a:buNone/>
              <a:defRPr/>
            </a:pPr>
            <a:endParaRPr kumimoji="0" lang="en-US" altLang="zh-CN" sz="1200" b="0" i="0" u="none" strike="noStrike" kern="1200" cap="none" spc="0" normalizeH="0" baseline="0" noProof="0">
              <a:ln>
                <a:noFill/>
              </a:ln>
              <a:solidFill>
                <a:schemeClr val="tx1">
                  <a:tint val="75000"/>
                </a:schemeClr>
              </a:solidFill>
              <a:effectLst/>
              <a:uLnTx/>
              <a:uFillTx/>
              <a:latin typeface="Arial" panose="020B0604020202020204" pitchFamily="34" charset="0"/>
              <a:ea typeface="宋体" panose="02010600030101010101" pitchFamily="2" charset="-122"/>
              <a:cs typeface="+mn-cs"/>
            </a:endParaRPr>
          </a:p>
        </p:txBody>
      </p:sp>
      <p:sp>
        <p:nvSpPr>
          <p:cNvPr id="5" name="页脚占位符 4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pPr marL="0" marR="0" lvl="0" indent="0" algn="ctr" defTabSz="914400" rtl="0" eaLnBrk="1" fontAlgn="base" latinLnBrk="0" hangingPunct="1">
              <a:lnSpc>
                <a:spcPct val="100000"/>
              </a:lnSpc>
              <a:spcBef>
                <a:spcPct val="0"/>
              </a:spcBef>
              <a:spcAft>
                <a:spcPct val="0"/>
              </a:spcAft>
              <a:buClrTx/>
              <a:buSzTx/>
              <a:buFontTx/>
              <a:buNone/>
              <a:defRPr/>
            </a:pPr>
            <a:endParaRPr kumimoji="0" lang="en-US" altLang="zh-CN" sz="1200" b="0" i="0" u="none" strike="noStrike" kern="1200" cap="none" spc="0" normalizeH="0" baseline="0" noProof="0">
              <a:ln>
                <a:noFill/>
              </a:ln>
              <a:solidFill>
                <a:schemeClr val="tx1">
                  <a:tint val="75000"/>
                </a:schemeClr>
              </a:solidFill>
              <a:effectLst/>
              <a:uLnTx/>
              <a:uFillTx/>
              <a:latin typeface="Arial" panose="020B0604020202020204" pitchFamily="34" charset="0"/>
              <a:ea typeface="宋体" panose="02010600030101010101" pitchFamily="2" charset="-122"/>
              <a:cs typeface="+mn-cs"/>
            </a:endParaRPr>
          </a:p>
        </p:txBody>
      </p:sp>
      <p:sp>
        <p:nvSpPr>
          <p:cNvPr id="6" name="灯片编号占位符 5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pPr lvl="0" algn="r" eaLnBrk="1" fontAlgn="base" hangingPunct="1"/>
            <a:fld id="{9A0DB2DC-4C9A-4742-B13C-FB6460FD3503}" type="slidenum">
              <a:rPr lang="en-US" altLang="zh-CN" sz="1200" strike="noStrike" noProof="1" dirty="0">
                <a:solidFill>
                  <a:srgbClr val="898989"/>
                </a:solidFill>
                <a:latin typeface="Arial" panose="020B0604020202020204" pitchFamily="34" charset="0"/>
                <a:ea typeface="宋体" panose="02010600030101010101" pitchFamily="2" charset="-122"/>
                <a:cs typeface="+mn-ea"/>
              </a:rPr>
              <a:t>‹#›</a:t>
            </a:fld>
            <a:endParaRPr lang="en-US" altLang="zh-CN" sz="1200" strike="noStrike" noProof="1">
              <a:solidFill>
                <a:srgbClr val="898989"/>
              </a:solidFill>
            </a:endParaRPr>
          </a:p>
        </p:txBody>
      </p:sp>
    </p:spTree>
  </p:cSld>
  <p:clrMapOvr>
    <a:masterClrMapping/>
  </p:clrMapOvr>
  <p:hf sldNum="0" hdr="0" ftr="0" dt="0"/>
</p:sldLayout>
</file>

<file path=ppt/slideMasters/_rels/slideMaster1.xml.rels><?xml version="1.0" encoding="UTF-8" standalone="yes"?>
<Relationships xmlns="http://schemas.openxmlformats.org/package/2006/relationships"><Relationship Id="rId8" Type="http://schemas.openxmlformats.org/officeDocument/2006/relationships/slideLayout" Target="../slideLayouts/slideLayout8.xml"/><Relationship Id="rId13" Type="http://schemas.openxmlformats.org/officeDocument/2006/relationships/image" Target="../media/image1.jpeg"/><Relationship Id="rId3" Type="http://schemas.openxmlformats.org/officeDocument/2006/relationships/slideLayout" Target="../slideLayouts/slideLayout3.xml"/><Relationship Id="rId7" Type="http://schemas.openxmlformats.org/officeDocument/2006/relationships/slideLayout" Target="../slideLayouts/slideLayout7.xml"/><Relationship Id="rId12" Type="http://schemas.openxmlformats.org/officeDocument/2006/relationships/theme" Target="../theme/theme1.xml"/><Relationship Id="rId2" Type="http://schemas.openxmlformats.org/officeDocument/2006/relationships/slideLayout" Target="../slideLayouts/slideLayout2.xml"/><Relationship Id="rId1" Type="http://schemas.openxmlformats.org/officeDocument/2006/relationships/slideLayout" Target="../slideLayouts/slideLayout1.xml"/><Relationship Id="rId6" Type="http://schemas.openxmlformats.org/officeDocument/2006/relationships/slideLayout" Target="../slideLayouts/slideLayout6.xml"/><Relationship Id="rId11" Type="http://schemas.openxmlformats.org/officeDocument/2006/relationships/slideLayout" Target="../slideLayouts/slideLayout11.xml"/><Relationship Id="rId5" Type="http://schemas.openxmlformats.org/officeDocument/2006/relationships/slideLayout" Target="../slideLayouts/slideLayout5.xml"/><Relationship Id="rId10" Type="http://schemas.openxmlformats.org/officeDocument/2006/relationships/slideLayout" Target="../slideLayouts/slideLayout10.xml"/><Relationship Id="rId4" Type="http://schemas.openxmlformats.org/officeDocument/2006/relationships/slideLayout" Target="../slideLayouts/slideLayout4.xml"/><Relationship Id="rId9" Type="http://schemas.openxmlformats.org/officeDocument/2006/relationships/slideLayout" Target="../slideLayouts/slideLayout9.xml"/></Relationships>
</file>

<file path=ppt/slideMasters/slideMaster1.xml><?xml version="1.0" encoding="utf-8"?>
<p:sldMaster xmlns:a="http://schemas.openxmlformats.org/drawingml/2006/main" xmlns:r="http://schemas.openxmlformats.org/officeDocument/2006/relationships" xmlns:p="http://schemas.openxmlformats.org/presentationml/2006/main">
  <p:cSld>
    <p:bg>
      <p:bgPr>
        <a:solidFill>
          <a:schemeClr val="bg1"/>
        </a:solidFill>
        <a:effectLst/>
      </p:bgPr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1026" name="Picture 16"/>
          <p:cNvPicPr>
            <a:picLocks noChangeAspect="1"/>
          </p:cNvPicPr>
          <p:nvPr/>
        </p:nvPicPr>
        <p:blipFill>
          <a:blip r:embed="rId13"/>
          <a:stretch>
            <a:fillRect/>
          </a:stretch>
        </p:blipFill>
        <p:spPr>
          <a:xfrm>
            <a:off x="0" y="0"/>
            <a:ext cx="9144000" cy="6858000"/>
          </a:xfrm>
          <a:prstGeom prst="rect">
            <a:avLst/>
          </a:prstGeom>
          <a:noFill/>
          <a:ln w="9525">
            <a:noFill/>
          </a:ln>
        </p:spPr>
      </p:pic>
      <p:sp>
        <p:nvSpPr>
          <p:cNvPr id="1027" name="标题 1026"/>
          <p:cNvSpPr>
            <a:spLocks noGrp="1"/>
          </p:cNvSpPr>
          <p:nvPr>
            <p:ph type="title"/>
          </p:nvPr>
        </p:nvSpPr>
        <p:spPr>
          <a:xfrm>
            <a:off x="457200" y="190500"/>
            <a:ext cx="8229600" cy="582613"/>
          </a:xfrm>
          <a:prstGeom prst="rect">
            <a:avLst/>
          </a:prstGeom>
          <a:noFill/>
          <a:ln w="9525">
            <a:noFill/>
          </a:ln>
        </p:spPr>
        <p:txBody>
          <a:bodyPr anchor="ctr"/>
          <a:lstStyle/>
          <a:p>
            <a:pPr lvl="0"/>
            <a:r>
              <a:rPr lang="zh-CN" altLang="en-US"/>
              <a:t>单击此处编辑母版标题样式</a:t>
            </a:r>
          </a:p>
        </p:txBody>
      </p:sp>
      <p:sp>
        <p:nvSpPr>
          <p:cNvPr id="1028" name="文本占位符 1027"/>
          <p:cNvSpPr>
            <a:spLocks noGrp="1"/>
          </p:cNvSpPr>
          <p:nvPr>
            <p:ph type="body"/>
          </p:nvPr>
        </p:nvSpPr>
        <p:spPr>
          <a:xfrm>
            <a:off x="457200" y="1174750"/>
            <a:ext cx="8229600" cy="4953000"/>
          </a:xfrm>
          <a:prstGeom prst="rect">
            <a:avLst/>
          </a:prstGeom>
          <a:noFill/>
          <a:ln w="9525">
            <a:noFill/>
          </a:ln>
        </p:spPr>
        <p:txBody>
          <a:bodyPr anchor="t"/>
          <a:lstStyle/>
          <a:p>
            <a:pPr lvl="0"/>
            <a:r>
              <a:rPr lang="zh-CN" altLang="en-US"/>
              <a:t>单击此处编辑母版文本样式</a:t>
            </a:r>
          </a:p>
          <a:p>
            <a:pPr lvl="1" indent="-285750"/>
            <a:r>
              <a:rPr lang="zh-CN" altLang="en-US"/>
              <a:t>第二级</a:t>
            </a:r>
          </a:p>
          <a:p>
            <a:pPr lvl="2" indent="-228600"/>
            <a:r>
              <a:rPr lang="zh-CN" altLang="en-US"/>
              <a:t>第三级</a:t>
            </a:r>
          </a:p>
          <a:p>
            <a:pPr lvl="3" indent="-228600"/>
            <a:r>
              <a:rPr lang="zh-CN" altLang="en-US"/>
              <a:t>第四级</a:t>
            </a:r>
          </a:p>
          <a:p>
            <a:pPr lvl="4" indent="-228600"/>
            <a:r>
              <a:rPr lang="zh-CN" altLang="en-US"/>
              <a:t>第五级</a:t>
            </a:r>
          </a:p>
        </p:txBody>
      </p:sp>
      <p:sp>
        <p:nvSpPr>
          <p:cNvPr id="1029" name="日期占位符 1028"/>
          <p:cNvSpPr>
            <a:spLocks noGrp="1"/>
          </p:cNvSpPr>
          <p:nvPr>
            <p:ph type="dt" sz="half" idx="2"/>
          </p:nvPr>
        </p:nvSpPr>
        <p:spPr>
          <a:xfrm>
            <a:off x="457200" y="6245225"/>
            <a:ext cx="2133600" cy="476250"/>
          </a:xfrm>
          <a:prstGeom prst="rect">
            <a:avLst/>
          </a:prstGeom>
          <a:noFill/>
          <a:ln w="9525">
            <a:noFill/>
            <a:miter/>
          </a:ln>
        </p:spPr>
        <p:txBody>
          <a:bodyPr/>
          <a:lstStyle>
            <a:lvl1pPr>
              <a:defRPr sz="1400"/>
            </a:lvl1pPr>
          </a:lstStyle>
          <a:p>
            <a:pPr marL="0" marR="0" lvl="0" indent="0" algn="l" defTabSz="914400" rtl="0" eaLnBrk="1" fontAlgn="base" latinLnBrk="0" hangingPunct="1">
              <a:lnSpc>
                <a:spcPct val="100000"/>
              </a:lnSpc>
              <a:spcBef>
                <a:spcPct val="0"/>
              </a:spcBef>
              <a:spcAft>
                <a:spcPct val="0"/>
              </a:spcAft>
              <a:buClrTx/>
              <a:buSzTx/>
              <a:buFontTx/>
              <a:buNone/>
              <a:defRPr/>
            </a:pPr>
            <a:endParaRPr kumimoji="0" lang="en-US" altLang="zh-CN" sz="1200" b="0" i="0" u="none" strike="noStrike" kern="1200" cap="none" spc="0" normalizeH="0" baseline="0" noProof="0">
              <a:ln>
                <a:noFill/>
              </a:ln>
              <a:solidFill>
                <a:schemeClr val="tx1">
                  <a:tint val="75000"/>
                </a:schemeClr>
              </a:solidFill>
              <a:effectLst/>
              <a:uLnTx/>
              <a:uFillTx/>
              <a:latin typeface="Arial" panose="020B0604020202020204" pitchFamily="34" charset="0"/>
              <a:ea typeface="宋体" panose="02010600030101010101" pitchFamily="2" charset="-122"/>
              <a:cs typeface="+mn-cs"/>
            </a:endParaRPr>
          </a:p>
        </p:txBody>
      </p:sp>
      <p:sp>
        <p:nvSpPr>
          <p:cNvPr id="1030" name="页脚占位符 1029"/>
          <p:cNvSpPr>
            <a:spLocks noGrp="1"/>
          </p:cNvSpPr>
          <p:nvPr>
            <p:ph type="ftr" sz="quarter" idx="3"/>
          </p:nvPr>
        </p:nvSpPr>
        <p:spPr>
          <a:xfrm>
            <a:off x="3124200" y="6245225"/>
            <a:ext cx="2895600" cy="476250"/>
          </a:xfrm>
          <a:prstGeom prst="rect">
            <a:avLst/>
          </a:prstGeom>
          <a:noFill/>
          <a:ln w="9525">
            <a:noFill/>
            <a:miter/>
          </a:ln>
        </p:spPr>
        <p:txBody>
          <a:bodyPr/>
          <a:lstStyle>
            <a:lvl1pPr algn="ctr">
              <a:defRPr sz="1400"/>
            </a:lvl1pPr>
          </a:lstStyle>
          <a:p>
            <a:pPr marL="0" marR="0" lvl="0" indent="0" algn="ctr" defTabSz="914400" rtl="0" eaLnBrk="1" fontAlgn="base" latinLnBrk="0" hangingPunct="1">
              <a:lnSpc>
                <a:spcPct val="100000"/>
              </a:lnSpc>
              <a:spcBef>
                <a:spcPct val="0"/>
              </a:spcBef>
              <a:spcAft>
                <a:spcPct val="0"/>
              </a:spcAft>
              <a:buClrTx/>
              <a:buSzTx/>
              <a:buFontTx/>
              <a:buNone/>
              <a:defRPr/>
            </a:pPr>
            <a:endParaRPr kumimoji="0" lang="en-US" altLang="zh-CN" sz="1200" b="0" i="0" u="none" strike="noStrike" kern="1200" cap="none" spc="0" normalizeH="0" baseline="0" noProof="0">
              <a:ln>
                <a:noFill/>
              </a:ln>
              <a:solidFill>
                <a:schemeClr val="tx1">
                  <a:tint val="75000"/>
                </a:schemeClr>
              </a:solidFill>
              <a:effectLst/>
              <a:uLnTx/>
              <a:uFillTx/>
              <a:latin typeface="Arial" panose="020B0604020202020204" pitchFamily="34" charset="0"/>
              <a:ea typeface="宋体" panose="02010600030101010101" pitchFamily="2" charset="-122"/>
              <a:cs typeface="+mn-cs"/>
            </a:endParaRPr>
          </a:p>
        </p:txBody>
      </p:sp>
      <p:sp>
        <p:nvSpPr>
          <p:cNvPr id="1031" name="灯片编号占位符 1030"/>
          <p:cNvSpPr>
            <a:spLocks noGrp="1"/>
          </p:cNvSpPr>
          <p:nvPr>
            <p:ph type="sldNum" sz="quarter" idx="4"/>
          </p:nvPr>
        </p:nvSpPr>
        <p:spPr>
          <a:xfrm>
            <a:off x="6553200" y="6245225"/>
            <a:ext cx="2133600" cy="476250"/>
          </a:xfrm>
          <a:prstGeom prst="rect">
            <a:avLst/>
          </a:prstGeom>
          <a:noFill/>
          <a:ln w="9525">
            <a:noFill/>
            <a:miter/>
          </a:ln>
        </p:spPr>
        <p:txBody>
          <a:bodyPr/>
          <a:lstStyle>
            <a:lvl1pPr algn="r">
              <a:defRPr sz="1400"/>
            </a:lvl1pPr>
          </a:lstStyle>
          <a:p>
            <a:pPr lvl="0" algn="r" eaLnBrk="1" fontAlgn="base" hangingPunct="1"/>
            <a:fld id="{9A0DB2DC-4C9A-4742-B13C-FB6460FD3503}" type="slidenum">
              <a:rPr lang="en-US" altLang="zh-CN" sz="1200" strike="noStrike" noProof="1" dirty="0">
                <a:solidFill>
                  <a:srgbClr val="898989"/>
                </a:solidFill>
                <a:latin typeface="Arial" panose="020B0604020202020204" pitchFamily="34" charset="0"/>
                <a:ea typeface="宋体" panose="02010600030101010101" pitchFamily="2" charset="-122"/>
                <a:cs typeface="+mn-ea"/>
              </a:rPr>
              <a:t>‹#›</a:t>
            </a:fld>
            <a:endParaRPr lang="en-US" altLang="zh-CN" sz="1200" strike="noStrike" noProof="1">
              <a:solidFill>
                <a:srgbClr val="898989"/>
              </a:solidFill>
            </a:endParaRPr>
          </a:p>
        </p:txBody>
      </p:sp>
    </p:spTree>
  </p:cSld>
  <p:clrMap bg1="lt1" tx1="dk1" bg2="lt2" tx2="dk2" accent1="accent1" accent2="accent2" accent3="accent3" accent4="accent4" accent5="accent5" accent6="accent6" hlink="hlink" folHlink="folHlink"/>
  <p:sldLayoutIdLst>
    <p:sldLayoutId id="2147483649" r:id="rId1"/>
    <p:sldLayoutId id="2147483650" r:id="rId2"/>
    <p:sldLayoutId id="2147483651" r:id="rId3"/>
    <p:sldLayoutId id="2147483652" r:id="rId4"/>
    <p:sldLayoutId id="2147483653" r:id="rId5"/>
    <p:sldLayoutId id="2147483654" r:id="rId6"/>
    <p:sldLayoutId id="2147483655" r:id="rId7"/>
    <p:sldLayoutId id="2147483656" r:id="rId8"/>
    <p:sldLayoutId id="2147483657" r:id="rId9"/>
    <p:sldLayoutId id="2147483658" r:id="rId10"/>
    <p:sldLayoutId id="2147483659" r:id="rId11"/>
  </p:sldLayoutIdLst>
  <p:hf sldNum="0" hdr="0" ftr="0" dt="0"/>
  <p:txStyles>
    <p:titleStyle>
      <a:lvl1pPr marL="0" lvl="0" indent="0" algn="l" defTabSz="914400" eaLnBrk="1" fontAlgn="base" latinLnBrk="0" hangingPunct="1">
        <a:lnSpc>
          <a:spcPct val="100000"/>
        </a:lnSpc>
        <a:spcBef>
          <a:spcPct val="0"/>
        </a:spcBef>
        <a:spcAft>
          <a:spcPct val="0"/>
        </a:spcAft>
        <a:buClr>
          <a:srgbClr val="000000"/>
        </a:buClr>
        <a:buNone/>
        <a:defRPr sz="3600" b="0" i="0" u="none" kern="1200" baseline="0">
          <a:solidFill>
            <a:schemeClr val="tx1"/>
          </a:solidFill>
          <a:latin typeface="+mj-lt"/>
          <a:ea typeface="+mj-ea"/>
          <a:cs typeface="+mj-cs"/>
        </a:defRPr>
      </a:lvl1pPr>
    </p:titleStyle>
    <p:bodyStyle>
      <a:lvl1pPr marL="342900" lvl="0" indent="-342900" algn="l" defTabSz="914400" eaLnBrk="1" fontAlgn="base" latinLnBrk="0" hangingPunct="1">
        <a:lnSpc>
          <a:spcPct val="100000"/>
        </a:lnSpc>
        <a:spcBef>
          <a:spcPct val="20000"/>
        </a:spcBef>
        <a:spcAft>
          <a:spcPct val="0"/>
        </a:spcAft>
        <a:buChar char="•"/>
        <a:defRPr sz="3200" b="0" i="0" u="none" kern="1200" baseline="0">
          <a:solidFill>
            <a:schemeClr val="tx1"/>
          </a:solidFill>
          <a:latin typeface="+mn-lt"/>
          <a:ea typeface="+mn-ea"/>
          <a:cs typeface="+mn-cs"/>
        </a:defRPr>
      </a:lvl1pPr>
      <a:lvl2pPr marL="742950" lvl="1" indent="-285750" algn="l" defTabSz="914400" eaLnBrk="1" fontAlgn="base" latinLnBrk="0" hangingPunct="1">
        <a:lnSpc>
          <a:spcPct val="100000"/>
        </a:lnSpc>
        <a:spcBef>
          <a:spcPct val="20000"/>
        </a:spcBef>
        <a:spcAft>
          <a:spcPct val="0"/>
        </a:spcAft>
        <a:buChar char="–"/>
        <a:defRPr sz="2800" b="0" i="0" u="none" kern="1200" baseline="0">
          <a:solidFill>
            <a:schemeClr val="tx1"/>
          </a:solidFill>
          <a:latin typeface="+mn-lt"/>
          <a:ea typeface="+mn-ea"/>
          <a:cs typeface="+mn-cs"/>
        </a:defRPr>
      </a:lvl2pPr>
      <a:lvl3pPr marL="1143000" lvl="2" indent="-228600" algn="l" defTabSz="914400" eaLnBrk="1" fontAlgn="base" latinLnBrk="0" hangingPunct="1">
        <a:lnSpc>
          <a:spcPct val="100000"/>
        </a:lnSpc>
        <a:spcBef>
          <a:spcPct val="20000"/>
        </a:spcBef>
        <a:spcAft>
          <a:spcPct val="0"/>
        </a:spcAft>
        <a:buChar char="•"/>
        <a:defRPr sz="2400" b="0" i="0" u="none" kern="1200" baseline="0">
          <a:solidFill>
            <a:schemeClr val="tx1"/>
          </a:solidFill>
          <a:latin typeface="+mn-lt"/>
          <a:ea typeface="+mn-ea"/>
          <a:cs typeface="+mn-cs"/>
        </a:defRPr>
      </a:lvl3pPr>
      <a:lvl4pPr marL="1600200" lvl="3" indent="-228600" algn="l" defTabSz="914400" eaLnBrk="1" fontAlgn="base" latinLnBrk="0" hangingPunct="1">
        <a:lnSpc>
          <a:spcPct val="100000"/>
        </a:lnSpc>
        <a:spcBef>
          <a:spcPct val="20000"/>
        </a:spcBef>
        <a:spcAft>
          <a:spcPct val="0"/>
        </a:spcAft>
        <a:buChar char="–"/>
        <a:defRPr sz="2000" b="0" i="0" u="none" kern="1200" baseline="0">
          <a:solidFill>
            <a:schemeClr val="tx1"/>
          </a:solidFill>
          <a:latin typeface="+mn-lt"/>
          <a:ea typeface="+mn-ea"/>
          <a:cs typeface="+mn-cs"/>
        </a:defRPr>
      </a:lvl4pPr>
      <a:lvl5pPr marL="2057400" lvl="4" indent="-228600" algn="l" defTabSz="914400" eaLnBrk="1" fontAlgn="base" latinLnBrk="0" hangingPunct="1">
        <a:lnSpc>
          <a:spcPct val="100000"/>
        </a:lnSpc>
        <a:spcBef>
          <a:spcPct val="20000"/>
        </a:spcBef>
        <a:spcAft>
          <a:spcPct val="0"/>
        </a:spcAft>
        <a:buChar char="»"/>
        <a:defRPr sz="2000" b="0" i="0" u="none" kern="1200" baseline="0">
          <a:solidFill>
            <a:schemeClr val="tx1"/>
          </a:solidFill>
          <a:latin typeface="+mn-lt"/>
          <a:ea typeface="+mn-ea"/>
          <a:cs typeface="+mn-cs"/>
        </a:defRPr>
      </a:lvl5pPr>
      <a:lvl6pPr marL="2514600" lvl="5" indent="-228600" algn="l" defTabSz="914400" eaLnBrk="1" fontAlgn="base" latinLnBrk="0" hangingPunct="1">
        <a:lnSpc>
          <a:spcPct val="100000"/>
        </a:lnSpc>
        <a:spcBef>
          <a:spcPct val="20000"/>
        </a:spcBef>
        <a:spcAft>
          <a:spcPct val="0"/>
        </a:spcAft>
        <a:buChar char="»"/>
        <a:defRPr sz="2000" b="0" i="0" u="none" kern="1200" baseline="0">
          <a:solidFill>
            <a:schemeClr val="tx1"/>
          </a:solidFill>
          <a:latin typeface="+mn-lt"/>
          <a:ea typeface="+mn-ea"/>
          <a:cs typeface="+mn-cs"/>
        </a:defRPr>
      </a:lvl6pPr>
      <a:lvl7pPr marL="2971800" lvl="6" indent="-228600" algn="l" defTabSz="914400" eaLnBrk="1" fontAlgn="base" latinLnBrk="0" hangingPunct="1">
        <a:lnSpc>
          <a:spcPct val="100000"/>
        </a:lnSpc>
        <a:spcBef>
          <a:spcPct val="20000"/>
        </a:spcBef>
        <a:spcAft>
          <a:spcPct val="0"/>
        </a:spcAft>
        <a:buChar char="»"/>
        <a:defRPr sz="2000" b="0" i="0" u="none" kern="1200" baseline="0">
          <a:solidFill>
            <a:schemeClr val="tx1"/>
          </a:solidFill>
          <a:latin typeface="+mn-lt"/>
          <a:ea typeface="+mn-ea"/>
          <a:cs typeface="+mn-cs"/>
        </a:defRPr>
      </a:lvl7pPr>
      <a:lvl8pPr marL="3429000" lvl="7" indent="-228600" algn="l" defTabSz="914400" eaLnBrk="1" fontAlgn="base" latinLnBrk="0" hangingPunct="1">
        <a:lnSpc>
          <a:spcPct val="100000"/>
        </a:lnSpc>
        <a:spcBef>
          <a:spcPct val="20000"/>
        </a:spcBef>
        <a:spcAft>
          <a:spcPct val="0"/>
        </a:spcAft>
        <a:buChar char="»"/>
        <a:defRPr sz="2000" b="0" i="0" u="none" kern="1200" baseline="0">
          <a:solidFill>
            <a:schemeClr val="tx1"/>
          </a:solidFill>
          <a:latin typeface="+mn-lt"/>
          <a:ea typeface="+mn-ea"/>
          <a:cs typeface="+mn-cs"/>
        </a:defRPr>
      </a:lvl8pPr>
      <a:lvl9pPr marL="3886200" lvl="8" indent="-228600" algn="l" defTabSz="914400" eaLnBrk="1" fontAlgn="base" latinLnBrk="0" hangingPunct="1">
        <a:lnSpc>
          <a:spcPct val="100000"/>
        </a:lnSpc>
        <a:spcBef>
          <a:spcPct val="20000"/>
        </a:spcBef>
        <a:spcAft>
          <a:spcPct val="0"/>
        </a:spcAft>
        <a:buChar char="»"/>
        <a:defRPr sz="2000" b="0" i="0" u="none" kern="1200" baseline="0">
          <a:solidFill>
            <a:schemeClr val="tx1"/>
          </a:solidFill>
          <a:latin typeface="+mn-lt"/>
          <a:ea typeface="+mn-ea"/>
          <a:cs typeface="+mn-cs"/>
        </a:defRPr>
      </a:lvl9pPr>
    </p:bodyStyle>
    <p:otherStyle>
      <a:lvl1pPr marL="0" lvl="0" indent="0" algn="l" defTabSz="914400" eaLnBrk="1" fontAlgn="base" latinLnBrk="0" hangingPunct="1">
        <a:lnSpc>
          <a:spcPct val="100000"/>
        </a:lnSpc>
        <a:spcBef>
          <a:spcPct val="0"/>
        </a:spcBef>
        <a:spcAft>
          <a:spcPct val="0"/>
        </a:spcAft>
        <a:buNone/>
        <a:defRPr sz="1800" b="0" i="0" u="none" kern="1200" baseline="0">
          <a:solidFill>
            <a:schemeClr val="tx1"/>
          </a:solidFill>
          <a:latin typeface="+mn-lt"/>
          <a:ea typeface="+mn-ea"/>
          <a:cs typeface="+mn-cs"/>
        </a:defRPr>
      </a:lvl1pPr>
      <a:lvl2pPr marL="457200" lvl="1" indent="0" algn="l" defTabSz="914400" eaLnBrk="1" fontAlgn="base" latinLnBrk="0" hangingPunct="1">
        <a:lnSpc>
          <a:spcPct val="100000"/>
        </a:lnSpc>
        <a:spcBef>
          <a:spcPct val="0"/>
        </a:spcBef>
        <a:spcAft>
          <a:spcPct val="0"/>
        </a:spcAft>
        <a:buNone/>
        <a:defRPr sz="1800" b="0" i="0" u="none" kern="1200" baseline="0">
          <a:solidFill>
            <a:schemeClr val="tx1"/>
          </a:solidFill>
          <a:latin typeface="+mn-lt"/>
          <a:ea typeface="+mn-ea"/>
          <a:cs typeface="+mn-cs"/>
        </a:defRPr>
      </a:lvl2pPr>
      <a:lvl3pPr marL="914400" lvl="2" indent="0" algn="l" defTabSz="914400" eaLnBrk="1" fontAlgn="base" latinLnBrk="0" hangingPunct="1">
        <a:lnSpc>
          <a:spcPct val="100000"/>
        </a:lnSpc>
        <a:spcBef>
          <a:spcPct val="0"/>
        </a:spcBef>
        <a:spcAft>
          <a:spcPct val="0"/>
        </a:spcAft>
        <a:buNone/>
        <a:defRPr sz="1800" b="0" i="0" u="none" kern="1200" baseline="0">
          <a:solidFill>
            <a:schemeClr val="tx1"/>
          </a:solidFill>
          <a:latin typeface="+mn-lt"/>
          <a:ea typeface="+mn-ea"/>
          <a:cs typeface="+mn-cs"/>
        </a:defRPr>
      </a:lvl3pPr>
      <a:lvl4pPr marL="1371600" lvl="3" indent="0" algn="l" defTabSz="914400" eaLnBrk="1" fontAlgn="base" latinLnBrk="0" hangingPunct="1">
        <a:lnSpc>
          <a:spcPct val="100000"/>
        </a:lnSpc>
        <a:spcBef>
          <a:spcPct val="0"/>
        </a:spcBef>
        <a:spcAft>
          <a:spcPct val="0"/>
        </a:spcAft>
        <a:buNone/>
        <a:defRPr sz="1800" b="0" i="0" u="none" kern="1200" baseline="0">
          <a:solidFill>
            <a:schemeClr val="tx1"/>
          </a:solidFill>
          <a:latin typeface="+mn-lt"/>
          <a:ea typeface="+mn-ea"/>
          <a:cs typeface="+mn-cs"/>
        </a:defRPr>
      </a:lvl4pPr>
      <a:lvl5pPr marL="1828800" lvl="4" indent="0" algn="l" defTabSz="914400" eaLnBrk="1" fontAlgn="base" latinLnBrk="0" hangingPunct="1">
        <a:lnSpc>
          <a:spcPct val="100000"/>
        </a:lnSpc>
        <a:spcBef>
          <a:spcPct val="0"/>
        </a:spcBef>
        <a:spcAft>
          <a:spcPct val="0"/>
        </a:spcAft>
        <a:buNone/>
        <a:defRPr sz="1800" b="0" i="0" u="none" kern="1200" baseline="0">
          <a:solidFill>
            <a:schemeClr val="tx1"/>
          </a:solidFill>
          <a:latin typeface="+mn-lt"/>
          <a:ea typeface="+mn-ea"/>
          <a:cs typeface="+mn-cs"/>
        </a:defRPr>
      </a:lvl5pPr>
      <a:lvl6pPr marL="2286000" lvl="5" indent="0" algn="l" defTabSz="914400" eaLnBrk="1" fontAlgn="base" latinLnBrk="0" hangingPunct="1">
        <a:lnSpc>
          <a:spcPct val="100000"/>
        </a:lnSpc>
        <a:spcBef>
          <a:spcPct val="0"/>
        </a:spcBef>
        <a:spcAft>
          <a:spcPct val="0"/>
        </a:spcAft>
        <a:buNone/>
        <a:defRPr sz="1800" b="0" i="0" u="none" kern="1200" baseline="0">
          <a:solidFill>
            <a:schemeClr val="tx1"/>
          </a:solidFill>
          <a:latin typeface="+mn-lt"/>
          <a:ea typeface="+mn-ea"/>
          <a:cs typeface="+mn-cs"/>
        </a:defRPr>
      </a:lvl6pPr>
      <a:lvl7pPr marL="2743200" lvl="6" indent="0" algn="l" defTabSz="914400" eaLnBrk="1" fontAlgn="base" latinLnBrk="0" hangingPunct="1">
        <a:lnSpc>
          <a:spcPct val="100000"/>
        </a:lnSpc>
        <a:spcBef>
          <a:spcPct val="0"/>
        </a:spcBef>
        <a:spcAft>
          <a:spcPct val="0"/>
        </a:spcAft>
        <a:buNone/>
        <a:defRPr sz="1800" b="0" i="0" u="none" kern="1200" baseline="0">
          <a:solidFill>
            <a:schemeClr val="tx1"/>
          </a:solidFill>
          <a:latin typeface="+mn-lt"/>
          <a:ea typeface="+mn-ea"/>
          <a:cs typeface="+mn-cs"/>
        </a:defRPr>
      </a:lvl7pPr>
      <a:lvl8pPr marL="3200400" lvl="7" indent="0" algn="l" defTabSz="914400" eaLnBrk="1" fontAlgn="base" latinLnBrk="0" hangingPunct="1">
        <a:lnSpc>
          <a:spcPct val="100000"/>
        </a:lnSpc>
        <a:spcBef>
          <a:spcPct val="0"/>
        </a:spcBef>
        <a:spcAft>
          <a:spcPct val="0"/>
        </a:spcAft>
        <a:buNone/>
        <a:defRPr sz="1800" b="0" i="0" u="none" kern="1200" baseline="0">
          <a:solidFill>
            <a:schemeClr val="tx1"/>
          </a:solidFill>
          <a:latin typeface="+mn-lt"/>
          <a:ea typeface="+mn-ea"/>
          <a:cs typeface="+mn-cs"/>
        </a:defRPr>
      </a:lvl8pPr>
      <a:lvl9pPr marL="3657600" lvl="8" indent="0" algn="l" defTabSz="914400" eaLnBrk="1" fontAlgn="base" latinLnBrk="0" hangingPunct="1">
        <a:lnSpc>
          <a:spcPct val="100000"/>
        </a:lnSpc>
        <a:spcBef>
          <a:spcPct val="0"/>
        </a:spcBef>
        <a:spcAft>
          <a:spcPct val="0"/>
        </a:spcAft>
        <a:buNone/>
        <a:defRPr sz="1800" b="0" i="0" u="none" kern="1200" baseline="0">
          <a:solidFill>
            <a:schemeClr val="tx1"/>
          </a:solidFill>
          <a:latin typeface="+mn-lt"/>
          <a:ea typeface="+mn-ea"/>
          <a:cs typeface="+mn-cs"/>
        </a:defRPr>
      </a:lvl9pPr>
    </p:otherStyle>
  </p:txStyles>
</p:sldMaster>
</file>

<file path=ppt/slides/_rels/slide1.xml.rels><?xml version="1.0" encoding="UTF-8" standalone="yes"?>
<Relationships xmlns="http://schemas.openxmlformats.org/package/2006/relationships"><Relationship Id="rId2" Type="http://schemas.openxmlformats.org/officeDocument/2006/relationships/notesSlide" Target="../notesSlides/notesSlide1.xml"/><Relationship Id="rId1" Type="http://schemas.openxmlformats.org/officeDocument/2006/relationships/slideLayout" Target="../slideLayouts/slideLayout7.xml"/></Relationships>
</file>

<file path=ppt/slides/_rels/slide2.xml.rels><?xml version="1.0" encoding="UTF-8" standalone="yes"?>
<Relationships xmlns="http://schemas.openxmlformats.org/package/2006/relationships"><Relationship Id="rId2" Type="http://schemas.openxmlformats.org/officeDocument/2006/relationships/notesSlide" Target="../notesSlides/notesSlide2.xml"/><Relationship Id="rId1" Type="http://schemas.openxmlformats.org/officeDocument/2006/relationships/slideLayout" Target="../slideLayouts/slideLayout7.xml"/></Relationships>
</file>

<file path=ppt/slides/_rels/slide3.xml.rels><?xml version="1.0" encoding="UTF-8" standalone="yes"?>
<Relationships xmlns="http://schemas.openxmlformats.org/package/2006/relationships"><Relationship Id="rId2" Type="http://schemas.openxmlformats.org/officeDocument/2006/relationships/image" Target="../media/image3.jpeg"/><Relationship Id="rId1" Type="http://schemas.openxmlformats.org/officeDocument/2006/relationships/slideLayout" Target="../slideLayouts/slideLayout7.xml"/></Relationships>
</file>

<file path=ppt/slides/_rels/slide4.xml.rels><?xml version="1.0" encoding="UTF-8" standalone="yes"?>
<Relationships xmlns="http://schemas.openxmlformats.org/package/2006/relationships"><Relationship Id="rId1" Type="http://schemas.openxmlformats.org/officeDocument/2006/relationships/slideLayout" Target="../slideLayouts/slideLayout7.xml"/></Relationships>
</file>

<file path=ppt/slides/_rels/slide5.xml.rels><?xml version="1.0" encoding="UTF-8" standalone="yes"?>
<Relationships xmlns="http://schemas.openxmlformats.org/package/2006/relationships"><Relationship Id="rId1" Type="http://schemas.openxmlformats.org/officeDocument/2006/relationships/slideLayout" Target="../slideLayouts/slideLayout7.xml"/></Relationships>
</file>

<file path=ppt/slides/_rels/slide6.xml.rels><?xml version="1.0" encoding="UTF-8" standalone="yes"?>
<Relationships xmlns="http://schemas.openxmlformats.org/package/2006/relationships"><Relationship Id="rId3" Type="http://schemas.openxmlformats.org/officeDocument/2006/relationships/notesSlide" Target="../notesSlides/notesSlide3.xml"/><Relationship Id="rId2" Type="http://schemas.openxmlformats.org/officeDocument/2006/relationships/slideLayout" Target="../slideLayouts/slideLayout7.xml"/><Relationship Id="rId1" Type="http://schemas.openxmlformats.org/officeDocument/2006/relationships/tags" Target="../tags/tag2.xml"/></Relationships>
</file>

<file path=ppt/slides/_rels/slide7.xml.rels><?xml version="1.0" encoding="UTF-8" standalone="yes"?>
<Relationships xmlns="http://schemas.openxmlformats.org/package/2006/relationships"><Relationship Id="rId1" Type="http://schemas.openxmlformats.org/officeDocument/2006/relationships/slideLayout" Target="../slideLayouts/slideLayout7.xml"/></Relationships>
</file>

<file path=ppt/slides/_rels/slide8.xml.rels><?xml version="1.0" encoding="UTF-8" standalone="yes"?>
<Relationships xmlns="http://schemas.openxmlformats.org/package/2006/relationships"><Relationship Id="rId1" Type="http://schemas.openxmlformats.org/officeDocument/2006/relationships/slideLayout" Target="../slideLayouts/slideLayout7.xml"/></Relationships>
</file>

<file path=ppt/slides/_rels/slide9.xml.rels><?xml version="1.0" encoding="UTF-8" standalone="yes"?>
<Relationships xmlns="http://schemas.openxmlformats.org/package/2006/relationships"><Relationship Id="rId1" Type="http://schemas.openxmlformats.org/officeDocument/2006/relationships/slideLayout" Target="../slideLayouts/slideLayout7.xml"/></Relationships>
</file>

<file path=ppt/slides/slide1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9217" name="矩形 2"/>
          <p:cNvSpPr/>
          <p:nvPr/>
        </p:nvSpPr>
        <p:spPr>
          <a:xfrm>
            <a:off x="227965" y="1651000"/>
            <a:ext cx="8299450" cy="1082348"/>
          </a:xfrm>
          <a:prstGeom prst="rect">
            <a:avLst/>
          </a:prstGeom>
          <a:noFill/>
          <a:ln w="9525">
            <a:noFill/>
          </a:ln>
        </p:spPr>
        <p:txBody>
          <a:bodyPr wrap="square" anchor="t">
            <a:spAutoFit/>
          </a:bodyPr>
          <a:lstStyle/>
          <a:p>
            <a:pPr algn="ctr" eaLnBrk="0" hangingPunct="0">
              <a:lnSpc>
                <a:spcPct val="150000"/>
              </a:lnSpc>
            </a:pPr>
            <a:r>
              <a:rPr lang="zh-CN" altLang="en-US" sz="4800" dirty="0">
                <a:latin typeface="Calibri" panose="020F0502020204030204" pitchFamily="34" charset="0"/>
                <a:ea typeface="微软雅黑" panose="020B0503020204020204" pitchFamily="34" charset="-122"/>
              </a:rPr>
              <a:t>对联应用</a:t>
            </a:r>
          </a:p>
        </p:txBody>
      </p:sp>
    </p:spTree>
  </p:cSld>
  <p:clrMapOvr>
    <a:masterClrMapping/>
  </p:clrMapOvr>
</p:sld>
</file>

<file path=ppt/slides/slide2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矩形 1"/>
          <p:cNvSpPr/>
          <p:nvPr/>
        </p:nvSpPr>
        <p:spPr>
          <a:xfrm>
            <a:off x="46990" y="-8890"/>
            <a:ext cx="8405495" cy="6924040"/>
          </a:xfrm>
          <a:prstGeom prst="rect">
            <a:avLst/>
          </a:prstGeom>
          <a:noFill/>
          <a:ln w="9525">
            <a:noFill/>
          </a:ln>
        </p:spPr>
        <p:txBody>
          <a:bodyPr wrap="square" anchor="t">
            <a:spAutoFit/>
          </a:bodyPr>
          <a:lstStyle/>
          <a:p>
            <a:pPr indent="266700" algn="just">
              <a:lnSpc>
                <a:spcPct val="150000"/>
              </a:lnSpc>
            </a:pPr>
            <a:r>
              <a:rPr lang="en-US" altLang="zh-CN" sz="3200" b="1" dirty="0">
                <a:ln w="12700" cmpd="sng">
                  <a:solidFill>
                    <a:schemeClr val="accent4"/>
                  </a:solidFill>
                  <a:prstDash val="solid"/>
                </a:ln>
                <a:gradFill>
                  <a:gsLst>
                    <a:gs pos="0">
                      <a:schemeClr val="accent4"/>
                    </a:gs>
                    <a:gs pos="4000">
                      <a:schemeClr val="accent4">
                        <a:lumMod val="60000"/>
                        <a:lumOff val="40000"/>
                      </a:schemeClr>
                    </a:gs>
                    <a:gs pos="87000">
                      <a:schemeClr val="accent4">
                        <a:lumMod val="20000"/>
                        <a:lumOff val="80000"/>
                      </a:schemeClr>
                    </a:gs>
                  </a:gsLst>
                  <a:lin ang="5400000"/>
                </a:gradFill>
                <a:effectLst/>
                <a:latin typeface="宋体" panose="02010600030101010101" pitchFamily="2" charset="-122"/>
              </a:rPr>
              <a:t>           </a:t>
            </a:r>
            <a:r>
              <a:rPr lang="en-US" altLang="zh-CN" sz="3600" b="1" dirty="0">
                <a:ln w="12700" cmpd="sng">
                  <a:solidFill>
                    <a:schemeClr val="accent4"/>
                  </a:solidFill>
                  <a:prstDash val="solid"/>
                </a:ln>
                <a:gradFill>
                  <a:gsLst>
                    <a:gs pos="0">
                      <a:schemeClr val="accent4"/>
                    </a:gs>
                    <a:gs pos="4000">
                      <a:schemeClr val="accent4">
                        <a:lumMod val="60000"/>
                        <a:lumOff val="40000"/>
                      </a:schemeClr>
                    </a:gs>
                    <a:gs pos="87000">
                      <a:schemeClr val="accent4">
                        <a:lumMod val="20000"/>
                        <a:lumOff val="80000"/>
                      </a:schemeClr>
                    </a:gs>
                  </a:gsLst>
                  <a:lin ang="5400000"/>
                </a:gradFill>
                <a:effectLst/>
                <a:latin typeface="宋体" panose="02010600030101010101" pitchFamily="2" charset="-122"/>
              </a:rPr>
              <a:t> </a:t>
            </a:r>
            <a:r>
              <a:rPr lang="zh-CN" sz="3600" b="1" dirty="0">
                <a:solidFill>
                  <a:schemeClr val="tx1"/>
                </a:solidFill>
                <a:effectLst>
                  <a:outerShdw blurRad="38100" dist="19050" dir="2700000" algn="tl" rotWithShape="0">
                    <a:schemeClr val="dk1">
                      <a:alpha val="40000"/>
                    </a:schemeClr>
                  </a:outerShdw>
                </a:effectLst>
                <a:latin typeface="宋体" panose="02010600030101010101" pitchFamily="2" charset="-122"/>
              </a:rPr>
              <a:t>*</a:t>
            </a:r>
            <a:r>
              <a:rPr lang="zh-CN" sz="3600" b="1" dirty="0">
                <a:solidFill>
                  <a:schemeClr val="tx1"/>
                </a:solidFill>
                <a:effectLst>
                  <a:outerShdw blurRad="38100" dist="19050" dir="2700000" algn="tl" rotWithShape="0">
                    <a:schemeClr val="dk1">
                      <a:alpha val="40000"/>
                    </a:schemeClr>
                  </a:outerShdw>
                </a:effectLst>
                <a:latin typeface="Times New Roman" panose="02020603050405020304" pitchFamily="18" charset="0"/>
                <a:ea typeface="微软雅黑" panose="020B0503020204020204" pitchFamily="34" charset="-122"/>
              </a:rPr>
              <a:t>对联常识</a:t>
            </a:r>
            <a:r>
              <a:rPr lang="zh-CN" sz="3600" b="1" dirty="0">
                <a:solidFill>
                  <a:schemeClr val="tx1"/>
                </a:solidFill>
                <a:effectLst>
                  <a:outerShdw blurRad="38100" dist="19050" dir="2700000" algn="tl" rotWithShape="0">
                    <a:schemeClr val="dk1">
                      <a:alpha val="40000"/>
                    </a:schemeClr>
                  </a:outerShdw>
                </a:effectLst>
                <a:latin typeface="宋体" panose="02010600030101010101" pitchFamily="2" charset="-122"/>
              </a:rPr>
              <a:t>*</a:t>
            </a:r>
          </a:p>
          <a:p>
            <a:pPr indent="266700" algn="just">
              <a:lnSpc>
                <a:spcPct val="150000"/>
              </a:lnSpc>
            </a:pPr>
            <a:r>
              <a:rPr lang="zh-CN" sz="3600" b="1" dirty="0">
                <a:solidFill>
                  <a:schemeClr val="tx1"/>
                </a:solidFill>
                <a:effectLst>
                  <a:outerShdw blurRad="38100" dist="19050" dir="2700000" algn="tl" rotWithShape="0">
                    <a:schemeClr val="dk1">
                      <a:alpha val="40000"/>
                    </a:schemeClr>
                  </a:outerShdw>
                </a:effectLst>
                <a:latin typeface="宋体" panose="02010600030101010101" pitchFamily="2" charset="-122"/>
              </a:rPr>
              <a:t>上下联要：</a:t>
            </a:r>
          </a:p>
          <a:p>
            <a:pPr indent="266700" algn="just">
              <a:lnSpc>
                <a:spcPct val="150000"/>
              </a:lnSpc>
            </a:pPr>
            <a:r>
              <a:rPr lang="en-US" sz="3200" b="1" dirty="0">
                <a:ln w="9525">
                  <a:solidFill>
                    <a:schemeClr val="bg1"/>
                  </a:solidFill>
                  <a:prstDash val="solid"/>
                </a:ln>
                <a:solidFill>
                  <a:srgbClr val="C00000"/>
                </a:solidFill>
                <a:effectLst>
                  <a:outerShdw blurRad="12700" dist="38100" dir="2700000" algn="tl" rotWithShape="0">
                    <a:schemeClr val="bg1">
                      <a:lumMod val="50000"/>
                    </a:schemeClr>
                  </a:outerShdw>
                </a:effectLst>
                <a:latin typeface="Times New Roman" panose="02020603050405020304" pitchFamily="18" charset="0"/>
                <a:ea typeface="微软雅黑" panose="020B0503020204020204" pitchFamily="34" charset="-122"/>
              </a:rPr>
              <a:t>1</a:t>
            </a:r>
            <a:r>
              <a:rPr altLang="zh-CN" sz="3200" b="1" dirty="0">
                <a:ln w="9525">
                  <a:solidFill>
                    <a:schemeClr val="bg1"/>
                  </a:solidFill>
                  <a:prstDash val="solid"/>
                </a:ln>
                <a:solidFill>
                  <a:srgbClr val="C00000"/>
                </a:solidFill>
                <a:effectLst>
                  <a:outerShdw blurRad="12700" dist="38100" dir="2700000" algn="tl" rotWithShape="0">
                    <a:schemeClr val="bg1">
                      <a:lumMod val="50000"/>
                    </a:schemeClr>
                  </a:outerShdw>
                </a:effectLst>
                <a:latin typeface="Times New Roman" panose="02020603050405020304" pitchFamily="18" charset="0"/>
                <a:ea typeface="微软雅黑" panose="020B0503020204020204" pitchFamily="34" charset="-122"/>
              </a:rPr>
              <a:t>.字数相等。</a:t>
            </a:r>
          </a:p>
          <a:p>
            <a:pPr indent="266700" algn="just">
              <a:lnSpc>
                <a:spcPct val="150000"/>
              </a:lnSpc>
            </a:pPr>
            <a:r>
              <a:rPr altLang="zh-CN" sz="3200" b="1" dirty="0">
                <a:ln w="9525">
                  <a:solidFill>
                    <a:schemeClr val="bg1"/>
                  </a:solidFill>
                  <a:prstDash val="solid"/>
                </a:ln>
                <a:solidFill>
                  <a:srgbClr val="C00000"/>
                </a:solidFill>
                <a:effectLst>
                  <a:outerShdw blurRad="12700" dist="38100" dir="2700000" algn="tl" rotWithShape="0">
                    <a:schemeClr val="bg1">
                      <a:lumMod val="50000"/>
                    </a:schemeClr>
                  </a:outerShdw>
                </a:effectLst>
                <a:latin typeface="Times New Roman" panose="02020603050405020304" pitchFamily="18" charset="0"/>
                <a:ea typeface="微软雅黑" panose="020B0503020204020204" pitchFamily="34" charset="-122"/>
              </a:rPr>
              <a:t>2.词性相对。</a:t>
            </a:r>
            <a:r>
              <a:rPr altLang="zh-CN" sz="3200" b="1" dirty="0">
                <a:ln w="9525">
                  <a:solidFill>
                    <a:schemeClr val="bg1"/>
                  </a:solidFill>
                  <a:prstDash val="solid"/>
                </a:ln>
                <a:solidFill>
                  <a:srgbClr val="C00000"/>
                </a:solidFill>
                <a:effectLst>
                  <a:outerShdw blurRad="12700" dist="38100" dir="2700000" algn="tl" rotWithShape="0">
                    <a:schemeClr val="bg1">
                      <a:lumMod val="50000"/>
                    </a:schemeClr>
                  </a:outerShdw>
                </a:effectLst>
                <a:latin typeface="微软雅黑" panose="020B0503020204020204" pitchFamily="34" charset="-122"/>
                <a:ea typeface="微软雅黑" panose="020B0503020204020204" pitchFamily="34" charset="-122"/>
              </a:rPr>
              <a:t>如：名词对名词，动词对动词，形容词对形容词等。</a:t>
            </a:r>
          </a:p>
          <a:p>
            <a:pPr indent="266700" algn="just">
              <a:lnSpc>
                <a:spcPct val="150000"/>
              </a:lnSpc>
            </a:pPr>
            <a:r>
              <a:rPr lang="en-US" sz="3200" b="1" dirty="0">
                <a:ln w="9525">
                  <a:solidFill>
                    <a:schemeClr val="bg1"/>
                  </a:solidFill>
                  <a:prstDash val="solid"/>
                </a:ln>
                <a:solidFill>
                  <a:srgbClr val="C00000"/>
                </a:solidFill>
                <a:effectLst>
                  <a:outerShdw blurRad="12700" dist="38100" dir="2700000" algn="tl" rotWithShape="0">
                    <a:schemeClr val="bg1">
                      <a:lumMod val="50000"/>
                    </a:schemeClr>
                  </a:outerShdw>
                </a:effectLst>
                <a:latin typeface="Times New Roman" panose="02020603050405020304" pitchFamily="18" charset="0"/>
                <a:ea typeface="微软雅黑" panose="020B0503020204020204" pitchFamily="34" charset="-122"/>
              </a:rPr>
              <a:t>3.</a:t>
            </a:r>
            <a:r>
              <a:rPr altLang="zh-CN" sz="3200" b="1" dirty="0">
                <a:ln w="9525">
                  <a:solidFill>
                    <a:schemeClr val="bg1"/>
                  </a:solidFill>
                  <a:prstDash val="solid"/>
                </a:ln>
                <a:solidFill>
                  <a:srgbClr val="C00000"/>
                </a:solidFill>
                <a:effectLst>
                  <a:outerShdw blurRad="12700" dist="38100" dir="2700000" algn="tl" rotWithShape="0">
                    <a:schemeClr val="bg1">
                      <a:lumMod val="50000"/>
                    </a:schemeClr>
                  </a:outerShdw>
                </a:effectLst>
                <a:latin typeface="Times New Roman" panose="02020603050405020304" pitchFamily="18" charset="0"/>
                <a:ea typeface="微软雅黑" panose="020B0503020204020204" pitchFamily="34" charset="-122"/>
              </a:rPr>
              <a:t> </a:t>
            </a:r>
            <a:r>
              <a:rPr lang="zh-CN" altLang="en-US" sz="3200" b="1" dirty="0">
                <a:ln w="9525">
                  <a:solidFill>
                    <a:schemeClr val="bg1"/>
                  </a:solidFill>
                  <a:prstDash val="solid"/>
                </a:ln>
                <a:solidFill>
                  <a:srgbClr val="C00000"/>
                </a:solidFill>
                <a:effectLst>
                  <a:outerShdw blurRad="12700" dist="38100" dir="2700000" algn="tl" rotWithShape="0">
                    <a:schemeClr val="bg1">
                      <a:lumMod val="50000"/>
                    </a:schemeClr>
                  </a:outerShdw>
                </a:effectLst>
                <a:latin typeface="Times New Roman" panose="02020603050405020304" pitchFamily="18" charset="0"/>
                <a:ea typeface="微软雅黑" panose="020B0503020204020204" pitchFamily="34" charset="-122"/>
                <a:sym typeface="+mn-ea"/>
              </a:rPr>
              <a:t>内容相关。如：上联在写风景，下联就不能写性格等。</a:t>
            </a:r>
            <a:endParaRPr altLang="zh-CN" sz="3200" b="1" dirty="0">
              <a:ln w="9525">
                <a:solidFill>
                  <a:schemeClr val="bg1"/>
                </a:solidFill>
                <a:prstDash val="solid"/>
              </a:ln>
              <a:solidFill>
                <a:srgbClr val="C00000"/>
              </a:solidFill>
              <a:effectLst>
                <a:outerShdw blurRad="12700" dist="38100" dir="2700000" algn="tl" rotWithShape="0">
                  <a:schemeClr val="bg1">
                    <a:lumMod val="50000"/>
                  </a:schemeClr>
                </a:outerShdw>
              </a:effectLst>
              <a:latin typeface="Times New Roman" panose="02020603050405020304" pitchFamily="18" charset="0"/>
              <a:ea typeface="微软雅黑" panose="020B0503020204020204" pitchFamily="34" charset="-122"/>
            </a:endParaRPr>
          </a:p>
          <a:p>
            <a:pPr indent="266700" algn="just">
              <a:lnSpc>
                <a:spcPct val="150000"/>
              </a:lnSpc>
            </a:pPr>
            <a:r>
              <a:rPr lang="en-US" sz="3200" b="1" dirty="0">
                <a:ln w="9525">
                  <a:solidFill>
                    <a:schemeClr val="bg1"/>
                  </a:solidFill>
                  <a:prstDash val="solid"/>
                </a:ln>
                <a:solidFill>
                  <a:srgbClr val="C00000"/>
                </a:solidFill>
                <a:effectLst>
                  <a:outerShdw blurRad="12700" dist="38100" dir="2700000" algn="tl" rotWithShape="0">
                    <a:schemeClr val="bg1">
                      <a:lumMod val="50000"/>
                    </a:schemeClr>
                  </a:outerShdw>
                </a:effectLst>
                <a:latin typeface="Times New Roman" panose="02020603050405020304" pitchFamily="18" charset="0"/>
                <a:ea typeface="微软雅黑" panose="020B0503020204020204" pitchFamily="34" charset="-122"/>
              </a:rPr>
              <a:t>4.</a:t>
            </a:r>
            <a:r>
              <a:rPr altLang="zh-CN" sz="3200" b="1" dirty="0">
                <a:ln w="9525">
                  <a:solidFill>
                    <a:schemeClr val="bg1"/>
                  </a:solidFill>
                  <a:prstDash val="solid"/>
                </a:ln>
                <a:solidFill>
                  <a:srgbClr val="C00000"/>
                </a:solidFill>
                <a:effectLst>
                  <a:outerShdw blurRad="12700" dist="38100" dir="2700000" algn="tl" rotWithShape="0">
                    <a:schemeClr val="bg1">
                      <a:lumMod val="50000"/>
                    </a:schemeClr>
                  </a:outerShdw>
                </a:effectLst>
                <a:latin typeface="Times New Roman" panose="02020603050405020304" pitchFamily="18" charset="0"/>
                <a:ea typeface="微软雅黑" panose="020B0503020204020204" pitchFamily="34" charset="-122"/>
                <a:sym typeface="+mn-ea"/>
              </a:rPr>
              <a:t>平仄相协。</a:t>
            </a:r>
            <a:r>
              <a:rPr altLang="zh-CN" sz="3200" b="1" dirty="0">
                <a:ln w="9525">
                  <a:solidFill>
                    <a:schemeClr val="bg1"/>
                  </a:solidFill>
                  <a:prstDash val="solid"/>
                </a:ln>
                <a:solidFill>
                  <a:srgbClr val="0000FF"/>
                </a:solidFill>
                <a:effectLst>
                  <a:outerShdw blurRad="12700" dist="38100" dir="2700000" algn="tl" rotWithShape="0">
                    <a:schemeClr val="bg1">
                      <a:lumMod val="50000"/>
                    </a:schemeClr>
                  </a:outerShdw>
                </a:effectLst>
                <a:latin typeface="Times New Roman" panose="02020603050405020304" pitchFamily="18" charset="0"/>
                <a:ea typeface="微软雅黑" panose="020B0503020204020204" pitchFamily="34" charset="-122"/>
                <a:sym typeface="+mn-ea"/>
              </a:rPr>
              <a:t>上联末字</a:t>
            </a:r>
            <a:r>
              <a:rPr lang="zh-CN" sz="3200" b="1" dirty="0">
                <a:ln w="9525">
                  <a:solidFill>
                    <a:schemeClr val="bg1"/>
                  </a:solidFill>
                  <a:prstDash val="solid"/>
                </a:ln>
                <a:solidFill>
                  <a:srgbClr val="0000FF"/>
                </a:solidFill>
                <a:effectLst>
                  <a:outerShdw blurRad="12700" dist="38100" dir="2700000" algn="tl" rotWithShape="0">
                    <a:schemeClr val="bg1">
                      <a:lumMod val="50000"/>
                    </a:schemeClr>
                  </a:outerShdw>
                </a:effectLst>
                <a:latin typeface="Times New Roman" panose="02020603050405020304" pitchFamily="18" charset="0"/>
                <a:ea typeface="微软雅黑" panose="020B0503020204020204" pitchFamily="34" charset="-122"/>
                <a:sym typeface="+mn-ea"/>
              </a:rPr>
              <a:t>为</a:t>
            </a:r>
            <a:r>
              <a:rPr altLang="zh-CN" sz="3200" b="1" dirty="0">
                <a:ln w="9525">
                  <a:solidFill>
                    <a:schemeClr val="bg1"/>
                  </a:solidFill>
                  <a:prstDash val="solid"/>
                </a:ln>
                <a:solidFill>
                  <a:srgbClr val="0000FF"/>
                </a:solidFill>
                <a:effectLst>
                  <a:outerShdw blurRad="12700" dist="38100" dir="2700000" algn="tl" rotWithShape="0">
                    <a:schemeClr val="bg1">
                      <a:lumMod val="50000"/>
                    </a:schemeClr>
                  </a:outerShdw>
                </a:effectLst>
                <a:latin typeface="Times New Roman" panose="02020603050405020304" pitchFamily="18" charset="0"/>
                <a:ea typeface="微软雅黑" panose="020B0503020204020204" pitchFamily="34" charset="-122"/>
                <a:sym typeface="+mn-ea"/>
              </a:rPr>
              <a:t>仄，下联末字</a:t>
            </a:r>
            <a:r>
              <a:rPr lang="zh-CN" sz="3200" b="1" dirty="0">
                <a:ln w="9525">
                  <a:solidFill>
                    <a:schemeClr val="bg1"/>
                  </a:solidFill>
                  <a:prstDash val="solid"/>
                </a:ln>
                <a:solidFill>
                  <a:srgbClr val="0000FF"/>
                </a:solidFill>
                <a:effectLst>
                  <a:outerShdw blurRad="12700" dist="38100" dir="2700000" algn="tl" rotWithShape="0">
                    <a:schemeClr val="bg1">
                      <a:lumMod val="50000"/>
                    </a:schemeClr>
                  </a:outerShdw>
                </a:effectLst>
                <a:latin typeface="Times New Roman" panose="02020603050405020304" pitchFamily="18" charset="0"/>
                <a:ea typeface="微软雅黑" panose="020B0503020204020204" pitchFamily="34" charset="-122"/>
                <a:sym typeface="+mn-ea"/>
              </a:rPr>
              <a:t>为</a:t>
            </a:r>
            <a:r>
              <a:rPr altLang="zh-CN" sz="3200" b="1" dirty="0">
                <a:ln w="9525">
                  <a:solidFill>
                    <a:schemeClr val="bg1"/>
                  </a:solidFill>
                  <a:prstDash val="solid"/>
                </a:ln>
                <a:solidFill>
                  <a:srgbClr val="0000FF"/>
                </a:solidFill>
                <a:effectLst>
                  <a:outerShdw blurRad="12700" dist="38100" dir="2700000" algn="tl" rotWithShape="0">
                    <a:schemeClr val="bg1">
                      <a:lumMod val="50000"/>
                    </a:schemeClr>
                  </a:outerShdw>
                </a:effectLst>
                <a:latin typeface="Times New Roman" panose="02020603050405020304" pitchFamily="18" charset="0"/>
                <a:ea typeface="微软雅黑" panose="020B0503020204020204" pitchFamily="34" charset="-122"/>
                <a:sym typeface="+mn-ea"/>
              </a:rPr>
              <a:t>平。</a:t>
            </a:r>
          </a:p>
          <a:p>
            <a:pPr indent="266700" algn="just">
              <a:lnSpc>
                <a:spcPct val="150000"/>
              </a:lnSpc>
            </a:pPr>
            <a:endParaRPr lang="zh-CN" altLang="en-US" sz="3200" b="1" dirty="0">
              <a:ln w="9525">
                <a:solidFill>
                  <a:schemeClr val="bg1"/>
                </a:solidFill>
                <a:prstDash val="solid"/>
              </a:ln>
              <a:solidFill>
                <a:srgbClr val="C00000"/>
              </a:solidFill>
              <a:effectLst>
                <a:outerShdw blurRad="12700" dist="38100" dir="2700000" algn="tl" rotWithShape="0">
                  <a:schemeClr val="bg1">
                    <a:lumMod val="50000"/>
                  </a:schemeClr>
                </a:outerShdw>
              </a:effectLst>
              <a:latin typeface="Times New Roman" panose="02020603050405020304" pitchFamily="18" charset="0"/>
              <a:ea typeface="微软雅黑" panose="020B0503020204020204" pitchFamily="34" charset="-122"/>
              <a:sym typeface="+mn-ea"/>
            </a:endParaRPr>
          </a:p>
        </p:txBody>
      </p:sp>
    </p:spTree>
  </p:cSld>
  <p:clrMapOvr>
    <a:masterClrMapping/>
  </p:clrMapOvr>
  <p:timing>
    <p:tnLst>
      <p:par>
        <p:cTn id="1" dur="indefinite" restart="never" nodeType="tmRoot">
          <p:childTnLst>
            <p:seq concurrent="1" nextAc="seek">
              <p:cTn id="2" dur="indefinite" nodeType="mainSeq">
                <p:childTnLst>
                  <p:par>
                    <p:cTn id="3" fill="hold">
                      <p:stCondLst>
                        <p:cond delay="indefinite"/>
                      </p:stCondLst>
                      <p:childTnLst>
                        <p:par>
                          <p:cTn id="4" fill="hold">
                            <p:stCondLst>
                              <p:cond delay="0"/>
                            </p:stCondLst>
                            <p:childTnLst>
                              <p:par>
                                <p:cTn id="5" presetID="16" presetClass="entr" presetSubtype="21" fill="hold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2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barn(inVertical)">
                                      <p:cBhvr>
                                        <p:cTn id="7" dur="500"/>
                                        <p:tgtEl>
                                          <p:spTgt spid="2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  <p:par>
                                <p:cTn id="8" presetID="16" presetClass="entr" presetSubtype="21" fill="hold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9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2">
                                            <p:txEl>
                                              <p:pRg st="1" end="1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barn(inVertical)">
                                      <p:cBhvr>
                                        <p:cTn id="10" dur="500"/>
                                        <p:tgtEl>
                                          <p:spTgt spid="2">
                                            <p:txEl>
                                              <p:pRg st="1" end="1"/>
                                            </p:txEl>
                                          </p:spTgt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11" fill="hold">
                      <p:stCondLst>
                        <p:cond delay="indefinite"/>
                      </p:stCondLst>
                      <p:childTnLst>
                        <p:par>
                          <p:cTn id="12" fill="hold">
                            <p:stCondLst>
                              <p:cond delay="0"/>
                            </p:stCondLst>
                            <p:childTnLst>
                              <p:par>
                                <p:cTn id="13" presetID="16" presetClass="entr" presetSubtype="21" fill="hold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4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2">
                                            <p:txEl>
                                              <p:pRg st="2" end="2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barn(inVertical)">
                                      <p:cBhvr>
                                        <p:cTn id="15" dur="500"/>
                                        <p:tgtEl>
                                          <p:spTgt spid="2">
                                            <p:txEl>
                                              <p:pRg st="2" end="2"/>
                                            </p:txEl>
                                          </p:spTgt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  <p:par>
                                <p:cTn id="16" presetID="16" presetClass="entr" presetSubtype="21" fill="hold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7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2">
                                            <p:txEl>
                                              <p:pRg st="3" end="3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barn(inVertical)">
                                      <p:cBhvr>
                                        <p:cTn id="18" dur="500"/>
                                        <p:tgtEl>
                                          <p:spTgt spid="2">
                                            <p:txEl>
                                              <p:pRg st="3" end="3"/>
                                            </p:txEl>
                                          </p:spTgt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  <p:par>
                                <p:cTn id="19" presetID="16" presetClass="entr" presetSubtype="21" fill="hold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20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2">
                                            <p:txEl>
                                              <p:pRg st="4" end="4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barn(inVertical)">
                                      <p:cBhvr>
                                        <p:cTn id="21" dur="500"/>
                                        <p:tgtEl>
                                          <p:spTgt spid="2">
                                            <p:txEl>
                                              <p:pRg st="4" end="4"/>
                                            </p:txEl>
                                          </p:spTgt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  <p:par>
                                <p:cTn id="22" presetID="16" presetClass="entr" presetSubtype="21" fill="hold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23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2">
                                            <p:txEl>
                                              <p:pRg st="5" end="5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barn(inVertical)">
                                      <p:cBhvr>
                                        <p:cTn id="24" dur="500"/>
                                        <p:tgtEl>
                                          <p:spTgt spid="2">
                                            <p:txEl>
                                              <p:pRg st="5" end="5"/>
                                            </p:txEl>
                                          </p:spTgt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</p:childTnLst>
        </p:cTn>
      </p:par>
    </p:tnLst>
  </p:timing>
</p:sld>
</file>

<file path=ppt/slides/slide3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16385" name="图片 101377" descr="图片1"/>
          <p:cNvPicPr>
            <a:picLocks noChangeAspect="1"/>
          </p:cNvPicPr>
          <p:nvPr/>
        </p:nvPicPr>
        <p:blipFill>
          <a:blip r:embed="rId2"/>
          <a:stretch>
            <a:fillRect/>
          </a:stretch>
        </p:blipFill>
        <p:spPr>
          <a:xfrm>
            <a:off x="0" y="0"/>
            <a:ext cx="9144000" cy="6858000"/>
          </a:xfrm>
          <a:prstGeom prst="rect">
            <a:avLst/>
          </a:prstGeom>
          <a:noFill/>
          <a:ln w="9525">
            <a:noFill/>
          </a:ln>
        </p:spPr>
      </p:pic>
      <p:sp>
        <p:nvSpPr>
          <p:cNvPr id="101379" name="矩形 101378"/>
          <p:cNvSpPr/>
          <p:nvPr/>
        </p:nvSpPr>
        <p:spPr>
          <a:xfrm>
            <a:off x="107950" y="163513"/>
            <a:ext cx="4629150" cy="771525"/>
          </a:xfrm>
          <a:prstGeom prst="rect">
            <a:avLst/>
          </a:prstGeom>
          <a:noFill/>
          <a:ln w="9525" cap="flat" cmpd="sng">
            <a:solidFill>
              <a:srgbClr val="FF0000"/>
            </a:solidFill>
            <a:prstDash val="solid"/>
            <a:miter/>
            <a:headEnd type="none" w="med" len="med"/>
            <a:tailEnd type="none" w="med" len="med"/>
          </a:ln>
        </p:spPr>
        <p:txBody>
          <a:bodyPr>
            <a:spAutoFit/>
          </a:bodyPr>
          <a:lstStyle/>
          <a:p>
            <a:pPr fontAlgn="base">
              <a:buClr>
                <a:schemeClr val="bg1"/>
              </a:buClr>
            </a:pPr>
            <a:r>
              <a:rPr lang="en-US" altLang="zh-CN" sz="4400" b="1" strike="noStrike" noProof="1">
                <a:solidFill>
                  <a:srgbClr val="000000"/>
                </a:solidFill>
                <a:effectLst>
                  <a:outerShdw blurRad="38100" dist="38100" dir="2700000">
                    <a:srgbClr val="C0C0C0"/>
                  </a:outerShdw>
                </a:effectLst>
                <a:latin typeface="黑体" panose="02010609060101010101" pitchFamily="2" charset="-122"/>
                <a:ea typeface="黑体" panose="02010609060101010101" pitchFamily="2" charset="-122"/>
                <a:cs typeface="+mn-cs"/>
              </a:rPr>
              <a:t>1</a:t>
            </a:r>
            <a:r>
              <a:rPr lang="zh-CN" altLang="en-US" sz="4400" b="1" strike="noStrike" noProof="1">
                <a:solidFill>
                  <a:srgbClr val="000000"/>
                </a:solidFill>
                <a:effectLst>
                  <a:outerShdw blurRad="38100" dist="38100" dir="2700000">
                    <a:srgbClr val="C0C0C0"/>
                  </a:outerShdw>
                </a:effectLst>
                <a:latin typeface="黑体" panose="02010609060101010101" pitchFamily="2" charset="-122"/>
                <a:ea typeface="黑体" panose="02010609060101010101" pitchFamily="2" charset="-122"/>
                <a:cs typeface="+mn-cs"/>
              </a:rPr>
              <a:t>、门前碧水环绕</a:t>
            </a:r>
            <a:endParaRPr lang="zh-CN" altLang="en-US" sz="4400" b="1" strike="noStrike" noProof="1">
              <a:solidFill>
                <a:srgbClr val="000000"/>
              </a:solidFill>
              <a:effectLst>
                <a:outerShdw blurRad="38100" dist="38100" dir="2700000">
                  <a:srgbClr val="C0C0C0"/>
                </a:outerShdw>
              </a:effectLst>
              <a:latin typeface="黑体" panose="02010609060101010101" pitchFamily="2" charset="-122"/>
              <a:ea typeface="黑体" panose="02010609060101010101" pitchFamily="2" charset="-122"/>
            </a:endParaRPr>
          </a:p>
        </p:txBody>
      </p:sp>
      <p:sp>
        <p:nvSpPr>
          <p:cNvPr id="101381" name="矩形 101380"/>
          <p:cNvSpPr/>
          <p:nvPr/>
        </p:nvSpPr>
        <p:spPr>
          <a:xfrm>
            <a:off x="5148263" y="301625"/>
            <a:ext cx="2447925" cy="823913"/>
          </a:xfrm>
          <a:prstGeom prst="rect">
            <a:avLst/>
          </a:prstGeom>
          <a:noFill/>
          <a:ln w="9525">
            <a:noFill/>
          </a:ln>
        </p:spPr>
        <p:txBody>
          <a:bodyPr>
            <a:spAutoFit/>
          </a:bodyPr>
          <a:lstStyle/>
          <a:p>
            <a:pPr fontAlgn="base">
              <a:buClr>
                <a:schemeClr val="bg1"/>
              </a:buClr>
            </a:pPr>
            <a:r>
              <a:rPr lang="zh-CN" altLang="en-US" sz="4800" b="1" strike="noStrike" noProof="1">
                <a:solidFill>
                  <a:srgbClr val="000000"/>
                </a:solidFill>
                <a:effectLst>
                  <a:outerShdw blurRad="38100" dist="38100" dir="2700000">
                    <a:srgbClr val="C0C0C0"/>
                  </a:outerShdw>
                </a:effectLst>
                <a:latin typeface="Times New Roman" panose="02020603050405020304" pitchFamily="18" charset="0"/>
                <a:ea typeface="隶书" panose="02010509060101010101" pitchFamily="49" charset="-122"/>
                <a:cs typeface="+mn-cs"/>
              </a:rPr>
              <a:t>水</a:t>
            </a:r>
            <a:r>
              <a:rPr lang="en-US" altLang="zh-CN" sz="4800" b="1" strike="noStrike" noProof="1">
                <a:solidFill>
                  <a:srgbClr val="000000"/>
                </a:solidFill>
                <a:effectLst>
                  <a:outerShdw blurRad="38100" dist="38100" dir="2700000">
                    <a:srgbClr val="C0C0C0"/>
                  </a:outerShdw>
                </a:effectLst>
                <a:latin typeface="Times New Roman" panose="02020603050405020304" pitchFamily="18" charset="0"/>
                <a:ea typeface="隶书" panose="02010509060101010101" pitchFamily="49" charset="-122"/>
                <a:cs typeface="+mn-cs"/>
              </a:rPr>
              <a:t>——</a:t>
            </a:r>
            <a:endParaRPr lang="en-US" altLang="zh-CN" sz="4800" b="1" strike="noStrike" noProof="1">
              <a:solidFill>
                <a:srgbClr val="000000"/>
              </a:solidFill>
              <a:effectLst>
                <a:outerShdw blurRad="38100" dist="38100" dir="2700000">
                  <a:srgbClr val="C0C0C0"/>
                </a:outerShdw>
              </a:effectLst>
              <a:latin typeface="Times New Roman" panose="02020603050405020304" pitchFamily="18" charset="0"/>
              <a:ea typeface="隶书" panose="02010509060101010101" pitchFamily="49" charset="-122"/>
            </a:endParaRPr>
          </a:p>
        </p:txBody>
      </p:sp>
      <p:sp>
        <p:nvSpPr>
          <p:cNvPr id="101382" name="文本框 101381"/>
          <p:cNvSpPr txBox="1"/>
          <p:nvPr/>
        </p:nvSpPr>
        <p:spPr>
          <a:xfrm>
            <a:off x="7164388" y="271463"/>
            <a:ext cx="819150" cy="854075"/>
          </a:xfrm>
          <a:prstGeom prst="rect">
            <a:avLst/>
          </a:prstGeom>
          <a:noFill/>
          <a:ln w="9525">
            <a:noFill/>
          </a:ln>
        </p:spPr>
        <p:txBody>
          <a:bodyPr wrap="none" anchor="t">
            <a:spAutoFit/>
          </a:bodyPr>
          <a:lstStyle/>
          <a:p>
            <a:pPr>
              <a:buClr>
                <a:schemeClr val="bg1"/>
              </a:buClr>
            </a:pPr>
            <a:r>
              <a:rPr lang="zh-CN" altLang="en-US" sz="5000" b="1" noProof="1">
                <a:solidFill>
                  <a:srgbClr val="000000"/>
                </a:solidFill>
                <a:effectLst>
                  <a:outerShdw blurRad="38100" dist="38100" dir="2700000">
                    <a:srgbClr val="C0C0C0"/>
                  </a:outerShdw>
                </a:effectLst>
                <a:latin typeface="Times New Roman" panose="02020603050405020304" pitchFamily="18" charset="0"/>
                <a:ea typeface="隶书" panose="02010509060101010101" pitchFamily="49" charset="-122"/>
                <a:cs typeface="+mn-cs"/>
              </a:rPr>
              <a:t>山</a:t>
            </a:r>
            <a:endParaRPr lang="zh-CN" altLang="en-US" sz="5000" b="1" noProof="1">
              <a:solidFill>
                <a:srgbClr val="000000"/>
              </a:solidFill>
              <a:effectLst>
                <a:outerShdw blurRad="38100" dist="38100" dir="2700000">
                  <a:srgbClr val="C0C0C0"/>
                </a:outerShdw>
              </a:effectLst>
              <a:latin typeface="Times New Roman" panose="02020603050405020304" pitchFamily="18" charset="0"/>
            </a:endParaRPr>
          </a:p>
        </p:txBody>
      </p:sp>
      <p:sp>
        <p:nvSpPr>
          <p:cNvPr id="101383" name="矩形 101382"/>
          <p:cNvSpPr/>
          <p:nvPr/>
        </p:nvSpPr>
        <p:spPr>
          <a:xfrm>
            <a:off x="4067175" y="1092200"/>
            <a:ext cx="2622550" cy="823913"/>
          </a:xfrm>
          <a:prstGeom prst="rect">
            <a:avLst/>
          </a:prstGeom>
          <a:noFill/>
          <a:ln w="9525">
            <a:noFill/>
          </a:ln>
        </p:spPr>
        <p:txBody>
          <a:bodyPr wrap="none" anchor="t">
            <a:spAutoFit/>
          </a:bodyPr>
          <a:lstStyle/>
          <a:p>
            <a:pPr fontAlgn="base">
              <a:buClr>
                <a:schemeClr val="bg1"/>
              </a:buClr>
            </a:pPr>
            <a:r>
              <a:rPr lang="zh-CN" altLang="en-US" sz="4800" b="1" strike="noStrike" noProof="1">
                <a:solidFill>
                  <a:srgbClr val="000000"/>
                </a:solidFill>
                <a:effectLst>
                  <a:outerShdw blurRad="38100" dist="38100" dir="2700000">
                    <a:srgbClr val="C0C0C0"/>
                  </a:outerShdw>
                </a:effectLst>
                <a:latin typeface="Times New Roman" panose="02020603050405020304" pitchFamily="18" charset="0"/>
                <a:ea typeface="隶书" panose="02010509060101010101" pitchFamily="49" charset="-122"/>
                <a:cs typeface="+mn-cs"/>
              </a:rPr>
              <a:t>碧水</a:t>
            </a:r>
            <a:r>
              <a:rPr lang="en-US" altLang="zh-CN" sz="4800" b="1" strike="noStrike" noProof="1">
                <a:solidFill>
                  <a:srgbClr val="000000"/>
                </a:solidFill>
                <a:effectLst>
                  <a:outerShdw blurRad="38100" dist="38100" dir="2700000">
                    <a:srgbClr val="C0C0C0"/>
                  </a:outerShdw>
                </a:effectLst>
                <a:latin typeface="Times New Roman" panose="02020603050405020304" pitchFamily="18" charset="0"/>
                <a:ea typeface="隶书" panose="02010509060101010101" pitchFamily="49" charset="-122"/>
                <a:cs typeface="+mn-cs"/>
              </a:rPr>
              <a:t>——</a:t>
            </a:r>
            <a:endParaRPr lang="en-US" altLang="zh-CN" sz="4800" b="1" strike="noStrike" noProof="1">
              <a:solidFill>
                <a:srgbClr val="000000"/>
              </a:solidFill>
              <a:effectLst>
                <a:outerShdw blurRad="38100" dist="38100" dir="2700000">
                  <a:srgbClr val="C0C0C0"/>
                </a:outerShdw>
              </a:effectLst>
              <a:latin typeface="Times New Roman" panose="02020603050405020304" pitchFamily="18" charset="0"/>
              <a:ea typeface="隶书" panose="02010509060101010101" pitchFamily="49" charset="-122"/>
            </a:endParaRPr>
          </a:p>
        </p:txBody>
      </p:sp>
      <p:sp>
        <p:nvSpPr>
          <p:cNvPr id="101384" name="文本框 101383"/>
          <p:cNvSpPr txBox="1"/>
          <p:nvPr/>
        </p:nvSpPr>
        <p:spPr>
          <a:xfrm>
            <a:off x="6640513" y="1062038"/>
            <a:ext cx="1454150" cy="854075"/>
          </a:xfrm>
          <a:prstGeom prst="rect">
            <a:avLst/>
          </a:prstGeom>
          <a:noFill/>
          <a:ln w="9525">
            <a:noFill/>
          </a:ln>
        </p:spPr>
        <p:txBody>
          <a:bodyPr wrap="none" anchor="t">
            <a:spAutoFit/>
          </a:bodyPr>
          <a:lstStyle/>
          <a:p>
            <a:pPr>
              <a:buClr>
                <a:schemeClr val="bg1"/>
              </a:buClr>
            </a:pPr>
            <a:r>
              <a:rPr lang="zh-CN" altLang="en-US" sz="5000" b="1" noProof="1">
                <a:solidFill>
                  <a:srgbClr val="000000"/>
                </a:solidFill>
                <a:effectLst>
                  <a:outerShdw blurRad="38100" dist="38100" dir="2700000">
                    <a:srgbClr val="C0C0C0"/>
                  </a:outerShdw>
                </a:effectLst>
                <a:latin typeface="Times New Roman" panose="02020603050405020304" pitchFamily="18" charset="0"/>
                <a:ea typeface="隶书" panose="02010509060101010101" pitchFamily="49" charset="-122"/>
                <a:cs typeface="+mn-cs"/>
              </a:rPr>
              <a:t>青山</a:t>
            </a:r>
            <a:endParaRPr lang="zh-CN" altLang="en-US" sz="5000" b="1" noProof="1">
              <a:solidFill>
                <a:srgbClr val="000000"/>
              </a:solidFill>
              <a:effectLst>
                <a:outerShdw blurRad="38100" dist="38100" dir="2700000">
                  <a:srgbClr val="C0C0C0"/>
                </a:outerShdw>
              </a:effectLst>
              <a:latin typeface="Times New Roman" panose="02020603050405020304" pitchFamily="18" charset="0"/>
            </a:endParaRPr>
          </a:p>
        </p:txBody>
      </p:sp>
      <p:sp>
        <p:nvSpPr>
          <p:cNvPr id="101385" name="矩形 101384"/>
          <p:cNvSpPr/>
          <p:nvPr/>
        </p:nvSpPr>
        <p:spPr>
          <a:xfrm>
            <a:off x="2268538" y="2028825"/>
            <a:ext cx="4535488" cy="823913"/>
          </a:xfrm>
          <a:prstGeom prst="rect">
            <a:avLst/>
          </a:prstGeom>
          <a:noFill/>
          <a:ln w="9525">
            <a:noFill/>
          </a:ln>
        </p:spPr>
        <p:txBody>
          <a:bodyPr>
            <a:spAutoFit/>
          </a:bodyPr>
          <a:lstStyle/>
          <a:p>
            <a:pPr fontAlgn="base">
              <a:buClr>
                <a:schemeClr val="bg1"/>
              </a:buClr>
            </a:pPr>
            <a:r>
              <a:rPr lang="zh-CN" altLang="en-US" sz="4800" b="1" strike="noStrike" noProof="1">
                <a:solidFill>
                  <a:srgbClr val="000000"/>
                </a:solidFill>
                <a:effectLst>
                  <a:outerShdw blurRad="38100" dist="38100" dir="2700000">
                    <a:srgbClr val="C0C0C0"/>
                  </a:outerShdw>
                </a:effectLst>
                <a:latin typeface="Times New Roman" panose="02020603050405020304" pitchFamily="18" charset="0"/>
                <a:ea typeface="隶书" panose="02010509060101010101" pitchFamily="49" charset="-122"/>
                <a:cs typeface="+mn-cs"/>
              </a:rPr>
              <a:t>碧水环绕</a:t>
            </a:r>
            <a:r>
              <a:rPr lang="en-US" altLang="zh-CN" sz="4800" b="1" strike="noStrike" noProof="1">
                <a:solidFill>
                  <a:srgbClr val="000000"/>
                </a:solidFill>
                <a:effectLst>
                  <a:outerShdw blurRad="38100" dist="38100" dir="2700000">
                    <a:srgbClr val="C0C0C0"/>
                  </a:outerShdw>
                </a:effectLst>
                <a:latin typeface="Times New Roman" panose="02020603050405020304" pitchFamily="18" charset="0"/>
                <a:ea typeface="隶书" panose="02010509060101010101" pitchFamily="49" charset="-122"/>
                <a:cs typeface="+mn-cs"/>
              </a:rPr>
              <a:t>——</a:t>
            </a:r>
            <a:endParaRPr lang="en-US" altLang="zh-CN" sz="4800" b="1" strike="noStrike" noProof="1">
              <a:solidFill>
                <a:srgbClr val="000000"/>
              </a:solidFill>
              <a:effectLst>
                <a:outerShdw blurRad="38100" dist="38100" dir="2700000">
                  <a:srgbClr val="C0C0C0"/>
                </a:outerShdw>
              </a:effectLst>
              <a:latin typeface="Times New Roman" panose="02020603050405020304" pitchFamily="18" charset="0"/>
              <a:ea typeface="隶书" panose="02010509060101010101" pitchFamily="49" charset="-122"/>
            </a:endParaRPr>
          </a:p>
        </p:txBody>
      </p:sp>
      <p:sp>
        <p:nvSpPr>
          <p:cNvPr id="101386" name="文本框 101385"/>
          <p:cNvSpPr txBox="1"/>
          <p:nvPr/>
        </p:nvSpPr>
        <p:spPr>
          <a:xfrm>
            <a:off x="6083300" y="1998663"/>
            <a:ext cx="2952750" cy="860425"/>
          </a:xfrm>
          <a:prstGeom prst="rect">
            <a:avLst/>
          </a:prstGeom>
          <a:noFill/>
          <a:ln w="9525">
            <a:noFill/>
          </a:ln>
        </p:spPr>
        <p:txBody>
          <a:bodyPr>
            <a:spAutoFit/>
          </a:bodyPr>
          <a:lstStyle/>
          <a:p>
            <a:pPr>
              <a:buClr>
                <a:schemeClr val="bg1"/>
              </a:buClr>
            </a:pPr>
            <a:r>
              <a:rPr lang="zh-CN" altLang="en-US" sz="5000" b="1" noProof="1">
                <a:solidFill>
                  <a:srgbClr val="000000"/>
                </a:solidFill>
                <a:effectLst>
                  <a:outerShdw blurRad="38100" dist="38100" dir="2700000">
                    <a:srgbClr val="C0C0C0"/>
                  </a:outerShdw>
                </a:effectLst>
                <a:latin typeface="Times New Roman" panose="02020603050405020304" pitchFamily="18" charset="0"/>
                <a:ea typeface="隶书" panose="02010509060101010101" pitchFamily="49" charset="-122"/>
                <a:cs typeface="+mn-cs"/>
              </a:rPr>
              <a:t>青山绵延</a:t>
            </a:r>
            <a:endParaRPr lang="en-US" altLang="zh-CN" sz="5000" b="1" noProof="1">
              <a:solidFill>
                <a:srgbClr val="000000"/>
              </a:solidFill>
              <a:effectLst>
                <a:outerShdw blurRad="38100" dist="38100" dir="2700000">
                  <a:srgbClr val="C0C0C0"/>
                </a:outerShdw>
              </a:effectLst>
              <a:latin typeface="Times New Roman" panose="02020603050405020304" pitchFamily="18" charset="0"/>
              <a:ea typeface="隶书" panose="02010509060101010101" pitchFamily="49" charset="-122"/>
              <a:cs typeface="+mn-cs"/>
            </a:endParaRPr>
          </a:p>
        </p:txBody>
      </p:sp>
      <p:sp>
        <p:nvSpPr>
          <p:cNvPr id="101387" name="矩形 101386"/>
          <p:cNvSpPr/>
          <p:nvPr/>
        </p:nvSpPr>
        <p:spPr>
          <a:xfrm>
            <a:off x="107950" y="2965450"/>
            <a:ext cx="5060950" cy="823913"/>
          </a:xfrm>
          <a:prstGeom prst="rect">
            <a:avLst/>
          </a:prstGeom>
          <a:noFill/>
          <a:ln w="9525">
            <a:noFill/>
          </a:ln>
        </p:spPr>
        <p:txBody>
          <a:bodyPr wrap="none" anchor="t">
            <a:spAutoFit/>
          </a:bodyPr>
          <a:lstStyle/>
          <a:p>
            <a:pPr fontAlgn="base">
              <a:buClr>
                <a:schemeClr val="bg1"/>
              </a:buClr>
            </a:pPr>
            <a:r>
              <a:rPr lang="zh-CN" altLang="en-US" sz="4800" b="1" strike="noStrike" noProof="1">
                <a:solidFill>
                  <a:srgbClr val="000000"/>
                </a:solidFill>
                <a:effectLst>
                  <a:outerShdw blurRad="38100" dist="38100" dir="2700000">
                    <a:srgbClr val="C0C0C0"/>
                  </a:outerShdw>
                </a:effectLst>
                <a:latin typeface="Times New Roman" panose="02020603050405020304" pitchFamily="18" charset="0"/>
                <a:ea typeface="隶书" panose="02010509060101010101" pitchFamily="49" charset="-122"/>
                <a:cs typeface="+mn-cs"/>
              </a:rPr>
              <a:t>门前碧水环绕</a:t>
            </a:r>
            <a:r>
              <a:rPr lang="en-US" altLang="zh-CN" sz="4800" b="1" strike="noStrike" noProof="1">
                <a:solidFill>
                  <a:srgbClr val="000000"/>
                </a:solidFill>
                <a:effectLst>
                  <a:outerShdw blurRad="38100" dist="38100" dir="2700000">
                    <a:srgbClr val="C0C0C0"/>
                  </a:outerShdw>
                </a:effectLst>
                <a:latin typeface="Times New Roman" panose="02020603050405020304" pitchFamily="18" charset="0"/>
                <a:ea typeface="隶书" panose="02010509060101010101" pitchFamily="49" charset="-122"/>
                <a:cs typeface="+mn-cs"/>
              </a:rPr>
              <a:t>——</a:t>
            </a:r>
            <a:endParaRPr lang="en-US" altLang="zh-CN" sz="4800" b="1" strike="noStrike" noProof="1">
              <a:solidFill>
                <a:srgbClr val="000000"/>
              </a:solidFill>
              <a:effectLst>
                <a:outerShdw blurRad="38100" dist="38100" dir="2700000">
                  <a:srgbClr val="C0C0C0"/>
                </a:outerShdw>
              </a:effectLst>
              <a:latin typeface="Times New Roman" panose="02020603050405020304" pitchFamily="18" charset="0"/>
              <a:ea typeface="隶书" panose="02010509060101010101" pitchFamily="49" charset="-122"/>
            </a:endParaRPr>
          </a:p>
        </p:txBody>
      </p:sp>
      <p:sp>
        <p:nvSpPr>
          <p:cNvPr id="101388" name="文本框 101387"/>
          <p:cNvSpPr txBox="1"/>
          <p:nvPr/>
        </p:nvSpPr>
        <p:spPr>
          <a:xfrm>
            <a:off x="5238750" y="3006725"/>
            <a:ext cx="3992880" cy="860425"/>
          </a:xfrm>
          <a:prstGeom prst="rect">
            <a:avLst/>
          </a:prstGeom>
          <a:noFill/>
          <a:ln w="9525">
            <a:noFill/>
          </a:ln>
        </p:spPr>
        <p:txBody>
          <a:bodyPr wrap="none" anchor="t">
            <a:spAutoFit/>
          </a:bodyPr>
          <a:lstStyle/>
          <a:p>
            <a:pPr>
              <a:buClr>
                <a:schemeClr val="bg1"/>
              </a:buClr>
            </a:pPr>
            <a:r>
              <a:rPr lang="zh-CN" altLang="en-US" sz="5000" b="1" noProof="1">
                <a:solidFill>
                  <a:srgbClr val="000000"/>
                </a:solidFill>
                <a:effectLst>
                  <a:outerShdw blurRad="38100" dist="38100" dir="2700000">
                    <a:srgbClr val="C0C0C0"/>
                  </a:outerShdw>
                </a:effectLst>
                <a:latin typeface="Times New Roman" panose="02020603050405020304" pitchFamily="18" charset="0"/>
                <a:ea typeface="隶书" panose="02010509060101010101" pitchFamily="49" charset="-122"/>
                <a:cs typeface="+mn-cs"/>
              </a:rPr>
              <a:t>屋后青山绵延</a:t>
            </a:r>
            <a:endParaRPr lang="zh-CN" altLang="en-US" sz="5000" b="1" noProof="1">
              <a:solidFill>
                <a:srgbClr val="000000"/>
              </a:solidFill>
              <a:effectLst>
                <a:outerShdw blurRad="38100" dist="38100" dir="2700000">
                  <a:srgbClr val="C0C0C0"/>
                </a:outerShdw>
              </a:effectLst>
              <a:latin typeface="Times New Roman" panose="02020603050405020304" pitchFamily="18" charset="0"/>
            </a:endParaRPr>
          </a:p>
        </p:txBody>
      </p:sp>
      <p:sp>
        <p:nvSpPr>
          <p:cNvPr id="2" name="文本框 1"/>
          <p:cNvSpPr txBox="1"/>
          <p:nvPr/>
        </p:nvSpPr>
        <p:spPr>
          <a:xfrm>
            <a:off x="1395730" y="4422775"/>
            <a:ext cx="5891530" cy="706755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r>
              <a:rPr lang="en-US" altLang="zh-CN" sz="4000" dirty="0">
                <a:solidFill>
                  <a:srgbClr val="FF0000"/>
                </a:solidFill>
              </a:rPr>
              <a:t>        </a:t>
            </a:r>
            <a:r>
              <a:rPr lang="zh-CN" altLang="en-US" sz="4000" b="1" dirty="0">
                <a:solidFill>
                  <a:srgbClr val="0000FF"/>
                </a:solidFill>
              </a:rPr>
              <a:t>上下联词性要相对</a:t>
            </a:r>
          </a:p>
        </p:txBody>
      </p:sp>
    </p:spTree>
  </p:cSld>
  <p:clrMapOvr>
    <a:masterClrMapping/>
  </p:clrMapOvr>
  <p:transition/>
  <p:timing>
    <p:tnLst>
      <p:par>
        <p:cTn id="1" dur="indefinite" restart="never" nodeType="tmRoot">
          <p:childTnLst>
            <p:seq concurrent="1" nextAc="seek">
              <p:cTn id="2" dur="indefinite" nodeType="mainSeq">
                <p:childTnLst>
                  <p:par>
                    <p:cTn id="3" fill="hold">
                      <p:stCondLst>
                        <p:cond delay="indefinite"/>
                      </p:stCondLst>
                      <p:childTnLst>
                        <p:par>
                          <p:cTn id="4" fill="hold">
                            <p:stCondLst>
                              <p:cond delay="0"/>
                            </p:stCondLst>
                            <p:childTnLst>
                              <p:par>
                                <p:cTn id="5" presetID="1" presetClass="entr" presetSubtype="0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01381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7" fill="hold">
                      <p:stCondLst>
                        <p:cond delay="indefinite"/>
                      </p:stCondLst>
                      <p:childTnLst>
                        <p:par>
                          <p:cTn id="8" fill="hold">
                            <p:stCondLst>
                              <p:cond delay="0"/>
                            </p:stCondLst>
                            <p:childTnLst>
                              <p:par>
                                <p:cTn id="9" presetID="4" presetClass="entr" presetSubtype="16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0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01382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box(in)">
                                      <p:cBhvr>
                                        <p:cTn id="11" dur="1000"/>
                                        <p:tgtEl>
                                          <p:spTgt spid="101382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12" fill="hold">
                      <p:stCondLst>
                        <p:cond delay="indefinite"/>
                      </p:stCondLst>
                      <p:childTnLst>
                        <p:par>
                          <p:cTn id="13" fill="hold">
                            <p:stCondLst>
                              <p:cond delay="0"/>
                            </p:stCondLst>
                            <p:childTnLst>
                              <p:par>
                                <p:cTn id="14" presetID="1" presetClass="entr" presetSubtype="0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5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01383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16" fill="hold">
                      <p:stCondLst>
                        <p:cond delay="indefinite"/>
                      </p:stCondLst>
                      <p:childTnLst>
                        <p:par>
                          <p:cTn id="17" fill="hold">
                            <p:stCondLst>
                              <p:cond delay="0"/>
                            </p:stCondLst>
                            <p:childTnLst>
                              <p:par>
                                <p:cTn id="18" presetID="1" presetClass="entr" presetSubtype="0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9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01384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20" fill="hold">
                      <p:stCondLst>
                        <p:cond delay="indefinite"/>
                      </p:stCondLst>
                      <p:childTnLst>
                        <p:par>
                          <p:cTn id="21" fill="hold">
                            <p:stCondLst>
                              <p:cond delay="0"/>
                            </p:stCondLst>
                            <p:childTnLst>
                              <p:par>
                                <p:cTn id="22" presetID="1" presetClass="entr" presetSubtype="0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23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01385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24" fill="hold">
                      <p:stCondLst>
                        <p:cond delay="indefinite"/>
                      </p:stCondLst>
                      <p:childTnLst>
                        <p:par>
                          <p:cTn id="25" fill="hold">
                            <p:stCondLst>
                              <p:cond delay="0"/>
                            </p:stCondLst>
                            <p:childTnLst>
                              <p:par>
                                <p:cTn id="26" presetID="1" presetClass="entr" presetSubtype="0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27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01386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28" fill="hold">
                      <p:stCondLst>
                        <p:cond delay="indefinite"/>
                      </p:stCondLst>
                      <p:childTnLst>
                        <p:par>
                          <p:cTn id="29" fill="hold">
                            <p:stCondLst>
                              <p:cond delay="0"/>
                            </p:stCondLst>
                            <p:childTnLst>
                              <p:par>
                                <p:cTn id="30" presetID="1" presetClass="entr" presetSubtype="0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31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01387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32" fill="hold">
                      <p:stCondLst>
                        <p:cond delay="indefinite"/>
                      </p:stCondLst>
                      <p:childTnLst>
                        <p:par>
                          <p:cTn id="33" fill="hold">
                            <p:stCondLst>
                              <p:cond delay="0"/>
                            </p:stCondLst>
                            <p:childTnLst>
                              <p:par>
                                <p:cTn id="34" presetID="1" presetClass="entr" presetSubtype="0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35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01388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36" fill="hold">
                      <p:stCondLst>
                        <p:cond delay="indefinite"/>
                      </p:stCondLst>
                      <p:childTnLst>
                        <p:par>
                          <p:cTn id="37" fill="hold">
                            <p:stCondLst>
                              <p:cond delay="0"/>
                            </p:stCondLst>
                            <p:childTnLst>
                              <p:par>
                                <p:cTn id="38" presetID="16" presetClass="entr" presetSubtype="21" fill="hold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39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2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barn(inVertical)">
                                      <p:cBhvr>
                                        <p:cTn id="40" dur="500"/>
                                        <p:tgtEl>
                                          <p:spTgt spid="2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</p:childTnLst>
        </p:cTn>
      </p:par>
    </p:tnLst>
    <p:bldLst>
      <p:bldP spid="101381" grpId="0"/>
      <p:bldP spid="101382" grpId="0"/>
      <p:bldP spid="101383" grpId="0"/>
      <p:bldP spid="101384" grpId="0"/>
      <p:bldP spid="101385" grpId="0"/>
      <p:bldP spid="101386" grpId="0"/>
      <p:bldP spid="101387" grpId="0"/>
      <p:bldP spid="101388" grpId="0"/>
    </p:bldLst>
  </p:timing>
</p:sld>
</file>

<file path=ppt/slides/slide4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文本框 1"/>
          <p:cNvSpPr txBox="1"/>
          <p:nvPr/>
        </p:nvSpPr>
        <p:spPr>
          <a:xfrm>
            <a:off x="237358" y="70338"/>
            <a:ext cx="8907780" cy="4154170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r>
              <a:rPr lang="en-US" altLang="zh-CN" dirty="0"/>
              <a:t>                         </a:t>
            </a:r>
            <a:r>
              <a:rPr lang="en-US" altLang="zh-CN" sz="3600" dirty="0"/>
              <a:t>   </a:t>
            </a:r>
            <a:r>
              <a:rPr lang="en-US" altLang="zh-CN" sz="3600" dirty="0">
                <a:latin typeface="宋体" panose="02010600030101010101" pitchFamily="2" charset="-122"/>
                <a:sym typeface="+mn-ea"/>
              </a:rPr>
              <a:t>*</a:t>
            </a:r>
            <a:r>
              <a:rPr lang="zh-CN" altLang="en-US" sz="3600" dirty="0">
                <a:sym typeface="+mn-ea"/>
              </a:rPr>
              <a:t>理解对联的含义</a:t>
            </a:r>
            <a:r>
              <a:rPr lang="zh-CN" altLang="en-US" sz="3600" dirty="0">
                <a:latin typeface="宋体" panose="02010600030101010101" pitchFamily="2" charset="-122"/>
                <a:sym typeface="+mn-ea"/>
              </a:rPr>
              <a:t>*</a:t>
            </a:r>
            <a:r>
              <a:rPr lang="zh-CN" altLang="en-US" sz="3600" dirty="0">
                <a:sym typeface="+mn-ea"/>
              </a:rPr>
              <a:t>（选择题）</a:t>
            </a:r>
            <a:endParaRPr lang="zh-CN" altLang="en-US" sz="3600" dirty="0"/>
          </a:p>
          <a:p>
            <a:r>
              <a:rPr lang="en-US" altLang="zh-CN" sz="2000" dirty="0"/>
              <a:t>   </a:t>
            </a:r>
            <a:endParaRPr lang="zh-CN" altLang="en-US" sz="2000" dirty="0"/>
          </a:p>
          <a:p>
            <a:r>
              <a:rPr lang="zh-CN" altLang="en-US" sz="2000" dirty="0"/>
              <a:t>  </a:t>
            </a:r>
            <a:r>
              <a:rPr lang="zh-CN" altLang="en-US" sz="2000" b="1" dirty="0"/>
              <a:t>例</a:t>
            </a:r>
            <a:r>
              <a:rPr lang="en-US" altLang="zh-CN" sz="2000" b="1" dirty="0"/>
              <a:t>1.</a:t>
            </a:r>
            <a:r>
              <a:rPr lang="zh-CN" altLang="en-US" sz="2000" b="1" dirty="0"/>
              <a:t>   经营二手图书的张伯要为自己的书店选副对联，下列选项中最恰当的一项是（       ）（</a:t>
            </a:r>
            <a:r>
              <a:rPr lang="en-US" altLang="zh-CN" sz="2000" b="1" dirty="0"/>
              <a:t>2018</a:t>
            </a:r>
            <a:r>
              <a:rPr lang="zh-CN" altLang="en-US" sz="2000" b="1" dirty="0"/>
              <a:t>年广州中考题）  （3分）</a:t>
            </a:r>
          </a:p>
          <a:p>
            <a:r>
              <a:rPr lang="zh-CN" altLang="en-US" sz="2000" b="1" dirty="0"/>
              <a:t>  A．上联：锦绣成文，原非我有           B．上联：远求海外珍本</a:t>
            </a:r>
          </a:p>
          <a:p>
            <a:r>
              <a:rPr lang="zh-CN" altLang="en-US" sz="2000" b="1" dirty="0"/>
              <a:t>        下联：琳琅满架，惟待人求                 下联：精印人间好书</a:t>
            </a:r>
          </a:p>
          <a:p>
            <a:r>
              <a:rPr lang="zh-CN" altLang="en-US" sz="2000" b="1" dirty="0"/>
              <a:t>  C．上联：楚辞汉赋，江山何磅礴       D</a:t>
            </a:r>
            <a:r>
              <a:rPr lang="en-US" altLang="zh-CN" sz="2000" b="1" dirty="0"/>
              <a:t>. </a:t>
            </a:r>
            <a:r>
              <a:rPr lang="zh-CN" altLang="en-US" sz="2000" b="1" dirty="0"/>
              <a:t>上联：不是本店铺，扁鹊难医微恙</a:t>
            </a:r>
          </a:p>
          <a:p>
            <a:r>
              <a:rPr lang="zh-CN" altLang="en-US" sz="2000" b="1" dirty="0"/>
              <a:t>        下联：夏鼎周钟，金石足光辉            下联：若非此效药，华佗无奈小虫</a:t>
            </a:r>
          </a:p>
          <a:p>
            <a:endParaRPr lang="zh-CN" altLang="en-US" sz="2400" b="1" dirty="0"/>
          </a:p>
          <a:p>
            <a:endParaRPr lang="zh-CN" altLang="en-US" sz="2400" dirty="0"/>
          </a:p>
          <a:p>
            <a:endParaRPr lang="zh-CN" altLang="en-US" sz="2000" dirty="0"/>
          </a:p>
          <a:p>
            <a:endParaRPr lang="zh-CN" altLang="en-US" sz="2000" dirty="0"/>
          </a:p>
        </p:txBody>
      </p:sp>
      <p:sp>
        <p:nvSpPr>
          <p:cNvPr id="3" name="文本框 2"/>
          <p:cNvSpPr txBox="1"/>
          <p:nvPr/>
        </p:nvSpPr>
        <p:spPr>
          <a:xfrm>
            <a:off x="-67310" y="2989580"/>
            <a:ext cx="8907780" cy="2646045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endParaRPr lang="zh-CN" altLang="en-US" dirty="0">
              <a:solidFill>
                <a:srgbClr val="FF0000"/>
              </a:solidFill>
              <a:sym typeface="+mn-ea"/>
            </a:endParaRPr>
          </a:p>
          <a:p>
            <a:endParaRPr lang="zh-CN" altLang="en-US" dirty="0">
              <a:solidFill>
                <a:srgbClr val="FF0000"/>
              </a:solidFill>
              <a:sym typeface="+mn-ea"/>
            </a:endParaRPr>
          </a:p>
          <a:p>
            <a:endParaRPr lang="zh-CN" altLang="en-US" dirty="0">
              <a:solidFill>
                <a:srgbClr val="FF0000"/>
              </a:solidFill>
              <a:sym typeface="+mn-ea"/>
            </a:endParaRPr>
          </a:p>
          <a:p>
            <a:r>
              <a:rPr lang="zh-CN" altLang="en-US" sz="2800" b="1" dirty="0">
                <a:solidFill>
                  <a:srgbClr val="FF0000"/>
                </a:solidFill>
                <a:sym typeface="+mn-ea"/>
              </a:rPr>
              <a:t>思路：</a:t>
            </a:r>
            <a:r>
              <a:rPr lang="en-US" altLang="zh-CN" sz="2800" b="1" dirty="0">
                <a:solidFill>
                  <a:srgbClr val="FF0000"/>
                </a:solidFill>
                <a:sym typeface="+mn-ea"/>
              </a:rPr>
              <a:t>1.</a:t>
            </a:r>
            <a:r>
              <a:rPr lang="zh-CN" altLang="en-US" sz="2800" b="1" dirty="0">
                <a:solidFill>
                  <a:srgbClr val="FF0000"/>
                </a:solidFill>
                <a:sym typeface="+mn-ea"/>
              </a:rPr>
              <a:t>勾画题干提示信息明确要求，</a:t>
            </a:r>
          </a:p>
          <a:p>
            <a:r>
              <a:rPr lang="zh-CN" altLang="en-US" sz="2800" b="1" dirty="0">
                <a:solidFill>
                  <a:srgbClr val="FF0000"/>
                </a:solidFill>
                <a:sym typeface="+mn-ea"/>
              </a:rPr>
              <a:t>              勾画选项中关键词语</a:t>
            </a:r>
            <a:endParaRPr lang="zh-CN" altLang="en-US" sz="2800" b="1" dirty="0">
              <a:solidFill>
                <a:srgbClr val="FF0000"/>
              </a:solidFill>
            </a:endParaRPr>
          </a:p>
          <a:p>
            <a:r>
              <a:rPr lang="zh-CN" altLang="en-US" sz="2800" b="1" dirty="0">
                <a:solidFill>
                  <a:srgbClr val="FF0000"/>
                </a:solidFill>
                <a:sym typeface="+mn-ea"/>
              </a:rPr>
              <a:t>           </a:t>
            </a:r>
            <a:r>
              <a:rPr lang="en-US" altLang="zh-CN" sz="2800" b="1" dirty="0">
                <a:solidFill>
                  <a:srgbClr val="FF0000"/>
                </a:solidFill>
                <a:sym typeface="+mn-ea"/>
              </a:rPr>
              <a:t>2.</a:t>
            </a:r>
            <a:r>
              <a:rPr lang="zh-CN" altLang="en-US" sz="2800" b="1" dirty="0">
                <a:solidFill>
                  <a:srgbClr val="FF0000"/>
                </a:solidFill>
                <a:sym typeface="+mn-ea"/>
              </a:rPr>
              <a:t>调动知识储备，进行判断</a:t>
            </a:r>
            <a:endParaRPr lang="zh-CN" altLang="en-US" sz="2800" b="1" dirty="0">
              <a:solidFill>
                <a:srgbClr val="FF0000"/>
              </a:solidFill>
            </a:endParaRPr>
          </a:p>
          <a:p>
            <a:r>
              <a:rPr lang="zh-CN" altLang="en-US" sz="2800" b="1" dirty="0">
                <a:solidFill>
                  <a:srgbClr val="FF0000"/>
                </a:solidFill>
                <a:sym typeface="+mn-ea"/>
              </a:rPr>
              <a:t>答案：</a:t>
            </a:r>
            <a:r>
              <a:rPr lang="en-US" altLang="zh-CN" sz="2800" b="1" dirty="0">
                <a:solidFill>
                  <a:srgbClr val="FF0000"/>
                </a:solidFill>
                <a:sym typeface="+mn-ea"/>
              </a:rPr>
              <a:t>A</a:t>
            </a:r>
          </a:p>
        </p:txBody>
      </p:sp>
    </p:spTree>
  </p:cSld>
  <p:clrMapOvr>
    <a:masterClrMapping/>
  </p:clrMapOvr>
  <p:timing>
    <p:tnLst>
      <p:par>
        <p:cTn id="1" dur="indefinite" restart="never" nodeType="tmRoot">
          <p:childTnLst>
            <p:seq concurrent="1" nextAc="seek">
              <p:cTn id="2" dur="indefinite" nodeType="mainSeq">
                <p:childTnLst>
                  <p:par>
                    <p:cTn id="3" fill="hold">
                      <p:stCondLst>
                        <p:cond delay="indefinite"/>
                      </p:stCondLst>
                      <p:childTnLst>
                        <p:par>
                          <p:cTn id="4" fill="hold">
                            <p:stCondLst>
                              <p:cond delay="0"/>
                            </p:stCondLst>
                            <p:childTnLst>
                              <p:par>
                                <p:cTn id="5" presetID="16" presetClass="entr" presetSubtype="21" fill="hold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2">
                                            <p:txEl>
                                              <p:pRg st="2" end="2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barn(inVertical)">
                                      <p:cBhvr>
                                        <p:cTn id="7" dur="500"/>
                                        <p:tgtEl>
                                          <p:spTgt spid="2">
                                            <p:txEl>
                                              <p:pRg st="2" end="2"/>
                                            </p:txEl>
                                          </p:spTgt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  <p:par>
                                <p:cTn id="8" presetID="16" presetClass="entr" presetSubtype="21" fill="hold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9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2">
                                            <p:txEl>
                                              <p:pRg st="3" end="3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barn(inVertical)">
                                      <p:cBhvr>
                                        <p:cTn id="10" dur="500"/>
                                        <p:tgtEl>
                                          <p:spTgt spid="2">
                                            <p:txEl>
                                              <p:pRg st="3" end="3"/>
                                            </p:txEl>
                                          </p:spTgt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  <p:par>
                                <p:cTn id="11" presetID="16" presetClass="entr" presetSubtype="21" fill="hold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2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2">
                                            <p:txEl>
                                              <p:pRg st="4" end="4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barn(inVertical)">
                                      <p:cBhvr>
                                        <p:cTn id="13" dur="500"/>
                                        <p:tgtEl>
                                          <p:spTgt spid="2">
                                            <p:txEl>
                                              <p:pRg st="4" end="4"/>
                                            </p:txEl>
                                          </p:spTgt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  <p:par>
                                <p:cTn id="14" presetID="16" presetClass="entr" presetSubtype="21" fill="hold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5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2">
                                            <p:txEl>
                                              <p:pRg st="5" end="5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barn(inVertical)">
                                      <p:cBhvr>
                                        <p:cTn id="16" dur="500"/>
                                        <p:tgtEl>
                                          <p:spTgt spid="2">
                                            <p:txEl>
                                              <p:pRg st="5" end="5"/>
                                            </p:txEl>
                                          </p:spTgt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  <p:par>
                                <p:cTn id="17" presetID="16" presetClass="entr" presetSubtype="21" fill="hold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8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2">
                                            <p:txEl>
                                              <p:pRg st="6" end="6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barn(inVertical)">
                                      <p:cBhvr>
                                        <p:cTn id="19" dur="500"/>
                                        <p:tgtEl>
                                          <p:spTgt spid="2">
                                            <p:txEl>
                                              <p:pRg st="6" end="6"/>
                                            </p:txEl>
                                          </p:spTgt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20" fill="hold">
                      <p:stCondLst>
                        <p:cond delay="indefinite"/>
                      </p:stCondLst>
                      <p:childTnLst>
                        <p:par>
                          <p:cTn id="21" fill="hold">
                            <p:stCondLst>
                              <p:cond delay="0"/>
                            </p:stCondLst>
                            <p:childTnLst>
                              <p:par>
                                <p:cTn id="22" presetID="3" presetClass="entr" presetSubtype="10" fill="hold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23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2">
                                            <p:txEl>
                                              <p:pRg st="2" end="2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blinds(horizontal)">
                                      <p:cBhvr>
                                        <p:cTn id="24" dur="500"/>
                                        <p:tgtEl>
                                          <p:spTgt spid="2">
                                            <p:txEl>
                                              <p:pRg st="2" end="2"/>
                                            </p:txEl>
                                          </p:spTgt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  <p:par>
                                <p:cTn id="25" presetID="3" presetClass="entr" presetSubtype="10" fill="hold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2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2">
                                            <p:txEl>
                                              <p:pRg st="3" end="3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blinds(horizontal)">
                                      <p:cBhvr>
                                        <p:cTn id="27" dur="500"/>
                                        <p:tgtEl>
                                          <p:spTgt spid="2">
                                            <p:txEl>
                                              <p:pRg st="3" end="3"/>
                                            </p:txEl>
                                          </p:spTgt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  <p:par>
                                <p:cTn id="28" presetID="3" presetClass="entr" presetSubtype="10" fill="hold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29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2">
                                            <p:txEl>
                                              <p:pRg st="4" end="4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blinds(horizontal)">
                                      <p:cBhvr>
                                        <p:cTn id="30" dur="500"/>
                                        <p:tgtEl>
                                          <p:spTgt spid="2">
                                            <p:txEl>
                                              <p:pRg st="4" end="4"/>
                                            </p:txEl>
                                          </p:spTgt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  <p:par>
                                <p:cTn id="31" presetID="3" presetClass="entr" presetSubtype="10" fill="hold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32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2">
                                            <p:txEl>
                                              <p:pRg st="5" end="5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blinds(horizontal)">
                                      <p:cBhvr>
                                        <p:cTn id="33" dur="500"/>
                                        <p:tgtEl>
                                          <p:spTgt spid="2">
                                            <p:txEl>
                                              <p:pRg st="5" end="5"/>
                                            </p:txEl>
                                          </p:spTgt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  <p:par>
                                <p:cTn id="34" presetID="3" presetClass="entr" presetSubtype="10" fill="hold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35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2">
                                            <p:txEl>
                                              <p:pRg st="6" end="6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blinds(horizontal)">
                                      <p:cBhvr>
                                        <p:cTn id="36" dur="500"/>
                                        <p:tgtEl>
                                          <p:spTgt spid="2">
                                            <p:txEl>
                                              <p:pRg st="6" end="6"/>
                                            </p:txEl>
                                          </p:spTgt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37" fill="hold">
                      <p:stCondLst>
                        <p:cond delay="indefinite"/>
                      </p:stCondLst>
                      <p:childTnLst>
                        <p:par>
                          <p:cTn id="38" fill="hold">
                            <p:stCondLst>
                              <p:cond delay="0"/>
                            </p:stCondLst>
                            <p:childTnLst>
                              <p:par>
                                <p:cTn id="39" presetID="16" presetClass="entr" presetSubtype="21" fill="hold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40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3">
                                            <p:txEl>
                                              <p:pRg st="3" end="3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barn(inVertical)">
                                      <p:cBhvr>
                                        <p:cTn id="41" dur="500"/>
                                        <p:tgtEl>
                                          <p:spTgt spid="3">
                                            <p:txEl>
                                              <p:pRg st="3" end="3"/>
                                            </p:txEl>
                                          </p:spTgt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  <p:par>
                                <p:cTn id="42" presetID="16" presetClass="entr" presetSubtype="21" fill="hold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43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3">
                                            <p:txEl>
                                              <p:pRg st="4" end="4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barn(inVertical)">
                                      <p:cBhvr>
                                        <p:cTn id="44" dur="500"/>
                                        <p:tgtEl>
                                          <p:spTgt spid="3">
                                            <p:txEl>
                                              <p:pRg st="4" end="4"/>
                                            </p:txEl>
                                          </p:spTgt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  <p:par>
                                <p:cTn id="45" presetID="16" presetClass="entr" presetSubtype="21" fill="hold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4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3">
                                            <p:txEl>
                                              <p:pRg st="5" end="5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barn(inVertical)">
                                      <p:cBhvr>
                                        <p:cTn id="47" dur="500"/>
                                        <p:tgtEl>
                                          <p:spTgt spid="3">
                                            <p:txEl>
                                              <p:pRg st="5" end="5"/>
                                            </p:txEl>
                                          </p:spTgt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48" fill="hold">
                      <p:stCondLst>
                        <p:cond delay="indefinite"/>
                      </p:stCondLst>
                      <p:childTnLst>
                        <p:par>
                          <p:cTn id="49" fill="hold">
                            <p:stCondLst>
                              <p:cond delay="0"/>
                            </p:stCondLst>
                            <p:childTnLst>
                              <p:par>
                                <p:cTn id="50" presetID="16" presetClass="entr" presetSubtype="21" fill="hold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51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3">
                                            <p:txEl>
                                              <p:pRg st="6" end="6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barn(inVertical)">
                                      <p:cBhvr>
                                        <p:cTn id="52" dur="500"/>
                                        <p:tgtEl>
                                          <p:spTgt spid="3">
                                            <p:txEl>
                                              <p:pRg st="6" end="6"/>
                                            </p:txEl>
                                          </p:spTgt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</p:childTnLst>
        </p:cTn>
      </p:par>
    </p:tnLst>
  </p:timing>
</p:sld>
</file>

<file path=ppt/slides/slide5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文本框 1"/>
          <p:cNvSpPr txBox="1"/>
          <p:nvPr/>
        </p:nvSpPr>
        <p:spPr>
          <a:xfrm>
            <a:off x="76835" y="-42545"/>
            <a:ext cx="8963025" cy="7570470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r>
              <a:rPr lang="en-US" altLang="zh-CN"/>
              <a:t>       </a:t>
            </a:r>
            <a:r>
              <a:rPr lang="en-US" altLang="zh-CN" sz="3600"/>
              <a:t>   </a:t>
            </a:r>
            <a:r>
              <a:rPr lang="en-US" altLang="zh-CN" sz="3600">
                <a:latin typeface="宋体" panose="02010600030101010101" pitchFamily="2" charset="-122"/>
              </a:rPr>
              <a:t>*</a:t>
            </a:r>
            <a:r>
              <a:rPr lang="zh-CN" altLang="en-US" sz="3600"/>
              <a:t>根据情境，对联选择配对</a:t>
            </a:r>
            <a:r>
              <a:rPr lang="zh-CN" altLang="en-US" sz="3600">
                <a:latin typeface="宋体" panose="02010600030101010101" pitchFamily="2" charset="-122"/>
              </a:rPr>
              <a:t>*（选择排序）             </a:t>
            </a:r>
            <a:endParaRPr lang="zh-CN" altLang="en-US" sz="2400"/>
          </a:p>
          <a:p>
            <a:endParaRPr lang="zh-CN" altLang="en-US" sz="3200">
              <a:latin typeface="楷体" panose="02010609060101010101" charset="-122"/>
              <a:ea typeface="楷体" panose="02010609060101010101" charset="-122"/>
              <a:cs typeface="楷体" panose="02010609060101010101" charset="-122"/>
            </a:endParaRPr>
          </a:p>
          <a:p>
            <a:r>
              <a:rPr lang="zh-CN" altLang="en-US" sz="3200">
                <a:latin typeface="楷体" panose="02010609060101010101" charset="-122"/>
                <a:ea typeface="楷体" panose="02010609060101010101" charset="-122"/>
                <a:cs typeface="楷体" panose="02010609060101010101" charset="-122"/>
              </a:rPr>
              <a:t>例</a:t>
            </a:r>
            <a:r>
              <a:rPr lang="en-US" altLang="zh-CN" sz="3200">
                <a:latin typeface="楷体" panose="02010609060101010101" charset="-122"/>
                <a:ea typeface="楷体" panose="02010609060101010101" charset="-122"/>
                <a:cs typeface="楷体" panose="02010609060101010101" charset="-122"/>
              </a:rPr>
              <a:t>2</a:t>
            </a:r>
            <a:r>
              <a:rPr lang="zh-CN" altLang="en-US" sz="3200">
                <a:latin typeface="楷体" panose="02010609060101010101" charset="-122"/>
                <a:ea typeface="楷体" panose="02010609060101010101" charset="-122"/>
                <a:cs typeface="楷体" panose="02010609060101010101" charset="-122"/>
              </a:rPr>
              <a:t>：从下面选项中组合出黄埔军校大门口的一副对联，并按照对联的格式书写出来。（</a:t>
            </a:r>
            <a:r>
              <a:rPr lang="en-US" altLang="zh-CN" sz="3200">
                <a:latin typeface="楷体" panose="02010609060101010101" charset="-122"/>
                <a:ea typeface="楷体" panose="02010609060101010101" charset="-122"/>
                <a:cs typeface="楷体" panose="02010609060101010101" charset="-122"/>
              </a:rPr>
              <a:t>2</a:t>
            </a:r>
            <a:r>
              <a:rPr lang="zh-CN" altLang="en-US" sz="3200">
                <a:latin typeface="楷体" panose="02010609060101010101" charset="-122"/>
                <a:ea typeface="楷体" panose="02010609060101010101" charset="-122"/>
                <a:cs typeface="楷体" panose="02010609060101010101" charset="-122"/>
              </a:rPr>
              <a:t>分）（</a:t>
            </a:r>
            <a:r>
              <a:rPr lang="en-US" altLang="zh-CN" sz="3200">
                <a:latin typeface="楷体" panose="02010609060101010101" charset="-122"/>
                <a:ea typeface="楷体" panose="02010609060101010101" charset="-122"/>
                <a:cs typeface="楷体" panose="02010609060101010101" charset="-122"/>
              </a:rPr>
              <a:t>2018</a:t>
            </a:r>
            <a:r>
              <a:rPr lang="zh-CN" altLang="en-US" sz="3200">
                <a:latin typeface="楷体" panose="02010609060101010101" charset="-122"/>
                <a:ea typeface="楷体" panose="02010609060101010101" charset="-122"/>
                <a:cs typeface="楷体" panose="02010609060101010101" charset="-122"/>
              </a:rPr>
              <a:t>年黄埔区一模）</a:t>
            </a:r>
          </a:p>
          <a:p>
            <a:r>
              <a:rPr lang="zh-CN" altLang="en-US" sz="3200">
                <a:latin typeface="楷体" panose="02010609060101010101" charset="-122"/>
                <a:ea typeface="楷体" panose="02010609060101010101" charset="-122"/>
                <a:cs typeface="楷体" panose="02010609060101010101" charset="-122"/>
              </a:rPr>
              <a:t> ①贪生怕死勿入斯门     ②贪生怕死请入斯门</a:t>
            </a:r>
          </a:p>
          <a:p>
            <a:r>
              <a:rPr lang="zh-CN" altLang="en-US" sz="3200">
                <a:latin typeface="楷体" panose="02010609060101010101" charset="-122"/>
                <a:ea typeface="楷体" panose="02010609060101010101" charset="-122"/>
                <a:cs typeface="楷体" panose="02010609060101010101" charset="-122"/>
              </a:rPr>
              <a:t> ③升官发财勿往他处     ④升官发财请往他处</a:t>
            </a:r>
          </a:p>
          <a:p>
            <a:endParaRPr lang="zh-CN" altLang="en-US" sz="3200">
              <a:latin typeface="楷体" panose="02010609060101010101" charset="-122"/>
              <a:ea typeface="楷体" panose="02010609060101010101" charset="-122"/>
              <a:cs typeface="楷体" panose="02010609060101010101" charset="-122"/>
            </a:endParaRPr>
          </a:p>
          <a:p>
            <a:r>
              <a:rPr lang="zh-CN" altLang="en-US" sz="3600" b="1">
                <a:solidFill>
                  <a:srgbClr val="FF0000"/>
                </a:solidFill>
                <a:latin typeface="宋体" panose="02010600030101010101" pitchFamily="2" charset="-122"/>
                <a:cs typeface="宋体" panose="02010600030101010101" pitchFamily="2" charset="-122"/>
              </a:rPr>
              <a:t>思路：</a:t>
            </a:r>
            <a:r>
              <a:rPr lang="en-US" altLang="zh-CN" sz="3600" b="1">
                <a:solidFill>
                  <a:srgbClr val="FF0000"/>
                </a:solidFill>
                <a:latin typeface="宋体" panose="02010600030101010101" pitchFamily="2" charset="-122"/>
                <a:cs typeface="宋体" panose="02010600030101010101" pitchFamily="2" charset="-122"/>
              </a:rPr>
              <a:t>1.</a:t>
            </a:r>
            <a:r>
              <a:rPr lang="zh-CN" altLang="en-US" sz="3600" b="1">
                <a:solidFill>
                  <a:srgbClr val="FF0000"/>
                </a:solidFill>
                <a:latin typeface="宋体" panose="02010600030101010101" pitchFamily="2" charset="-122"/>
                <a:cs typeface="宋体" panose="02010600030101010101" pitchFamily="2" charset="-122"/>
              </a:rPr>
              <a:t>勾画题干关键词语，理解情境含义，     确定对联内容</a:t>
            </a:r>
          </a:p>
          <a:p>
            <a:r>
              <a:rPr lang="zh-CN" altLang="en-US" sz="3600" b="1">
                <a:solidFill>
                  <a:srgbClr val="FF0000"/>
                </a:solidFill>
                <a:latin typeface="宋体" panose="02010600030101010101" pitchFamily="2" charset="-122"/>
                <a:cs typeface="宋体" panose="02010600030101010101" pitchFamily="2" charset="-122"/>
              </a:rPr>
              <a:t>      </a:t>
            </a:r>
            <a:r>
              <a:rPr lang="en-US" altLang="zh-CN" sz="3600" b="1">
                <a:solidFill>
                  <a:srgbClr val="FF0000"/>
                </a:solidFill>
                <a:latin typeface="宋体" panose="02010600030101010101" pitchFamily="2" charset="-122"/>
                <a:cs typeface="宋体" panose="02010600030101010101" pitchFamily="2" charset="-122"/>
              </a:rPr>
              <a:t>2.</a:t>
            </a:r>
            <a:r>
              <a:rPr lang="zh-CN" altLang="en-US" sz="3600" b="1">
                <a:solidFill>
                  <a:srgbClr val="FF0000"/>
                </a:solidFill>
                <a:latin typeface="宋体" panose="02010600030101010101" pitchFamily="2" charset="-122"/>
                <a:cs typeface="宋体" panose="02010600030101010101" pitchFamily="2" charset="-122"/>
              </a:rPr>
              <a:t>根据上仄下平，确定上下联</a:t>
            </a:r>
          </a:p>
          <a:p>
            <a:r>
              <a:rPr lang="zh-CN" altLang="en-US" sz="3600" b="1">
                <a:solidFill>
                  <a:srgbClr val="FF0000"/>
                </a:solidFill>
                <a:latin typeface="宋体" panose="02010600030101010101" pitchFamily="2" charset="-122"/>
                <a:cs typeface="宋体" panose="02010600030101010101" pitchFamily="2" charset="-122"/>
                <a:sym typeface="+mn-ea"/>
              </a:rPr>
              <a:t>答案：④①</a:t>
            </a:r>
            <a:endParaRPr lang="zh-CN" altLang="en-US" sz="3600" b="1">
              <a:solidFill>
                <a:srgbClr val="FF0000"/>
              </a:solidFill>
              <a:latin typeface="宋体" panose="02010600030101010101" pitchFamily="2" charset="-122"/>
              <a:cs typeface="宋体" panose="02010600030101010101" pitchFamily="2" charset="-122"/>
            </a:endParaRPr>
          </a:p>
          <a:p>
            <a:endParaRPr lang="zh-CN" altLang="en-US" sz="2800">
              <a:solidFill>
                <a:srgbClr val="FF0000"/>
              </a:solidFill>
              <a:latin typeface="宋体" panose="02010600030101010101" pitchFamily="2" charset="-122"/>
              <a:cs typeface="宋体" panose="02010600030101010101" pitchFamily="2" charset="-122"/>
            </a:endParaRPr>
          </a:p>
          <a:p>
            <a:endParaRPr lang="zh-CN" altLang="en-US"/>
          </a:p>
          <a:p>
            <a:endParaRPr lang="zh-CN" altLang="en-US"/>
          </a:p>
          <a:p>
            <a:endParaRPr lang="zh-CN" altLang="en-US"/>
          </a:p>
        </p:txBody>
      </p:sp>
    </p:spTree>
  </p:cSld>
  <p:clrMapOvr>
    <a:masterClrMapping/>
  </p:clrMapOvr>
  <p:timing>
    <p:tnLst>
      <p:par>
        <p:cTn id="1" dur="indefinite" restart="never" nodeType="tmRoot">
          <p:childTnLst>
            <p:seq concurrent="1" nextAc="seek">
              <p:cTn id="2" dur="indefinite" nodeType="mainSeq">
                <p:childTnLst>
                  <p:par>
                    <p:cTn id="3" fill="hold">
                      <p:stCondLst>
                        <p:cond delay="indefinite"/>
                      </p:stCondLst>
                      <p:childTnLst>
                        <p:par>
                          <p:cTn id="4" fill="hold">
                            <p:stCondLst>
                              <p:cond delay="0"/>
                            </p:stCondLst>
                            <p:childTnLst>
                              <p:par>
                                <p:cTn id="5" presetID="3" presetClass="entr" presetSubtype="10" fill="hold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2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blinds(horizontal)">
                                      <p:cBhvr>
                                        <p:cTn id="7" dur="500"/>
                                        <p:tgtEl>
                                          <p:spTgt spid="2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  <p:par>
                                <p:cTn id="8" presetID="3" presetClass="entr" presetSubtype="10" fill="hold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9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2">
                                            <p:txEl>
                                              <p:pRg st="2" end="2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blinds(horizontal)">
                                      <p:cBhvr>
                                        <p:cTn id="10" dur="500"/>
                                        <p:tgtEl>
                                          <p:spTgt spid="2">
                                            <p:txEl>
                                              <p:pRg st="2" end="2"/>
                                            </p:txEl>
                                          </p:spTgt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  <p:par>
                                <p:cTn id="11" presetID="3" presetClass="entr" presetSubtype="10" fill="hold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2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2">
                                            <p:txEl>
                                              <p:pRg st="4" end="4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blinds(horizontal)">
                                      <p:cBhvr>
                                        <p:cTn id="13" dur="500"/>
                                        <p:tgtEl>
                                          <p:spTgt spid="2">
                                            <p:txEl>
                                              <p:pRg st="4" end="4"/>
                                            </p:txEl>
                                          </p:spTgt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14" fill="hold">
                      <p:stCondLst>
                        <p:cond delay="indefinite"/>
                      </p:stCondLst>
                      <p:childTnLst>
                        <p:par>
                          <p:cTn id="15" fill="hold">
                            <p:stCondLst>
                              <p:cond delay="0"/>
                            </p:stCondLst>
                            <p:childTnLst>
                              <p:par>
                                <p:cTn id="16" presetID="18" presetClass="entr" presetSubtype="12" fill="hold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7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2">
                                            <p:txEl>
                                              <p:pRg st="6" end="6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strips(downLeft)">
                                      <p:cBhvr>
                                        <p:cTn id="18" dur="500"/>
                                        <p:tgtEl>
                                          <p:spTgt spid="2">
                                            <p:txEl>
                                              <p:pRg st="6" end="6"/>
                                            </p:txEl>
                                          </p:spTgt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  <p:par>
                                <p:cTn id="19" presetID="18" presetClass="entr" presetSubtype="12" fill="hold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20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2">
                                            <p:txEl>
                                              <p:pRg st="7" end="7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strips(downLeft)">
                                      <p:cBhvr>
                                        <p:cTn id="21" dur="500"/>
                                        <p:tgtEl>
                                          <p:spTgt spid="2">
                                            <p:txEl>
                                              <p:pRg st="7" end="7"/>
                                            </p:txEl>
                                          </p:spTgt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22" fill="hold">
                      <p:stCondLst>
                        <p:cond delay="indefinite"/>
                      </p:stCondLst>
                      <p:childTnLst>
                        <p:par>
                          <p:cTn id="23" fill="hold">
                            <p:stCondLst>
                              <p:cond delay="0"/>
                            </p:stCondLst>
                            <p:childTnLst>
                              <p:par>
                                <p:cTn id="24" presetID="18" presetClass="entr" presetSubtype="12" fill="hold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25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2">
                                            <p:txEl>
                                              <p:pRg st="8" end="8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strips(downLeft)">
                                      <p:cBhvr>
                                        <p:cTn id="26" dur="500"/>
                                        <p:tgtEl>
                                          <p:spTgt spid="2">
                                            <p:txEl>
                                              <p:pRg st="8" end="8"/>
                                            </p:txEl>
                                          </p:spTgt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27" fill="hold">
                      <p:stCondLst>
                        <p:cond delay="indefinite"/>
                      </p:stCondLst>
                      <p:childTnLst>
                        <p:par>
                          <p:cTn id="28" fill="hold">
                            <p:stCondLst>
                              <p:cond delay="0"/>
                            </p:stCondLst>
                            <p:childTnLst>
                              <p:par>
                                <p:cTn id="29" presetID="18" presetClass="entr" presetSubtype="12" fill="hold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30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2">
                                            <p:txEl>
                                              <p:pRg st="2" end="2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strips(downLeft)">
                                      <p:cBhvr>
                                        <p:cTn id="31" dur="500"/>
                                        <p:tgtEl>
                                          <p:spTgt spid="2">
                                            <p:txEl>
                                              <p:pRg st="2" end="2"/>
                                            </p:txEl>
                                          </p:spTgt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</p:childTnLst>
        </p:cTn>
      </p:par>
    </p:tnLst>
  </p:timing>
</p:sld>
</file>

<file path=ppt/slides/slide6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3" name="矩形 2"/>
          <p:cNvSpPr/>
          <p:nvPr/>
        </p:nvSpPr>
        <p:spPr>
          <a:xfrm>
            <a:off x="1116013" y="1217613"/>
            <a:ext cx="7200900" cy="645160"/>
          </a:xfrm>
          <a:prstGeom prst="rect">
            <a:avLst/>
          </a:prstGeom>
          <a:noFill/>
          <a:ln w="9525">
            <a:noFill/>
          </a:ln>
        </p:spPr>
        <p:txBody>
          <a:bodyPr anchor="t">
            <a:spAutoFit/>
          </a:bodyPr>
          <a:lstStyle/>
          <a:p>
            <a:pPr indent="266700" algn="just" eaLnBrk="0" hangingPunct="0">
              <a:lnSpc>
                <a:spcPct val="150000"/>
              </a:lnSpc>
            </a:pPr>
            <a:endParaRPr lang="zh-CN" altLang="zh-CN" sz="2400" dirty="0">
              <a:latin typeface="宋体" panose="02010600030101010101" pitchFamily="2" charset="-122"/>
              <a:ea typeface="微软雅黑" panose="020B0503020204020204" pitchFamily="34" charset="-122"/>
            </a:endParaRPr>
          </a:p>
        </p:txBody>
      </p:sp>
      <p:sp>
        <p:nvSpPr>
          <p:cNvPr id="4" name="矩形 3"/>
          <p:cNvSpPr/>
          <p:nvPr/>
        </p:nvSpPr>
        <p:spPr>
          <a:xfrm>
            <a:off x="1098550" y="1812925"/>
            <a:ext cx="7073900" cy="645160"/>
          </a:xfrm>
          <a:prstGeom prst="rect">
            <a:avLst/>
          </a:prstGeom>
          <a:noFill/>
          <a:ln w="9525">
            <a:noFill/>
          </a:ln>
        </p:spPr>
        <p:txBody>
          <a:bodyPr anchor="t">
            <a:spAutoFit/>
          </a:bodyPr>
          <a:lstStyle/>
          <a:p>
            <a:pPr indent="266700" algn="just" eaLnBrk="0" hangingPunct="0">
              <a:lnSpc>
                <a:spcPct val="150000"/>
              </a:lnSpc>
            </a:pPr>
            <a:endParaRPr lang="zh-CN" altLang="en-US" sz="2400" dirty="0">
              <a:latin typeface="Times New Roman" panose="02020603050405020304" pitchFamily="18" charset="0"/>
              <a:ea typeface="微软雅黑" panose="020B0503020204020204" pitchFamily="34" charset="-122"/>
            </a:endParaRPr>
          </a:p>
        </p:txBody>
      </p:sp>
      <p:sp>
        <p:nvSpPr>
          <p:cNvPr id="2" name="文本框 1"/>
          <p:cNvSpPr txBox="1"/>
          <p:nvPr/>
        </p:nvSpPr>
        <p:spPr>
          <a:xfrm>
            <a:off x="284480" y="97790"/>
            <a:ext cx="8702040" cy="6000750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r>
              <a:rPr lang="en-US" altLang="zh-CN"/>
              <a:t>                            </a:t>
            </a:r>
            <a:r>
              <a:rPr lang="en-US" altLang="zh-CN" sz="3200"/>
              <a:t>  </a:t>
            </a:r>
            <a:r>
              <a:rPr lang="en-US" altLang="zh-CN" sz="3200">
                <a:latin typeface="宋体" panose="02010600030101010101" pitchFamily="2" charset="-122"/>
              </a:rPr>
              <a:t>*</a:t>
            </a:r>
            <a:r>
              <a:rPr lang="en-US" altLang="zh-CN" sz="3200"/>
              <a:t> </a:t>
            </a:r>
            <a:r>
              <a:rPr lang="zh-CN" altLang="en-US" sz="3200"/>
              <a:t>根据情境，组合对联</a:t>
            </a:r>
            <a:r>
              <a:rPr lang="zh-CN" altLang="en-US" sz="3200">
                <a:latin typeface="宋体" panose="02010600030101010101" pitchFamily="2" charset="-122"/>
              </a:rPr>
              <a:t>*</a:t>
            </a:r>
            <a:r>
              <a:rPr lang="zh-CN" altLang="en-US" sz="3200"/>
              <a:t>（主观题）</a:t>
            </a:r>
          </a:p>
          <a:p>
            <a:r>
              <a:rPr lang="zh-CN" altLang="en-US" sz="2400">
                <a:latin typeface="楷体" panose="02010609060101010101" charset="-122"/>
                <a:ea typeface="楷体" panose="02010609060101010101" charset="-122"/>
                <a:cs typeface="楷体" panose="02010609060101010101" charset="-122"/>
              </a:rPr>
              <a:t>例</a:t>
            </a:r>
            <a:r>
              <a:rPr lang="en-US" altLang="zh-CN" sz="2400">
                <a:latin typeface="楷体" panose="02010609060101010101" charset="-122"/>
                <a:ea typeface="楷体" panose="02010609060101010101" charset="-122"/>
                <a:cs typeface="楷体" panose="02010609060101010101" charset="-122"/>
              </a:rPr>
              <a:t>3</a:t>
            </a:r>
            <a:r>
              <a:rPr lang="zh-CN" altLang="en-US" sz="2400">
                <a:latin typeface="楷体" panose="02010609060101010101" charset="-122"/>
                <a:ea typeface="楷体" panose="02010609060101010101" charset="-122"/>
                <a:cs typeface="楷体" panose="02010609060101010101" charset="-122"/>
              </a:rPr>
              <a:t>.阅读下面的材料，按要求作答。（</a:t>
            </a:r>
            <a:r>
              <a:rPr lang="en-US" altLang="zh-CN" sz="2400">
                <a:latin typeface="楷体" panose="02010609060101010101" charset="-122"/>
                <a:ea typeface="楷体" panose="02010609060101010101" charset="-122"/>
                <a:cs typeface="楷体" panose="02010609060101010101" charset="-122"/>
              </a:rPr>
              <a:t>2016</a:t>
            </a:r>
            <a:r>
              <a:rPr lang="zh-CN" altLang="en-US" sz="2400">
                <a:latin typeface="楷体" panose="02010609060101010101" charset="-122"/>
                <a:ea typeface="楷体" panose="02010609060101010101" charset="-122"/>
                <a:cs typeface="楷体" panose="02010609060101010101" charset="-122"/>
              </a:rPr>
              <a:t>广州中考题）（3分） </a:t>
            </a:r>
          </a:p>
          <a:p>
            <a:r>
              <a:rPr lang="zh-CN" altLang="en-US" sz="2400">
                <a:latin typeface="楷体" panose="02010609060101010101" charset="-122"/>
                <a:ea typeface="楷体" panose="02010609060101010101" charset="-122"/>
                <a:cs typeface="楷体" panose="02010609060101010101" charset="-122"/>
              </a:rPr>
              <a:t>     为了方便广大市民赏花，广州市有关部门透露：今年年底将完成60个赏花点的建设；每月的主题花分别是一月樱花，二月桃花，三月木棉，四月紫荆，五月杜鹃，六月凤凰木花，七月荷花，八月向日葵，九月小叶紫薇，十月玫瑰，十一月兰花，十二月白梅。  </a:t>
            </a:r>
          </a:p>
          <a:p>
            <a:r>
              <a:rPr lang="zh-CN" altLang="en-US" sz="2400">
                <a:latin typeface="楷体" panose="02010609060101010101" charset="-122"/>
                <a:ea typeface="楷体" panose="02010609060101010101" charset="-122"/>
                <a:cs typeface="楷体" panose="02010609060101010101" charset="-122"/>
              </a:rPr>
              <a:t>（2）根据对联常识，将下面六个短语组合成一副对联，为主题花做宣传。（3分） </a:t>
            </a:r>
          </a:p>
          <a:p>
            <a:r>
              <a:rPr lang="zh-CN" altLang="en-US" sz="2400">
                <a:solidFill>
                  <a:srgbClr val="FF0000"/>
                </a:solidFill>
                <a:latin typeface="楷体" panose="02010609060101010101" charset="-122"/>
                <a:ea typeface="楷体" panose="02010609060101010101" charset="-122"/>
                <a:cs typeface="楷体" panose="02010609060101010101" charset="-122"/>
              </a:rPr>
              <a:t>濯清涟  冬梅  出淤泥而不染  夏荷  远群芳以无争  傲霜雪 </a:t>
            </a:r>
          </a:p>
          <a:p>
            <a:endParaRPr lang="zh-CN" altLang="en-US" sz="2400">
              <a:latin typeface="楷体" panose="02010609060101010101" charset="-122"/>
              <a:ea typeface="楷体" panose="02010609060101010101" charset="-122"/>
              <a:cs typeface="楷体" panose="02010609060101010101" charset="-122"/>
            </a:endParaRPr>
          </a:p>
          <a:p>
            <a:r>
              <a:rPr lang="zh-CN" altLang="en-US" sz="2800" b="1">
                <a:solidFill>
                  <a:srgbClr val="FF0000"/>
                </a:solidFill>
                <a:latin typeface="宋体" panose="02010600030101010101" pitchFamily="2" charset="-122"/>
                <a:cs typeface="宋体" panose="02010600030101010101" pitchFamily="2" charset="-122"/>
              </a:rPr>
              <a:t>思路：</a:t>
            </a:r>
            <a:r>
              <a:rPr lang="en-US" altLang="zh-CN" sz="2800" b="1">
                <a:solidFill>
                  <a:srgbClr val="FF0000"/>
                </a:solidFill>
                <a:latin typeface="宋体" panose="02010600030101010101" pitchFamily="2" charset="-122"/>
                <a:cs typeface="宋体" panose="02010600030101010101" pitchFamily="2" charset="-122"/>
              </a:rPr>
              <a:t>1.</a:t>
            </a:r>
            <a:r>
              <a:rPr lang="zh-CN" altLang="en-US" sz="2800" b="1">
                <a:solidFill>
                  <a:srgbClr val="FF0000"/>
                </a:solidFill>
                <a:latin typeface="宋体" panose="02010600030101010101" pitchFamily="2" charset="-122"/>
                <a:cs typeface="宋体" panose="02010600030101010101" pitchFamily="2" charset="-122"/>
              </a:rPr>
              <a:t>根据材料提示，对联常识，生活常识、语文  积累判断短语组合</a:t>
            </a:r>
          </a:p>
          <a:p>
            <a:r>
              <a:rPr lang="zh-CN" altLang="en-US" sz="2800" b="1">
                <a:solidFill>
                  <a:srgbClr val="FF0000"/>
                </a:solidFill>
                <a:latin typeface="宋体" panose="02010600030101010101" pitchFamily="2" charset="-122"/>
                <a:cs typeface="宋体" panose="02010600030101010101" pitchFamily="2" charset="-122"/>
              </a:rPr>
              <a:t>      </a:t>
            </a:r>
            <a:r>
              <a:rPr lang="en-US" altLang="zh-CN" sz="2800" b="1">
                <a:solidFill>
                  <a:srgbClr val="FF0000"/>
                </a:solidFill>
                <a:latin typeface="宋体" panose="02010600030101010101" pitchFamily="2" charset="-122"/>
                <a:cs typeface="宋体" panose="02010600030101010101" pitchFamily="2" charset="-122"/>
              </a:rPr>
              <a:t>2.</a:t>
            </a:r>
            <a:r>
              <a:rPr lang="zh-CN" altLang="en-US" sz="2800" b="1">
                <a:solidFill>
                  <a:srgbClr val="FF0000"/>
                </a:solidFill>
                <a:latin typeface="宋体" panose="02010600030101010101" pitchFamily="2" charset="-122"/>
                <a:cs typeface="宋体" panose="02010600030101010101" pitchFamily="2" charset="-122"/>
              </a:rPr>
              <a:t>根据对联平仄确定上下联</a:t>
            </a:r>
          </a:p>
          <a:p>
            <a:r>
              <a:rPr lang="zh-CN" altLang="en-US" sz="2800">
                <a:solidFill>
                  <a:srgbClr val="FF0000"/>
                </a:solidFill>
                <a:latin typeface="宋体" panose="02010600030101010101" pitchFamily="2" charset="-122"/>
                <a:cs typeface="宋体" panose="02010600030101010101" pitchFamily="2" charset="-122"/>
              </a:rPr>
              <a:t>      </a:t>
            </a:r>
            <a:endParaRPr lang="zh-CN" altLang="en-US" sz="2800">
              <a:latin typeface="宋体" panose="02010600030101010101" pitchFamily="2" charset="-122"/>
              <a:cs typeface="宋体" panose="02010600030101010101" pitchFamily="2" charset="-122"/>
            </a:endParaRPr>
          </a:p>
        </p:txBody>
      </p:sp>
    </p:spTree>
    <p:custDataLst>
      <p:tags r:id="rId1"/>
    </p:custDataLst>
  </p:cSld>
  <p:clrMapOvr>
    <a:masterClrMapping/>
  </p:clrMapOvr>
  <p:timing>
    <p:tnLst>
      <p:par>
        <p:cTn id="1" dur="indefinite" restart="never" nodeType="tmRoot">
          <p:childTnLst>
            <p:seq concurrent="1" nextAc="seek">
              <p:cTn id="2" dur="indefinite" nodeType="mainSeq">
                <p:childTnLst>
                  <p:par>
                    <p:cTn id="3" fill="hold">
                      <p:stCondLst>
                        <p:cond delay="indefinite"/>
                      </p:stCondLst>
                      <p:childTnLst>
                        <p:par>
                          <p:cTn id="4" fill="hold">
                            <p:stCondLst>
                              <p:cond delay="0"/>
                            </p:stCondLst>
                            <p:childTnLst>
                              <p:par>
                                <p:cTn id="5" presetID="22" presetClass="entr" presetSubtype="8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3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wipe(left)">
                                      <p:cBhvr>
                                        <p:cTn id="7" dur="500"/>
                                        <p:tgtEl>
                                          <p:spTgt spid="3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8" fill="hold">
                      <p:stCondLst>
                        <p:cond delay="indefinite"/>
                      </p:stCondLst>
                      <p:childTnLst>
                        <p:par>
                          <p:cTn id="9" fill="hold">
                            <p:stCondLst>
                              <p:cond delay="0"/>
                            </p:stCondLst>
                            <p:childTnLst>
                              <p:par>
                                <p:cTn id="10" presetID="22" presetClass="entr" presetSubtype="1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1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4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wipe(up)">
                                      <p:cBhvr>
                                        <p:cTn id="12" dur="500"/>
                                        <p:tgtEl>
                                          <p:spTgt spid="4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13" fill="hold">
                      <p:stCondLst>
                        <p:cond delay="indefinite"/>
                      </p:stCondLst>
                      <p:childTnLst>
                        <p:par>
                          <p:cTn id="14" fill="hold">
                            <p:stCondLst>
                              <p:cond delay="0"/>
                            </p:stCondLst>
                            <p:childTnLst>
                              <p:par>
                                <p:cTn id="15" presetID="16" presetClass="entr" presetSubtype="21" fill="hold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2">
                                            <p:txEl>
                                              <p:pRg st="1" end="1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barn(inVertical)">
                                      <p:cBhvr>
                                        <p:cTn id="17" dur="500"/>
                                        <p:tgtEl>
                                          <p:spTgt spid="2">
                                            <p:txEl>
                                              <p:pRg st="1" end="1"/>
                                            </p:txEl>
                                          </p:spTgt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  <p:par>
                                <p:cTn id="18" presetID="16" presetClass="entr" presetSubtype="21" fill="hold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9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2">
                                            <p:txEl>
                                              <p:pRg st="2" end="2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barn(inVertical)">
                                      <p:cBhvr>
                                        <p:cTn id="20" dur="500"/>
                                        <p:tgtEl>
                                          <p:spTgt spid="2">
                                            <p:txEl>
                                              <p:pRg st="2" end="2"/>
                                            </p:txEl>
                                          </p:spTgt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  <p:par>
                                <p:cTn id="21" presetID="16" presetClass="entr" presetSubtype="21" fill="hold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22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2">
                                            <p:txEl>
                                              <p:pRg st="3" end="3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barn(inVertical)">
                                      <p:cBhvr>
                                        <p:cTn id="23" dur="500"/>
                                        <p:tgtEl>
                                          <p:spTgt spid="2">
                                            <p:txEl>
                                              <p:pRg st="3" end="3"/>
                                            </p:txEl>
                                          </p:spTgt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  <p:par>
                                <p:cTn id="24" presetID="16" presetClass="entr" presetSubtype="21" fill="hold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25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2">
                                            <p:txEl>
                                              <p:pRg st="4" end="4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barn(inVertical)">
                                      <p:cBhvr>
                                        <p:cTn id="26" dur="500"/>
                                        <p:tgtEl>
                                          <p:spTgt spid="2">
                                            <p:txEl>
                                              <p:pRg st="4" end="4"/>
                                            </p:txEl>
                                          </p:spTgt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27" fill="hold">
                      <p:stCondLst>
                        <p:cond delay="indefinite"/>
                      </p:stCondLst>
                      <p:childTnLst>
                        <p:par>
                          <p:cTn id="28" fill="hold">
                            <p:stCondLst>
                              <p:cond delay="0"/>
                            </p:stCondLst>
                            <p:childTnLst>
                              <p:par>
                                <p:cTn id="29" presetID="8" presetClass="entr" presetSubtype="16" fill="hold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30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2">
                                            <p:txEl>
                                              <p:pRg st="6" end="6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diamond(in)">
                                      <p:cBhvr>
                                        <p:cTn id="31" dur="2000"/>
                                        <p:tgtEl>
                                          <p:spTgt spid="2">
                                            <p:txEl>
                                              <p:pRg st="6" end="6"/>
                                            </p:txEl>
                                          </p:spTgt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  <p:par>
                                <p:cTn id="32" presetID="8" presetClass="entr" presetSubtype="16" fill="hold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33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2">
                                            <p:txEl>
                                              <p:pRg st="7" end="7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diamond(in)">
                                      <p:cBhvr>
                                        <p:cTn id="34" dur="2000"/>
                                        <p:tgtEl>
                                          <p:spTgt spid="2">
                                            <p:txEl>
                                              <p:pRg st="7" end="7"/>
                                            </p:txEl>
                                          </p:spTgt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  <p:par>
                                <p:cTn id="35" presetID="8" presetClass="entr" presetSubtype="16" fill="hold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3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2">
                                            <p:txEl>
                                              <p:pRg st="8" end="8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diamond(in)">
                                      <p:cBhvr>
                                        <p:cTn id="37" dur="2000"/>
                                        <p:tgtEl>
                                          <p:spTgt spid="2">
                                            <p:txEl>
                                              <p:pRg st="8" end="8"/>
                                            </p:txEl>
                                          </p:spTgt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</p:childTnLst>
        </p:cTn>
      </p:par>
    </p:tnLst>
    <p:bldLst>
      <p:bldP spid="3" grpId="0"/>
      <p:bldP spid="4" grpId="0"/>
    </p:bldLst>
  </p:timing>
</p:sld>
</file>

<file path=ppt/slides/slide7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文本框 1"/>
          <p:cNvSpPr txBox="1"/>
          <p:nvPr/>
        </p:nvSpPr>
        <p:spPr>
          <a:xfrm>
            <a:off x="628650" y="819785"/>
            <a:ext cx="8162290" cy="5200650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r>
              <a:rPr lang="en-US" altLang="zh-CN" sz="2800">
                <a:solidFill>
                  <a:schemeClr val="tx1"/>
                </a:solidFill>
                <a:latin typeface="宋体" panose="02010600030101010101" pitchFamily="2" charset="-122"/>
                <a:cs typeface="宋体" panose="02010600030101010101" pitchFamily="2" charset="-122"/>
                <a:sym typeface="+mn-ea"/>
              </a:rPr>
              <a:t>&lt;</a:t>
            </a:r>
            <a:r>
              <a:rPr lang="zh-CN" altLang="en-US" sz="2800">
                <a:solidFill>
                  <a:schemeClr val="tx1"/>
                </a:solidFill>
                <a:latin typeface="宋体" panose="02010600030101010101" pitchFamily="2" charset="-122"/>
                <a:cs typeface="宋体" panose="02010600030101010101" pitchFamily="2" charset="-122"/>
                <a:sym typeface="+mn-ea"/>
              </a:rPr>
              <a:t>参考答案</a:t>
            </a:r>
            <a:r>
              <a:rPr lang="en-US" altLang="zh-CN" sz="2800">
                <a:solidFill>
                  <a:schemeClr val="tx1"/>
                </a:solidFill>
                <a:latin typeface="宋体" panose="02010600030101010101" pitchFamily="2" charset="-122"/>
                <a:cs typeface="宋体" panose="02010600030101010101" pitchFamily="2" charset="-122"/>
                <a:sym typeface="+mn-ea"/>
              </a:rPr>
              <a:t>&gt;</a:t>
            </a:r>
            <a:r>
              <a:rPr lang="zh-CN" altLang="en-US" sz="2800">
                <a:solidFill>
                  <a:schemeClr val="tx1"/>
                </a:solidFill>
                <a:latin typeface="宋体" panose="02010600030101010101" pitchFamily="2" charset="-122"/>
                <a:cs typeface="宋体" panose="02010600030101010101" pitchFamily="2" charset="-122"/>
                <a:sym typeface="+mn-ea"/>
              </a:rPr>
              <a:t>：</a:t>
            </a:r>
          </a:p>
          <a:p>
            <a:r>
              <a:rPr lang="zh-CN" altLang="en-US" sz="2400">
                <a:solidFill>
                  <a:schemeClr val="tx1"/>
                </a:solidFill>
                <a:latin typeface="宋体" panose="02010600030101010101" pitchFamily="2" charset="-122"/>
                <a:cs typeface="宋体" panose="02010600030101010101" pitchFamily="2" charset="-122"/>
                <a:sym typeface="+mn-ea"/>
              </a:rPr>
              <a:t>（评分说明：内容关联</a:t>
            </a:r>
            <a:r>
              <a:rPr lang="en-US" altLang="zh-CN" sz="2400">
                <a:solidFill>
                  <a:schemeClr val="tx1"/>
                </a:solidFill>
                <a:latin typeface="宋体" panose="02010600030101010101" pitchFamily="2" charset="-122"/>
                <a:cs typeface="宋体" panose="02010600030101010101" pitchFamily="2" charset="-122"/>
                <a:sym typeface="+mn-ea"/>
              </a:rPr>
              <a:t>1</a:t>
            </a:r>
            <a:r>
              <a:rPr lang="zh-CN" altLang="en-US" sz="2400">
                <a:solidFill>
                  <a:schemeClr val="tx1"/>
                </a:solidFill>
                <a:latin typeface="宋体" panose="02010600030101010101" pitchFamily="2" charset="-122"/>
                <a:cs typeface="宋体" panose="02010600030101010101" pitchFamily="2" charset="-122"/>
                <a:sym typeface="+mn-ea"/>
              </a:rPr>
              <a:t>分，对仗</a:t>
            </a:r>
            <a:r>
              <a:rPr lang="en-US" altLang="zh-CN" sz="2400">
                <a:solidFill>
                  <a:schemeClr val="tx1"/>
                </a:solidFill>
                <a:latin typeface="宋体" panose="02010600030101010101" pitchFamily="2" charset="-122"/>
                <a:cs typeface="宋体" panose="02010600030101010101" pitchFamily="2" charset="-122"/>
                <a:sym typeface="+mn-ea"/>
              </a:rPr>
              <a:t>1</a:t>
            </a:r>
            <a:r>
              <a:rPr lang="zh-CN" altLang="en-US" sz="2400">
                <a:solidFill>
                  <a:schemeClr val="tx1"/>
                </a:solidFill>
                <a:latin typeface="宋体" panose="02010600030101010101" pitchFamily="2" charset="-122"/>
                <a:cs typeface="宋体" panose="02010600030101010101" pitchFamily="2" charset="-122"/>
                <a:sym typeface="+mn-ea"/>
              </a:rPr>
              <a:t>分，仄起平收</a:t>
            </a:r>
            <a:r>
              <a:rPr lang="en-US" altLang="zh-CN" sz="2400">
                <a:solidFill>
                  <a:schemeClr val="tx1"/>
                </a:solidFill>
                <a:latin typeface="宋体" panose="02010600030101010101" pitchFamily="2" charset="-122"/>
                <a:cs typeface="宋体" panose="02010600030101010101" pitchFamily="2" charset="-122"/>
                <a:sym typeface="+mn-ea"/>
              </a:rPr>
              <a:t>1</a:t>
            </a:r>
            <a:r>
              <a:rPr lang="zh-CN" altLang="en-US" sz="2400">
                <a:solidFill>
                  <a:schemeClr val="tx1"/>
                </a:solidFill>
                <a:latin typeface="宋体" panose="02010600030101010101" pitchFamily="2" charset="-122"/>
                <a:cs typeface="宋体" panose="02010600030101010101" pitchFamily="2" charset="-122"/>
                <a:sym typeface="+mn-ea"/>
              </a:rPr>
              <a:t>分）</a:t>
            </a:r>
            <a:endParaRPr lang="en-US" altLang="zh-CN" sz="2400">
              <a:solidFill>
                <a:schemeClr val="tx1"/>
              </a:solidFill>
              <a:latin typeface="宋体" panose="02010600030101010101" pitchFamily="2" charset="-122"/>
              <a:cs typeface="宋体" panose="02010600030101010101" pitchFamily="2" charset="-122"/>
              <a:sym typeface="+mn-ea"/>
            </a:endParaRPr>
          </a:p>
          <a:p>
            <a:endParaRPr lang="zh-CN" altLang="en-US" sz="2800">
              <a:solidFill>
                <a:schemeClr val="tx1"/>
              </a:solidFill>
              <a:latin typeface="宋体" panose="02010600030101010101" pitchFamily="2" charset="-122"/>
              <a:cs typeface="宋体" panose="02010600030101010101" pitchFamily="2" charset="-122"/>
              <a:sym typeface="+mn-ea"/>
            </a:endParaRPr>
          </a:p>
          <a:p>
            <a:r>
              <a:rPr lang="zh-CN" altLang="en-US" sz="2800">
                <a:solidFill>
                  <a:schemeClr val="tx1"/>
                </a:solidFill>
                <a:latin typeface="宋体" panose="02010600030101010101" pitchFamily="2" charset="-122"/>
                <a:cs typeface="宋体" panose="02010600030101010101" pitchFamily="2" charset="-122"/>
                <a:sym typeface="+mn-ea"/>
              </a:rPr>
              <a:t>示例一   上联：夏荷 濯清涟 出淤泥而不染</a:t>
            </a:r>
            <a:endParaRPr lang="zh-CN" altLang="en-US" sz="2800">
              <a:solidFill>
                <a:schemeClr val="tx1"/>
              </a:solidFill>
              <a:latin typeface="宋体" panose="02010600030101010101" pitchFamily="2" charset="-122"/>
              <a:cs typeface="宋体" panose="02010600030101010101" pitchFamily="2" charset="-122"/>
            </a:endParaRPr>
          </a:p>
          <a:p>
            <a:r>
              <a:rPr lang="zh-CN" altLang="en-US" sz="2800">
                <a:solidFill>
                  <a:schemeClr val="tx1"/>
                </a:solidFill>
                <a:latin typeface="宋体" panose="02010600030101010101" pitchFamily="2" charset="-122"/>
                <a:cs typeface="宋体" panose="02010600030101010101" pitchFamily="2" charset="-122"/>
                <a:sym typeface="+mn-ea"/>
              </a:rPr>
              <a:t>         下联：冬梅 傲霜雪 远群芳以无争</a:t>
            </a:r>
          </a:p>
          <a:p>
            <a:endParaRPr lang="zh-CN" altLang="en-US" sz="2800">
              <a:solidFill>
                <a:schemeClr val="tx1"/>
              </a:solidFill>
              <a:latin typeface="宋体" panose="02010600030101010101" pitchFamily="2" charset="-122"/>
              <a:cs typeface="宋体" panose="02010600030101010101" pitchFamily="2" charset="-122"/>
              <a:sym typeface="+mn-ea"/>
            </a:endParaRPr>
          </a:p>
          <a:p>
            <a:r>
              <a:rPr lang="zh-CN" altLang="en-US" sz="2800">
                <a:solidFill>
                  <a:schemeClr val="tx1"/>
                </a:solidFill>
                <a:latin typeface="宋体" panose="02010600030101010101" pitchFamily="2" charset="-122"/>
                <a:cs typeface="宋体" panose="02010600030101010101" pitchFamily="2" charset="-122"/>
                <a:sym typeface="+mn-ea"/>
              </a:rPr>
              <a:t>示例二   上联：濯清涟 夏荷 出淤泥而不染</a:t>
            </a:r>
          </a:p>
          <a:p>
            <a:r>
              <a:rPr lang="zh-CN" altLang="en-US" sz="2800">
                <a:solidFill>
                  <a:schemeClr val="tx1"/>
                </a:solidFill>
                <a:latin typeface="宋体" panose="02010600030101010101" pitchFamily="2" charset="-122"/>
                <a:cs typeface="宋体" panose="02010600030101010101" pitchFamily="2" charset="-122"/>
                <a:sym typeface="+mn-ea"/>
              </a:rPr>
              <a:t>         下联：傲霜雪 冬梅 远群芳以无争</a:t>
            </a:r>
          </a:p>
          <a:p>
            <a:endParaRPr lang="zh-CN" altLang="en-US" sz="2800">
              <a:solidFill>
                <a:schemeClr val="tx1"/>
              </a:solidFill>
              <a:latin typeface="宋体" panose="02010600030101010101" pitchFamily="2" charset="-122"/>
              <a:cs typeface="宋体" panose="02010600030101010101" pitchFamily="2" charset="-122"/>
              <a:sym typeface="+mn-ea"/>
            </a:endParaRPr>
          </a:p>
          <a:p>
            <a:r>
              <a:rPr lang="zh-CN" altLang="en-US" sz="2800">
                <a:solidFill>
                  <a:schemeClr val="tx1"/>
                </a:solidFill>
                <a:latin typeface="宋体" panose="02010600030101010101" pitchFamily="2" charset="-122"/>
                <a:cs typeface="宋体" panose="02010600030101010101" pitchFamily="2" charset="-122"/>
                <a:sym typeface="+mn-ea"/>
              </a:rPr>
              <a:t> 示例三   上联：远群芳以无争 冬梅 傲霜雪</a:t>
            </a:r>
          </a:p>
          <a:p>
            <a:r>
              <a:rPr lang="zh-CN" altLang="en-US" sz="2800">
                <a:solidFill>
                  <a:schemeClr val="tx1"/>
                </a:solidFill>
                <a:latin typeface="宋体" panose="02010600030101010101" pitchFamily="2" charset="-122"/>
                <a:cs typeface="宋体" panose="02010600030101010101" pitchFamily="2" charset="-122"/>
                <a:sym typeface="+mn-ea"/>
              </a:rPr>
              <a:t>          下联：出淤泥而不染 夏荷 濯清涟</a:t>
            </a:r>
            <a:endParaRPr lang="zh-CN" altLang="en-US" sz="2800">
              <a:solidFill>
                <a:schemeClr val="tx1"/>
              </a:solidFill>
              <a:latin typeface="宋体" panose="02010600030101010101" pitchFamily="2" charset="-122"/>
              <a:cs typeface="宋体" panose="02010600030101010101" pitchFamily="2" charset="-122"/>
            </a:endParaRPr>
          </a:p>
          <a:p>
            <a:endParaRPr lang="zh-CN" altLang="en-US" sz="2800">
              <a:solidFill>
                <a:schemeClr val="tx1"/>
              </a:solidFill>
              <a:latin typeface="宋体" panose="02010600030101010101" pitchFamily="2" charset="-122"/>
              <a:cs typeface="宋体" panose="02010600030101010101" pitchFamily="2" charset="-122"/>
            </a:endParaRPr>
          </a:p>
        </p:txBody>
      </p:sp>
    </p:spTree>
  </p:cSld>
  <p:clrMapOvr>
    <a:masterClrMapping/>
  </p:clrMapOvr>
</p:sld>
</file>

<file path=ppt/slides/slide8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文本框 1"/>
          <p:cNvSpPr txBox="1"/>
          <p:nvPr/>
        </p:nvSpPr>
        <p:spPr>
          <a:xfrm>
            <a:off x="238760" y="194945"/>
            <a:ext cx="8748395" cy="6277610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r>
              <a:rPr lang="en-US" altLang="zh-CN"/>
              <a:t>                            </a:t>
            </a:r>
            <a:r>
              <a:rPr lang="en-US" altLang="zh-CN" sz="3200"/>
              <a:t> </a:t>
            </a:r>
            <a:r>
              <a:rPr lang="en-US" altLang="zh-CN" sz="3200">
                <a:latin typeface="宋体" panose="02010600030101010101" pitchFamily="2" charset="-122"/>
              </a:rPr>
              <a:t>*</a:t>
            </a:r>
            <a:r>
              <a:rPr lang="zh-CN" altLang="en-US" sz="3200"/>
              <a:t>根据语境补全对联</a:t>
            </a:r>
            <a:r>
              <a:rPr lang="zh-CN" altLang="en-US" sz="3200">
                <a:latin typeface="宋体" panose="02010600030101010101" pitchFamily="2" charset="-122"/>
              </a:rPr>
              <a:t>*</a:t>
            </a:r>
            <a:r>
              <a:rPr lang="zh-CN" altLang="en-US" sz="3200"/>
              <a:t>（主观题）</a:t>
            </a:r>
          </a:p>
          <a:p>
            <a:endParaRPr lang="zh-CN" altLang="en-US" sz="2400">
              <a:latin typeface="楷体" panose="02010609060101010101" charset="-122"/>
              <a:ea typeface="楷体" panose="02010609060101010101" charset="-122"/>
              <a:cs typeface="楷体" panose="02010609060101010101" charset="-122"/>
            </a:endParaRPr>
          </a:p>
          <a:p>
            <a:r>
              <a:rPr lang="zh-CN" altLang="en-US" sz="2800">
                <a:latin typeface="楷体" panose="02010609060101010101" charset="-122"/>
                <a:ea typeface="楷体" panose="02010609060101010101" charset="-122"/>
                <a:cs typeface="楷体" panose="02010609060101010101" charset="-122"/>
              </a:rPr>
              <a:t>例</a:t>
            </a:r>
            <a:r>
              <a:rPr lang="en-US" altLang="zh-CN" sz="2800">
                <a:latin typeface="楷体" panose="02010609060101010101" charset="-122"/>
                <a:ea typeface="楷体" panose="02010609060101010101" charset="-122"/>
                <a:cs typeface="楷体" panose="02010609060101010101" charset="-122"/>
              </a:rPr>
              <a:t>4</a:t>
            </a:r>
            <a:r>
              <a:rPr lang="zh-CN" altLang="en-US" sz="2800">
                <a:latin typeface="楷体" panose="02010609060101010101" charset="-122"/>
                <a:ea typeface="楷体" panose="02010609060101010101" charset="-122"/>
                <a:cs typeface="楷体" panose="02010609060101010101" charset="-122"/>
              </a:rPr>
              <a:t>：小明去广州旅游，恰逢广州旅游局征集广州各景区的宣传对联。其中，一句</a:t>
            </a:r>
            <a:r>
              <a:rPr lang="zh-CN" altLang="en-US" sz="2800">
                <a:solidFill>
                  <a:srgbClr val="FF0000"/>
                </a:solidFill>
                <a:latin typeface="楷体" panose="02010609060101010101" charset="-122"/>
                <a:ea typeface="楷体" panose="02010609060101010101" charset="-122"/>
                <a:cs typeface="楷体" panose="02010609060101010101" charset="-122"/>
              </a:rPr>
              <a:t>“黄花岗前看黄花，花开报秋至”</a:t>
            </a:r>
            <a:r>
              <a:rPr lang="zh-CN" altLang="en-US" sz="2800">
                <a:latin typeface="楷体" panose="02010609060101010101" charset="-122"/>
                <a:ea typeface="楷体" panose="02010609060101010101" charset="-122"/>
                <a:cs typeface="楷体" panose="02010609060101010101" charset="-122"/>
              </a:rPr>
              <a:t>的上联引起了小明的兴趣，但他一时并没有想出合适的下联。</a:t>
            </a:r>
          </a:p>
          <a:p>
            <a:r>
              <a:rPr lang="zh-CN" altLang="en-US" sz="2800">
                <a:latin typeface="楷体" panose="02010609060101010101" charset="-122"/>
                <a:ea typeface="楷体" panose="02010609060101010101" charset="-122"/>
                <a:cs typeface="楷体" panose="02010609060101010101" charset="-122"/>
              </a:rPr>
              <a:t>     次日清晨，小明来到了白云观游玩，他望着白色的云雾渐渐散去，太阳徐徐升起，立刻对出了下联：</a:t>
            </a:r>
            <a:endParaRPr lang="zh-CN" altLang="en-US" sz="2800" u="sng">
              <a:solidFill>
                <a:srgbClr val="FF0000"/>
              </a:solidFill>
              <a:latin typeface="楷体" panose="02010609060101010101" charset="-122"/>
              <a:ea typeface="楷体" panose="02010609060101010101" charset="-122"/>
              <a:cs typeface="楷体" panose="02010609060101010101" charset="-122"/>
            </a:endParaRPr>
          </a:p>
          <a:p>
            <a:endParaRPr lang="zh-CN" altLang="en-US" sz="2800" u="sng">
              <a:solidFill>
                <a:srgbClr val="FF0000"/>
              </a:solidFill>
              <a:latin typeface="楷体" panose="02010609060101010101" charset="-122"/>
              <a:ea typeface="楷体" panose="02010609060101010101" charset="-122"/>
              <a:cs typeface="楷体" panose="02010609060101010101" charset="-122"/>
            </a:endParaRPr>
          </a:p>
          <a:p>
            <a:endParaRPr lang="zh-CN" altLang="en-US" u="sng">
              <a:solidFill>
                <a:srgbClr val="FF0000"/>
              </a:solidFill>
            </a:endParaRPr>
          </a:p>
          <a:p>
            <a:r>
              <a:rPr lang="zh-CN" altLang="en-US" sz="2800">
                <a:solidFill>
                  <a:srgbClr val="FF0000"/>
                </a:solidFill>
              </a:rPr>
              <a:t>思路：</a:t>
            </a:r>
            <a:r>
              <a:rPr lang="en-US" altLang="zh-CN" sz="2800">
                <a:solidFill>
                  <a:srgbClr val="FF0000"/>
                </a:solidFill>
              </a:rPr>
              <a:t>1.</a:t>
            </a:r>
            <a:r>
              <a:rPr lang="zh-CN" altLang="en-US" sz="2800">
                <a:solidFill>
                  <a:srgbClr val="FF0000"/>
                </a:solidFill>
              </a:rPr>
              <a:t>上联进行分节，判断下联所对应词的词性</a:t>
            </a:r>
          </a:p>
          <a:p>
            <a:r>
              <a:rPr lang="zh-CN" altLang="en-US" sz="2800">
                <a:solidFill>
                  <a:srgbClr val="FF0000"/>
                </a:solidFill>
              </a:rPr>
              <a:t>           </a:t>
            </a:r>
            <a:r>
              <a:rPr lang="en-US" altLang="zh-CN" sz="2800">
                <a:solidFill>
                  <a:srgbClr val="FF0000"/>
                </a:solidFill>
              </a:rPr>
              <a:t>2.</a:t>
            </a:r>
            <a:r>
              <a:rPr lang="zh-CN" altLang="en-US" sz="2800">
                <a:solidFill>
                  <a:srgbClr val="FF0000"/>
                </a:solidFill>
              </a:rPr>
              <a:t>联系语境，选择合适词语         </a:t>
            </a:r>
          </a:p>
          <a:p>
            <a:r>
              <a:rPr lang="zh-CN" altLang="en-US" sz="2800">
                <a:solidFill>
                  <a:srgbClr val="FF0000"/>
                </a:solidFill>
              </a:rPr>
              <a:t>参考答案：</a:t>
            </a:r>
            <a:r>
              <a:rPr lang="zh-CN" altLang="en-US" sz="2800">
                <a:solidFill>
                  <a:srgbClr val="FF0000"/>
                </a:solidFill>
                <a:sym typeface="+mn-ea"/>
              </a:rPr>
              <a:t>白云观</a:t>
            </a:r>
            <a:r>
              <a:rPr lang="en-US" altLang="zh-CN" sz="2800">
                <a:solidFill>
                  <a:srgbClr val="FF0000"/>
                </a:solidFill>
                <a:sym typeface="+mn-ea"/>
              </a:rPr>
              <a:t>/</a:t>
            </a:r>
            <a:r>
              <a:rPr lang="zh-CN" altLang="en-US" sz="2800">
                <a:solidFill>
                  <a:srgbClr val="FF0000"/>
                </a:solidFill>
                <a:sym typeface="+mn-ea"/>
              </a:rPr>
              <a:t>里</a:t>
            </a:r>
            <a:r>
              <a:rPr lang="en-US" altLang="zh-CN" sz="2800">
                <a:solidFill>
                  <a:srgbClr val="FF0000"/>
                </a:solidFill>
                <a:sym typeface="+mn-ea"/>
              </a:rPr>
              <a:t>/</a:t>
            </a:r>
            <a:r>
              <a:rPr lang="zh-CN" altLang="en-US" sz="2800">
                <a:solidFill>
                  <a:srgbClr val="FF0000"/>
                </a:solidFill>
                <a:sym typeface="+mn-ea"/>
              </a:rPr>
              <a:t>望</a:t>
            </a:r>
            <a:r>
              <a:rPr lang="en-US" altLang="zh-CN" sz="2800">
                <a:solidFill>
                  <a:srgbClr val="FF0000"/>
                </a:solidFill>
                <a:sym typeface="+mn-ea"/>
              </a:rPr>
              <a:t>/</a:t>
            </a:r>
            <a:r>
              <a:rPr lang="zh-CN" altLang="en-US" sz="2800">
                <a:solidFill>
                  <a:srgbClr val="FF0000"/>
                </a:solidFill>
                <a:sym typeface="+mn-ea"/>
              </a:rPr>
              <a:t>白云，云散</a:t>
            </a:r>
            <a:r>
              <a:rPr lang="en-US" altLang="zh-CN" sz="2800">
                <a:solidFill>
                  <a:srgbClr val="FF0000"/>
                </a:solidFill>
                <a:sym typeface="+mn-ea"/>
              </a:rPr>
              <a:t>/</a:t>
            </a:r>
            <a:r>
              <a:rPr lang="zh-CN" altLang="en-US" sz="2800">
                <a:solidFill>
                  <a:srgbClr val="FF0000"/>
                </a:solidFill>
                <a:sym typeface="+mn-ea"/>
              </a:rPr>
              <a:t>见</a:t>
            </a:r>
            <a:r>
              <a:rPr lang="en-US" altLang="zh-CN" sz="2800">
                <a:solidFill>
                  <a:srgbClr val="FF0000"/>
                </a:solidFill>
                <a:sym typeface="+mn-ea"/>
              </a:rPr>
              <a:t>/</a:t>
            </a:r>
            <a:r>
              <a:rPr lang="zh-CN" altLang="en-US" sz="2800">
                <a:solidFill>
                  <a:srgbClr val="FF0000"/>
                </a:solidFill>
                <a:sym typeface="+mn-ea"/>
              </a:rPr>
              <a:t>日升。</a:t>
            </a:r>
            <a:endParaRPr lang="zh-CN" altLang="en-US" sz="2800">
              <a:solidFill>
                <a:srgbClr val="FF0000"/>
              </a:solidFill>
            </a:endParaRPr>
          </a:p>
          <a:p>
            <a:endParaRPr lang="zh-CN" altLang="en-US" sz="2400">
              <a:solidFill>
                <a:srgbClr val="FF0000"/>
              </a:solidFill>
            </a:endParaRPr>
          </a:p>
          <a:p>
            <a:endParaRPr lang="zh-CN" altLang="en-US" sz="2400">
              <a:solidFill>
                <a:srgbClr val="FF0000"/>
              </a:solidFill>
            </a:endParaRPr>
          </a:p>
        </p:txBody>
      </p:sp>
      <p:sp>
        <p:nvSpPr>
          <p:cNvPr id="3" name="文本框 2"/>
          <p:cNvSpPr txBox="1"/>
          <p:nvPr/>
        </p:nvSpPr>
        <p:spPr>
          <a:xfrm>
            <a:off x="5886450" y="1503045"/>
            <a:ext cx="257175" cy="521970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r>
              <a:rPr lang="en-US" altLang="zh-CN" sz="2800"/>
              <a:t>/</a:t>
            </a:r>
          </a:p>
        </p:txBody>
      </p:sp>
      <p:sp>
        <p:nvSpPr>
          <p:cNvPr id="4" name="文本框 3"/>
          <p:cNvSpPr txBox="1"/>
          <p:nvPr/>
        </p:nvSpPr>
        <p:spPr>
          <a:xfrm>
            <a:off x="6235700" y="1503045"/>
            <a:ext cx="281940" cy="521970"/>
          </a:xfrm>
          <a:prstGeom prst="rect">
            <a:avLst/>
          </a:prstGeom>
          <a:noFill/>
        </p:spPr>
        <p:txBody>
          <a:bodyPr wrap="none" rtlCol="0">
            <a:spAutoFit/>
          </a:bodyPr>
          <a:lstStyle/>
          <a:p>
            <a:r>
              <a:rPr lang="en-US" altLang="zh-CN" sz="2800"/>
              <a:t>/</a:t>
            </a:r>
          </a:p>
        </p:txBody>
      </p:sp>
      <p:sp>
        <p:nvSpPr>
          <p:cNvPr id="5" name="文本框 4"/>
          <p:cNvSpPr txBox="1"/>
          <p:nvPr/>
        </p:nvSpPr>
        <p:spPr>
          <a:xfrm>
            <a:off x="6621145" y="1503045"/>
            <a:ext cx="246380" cy="521970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r>
              <a:rPr lang="en-US" altLang="zh-CN" sz="2800"/>
              <a:t>/</a:t>
            </a:r>
          </a:p>
        </p:txBody>
      </p:sp>
      <p:sp>
        <p:nvSpPr>
          <p:cNvPr id="6" name="文本框 5"/>
          <p:cNvSpPr txBox="1"/>
          <p:nvPr/>
        </p:nvSpPr>
        <p:spPr>
          <a:xfrm>
            <a:off x="8400415" y="1503045"/>
            <a:ext cx="281940" cy="521970"/>
          </a:xfrm>
          <a:prstGeom prst="rect">
            <a:avLst/>
          </a:prstGeom>
          <a:noFill/>
        </p:spPr>
        <p:txBody>
          <a:bodyPr wrap="none" rtlCol="0">
            <a:spAutoFit/>
          </a:bodyPr>
          <a:lstStyle/>
          <a:p>
            <a:r>
              <a:rPr lang="en-US" altLang="zh-CN" sz="2800"/>
              <a:t>/</a:t>
            </a:r>
          </a:p>
        </p:txBody>
      </p:sp>
      <p:sp>
        <p:nvSpPr>
          <p:cNvPr id="7" name="文本框 6"/>
          <p:cNvSpPr txBox="1"/>
          <p:nvPr/>
        </p:nvSpPr>
        <p:spPr>
          <a:xfrm>
            <a:off x="238760" y="1915160"/>
            <a:ext cx="281940" cy="521970"/>
          </a:xfrm>
          <a:prstGeom prst="rect">
            <a:avLst/>
          </a:prstGeom>
          <a:noFill/>
        </p:spPr>
        <p:txBody>
          <a:bodyPr wrap="none" rtlCol="0">
            <a:spAutoFit/>
          </a:bodyPr>
          <a:lstStyle/>
          <a:p>
            <a:r>
              <a:rPr lang="en-US" altLang="zh-CN" sz="2800"/>
              <a:t>/</a:t>
            </a:r>
          </a:p>
        </p:txBody>
      </p:sp>
    </p:spTree>
  </p:cSld>
  <p:clrMapOvr>
    <a:masterClrMapping/>
  </p:clrMapOvr>
  <p:timing>
    <p:tnLst>
      <p:par>
        <p:cTn id="1" dur="indefinite" restart="never" nodeType="tmRoot">
          <p:childTnLst>
            <p:seq concurrent="1" nextAc="seek">
              <p:cTn id="2" dur="indefinite" nodeType="mainSeq">
                <p:childTnLst>
                  <p:par>
                    <p:cTn id="3" fill="hold">
                      <p:stCondLst>
                        <p:cond delay="indefinite"/>
                        <p:cond evt="onBegin" delay="0">
                          <p:tn val="2"/>
                        </p:cond>
                      </p:stCondLst>
                      <p:childTnLst>
                        <p:par>
                          <p:cTn id="4" fill="hold">
                            <p:stCondLst>
                              <p:cond delay="0"/>
                            </p:stCondLst>
                            <p:childTnLst>
                              <p:par>
                                <p:cTn id="5" presetID="1" presetClass="exit" presetSubtype="0" fill="hold" grpId="0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3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7" presetID="1" presetClass="exit" presetSubtype="0" fill="hold" grpId="1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8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4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9" presetID="1" presetClass="exit" presetSubtype="0" fill="hold" grpId="2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0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4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11" presetID="1" presetClass="exit" presetSubtype="0" fill="hold" grpId="0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2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5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13" presetID="1" presetClass="exit" presetSubtype="0" fill="hold" grpId="0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4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6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15" presetID="1" presetClass="exit" presetSubtype="0" fill="hold" grpId="0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7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17" fill="hold">
                      <p:stCondLst>
                        <p:cond delay="indefinite"/>
                      </p:stCondLst>
                      <p:childTnLst>
                        <p:par>
                          <p:cTn id="18" fill="hold">
                            <p:stCondLst>
                              <p:cond delay="0"/>
                            </p:stCondLst>
                            <p:childTnLst>
                              <p:par>
                                <p:cTn id="19" presetID="16" presetClass="entr" presetSubtype="21" fill="hold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20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2">
                                            <p:txEl>
                                              <p:pRg st="2" end="2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barn(inVertical)">
                                      <p:cBhvr>
                                        <p:cTn id="21" dur="500"/>
                                        <p:tgtEl>
                                          <p:spTgt spid="2">
                                            <p:txEl>
                                              <p:pRg st="2" end="2"/>
                                            </p:txEl>
                                          </p:spTgt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  <p:par>
                                <p:cTn id="22" presetID="16" presetClass="entr" presetSubtype="21" fill="hold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23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2">
                                            <p:txEl>
                                              <p:pRg st="3" end="3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barn(inVertical)">
                                      <p:cBhvr>
                                        <p:cTn id="24" dur="500"/>
                                        <p:tgtEl>
                                          <p:spTgt spid="2">
                                            <p:txEl>
                                              <p:pRg st="3" end="3"/>
                                            </p:txEl>
                                          </p:spTgt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25" fill="hold">
                      <p:stCondLst>
                        <p:cond delay="indefinite"/>
                      </p:stCondLst>
                      <p:childTnLst>
                        <p:par>
                          <p:cTn id="26" fill="hold">
                            <p:stCondLst>
                              <p:cond delay="0"/>
                            </p:stCondLst>
                            <p:childTnLst>
                              <p:par>
                                <p:cTn id="27" presetID="3" presetClass="entr" presetSubtype="10" fill="hold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28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2">
                                            <p:txEl>
                                              <p:pRg st="6" end="6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blinds(horizontal)">
                                      <p:cBhvr>
                                        <p:cTn id="29" dur="500"/>
                                        <p:tgtEl>
                                          <p:spTgt spid="2">
                                            <p:txEl>
                                              <p:pRg st="6" end="6"/>
                                            </p:txEl>
                                          </p:spTgt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30" fill="hold">
                      <p:stCondLst>
                        <p:cond delay="indefinite"/>
                      </p:stCondLst>
                      <p:childTnLst>
                        <p:par>
                          <p:cTn id="31" fill="hold">
                            <p:stCondLst>
                              <p:cond delay="0"/>
                            </p:stCondLst>
                            <p:childTnLst>
                              <p:par>
                                <p:cTn id="32" presetID="3" presetClass="entr" presetSubtype="10" fill="hold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33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2">
                                            <p:txEl>
                                              <p:pRg st="7" end="7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blinds(horizontal)">
                                      <p:cBhvr>
                                        <p:cTn id="34" dur="500"/>
                                        <p:tgtEl>
                                          <p:spTgt spid="2">
                                            <p:txEl>
                                              <p:pRg st="7" end="7"/>
                                            </p:txEl>
                                          </p:spTgt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35" fill="hold">
                      <p:stCondLst>
                        <p:cond delay="indefinite"/>
                      </p:stCondLst>
                      <p:childTnLst>
                        <p:par>
                          <p:cTn id="36" fill="hold">
                            <p:stCondLst>
                              <p:cond delay="0"/>
                            </p:stCondLst>
                            <p:childTnLst>
                              <p:par>
                                <p:cTn id="37" presetID="2" presetClass="entr" presetSubtype="4" fill="hold" grpId="1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38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3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39" dur="500" fill="hold"/>
                                        <p:tgtEl>
                                          <p:spTgt spid="3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40" dur="500" fill="hold"/>
                                        <p:tgtEl>
                                          <p:spTgt spid="3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1+#ppt_h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41" fill="hold">
                      <p:stCondLst>
                        <p:cond delay="indefinite"/>
                      </p:stCondLst>
                      <p:childTnLst>
                        <p:par>
                          <p:cTn id="42" fill="hold">
                            <p:stCondLst>
                              <p:cond delay="0"/>
                            </p:stCondLst>
                            <p:childTnLst>
                              <p:par>
                                <p:cTn id="43" presetID="2" presetClass="entr" presetSubtype="4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44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4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45" dur="500" fill="hold"/>
                                        <p:tgtEl>
                                          <p:spTgt spid="4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46" dur="500" fill="hold"/>
                                        <p:tgtEl>
                                          <p:spTgt spid="4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1+#ppt_h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47" fill="hold">
                      <p:stCondLst>
                        <p:cond delay="indefinite"/>
                      </p:stCondLst>
                      <p:childTnLst>
                        <p:par>
                          <p:cTn id="48" fill="hold">
                            <p:stCondLst>
                              <p:cond delay="0"/>
                            </p:stCondLst>
                            <p:childTnLst>
                              <p:par>
                                <p:cTn id="49" presetID="2" presetClass="entr" presetSubtype="4" fill="hold" grpId="1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50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5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51" dur="500" fill="hold"/>
                                        <p:tgtEl>
                                          <p:spTgt spid="5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52" dur="500" fill="hold"/>
                                        <p:tgtEl>
                                          <p:spTgt spid="5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1+#ppt_h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53" fill="hold">
                      <p:stCondLst>
                        <p:cond delay="indefinite"/>
                      </p:stCondLst>
                      <p:childTnLst>
                        <p:par>
                          <p:cTn id="54" fill="hold">
                            <p:stCondLst>
                              <p:cond delay="0"/>
                            </p:stCondLst>
                            <p:childTnLst>
                              <p:par>
                                <p:cTn id="55" presetID="2" presetClass="entr" presetSubtype="4" fill="hold" grpId="1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5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6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57" dur="500" fill="hold"/>
                                        <p:tgtEl>
                                          <p:spTgt spid="6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58" dur="500" fill="hold"/>
                                        <p:tgtEl>
                                          <p:spTgt spid="6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1+#ppt_h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59" fill="hold">
                      <p:stCondLst>
                        <p:cond delay="indefinite"/>
                      </p:stCondLst>
                      <p:childTnLst>
                        <p:par>
                          <p:cTn id="60" fill="hold">
                            <p:stCondLst>
                              <p:cond delay="0"/>
                            </p:stCondLst>
                            <p:childTnLst>
                              <p:par>
                                <p:cTn id="61" presetID="2" presetClass="entr" presetSubtype="4" fill="hold" grpId="1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62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7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63" dur="500" fill="hold"/>
                                        <p:tgtEl>
                                          <p:spTgt spid="7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64" dur="500" fill="hold"/>
                                        <p:tgtEl>
                                          <p:spTgt spid="7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1+#ppt_h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65" fill="hold">
                      <p:stCondLst>
                        <p:cond delay="indefinite"/>
                      </p:stCondLst>
                      <p:childTnLst>
                        <p:par>
                          <p:cTn id="66" fill="hold">
                            <p:stCondLst>
                              <p:cond delay="0"/>
                            </p:stCondLst>
                            <p:childTnLst>
                              <p:par>
                                <p:cTn id="67" presetID="16" presetClass="entr" presetSubtype="21" fill="hold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68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2">
                                            <p:txEl>
                                              <p:pRg st="8" end="8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barn(inVertical)">
                                      <p:cBhvr>
                                        <p:cTn id="69" dur="500"/>
                                        <p:tgtEl>
                                          <p:spTgt spid="2">
                                            <p:txEl>
                                              <p:pRg st="8" end="8"/>
                                            </p:txEl>
                                          </p:spTgt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</p:childTnLst>
        </p:cTn>
      </p:par>
    </p:tnLst>
    <p:bldLst>
      <p:bldP spid="3" grpId="0"/>
      <p:bldP spid="3" grpId="1"/>
      <p:bldP spid="4" grpId="0"/>
      <p:bldP spid="4" grpId="1"/>
      <p:bldP spid="4" grpId="2"/>
      <p:bldP spid="5" grpId="0"/>
      <p:bldP spid="5" grpId="1"/>
      <p:bldP spid="6" grpId="0"/>
      <p:bldP spid="6" grpId="1"/>
      <p:bldP spid="7" grpId="0"/>
      <p:bldP spid="7" grpId="1"/>
    </p:bldLst>
  </p:timing>
</p:sld>
</file>

<file path=ppt/slides/slide9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文本框 1"/>
          <p:cNvSpPr txBox="1"/>
          <p:nvPr/>
        </p:nvSpPr>
        <p:spPr>
          <a:xfrm>
            <a:off x="1003300" y="626110"/>
            <a:ext cx="7249160" cy="5662295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r>
              <a:rPr lang="zh-CN" altLang="en-US" sz="3600" dirty="0"/>
              <a:t>对联题目方法总结：</a:t>
            </a:r>
            <a:endParaRPr lang="zh-CN" altLang="en-US" sz="2800" dirty="0"/>
          </a:p>
          <a:p>
            <a:endParaRPr lang="zh-CN" altLang="en-US" sz="2800" dirty="0"/>
          </a:p>
          <a:p>
            <a:r>
              <a:rPr lang="en-US" altLang="zh-CN" sz="2800" dirty="0"/>
              <a:t>1.</a:t>
            </a:r>
            <a:r>
              <a:rPr lang="zh-CN" altLang="en-US" sz="2800" dirty="0"/>
              <a:t>注意题目中的</a:t>
            </a:r>
            <a:r>
              <a:rPr lang="zh-CN" altLang="en-US" sz="2800" dirty="0">
                <a:solidFill>
                  <a:srgbClr val="FF0000"/>
                </a:solidFill>
              </a:rPr>
              <a:t>情境</a:t>
            </a:r>
            <a:r>
              <a:rPr lang="zh-CN" altLang="en-US" sz="2800" dirty="0"/>
              <a:t>和</a:t>
            </a:r>
            <a:r>
              <a:rPr lang="zh-CN" altLang="en-US" sz="2800" dirty="0">
                <a:solidFill>
                  <a:srgbClr val="FF0000"/>
                </a:solidFill>
              </a:rPr>
              <a:t>语境</a:t>
            </a:r>
            <a:r>
              <a:rPr lang="zh-CN" altLang="en-US" sz="2800" dirty="0"/>
              <a:t>，圈画</a:t>
            </a:r>
            <a:r>
              <a:rPr lang="zh-CN" altLang="en-US" sz="2800" dirty="0">
                <a:solidFill>
                  <a:srgbClr val="FF0000"/>
                </a:solidFill>
              </a:rPr>
              <a:t>题干</a:t>
            </a:r>
            <a:r>
              <a:rPr lang="zh-CN" altLang="en-US" sz="2800" dirty="0"/>
              <a:t>和</a:t>
            </a:r>
            <a:r>
              <a:rPr lang="zh-CN" altLang="en-US" sz="2800" dirty="0">
                <a:solidFill>
                  <a:srgbClr val="FF0000"/>
                </a:solidFill>
              </a:rPr>
              <a:t>选项</a:t>
            </a:r>
            <a:r>
              <a:rPr lang="zh-CN" altLang="en-US" sz="2800" dirty="0"/>
              <a:t>中的</a:t>
            </a:r>
            <a:r>
              <a:rPr lang="zh-CN" altLang="en-US" sz="2800" dirty="0">
                <a:solidFill>
                  <a:srgbClr val="FF0000"/>
                </a:solidFill>
              </a:rPr>
              <a:t>关键词</a:t>
            </a:r>
          </a:p>
          <a:p>
            <a:endParaRPr lang="zh-CN" altLang="en-US" sz="2800" dirty="0"/>
          </a:p>
          <a:p>
            <a:r>
              <a:rPr lang="en-US" altLang="zh-CN" sz="2800" dirty="0"/>
              <a:t>2.</a:t>
            </a:r>
            <a:r>
              <a:rPr lang="zh-CN" altLang="en-US" sz="2800" dirty="0"/>
              <a:t>根据</a:t>
            </a:r>
            <a:r>
              <a:rPr lang="zh-CN" altLang="en-US" sz="2800" dirty="0">
                <a:solidFill>
                  <a:srgbClr val="FF0000"/>
                </a:solidFill>
              </a:rPr>
              <a:t>平仄</a:t>
            </a:r>
            <a:r>
              <a:rPr lang="zh-CN" altLang="en-US" sz="2800" dirty="0"/>
              <a:t>确定上下联（</a:t>
            </a:r>
            <a:r>
              <a:rPr lang="zh-CN" altLang="en-US" sz="2800" dirty="0">
                <a:solidFill>
                  <a:srgbClr val="FF0000"/>
                </a:solidFill>
              </a:rPr>
              <a:t>仄起平收</a:t>
            </a:r>
            <a:r>
              <a:rPr lang="zh-CN" altLang="en-US" sz="2800" dirty="0"/>
              <a:t>）</a:t>
            </a:r>
          </a:p>
          <a:p>
            <a:endParaRPr lang="zh-CN" altLang="en-US" sz="2800" dirty="0"/>
          </a:p>
          <a:p>
            <a:r>
              <a:rPr lang="en-US" altLang="zh-CN" sz="2800" dirty="0"/>
              <a:t>3.</a:t>
            </a:r>
            <a:r>
              <a:rPr lang="zh-CN" altLang="en-US" sz="2800" dirty="0"/>
              <a:t>把上联（下联）分小节，按小节根据</a:t>
            </a:r>
            <a:r>
              <a:rPr lang="zh-CN" altLang="en-US" sz="2800" dirty="0">
                <a:solidFill>
                  <a:srgbClr val="FF0000"/>
                </a:solidFill>
              </a:rPr>
              <a:t>词性</a:t>
            </a:r>
            <a:r>
              <a:rPr lang="zh-CN" altLang="en-US" sz="2800" dirty="0"/>
              <a:t>分别对出下联（上联）</a:t>
            </a:r>
          </a:p>
          <a:p>
            <a:endParaRPr lang="zh-CN" altLang="en-US" sz="2800" dirty="0"/>
          </a:p>
          <a:p>
            <a:r>
              <a:rPr lang="en-US" altLang="zh-CN" sz="2800" dirty="0"/>
              <a:t>4.</a:t>
            </a:r>
            <a:r>
              <a:rPr lang="zh-CN" altLang="en-US" sz="2800" dirty="0"/>
              <a:t>注意名著以及生活常识的积累</a:t>
            </a:r>
          </a:p>
          <a:p>
            <a:endParaRPr lang="zh-CN" altLang="en-US" sz="2800" dirty="0"/>
          </a:p>
          <a:p>
            <a:r>
              <a:rPr lang="zh-CN" altLang="en-US" dirty="0"/>
              <a:t>  </a:t>
            </a:r>
          </a:p>
        </p:txBody>
      </p:sp>
    </p:spTree>
  </p:cSld>
  <p:clrMapOvr>
    <a:masterClrMapping/>
  </p:clrMapOvr>
  <p:timing>
    <p:tnLst>
      <p:par>
        <p:cTn id="1" dur="indefinite" restart="never" nodeType="tmRoot">
          <p:childTnLst>
            <p:seq concurrent="1" nextAc="seek">
              <p:cTn id="2" dur="indefinite" nodeType="mainSeq">
                <p:childTnLst>
                  <p:par>
                    <p:cTn id="3" fill="hold">
                      <p:stCondLst>
                        <p:cond delay="indefinite"/>
                      </p:stCondLst>
                      <p:childTnLst>
                        <p:par>
                          <p:cTn id="4" fill="hold">
                            <p:stCondLst>
                              <p:cond delay="0"/>
                            </p:stCondLst>
                            <p:childTnLst>
                              <p:par>
                                <p:cTn id="5" presetID="22" presetClass="entr" presetSubtype="4" fill="hold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2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wipe(down)">
                                      <p:cBhvr>
                                        <p:cTn id="7" dur="500"/>
                                        <p:tgtEl>
                                          <p:spTgt spid="2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8" fill="hold">
                      <p:stCondLst>
                        <p:cond delay="indefinite"/>
                      </p:stCondLst>
                      <p:childTnLst>
                        <p:par>
                          <p:cTn id="9" fill="hold">
                            <p:stCondLst>
                              <p:cond delay="0"/>
                            </p:stCondLst>
                            <p:childTnLst>
                              <p:par>
                                <p:cTn id="10" presetID="16" presetClass="entr" presetSubtype="21" fill="hold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1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2">
                                            <p:txEl>
                                              <p:pRg st="2" end="2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barn(inVertical)">
                                      <p:cBhvr>
                                        <p:cTn id="12" dur="500"/>
                                        <p:tgtEl>
                                          <p:spTgt spid="2">
                                            <p:txEl>
                                              <p:pRg st="2" end="2"/>
                                            </p:txEl>
                                          </p:spTgt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  <p:par>
                                <p:cTn id="13" presetID="16" presetClass="entr" presetSubtype="21" fill="hold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4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2">
                                            <p:txEl>
                                              <p:pRg st="4" end="4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barn(inVertical)">
                                      <p:cBhvr>
                                        <p:cTn id="15" dur="500"/>
                                        <p:tgtEl>
                                          <p:spTgt spid="2">
                                            <p:txEl>
                                              <p:pRg st="4" end="4"/>
                                            </p:txEl>
                                          </p:spTgt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  <p:par>
                                <p:cTn id="16" presetID="16" presetClass="entr" presetSubtype="21" fill="hold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7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2">
                                            <p:txEl>
                                              <p:pRg st="6" end="6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barn(inVertical)">
                                      <p:cBhvr>
                                        <p:cTn id="18" dur="500"/>
                                        <p:tgtEl>
                                          <p:spTgt spid="2">
                                            <p:txEl>
                                              <p:pRg st="6" end="6"/>
                                            </p:txEl>
                                          </p:spTgt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  <p:par>
                                <p:cTn id="19" presetID="16" presetClass="entr" presetSubtype="21" fill="hold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20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2">
                                            <p:txEl>
                                              <p:pRg st="8" end="8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barn(inVertical)">
                                      <p:cBhvr>
                                        <p:cTn id="21" dur="500"/>
                                        <p:tgtEl>
                                          <p:spTgt spid="2">
                                            <p:txEl>
                                              <p:pRg st="8" end="8"/>
                                            </p:txEl>
                                          </p:spTgt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</p:childTnLst>
        </p:cTn>
      </p:par>
    </p:tnLst>
  </p:timing>
</p:sld>
</file>

<file path=ppt/tags/tag1.xml><?xml version="1.0" encoding="utf-8"?>
<p:tagLst xmlns:a="http://schemas.openxmlformats.org/drawingml/2006/main" xmlns:r="http://schemas.openxmlformats.org/officeDocument/2006/relationships" xmlns:p="http://schemas.openxmlformats.org/presentationml/2006/main">
  <p:tag name="KSO_WM_DOC_GUID" val="{18c2fae0-8886-434f-a1b5-8ef4c841106d}"/>
</p:tagLst>
</file>

<file path=ppt/tags/tag2.xml><?xml version="1.0" encoding="utf-8"?>
<p:tagLst xmlns:a="http://schemas.openxmlformats.org/drawingml/2006/main" xmlns:r="http://schemas.openxmlformats.org/officeDocument/2006/relationships" xmlns:p="http://schemas.openxmlformats.org/presentationml/2006/main">
  <p:tag name="KSO_WM_SLIDE_MODEL_TYPE" val="timeline"/>
</p:tagLst>
</file>

<file path=ppt/theme/theme1.xml><?xml version="1.0" encoding="utf-8"?>
<a:theme xmlns:a="http://schemas.openxmlformats.org/drawingml/2006/main" name="书籍进步">
  <a:themeElements>
    <a:clrScheme name="">
      <a:dk1>
        <a:srgbClr val="000000"/>
      </a:dk1>
      <a:lt1>
        <a:srgbClr val="FFFFFF"/>
      </a:lt1>
      <a:dk2>
        <a:srgbClr val="000000"/>
      </a:dk2>
      <a:lt2>
        <a:srgbClr val="969696"/>
      </a:lt2>
      <a:accent1>
        <a:srgbClr val="216606"/>
      </a:accent1>
      <a:accent2>
        <a:srgbClr val="669900"/>
      </a:accent2>
      <a:accent3>
        <a:srgbClr val="FFFFFF"/>
      </a:accent3>
      <a:accent4>
        <a:srgbClr val="000000"/>
      </a:accent4>
      <a:accent5>
        <a:srgbClr val="ABB9AA"/>
      </a:accent5>
      <a:accent6>
        <a:srgbClr val="5B8900"/>
      </a:accent6>
      <a:hlink>
        <a:srgbClr val="CC3300"/>
      </a:hlink>
      <a:folHlink>
        <a:srgbClr val="996600"/>
      </a:folHlink>
    </a:clrScheme>
    <a:fontScheme name="">
      <a:majorFont>
        <a:latin typeface="Arial"/>
        <a:ea typeface="宋体"/>
        <a:cs typeface=""/>
      </a:majorFont>
      <a:minorFont>
        <a:latin typeface="Arial"/>
        <a:ea typeface="宋体"/>
        <a:cs typeface=""/>
      </a:minorFont>
    </a:fontScheme>
    <a:fmtScheme name="Office 2007-2010">
      <a:fillStyleLst>
        <a:solidFill>
          <a:schemeClr val="phClr"/>
        </a:solidFill>
        <a:gradFill rotWithShape="1">
          <a:gsLst>
            <a:gs pos="0">
              <a:schemeClr val="phClr">
                <a:tint val="50000"/>
                <a:satMod val="300000"/>
              </a:schemeClr>
            </a:gs>
            <a:gs pos="35000">
              <a:schemeClr val="phClr">
                <a:tint val="37000"/>
                <a:satMod val="300000"/>
              </a:schemeClr>
            </a:gs>
            <a:gs pos="100000">
              <a:schemeClr val="phClr">
                <a:tint val="15000"/>
                <a:satMod val="350000"/>
              </a:schemeClr>
            </a:gs>
          </a:gsLst>
          <a:lin ang="16200000" scaled="1"/>
        </a:gradFill>
        <a:gradFill rotWithShape="1">
          <a:gsLst>
            <a:gs pos="0">
              <a:schemeClr val="phClr">
                <a:shade val="51000"/>
                <a:satMod val="130000"/>
              </a:schemeClr>
            </a:gs>
            <a:gs pos="80000">
              <a:schemeClr val="phClr">
                <a:shade val="93000"/>
                <a:satMod val="130000"/>
              </a:schemeClr>
            </a:gs>
            <a:gs pos="100000">
              <a:schemeClr val="phClr">
                <a:shade val="94000"/>
                <a:satMod val="135000"/>
              </a:schemeClr>
            </a:gs>
          </a:gsLst>
          <a:lin ang="16200000" scaled="0"/>
        </a:gradFill>
      </a:fillStyleLst>
      <a:lnStyleLst>
        <a:ln w="9525" cap="flat" cmpd="sng" algn="ctr">
          <a:solidFill>
            <a:schemeClr val="phClr">
              <a:shade val="95000"/>
              <a:satMod val="105000"/>
            </a:schemeClr>
          </a:solidFill>
          <a:prstDash val="solid"/>
        </a:ln>
        <a:ln w="25400" cap="flat" cmpd="sng" algn="ctr">
          <a:solidFill>
            <a:schemeClr val="phClr"/>
          </a:solidFill>
          <a:prstDash val="solid"/>
        </a:ln>
        <a:ln w="38100" cap="flat" cmpd="sng" algn="ctr">
          <a:solidFill>
            <a:schemeClr val="phClr"/>
          </a:solidFill>
          <a:prstDash val="solid"/>
        </a:ln>
      </a:lnStyleLst>
      <a:effectStyleLst>
        <a:effectStyle>
          <a:effectLst>
            <a:outerShdw blurRad="40000" dist="20000" dir="5400000" rotWithShape="0">
              <a:srgbClr val="000000">
                <a:alpha val="38000"/>
              </a:srgbClr>
            </a:outerShdw>
          </a:effectLst>
        </a:effectStyle>
        <a:effectStyle>
          <a:effectLst>
            <a:outerShdw blurRad="40000" dist="23000" dir="5400000" rotWithShape="0">
              <a:srgbClr val="000000">
                <a:alpha val="35000"/>
              </a:srgbClr>
            </a:outerShdw>
          </a:effectLst>
        </a:effectStyle>
        <a:effectStyle>
          <a:effectLst>
            <a:outerShdw blurRad="40000" dist="23000" dir="5400000" rotWithShape="0">
              <a:srgbClr val="000000">
                <a:alpha val="35000"/>
              </a:srgbClr>
            </a:outerShdw>
          </a:effectLst>
          <a:scene3d>
            <a:camera prst="orthographicFront">
              <a:rot lat="0" lon="0" rev="0"/>
            </a:camera>
            <a:lightRig rig="threePt" dir="t">
              <a:rot lat="0" lon="0" rev="1200000"/>
            </a:lightRig>
          </a:scene3d>
          <a:sp3d>
            <a:bevelT w="63500" h="25400"/>
          </a:sp3d>
        </a:effectStyle>
      </a:effectStyleLst>
      <a:bgFillStyleLst>
        <a:solidFill>
          <a:schemeClr val="phClr"/>
        </a:solidFill>
        <a:gradFill rotWithShape="1">
          <a:gsLst>
            <a:gs pos="0">
              <a:schemeClr val="phClr">
                <a:tint val="40000"/>
                <a:satMod val="350000"/>
              </a:schemeClr>
            </a:gs>
            <a:gs pos="40000">
              <a:schemeClr val="phClr">
                <a:tint val="45000"/>
                <a:satMod val="350000"/>
                <a:shade val="99000"/>
              </a:schemeClr>
            </a:gs>
            <a:gs pos="100000">
              <a:schemeClr val="phClr">
                <a:shade val="20000"/>
                <a:satMod val="255000"/>
              </a:schemeClr>
            </a:gs>
          </a:gsLst>
          <a:path path="circle">
            <a:fillToRect l="50000" t="-80000" r="50000" b="180000"/>
          </a:path>
        </a:gradFill>
        <a:gradFill rotWithShape="1">
          <a:gsLst>
            <a:gs pos="0">
              <a:schemeClr val="phClr">
                <a:tint val="80000"/>
                <a:satMod val="300000"/>
              </a:schemeClr>
            </a:gs>
            <a:gs pos="100000">
              <a:schemeClr val="phClr">
                <a:shade val="30000"/>
                <a:satMod val="200000"/>
              </a:schemeClr>
            </a:gs>
          </a:gsLst>
          <a:path path="circle">
            <a:fillToRect l="50000" t="50000" r="50000" b="50000"/>
          </a:path>
        </a:gradFill>
      </a:bgFillStyleLst>
    </a:fmtScheme>
  </a:themeElements>
  <a:objectDefaults/>
  <a:extraClrSchemeLst>
    <a:extraClrScheme>
      <a:clrScheme name="">
        <a:dk1>
          <a:srgbClr val="000000"/>
        </a:dk1>
        <a:lt1>
          <a:srgbClr val="FFFFFF"/>
        </a:lt1>
        <a:dk2>
          <a:srgbClr val="000000"/>
        </a:dk2>
        <a:lt2>
          <a:srgbClr val="808080"/>
        </a:lt2>
        <a:accent1>
          <a:srgbClr val="BBE0E3"/>
        </a:accent1>
        <a:accent2>
          <a:srgbClr val="333399"/>
        </a:accent2>
        <a:accent3>
          <a:srgbClr val="FFFFFF"/>
        </a:accent3>
        <a:accent4>
          <a:srgbClr val="000000"/>
        </a:accent4>
        <a:accent5>
          <a:srgbClr val="D9EDEE"/>
        </a:accent5>
        <a:accent6>
          <a:srgbClr val="2D2D89"/>
        </a:accent6>
        <a:hlink>
          <a:srgbClr val="009999"/>
        </a:hlink>
        <a:folHlink>
          <a:srgbClr val="99CC00"/>
        </a:folHlink>
      </a:clrScheme>
      <a:clrMap bg1="lt1" tx1="dk1" bg2="lt2" tx2="dk2" accent1="accent1" accent2="accent2" accent3="accent3" accent4="accent4" accent5="accent5" accent6="accent6" hlink="hlink" folHlink="folHlink"/>
    </a:extraClrScheme>
    <a:extraClrScheme>
      <a:clrScheme name="">
        <a:dk1>
          <a:srgbClr val="000000"/>
        </a:dk1>
        <a:lt1>
          <a:srgbClr val="FFFFFF"/>
        </a:lt1>
        <a:dk2>
          <a:srgbClr val="000000"/>
        </a:dk2>
        <a:lt2>
          <a:srgbClr val="969696"/>
        </a:lt2>
        <a:accent1>
          <a:srgbClr val="FBDF53"/>
        </a:accent1>
        <a:accent2>
          <a:srgbClr val="FF9966"/>
        </a:accent2>
        <a:accent3>
          <a:srgbClr val="FFFFFF"/>
        </a:accent3>
        <a:accent4>
          <a:srgbClr val="000000"/>
        </a:accent4>
        <a:accent5>
          <a:srgbClr val="FDECB4"/>
        </a:accent5>
        <a:accent6>
          <a:srgbClr val="E5895B"/>
        </a:accent6>
        <a:hlink>
          <a:srgbClr val="CC3300"/>
        </a:hlink>
        <a:folHlink>
          <a:srgbClr val="996600"/>
        </a:folHlink>
      </a:clrScheme>
      <a:clrMap bg1="lt1" tx1="dk1" bg2="lt2" tx2="dk2" accent1="accent1" accent2="accent2" accent3="accent3" accent4="accent4" accent5="accent5" accent6="accent6" hlink="hlink" folHlink="folHlink"/>
    </a:extraClrScheme>
    <a:extraClrScheme>
      <a:clrScheme name="">
        <a:dk1>
          <a:srgbClr val="000000"/>
        </a:dk1>
        <a:lt1>
          <a:srgbClr val="FFFFFF"/>
        </a:lt1>
        <a:dk2>
          <a:srgbClr val="000000"/>
        </a:dk2>
        <a:lt2>
          <a:srgbClr val="808080"/>
        </a:lt2>
        <a:accent1>
          <a:srgbClr val="99CCFF"/>
        </a:accent1>
        <a:accent2>
          <a:srgbClr val="CCCCFF"/>
        </a:accent2>
        <a:accent3>
          <a:srgbClr val="FFFFFF"/>
        </a:accent3>
        <a:accent4>
          <a:srgbClr val="000000"/>
        </a:accent4>
        <a:accent5>
          <a:srgbClr val="CAE2FF"/>
        </a:accent5>
        <a:accent6>
          <a:srgbClr val="B7B7E5"/>
        </a:accent6>
        <a:hlink>
          <a:srgbClr val="3333CC"/>
        </a:hlink>
        <a:folHlink>
          <a:srgbClr val="AF67FF"/>
        </a:folHlink>
      </a:clrScheme>
      <a:clrMap bg1="lt1" tx1="dk1" bg2="lt2" tx2="dk2" accent1="accent1" accent2="accent2" accent3="accent3" accent4="accent4" accent5="accent5" accent6="accent6" hlink="hlink" folHlink="folHlink"/>
    </a:extraClrScheme>
    <a:extraClrScheme>
      <a:clrScheme name="">
        <a:dk1>
          <a:srgbClr val="000000"/>
        </a:dk1>
        <a:lt1>
          <a:srgbClr val="DEF6F1"/>
        </a:lt1>
        <a:dk2>
          <a:srgbClr val="000000"/>
        </a:dk2>
        <a:lt2>
          <a:srgbClr val="969696"/>
        </a:lt2>
        <a:accent1>
          <a:srgbClr val="FFFFFF"/>
        </a:accent1>
        <a:accent2>
          <a:srgbClr val="8DC6FF"/>
        </a:accent2>
        <a:accent3>
          <a:srgbClr val="EBFAF7"/>
        </a:accent3>
        <a:accent4>
          <a:srgbClr val="000000"/>
        </a:accent4>
        <a:accent5>
          <a:srgbClr val="FFFFFF"/>
        </a:accent5>
        <a:accent6>
          <a:srgbClr val="7EB1E5"/>
        </a:accent6>
        <a:hlink>
          <a:srgbClr val="0066CC"/>
        </a:hlink>
        <a:folHlink>
          <a:srgbClr val="00A800"/>
        </a:folHlink>
      </a:clrScheme>
      <a:clrMap bg1="lt1" tx1="dk1" bg2="lt2" tx2="dk2" accent1="accent1" accent2="accent2" accent3="accent3" accent4="accent4" accent5="accent5" accent6="accent6" hlink="hlink" folHlink="folHlink"/>
    </a:extraClrScheme>
    <a:extraClrScheme>
      <a:clrScheme name="">
        <a:dk1>
          <a:srgbClr val="000000"/>
        </a:dk1>
        <a:lt1>
          <a:srgbClr val="FFFFD9"/>
        </a:lt1>
        <a:dk2>
          <a:srgbClr val="000000"/>
        </a:dk2>
        <a:lt2>
          <a:srgbClr val="777777"/>
        </a:lt2>
        <a:accent1>
          <a:srgbClr val="FFFFF7"/>
        </a:accent1>
        <a:accent2>
          <a:srgbClr val="33CCCC"/>
        </a:accent2>
        <a:accent3>
          <a:srgbClr val="FFFFE9"/>
        </a:accent3>
        <a:accent4>
          <a:srgbClr val="000000"/>
        </a:accent4>
        <a:accent5>
          <a:srgbClr val="FFFFFA"/>
        </a:accent5>
        <a:accent6>
          <a:srgbClr val="2DB7B7"/>
        </a:accent6>
        <a:hlink>
          <a:srgbClr val="FF5050"/>
        </a:hlink>
        <a:folHlink>
          <a:srgbClr val="FF9900"/>
        </a:folHlink>
      </a:clrScheme>
      <a:clrMap bg1="lt1" tx1="dk1" bg2="lt2" tx2="dk2" accent1="accent1" accent2="accent2" accent3="accent3" accent4="accent4" accent5="accent5" accent6="accent6" hlink="hlink" folHlink="folHlink"/>
    </a:extraClrScheme>
    <a:extraClrScheme>
      <a:clrScheme name="">
        <a:dk1>
          <a:srgbClr val="FFFFFF"/>
        </a:dk1>
        <a:lt1>
          <a:srgbClr val="008080"/>
        </a:lt1>
        <a:dk2>
          <a:srgbClr val="FFFF99"/>
        </a:dk2>
        <a:lt2>
          <a:srgbClr val="005A58"/>
        </a:lt2>
        <a:accent1>
          <a:srgbClr val="006462"/>
        </a:accent1>
        <a:accent2>
          <a:srgbClr val="6D6FC7"/>
        </a:accent2>
        <a:accent3>
          <a:srgbClr val="AAC1C1"/>
        </a:accent3>
        <a:accent4>
          <a:srgbClr val="DCDCDC"/>
        </a:accent4>
        <a:accent5>
          <a:srgbClr val="AAB8B8"/>
        </a:accent5>
        <a:accent6>
          <a:srgbClr val="6163B2"/>
        </a:accent6>
        <a:hlink>
          <a:srgbClr val="00FFFF"/>
        </a:hlink>
        <a:folHlink>
          <a:srgbClr val="00FF00"/>
        </a:folHlink>
      </a:clrScheme>
      <a:clrMap bg1="lt1" tx1="dk1" bg2="lt2" tx2="dk2" accent1="accent1" accent2="accent2" accent3="accent3" accent4="accent4" accent5="accent5" accent6="accent6" hlink="hlink" folHlink="folHlink"/>
    </a:extraClrScheme>
    <a:extraClrScheme>
      <a:clrScheme name="">
        <a:dk1>
          <a:srgbClr val="FFFFFF"/>
        </a:dk1>
        <a:lt1>
          <a:srgbClr val="800000"/>
        </a:lt1>
        <a:dk2>
          <a:srgbClr val="DFD293"/>
        </a:dk2>
        <a:lt2>
          <a:srgbClr val="5C1F00"/>
        </a:lt2>
        <a:accent1>
          <a:srgbClr val="CC3300"/>
        </a:accent1>
        <a:accent2>
          <a:srgbClr val="BE7960"/>
        </a:accent2>
        <a:accent3>
          <a:srgbClr val="C1AAAA"/>
        </a:accent3>
        <a:accent4>
          <a:srgbClr val="DCDCDC"/>
        </a:accent4>
        <a:accent5>
          <a:srgbClr val="E2ADAA"/>
        </a:accent5>
        <a:accent6>
          <a:srgbClr val="AA6C55"/>
        </a:accent6>
        <a:hlink>
          <a:srgbClr val="FFFF99"/>
        </a:hlink>
        <a:folHlink>
          <a:srgbClr val="D3A219"/>
        </a:folHlink>
      </a:clrScheme>
      <a:clrMap bg1="lt1" tx1="dk1" bg2="lt2" tx2="dk2" accent1="accent1" accent2="accent2" accent3="accent3" accent4="accent4" accent5="accent5" accent6="accent6" hlink="hlink" folHlink="folHlink"/>
    </a:extraClrScheme>
    <a:extraClrScheme>
      <a:clrScheme name="">
        <a:dk1>
          <a:srgbClr val="FFFFFF"/>
        </a:dk1>
        <a:lt1>
          <a:srgbClr val="000099"/>
        </a:lt1>
        <a:dk2>
          <a:srgbClr val="CCFFFF"/>
        </a:dk2>
        <a:lt2>
          <a:srgbClr val="003366"/>
        </a:lt2>
        <a:accent1>
          <a:srgbClr val="3366CC"/>
        </a:accent1>
        <a:accent2>
          <a:srgbClr val="00B000"/>
        </a:accent2>
        <a:accent3>
          <a:srgbClr val="AAAACA"/>
        </a:accent3>
        <a:accent4>
          <a:srgbClr val="DCDCDC"/>
        </a:accent4>
        <a:accent5>
          <a:srgbClr val="ADB9E2"/>
        </a:accent5>
        <a:accent6>
          <a:srgbClr val="009D00"/>
        </a:accent6>
        <a:hlink>
          <a:srgbClr val="66CCFF"/>
        </a:hlink>
        <a:folHlink>
          <a:srgbClr val="FFE701"/>
        </a:folHlink>
      </a:clrScheme>
      <a:clrMap bg1="lt1" tx1="dk1" bg2="lt2" tx2="dk2" accent1="accent1" accent2="accent2" accent3="accent3" accent4="accent4" accent5="accent5" accent6="accent6" hlink="hlink" folHlink="folHlink"/>
    </a:extraClrScheme>
    <a:extraClrScheme>
      <a:clrScheme name="">
        <a:dk1>
          <a:srgbClr val="FFFFFF"/>
        </a:dk1>
        <a:lt1>
          <a:srgbClr val="000000"/>
        </a:lt1>
        <a:dk2>
          <a:srgbClr val="E3EBF1"/>
        </a:dk2>
        <a:lt2>
          <a:srgbClr val="336699"/>
        </a:lt2>
        <a:accent1>
          <a:srgbClr val="003399"/>
        </a:accent1>
        <a:accent2>
          <a:srgbClr val="468A4B"/>
        </a:accent2>
        <a:accent3>
          <a:srgbClr val="AAAAAA"/>
        </a:accent3>
        <a:accent4>
          <a:srgbClr val="DCDCDC"/>
        </a:accent4>
        <a:accent5>
          <a:srgbClr val="AAADCA"/>
        </a:accent5>
        <a:accent6>
          <a:srgbClr val="3E7B43"/>
        </a:accent6>
        <a:hlink>
          <a:srgbClr val="66CCFF"/>
        </a:hlink>
        <a:folHlink>
          <a:srgbClr val="F0E500"/>
        </a:folHlink>
      </a:clrScheme>
      <a:clrMap bg1="lt1" tx1="dk1" bg2="lt2" tx2="dk2" accent1="accent1" accent2="accent2" accent3="accent3" accent4="accent4" accent5="accent5" accent6="accent6" hlink="hlink" folHlink="folHlink"/>
    </a:extraClrScheme>
    <a:extraClrScheme>
      <a:clrScheme name="">
        <a:dk1>
          <a:srgbClr val="FFFFFF"/>
        </a:dk1>
        <a:lt1>
          <a:srgbClr val="686B5D"/>
        </a:lt1>
        <a:dk2>
          <a:srgbClr val="D1D1CB"/>
        </a:dk2>
        <a:lt2>
          <a:srgbClr val="777777"/>
        </a:lt2>
        <a:accent1>
          <a:srgbClr val="909082"/>
        </a:accent1>
        <a:accent2>
          <a:srgbClr val="809EA8"/>
        </a:accent2>
        <a:accent3>
          <a:srgbClr val="B9BAB6"/>
        </a:accent3>
        <a:accent4>
          <a:srgbClr val="DCDCDC"/>
        </a:accent4>
        <a:accent5>
          <a:srgbClr val="C7C7C1"/>
        </a:accent5>
        <a:accent6>
          <a:srgbClr val="728D96"/>
        </a:accent6>
        <a:hlink>
          <a:srgbClr val="FFCC66"/>
        </a:hlink>
        <a:folHlink>
          <a:srgbClr val="E9DCB9"/>
        </a:folHlink>
      </a:clrScheme>
      <a:clrMap bg1="lt1" tx1="dk1" bg2="lt2" tx2="dk2" accent1="accent1" accent2="accent2" accent3="accent3" accent4="accent4" accent5="accent5" accent6="accent6" hlink="hlink" folHlink="folHlink"/>
    </a:extraClrScheme>
    <a:extraClrScheme>
      <a:clrScheme name="">
        <a:dk1>
          <a:srgbClr val="FFFFFF"/>
        </a:dk1>
        <a:lt1>
          <a:srgbClr val="666699"/>
        </a:lt1>
        <a:dk2>
          <a:srgbClr val="FFFFFF"/>
        </a:dk2>
        <a:lt2>
          <a:srgbClr val="3E3E5C"/>
        </a:lt2>
        <a:accent1>
          <a:srgbClr val="60597B"/>
        </a:accent1>
        <a:accent2>
          <a:srgbClr val="6666FF"/>
        </a:accent2>
        <a:accent3>
          <a:srgbClr val="B9B9CA"/>
        </a:accent3>
        <a:accent4>
          <a:srgbClr val="DCDCDC"/>
        </a:accent4>
        <a:accent5>
          <a:srgbClr val="B7B5BF"/>
        </a:accent5>
        <a:accent6>
          <a:srgbClr val="5B5BE5"/>
        </a:accent6>
        <a:hlink>
          <a:srgbClr val="99CCFF"/>
        </a:hlink>
        <a:folHlink>
          <a:srgbClr val="FFFF99"/>
        </a:folHlink>
      </a:clrScheme>
      <a:clrMap bg1="lt1" tx1="dk1" bg2="lt2" tx2="dk2" accent1="accent1" accent2="accent2" accent3="accent3" accent4="accent4" accent5="accent5" accent6="accent6" hlink="hlink" folHlink="folHlink"/>
    </a:extraClrScheme>
    <a:extraClrScheme>
      <a:clrScheme name="">
        <a:dk1>
          <a:srgbClr val="FFFFFF"/>
        </a:dk1>
        <a:lt1>
          <a:srgbClr val="523E26"/>
        </a:lt1>
        <a:dk2>
          <a:srgbClr val="DFC08D"/>
        </a:dk2>
        <a:lt2>
          <a:srgbClr val="2D2015"/>
        </a:lt2>
        <a:accent1>
          <a:srgbClr val="8C7B70"/>
        </a:accent1>
        <a:accent2>
          <a:srgbClr val="8F5F2F"/>
        </a:accent2>
        <a:accent3>
          <a:srgbClr val="B3AFAB"/>
        </a:accent3>
        <a:accent4>
          <a:srgbClr val="DCDCDC"/>
        </a:accent4>
        <a:accent5>
          <a:srgbClr val="C5BFBC"/>
        </a:accent5>
        <a:accent6>
          <a:srgbClr val="805529"/>
        </a:accent6>
        <a:hlink>
          <a:srgbClr val="CCB400"/>
        </a:hlink>
        <a:folHlink>
          <a:srgbClr val="8C9EA0"/>
        </a:folHlink>
      </a:clrScheme>
      <a:clrMap bg1="lt1" tx1="dk1" bg2="lt2" tx2="dk2" accent1="accent1" accent2="accent2" accent3="accent3" accent4="accent4" accent5="accent5" accent6="accent6" hlink="hlink" folHlink="folHlink"/>
    </a:extraClrScheme>
    <a:extraClrScheme>
      <a:clrScheme name="">
        <a:dk1>
          <a:srgbClr val="000000"/>
        </a:dk1>
        <a:lt1>
          <a:srgbClr val="FFFFFF"/>
        </a:lt1>
        <a:dk2>
          <a:srgbClr val="000000"/>
        </a:dk2>
        <a:lt2>
          <a:srgbClr val="969696"/>
        </a:lt2>
        <a:accent1>
          <a:srgbClr val="216606"/>
        </a:accent1>
        <a:accent2>
          <a:srgbClr val="669900"/>
        </a:accent2>
        <a:accent3>
          <a:srgbClr val="FFFFFF"/>
        </a:accent3>
        <a:accent4>
          <a:srgbClr val="000000"/>
        </a:accent4>
        <a:accent5>
          <a:srgbClr val="ABB9AA"/>
        </a:accent5>
        <a:accent6>
          <a:srgbClr val="5B8900"/>
        </a:accent6>
        <a:hlink>
          <a:srgbClr val="CC3300"/>
        </a:hlink>
        <a:folHlink>
          <a:srgbClr val="996600"/>
        </a:folHlink>
      </a:clrScheme>
      <a:clrMap bg1="lt1" tx1="dk1" bg2="lt2" tx2="dk2" accent1="accent1" accent2="accent2" accent3="accent3" accent4="accent4" accent5="accent5" accent6="accent6" hlink="hlink" folHlink="folHlink"/>
    </a:extraClrScheme>
  </a:extraClrSchemeLst>
  <a:extLst>
    <a:ext uri="{05A4C25C-085E-4340-85A3-A5531E510DB2}">
      <thm15:themeFamily xmlns:thm15="http://schemas.microsoft.com/office/thememl/2012/main" name="Office Theme" id="{62F939B6-93AF-4DB8-9C6B-D6C7DFDC589F}" vid="{4A3C46E8-61CC-4603-A589-7422A47A8E4A}"/>
    </a:ext>
  </a:extLst>
</a:theme>
</file>

<file path=ppt/theme/theme2.xml><?xml version="1.0" encoding="utf-8"?>
<a:theme xmlns:a="http://schemas.openxmlformats.org/drawingml/2006/main" name="Office 主题">
  <a:themeElements>
    <a:clrScheme name="Office">
      <a:dk1>
        <a:sysClr val="windowText" lastClr="000000"/>
      </a:dk1>
      <a:lt1>
        <a:sysClr val="window" lastClr="FFFFFF"/>
      </a:lt1>
      <a:dk2>
        <a:srgbClr val="1F497D"/>
      </a:dk2>
      <a:lt2>
        <a:srgbClr val="EEECE1"/>
      </a:lt2>
      <a:accent1>
        <a:srgbClr val="4F81BD"/>
      </a:accent1>
      <a:accent2>
        <a:srgbClr val="C0504D"/>
      </a:accent2>
      <a:accent3>
        <a:srgbClr val="9BBB59"/>
      </a:accent3>
      <a:accent4>
        <a:srgbClr val="8064A2"/>
      </a:accent4>
      <a:accent5>
        <a:srgbClr val="4BACC6"/>
      </a:accent5>
      <a:accent6>
        <a:srgbClr val="F79646"/>
      </a:accent6>
      <a:hlink>
        <a:srgbClr val="0000FF"/>
      </a:hlink>
      <a:folHlink>
        <a:srgbClr val="800080"/>
      </a:folHlink>
    </a:clrScheme>
    <a:fontScheme name="Office">
      <a:majorFont>
        <a:latin typeface="Calibri"/>
        <a:ea typeface=""/>
        <a:cs typeface=""/>
        <a:font script="Jpan" typeface="ＭＳ Ｐゴシック"/>
        <a:font script="Hang" typeface="맑은 고딕"/>
        <a:font script="Hans" typeface="宋体"/>
        <a:font script="Hant" typeface="新細明體"/>
        <a:font script="Arab" typeface="Times New Roman"/>
        <a:font script="Hebr" typeface="Times New Roman"/>
        <a:font script="Thai" typeface="Angsana New"/>
        <a:font script="Ethi" typeface="Nyala"/>
        <a:font script="Beng" typeface="Vrinda"/>
        <a:font script="Gujr" typeface="Shruti"/>
        <a:font script="Khmr" typeface="MoolBoran"/>
        <a:font script="Knda" typeface="Tunga"/>
        <a:font script="Guru" typeface="Raavi"/>
        <a:font script="Cans" typeface="Euphemia"/>
        <a:font script="Cher" typeface="Plantagenet Cherokee"/>
        <a:font script="Yiii" typeface="Microsoft Yi Baiti"/>
        <a:font script="Tibt" typeface="Microsoft Himalaya"/>
        <a:font script="Thaa" typeface="MV Boli"/>
        <a:font script="Deva" typeface="Mangal"/>
        <a:font script="Telu" typeface="Gautami"/>
        <a:font script="Taml" typeface="Latha"/>
        <a:font script="Syrc" typeface="Estrangelo Edessa"/>
        <a:font script="Orya" typeface="Kalinga"/>
        <a:font script="Mlym" typeface="Kartika"/>
        <a:font script="Laoo" typeface="DokChampa"/>
        <a:font script="Sinh" typeface="Iskoola Pota"/>
        <a:font script="Mong" typeface="Mongolian Baiti"/>
        <a:font script="Viet" typeface="Times New Roman"/>
        <a:font script="Uigh" typeface="Microsoft Uighur"/>
      </a:majorFont>
      <a:minorFont>
        <a:latin typeface="Calibri"/>
        <a:ea typeface=""/>
        <a:cs typeface=""/>
        <a:font script="Jpan" typeface="ＭＳ Ｐゴシック"/>
        <a:font script="Hang" typeface="맑은 고딕"/>
        <a:font script="Hans" typeface="宋体"/>
        <a:font script="Hant" typeface="新細明體"/>
        <a:font script="Arab" typeface="Arial"/>
        <a:font script="Hebr" typeface="Arial"/>
        <a:font script="Thai" typeface="Cordia New"/>
        <a:font script="Ethi" typeface="Nyala"/>
        <a:font script="Beng" typeface="Vrinda"/>
        <a:font script="Gujr" typeface="Shruti"/>
        <a:font script="Khmr" typeface="DaunPenh"/>
        <a:font script="Knda" typeface="Tunga"/>
        <a:font script="Guru" typeface="Raavi"/>
        <a:font script="Cans" typeface="Euphemia"/>
        <a:font script="Cher" typeface="Plantagenet Cherokee"/>
        <a:font script="Yiii" typeface="Microsoft Yi Baiti"/>
        <a:font script="Tibt" typeface="Microsoft Himalaya"/>
        <a:font script="Thaa" typeface="MV Boli"/>
        <a:font script="Deva" typeface="Mangal"/>
        <a:font script="Telu" typeface="Gautami"/>
        <a:font script="Taml" typeface="Latha"/>
        <a:font script="Syrc" typeface="Estrangelo Edessa"/>
        <a:font script="Orya" typeface="Kalinga"/>
        <a:font script="Mlym" typeface="Kartika"/>
        <a:font script="Laoo" typeface="DokChampa"/>
        <a:font script="Sinh" typeface="Iskoola Pota"/>
        <a:font script="Mong" typeface="Mongolian Baiti"/>
        <a:font script="Viet" typeface="Arial"/>
        <a:font script="Uigh" typeface="Microsoft Uighur"/>
      </a:minorFont>
    </a:fontScheme>
    <a:fmtScheme name="Office">
      <a:fillStyleLst>
        <a:solidFill>
          <a:schemeClr val="phClr"/>
        </a:solidFill>
        <a:gradFill rotWithShape="1">
          <a:gsLst>
            <a:gs pos="0">
              <a:schemeClr val="phClr">
                <a:tint val="50000"/>
                <a:satMod val="300000"/>
              </a:schemeClr>
            </a:gs>
            <a:gs pos="35000">
              <a:schemeClr val="phClr">
                <a:tint val="37000"/>
                <a:satMod val="300000"/>
              </a:schemeClr>
            </a:gs>
            <a:gs pos="100000">
              <a:schemeClr val="phClr">
                <a:tint val="15000"/>
                <a:satMod val="350000"/>
              </a:schemeClr>
            </a:gs>
          </a:gsLst>
          <a:lin ang="16200000" scaled="1"/>
        </a:gradFill>
        <a:gradFill rotWithShape="1">
          <a:gsLst>
            <a:gs pos="0">
              <a:schemeClr val="phClr">
                <a:shade val="51000"/>
                <a:satMod val="130000"/>
              </a:schemeClr>
            </a:gs>
            <a:gs pos="80000">
              <a:schemeClr val="phClr">
                <a:shade val="93000"/>
                <a:satMod val="130000"/>
              </a:schemeClr>
            </a:gs>
            <a:gs pos="100000">
              <a:schemeClr val="phClr">
                <a:shade val="94000"/>
                <a:satMod val="135000"/>
              </a:schemeClr>
            </a:gs>
          </a:gsLst>
          <a:lin ang="16200000" scaled="0"/>
        </a:gradFill>
      </a:fillStyleLst>
      <a:lnStyleLst>
        <a:ln w="9525" cap="flat" cmpd="sng" algn="ctr">
          <a:solidFill>
            <a:schemeClr val="phClr">
              <a:shade val="95000"/>
              <a:satMod val="105000"/>
            </a:schemeClr>
          </a:solidFill>
          <a:prstDash val="solid"/>
        </a:ln>
        <a:ln w="25400" cap="flat" cmpd="sng" algn="ctr">
          <a:solidFill>
            <a:schemeClr val="phClr"/>
          </a:solidFill>
          <a:prstDash val="solid"/>
        </a:ln>
        <a:ln w="38100" cap="flat" cmpd="sng" algn="ctr">
          <a:solidFill>
            <a:schemeClr val="phClr"/>
          </a:solidFill>
          <a:prstDash val="solid"/>
        </a:ln>
      </a:lnStyleLst>
      <a:effectStyleLst>
        <a:effectStyle>
          <a:effectLst>
            <a:outerShdw blurRad="40000" dist="20000" dir="5400000" rotWithShape="0">
              <a:srgbClr val="000000">
                <a:alpha val="38000"/>
              </a:srgbClr>
            </a:outerShdw>
          </a:effectLst>
        </a:effectStyle>
        <a:effectStyle>
          <a:effectLst>
            <a:outerShdw blurRad="40000" dist="23000" dir="5400000" rotWithShape="0">
              <a:srgbClr val="000000">
                <a:alpha val="35000"/>
              </a:srgbClr>
            </a:outerShdw>
          </a:effectLst>
        </a:effectStyle>
        <a:effectStyle>
          <a:effectLst>
            <a:outerShdw blurRad="40000" dist="23000" dir="5400000" rotWithShape="0">
              <a:srgbClr val="000000">
                <a:alpha val="35000"/>
              </a:srgbClr>
            </a:outerShdw>
          </a:effectLst>
          <a:scene3d>
            <a:camera prst="orthographicFront">
              <a:rot lat="0" lon="0" rev="0"/>
            </a:camera>
            <a:lightRig rig="threePt" dir="t">
              <a:rot lat="0" lon="0" rev="1200000"/>
            </a:lightRig>
          </a:scene3d>
          <a:sp3d>
            <a:bevelT w="63500" h="25400"/>
          </a:sp3d>
        </a:effectStyle>
      </a:effectStyleLst>
      <a:bgFillStyleLst>
        <a:solidFill>
          <a:schemeClr val="phClr"/>
        </a:solidFill>
        <a:gradFill rotWithShape="1">
          <a:gsLst>
            <a:gs pos="0">
              <a:schemeClr val="phClr">
                <a:tint val="40000"/>
                <a:satMod val="350000"/>
              </a:schemeClr>
            </a:gs>
            <a:gs pos="40000">
              <a:schemeClr val="phClr">
                <a:tint val="45000"/>
                <a:shade val="99000"/>
                <a:satMod val="350000"/>
              </a:schemeClr>
            </a:gs>
            <a:gs pos="100000">
              <a:schemeClr val="phClr">
                <a:shade val="20000"/>
                <a:satMod val="255000"/>
              </a:schemeClr>
            </a:gs>
          </a:gsLst>
          <a:path path="circle">
            <a:fillToRect l="50000" t="-80000" r="50000" b="180000"/>
          </a:path>
        </a:gradFill>
        <a:gradFill rotWithShape="1">
          <a:gsLst>
            <a:gs pos="0">
              <a:schemeClr val="phClr">
                <a:tint val="80000"/>
                <a:satMod val="300000"/>
              </a:schemeClr>
            </a:gs>
            <a:gs pos="100000">
              <a:schemeClr val="phClr">
                <a:shade val="30000"/>
                <a:satMod val="200000"/>
              </a:schemeClr>
            </a:gs>
          </a:gsLst>
          <a:path path="circle">
            <a:fillToRect l="50000" t="50000" r="50000" b="50000"/>
          </a:path>
        </a:gradFill>
      </a:bgFillStyleLst>
    </a:fmtScheme>
  </a:themeElements>
  <a:objectDefaults/>
  <a:extraClrSchemeLst/>
  <a:extLst>
    <a:ext uri="{05A4C25C-085E-4340-85A3-A5531E510DB2}">
      <thm15:themeFamily xmlns:thm15="http://schemas.microsoft.com/office/thememl/2012/main" name="Office Theme" id="{62F939B6-93AF-4DB8-9C6B-D6C7DFDC589F}" vid="{4A3C46E8-61CC-4603-A589-7422A47A8E4A}"/>
    </a:ext>
  </a:extLst>
</a:theme>
</file>

<file path=docProps/app.xml><?xml version="1.0" encoding="utf-8"?>
<Properties xmlns="http://schemas.openxmlformats.org/officeDocument/2006/extended-properties" xmlns:vt="http://schemas.openxmlformats.org/officeDocument/2006/docPropsVTypes">
  <Template>资源库</Template>
  <TotalTime>26</TotalTime>
  <Words>888</Words>
  <Application>Microsoft Office PowerPoint</Application>
  <PresentationFormat>全屏显示(4:3)</PresentationFormat>
  <Paragraphs>93</Paragraphs>
  <Slides>9</Slides>
  <Notes>3</Notes>
  <HiddenSlides>0</HiddenSlides>
  <MMClips>0</MMClips>
  <ScaleCrop>false</ScaleCrop>
  <HeadingPairs>
    <vt:vector size="6" baseType="variant">
      <vt:variant>
        <vt:lpstr>已用的字体</vt:lpstr>
      </vt:variant>
      <vt:variant>
        <vt:i4>7</vt:i4>
      </vt:variant>
      <vt:variant>
        <vt:lpstr>主题</vt:lpstr>
      </vt:variant>
      <vt:variant>
        <vt:i4>1</vt:i4>
      </vt:variant>
      <vt:variant>
        <vt:lpstr>幻灯片标题</vt:lpstr>
      </vt:variant>
      <vt:variant>
        <vt:i4>9</vt:i4>
      </vt:variant>
    </vt:vector>
  </HeadingPairs>
  <TitlesOfParts>
    <vt:vector size="17" baseType="lpstr">
      <vt:lpstr>黑体</vt:lpstr>
      <vt:lpstr>楷体</vt:lpstr>
      <vt:lpstr>宋体</vt:lpstr>
      <vt:lpstr>微软雅黑</vt:lpstr>
      <vt:lpstr>Arial</vt:lpstr>
      <vt:lpstr>Calibri</vt:lpstr>
      <vt:lpstr>Times New Roman</vt:lpstr>
      <vt:lpstr>书籍进步</vt:lpstr>
      <vt:lpstr>PowerPoint 演示文稿</vt:lpstr>
      <vt:lpstr>PowerPoint 演示文稿</vt:lpstr>
      <vt:lpstr>PowerPoint 演示文稿</vt:lpstr>
      <vt:lpstr>PowerPoint 演示文稿</vt:lpstr>
      <vt:lpstr>PowerPoint 演示文稿</vt:lpstr>
      <vt:lpstr>PowerPoint 演示文稿</vt:lpstr>
      <vt:lpstr>PowerPoint 演示文稿</vt:lpstr>
      <vt:lpstr>PowerPoint 演示文稿</vt:lpstr>
      <vt:lpstr>PowerPoint 演示文稿</vt:lpstr>
    </vt:vector>
  </TitlesOfParts>
  <Manager>资源库</Manager>
  <Company>资源库</Company>
  <LinksUpToDate>false</LinksUpToDate>
  <SharedDoc>false</SharedDoc>
  <HyperlinksChanged>false</HyperlinksChanged>
  <AppVersion>16.0000</AppVersion>
</Properties>
</file>

<file path=docProps/core.xml><?xml version="1.0" encoding="utf-8"?>
<cp:coreProperties xmlns:cp="http://schemas.openxmlformats.org/package/2006/metadata/core-properties" xmlns:dc="http://purl.org/dc/elements/1.1/" xmlns:dcterms="http://purl.org/dc/terms/" xmlns:dcmitype="http://purl.org/dc/dcmitype/" xmlns:xsi="http://www.w3.org/2001/XMLSchema-instance">
  <dc:title>资源库</dc:title>
  <dc:subject>资源库</dc:subject>
  <dc:creator>资源库</dc:creator>
  <cp:keywords>资源库：www.ziyuanku.com</cp:keywords>
  <dc:description>资源库：www.ziyuanku.com</dc:description>
  <cp:lastModifiedBy>meilirensheng77@outlook.com</cp:lastModifiedBy>
  <cp:revision>56</cp:revision>
  <dcterms:created xsi:type="dcterms:W3CDTF">2017-03-24T00:06:00Z</dcterms:created>
  <dcterms:modified xsi:type="dcterms:W3CDTF">2021-06-18T08:37:49Z</dcterms:modified>
  <cp:category>资源库</cp:category>
</cp:coreProperties>
</file>

<file path=docProps/custom.xml><?xml version="1.0" encoding="utf-8"?>
<Properties xmlns="http://schemas.openxmlformats.org/officeDocument/2006/custom-properties" xmlns:vt="http://schemas.openxmlformats.org/officeDocument/2006/docPropsVTypes">
  <property fmtid="{D5CDD505-2E9C-101B-9397-08002B2CF9AE}" pid="2" name="Version">
    <vt:r8>1</vt:r8>
  </property>
  <property fmtid="{D5CDD505-2E9C-101B-9397-08002B2CF9AE}" pid="3" name="KSOProductBuildVer">
    <vt:lpwstr>2052-11.1.0.8527</vt:lpwstr>
  </property>
</Properties>
</file>