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474" y="-91"/>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66" d="100"/>
          <a:sy n="66" d="100"/>
        </p:scale>
        <p:origin x="-3139" y="-77"/>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972964-1AF7-44AD-9FA0-4AD5CD4408E4}" type="datetimeFigureOut">
              <a:rPr lang="zh-CN" altLang="en-US" smtClean="0"/>
              <a:t>2014/5/2</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65AB856-3CD6-4624-8513-D2BA8F2FDEF6}"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E65AB856-3CD6-4624-8513-D2BA8F2FDEF6}" type="slidenum">
              <a:rPr lang="zh-CN" altLang="en-US" smtClean="0"/>
              <a:t>1</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9" name="副标题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28" name="标题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zh-CN" altLang="en-US" smtClean="0"/>
              <a:t>单击此处编辑母版标题样式</a:t>
            </a:r>
            <a:endParaRPr kumimoji="0" lang="en-US"/>
          </a:p>
        </p:txBody>
      </p:sp>
      <p:cxnSp>
        <p:nvCxnSpPr>
          <p:cNvPr id="8" name="直接连接符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日期占位符 14"/>
          <p:cNvSpPr>
            <a:spLocks noGrp="1"/>
          </p:cNvSpPr>
          <p:nvPr>
            <p:ph type="dt" sz="half" idx="10"/>
          </p:nvPr>
        </p:nvSpPr>
        <p:spPr/>
        <p:txBody>
          <a:bodyPr/>
          <a:lstStyle/>
          <a:p>
            <a:fld id="{CF53F530-CE43-4FD6-9764-AAE98EDA3D0E}" type="datetimeFigureOut">
              <a:rPr lang="zh-CN" altLang="en-US" smtClean="0"/>
              <a:t>2014/5/2</a:t>
            </a:fld>
            <a:endParaRPr lang="zh-CN" altLang="en-US"/>
          </a:p>
        </p:txBody>
      </p:sp>
      <p:sp>
        <p:nvSpPr>
          <p:cNvPr id="16" name="灯片编号占位符 15"/>
          <p:cNvSpPr>
            <a:spLocks noGrp="1"/>
          </p:cNvSpPr>
          <p:nvPr>
            <p:ph type="sldNum" sz="quarter" idx="11"/>
          </p:nvPr>
        </p:nvSpPr>
        <p:spPr/>
        <p:txBody>
          <a:bodyPr/>
          <a:lstStyle/>
          <a:p>
            <a:fld id="{55C2DCC6-F357-413F-9A69-0528F98E2401}" type="slidenum">
              <a:rPr lang="zh-CN" altLang="en-US" smtClean="0"/>
              <a:t>‹#›</a:t>
            </a:fld>
            <a:endParaRPr lang="zh-CN" altLang="en-US"/>
          </a:p>
        </p:txBody>
      </p:sp>
      <p:sp>
        <p:nvSpPr>
          <p:cNvPr id="17" name="页脚占位符 16"/>
          <p:cNvSpPr>
            <a:spLocks noGrp="1"/>
          </p:cNvSpPr>
          <p:nvPr>
            <p:ph type="ftr" sz="quarter" idx="12"/>
          </p:nvPr>
        </p:nvSpPr>
        <p:spPr/>
        <p:txBody>
          <a:bodyPr/>
          <a:lstStyle/>
          <a:p>
            <a:endParaRPr lang="zh-CN" altLang="en-US"/>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9" name="内容占位符 8"/>
          <p:cNvSpPr>
            <a:spLocks noGrp="1"/>
          </p:cNvSpPr>
          <p:nvPr>
            <p:ph idx="1"/>
          </p:nvPr>
        </p:nvSpPr>
        <p:spPr>
          <a:xfrm>
            <a:off x="457200" y="1524000"/>
            <a:ext cx="8229600" cy="45720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4" name="日期占位符 13"/>
          <p:cNvSpPr>
            <a:spLocks noGrp="1"/>
          </p:cNvSpPr>
          <p:nvPr>
            <p:ph type="dt" sz="half" idx="14"/>
          </p:nvPr>
        </p:nvSpPr>
        <p:spPr/>
        <p:txBody>
          <a:bodyPr/>
          <a:lstStyle/>
          <a:p>
            <a:fld id="{CF53F530-CE43-4FD6-9764-AAE98EDA3D0E}" type="datetimeFigureOut">
              <a:rPr lang="zh-CN" altLang="en-US" smtClean="0"/>
              <a:t>2014/5/2</a:t>
            </a:fld>
            <a:endParaRPr lang="zh-CN" altLang="en-US"/>
          </a:p>
        </p:txBody>
      </p:sp>
      <p:sp>
        <p:nvSpPr>
          <p:cNvPr id="15" name="灯片编号占位符 14"/>
          <p:cNvSpPr>
            <a:spLocks noGrp="1"/>
          </p:cNvSpPr>
          <p:nvPr>
            <p:ph type="sldNum" sz="quarter" idx="15"/>
          </p:nvPr>
        </p:nvSpPr>
        <p:spPr/>
        <p:txBody>
          <a:bodyPr/>
          <a:lstStyle>
            <a:lvl1pPr algn="ctr">
              <a:defRPr/>
            </a:lvl1pPr>
          </a:lstStyle>
          <a:p>
            <a:fld id="{55C2DCC6-F357-413F-9A69-0528F98E2401}" type="slidenum">
              <a:rPr lang="zh-CN" altLang="en-US" smtClean="0"/>
              <a:t>‹#›</a:t>
            </a:fld>
            <a:endParaRPr lang="zh-CN" altLang="en-US"/>
          </a:p>
        </p:txBody>
      </p:sp>
      <p:sp>
        <p:nvSpPr>
          <p:cNvPr id="16" name="页脚占位符 15"/>
          <p:cNvSpPr>
            <a:spLocks noGrp="1"/>
          </p:cNvSpPr>
          <p:nvPr>
            <p:ph type="ftr" sz="quarter" idx="16"/>
          </p:nvPr>
        </p:nvSpPr>
        <p:spPr/>
        <p:txBody>
          <a:bodyPr/>
          <a:lstStyle/>
          <a:p>
            <a:endParaRPr lang="zh-CN" altLang="en-US"/>
          </a:p>
        </p:txBody>
      </p:sp>
      <p:sp>
        <p:nvSpPr>
          <p:cNvPr id="17" name="标题 16"/>
          <p:cNvSpPr>
            <a:spLocks noGrp="1"/>
          </p:cNvSpPr>
          <p:nvPr>
            <p:ph type="title"/>
          </p:nvPr>
        </p:nvSpPr>
        <p:spPr/>
        <p:txBody>
          <a:bodyPr rtlCol="0" anchor="b" anchorCtr="0"/>
          <a:lstStyle/>
          <a:p>
            <a:r>
              <a:rPr kumimoji="0" lang="zh-CN" altLang="en-US" smtClean="0"/>
              <a:t>单击此处编辑母版标题样式</a:t>
            </a:r>
            <a:endParaRPr kumimoji="0" lang="en-US"/>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CF53F530-CE43-4FD6-9764-AAE98EDA3D0E}" type="datetimeFigureOut">
              <a:rPr lang="zh-CN" altLang="en-US" smtClean="0"/>
              <a:t>2014/5/2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5C2DCC6-F357-413F-9A69-0528F98E2401}" type="slidenum">
              <a:rPr lang="zh-CN" altLang="en-US" smtClean="0"/>
              <a:t>‹#›</a:t>
            </a:fld>
            <a:endParaRPr lang="zh-CN" altLang="en-US"/>
          </a:p>
        </p:txBody>
      </p:sp>
      <p:sp>
        <p:nvSpPr>
          <p:cNvPr id="2" name="标题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cxnSp>
        <p:nvCxnSpPr>
          <p:cNvPr id="7" name="直接连接符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5" name="日期占位符 4"/>
          <p:cNvSpPr>
            <a:spLocks noGrp="1"/>
          </p:cNvSpPr>
          <p:nvPr>
            <p:ph type="dt" sz="half" idx="10"/>
          </p:nvPr>
        </p:nvSpPr>
        <p:spPr/>
        <p:txBody>
          <a:bodyPr/>
          <a:lstStyle/>
          <a:p>
            <a:fld id="{CF53F530-CE43-4FD6-9764-AAE98EDA3D0E}" type="datetimeFigureOut">
              <a:rPr lang="zh-CN" altLang="en-US" smtClean="0"/>
              <a:t>2014/5/2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5C2DCC6-F357-413F-9A69-0528F98E2401}" type="slidenum">
              <a:rPr lang="zh-CN" altLang="en-US" smtClean="0"/>
              <a:t>‹#›</a:t>
            </a:fld>
            <a:endParaRPr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11" name="内容占位符 10"/>
          <p:cNvSpPr>
            <a:spLocks noGrp="1"/>
          </p:cNvSpPr>
          <p:nvPr>
            <p:ph sz="half" idx="1"/>
          </p:nvPr>
        </p:nvSpPr>
        <p:spPr>
          <a:xfrm>
            <a:off x="457200" y="1524000"/>
            <a:ext cx="4059936" cy="45720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3" name="内容占位符 12"/>
          <p:cNvSpPr>
            <a:spLocks noGrp="1"/>
          </p:cNvSpPr>
          <p:nvPr>
            <p:ph sz="half" idx="2"/>
          </p:nvPr>
        </p:nvSpPr>
        <p:spPr>
          <a:xfrm>
            <a:off x="4648200" y="1524000"/>
            <a:ext cx="4059936" cy="45720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9" name="灯片编号占位符 8"/>
          <p:cNvSpPr>
            <a:spLocks noGrp="1"/>
          </p:cNvSpPr>
          <p:nvPr>
            <p:ph type="sldNum" sz="quarter" idx="12"/>
          </p:nvPr>
        </p:nvSpPr>
        <p:spPr/>
        <p:txBody>
          <a:bodyPr/>
          <a:lstStyle/>
          <a:p>
            <a:fld id="{55C2DCC6-F357-413F-9A69-0528F98E2401}" type="slidenum">
              <a:rPr lang="zh-CN" altLang="en-US" smtClean="0"/>
              <a:t>‹#›</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7" name="日期占位符 6"/>
          <p:cNvSpPr>
            <a:spLocks noGrp="1"/>
          </p:cNvSpPr>
          <p:nvPr>
            <p:ph type="dt" sz="half" idx="10"/>
          </p:nvPr>
        </p:nvSpPr>
        <p:spPr/>
        <p:txBody>
          <a:bodyPr/>
          <a:lstStyle/>
          <a:p>
            <a:fld id="{CF53F530-CE43-4FD6-9764-AAE98EDA3D0E}" type="datetimeFigureOut">
              <a:rPr lang="zh-CN" altLang="en-US" smtClean="0"/>
              <a:t>2014/5/2</a:t>
            </a:fld>
            <a:endParaRPr lang="zh-CN" altLang="en-US"/>
          </a:p>
        </p:txBody>
      </p:sp>
      <p:sp>
        <p:nvSpPr>
          <p:cNvPr id="3" name="文本占位符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32" name="内容占位符 31"/>
          <p:cNvSpPr>
            <a:spLocks noGrp="1"/>
          </p:cNvSpPr>
          <p:nvPr>
            <p:ph sz="half" idx="2"/>
          </p:nvPr>
        </p:nvSpPr>
        <p:spPr>
          <a:xfrm>
            <a:off x="457200" y="2201896"/>
            <a:ext cx="4038600" cy="3913632"/>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34" name="内容占位符 33"/>
          <p:cNvSpPr>
            <a:spLocks noGrp="1"/>
          </p:cNvSpPr>
          <p:nvPr>
            <p:ph sz="quarter" idx="4"/>
          </p:nvPr>
        </p:nvSpPr>
        <p:spPr>
          <a:xfrm>
            <a:off x="4649788" y="2201896"/>
            <a:ext cx="4038600" cy="3913632"/>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 name="标题 1"/>
          <p:cNvSpPr>
            <a:spLocks noGrp="1"/>
          </p:cNvSpPr>
          <p:nvPr>
            <p:ph type="title"/>
          </p:nvPr>
        </p:nvSpPr>
        <p:spPr>
          <a:xfrm>
            <a:off x="457200" y="155448"/>
            <a:ext cx="8229600" cy="1143000"/>
          </a:xfrm>
        </p:spPr>
        <p:txBody>
          <a:bodyPr anchor="b" anchorCtr="0"/>
          <a:lstStyle>
            <a:lvl1pPr>
              <a:defRPr/>
            </a:lvl1pPr>
          </a:lstStyle>
          <a:p>
            <a:r>
              <a:rPr kumimoji="0" lang="zh-CN" altLang="en-US" smtClean="0"/>
              <a:t>单击此处编辑母版标题样式</a:t>
            </a:r>
            <a:endParaRPr kumimoji="0" lang="en-US"/>
          </a:p>
        </p:txBody>
      </p:sp>
      <p:sp>
        <p:nvSpPr>
          <p:cNvPr id="12" name="文本占位符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cxnSp>
        <p:nvCxnSpPr>
          <p:cNvPr id="10" name="直接连接符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CF53F530-CE43-4FD6-9764-AAE98EDA3D0E}" type="datetimeFigureOut">
              <a:rPr lang="zh-CN" altLang="en-US" smtClean="0"/>
              <a:t>2014/5/2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5C2DCC6-F357-413F-9A69-0528F98E2401}" type="slidenum">
              <a:rPr lang="zh-CN" altLang="en-US" smtClean="0"/>
              <a:t>‹#›</a:t>
            </a:fld>
            <a:endParaRPr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F53F530-CE43-4FD6-9764-AAE98EDA3D0E}" type="datetimeFigureOut">
              <a:rPr lang="zh-CN" altLang="en-US" smtClean="0"/>
              <a:t>2014/5/2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5C2DCC6-F357-413F-9A69-0528F98E2401}" type="slidenum">
              <a:rPr lang="zh-CN" altLang="en-US" smtClean="0"/>
              <a:t>‹#›</a:t>
            </a:fld>
            <a:endParaRPr lang="zh-CN" altLang="en-U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9" name="内容占位符 28"/>
          <p:cNvSpPr>
            <a:spLocks noGrp="1"/>
          </p:cNvSpPr>
          <p:nvPr>
            <p:ph sz="quarter" idx="1"/>
          </p:nvPr>
        </p:nvSpPr>
        <p:spPr>
          <a:xfrm>
            <a:off x="457200" y="457200"/>
            <a:ext cx="6248400" cy="5715000"/>
          </a:xfrm>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3" name="文本占位符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31" name="标题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zh-CN" altLang="en-US" smtClean="0"/>
              <a:t>单击此处编辑母版标题样式</a:t>
            </a:r>
            <a:endParaRPr kumimoji="0" lang="en-US"/>
          </a:p>
        </p:txBody>
      </p:sp>
      <p:sp>
        <p:nvSpPr>
          <p:cNvPr id="8" name="日期占位符 7"/>
          <p:cNvSpPr>
            <a:spLocks noGrp="1"/>
          </p:cNvSpPr>
          <p:nvPr>
            <p:ph type="dt" sz="half" idx="14"/>
          </p:nvPr>
        </p:nvSpPr>
        <p:spPr/>
        <p:txBody>
          <a:bodyPr/>
          <a:lstStyle/>
          <a:p>
            <a:fld id="{CF53F530-CE43-4FD6-9764-AAE98EDA3D0E}" type="datetimeFigureOut">
              <a:rPr lang="zh-CN" altLang="en-US" smtClean="0"/>
              <a:t>2014/5/2</a:t>
            </a:fld>
            <a:endParaRPr lang="zh-CN" altLang="en-US"/>
          </a:p>
        </p:txBody>
      </p:sp>
      <p:sp>
        <p:nvSpPr>
          <p:cNvPr id="9" name="灯片编号占位符 8"/>
          <p:cNvSpPr>
            <a:spLocks noGrp="1"/>
          </p:cNvSpPr>
          <p:nvPr>
            <p:ph type="sldNum" sz="quarter" idx="15"/>
          </p:nvPr>
        </p:nvSpPr>
        <p:spPr/>
        <p:txBody>
          <a:bodyPr/>
          <a:lstStyle/>
          <a:p>
            <a:fld id="{55C2DCC6-F357-413F-9A69-0528F98E2401}" type="slidenum">
              <a:rPr lang="zh-CN" altLang="en-US" smtClean="0"/>
              <a:t>‹#›</a:t>
            </a:fld>
            <a:endParaRPr lang="zh-CN" altLang="en-US"/>
          </a:p>
        </p:txBody>
      </p:sp>
      <p:sp>
        <p:nvSpPr>
          <p:cNvPr id="10" name="页脚占位符 9"/>
          <p:cNvSpPr>
            <a:spLocks noGrp="1"/>
          </p:cNvSpPr>
          <p:nvPr>
            <p:ph type="ftr" sz="quarter" idx="16"/>
          </p:nvPr>
        </p:nvSpPr>
        <p:spPr/>
        <p:txBody>
          <a:bodyPr/>
          <a:lstStyle/>
          <a:p>
            <a:endParaRPr lang="zh-CN" altLang="en-US"/>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
        <p:nvSpPr>
          <p:cNvPr id="8" name="日期占位符 7"/>
          <p:cNvSpPr>
            <a:spLocks noGrp="1"/>
          </p:cNvSpPr>
          <p:nvPr>
            <p:ph type="dt" sz="half" idx="10"/>
          </p:nvPr>
        </p:nvSpPr>
        <p:spPr/>
        <p:txBody>
          <a:bodyPr/>
          <a:lstStyle/>
          <a:p>
            <a:fld id="{CF53F530-CE43-4FD6-9764-AAE98EDA3D0E}" type="datetimeFigureOut">
              <a:rPr lang="zh-CN" altLang="en-US" smtClean="0"/>
              <a:t>2014/5/2</a:t>
            </a:fld>
            <a:endParaRPr lang="zh-CN" altLang="en-US"/>
          </a:p>
        </p:txBody>
      </p:sp>
      <p:sp>
        <p:nvSpPr>
          <p:cNvPr id="9" name="灯片编号占位符 8"/>
          <p:cNvSpPr>
            <a:spLocks noGrp="1"/>
          </p:cNvSpPr>
          <p:nvPr>
            <p:ph type="sldNum" sz="quarter" idx="11"/>
          </p:nvPr>
        </p:nvSpPr>
        <p:spPr/>
        <p:txBody>
          <a:bodyPr/>
          <a:lstStyle/>
          <a:p>
            <a:fld id="{55C2DCC6-F357-413F-9A69-0528F98E2401}" type="slidenum">
              <a:rPr lang="zh-CN" altLang="en-US" smtClean="0"/>
              <a:t>‹#›</a:t>
            </a:fld>
            <a:endParaRPr lang="zh-CN" altLang="en-US"/>
          </a:p>
        </p:txBody>
      </p:sp>
      <p:sp>
        <p:nvSpPr>
          <p:cNvPr id="10" name="页脚占位符 9"/>
          <p:cNvSpPr>
            <a:spLocks noGrp="1"/>
          </p:cNvSpPr>
          <p:nvPr>
            <p:ph type="ftr" sz="quarter" idx="12"/>
          </p:nvPr>
        </p:nvSpPr>
        <p:spPr/>
        <p:txBody>
          <a:bodyPr/>
          <a:lstStyle/>
          <a:p>
            <a:endParaRPr lang="zh-CN" altLang="en-US"/>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CF53F530-CE43-4FD6-9764-AAE98EDA3D0E}" type="datetimeFigureOut">
              <a:rPr lang="zh-CN" altLang="en-US" smtClean="0"/>
              <a:t>2014/5/2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5C2DCC6-F357-413F-9A69-0528F98E2401}" type="slidenum">
              <a:rPr lang="zh-CN" altLang="en-US" smtClean="0"/>
              <a:t>‹#›</a:t>
            </a:fld>
            <a:endParaRPr lang="zh-CN" altLang="en-US"/>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8"/>
            <a:ext cx="601980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CF53F530-CE43-4FD6-9764-AAE98EDA3D0E}" type="datetimeFigureOut">
              <a:rPr lang="zh-CN" altLang="en-US" smtClean="0"/>
              <a:t>2014/5/2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5C2DCC6-F357-413F-9A69-0528F98E2401}" type="slidenum">
              <a:rPr lang="zh-CN" altLang="en-US" smtClean="0"/>
              <a:t>‹#›</a:t>
            </a:fld>
            <a:endParaRPr lang="zh-CN" altLang="en-US"/>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文本占位符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24" name="日期占位符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CF53F530-CE43-4FD6-9764-AAE98EDA3D0E}" type="datetimeFigureOut">
              <a:rPr lang="zh-CN" altLang="en-US" smtClean="0"/>
              <a:t>2014/5/2</a:t>
            </a:fld>
            <a:endParaRPr lang="zh-CN" altLang="en-US"/>
          </a:p>
        </p:txBody>
      </p:sp>
      <p:sp>
        <p:nvSpPr>
          <p:cNvPr id="10" name="页脚占位符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zh-CN" altLang="en-US"/>
          </a:p>
        </p:txBody>
      </p:sp>
      <p:sp>
        <p:nvSpPr>
          <p:cNvPr id="22" name="灯片编号占位符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55C2DCC6-F357-413F-9A69-0528F98E2401}" type="slidenum">
              <a:rPr lang="zh-CN" altLang="en-US" smtClean="0"/>
              <a:t>‹#›</a:t>
            </a:fld>
            <a:endParaRPr lang="zh-CN" altLang="en-US"/>
          </a:p>
        </p:txBody>
      </p:sp>
      <p:sp>
        <p:nvSpPr>
          <p:cNvPr id="5" name="标题占位符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zh-CN" altLang="en-US" smtClean="0"/>
              <a:t>单击此处编辑母版标题样式</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fade/>
  </p:transition>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image.baidu.com/i?ct=503316480&amp;tn=baiduimagedetail&amp;cg=art&amp;ipn=d&amp;lm=-1&amp;word=%E5%8A%A8%E7%89%A9&amp;ie=utf-8&amp;in=3354&amp;cl=2&amp;st=&amp;pn=3&amp;rn=1&amp;di=&amp;fr=&amp;&amp;fmq=1378374347070_R&amp;se=&amp;sme=0&amp;tab=&amp;face=&amp;&amp;istype=&amp;ist=&amp;jit=&amp;objurl=http%3A%2F%2Fblog.esnai.com%2Fimages%2Fesnai_com%2Fzfxs%2F2953%2Fr_%25E8%2582%25AF%25E5%25B0%25BC%25E4%25BA%259A%25E9%25A9%25AC%25E8%25B5%259B%25E9%25A9%25AC%25E6%258B%2589%25E7%259A%2584%25E9%2587%258E%25E7%2594%259F%25E5%258A%25A8%25E7%2589%25A9%25E4%25BF%259D%25E6%258A%25A4%25E5%258C%25BA.jpg"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image.baidu.com/i?ct=503316480&amp;tn=baiduimagedetail&amp;cg=art&amp;ipn=d&amp;lm=-1&amp;word=%E5%8A%A8%E7%89%A9&amp;ie=utf-8&amp;in=3354&amp;cl=2&amp;st=&amp;pn=4&amp;rn=1&amp;di=&amp;fr=&amp;&amp;fmq=1378374347070_R&amp;se=&amp;sme=0&amp;tab=&amp;face=&amp;&amp;istype=&amp;ist=&amp;jit=&amp;objurl=http%3A%2F%2Fimg6.3lian.com%2Fc23%2Fdesk3%2F11%2F11%2F1.jpg" TargetMode="Externa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465384" y="2967335"/>
            <a:ext cx="6213239"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altLang="zh-CN"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Protect the animal</a:t>
            </a:r>
            <a:endParaRPr lang="zh-CN" alt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5" name="矩形 4"/>
          <p:cNvSpPr/>
          <p:nvPr/>
        </p:nvSpPr>
        <p:spPr>
          <a:xfrm>
            <a:off x="4211960" y="5805264"/>
            <a:ext cx="4523789" cy="584775"/>
          </a:xfrm>
          <a:prstGeom prst="rect">
            <a:avLst/>
          </a:prstGeom>
          <a:noFill/>
        </p:spPr>
        <p:txBody>
          <a:bodyPr wrap="square" lIns="91440" tIns="45720" rIns="91440" bIns="45720">
            <a:spAutoFit/>
          </a:bodyPr>
          <a:lstStyle/>
          <a:p>
            <a:pPr algn="ctr"/>
            <a:r>
              <a:rPr lang="zh-CN" altLang="en-US" sz="3200" dirty="0">
                <a:ln w="18415" cmpd="sng">
                  <a:solidFill>
                    <a:srgbClr val="FFFFFF"/>
                  </a:solidFill>
                  <a:prstDash val="solid"/>
                </a:ln>
                <a:solidFill>
                  <a:srgbClr val="FFFFFF"/>
                </a:solidFill>
                <a:effectLst>
                  <a:outerShdw blurRad="63500" dir="3600000" algn="tl" rotWithShape="0">
                    <a:srgbClr val="000000">
                      <a:alpha val="70000"/>
                    </a:srgbClr>
                  </a:outerShdw>
                </a:effectLst>
              </a:rPr>
              <a:t>初</a:t>
            </a:r>
            <a:r>
              <a:rPr lang="zh-CN" altLang="en-US"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二（</a:t>
            </a:r>
            <a:r>
              <a:rPr lang="en-US" altLang="zh-CN"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7</a:t>
            </a:r>
            <a:r>
              <a:rPr lang="zh-CN" altLang="en-US"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梁策 </a:t>
            </a:r>
            <a:endParaRPr lang="en-US" altLang="zh-CN"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7544" y="404664"/>
            <a:ext cx="8229600" cy="2664296"/>
          </a:xfrm>
        </p:spPr>
        <p:txBody>
          <a:bodyPr/>
          <a:lstStyle/>
          <a:p>
            <a:r>
              <a:rPr lang="zh-CN" altLang="en-US" dirty="0" smtClean="0"/>
              <a:t>　</a:t>
            </a:r>
            <a:r>
              <a:rPr lang="en-US" altLang="zh-CN" dirty="0" smtClean="0"/>
              <a:t>Animals are </a:t>
            </a:r>
            <a:r>
              <a:rPr lang="en-US" altLang="zh-CN" dirty="0" smtClean="0"/>
              <a:t>the members of the nature . But now animals </a:t>
            </a:r>
            <a:r>
              <a:rPr lang="en-US" altLang="zh-CN" dirty="0" smtClean="0"/>
              <a:t>have been killed for their fur and feathers, for food, for sport, and simply because they were in the way. Thousands of kinds of animals have disappeared from the earth forever. Hundreds more are on the danger list today.</a:t>
            </a:r>
            <a:endParaRPr lang="zh-CN" altLang="en-US" dirty="0"/>
          </a:p>
        </p:txBody>
      </p:sp>
      <p:pic>
        <p:nvPicPr>
          <p:cNvPr id="22530" name="Picture 2" descr="http://t10.baidu.com/it/u=1464890988,960509963&amp;fm=56">
            <a:hlinkClick r:id="rId2" tooltip="&lt;strong&gt;动物&lt;/strong&gt;     "/>
          </p:cNvPr>
          <p:cNvPicPr>
            <a:picLocks noChangeAspect="1" noChangeArrowheads="1"/>
          </p:cNvPicPr>
          <p:nvPr/>
        </p:nvPicPr>
        <p:blipFill>
          <a:blip r:embed="rId3" cstate="print"/>
          <a:srcRect/>
          <a:stretch>
            <a:fillRect/>
          </a:stretch>
        </p:blipFill>
        <p:spPr bwMode="auto">
          <a:xfrm>
            <a:off x="3275856" y="2852936"/>
            <a:ext cx="4762500" cy="3086101"/>
          </a:xfrm>
          <a:prstGeom prst="rect">
            <a:avLst/>
          </a:prstGeom>
          <a:noFill/>
        </p:spPr>
      </p:pic>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395536" y="476672"/>
            <a:ext cx="8229600" cy="2880320"/>
          </a:xfrm>
        </p:spPr>
        <p:txBody>
          <a:bodyPr>
            <a:normAutofit fontScale="92500" lnSpcReduction="10000"/>
          </a:bodyPr>
          <a:lstStyle/>
          <a:p>
            <a:r>
              <a:rPr lang="en-US" altLang="zh-CN" dirty="0" smtClean="0"/>
              <a:t>Why should people care? Because we need animals, and because once they are gone, there will never be any </a:t>
            </a:r>
            <a:r>
              <a:rPr lang="en-US" altLang="zh-CN" dirty="0" smtClean="0"/>
              <a:t>more . Animals </a:t>
            </a:r>
            <a:r>
              <a:rPr lang="en-US" altLang="zh-CN" dirty="0" smtClean="0"/>
              <a:t>are more than just beautiful or interesting. They are more than just a </a:t>
            </a:r>
            <a:r>
              <a:rPr lang="en-US" altLang="zh-CN" dirty="0" smtClean="0"/>
              <a:t>kind </a:t>
            </a:r>
            <a:r>
              <a:rPr lang="en-US" altLang="zh-CN" dirty="0" smtClean="0"/>
              <a:t>of </a:t>
            </a:r>
            <a:r>
              <a:rPr lang="en-US" altLang="zh-CN" dirty="0" smtClean="0"/>
              <a:t>food . </a:t>
            </a:r>
            <a:r>
              <a:rPr lang="en-US" altLang="zh-CN" dirty="0" smtClean="0"/>
              <a:t>Every animal has its place in the </a:t>
            </a:r>
            <a:r>
              <a:rPr lang="en-US" altLang="zh-CN" dirty="0" smtClean="0"/>
              <a:t>nature</a:t>
            </a:r>
            <a:r>
              <a:rPr lang="en-US" altLang="zh-CN" dirty="0" smtClean="0"/>
              <a:t>. </a:t>
            </a:r>
            <a:r>
              <a:rPr lang="en-US" altLang="zh-CN" dirty="0" smtClean="0"/>
              <a:t>If a </a:t>
            </a:r>
            <a:r>
              <a:rPr lang="en-US" altLang="zh-CN" dirty="0" smtClean="0"/>
              <a:t>kind of animal </a:t>
            </a:r>
            <a:r>
              <a:rPr lang="en-US" altLang="zh-CN" dirty="0" smtClean="0"/>
              <a:t>die out , it will cause many </a:t>
            </a:r>
            <a:r>
              <a:rPr lang="en-US" altLang="zh-CN" dirty="0" smtClean="0"/>
              <a:t>problems. </a:t>
            </a:r>
            <a:br>
              <a:rPr lang="en-US" altLang="zh-CN" dirty="0" smtClean="0"/>
            </a:br>
            <a:r>
              <a:rPr lang="en-US" altLang="zh-CN" dirty="0" smtClean="0"/>
              <a:t/>
            </a:r>
            <a:br>
              <a:rPr lang="en-US" altLang="zh-CN" dirty="0" smtClean="0"/>
            </a:br>
            <a:r>
              <a:rPr lang="zh-CN" altLang="en-US" dirty="0" smtClean="0"/>
              <a:t>　　</a:t>
            </a:r>
            <a:endParaRPr lang="zh-CN" altLang="en-US" dirty="0"/>
          </a:p>
        </p:txBody>
      </p:sp>
      <p:pic>
        <p:nvPicPr>
          <p:cNvPr id="21506" name="Picture 2" descr="http://imgt5.bdstatic.com/it/u=2432434068,823421381&amp;fm=23&amp;gp=0.jpg"/>
          <p:cNvPicPr>
            <a:picLocks noChangeAspect="1" noChangeArrowheads="1"/>
          </p:cNvPicPr>
          <p:nvPr/>
        </p:nvPicPr>
        <p:blipFill>
          <a:blip r:embed="rId2" cstate="print"/>
          <a:srcRect/>
          <a:stretch>
            <a:fillRect/>
          </a:stretch>
        </p:blipFill>
        <p:spPr bwMode="auto">
          <a:xfrm>
            <a:off x="3203848" y="2996952"/>
            <a:ext cx="5076825" cy="2857500"/>
          </a:xfrm>
          <a:prstGeom prst="rect">
            <a:avLst/>
          </a:prstGeom>
          <a:noFill/>
        </p:spPr>
      </p:pic>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67544" y="404664"/>
            <a:ext cx="8229600" cy="2952328"/>
          </a:xfrm>
        </p:spPr>
        <p:txBody>
          <a:bodyPr/>
          <a:lstStyle/>
          <a:p>
            <a:r>
              <a:rPr lang="en-US" altLang="zh-CN" dirty="0" smtClean="0"/>
              <a:t>Luckily, some people are working to save the animals. Some groups raise money to let people know about the problem. And they try to get the governments to pass laws about protecting animals in danger , and a lot of countries have passed these laws . Slowly, the number of some animals in danger is growing.</a:t>
            </a:r>
            <a:endParaRPr lang="zh-CN" altLang="en-US" dirty="0" smtClean="0"/>
          </a:p>
          <a:p>
            <a:endParaRPr lang="zh-CN" altLang="en-US" dirty="0"/>
          </a:p>
        </p:txBody>
      </p:sp>
      <p:pic>
        <p:nvPicPr>
          <p:cNvPr id="20482" name="Picture 2" descr="http://t11.baidu.com/it/u=4143964198,2781765508&amp;fm=59"/>
          <p:cNvPicPr>
            <a:picLocks noChangeAspect="1" noChangeArrowheads="1"/>
          </p:cNvPicPr>
          <p:nvPr/>
        </p:nvPicPr>
        <p:blipFill>
          <a:blip r:embed="rId2" cstate="print"/>
          <a:srcRect/>
          <a:stretch>
            <a:fillRect/>
          </a:stretch>
        </p:blipFill>
        <p:spPr bwMode="auto">
          <a:xfrm>
            <a:off x="755576" y="3140968"/>
            <a:ext cx="3333750" cy="2495550"/>
          </a:xfrm>
          <a:prstGeom prst="rect">
            <a:avLst/>
          </a:prstGeom>
          <a:noFill/>
        </p:spPr>
      </p:pic>
      <p:pic>
        <p:nvPicPr>
          <p:cNvPr id="20484" name="Picture 4" descr="http://t12.baidu.com/it/u=220281092,3514512341&amp;fm=59"/>
          <p:cNvPicPr>
            <a:picLocks noChangeAspect="1" noChangeArrowheads="1"/>
          </p:cNvPicPr>
          <p:nvPr/>
        </p:nvPicPr>
        <p:blipFill>
          <a:blip r:embed="rId3" cstate="print"/>
          <a:srcRect/>
          <a:stretch>
            <a:fillRect/>
          </a:stretch>
        </p:blipFill>
        <p:spPr bwMode="auto">
          <a:xfrm>
            <a:off x="4932040" y="3140968"/>
            <a:ext cx="3333750" cy="2495550"/>
          </a:xfrm>
          <a:prstGeom prst="rect">
            <a:avLst/>
          </a:prstGeom>
          <a:noFill/>
        </p:spPr>
      </p:pic>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http://t10.baidu.com/it/u=1263376635,1969916112&amp;fm=56">
            <a:hlinkClick r:id="rId2" tooltip="动物合集壁纸     "/>
          </p:cNvPr>
          <p:cNvPicPr>
            <a:picLocks noChangeAspect="1" noChangeArrowheads="1"/>
          </p:cNvPicPr>
          <p:nvPr/>
        </p:nvPicPr>
        <p:blipFill>
          <a:blip r:embed="rId3" cstate="print"/>
          <a:srcRect/>
          <a:stretch>
            <a:fillRect/>
          </a:stretch>
        </p:blipFill>
        <p:spPr bwMode="auto">
          <a:xfrm>
            <a:off x="3419872" y="2996952"/>
            <a:ext cx="5486400" cy="3429001"/>
          </a:xfrm>
          <a:prstGeom prst="rect">
            <a:avLst/>
          </a:prstGeom>
          <a:noFill/>
        </p:spPr>
      </p:pic>
      <p:sp>
        <p:nvSpPr>
          <p:cNvPr id="3" name="内容占位符 2"/>
          <p:cNvSpPr>
            <a:spLocks noGrp="1"/>
          </p:cNvSpPr>
          <p:nvPr>
            <p:ph idx="1"/>
          </p:nvPr>
        </p:nvSpPr>
        <p:spPr/>
        <p:txBody>
          <a:bodyPr/>
          <a:lstStyle/>
          <a:p>
            <a:r>
              <a:rPr lang="en-US" altLang="zh-CN" dirty="0" smtClean="0"/>
              <a:t>Here is some photos about some beautiful animals .</a:t>
            </a:r>
            <a:endParaRPr lang="zh-CN" altLang="en-US" dirty="0"/>
          </a:p>
        </p:txBody>
      </p:sp>
      <p:pic>
        <p:nvPicPr>
          <p:cNvPr id="19458" name="Picture 2" descr="http://t12.baidu.com/it/u=2178061022,2270157171&amp;fm=59"/>
          <p:cNvPicPr>
            <a:picLocks noChangeAspect="1" noChangeArrowheads="1"/>
          </p:cNvPicPr>
          <p:nvPr/>
        </p:nvPicPr>
        <p:blipFill>
          <a:blip r:embed="rId4" cstate="print"/>
          <a:srcRect/>
          <a:stretch>
            <a:fillRect/>
          </a:stretch>
        </p:blipFill>
        <p:spPr bwMode="auto">
          <a:xfrm>
            <a:off x="899592" y="2420888"/>
            <a:ext cx="3333750" cy="2209800"/>
          </a:xfrm>
          <a:prstGeom prst="rect">
            <a:avLst/>
          </a:prstGeom>
          <a:noFill/>
        </p:spPr>
      </p:pic>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t10.baidu.com/it/u=2535032970,1758868067&amp;fm=59"/>
          <p:cNvPicPr>
            <a:picLocks noChangeAspect="1" noChangeArrowheads="1"/>
          </p:cNvPicPr>
          <p:nvPr/>
        </p:nvPicPr>
        <p:blipFill>
          <a:blip r:embed="rId2" cstate="print"/>
          <a:srcRect/>
          <a:stretch>
            <a:fillRect/>
          </a:stretch>
        </p:blipFill>
        <p:spPr bwMode="auto">
          <a:xfrm>
            <a:off x="1043608" y="980728"/>
            <a:ext cx="3333750" cy="2495550"/>
          </a:xfrm>
          <a:prstGeom prst="rect">
            <a:avLst/>
          </a:prstGeom>
          <a:noFill/>
        </p:spPr>
      </p:pic>
      <p:pic>
        <p:nvPicPr>
          <p:cNvPr id="18436" name="Picture 4" descr="http://imgt0.bdstatic.com/it/u=4143810669,1537279747&amp;fm=21&amp;gp=0.jpg"/>
          <p:cNvPicPr>
            <a:picLocks noChangeAspect="1" noChangeArrowheads="1"/>
          </p:cNvPicPr>
          <p:nvPr/>
        </p:nvPicPr>
        <p:blipFill>
          <a:blip r:embed="rId3" cstate="print"/>
          <a:srcRect/>
          <a:stretch>
            <a:fillRect/>
          </a:stretch>
        </p:blipFill>
        <p:spPr bwMode="auto">
          <a:xfrm>
            <a:off x="5148064" y="620688"/>
            <a:ext cx="3240360" cy="2430270"/>
          </a:xfrm>
          <a:prstGeom prst="rect">
            <a:avLst/>
          </a:prstGeom>
          <a:noFill/>
        </p:spPr>
      </p:pic>
      <p:pic>
        <p:nvPicPr>
          <p:cNvPr id="18438" name="Picture 6" descr="http://imgt2.bdstatic.com/it/u=2334875669,2002568947&amp;fm=23&amp;gp=0.jpg"/>
          <p:cNvPicPr>
            <a:picLocks noChangeAspect="1" noChangeArrowheads="1"/>
          </p:cNvPicPr>
          <p:nvPr/>
        </p:nvPicPr>
        <p:blipFill>
          <a:blip r:embed="rId4" cstate="print"/>
          <a:srcRect/>
          <a:stretch>
            <a:fillRect/>
          </a:stretch>
        </p:blipFill>
        <p:spPr bwMode="auto">
          <a:xfrm>
            <a:off x="2411760" y="2996952"/>
            <a:ext cx="4686300" cy="2857500"/>
          </a:xfrm>
          <a:prstGeom prst="rect">
            <a:avLst/>
          </a:prstGeom>
          <a:noFill/>
        </p:spPr>
      </p:pic>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imgt1.bdstatic.com/it/u=3064581697,1313980312&amp;fm=21&amp;gp=0.jpg"/>
          <p:cNvPicPr>
            <a:picLocks noChangeAspect="1" noChangeArrowheads="1"/>
          </p:cNvPicPr>
          <p:nvPr/>
        </p:nvPicPr>
        <p:blipFill>
          <a:blip r:embed="rId2" cstate="print"/>
          <a:srcRect/>
          <a:stretch>
            <a:fillRect/>
          </a:stretch>
        </p:blipFill>
        <p:spPr bwMode="auto">
          <a:xfrm>
            <a:off x="683568" y="692696"/>
            <a:ext cx="4262874" cy="2664296"/>
          </a:xfrm>
          <a:prstGeom prst="rect">
            <a:avLst/>
          </a:prstGeom>
          <a:noFill/>
        </p:spPr>
      </p:pic>
      <p:pic>
        <p:nvPicPr>
          <p:cNvPr id="3076" name="Picture 4" descr="http://imgt5.bdstatic.com/it/u=213365087,1654837962&amp;fm=21&amp;gp=0.jpg"/>
          <p:cNvPicPr>
            <a:picLocks noChangeAspect="1" noChangeArrowheads="1"/>
          </p:cNvPicPr>
          <p:nvPr/>
        </p:nvPicPr>
        <p:blipFill>
          <a:blip r:embed="rId3" cstate="print"/>
          <a:srcRect/>
          <a:stretch>
            <a:fillRect/>
          </a:stretch>
        </p:blipFill>
        <p:spPr bwMode="auto">
          <a:xfrm>
            <a:off x="1979712" y="3717032"/>
            <a:ext cx="2376264" cy="2376264"/>
          </a:xfrm>
          <a:prstGeom prst="rect">
            <a:avLst/>
          </a:prstGeom>
          <a:noFill/>
        </p:spPr>
      </p:pic>
      <p:pic>
        <p:nvPicPr>
          <p:cNvPr id="3078" name="Picture 6" descr="http://imgt1.bdstatic.com/it/u=4059814680,3178490537&amp;fm=21&amp;gp=0.jpg"/>
          <p:cNvPicPr>
            <a:picLocks noChangeAspect="1" noChangeArrowheads="1"/>
          </p:cNvPicPr>
          <p:nvPr/>
        </p:nvPicPr>
        <p:blipFill>
          <a:blip r:embed="rId4" cstate="print"/>
          <a:srcRect/>
          <a:stretch>
            <a:fillRect/>
          </a:stretch>
        </p:blipFill>
        <p:spPr bwMode="auto">
          <a:xfrm>
            <a:off x="4355976" y="2852936"/>
            <a:ext cx="4320480" cy="2430961"/>
          </a:xfrm>
          <a:prstGeom prst="rect">
            <a:avLst/>
          </a:prstGeom>
          <a:noFill/>
        </p:spPr>
      </p:pic>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rot="2269023">
            <a:off x="-1980415" y="2492356"/>
            <a:ext cx="12144181" cy="2751634"/>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pic>
        <p:nvPicPr>
          <p:cNvPr id="2058" name="Picture 10" descr="http://imgt0.bdstatic.com/it/u=3447787868,682044454&amp;fm=21&amp;gp=0.jpg"/>
          <p:cNvPicPr>
            <a:picLocks noChangeAspect="1" noChangeArrowheads="1"/>
          </p:cNvPicPr>
          <p:nvPr/>
        </p:nvPicPr>
        <p:blipFill>
          <a:blip r:embed="rId2" cstate="print"/>
          <a:srcRect/>
          <a:stretch>
            <a:fillRect/>
          </a:stretch>
        </p:blipFill>
        <p:spPr bwMode="auto">
          <a:xfrm rot="2233230">
            <a:off x="762537" y="1271492"/>
            <a:ext cx="2619375" cy="2095500"/>
          </a:xfrm>
          <a:prstGeom prst="rect">
            <a:avLst/>
          </a:prstGeom>
          <a:noFill/>
        </p:spPr>
      </p:pic>
      <p:pic>
        <p:nvPicPr>
          <p:cNvPr id="2052" name="Picture 4" descr="http://imgt0.bdstatic.com/it/u=1448892335,3943752239&amp;fm=21&amp;gp=0.jpg"/>
          <p:cNvPicPr>
            <a:picLocks noChangeAspect="1" noChangeArrowheads="1"/>
          </p:cNvPicPr>
          <p:nvPr/>
        </p:nvPicPr>
        <p:blipFill>
          <a:blip r:embed="rId3" cstate="print"/>
          <a:srcRect/>
          <a:stretch>
            <a:fillRect/>
          </a:stretch>
        </p:blipFill>
        <p:spPr bwMode="auto">
          <a:xfrm rot="2240722">
            <a:off x="2919695" y="3223027"/>
            <a:ext cx="3352800" cy="2095500"/>
          </a:xfrm>
          <a:prstGeom prst="rect">
            <a:avLst/>
          </a:prstGeom>
          <a:noFill/>
        </p:spPr>
      </p:pic>
      <p:cxnSp>
        <p:nvCxnSpPr>
          <p:cNvPr id="13" name="直接连接符 12"/>
          <p:cNvCxnSpPr/>
          <p:nvPr/>
        </p:nvCxnSpPr>
        <p:spPr>
          <a:xfrm>
            <a:off x="827584" y="-243408"/>
            <a:ext cx="8712968" cy="6768752"/>
          </a:xfrm>
          <a:prstGeom prst="line">
            <a:avLst/>
          </a:prstGeom>
          <a:ln w="76200" cmpd="sng">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188640" y="1340768"/>
            <a:ext cx="8712968" cy="6768752"/>
          </a:xfrm>
          <a:prstGeom prst="line">
            <a:avLst/>
          </a:prstGeom>
          <a:ln w="76200" cmpd="sng">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rot="20155888">
            <a:off x="-2170801" y="1394813"/>
            <a:ext cx="12144181" cy="2716188"/>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pic>
        <p:nvPicPr>
          <p:cNvPr id="2056" name="Picture 8" descr="http://imgt5.bdstatic.com/it/u=2127106672,795051481&amp;fm=21&amp;gp=0.jpg"/>
          <p:cNvPicPr>
            <a:picLocks noChangeAspect="1" noChangeArrowheads="1"/>
          </p:cNvPicPr>
          <p:nvPr/>
        </p:nvPicPr>
        <p:blipFill>
          <a:blip r:embed="rId4" cstate="print"/>
          <a:srcRect/>
          <a:stretch>
            <a:fillRect/>
          </a:stretch>
        </p:blipFill>
        <p:spPr bwMode="auto">
          <a:xfrm rot="20101176">
            <a:off x="5920395" y="-59083"/>
            <a:ext cx="3724275" cy="2095500"/>
          </a:xfrm>
          <a:prstGeom prst="rect">
            <a:avLst/>
          </a:prstGeom>
          <a:noFill/>
        </p:spPr>
      </p:pic>
      <p:pic>
        <p:nvPicPr>
          <p:cNvPr id="2060" name="Picture 12" descr="http://imgt4.bdstatic.com/it/u=4141005203,858817323&amp;fm=21&amp;gp=0.jpg"/>
          <p:cNvPicPr>
            <a:picLocks noChangeAspect="1" noChangeArrowheads="1"/>
          </p:cNvPicPr>
          <p:nvPr/>
        </p:nvPicPr>
        <p:blipFill>
          <a:blip r:embed="rId5" cstate="print"/>
          <a:srcRect/>
          <a:stretch>
            <a:fillRect/>
          </a:stretch>
        </p:blipFill>
        <p:spPr bwMode="auto">
          <a:xfrm rot="2236751">
            <a:off x="5857633" y="5212267"/>
            <a:ext cx="2790825" cy="2095500"/>
          </a:xfrm>
          <a:prstGeom prst="rect">
            <a:avLst/>
          </a:prstGeom>
          <a:noFill/>
        </p:spPr>
      </p:pic>
      <p:pic>
        <p:nvPicPr>
          <p:cNvPr id="2050" name="Picture 2" descr="http://imgt4.bdstatic.com/it/u=892454748,3468131978&amp;fm=21&amp;gp=0.jpg"/>
          <p:cNvPicPr>
            <a:picLocks noChangeAspect="1" noChangeArrowheads="1"/>
          </p:cNvPicPr>
          <p:nvPr/>
        </p:nvPicPr>
        <p:blipFill>
          <a:blip r:embed="rId6" cstate="print"/>
          <a:srcRect/>
          <a:stretch>
            <a:fillRect/>
          </a:stretch>
        </p:blipFill>
        <p:spPr bwMode="auto">
          <a:xfrm rot="20172872">
            <a:off x="3061871" y="1388157"/>
            <a:ext cx="2862914" cy="2149628"/>
          </a:xfrm>
          <a:prstGeom prst="rect">
            <a:avLst/>
          </a:prstGeom>
          <a:noFill/>
        </p:spPr>
      </p:pic>
      <p:pic>
        <p:nvPicPr>
          <p:cNvPr id="2054" name="Picture 6" descr="http://imgt1.bdstatic.com/it/u=2015194400,2775609015&amp;fm=21&amp;gp=0.jpg"/>
          <p:cNvPicPr>
            <a:picLocks noChangeAspect="1" noChangeArrowheads="1"/>
          </p:cNvPicPr>
          <p:nvPr/>
        </p:nvPicPr>
        <p:blipFill>
          <a:blip r:embed="rId7" cstate="print"/>
          <a:srcRect/>
          <a:stretch>
            <a:fillRect/>
          </a:stretch>
        </p:blipFill>
        <p:spPr bwMode="auto">
          <a:xfrm rot="20171784">
            <a:off x="945358" y="2538661"/>
            <a:ext cx="2095817" cy="2095817"/>
          </a:xfrm>
          <a:prstGeom prst="rect">
            <a:avLst/>
          </a:prstGeom>
          <a:noFill/>
        </p:spPr>
      </p:pic>
      <p:cxnSp>
        <p:nvCxnSpPr>
          <p:cNvPr id="16" name="直接连接符 15"/>
          <p:cNvCxnSpPr/>
          <p:nvPr/>
        </p:nvCxnSpPr>
        <p:spPr>
          <a:xfrm flipV="1">
            <a:off x="-468560" y="1484784"/>
            <a:ext cx="10369152" cy="4536504"/>
          </a:xfrm>
          <a:prstGeom prst="line">
            <a:avLst/>
          </a:prstGeom>
          <a:ln w="76200" cmpd="sng">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1260648" y="-819472"/>
            <a:ext cx="10081120" cy="4536504"/>
          </a:xfrm>
          <a:prstGeom prst="line">
            <a:avLst/>
          </a:prstGeom>
          <a:ln w="76200" cmpd="sng">
            <a:solidFill>
              <a:schemeClr val="tx1"/>
            </a:solidFill>
            <a:prstDash val="sysDash"/>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094673" y="2967335"/>
            <a:ext cx="2954656" cy="923330"/>
          </a:xfrm>
          <a:prstGeom prst="rect">
            <a:avLst/>
          </a:prstGeom>
          <a:noFill/>
        </p:spPr>
        <p:txBody>
          <a:bodyPr wrap="none" lIns="91440" tIns="45720" rIns="91440" bIns="45720">
            <a:spAutoFit/>
          </a:bodyPr>
          <a:lstStyle/>
          <a:p>
            <a:pPr algn="ctr"/>
            <a:r>
              <a:rPr lang="zh-CN" alt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谢谢观赏</a:t>
            </a:r>
            <a:endParaRPr lang="zh-CN" alt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ransition>
    <p:fad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纸张">
  <a:themeElements>
    <a:clrScheme name="纸张">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纸张">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纸张">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46</TotalTime>
  <Words>149</Words>
  <Application>Microsoft Office PowerPoint</Application>
  <PresentationFormat>全屏显示(4:3)</PresentationFormat>
  <Paragraphs>8</Paragraphs>
  <Slides>9</Slides>
  <Notes>1</Notes>
  <HiddenSlides>0</HiddenSlides>
  <MMClips>0</MMClips>
  <ScaleCrop>false</ScaleCrop>
  <HeadingPairs>
    <vt:vector size="4" baseType="variant">
      <vt:variant>
        <vt:lpstr>主题</vt:lpstr>
      </vt:variant>
      <vt:variant>
        <vt:i4>1</vt:i4>
      </vt:variant>
      <vt:variant>
        <vt:lpstr>幻灯片标题</vt:lpstr>
      </vt:variant>
      <vt:variant>
        <vt:i4>9</vt:i4>
      </vt:variant>
    </vt:vector>
  </HeadingPairs>
  <TitlesOfParts>
    <vt:vector size="10" baseType="lpstr">
      <vt:lpstr>纸张</vt:lpstr>
      <vt:lpstr>幻灯片 1</vt:lpstr>
      <vt:lpstr>幻灯片 2</vt:lpstr>
      <vt:lpstr>幻灯片 3</vt:lpstr>
      <vt:lpstr>幻灯片 4</vt:lpstr>
      <vt:lpstr>幻灯片 5</vt:lpstr>
      <vt:lpstr>幻灯片 6</vt:lpstr>
      <vt:lpstr>幻灯片 7</vt:lpstr>
      <vt:lpstr>幻灯片 8</vt:lpstr>
      <vt:lpstr>幻灯片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c:creator>
  <cp:lastModifiedBy>a</cp:lastModifiedBy>
  <cp:revision>5</cp:revision>
  <dcterms:created xsi:type="dcterms:W3CDTF">2014-05-02T14:16:05Z</dcterms:created>
  <dcterms:modified xsi:type="dcterms:W3CDTF">2014-05-02T15:02:45Z</dcterms:modified>
</cp:coreProperties>
</file>