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heme/theme2.xml" ContentType="application/vnd.openxmlformats-officedocument.theme+xml"/>
  <Override PartName="/ppt/tags/tag238.xml" ContentType="application/vnd.openxmlformats-officedocument.presentationml.tags+xml"/>
  <Override PartName="/ppt/tags/tag239.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9"/>
  </p:notesMasterIdLst>
  <p:sldIdLst>
    <p:sldId id="256" r:id="rId2"/>
    <p:sldId id="258" r:id="rId3"/>
    <p:sldId id="259" r:id="rId4"/>
    <p:sldId id="271" r:id="rId5"/>
    <p:sldId id="260" r:id="rId6"/>
    <p:sldId id="261" r:id="rId7"/>
    <p:sldId id="262" r:id="rId8"/>
    <p:sldId id="263" r:id="rId9"/>
    <p:sldId id="264" r:id="rId10"/>
    <p:sldId id="265" r:id="rId11"/>
    <p:sldId id="266" r:id="rId12"/>
    <p:sldId id="267" r:id="rId13"/>
    <p:sldId id="268" r:id="rId14"/>
    <p:sldId id="269" r:id="rId15"/>
    <p:sldId id="273" r:id="rId16"/>
    <p:sldId id="274" r:id="rId17"/>
    <p:sldId id="270" r:id="rId1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6" d="100"/>
          <a:sy n="86" d="100"/>
        </p:scale>
        <p:origin x="514"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2022/2/23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8" Type="http://schemas.openxmlformats.org/officeDocument/2006/relationships/tags" Target="../tags/tag14.xml"/><Relationship Id="rId13" Type="http://schemas.openxmlformats.org/officeDocument/2006/relationships/tags" Target="../tags/tag19.xml"/><Relationship Id="rId3" Type="http://schemas.openxmlformats.org/officeDocument/2006/relationships/tags" Target="../tags/tag9.xml"/><Relationship Id="rId7" Type="http://schemas.openxmlformats.org/officeDocument/2006/relationships/tags" Target="../tags/tag13.xml"/><Relationship Id="rId12" Type="http://schemas.openxmlformats.org/officeDocument/2006/relationships/tags" Target="../tags/tag18.xml"/><Relationship Id="rId17" Type="http://schemas.openxmlformats.org/officeDocument/2006/relationships/image" Target="../media/image1.jpeg"/><Relationship Id="rId2" Type="http://schemas.openxmlformats.org/officeDocument/2006/relationships/tags" Target="../tags/tag8.xml"/><Relationship Id="rId16" Type="http://schemas.openxmlformats.org/officeDocument/2006/relationships/slideMaster" Target="../slideMasters/slideMaster1.xml"/><Relationship Id="rId1" Type="http://schemas.openxmlformats.org/officeDocument/2006/relationships/tags" Target="../tags/tag7.xml"/><Relationship Id="rId6" Type="http://schemas.openxmlformats.org/officeDocument/2006/relationships/tags" Target="../tags/tag12.xml"/><Relationship Id="rId11" Type="http://schemas.openxmlformats.org/officeDocument/2006/relationships/tags" Target="../tags/tag17.xml"/><Relationship Id="rId5" Type="http://schemas.openxmlformats.org/officeDocument/2006/relationships/tags" Target="../tags/tag11.xml"/><Relationship Id="rId15" Type="http://schemas.openxmlformats.org/officeDocument/2006/relationships/tags" Target="../tags/tag21.xml"/><Relationship Id="rId10" Type="http://schemas.openxmlformats.org/officeDocument/2006/relationships/tags" Target="../tags/tag16.xml"/><Relationship Id="rId4" Type="http://schemas.openxmlformats.org/officeDocument/2006/relationships/tags" Target="../tags/tag10.xml"/><Relationship Id="rId9" Type="http://schemas.openxmlformats.org/officeDocument/2006/relationships/tags" Target="../tags/tag15.xml"/><Relationship Id="rId14" Type="http://schemas.openxmlformats.org/officeDocument/2006/relationships/tags" Target="../tags/tag20.xml"/></Relationships>
</file>

<file path=ppt/slideLayouts/_rels/slideLayout2.xml.rels><?xml version="1.0" encoding="UTF-8" standalone="yes"?>
<Relationships xmlns="http://schemas.openxmlformats.org/package/2006/relationships"><Relationship Id="rId8" Type="http://schemas.openxmlformats.org/officeDocument/2006/relationships/tags" Target="../tags/tag29.xml"/><Relationship Id="rId13" Type="http://schemas.openxmlformats.org/officeDocument/2006/relationships/tags" Target="../tags/tag34.xml"/><Relationship Id="rId3" Type="http://schemas.openxmlformats.org/officeDocument/2006/relationships/tags" Target="../tags/tag24.xml"/><Relationship Id="rId7" Type="http://schemas.openxmlformats.org/officeDocument/2006/relationships/tags" Target="../tags/tag28.xml"/><Relationship Id="rId12" Type="http://schemas.openxmlformats.org/officeDocument/2006/relationships/tags" Target="../tags/tag33.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tags" Target="../tags/tag27.xml"/><Relationship Id="rId11" Type="http://schemas.openxmlformats.org/officeDocument/2006/relationships/tags" Target="../tags/tag32.xml"/><Relationship Id="rId5" Type="http://schemas.openxmlformats.org/officeDocument/2006/relationships/tags" Target="../tags/tag26.xml"/><Relationship Id="rId15" Type="http://schemas.openxmlformats.org/officeDocument/2006/relationships/slideMaster" Target="../slideMasters/slideMaster1.xml"/><Relationship Id="rId10" Type="http://schemas.openxmlformats.org/officeDocument/2006/relationships/tags" Target="../tags/tag31.xml"/><Relationship Id="rId4" Type="http://schemas.openxmlformats.org/officeDocument/2006/relationships/tags" Target="../tags/tag25.xml"/><Relationship Id="rId9" Type="http://schemas.openxmlformats.org/officeDocument/2006/relationships/tags" Target="../tags/tag30.xml"/><Relationship Id="rId14" Type="http://schemas.openxmlformats.org/officeDocument/2006/relationships/tags" Target="../tags/tag35.xml"/></Relationships>
</file>

<file path=ppt/slideLayouts/_rels/slideLayout3.xml.rels><?xml version="1.0" encoding="UTF-8" standalone="yes"?>
<Relationships xmlns="http://schemas.openxmlformats.org/package/2006/relationships"><Relationship Id="rId8" Type="http://schemas.openxmlformats.org/officeDocument/2006/relationships/tags" Target="../tags/tag43.xml"/><Relationship Id="rId13" Type="http://schemas.openxmlformats.org/officeDocument/2006/relationships/tags" Target="../tags/tag48.xml"/><Relationship Id="rId3" Type="http://schemas.openxmlformats.org/officeDocument/2006/relationships/tags" Target="../tags/tag38.xml"/><Relationship Id="rId7" Type="http://schemas.openxmlformats.org/officeDocument/2006/relationships/tags" Target="../tags/tag42.xml"/><Relationship Id="rId12" Type="http://schemas.openxmlformats.org/officeDocument/2006/relationships/tags" Target="../tags/tag47.xml"/><Relationship Id="rId2" Type="http://schemas.openxmlformats.org/officeDocument/2006/relationships/tags" Target="../tags/tag37.xml"/><Relationship Id="rId16" Type="http://schemas.openxmlformats.org/officeDocument/2006/relationships/image" Target="../media/image1.jpeg"/><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tags" Target="../tags/tag46.xml"/><Relationship Id="rId5" Type="http://schemas.openxmlformats.org/officeDocument/2006/relationships/tags" Target="../tags/tag40.xml"/><Relationship Id="rId15" Type="http://schemas.openxmlformats.org/officeDocument/2006/relationships/slideMaster" Target="../slideMasters/slideMaster1.xml"/><Relationship Id="rId10" Type="http://schemas.openxmlformats.org/officeDocument/2006/relationships/tags" Target="../tags/tag45.xml"/><Relationship Id="rId4" Type="http://schemas.openxmlformats.org/officeDocument/2006/relationships/tags" Target="../tags/tag39.xml"/><Relationship Id="rId9" Type="http://schemas.openxmlformats.org/officeDocument/2006/relationships/tags" Target="../tags/tag44.xml"/><Relationship Id="rId14" Type="http://schemas.openxmlformats.org/officeDocument/2006/relationships/tags" Target="../tags/tag49.xml"/></Relationships>
</file>

<file path=ppt/slideLayouts/_rels/slideLayout4.xml.rels><?xml version="1.0" encoding="UTF-8" standalone="yes"?>
<Relationships xmlns="http://schemas.openxmlformats.org/package/2006/relationships"><Relationship Id="rId8" Type="http://schemas.openxmlformats.org/officeDocument/2006/relationships/tags" Target="../tags/tag57.xml"/><Relationship Id="rId13" Type="http://schemas.openxmlformats.org/officeDocument/2006/relationships/tags" Target="../tags/tag62.xml"/><Relationship Id="rId3" Type="http://schemas.openxmlformats.org/officeDocument/2006/relationships/tags" Target="../tags/tag52.xml"/><Relationship Id="rId7" Type="http://schemas.openxmlformats.org/officeDocument/2006/relationships/tags" Target="../tags/tag56.xml"/><Relationship Id="rId12" Type="http://schemas.openxmlformats.org/officeDocument/2006/relationships/tags" Target="../tags/tag61.xml"/><Relationship Id="rId2" Type="http://schemas.openxmlformats.org/officeDocument/2006/relationships/tags" Target="../tags/tag51.xml"/><Relationship Id="rId16" Type="http://schemas.openxmlformats.org/officeDocument/2006/relationships/slideMaster" Target="../slideMasters/slideMaster1.xml"/><Relationship Id="rId1" Type="http://schemas.openxmlformats.org/officeDocument/2006/relationships/tags" Target="../tags/tag50.xml"/><Relationship Id="rId6" Type="http://schemas.openxmlformats.org/officeDocument/2006/relationships/tags" Target="../tags/tag55.xml"/><Relationship Id="rId11" Type="http://schemas.openxmlformats.org/officeDocument/2006/relationships/tags" Target="../tags/tag60.xml"/><Relationship Id="rId5" Type="http://schemas.openxmlformats.org/officeDocument/2006/relationships/tags" Target="../tags/tag54.xml"/><Relationship Id="rId15" Type="http://schemas.openxmlformats.org/officeDocument/2006/relationships/tags" Target="../tags/tag64.xml"/><Relationship Id="rId10" Type="http://schemas.openxmlformats.org/officeDocument/2006/relationships/tags" Target="../tags/tag59.xml"/><Relationship Id="rId4" Type="http://schemas.openxmlformats.org/officeDocument/2006/relationships/tags" Target="../tags/tag53.xml"/><Relationship Id="rId9" Type="http://schemas.openxmlformats.org/officeDocument/2006/relationships/tags" Target="../tags/tag58.xml"/><Relationship Id="rId14" Type="http://schemas.openxmlformats.org/officeDocument/2006/relationships/tags" Target="../tags/tag63.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72.xml"/><Relationship Id="rId13" Type="http://schemas.openxmlformats.org/officeDocument/2006/relationships/tags" Target="../tags/tag77.xml"/><Relationship Id="rId18" Type="http://schemas.openxmlformats.org/officeDocument/2006/relationships/slideMaster" Target="../slideMasters/slideMaster1.xml"/><Relationship Id="rId3" Type="http://schemas.openxmlformats.org/officeDocument/2006/relationships/tags" Target="../tags/tag67.xml"/><Relationship Id="rId7" Type="http://schemas.openxmlformats.org/officeDocument/2006/relationships/tags" Target="../tags/tag71.xml"/><Relationship Id="rId12" Type="http://schemas.openxmlformats.org/officeDocument/2006/relationships/tags" Target="../tags/tag76.xml"/><Relationship Id="rId17" Type="http://schemas.openxmlformats.org/officeDocument/2006/relationships/tags" Target="../tags/tag81.xml"/><Relationship Id="rId2" Type="http://schemas.openxmlformats.org/officeDocument/2006/relationships/tags" Target="../tags/tag66.xml"/><Relationship Id="rId16" Type="http://schemas.openxmlformats.org/officeDocument/2006/relationships/tags" Target="../tags/tag80.xml"/><Relationship Id="rId1" Type="http://schemas.openxmlformats.org/officeDocument/2006/relationships/tags" Target="../tags/tag65.xml"/><Relationship Id="rId6" Type="http://schemas.openxmlformats.org/officeDocument/2006/relationships/tags" Target="../tags/tag70.xml"/><Relationship Id="rId11" Type="http://schemas.openxmlformats.org/officeDocument/2006/relationships/tags" Target="../tags/tag75.xml"/><Relationship Id="rId5" Type="http://schemas.openxmlformats.org/officeDocument/2006/relationships/tags" Target="../tags/tag69.xml"/><Relationship Id="rId15" Type="http://schemas.openxmlformats.org/officeDocument/2006/relationships/tags" Target="../tags/tag79.xml"/><Relationship Id="rId10" Type="http://schemas.openxmlformats.org/officeDocument/2006/relationships/tags" Target="../tags/tag74.xml"/><Relationship Id="rId4" Type="http://schemas.openxmlformats.org/officeDocument/2006/relationships/tags" Target="../tags/tag68.xml"/><Relationship Id="rId9" Type="http://schemas.openxmlformats.org/officeDocument/2006/relationships/tags" Target="../tags/tag73.xml"/><Relationship Id="rId14" Type="http://schemas.openxmlformats.org/officeDocument/2006/relationships/tags" Target="../tags/tag78.xml"/></Relationships>
</file>

<file path=ppt/slideLayouts/_rels/slideLayout6.xml.rels><?xml version="1.0" encoding="UTF-8" standalone="yes"?>
<Relationships xmlns="http://schemas.openxmlformats.org/package/2006/relationships"><Relationship Id="rId8" Type="http://schemas.openxmlformats.org/officeDocument/2006/relationships/tags" Target="../tags/tag89.xml"/><Relationship Id="rId3" Type="http://schemas.openxmlformats.org/officeDocument/2006/relationships/tags" Target="../tags/tag84.xml"/><Relationship Id="rId7" Type="http://schemas.openxmlformats.org/officeDocument/2006/relationships/tags" Target="../tags/tag88.xml"/><Relationship Id="rId12" Type="http://schemas.openxmlformats.org/officeDocument/2006/relationships/image" Target="../media/image1.jpeg"/><Relationship Id="rId2" Type="http://schemas.openxmlformats.org/officeDocument/2006/relationships/tags" Target="../tags/tag83.xml"/><Relationship Id="rId1" Type="http://schemas.openxmlformats.org/officeDocument/2006/relationships/tags" Target="../tags/tag82.xml"/><Relationship Id="rId6" Type="http://schemas.openxmlformats.org/officeDocument/2006/relationships/tags" Target="../tags/tag87.xml"/><Relationship Id="rId11" Type="http://schemas.openxmlformats.org/officeDocument/2006/relationships/slideMaster" Target="../slideMasters/slideMaster1.xml"/><Relationship Id="rId5" Type="http://schemas.openxmlformats.org/officeDocument/2006/relationships/tags" Target="../tags/tag86.xml"/><Relationship Id="rId10" Type="http://schemas.openxmlformats.org/officeDocument/2006/relationships/tags" Target="../tags/tag91.xml"/><Relationship Id="rId4" Type="http://schemas.openxmlformats.org/officeDocument/2006/relationships/tags" Target="../tags/tag85.xml"/><Relationship Id="rId9" Type="http://schemas.openxmlformats.org/officeDocument/2006/relationships/tags" Target="../tags/tag90.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94.xml"/><Relationship Id="rId2" Type="http://schemas.openxmlformats.org/officeDocument/2006/relationships/tags" Target="../tags/tag93.xml"/><Relationship Id="rId1" Type="http://schemas.openxmlformats.org/officeDocument/2006/relationships/tags" Target="../tags/tag92.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8" Type="http://schemas.openxmlformats.org/officeDocument/2006/relationships/tags" Target="../tags/tag102.xml"/><Relationship Id="rId13" Type="http://schemas.openxmlformats.org/officeDocument/2006/relationships/tags" Target="../tags/tag107.xml"/><Relationship Id="rId3" Type="http://schemas.openxmlformats.org/officeDocument/2006/relationships/tags" Target="../tags/tag97.xml"/><Relationship Id="rId7" Type="http://schemas.openxmlformats.org/officeDocument/2006/relationships/tags" Target="../tags/tag101.xml"/><Relationship Id="rId12" Type="http://schemas.openxmlformats.org/officeDocument/2006/relationships/tags" Target="../tags/tag106.xml"/><Relationship Id="rId2" Type="http://schemas.openxmlformats.org/officeDocument/2006/relationships/tags" Target="../tags/tag96.xml"/><Relationship Id="rId16" Type="http://schemas.openxmlformats.org/officeDocument/2006/relationships/slideMaster" Target="../slideMasters/slideMaster1.xml"/><Relationship Id="rId1" Type="http://schemas.openxmlformats.org/officeDocument/2006/relationships/tags" Target="../tags/tag95.xml"/><Relationship Id="rId6" Type="http://schemas.openxmlformats.org/officeDocument/2006/relationships/tags" Target="../tags/tag100.xml"/><Relationship Id="rId11" Type="http://schemas.openxmlformats.org/officeDocument/2006/relationships/tags" Target="../tags/tag105.xml"/><Relationship Id="rId5" Type="http://schemas.openxmlformats.org/officeDocument/2006/relationships/tags" Target="../tags/tag99.xml"/><Relationship Id="rId15" Type="http://schemas.openxmlformats.org/officeDocument/2006/relationships/tags" Target="../tags/tag109.xml"/><Relationship Id="rId10" Type="http://schemas.openxmlformats.org/officeDocument/2006/relationships/tags" Target="../tags/tag104.xml"/><Relationship Id="rId4" Type="http://schemas.openxmlformats.org/officeDocument/2006/relationships/tags" Target="../tags/tag98.xml"/><Relationship Id="rId9" Type="http://schemas.openxmlformats.org/officeDocument/2006/relationships/tags" Target="../tags/tag103.xml"/><Relationship Id="rId14" Type="http://schemas.openxmlformats.org/officeDocument/2006/relationships/tags" Target="../tags/tag108.xml"/></Relationships>
</file>

<file path=ppt/slideLayouts/_rels/slideLayout9.xml.rels><?xml version="1.0" encoding="UTF-8" standalone="yes"?>
<Relationships xmlns="http://schemas.openxmlformats.org/package/2006/relationships"><Relationship Id="rId8" Type="http://schemas.openxmlformats.org/officeDocument/2006/relationships/tags" Target="../tags/tag117.xml"/><Relationship Id="rId13" Type="http://schemas.openxmlformats.org/officeDocument/2006/relationships/tags" Target="../tags/tag122.xml"/><Relationship Id="rId3" Type="http://schemas.openxmlformats.org/officeDocument/2006/relationships/tags" Target="../tags/tag112.xml"/><Relationship Id="rId7" Type="http://schemas.openxmlformats.org/officeDocument/2006/relationships/tags" Target="../tags/tag116.xml"/><Relationship Id="rId12" Type="http://schemas.openxmlformats.org/officeDocument/2006/relationships/tags" Target="../tags/tag121.xml"/><Relationship Id="rId2" Type="http://schemas.openxmlformats.org/officeDocument/2006/relationships/tags" Target="../tags/tag111.xml"/><Relationship Id="rId1" Type="http://schemas.openxmlformats.org/officeDocument/2006/relationships/tags" Target="../tags/tag110.xml"/><Relationship Id="rId6" Type="http://schemas.openxmlformats.org/officeDocument/2006/relationships/tags" Target="../tags/tag115.xml"/><Relationship Id="rId11" Type="http://schemas.openxmlformats.org/officeDocument/2006/relationships/tags" Target="../tags/tag120.xml"/><Relationship Id="rId5" Type="http://schemas.openxmlformats.org/officeDocument/2006/relationships/tags" Target="../tags/tag114.xml"/><Relationship Id="rId15" Type="http://schemas.openxmlformats.org/officeDocument/2006/relationships/slideMaster" Target="../slideMasters/slideMaster1.xml"/><Relationship Id="rId10" Type="http://schemas.openxmlformats.org/officeDocument/2006/relationships/tags" Target="../tags/tag119.xml"/><Relationship Id="rId4" Type="http://schemas.openxmlformats.org/officeDocument/2006/relationships/tags" Target="../tags/tag113.xml"/><Relationship Id="rId9" Type="http://schemas.openxmlformats.org/officeDocument/2006/relationships/tags" Target="../tags/tag118.xml"/><Relationship Id="rId14" Type="http://schemas.openxmlformats.org/officeDocument/2006/relationships/tags" Target="../tags/tag123.xml"/></Relationships>
</file>

<file path=ppt/slideLayouts/_rels/slideLayout10.xml.rels><?xml version="1.0" encoding="UTF-8" standalone="yes"?>
<Relationships xmlns="http://schemas.openxmlformats.org/package/2006/relationships"><Relationship Id="rId8" Type="http://schemas.openxmlformats.org/officeDocument/2006/relationships/tags" Target="../tags/tag131.xml"/><Relationship Id="rId13" Type="http://schemas.openxmlformats.org/officeDocument/2006/relationships/tags" Target="../tags/tag136.xml"/><Relationship Id="rId3" Type="http://schemas.openxmlformats.org/officeDocument/2006/relationships/tags" Target="../tags/tag126.xml"/><Relationship Id="rId7" Type="http://schemas.openxmlformats.org/officeDocument/2006/relationships/tags" Target="../tags/tag130.xml"/><Relationship Id="rId12" Type="http://schemas.openxmlformats.org/officeDocument/2006/relationships/tags" Target="../tags/tag135.xml"/><Relationship Id="rId2" Type="http://schemas.openxmlformats.org/officeDocument/2006/relationships/tags" Target="../tags/tag125.xml"/><Relationship Id="rId1" Type="http://schemas.openxmlformats.org/officeDocument/2006/relationships/tags" Target="../tags/tag124.xml"/><Relationship Id="rId6" Type="http://schemas.openxmlformats.org/officeDocument/2006/relationships/tags" Target="../tags/tag129.xml"/><Relationship Id="rId11" Type="http://schemas.openxmlformats.org/officeDocument/2006/relationships/tags" Target="../tags/tag134.xml"/><Relationship Id="rId5" Type="http://schemas.openxmlformats.org/officeDocument/2006/relationships/tags" Target="../tags/tag128.xml"/><Relationship Id="rId10" Type="http://schemas.openxmlformats.org/officeDocument/2006/relationships/tags" Target="../tags/tag133.xml"/><Relationship Id="rId4" Type="http://schemas.openxmlformats.org/officeDocument/2006/relationships/tags" Target="../tags/tag127.xml"/><Relationship Id="rId9" Type="http://schemas.openxmlformats.org/officeDocument/2006/relationships/tags" Target="../tags/tag132.xml"/><Relationship Id="rId14"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8" Type="http://schemas.openxmlformats.org/officeDocument/2006/relationships/tags" Target="../tags/tag144.xml"/><Relationship Id="rId13" Type="http://schemas.openxmlformats.org/officeDocument/2006/relationships/tags" Target="../tags/tag149.xml"/><Relationship Id="rId18" Type="http://schemas.openxmlformats.org/officeDocument/2006/relationships/image" Target="../media/image1.jpeg"/><Relationship Id="rId3" Type="http://schemas.openxmlformats.org/officeDocument/2006/relationships/tags" Target="../tags/tag139.xml"/><Relationship Id="rId7" Type="http://schemas.openxmlformats.org/officeDocument/2006/relationships/tags" Target="../tags/tag143.xml"/><Relationship Id="rId12" Type="http://schemas.openxmlformats.org/officeDocument/2006/relationships/tags" Target="../tags/tag148.xml"/><Relationship Id="rId17" Type="http://schemas.openxmlformats.org/officeDocument/2006/relationships/slideMaster" Target="../slideMasters/slideMaster1.xml"/><Relationship Id="rId2" Type="http://schemas.openxmlformats.org/officeDocument/2006/relationships/tags" Target="../tags/tag138.xml"/><Relationship Id="rId16" Type="http://schemas.openxmlformats.org/officeDocument/2006/relationships/tags" Target="../tags/tag152.xml"/><Relationship Id="rId1" Type="http://schemas.openxmlformats.org/officeDocument/2006/relationships/tags" Target="../tags/tag137.xml"/><Relationship Id="rId6" Type="http://schemas.openxmlformats.org/officeDocument/2006/relationships/tags" Target="../tags/tag142.xml"/><Relationship Id="rId11" Type="http://schemas.openxmlformats.org/officeDocument/2006/relationships/tags" Target="../tags/tag147.xml"/><Relationship Id="rId5" Type="http://schemas.openxmlformats.org/officeDocument/2006/relationships/tags" Target="../tags/tag141.xml"/><Relationship Id="rId15" Type="http://schemas.openxmlformats.org/officeDocument/2006/relationships/tags" Target="../tags/tag151.xml"/><Relationship Id="rId10" Type="http://schemas.openxmlformats.org/officeDocument/2006/relationships/tags" Target="../tags/tag146.xml"/><Relationship Id="rId4" Type="http://schemas.openxmlformats.org/officeDocument/2006/relationships/tags" Target="../tags/tag140.xml"/><Relationship Id="rId9" Type="http://schemas.openxmlformats.org/officeDocument/2006/relationships/tags" Target="../tags/tag145.xml"/><Relationship Id="rId14" Type="http://schemas.openxmlformats.org/officeDocument/2006/relationships/tags" Target="../tags/tag150.xml"/></Relationships>
</file>

<file path=ppt/slideLayouts/_rels/slideLayout12.xml.rels><?xml version="1.0" encoding="UTF-8" standalone="yes"?>
<Relationships xmlns="http://schemas.openxmlformats.org/package/2006/relationships"><Relationship Id="rId8" Type="http://schemas.openxmlformats.org/officeDocument/2006/relationships/tags" Target="../tags/tag160.xml"/><Relationship Id="rId3" Type="http://schemas.openxmlformats.org/officeDocument/2006/relationships/tags" Target="../tags/tag155.xml"/><Relationship Id="rId7" Type="http://schemas.openxmlformats.org/officeDocument/2006/relationships/tags" Target="../tags/tag159.xml"/><Relationship Id="rId2" Type="http://schemas.openxmlformats.org/officeDocument/2006/relationships/tags" Target="../tags/tag154.xml"/><Relationship Id="rId1" Type="http://schemas.openxmlformats.org/officeDocument/2006/relationships/tags" Target="../tags/tag153.xml"/><Relationship Id="rId6" Type="http://schemas.openxmlformats.org/officeDocument/2006/relationships/tags" Target="../tags/tag158.xml"/><Relationship Id="rId5" Type="http://schemas.openxmlformats.org/officeDocument/2006/relationships/tags" Target="../tags/tag157.xml"/><Relationship Id="rId4" Type="http://schemas.openxmlformats.org/officeDocument/2006/relationships/tags" Target="../tags/tag156.xml"/><Relationship Id="rId9"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tags" Target="../tags/tag168.xml"/><Relationship Id="rId13" Type="http://schemas.openxmlformats.org/officeDocument/2006/relationships/tags" Target="../tags/tag173.xml"/><Relationship Id="rId3" Type="http://schemas.openxmlformats.org/officeDocument/2006/relationships/tags" Target="../tags/tag163.xml"/><Relationship Id="rId7" Type="http://schemas.openxmlformats.org/officeDocument/2006/relationships/tags" Target="../tags/tag167.xml"/><Relationship Id="rId12" Type="http://schemas.openxmlformats.org/officeDocument/2006/relationships/tags" Target="../tags/tag172.xml"/><Relationship Id="rId2" Type="http://schemas.openxmlformats.org/officeDocument/2006/relationships/tags" Target="../tags/tag162.xml"/><Relationship Id="rId1" Type="http://schemas.openxmlformats.org/officeDocument/2006/relationships/tags" Target="../tags/tag161.xml"/><Relationship Id="rId6" Type="http://schemas.openxmlformats.org/officeDocument/2006/relationships/tags" Target="../tags/tag166.xml"/><Relationship Id="rId11" Type="http://schemas.openxmlformats.org/officeDocument/2006/relationships/tags" Target="../tags/tag171.xml"/><Relationship Id="rId5" Type="http://schemas.openxmlformats.org/officeDocument/2006/relationships/tags" Target="../tags/tag165.xml"/><Relationship Id="rId15" Type="http://schemas.openxmlformats.org/officeDocument/2006/relationships/slideMaster" Target="../slideMasters/slideMaster1.xml"/><Relationship Id="rId10" Type="http://schemas.openxmlformats.org/officeDocument/2006/relationships/tags" Target="../tags/tag170.xml"/><Relationship Id="rId4" Type="http://schemas.openxmlformats.org/officeDocument/2006/relationships/tags" Target="../tags/tag164.xml"/><Relationship Id="rId9" Type="http://schemas.openxmlformats.org/officeDocument/2006/relationships/tags" Target="../tags/tag169.xml"/><Relationship Id="rId14" Type="http://schemas.openxmlformats.org/officeDocument/2006/relationships/tags" Target="../tags/tag174.xml"/></Relationships>
</file>

<file path=ppt/slideLayouts/_rels/slideLayout14.xml.rels><?xml version="1.0" encoding="UTF-8" standalone="yes"?>
<Relationships xmlns="http://schemas.openxmlformats.org/package/2006/relationships"><Relationship Id="rId8" Type="http://schemas.openxmlformats.org/officeDocument/2006/relationships/tags" Target="../tags/tag182.xml"/><Relationship Id="rId3" Type="http://schemas.openxmlformats.org/officeDocument/2006/relationships/tags" Target="../tags/tag177.xml"/><Relationship Id="rId7" Type="http://schemas.openxmlformats.org/officeDocument/2006/relationships/tags" Target="../tags/tag181.xml"/><Relationship Id="rId12" Type="http://schemas.openxmlformats.org/officeDocument/2006/relationships/slideMaster" Target="../slideMasters/slideMaster1.xml"/><Relationship Id="rId2" Type="http://schemas.openxmlformats.org/officeDocument/2006/relationships/tags" Target="../tags/tag176.xml"/><Relationship Id="rId1" Type="http://schemas.openxmlformats.org/officeDocument/2006/relationships/tags" Target="../tags/tag175.xml"/><Relationship Id="rId6" Type="http://schemas.openxmlformats.org/officeDocument/2006/relationships/tags" Target="../tags/tag180.xml"/><Relationship Id="rId11" Type="http://schemas.openxmlformats.org/officeDocument/2006/relationships/tags" Target="../tags/tag185.xml"/><Relationship Id="rId5" Type="http://schemas.openxmlformats.org/officeDocument/2006/relationships/tags" Target="../tags/tag179.xml"/><Relationship Id="rId10" Type="http://schemas.openxmlformats.org/officeDocument/2006/relationships/tags" Target="../tags/tag184.xml"/><Relationship Id="rId4" Type="http://schemas.openxmlformats.org/officeDocument/2006/relationships/tags" Target="../tags/tag178.xml"/><Relationship Id="rId9" Type="http://schemas.openxmlformats.org/officeDocument/2006/relationships/tags" Target="../tags/tag183.xml"/></Relationships>
</file>

<file path=ppt/slideLayouts/_rels/slideLayout15.xml.rels><?xml version="1.0" encoding="UTF-8" standalone="yes"?>
<Relationships xmlns="http://schemas.openxmlformats.org/package/2006/relationships"><Relationship Id="rId8" Type="http://schemas.openxmlformats.org/officeDocument/2006/relationships/tags" Target="../tags/tag193.xml"/><Relationship Id="rId3" Type="http://schemas.openxmlformats.org/officeDocument/2006/relationships/tags" Target="../tags/tag188.xml"/><Relationship Id="rId7" Type="http://schemas.openxmlformats.org/officeDocument/2006/relationships/tags" Target="../tags/tag192.xml"/><Relationship Id="rId12" Type="http://schemas.openxmlformats.org/officeDocument/2006/relationships/slideMaster" Target="../slideMasters/slideMaster1.xml"/><Relationship Id="rId2" Type="http://schemas.openxmlformats.org/officeDocument/2006/relationships/tags" Target="../tags/tag187.xml"/><Relationship Id="rId1" Type="http://schemas.openxmlformats.org/officeDocument/2006/relationships/tags" Target="../tags/tag186.xml"/><Relationship Id="rId6" Type="http://schemas.openxmlformats.org/officeDocument/2006/relationships/tags" Target="../tags/tag191.xml"/><Relationship Id="rId11" Type="http://schemas.openxmlformats.org/officeDocument/2006/relationships/tags" Target="../tags/tag196.xml"/><Relationship Id="rId5" Type="http://schemas.openxmlformats.org/officeDocument/2006/relationships/tags" Target="../tags/tag190.xml"/><Relationship Id="rId10" Type="http://schemas.openxmlformats.org/officeDocument/2006/relationships/tags" Target="../tags/tag195.xml"/><Relationship Id="rId4" Type="http://schemas.openxmlformats.org/officeDocument/2006/relationships/tags" Target="../tags/tag189.xml"/><Relationship Id="rId9" Type="http://schemas.openxmlformats.org/officeDocument/2006/relationships/tags" Target="../tags/tag194.xml"/></Relationships>
</file>

<file path=ppt/slideLayouts/_rels/slideLayout16.xml.rels><?xml version="1.0" encoding="UTF-8" standalone="yes"?>
<Relationships xmlns="http://schemas.openxmlformats.org/package/2006/relationships"><Relationship Id="rId8" Type="http://schemas.openxmlformats.org/officeDocument/2006/relationships/tags" Target="../tags/tag204.xml"/><Relationship Id="rId3" Type="http://schemas.openxmlformats.org/officeDocument/2006/relationships/tags" Target="../tags/tag199.xml"/><Relationship Id="rId7" Type="http://schemas.openxmlformats.org/officeDocument/2006/relationships/tags" Target="../tags/tag203.xml"/><Relationship Id="rId12" Type="http://schemas.openxmlformats.org/officeDocument/2006/relationships/slideMaster" Target="../slideMasters/slideMaster1.xml"/><Relationship Id="rId2" Type="http://schemas.openxmlformats.org/officeDocument/2006/relationships/tags" Target="../tags/tag198.xml"/><Relationship Id="rId1" Type="http://schemas.openxmlformats.org/officeDocument/2006/relationships/tags" Target="../tags/tag197.xml"/><Relationship Id="rId6" Type="http://schemas.openxmlformats.org/officeDocument/2006/relationships/tags" Target="../tags/tag202.xml"/><Relationship Id="rId11" Type="http://schemas.openxmlformats.org/officeDocument/2006/relationships/tags" Target="../tags/tag207.xml"/><Relationship Id="rId5" Type="http://schemas.openxmlformats.org/officeDocument/2006/relationships/tags" Target="../tags/tag201.xml"/><Relationship Id="rId10" Type="http://schemas.openxmlformats.org/officeDocument/2006/relationships/tags" Target="../tags/tag206.xml"/><Relationship Id="rId4" Type="http://schemas.openxmlformats.org/officeDocument/2006/relationships/tags" Target="../tags/tag200.xml"/><Relationship Id="rId9" Type="http://schemas.openxmlformats.org/officeDocument/2006/relationships/tags" Target="../tags/tag205.xml"/></Relationships>
</file>

<file path=ppt/slideLayouts/_rels/slideLayout17.xml.rels><?xml version="1.0" encoding="UTF-8" standalone="yes"?>
<Relationships xmlns="http://schemas.openxmlformats.org/package/2006/relationships"><Relationship Id="rId8" Type="http://schemas.openxmlformats.org/officeDocument/2006/relationships/tags" Target="../tags/tag215.xml"/><Relationship Id="rId13" Type="http://schemas.openxmlformats.org/officeDocument/2006/relationships/tags" Target="../tags/tag220.xml"/><Relationship Id="rId18" Type="http://schemas.openxmlformats.org/officeDocument/2006/relationships/slideMaster" Target="../slideMasters/slideMaster1.xml"/><Relationship Id="rId3" Type="http://schemas.openxmlformats.org/officeDocument/2006/relationships/tags" Target="../tags/tag210.xml"/><Relationship Id="rId7" Type="http://schemas.openxmlformats.org/officeDocument/2006/relationships/tags" Target="../tags/tag214.xml"/><Relationship Id="rId12" Type="http://schemas.openxmlformats.org/officeDocument/2006/relationships/tags" Target="../tags/tag219.xml"/><Relationship Id="rId17" Type="http://schemas.openxmlformats.org/officeDocument/2006/relationships/tags" Target="../tags/tag224.xml"/><Relationship Id="rId2" Type="http://schemas.openxmlformats.org/officeDocument/2006/relationships/tags" Target="../tags/tag209.xml"/><Relationship Id="rId16" Type="http://schemas.openxmlformats.org/officeDocument/2006/relationships/tags" Target="../tags/tag223.xml"/><Relationship Id="rId1" Type="http://schemas.openxmlformats.org/officeDocument/2006/relationships/tags" Target="../tags/tag208.xml"/><Relationship Id="rId6" Type="http://schemas.openxmlformats.org/officeDocument/2006/relationships/tags" Target="../tags/tag213.xml"/><Relationship Id="rId11" Type="http://schemas.openxmlformats.org/officeDocument/2006/relationships/tags" Target="../tags/tag218.xml"/><Relationship Id="rId5" Type="http://schemas.openxmlformats.org/officeDocument/2006/relationships/tags" Target="../tags/tag212.xml"/><Relationship Id="rId15" Type="http://schemas.openxmlformats.org/officeDocument/2006/relationships/tags" Target="../tags/tag222.xml"/><Relationship Id="rId10" Type="http://schemas.openxmlformats.org/officeDocument/2006/relationships/tags" Target="../tags/tag217.xml"/><Relationship Id="rId4" Type="http://schemas.openxmlformats.org/officeDocument/2006/relationships/tags" Target="../tags/tag211.xml"/><Relationship Id="rId9" Type="http://schemas.openxmlformats.org/officeDocument/2006/relationships/tags" Target="../tags/tag216.xml"/><Relationship Id="rId14" Type="http://schemas.openxmlformats.org/officeDocument/2006/relationships/tags" Target="../tags/tag221.xml"/></Relationships>
</file>

<file path=ppt/slideLayouts/_rels/slideLayout18.xml.rels><?xml version="1.0" encoding="UTF-8" standalone="yes"?>
<Relationships xmlns="http://schemas.openxmlformats.org/package/2006/relationships"><Relationship Id="rId8" Type="http://schemas.openxmlformats.org/officeDocument/2006/relationships/tags" Target="../tags/tag232.xml"/><Relationship Id="rId13" Type="http://schemas.openxmlformats.org/officeDocument/2006/relationships/tags" Target="../tags/tag237.xml"/><Relationship Id="rId3" Type="http://schemas.openxmlformats.org/officeDocument/2006/relationships/tags" Target="../tags/tag227.xml"/><Relationship Id="rId7" Type="http://schemas.openxmlformats.org/officeDocument/2006/relationships/tags" Target="../tags/tag231.xml"/><Relationship Id="rId12" Type="http://schemas.openxmlformats.org/officeDocument/2006/relationships/tags" Target="../tags/tag236.xml"/><Relationship Id="rId2" Type="http://schemas.openxmlformats.org/officeDocument/2006/relationships/tags" Target="../tags/tag226.xml"/><Relationship Id="rId1" Type="http://schemas.openxmlformats.org/officeDocument/2006/relationships/tags" Target="../tags/tag225.xml"/><Relationship Id="rId6" Type="http://schemas.openxmlformats.org/officeDocument/2006/relationships/tags" Target="../tags/tag230.xml"/><Relationship Id="rId11" Type="http://schemas.openxmlformats.org/officeDocument/2006/relationships/tags" Target="../tags/tag235.xml"/><Relationship Id="rId5" Type="http://schemas.openxmlformats.org/officeDocument/2006/relationships/tags" Target="../tags/tag229.xml"/><Relationship Id="rId10" Type="http://schemas.openxmlformats.org/officeDocument/2006/relationships/tags" Target="../tags/tag234.xml"/><Relationship Id="rId4" Type="http://schemas.openxmlformats.org/officeDocument/2006/relationships/tags" Target="../tags/tag228.xml"/><Relationship Id="rId9" Type="http://schemas.openxmlformats.org/officeDocument/2006/relationships/tags" Target="../tags/tag233.xml"/><Relationship Id="rId14"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7" name="图片 6"/>
          <p:cNvPicPr>
            <a:picLocks noChangeAspect="1"/>
          </p:cNvPicPr>
          <p:nvPr userDrawn="1">
            <p:custDataLst>
              <p:tags r:id="rId1"/>
            </p:custDataLst>
          </p:nvPr>
        </p:nvPicPr>
        <p:blipFill rotWithShape="1">
          <a:blip r:embed="rId17"/>
          <a:srcRect/>
          <a:stretch>
            <a:fillRect/>
          </a:stretch>
        </p:blipFill>
        <p:spPr>
          <a:xfrm>
            <a:off x="0" y="0"/>
            <a:ext cx="12192000" cy="6858000"/>
          </a:xfrm>
          <a:prstGeom prst="rect">
            <a:avLst/>
          </a:prstGeom>
        </p:spPr>
      </p:pic>
      <p:sp>
        <p:nvSpPr>
          <p:cNvPr id="8" name="任意多边形: 形状 7"/>
          <p:cNvSpPr/>
          <p:nvPr userDrawn="1">
            <p:custDataLst>
              <p:tags r:id="rId2"/>
            </p:custDataLst>
          </p:nvPr>
        </p:nvSpPr>
        <p:spPr>
          <a:xfrm>
            <a:off x="0" y="0"/>
            <a:ext cx="8070850" cy="6858000"/>
          </a:xfrm>
          <a:custGeom>
            <a:avLst/>
            <a:gdLst>
              <a:gd name="connsiteX0" fmla="*/ 0 w 8070850"/>
              <a:gd name="connsiteY0" fmla="*/ 0 h 6858000"/>
              <a:gd name="connsiteX1" fmla="*/ 6877919 w 8070850"/>
              <a:gd name="connsiteY1" fmla="*/ 0 h 6858000"/>
              <a:gd name="connsiteX2" fmla="*/ 6972066 w 8070850"/>
              <a:gd name="connsiteY2" fmla="*/ 119804 h 6858000"/>
              <a:gd name="connsiteX3" fmla="*/ 8070850 w 8070850"/>
              <a:gd name="connsiteY3" fmla="*/ 3429000 h 6858000"/>
              <a:gd name="connsiteX4" fmla="*/ 6972066 w 8070850"/>
              <a:gd name="connsiteY4" fmla="*/ 6738196 h 6858000"/>
              <a:gd name="connsiteX5" fmla="*/ 6877919 w 8070850"/>
              <a:gd name="connsiteY5" fmla="*/ 6858000 h 6858000"/>
              <a:gd name="connsiteX6" fmla="*/ 0 w 807085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070850" h="6858000">
                <a:moveTo>
                  <a:pt x="0" y="0"/>
                </a:moveTo>
                <a:lnTo>
                  <a:pt x="6877919" y="0"/>
                </a:lnTo>
                <a:lnTo>
                  <a:pt x="6972066" y="119804"/>
                </a:lnTo>
                <a:cubicBezTo>
                  <a:pt x="7662173" y="1042586"/>
                  <a:pt x="8070850" y="2188067"/>
                  <a:pt x="8070850" y="3429000"/>
                </a:cubicBezTo>
                <a:cubicBezTo>
                  <a:pt x="8070850" y="4669933"/>
                  <a:pt x="7662173" y="5815414"/>
                  <a:pt x="6972066" y="6738196"/>
                </a:cubicBezTo>
                <a:lnTo>
                  <a:pt x="6877919" y="6858000"/>
                </a:lnTo>
                <a:lnTo>
                  <a:pt x="0" y="6858000"/>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形状 18"/>
          <p:cNvSpPr/>
          <p:nvPr userDrawn="1">
            <p:custDataLst>
              <p:tags r:id="rId3"/>
            </p:custDataLst>
          </p:nvPr>
        </p:nvSpPr>
        <p:spPr>
          <a:xfrm>
            <a:off x="0" y="0"/>
            <a:ext cx="8496300" cy="6858000"/>
          </a:xfrm>
          <a:custGeom>
            <a:avLst/>
            <a:gdLst>
              <a:gd name="connsiteX0" fmla="*/ 0 w 8496300"/>
              <a:gd name="connsiteY0" fmla="*/ 0 h 6858000"/>
              <a:gd name="connsiteX1" fmla="*/ 6446805 w 8496300"/>
              <a:gd name="connsiteY1" fmla="*/ 0 h 6858000"/>
              <a:gd name="connsiteX2" fmla="*/ 6458166 w 8496300"/>
              <a:gd name="connsiteY2" fmla="*/ 8928 h 6858000"/>
              <a:gd name="connsiteX3" fmla="*/ 8496300 w 8496300"/>
              <a:gd name="connsiteY3" fmla="*/ 4330700 h 6858000"/>
              <a:gd name="connsiteX4" fmla="*/ 7944010 w 8496300"/>
              <a:gd name="connsiteY4" fmla="*/ 6758835 h 6858000"/>
              <a:gd name="connsiteX5" fmla="*/ 7893221 w 8496300"/>
              <a:gd name="connsiteY5" fmla="*/ 6858000 h 6858000"/>
              <a:gd name="connsiteX6" fmla="*/ 0 w 84963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96300" h="6858000">
                <a:moveTo>
                  <a:pt x="0" y="0"/>
                </a:moveTo>
                <a:lnTo>
                  <a:pt x="6446805" y="0"/>
                </a:lnTo>
                <a:lnTo>
                  <a:pt x="6458166" y="8928"/>
                </a:lnTo>
                <a:cubicBezTo>
                  <a:pt x="7702906" y="1036179"/>
                  <a:pt x="8496300" y="2590786"/>
                  <a:pt x="8496300" y="4330700"/>
                </a:cubicBezTo>
                <a:cubicBezTo>
                  <a:pt x="8496300" y="5200657"/>
                  <a:pt x="8297952" y="6024288"/>
                  <a:pt x="7944010" y="6758835"/>
                </a:cubicBezTo>
                <a:lnTo>
                  <a:pt x="7893221" y="6858000"/>
                </a:lnTo>
                <a:lnTo>
                  <a:pt x="0" y="6858000"/>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p:nvPr userDrawn="1">
            <p:custDataLst>
              <p:tags r:id="rId4"/>
            </p:custDataLst>
          </p:nvPr>
        </p:nvCxnSpPr>
        <p:spPr>
          <a:xfrm>
            <a:off x="1132084" y="1870108"/>
            <a:ext cx="5326321"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椭圆 9"/>
          <p:cNvSpPr/>
          <p:nvPr userDrawn="1">
            <p:custDataLst>
              <p:tags r:id="rId5"/>
            </p:custDataLst>
          </p:nvPr>
        </p:nvSpPr>
        <p:spPr>
          <a:xfrm>
            <a:off x="1029155" y="1818643"/>
            <a:ext cx="102929" cy="10292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userDrawn="1">
            <p:custDataLst>
              <p:tags r:id="rId6"/>
            </p:custDataLst>
          </p:nvPr>
        </p:nvSpPr>
        <p:spPr>
          <a:xfrm>
            <a:off x="6458405" y="1818643"/>
            <a:ext cx="102929" cy="10292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userDrawn="1">
            <p:custDataLst>
              <p:tags r:id="rId7"/>
            </p:custDataLst>
          </p:nvPr>
        </p:nvCxnSpPr>
        <p:spPr>
          <a:xfrm>
            <a:off x="1132084" y="5176407"/>
            <a:ext cx="5326321" cy="0"/>
          </a:xfrm>
          <a:prstGeom prst="line">
            <a:avLst/>
          </a:prstGeom>
        </p:spPr>
        <p:style>
          <a:lnRef idx="1">
            <a:schemeClr val="accent1"/>
          </a:lnRef>
          <a:fillRef idx="0">
            <a:schemeClr val="accent1"/>
          </a:fillRef>
          <a:effectRef idx="0">
            <a:schemeClr val="accent1"/>
          </a:effectRef>
          <a:fontRef idx="minor">
            <a:schemeClr val="tx1"/>
          </a:fontRef>
        </p:style>
      </p:cxnSp>
      <p:sp>
        <p:nvSpPr>
          <p:cNvPr id="13" name="椭圆 12"/>
          <p:cNvSpPr/>
          <p:nvPr userDrawn="1">
            <p:custDataLst>
              <p:tags r:id="rId8"/>
            </p:custDataLst>
          </p:nvPr>
        </p:nvSpPr>
        <p:spPr>
          <a:xfrm>
            <a:off x="1029155" y="5124942"/>
            <a:ext cx="102929" cy="10292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userDrawn="1">
            <p:custDataLst>
              <p:tags r:id="rId9"/>
            </p:custDataLst>
          </p:nvPr>
        </p:nvSpPr>
        <p:spPr>
          <a:xfrm>
            <a:off x="6458405" y="5124942"/>
            <a:ext cx="102929" cy="10292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userDrawn="1">
            <p:custDataLst>
              <p:tags r:id="rId10"/>
            </p:custDataLst>
          </p:nvPr>
        </p:nvSpPr>
        <p:spPr>
          <a:xfrm>
            <a:off x="3486603" y="4167377"/>
            <a:ext cx="647700"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日期占位符 15"/>
          <p:cNvSpPr>
            <a:spLocks noGrp="1"/>
          </p:cNvSpPr>
          <p:nvPr>
            <p:ph type="dt" sz="half" idx="10"/>
            <p:custDataLst>
              <p:tags r:id="rId11"/>
            </p:custDataLst>
          </p:nvPr>
        </p:nvSpPr>
        <p:spPr/>
        <p:txBody>
          <a:bodyPr/>
          <a:lstStyle/>
          <a:p>
            <a:fld id="{760FBDFE-C587-4B4C-A407-44438C67B59E}" type="datetimeFigureOut">
              <a:rPr lang="zh-CN" altLang="en-US" smtClean="0"/>
              <a:t>2022/2/23</a:t>
            </a:fld>
            <a:endParaRPr lang="zh-CN" altLang="en-US"/>
          </a:p>
        </p:txBody>
      </p:sp>
      <p:sp>
        <p:nvSpPr>
          <p:cNvPr id="17" name="页脚占位符 16"/>
          <p:cNvSpPr>
            <a:spLocks noGrp="1"/>
          </p:cNvSpPr>
          <p:nvPr>
            <p:ph type="ftr" sz="quarter" idx="11"/>
            <p:custDataLst>
              <p:tags r:id="rId12"/>
            </p:custDataLst>
          </p:nvPr>
        </p:nvSpPr>
        <p:spPr/>
        <p:txBody>
          <a:bodyPr/>
          <a:lstStyle/>
          <a:p>
            <a:endParaRPr lang="zh-CN" altLang="en-US" dirty="0"/>
          </a:p>
        </p:txBody>
      </p:sp>
      <p:sp>
        <p:nvSpPr>
          <p:cNvPr id="18" name="灯片编号占位符 17"/>
          <p:cNvSpPr>
            <a:spLocks noGrp="1"/>
          </p:cNvSpPr>
          <p:nvPr>
            <p:ph type="sldNum" sz="quarter" idx="12"/>
            <p:custDataLst>
              <p:tags r:id="rId13"/>
            </p:custDataLst>
          </p:nvPr>
        </p:nvSpPr>
        <p:spPr/>
        <p:txBody>
          <a:bodyPr/>
          <a:lstStyle/>
          <a:p>
            <a:fld id="{49AE70B2-8BF9-45C0-BB95-33D1B9D3A854}" type="slidenum">
              <a:rPr lang="zh-CN" altLang="en-US" smtClean="0"/>
              <a:t>‹#›</a:t>
            </a:fld>
            <a:endParaRPr lang="zh-CN" altLang="en-US" dirty="0"/>
          </a:p>
        </p:txBody>
      </p:sp>
      <p:sp>
        <p:nvSpPr>
          <p:cNvPr id="2" name="标题 1"/>
          <p:cNvSpPr>
            <a:spLocks noGrp="1"/>
          </p:cNvSpPr>
          <p:nvPr>
            <p:ph type="ctrTitle" hasCustomPrompt="1"/>
            <p:custDataLst>
              <p:tags r:id="rId14"/>
            </p:custDataLst>
          </p:nvPr>
        </p:nvSpPr>
        <p:spPr>
          <a:xfrm>
            <a:off x="1211028" y="2251602"/>
            <a:ext cx="5198859" cy="1754326"/>
          </a:xfrm>
        </p:spPr>
        <p:txBody>
          <a:bodyPr lIns="91440" tIns="45720" rIns="91440" bIns="0" anchor="b" anchorCtr="0">
            <a:normAutofit/>
          </a:bodyPr>
          <a:lstStyle>
            <a:lvl1pPr algn="ctr">
              <a:defRPr sz="5400" b="0" spc="600" baseline="0">
                <a:latin typeface="Arial" panose="020B0604020202020204" pitchFamily="34" charset="0"/>
                <a:ea typeface="汉仪旗黑-85S" panose="00020600040101010101" pitchFamily="18" charset="-122"/>
              </a:defRPr>
            </a:lvl1pPr>
          </a:lstStyle>
          <a:p>
            <a:r>
              <a:rPr lang="zh-CN" altLang="en-US" dirty="0"/>
              <a:t>单击此处编辑标题</a:t>
            </a:r>
          </a:p>
        </p:txBody>
      </p:sp>
      <p:sp>
        <p:nvSpPr>
          <p:cNvPr id="3" name="副标题 2"/>
          <p:cNvSpPr>
            <a:spLocks noGrp="1"/>
          </p:cNvSpPr>
          <p:nvPr>
            <p:ph type="subTitle" idx="1" hasCustomPrompt="1"/>
            <p:custDataLst>
              <p:tags r:id="rId15"/>
            </p:custDataLst>
          </p:nvPr>
        </p:nvSpPr>
        <p:spPr>
          <a:xfrm>
            <a:off x="1871461" y="4384712"/>
            <a:ext cx="3877985" cy="461665"/>
          </a:xfrm>
        </p:spPr>
        <p:txBody>
          <a:bodyPr lIns="91440" tIns="0" rIns="91440" bIns="45720">
            <a:normAutofit/>
          </a:bodyPr>
          <a:lstStyle>
            <a:lvl1pPr marL="0" indent="0" algn="ctr" eaLnBrk="1" fontAlgn="auto" latinLnBrk="0" hangingPunct="1">
              <a:lnSpc>
                <a:spcPct val="100000"/>
              </a:lnSpc>
              <a:buNone/>
              <a:defRPr sz="2400" u="none" strike="noStrike" kern="1200" cap="none" spc="200" normalizeH="0" baseline="0">
                <a:solidFill>
                  <a:schemeClr val="tx1"/>
                </a:solidFill>
                <a:uFillTx/>
                <a:latin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grpSp>
        <p:nvGrpSpPr>
          <p:cNvPr id="16" name="组合 15"/>
          <p:cNvGrpSpPr/>
          <p:nvPr userDrawn="1">
            <p:custDataLst>
              <p:tags r:id="rId1"/>
            </p:custDataLst>
          </p:nvPr>
        </p:nvGrpSpPr>
        <p:grpSpPr>
          <a:xfrm>
            <a:off x="91547" y="113134"/>
            <a:ext cx="11987319" cy="6584746"/>
            <a:chOff x="91547" y="113134"/>
            <a:chExt cx="11987319" cy="6584746"/>
          </a:xfrm>
        </p:grpSpPr>
        <p:grpSp>
          <p:nvGrpSpPr>
            <p:cNvPr id="7" name="组合 6"/>
            <p:cNvGrpSpPr/>
            <p:nvPr userDrawn="1">
              <p:custDataLst>
                <p:tags r:id="rId7"/>
              </p:custDataLst>
            </p:nvPr>
          </p:nvGrpSpPr>
          <p:grpSpPr>
            <a:xfrm rot="18505599">
              <a:off x="167147" y="6063480"/>
              <a:ext cx="558800" cy="710000"/>
              <a:chOff x="329264" y="5966975"/>
              <a:chExt cx="558800" cy="710000"/>
            </a:xfrm>
          </p:grpSpPr>
          <p:sp>
            <p:nvSpPr>
              <p:cNvPr id="8" name="椭圆 7"/>
              <p:cNvSpPr/>
              <p:nvPr>
                <p:custDataLst>
                  <p:tags r:id="rId12"/>
                </p:custDataLst>
              </p:nvPr>
            </p:nvSpPr>
            <p:spPr>
              <a:xfrm>
                <a:off x="329264" y="6118175"/>
                <a:ext cx="558800" cy="5588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custDataLst>
                  <p:tags r:id="rId13"/>
                </p:custDataLst>
              </p:nvPr>
            </p:nvSpPr>
            <p:spPr>
              <a:xfrm>
                <a:off x="329264" y="5966975"/>
                <a:ext cx="558800" cy="558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custDataLst>
                  <p:tags r:id="rId14"/>
                </p:custDataLst>
              </p:nvPr>
            </p:nvSpPr>
            <p:spPr>
              <a:xfrm>
                <a:off x="329264" y="6042575"/>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userDrawn="1">
              <p:custDataLst>
                <p:tags r:id="rId8"/>
              </p:custDataLst>
            </p:nvPr>
          </p:nvGrpSpPr>
          <p:grpSpPr>
            <a:xfrm>
              <a:off x="11401616" y="113134"/>
              <a:ext cx="677250" cy="652772"/>
              <a:chOff x="11401616" y="113134"/>
              <a:chExt cx="677250" cy="652772"/>
            </a:xfrm>
          </p:grpSpPr>
          <p:sp>
            <p:nvSpPr>
              <p:cNvPr id="12" name="椭圆 11"/>
              <p:cNvSpPr/>
              <p:nvPr>
                <p:custDataLst>
                  <p:tags r:id="rId9"/>
                </p:custDataLst>
              </p:nvPr>
            </p:nvSpPr>
            <p:spPr>
              <a:xfrm rot="18505599">
                <a:off x="11520066" y="207106"/>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11401616" y="113134"/>
                <a:ext cx="618025" cy="605786"/>
                <a:chOff x="11401616" y="113134"/>
                <a:chExt cx="618025" cy="605786"/>
              </a:xfrm>
            </p:grpSpPr>
            <p:sp>
              <p:nvSpPr>
                <p:cNvPr id="14" name="椭圆 13"/>
                <p:cNvSpPr/>
                <p:nvPr>
                  <p:custDataLst>
                    <p:tags r:id="rId10"/>
                  </p:custDataLst>
                </p:nvPr>
              </p:nvSpPr>
              <p:spPr>
                <a:xfrm rot="18505599">
                  <a:off x="11401616" y="113134"/>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custDataLst>
                    <p:tags r:id="rId11"/>
                  </p:custDataLst>
                </p:nvPr>
              </p:nvSpPr>
              <p:spPr>
                <a:xfrm rot="18505599">
                  <a:off x="11460841" y="160120"/>
                  <a:ext cx="558800" cy="558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p>
        </p:txBody>
      </p:sp>
      <p:sp>
        <p:nvSpPr>
          <p:cNvPr id="3" name="内容占位符 2"/>
          <p:cNvSpPr>
            <a:spLocks noGrp="1"/>
          </p:cNvSpPr>
          <p:nvPr>
            <p:ph idx="1"/>
            <p:custDataLst>
              <p:tags r:id="rId3"/>
            </p:custDataLst>
          </p:nvPr>
        </p:nvSpPr>
        <p:spPr>
          <a:xfrm>
            <a:off x="669882" y="952508"/>
            <a:ext cx="10852237"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2022/2/23</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7" name="图片 6"/>
          <p:cNvPicPr>
            <a:picLocks noChangeAspect="1"/>
          </p:cNvPicPr>
          <p:nvPr userDrawn="1">
            <p:custDataLst>
              <p:tags r:id="rId1"/>
            </p:custDataLst>
          </p:nvPr>
        </p:nvPicPr>
        <p:blipFill rotWithShape="1">
          <a:blip r:embed="rId16"/>
          <a:srcRect/>
          <a:stretch>
            <a:fillRect/>
          </a:stretch>
        </p:blipFill>
        <p:spPr>
          <a:xfrm>
            <a:off x="0" y="0"/>
            <a:ext cx="12192000" cy="6858000"/>
          </a:xfrm>
          <a:prstGeom prst="rect">
            <a:avLst/>
          </a:prstGeom>
        </p:spPr>
      </p:pic>
      <p:grpSp>
        <p:nvGrpSpPr>
          <p:cNvPr id="8" name="组合 7"/>
          <p:cNvGrpSpPr/>
          <p:nvPr userDrawn="1">
            <p:custDataLst>
              <p:tags r:id="rId2"/>
            </p:custDataLst>
          </p:nvPr>
        </p:nvGrpSpPr>
        <p:grpSpPr>
          <a:xfrm>
            <a:off x="2651125" y="82550"/>
            <a:ext cx="6889750" cy="6692900"/>
            <a:chOff x="2651125" y="82550"/>
            <a:chExt cx="6889750" cy="6692900"/>
          </a:xfrm>
        </p:grpSpPr>
        <p:sp>
          <p:nvSpPr>
            <p:cNvPr id="9" name="椭圆 8"/>
            <p:cNvSpPr/>
            <p:nvPr>
              <p:custDataLst>
                <p:tags r:id="rId13"/>
              </p:custDataLst>
            </p:nvPr>
          </p:nvSpPr>
          <p:spPr>
            <a:xfrm>
              <a:off x="3152775" y="387350"/>
              <a:ext cx="6388100" cy="6388100"/>
            </a:xfrm>
            <a:prstGeom prst="ellipse">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custDataLst>
                <p:tags r:id="rId14"/>
              </p:custDataLst>
            </p:nvPr>
          </p:nvSpPr>
          <p:spPr>
            <a:xfrm>
              <a:off x="2651125" y="82550"/>
              <a:ext cx="6692900" cy="6692900"/>
            </a:xfrm>
            <a:prstGeom prst="ellipse">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1" name="椭圆 10"/>
          <p:cNvSpPr/>
          <p:nvPr userDrawn="1">
            <p:custDataLst>
              <p:tags r:id="rId3"/>
            </p:custDataLst>
          </p:nvPr>
        </p:nvSpPr>
        <p:spPr>
          <a:xfrm>
            <a:off x="10391775" y="4960938"/>
            <a:ext cx="773112" cy="773112"/>
          </a:xfrm>
          <a:prstGeom prst="ellipse">
            <a:avLst/>
          </a:prstGeom>
          <a:solidFill>
            <a:schemeClr val="accent1">
              <a:lumMod val="20000"/>
              <a:lumOff val="8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userDrawn="1">
            <p:custDataLst>
              <p:tags r:id="rId4"/>
            </p:custDataLst>
          </p:nvPr>
        </p:nvSpPr>
        <p:spPr>
          <a:xfrm>
            <a:off x="11164887" y="3276600"/>
            <a:ext cx="241300" cy="241300"/>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userDrawn="1">
            <p:custDataLst>
              <p:tags r:id="rId5"/>
            </p:custDataLst>
          </p:nvPr>
        </p:nvSpPr>
        <p:spPr>
          <a:xfrm>
            <a:off x="501650" y="2342356"/>
            <a:ext cx="773112" cy="773112"/>
          </a:xfrm>
          <a:prstGeom prst="ellipse">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userDrawn="1">
            <p:custDataLst>
              <p:tags r:id="rId6"/>
            </p:custDataLst>
          </p:nvPr>
        </p:nvSpPr>
        <p:spPr>
          <a:xfrm>
            <a:off x="1518841" y="5983288"/>
            <a:ext cx="241300" cy="241300"/>
          </a:xfrm>
          <a:prstGeom prst="ellipse">
            <a:avLst/>
          </a:prstGeom>
          <a:solidFill>
            <a:schemeClr val="accent1">
              <a:lumMod val="20000"/>
              <a:lumOff val="8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userDrawn="1">
            <p:custDataLst>
              <p:tags r:id="rId7"/>
            </p:custDataLst>
          </p:nvPr>
        </p:nvSpPr>
        <p:spPr>
          <a:xfrm>
            <a:off x="1158875" y="1281112"/>
            <a:ext cx="166688" cy="166688"/>
          </a:xfrm>
          <a:prstGeom prst="ellipse">
            <a:avLst/>
          </a:prstGeom>
          <a:solidFill>
            <a:schemeClr val="accent1">
              <a:lumMod val="20000"/>
              <a:lumOff val="8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hasCustomPrompt="1"/>
            <p:custDataLst>
              <p:tags r:id="rId8"/>
            </p:custDataLst>
          </p:nvPr>
        </p:nvSpPr>
        <p:spPr>
          <a:xfrm>
            <a:off x="3889828" y="2162629"/>
            <a:ext cx="4412344" cy="1297328"/>
          </a:xfrm>
        </p:spPr>
        <p:txBody>
          <a:bodyPr lIns="91440" tIns="45720" rIns="91440" bIns="45720" anchor="b" anchorCtr="0">
            <a:normAutofit/>
          </a:bodyPr>
          <a:lstStyle>
            <a:lvl1pPr algn="ctr">
              <a:defRPr sz="6000" b="0" u="none" strike="noStrike" kern="1200" cap="none" spc="300" normalizeH="0" baseline="0">
                <a:solidFill>
                  <a:schemeClr val="accent1"/>
                </a:solidFill>
                <a:uFillTx/>
                <a:latin typeface="Arial" panose="020B0604020202020204" pitchFamily="34" charset="0"/>
                <a:ea typeface="汉仪旗黑-85S" panose="00020600040101010101" pitchFamily="18" charset="-122"/>
              </a:defRPr>
            </a:lvl1pPr>
          </a:lstStyle>
          <a:p>
            <a:r>
              <a:rPr lang="zh-CN" altLang="en-US" dirty="0"/>
              <a:t>编辑标题</a:t>
            </a:r>
          </a:p>
        </p:txBody>
      </p:sp>
      <p:sp>
        <p:nvSpPr>
          <p:cNvPr id="3" name="文本占位符 2"/>
          <p:cNvSpPr>
            <a:spLocks noGrp="1"/>
          </p:cNvSpPr>
          <p:nvPr>
            <p:ph type="body" idx="1" hasCustomPrompt="1"/>
            <p:custDataLst>
              <p:tags r:id="rId9"/>
            </p:custDataLst>
          </p:nvPr>
        </p:nvSpPr>
        <p:spPr>
          <a:xfrm>
            <a:off x="3889828" y="4051300"/>
            <a:ext cx="4412344" cy="613495"/>
          </a:xfrm>
        </p:spPr>
        <p:txBody>
          <a:bodyPr lIns="91440" tIns="45720" rIns="91440" bIns="45720">
            <a:normAutofit/>
          </a:bodyPr>
          <a:lstStyle>
            <a:lvl1pPr marL="0" indent="0" algn="ctr" eaLnBrk="1" fontAlgn="auto" latinLnBrk="0" hangingPunct="1">
              <a:buNone/>
              <a:defRPr kumimoji="0" lang="zh-CN" altLang="en-US" sz="2400" b="0" i="0" u="none" strike="noStrike" kern="1200" cap="none" spc="150" normalizeH="0" baseline="0" noProof="1">
                <a:solidFill>
                  <a:schemeClr val="tx1"/>
                </a:solidFill>
                <a:uFillTx/>
                <a:latin typeface="Arial" panose="020B0604020202020204" pitchFamily="34" charset="0"/>
                <a:ea typeface="微软雅黑" panose="020B050302020402020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单击此处编辑文本</a:t>
            </a:r>
          </a:p>
        </p:txBody>
      </p:sp>
      <p:sp>
        <p:nvSpPr>
          <p:cNvPr id="4" name="日期占位符 3"/>
          <p:cNvSpPr>
            <a:spLocks noGrp="1"/>
          </p:cNvSpPr>
          <p:nvPr>
            <p:ph type="dt" sz="half" idx="10"/>
            <p:custDataLst>
              <p:tags r:id="rId10"/>
            </p:custDataLst>
          </p:nvPr>
        </p:nvSpPr>
        <p:spPr/>
        <p:txBody>
          <a:bodyPr/>
          <a:lstStyle/>
          <a:p>
            <a:fld id="{760FBDFE-C587-4B4C-A407-44438C67B59E}" type="datetimeFigureOut">
              <a:rPr lang="zh-CN" altLang="en-US" smtClean="0"/>
              <a:t>2022/2/23</a:t>
            </a:fld>
            <a:endParaRPr lang="zh-CN" altLang="en-US"/>
          </a:p>
        </p:txBody>
      </p:sp>
      <p:sp>
        <p:nvSpPr>
          <p:cNvPr id="5" name="页脚占位符 4"/>
          <p:cNvSpPr>
            <a:spLocks noGrp="1"/>
          </p:cNvSpPr>
          <p:nvPr>
            <p:ph type="ftr" sz="quarter" idx="11"/>
            <p:custDataLst>
              <p:tags r:id="rId11"/>
            </p:custDataLst>
          </p:nvPr>
        </p:nvSpPr>
        <p:spPr/>
        <p:txBody>
          <a:bodyPr/>
          <a:lstStyle/>
          <a:p>
            <a:endParaRPr lang="zh-CN" altLang="en-US"/>
          </a:p>
        </p:txBody>
      </p:sp>
      <p:sp>
        <p:nvSpPr>
          <p:cNvPr id="6" name="灯片编号占位符 5"/>
          <p:cNvSpPr>
            <a:spLocks noGrp="1"/>
          </p:cNvSpPr>
          <p:nvPr>
            <p:ph type="sldNum" sz="quarter" idx="12"/>
            <p:custDataLst>
              <p:tags r:id="rId12"/>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p>
        </p:txBody>
      </p:sp>
      <p:sp>
        <p:nvSpPr>
          <p:cNvPr id="3" name="内容占位符 2"/>
          <p:cNvSpPr>
            <a:spLocks noGrp="1"/>
          </p:cNvSpPr>
          <p:nvPr>
            <p:ph sz="half" idx="1"/>
            <p:custDataLst>
              <p:tags r:id="rId2"/>
            </p:custDataLst>
          </p:nvPr>
        </p:nvSpPr>
        <p:spPr>
          <a:xfrm>
            <a:off x="669930" y="952508"/>
            <a:ext cx="5283242"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3"/>
            </p:custDataLst>
          </p:nvPr>
        </p:nvSpPr>
        <p:spPr>
          <a:xfrm>
            <a:off x="6238877" y="952508"/>
            <a:ext cx="5283242" cy="5388907"/>
          </a:xfrm>
        </p:spPr>
        <p:txBody>
          <a:bodyPr>
            <a:noAutofit/>
          </a:bodyPr>
          <a:lstStyle>
            <a:lvl1pPr>
              <a:defRPr sz="1600" baseline="0">
                <a:latin typeface="Arial" panose="020B0604020202020204" pitchFamily="34" charset="0"/>
                <a:ea typeface="微软雅黑" panose="020B0503020204020204" charset="-122"/>
              </a:defRPr>
            </a:lvl1pPr>
            <a:lvl2pPr>
              <a:defRPr sz="1600" baseline="0">
                <a:latin typeface="Arial" panose="020B0604020202020204" pitchFamily="34" charset="0"/>
                <a:ea typeface="微软雅黑" panose="020B0503020204020204" charset="-122"/>
              </a:defRPr>
            </a:lvl2pPr>
            <a:lvl3pPr>
              <a:defRPr sz="1600" baseline="0">
                <a:latin typeface="Arial" panose="020B0604020202020204" pitchFamily="34" charset="0"/>
                <a:ea typeface="微软雅黑" panose="020B0503020204020204" charset="-122"/>
              </a:defRPr>
            </a:lvl3pPr>
            <a:lvl4pPr>
              <a:defRPr sz="1600" baseline="0">
                <a:latin typeface="Arial" panose="020B0604020202020204" pitchFamily="34" charset="0"/>
                <a:ea typeface="微软雅黑" panose="020B0503020204020204" charset="-122"/>
              </a:defRPr>
            </a:lvl4pPr>
            <a:lvl5pPr>
              <a:defRPr sz="1600" baseline="0">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2022/2/23</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grpSp>
        <p:nvGrpSpPr>
          <p:cNvPr id="17" name="组合 16"/>
          <p:cNvGrpSpPr/>
          <p:nvPr userDrawn="1">
            <p:custDataLst>
              <p:tags r:id="rId7"/>
            </p:custDataLst>
          </p:nvPr>
        </p:nvGrpSpPr>
        <p:grpSpPr>
          <a:xfrm>
            <a:off x="0" y="0"/>
            <a:ext cx="12095240" cy="6697879"/>
            <a:chOff x="0" y="0"/>
            <a:chExt cx="12095240" cy="6697879"/>
          </a:xfrm>
        </p:grpSpPr>
        <p:grpSp>
          <p:nvGrpSpPr>
            <p:cNvPr id="8" name="组合 7"/>
            <p:cNvGrpSpPr/>
            <p:nvPr userDrawn="1">
              <p:custDataLst>
                <p:tags r:id="rId8"/>
              </p:custDataLst>
            </p:nvPr>
          </p:nvGrpSpPr>
          <p:grpSpPr>
            <a:xfrm rot="18505599">
              <a:off x="11460840" y="6063479"/>
              <a:ext cx="558800" cy="710000"/>
              <a:chOff x="329264" y="5966975"/>
              <a:chExt cx="558800" cy="710000"/>
            </a:xfrm>
          </p:grpSpPr>
          <p:sp>
            <p:nvSpPr>
              <p:cNvPr id="9" name="椭圆 8"/>
              <p:cNvSpPr/>
              <p:nvPr>
                <p:custDataLst>
                  <p:tags r:id="rId13"/>
                </p:custDataLst>
              </p:nvPr>
            </p:nvSpPr>
            <p:spPr>
              <a:xfrm>
                <a:off x="329264" y="6118175"/>
                <a:ext cx="558800" cy="5588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custDataLst>
                  <p:tags r:id="rId14"/>
                </p:custDataLst>
              </p:nvPr>
            </p:nvSpPr>
            <p:spPr>
              <a:xfrm>
                <a:off x="329264" y="5966975"/>
                <a:ext cx="558800" cy="558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custDataLst>
                  <p:tags r:id="rId15"/>
                </p:custDataLst>
              </p:nvPr>
            </p:nvSpPr>
            <p:spPr>
              <a:xfrm>
                <a:off x="329264" y="6042575"/>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userDrawn="1">
              <p:custDataLst>
                <p:tags r:id="rId9"/>
              </p:custDataLst>
            </p:nvPr>
          </p:nvGrpSpPr>
          <p:grpSpPr>
            <a:xfrm>
              <a:off x="0" y="0"/>
              <a:ext cx="677250" cy="652772"/>
              <a:chOff x="11401616" y="113134"/>
              <a:chExt cx="677250" cy="652772"/>
            </a:xfrm>
          </p:grpSpPr>
          <p:sp>
            <p:nvSpPr>
              <p:cNvPr id="13" name="椭圆 12"/>
              <p:cNvSpPr/>
              <p:nvPr>
                <p:custDataLst>
                  <p:tags r:id="rId10"/>
                </p:custDataLst>
              </p:nvPr>
            </p:nvSpPr>
            <p:spPr>
              <a:xfrm rot="18505599">
                <a:off x="11520066" y="207106"/>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11401616" y="113134"/>
                <a:ext cx="618025" cy="605786"/>
                <a:chOff x="11401616" y="113134"/>
                <a:chExt cx="618025" cy="605786"/>
              </a:xfrm>
            </p:grpSpPr>
            <p:sp>
              <p:nvSpPr>
                <p:cNvPr id="15" name="椭圆 14"/>
                <p:cNvSpPr/>
                <p:nvPr>
                  <p:custDataLst>
                    <p:tags r:id="rId11"/>
                  </p:custDataLst>
                </p:nvPr>
              </p:nvSpPr>
              <p:spPr>
                <a:xfrm rot="18505599">
                  <a:off x="11401616" y="113134"/>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custDataLst>
                    <p:tags r:id="rId12"/>
                  </p:custDataLst>
                </p:nvPr>
              </p:nvSpPr>
              <p:spPr>
                <a:xfrm rot="18505599">
                  <a:off x="11460841" y="160120"/>
                  <a:ext cx="558800" cy="558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grpSp>
        <p:nvGrpSpPr>
          <p:cNvPr id="19" name="组合 18"/>
          <p:cNvGrpSpPr/>
          <p:nvPr userDrawn="1">
            <p:custDataLst>
              <p:tags r:id="rId1"/>
            </p:custDataLst>
          </p:nvPr>
        </p:nvGrpSpPr>
        <p:grpSpPr>
          <a:xfrm>
            <a:off x="91547" y="113134"/>
            <a:ext cx="11987319" cy="6584746"/>
            <a:chOff x="91547" y="113134"/>
            <a:chExt cx="11987319" cy="6584746"/>
          </a:xfrm>
        </p:grpSpPr>
        <p:grpSp>
          <p:nvGrpSpPr>
            <p:cNvPr id="10" name="组合 9"/>
            <p:cNvGrpSpPr/>
            <p:nvPr userDrawn="1">
              <p:custDataLst>
                <p:tags r:id="rId10"/>
              </p:custDataLst>
            </p:nvPr>
          </p:nvGrpSpPr>
          <p:grpSpPr>
            <a:xfrm rot="18505599">
              <a:off x="167147" y="6063480"/>
              <a:ext cx="558800" cy="710000"/>
              <a:chOff x="329264" y="5966975"/>
              <a:chExt cx="558800" cy="710000"/>
            </a:xfrm>
          </p:grpSpPr>
          <p:sp>
            <p:nvSpPr>
              <p:cNvPr id="11" name="椭圆 10"/>
              <p:cNvSpPr/>
              <p:nvPr>
                <p:custDataLst>
                  <p:tags r:id="rId15"/>
                </p:custDataLst>
              </p:nvPr>
            </p:nvSpPr>
            <p:spPr>
              <a:xfrm>
                <a:off x="329264" y="6118175"/>
                <a:ext cx="558800" cy="5588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custDataLst>
                  <p:tags r:id="rId16"/>
                </p:custDataLst>
              </p:nvPr>
            </p:nvSpPr>
            <p:spPr>
              <a:xfrm>
                <a:off x="329264" y="5966975"/>
                <a:ext cx="558800" cy="558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custDataLst>
                  <p:tags r:id="rId17"/>
                </p:custDataLst>
              </p:nvPr>
            </p:nvSpPr>
            <p:spPr>
              <a:xfrm>
                <a:off x="329264" y="6042575"/>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userDrawn="1">
              <p:custDataLst>
                <p:tags r:id="rId11"/>
              </p:custDataLst>
            </p:nvPr>
          </p:nvGrpSpPr>
          <p:grpSpPr>
            <a:xfrm>
              <a:off x="11401616" y="113134"/>
              <a:ext cx="677250" cy="652772"/>
              <a:chOff x="11401616" y="113134"/>
              <a:chExt cx="677250" cy="652772"/>
            </a:xfrm>
          </p:grpSpPr>
          <p:sp>
            <p:nvSpPr>
              <p:cNvPr id="15" name="椭圆 14"/>
              <p:cNvSpPr/>
              <p:nvPr>
                <p:custDataLst>
                  <p:tags r:id="rId12"/>
                </p:custDataLst>
              </p:nvPr>
            </p:nvSpPr>
            <p:spPr>
              <a:xfrm rot="18505599">
                <a:off x="11520066" y="207106"/>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11401616" y="113134"/>
                <a:ext cx="618025" cy="605786"/>
                <a:chOff x="11401616" y="113134"/>
                <a:chExt cx="618025" cy="605786"/>
              </a:xfrm>
            </p:grpSpPr>
            <p:sp>
              <p:nvSpPr>
                <p:cNvPr id="17" name="椭圆 16"/>
                <p:cNvSpPr/>
                <p:nvPr>
                  <p:custDataLst>
                    <p:tags r:id="rId13"/>
                  </p:custDataLst>
                </p:nvPr>
              </p:nvSpPr>
              <p:spPr>
                <a:xfrm rot="18505599">
                  <a:off x="11401616" y="113134"/>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custDataLst>
                    <p:tags r:id="rId14"/>
                  </p:custDataLst>
                </p:nvPr>
              </p:nvSpPr>
              <p:spPr>
                <a:xfrm rot="18505599">
                  <a:off x="11460841" y="160120"/>
                  <a:ext cx="558800" cy="558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p>
        </p:txBody>
      </p:sp>
      <p:sp>
        <p:nvSpPr>
          <p:cNvPr id="3" name="文本占位符 2"/>
          <p:cNvSpPr>
            <a:spLocks noGrp="1"/>
          </p:cNvSpPr>
          <p:nvPr>
            <p:ph type="body" idx="1" hasCustomPrompt="1"/>
            <p:custDataLst>
              <p:tags r:id="rId3"/>
            </p:custDataLst>
          </p:nvPr>
        </p:nvSpPr>
        <p:spPr>
          <a:xfrm>
            <a:off x="669930" y="952508"/>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solidFill>
                <a:uFillTx/>
                <a:latin typeface="Arial" panose="020B0604020202020204" pitchFamily="34" charset="0"/>
                <a:ea typeface="微软雅黑" panose="020B050302020402020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4" name="内容占位符 3"/>
          <p:cNvSpPr>
            <a:spLocks noGrp="1"/>
          </p:cNvSpPr>
          <p:nvPr>
            <p:ph sz="half" idx="2"/>
            <p:custDataLst>
              <p:tags r:id="rId4"/>
            </p:custDataLst>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5" name="文本占位符 4"/>
          <p:cNvSpPr>
            <a:spLocks noGrp="1"/>
          </p:cNvSpPr>
          <p:nvPr>
            <p:ph type="body" sz="quarter" idx="3" hasCustomPrompt="1"/>
            <p:custDataLst>
              <p:tags r:id="rId5"/>
            </p:custDataLst>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6"/>
            </p:custDataLst>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t>2022/2/23</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pic>
        <p:nvPicPr>
          <p:cNvPr id="6" name="图片 5"/>
          <p:cNvPicPr>
            <a:picLocks noChangeAspect="1"/>
          </p:cNvPicPr>
          <p:nvPr userDrawn="1">
            <p:custDataLst>
              <p:tags r:id="rId1"/>
            </p:custDataLst>
          </p:nvPr>
        </p:nvPicPr>
        <p:blipFill rotWithShape="1">
          <a:blip r:embed="rId12"/>
          <a:srcRect/>
          <a:stretch>
            <a:fillRect/>
          </a:stretch>
        </p:blipFill>
        <p:spPr>
          <a:xfrm>
            <a:off x="0" y="0"/>
            <a:ext cx="12192000" cy="6858000"/>
          </a:xfrm>
          <a:prstGeom prst="rect">
            <a:avLst/>
          </a:prstGeom>
        </p:spPr>
      </p:pic>
      <p:sp>
        <p:nvSpPr>
          <p:cNvPr id="7" name="任意多边形: 形状 6"/>
          <p:cNvSpPr/>
          <p:nvPr userDrawn="1">
            <p:custDataLst>
              <p:tags r:id="rId2"/>
            </p:custDataLst>
          </p:nvPr>
        </p:nvSpPr>
        <p:spPr>
          <a:xfrm flipH="1">
            <a:off x="2627086" y="0"/>
            <a:ext cx="9564914" cy="6858000"/>
          </a:xfrm>
          <a:custGeom>
            <a:avLst/>
            <a:gdLst>
              <a:gd name="connsiteX0" fmla="*/ 0 w 8070850"/>
              <a:gd name="connsiteY0" fmla="*/ 0 h 6858000"/>
              <a:gd name="connsiteX1" fmla="*/ 6877919 w 8070850"/>
              <a:gd name="connsiteY1" fmla="*/ 0 h 6858000"/>
              <a:gd name="connsiteX2" fmla="*/ 6972066 w 8070850"/>
              <a:gd name="connsiteY2" fmla="*/ 119804 h 6858000"/>
              <a:gd name="connsiteX3" fmla="*/ 8070850 w 8070850"/>
              <a:gd name="connsiteY3" fmla="*/ 3429000 h 6858000"/>
              <a:gd name="connsiteX4" fmla="*/ 6972066 w 8070850"/>
              <a:gd name="connsiteY4" fmla="*/ 6738196 h 6858000"/>
              <a:gd name="connsiteX5" fmla="*/ 6877919 w 8070850"/>
              <a:gd name="connsiteY5" fmla="*/ 6858000 h 6858000"/>
              <a:gd name="connsiteX6" fmla="*/ 0 w 807085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070850" h="6858000">
                <a:moveTo>
                  <a:pt x="0" y="0"/>
                </a:moveTo>
                <a:lnTo>
                  <a:pt x="6877919" y="0"/>
                </a:lnTo>
                <a:lnTo>
                  <a:pt x="6972066" y="119804"/>
                </a:lnTo>
                <a:cubicBezTo>
                  <a:pt x="7662173" y="1042586"/>
                  <a:pt x="8070850" y="2188067"/>
                  <a:pt x="8070850" y="3429000"/>
                </a:cubicBezTo>
                <a:cubicBezTo>
                  <a:pt x="8070850" y="4669933"/>
                  <a:pt x="7662173" y="5815414"/>
                  <a:pt x="6972066" y="6738196"/>
                </a:cubicBezTo>
                <a:lnTo>
                  <a:pt x="6877919" y="6858000"/>
                </a:lnTo>
                <a:lnTo>
                  <a:pt x="0" y="6858000"/>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userDrawn="1">
            <p:custDataLst>
              <p:tags r:id="rId3"/>
            </p:custDataLst>
          </p:nvPr>
        </p:nvGrpSpPr>
        <p:grpSpPr>
          <a:xfrm>
            <a:off x="1" y="0"/>
            <a:ext cx="2503714" cy="4713898"/>
            <a:chOff x="1" y="0"/>
            <a:chExt cx="2503714" cy="4713898"/>
          </a:xfrm>
        </p:grpSpPr>
        <p:sp>
          <p:nvSpPr>
            <p:cNvPr id="9" name="任意多边形: 形状 8"/>
            <p:cNvSpPr/>
            <p:nvPr>
              <p:custDataLst>
                <p:tags r:id="rId9"/>
              </p:custDataLst>
            </p:nvPr>
          </p:nvSpPr>
          <p:spPr>
            <a:xfrm>
              <a:off x="1" y="0"/>
              <a:ext cx="2503714" cy="4077470"/>
            </a:xfrm>
            <a:custGeom>
              <a:avLst/>
              <a:gdLst>
                <a:gd name="connsiteX0" fmla="*/ 0 w 2503714"/>
                <a:gd name="connsiteY0" fmla="*/ 0 h 4077470"/>
                <a:gd name="connsiteX1" fmla="*/ 2250689 w 2503714"/>
                <a:gd name="connsiteY1" fmla="*/ 0 h 4077470"/>
                <a:gd name="connsiteX2" fmla="*/ 2273882 w 2503714"/>
                <a:gd name="connsiteY2" fmla="*/ 48145 h 4077470"/>
                <a:gd name="connsiteX3" fmla="*/ 2503714 w 2503714"/>
                <a:gd name="connsiteY3" fmla="*/ 1186543 h 4077470"/>
                <a:gd name="connsiteX4" fmla="*/ 168500 w 2503714"/>
                <a:gd name="connsiteY4" fmla="*/ 4051754 h 4077470"/>
                <a:gd name="connsiteX5" fmla="*/ 0 w 2503714"/>
                <a:gd name="connsiteY5" fmla="*/ 4077470 h 40774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03714" h="4077470">
                  <a:moveTo>
                    <a:pt x="0" y="0"/>
                  </a:moveTo>
                  <a:lnTo>
                    <a:pt x="2250689" y="0"/>
                  </a:lnTo>
                  <a:lnTo>
                    <a:pt x="2273882" y="48145"/>
                  </a:lnTo>
                  <a:cubicBezTo>
                    <a:pt x="2421877" y="398043"/>
                    <a:pt x="2503714" y="782736"/>
                    <a:pt x="2503714" y="1186543"/>
                  </a:cubicBezTo>
                  <a:cubicBezTo>
                    <a:pt x="2503714" y="2599868"/>
                    <a:pt x="1501204" y="3779043"/>
                    <a:pt x="168500" y="4051754"/>
                  </a:cubicBezTo>
                  <a:lnTo>
                    <a:pt x="0" y="4077470"/>
                  </a:lnTo>
                  <a:close/>
                </a:path>
              </a:pathLst>
            </a:cu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形状 9"/>
            <p:cNvSpPr/>
            <p:nvPr>
              <p:custDataLst>
                <p:tags r:id="rId10"/>
              </p:custDataLst>
            </p:nvPr>
          </p:nvSpPr>
          <p:spPr>
            <a:xfrm>
              <a:off x="2" y="1"/>
              <a:ext cx="2293257" cy="4713897"/>
            </a:xfrm>
            <a:custGeom>
              <a:avLst/>
              <a:gdLst>
                <a:gd name="connsiteX0" fmla="*/ 0 w 2293257"/>
                <a:gd name="connsiteY0" fmla="*/ 0 h 4713897"/>
                <a:gd name="connsiteX1" fmla="*/ 1946364 w 2293257"/>
                <a:gd name="connsiteY1" fmla="*/ 0 h 4713897"/>
                <a:gd name="connsiteX2" fmla="*/ 2025215 w 2293257"/>
                <a:gd name="connsiteY2" fmla="*/ 163684 h 4713897"/>
                <a:gd name="connsiteX3" fmla="*/ 2293257 w 2293257"/>
                <a:gd name="connsiteY3" fmla="*/ 1491343 h 4713897"/>
                <a:gd name="connsiteX4" fmla="*/ 55167 w 2293257"/>
                <a:gd name="connsiteY4" fmla="*/ 4695230 h 4713897"/>
                <a:gd name="connsiteX5" fmla="*/ 0 w 2293257"/>
                <a:gd name="connsiteY5" fmla="*/ 4713897 h 4713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93257" h="4713897">
                  <a:moveTo>
                    <a:pt x="0" y="0"/>
                  </a:moveTo>
                  <a:lnTo>
                    <a:pt x="1946364" y="0"/>
                  </a:lnTo>
                  <a:lnTo>
                    <a:pt x="2025215" y="163684"/>
                  </a:lnTo>
                  <a:cubicBezTo>
                    <a:pt x="2197814" y="571753"/>
                    <a:pt x="2293257" y="1020402"/>
                    <a:pt x="2293257" y="1491343"/>
                  </a:cubicBezTo>
                  <a:cubicBezTo>
                    <a:pt x="2293257" y="2963034"/>
                    <a:pt x="1361194" y="4217030"/>
                    <a:pt x="55167" y="4695230"/>
                  </a:cubicBezTo>
                  <a:lnTo>
                    <a:pt x="0" y="4713897"/>
                  </a:lnTo>
                  <a:close/>
                </a:path>
              </a:pathLst>
            </a:cu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任意多边形: 形状 10"/>
          <p:cNvSpPr/>
          <p:nvPr userDrawn="1">
            <p:custDataLst>
              <p:tags r:id="rId4"/>
            </p:custDataLst>
          </p:nvPr>
        </p:nvSpPr>
        <p:spPr>
          <a:xfrm flipH="1">
            <a:off x="2873829" y="0"/>
            <a:ext cx="9318171" cy="6858000"/>
          </a:xfrm>
          <a:custGeom>
            <a:avLst/>
            <a:gdLst>
              <a:gd name="connsiteX0" fmla="*/ 0 w 8496300"/>
              <a:gd name="connsiteY0" fmla="*/ 0 h 6858000"/>
              <a:gd name="connsiteX1" fmla="*/ 6446805 w 8496300"/>
              <a:gd name="connsiteY1" fmla="*/ 0 h 6858000"/>
              <a:gd name="connsiteX2" fmla="*/ 6458166 w 8496300"/>
              <a:gd name="connsiteY2" fmla="*/ 8928 h 6858000"/>
              <a:gd name="connsiteX3" fmla="*/ 8496300 w 8496300"/>
              <a:gd name="connsiteY3" fmla="*/ 4330700 h 6858000"/>
              <a:gd name="connsiteX4" fmla="*/ 7944010 w 8496300"/>
              <a:gd name="connsiteY4" fmla="*/ 6758835 h 6858000"/>
              <a:gd name="connsiteX5" fmla="*/ 7893221 w 8496300"/>
              <a:gd name="connsiteY5" fmla="*/ 6858000 h 6858000"/>
              <a:gd name="connsiteX6" fmla="*/ 0 w 84963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96300" h="6858000">
                <a:moveTo>
                  <a:pt x="0" y="0"/>
                </a:moveTo>
                <a:lnTo>
                  <a:pt x="6446805" y="0"/>
                </a:lnTo>
                <a:lnTo>
                  <a:pt x="6458166" y="8928"/>
                </a:lnTo>
                <a:cubicBezTo>
                  <a:pt x="7702906" y="1036179"/>
                  <a:pt x="8496300" y="2590786"/>
                  <a:pt x="8496300" y="4330700"/>
                </a:cubicBezTo>
                <a:cubicBezTo>
                  <a:pt x="8496300" y="5200657"/>
                  <a:pt x="8297952" y="6024288"/>
                  <a:pt x="7944010" y="6758835"/>
                </a:cubicBezTo>
                <a:lnTo>
                  <a:pt x="7893221" y="6858000"/>
                </a:lnTo>
                <a:lnTo>
                  <a:pt x="0" y="6858000"/>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custDataLst>
              <p:tags r:id="rId5"/>
            </p:custDataLst>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微软雅黑" panose="020B0503020204020204" charset="-122"/>
                <a:ea typeface="微软雅黑" panose="020B0503020204020204"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t>2022/2/23</a:t>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2022/2/23</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dirty="0">
                <a:sym typeface="+mn-ea"/>
              </a:rPr>
              <a:t>单击此处编辑母版标题样式</a:t>
            </a:r>
          </a:p>
        </p:txBody>
      </p:sp>
      <p:sp>
        <p:nvSpPr>
          <p:cNvPr id="3" name="图片占位符 2"/>
          <p:cNvSpPr>
            <a:spLocks noGrp="1"/>
          </p:cNvSpPr>
          <p:nvPr>
            <p:ph type="pic" idx="1"/>
            <p:custDataLst>
              <p:tags r:id="rId2"/>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微软雅黑" panose="020B0503020204020204" charset="-122"/>
                <a:cs typeface="+mn-cs"/>
                <a:sym typeface="+mn-ea"/>
              </a:defRPr>
            </a:lvl1pPr>
          </a:lstStyle>
          <a:p>
            <a:pPr lvl="0"/>
            <a:r>
              <a:rPr dirty="0">
                <a:sym typeface="+mn-ea"/>
              </a:rPr>
              <a:t>单击此处编辑母版文本样式</a:t>
            </a: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t>2022/2/23</a:t>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t>‹#›</a:t>
            </a:fld>
            <a:endParaRPr lang="zh-CN" altLang="en-US"/>
          </a:p>
        </p:txBody>
      </p:sp>
      <p:grpSp>
        <p:nvGrpSpPr>
          <p:cNvPr id="17" name="组合 16"/>
          <p:cNvGrpSpPr/>
          <p:nvPr userDrawn="1">
            <p:custDataLst>
              <p:tags r:id="rId7"/>
            </p:custDataLst>
          </p:nvPr>
        </p:nvGrpSpPr>
        <p:grpSpPr>
          <a:xfrm>
            <a:off x="91547" y="160121"/>
            <a:ext cx="11987319" cy="6697879"/>
            <a:chOff x="91547" y="160121"/>
            <a:chExt cx="11987319" cy="6697879"/>
          </a:xfrm>
        </p:grpSpPr>
        <p:grpSp>
          <p:nvGrpSpPr>
            <p:cNvPr id="8" name="组合 7"/>
            <p:cNvGrpSpPr/>
            <p:nvPr userDrawn="1">
              <p:custDataLst>
                <p:tags r:id="rId8"/>
              </p:custDataLst>
            </p:nvPr>
          </p:nvGrpSpPr>
          <p:grpSpPr>
            <a:xfrm rot="18505599">
              <a:off x="167147" y="84521"/>
              <a:ext cx="558800" cy="710000"/>
              <a:chOff x="329264" y="5966975"/>
              <a:chExt cx="558800" cy="710000"/>
            </a:xfrm>
          </p:grpSpPr>
          <p:sp>
            <p:nvSpPr>
              <p:cNvPr id="9" name="椭圆 8"/>
              <p:cNvSpPr/>
              <p:nvPr>
                <p:custDataLst>
                  <p:tags r:id="rId13"/>
                </p:custDataLst>
              </p:nvPr>
            </p:nvSpPr>
            <p:spPr>
              <a:xfrm>
                <a:off x="329264" y="6118175"/>
                <a:ext cx="558800" cy="5588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custDataLst>
                  <p:tags r:id="rId14"/>
                </p:custDataLst>
              </p:nvPr>
            </p:nvSpPr>
            <p:spPr>
              <a:xfrm>
                <a:off x="329264" y="5966975"/>
                <a:ext cx="558800" cy="558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custDataLst>
                  <p:tags r:id="rId15"/>
                </p:custDataLst>
              </p:nvPr>
            </p:nvSpPr>
            <p:spPr>
              <a:xfrm>
                <a:off x="329264" y="6042575"/>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userDrawn="1">
              <p:custDataLst>
                <p:tags r:id="rId9"/>
              </p:custDataLst>
            </p:nvPr>
          </p:nvGrpSpPr>
          <p:grpSpPr>
            <a:xfrm>
              <a:off x="11401616" y="6205228"/>
              <a:ext cx="677250" cy="652772"/>
              <a:chOff x="11401616" y="113134"/>
              <a:chExt cx="677250" cy="652772"/>
            </a:xfrm>
          </p:grpSpPr>
          <p:sp>
            <p:nvSpPr>
              <p:cNvPr id="13" name="椭圆 12"/>
              <p:cNvSpPr/>
              <p:nvPr>
                <p:custDataLst>
                  <p:tags r:id="rId10"/>
                </p:custDataLst>
              </p:nvPr>
            </p:nvSpPr>
            <p:spPr>
              <a:xfrm rot="18505599">
                <a:off x="11520066" y="207106"/>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11401616" y="113134"/>
                <a:ext cx="618025" cy="605786"/>
                <a:chOff x="11401616" y="113134"/>
                <a:chExt cx="618025" cy="605786"/>
              </a:xfrm>
            </p:grpSpPr>
            <p:sp>
              <p:nvSpPr>
                <p:cNvPr id="15" name="椭圆 14"/>
                <p:cNvSpPr/>
                <p:nvPr>
                  <p:custDataLst>
                    <p:tags r:id="rId11"/>
                  </p:custDataLst>
                </p:nvPr>
              </p:nvSpPr>
              <p:spPr>
                <a:xfrm rot="18505599">
                  <a:off x="11401616" y="113134"/>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custDataLst>
                    <p:tags r:id="rId12"/>
                  </p:custDataLst>
                </p:nvPr>
              </p:nvSpPr>
              <p:spPr>
                <a:xfrm rot="18505599">
                  <a:off x="11460841" y="160120"/>
                  <a:ext cx="558800" cy="558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grpSp>
        <p:nvGrpSpPr>
          <p:cNvPr id="25" name="组合 24"/>
          <p:cNvGrpSpPr/>
          <p:nvPr userDrawn="1">
            <p:custDataLst>
              <p:tags r:id="rId1"/>
            </p:custDataLst>
          </p:nvPr>
        </p:nvGrpSpPr>
        <p:grpSpPr>
          <a:xfrm>
            <a:off x="91547" y="113134"/>
            <a:ext cx="11987319" cy="6584746"/>
            <a:chOff x="91547" y="113134"/>
            <a:chExt cx="11987319" cy="6584746"/>
          </a:xfrm>
        </p:grpSpPr>
        <p:grpSp>
          <p:nvGrpSpPr>
            <p:cNvPr id="16" name="组合 15"/>
            <p:cNvGrpSpPr/>
            <p:nvPr userDrawn="1">
              <p:custDataLst>
                <p:tags r:id="rId7"/>
              </p:custDataLst>
            </p:nvPr>
          </p:nvGrpSpPr>
          <p:grpSpPr>
            <a:xfrm rot="18505599">
              <a:off x="167147" y="6063480"/>
              <a:ext cx="558800" cy="710000"/>
              <a:chOff x="329264" y="5966975"/>
              <a:chExt cx="558800" cy="710000"/>
            </a:xfrm>
          </p:grpSpPr>
          <p:sp>
            <p:nvSpPr>
              <p:cNvPr id="17" name="椭圆 16"/>
              <p:cNvSpPr/>
              <p:nvPr>
                <p:custDataLst>
                  <p:tags r:id="rId12"/>
                </p:custDataLst>
              </p:nvPr>
            </p:nvSpPr>
            <p:spPr>
              <a:xfrm>
                <a:off x="329264" y="6118175"/>
                <a:ext cx="558800" cy="5588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custDataLst>
                  <p:tags r:id="rId13"/>
                </p:custDataLst>
              </p:nvPr>
            </p:nvSpPr>
            <p:spPr>
              <a:xfrm>
                <a:off x="329264" y="5966975"/>
                <a:ext cx="558800" cy="558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custDataLst>
                  <p:tags r:id="rId14"/>
                </p:custDataLst>
              </p:nvPr>
            </p:nvSpPr>
            <p:spPr>
              <a:xfrm>
                <a:off x="329264" y="6042575"/>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 name="组合 19"/>
            <p:cNvGrpSpPr/>
            <p:nvPr userDrawn="1">
              <p:custDataLst>
                <p:tags r:id="rId8"/>
              </p:custDataLst>
            </p:nvPr>
          </p:nvGrpSpPr>
          <p:grpSpPr>
            <a:xfrm>
              <a:off x="11401616" y="113134"/>
              <a:ext cx="677250" cy="652772"/>
              <a:chOff x="11401616" y="113134"/>
              <a:chExt cx="677250" cy="652772"/>
            </a:xfrm>
          </p:grpSpPr>
          <p:sp>
            <p:nvSpPr>
              <p:cNvPr id="21" name="椭圆 20"/>
              <p:cNvSpPr/>
              <p:nvPr>
                <p:custDataLst>
                  <p:tags r:id="rId9"/>
                </p:custDataLst>
              </p:nvPr>
            </p:nvSpPr>
            <p:spPr>
              <a:xfrm rot="18505599">
                <a:off x="11520066" y="207106"/>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11401616" y="113134"/>
                <a:ext cx="618025" cy="605786"/>
                <a:chOff x="11401616" y="113134"/>
                <a:chExt cx="618025" cy="605786"/>
              </a:xfrm>
            </p:grpSpPr>
            <p:sp>
              <p:nvSpPr>
                <p:cNvPr id="23" name="椭圆 22"/>
                <p:cNvSpPr/>
                <p:nvPr>
                  <p:custDataLst>
                    <p:tags r:id="rId10"/>
                  </p:custDataLst>
                </p:nvPr>
              </p:nvSpPr>
              <p:spPr>
                <a:xfrm rot="18505599">
                  <a:off x="11401616" y="113134"/>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custDataLst>
                    <p:tags r:id="rId11"/>
                  </p:custDataLst>
                </p:nvPr>
              </p:nvSpPr>
              <p:spPr>
                <a:xfrm rot="18505599">
                  <a:off x="11460841" y="160120"/>
                  <a:ext cx="558800" cy="558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Arial" panose="020B0604020202020204" pitchFamily="34" charset="0"/>
                <a:ea typeface="微软雅黑" panose="020B0503020204020204" charset="-122"/>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baseline="0">
                <a:latin typeface="Arial" panose="020B0604020202020204" pitchFamily="34" charset="0"/>
                <a:ea typeface="微软雅黑" panose="020B0503020204020204" charset="-122"/>
              </a:defRPr>
            </a:lvl1pPr>
            <a:lvl2pPr indent="0" eaLnBrk="1" fontAlgn="auto" latinLnBrk="0" hangingPunct="1">
              <a:defRPr baseline="0">
                <a:latin typeface="Arial" panose="020B0604020202020204" pitchFamily="34" charset="0"/>
                <a:ea typeface="微软雅黑" panose="020B0503020204020204" charset="-122"/>
              </a:defRPr>
            </a:lvl2pPr>
            <a:lvl3pPr indent="0" eaLnBrk="1" fontAlgn="auto" latinLnBrk="0" hangingPunct="1">
              <a:defRPr baseline="0">
                <a:latin typeface="Arial" panose="020B0604020202020204" pitchFamily="34" charset="0"/>
                <a:ea typeface="微软雅黑" panose="020B0503020204020204" charset="-122"/>
              </a:defRPr>
            </a:lvl3pPr>
            <a:lvl4pPr indent="0" eaLnBrk="1" fontAlgn="auto" latinLnBrk="0" hangingPunct="1">
              <a:defRPr baseline="0">
                <a:latin typeface="Arial" panose="020B0604020202020204" pitchFamily="34" charset="0"/>
                <a:ea typeface="微软雅黑" panose="020B0503020204020204" charset="-122"/>
              </a:defRPr>
            </a:lvl4pPr>
            <a:lvl5pPr indent="0" eaLnBrk="1" fontAlgn="auto" latinLnBrk="0" hangingPunct="1">
              <a:defRPr baseline="0">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2022/2/23</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grpSp>
        <p:nvGrpSpPr>
          <p:cNvPr id="2" name="组合 1"/>
          <p:cNvGrpSpPr/>
          <p:nvPr userDrawn="1">
            <p:custDataLst>
              <p:tags r:id="rId1"/>
            </p:custDataLst>
          </p:nvPr>
        </p:nvGrpSpPr>
        <p:grpSpPr>
          <a:xfrm>
            <a:off x="91547" y="113134"/>
            <a:ext cx="11987319" cy="6584746"/>
            <a:chOff x="91547" y="113134"/>
            <a:chExt cx="11987319" cy="6584746"/>
          </a:xfrm>
        </p:grpSpPr>
        <p:grpSp>
          <p:nvGrpSpPr>
            <p:cNvPr id="6" name="组合 5"/>
            <p:cNvGrpSpPr/>
            <p:nvPr userDrawn="1">
              <p:custDataLst>
                <p:tags r:id="rId6"/>
              </p:custDataLst>
            </p:nvPr>
          </p:nvGrpSpPr>
          <p:grpSpPr>
            <a:xfrm rot="18505599">
              <a:off x="167147" y="6063480"/>
              <a:ext cx="558800" cy="710000"/>
              <a:chOff x="329264" y="5966975"/>
              <a:chExt cx="558800" cy="710000"/>
            </a:xfrm>
          </p:grpSpPr>
          <p:sp>
            <p:nvSpPr>
              <p:cNvPr id="8" name="椭圆 7"/>
              <p:cNvSpPr/>
              <p:nvPr>
                <p:custDataLst>
                  <p:tags r:id="rId11"/>
                </p:custDataLst>
              </p:nvPr>
            </p:nvSpPr>
            <p:spPr>
              <a:xfrm>
                <a:off x="329264" y="6118175"/>
                <a:ext cx="558800" cy="5588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custDataLst>
                  <p:tags r:id="rId12"/>
                </p:custDataLst>
              </p:nvPr>
            </p:nvSpPr>
            <p:spPr>
              <a:xfrm>
                <a:off x="329264" y="5966975"/>
                <a:ext cx="558800" cy="558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custDataLst>
                  <p:tags r:id="rId13"/>
                </p:custDataLst>
              </p:nvPr>
            </p:nvSpPr>
            <p:spPr>
              <a:xfrm>
                <a:off x="329264" y="6042575"/>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 name="组合 10"/>
            <p:cNvGrpSpPr/>
            <p:nvPr userDrawn="1">
              <p:custDataLst>
                <p:tags r:id="rId7"/>
              </p:custDataLst>
            </p:nvPr>
          </p:nvGrpSpPr>
          <p:grpSpPr>
            <a:xfrm>
              <a:off x="11401616" y="113134"/>
              <a:ext cx="677250" cy="652772"/>
              <a:chOff x="11401616" y="113134"/>
              <a:chExt cx="677250" cy="652772"/>
            </a:xfrm>
          </p:grpSpPr>
          <p:sp>
            <p:nvSpPr>
              <p:cNvPr id="12" name="椭圆 11"/>
              <p:cNvSpPr/>
              <p:nvPr>
                <p:custDataLst>
                  <p:tags r:id="rId8"/>
                </p:custDataLst>
              </p:nvPr>
            </p:nvSpPr>
            <p:spPr>
              <a:xfrm rot="18505599">
                <a:off x="11520066" y="207106"/>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11401616" y="113134"/>
                <a:ext cx="618025" cy="605786"/>
                <a:chOff x="11401616" y="113134"/>
                <a:chExt cx="618025" cy="605786"/>
              </a:xfrm>
            </p:grpSpPr>
            <p:sp>
              <p:nvSpPr>
                <p:cNvPr id="14" name="椭圆 13"/>
                <p:cNvSpPr/>
                <p:nvPr>
                  <p:custDataLst>
                    <p:tags r:id="rId9"/>
                  </p:custDataLst>
                </p:nvPr>
              </p:nvSpPr>
              <p:spPr>
                <a:xfrm rot="18505599">
                  <a:off x="11401616" y="113134"/>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custDataLst>
                    <p:tags r:id="rId10"/>
                  </p:custDataLst>
                </p:nvPr>
              </p:nvSpPr>
              <p:spPr>
                <a:xfrm rot="18505599">
                  <a:off x="11460841" y="160120"/>
                  <a:ext cx="558800" cy="558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2022/2/23</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5"/>
            </p:custDataLst>
          </p:nvPr>
        </p:nvSpPr>
        <p:spPr>
          <a:xfrm>
            <a:off x="669930" y="952508"/>
            <a:ext cx="10852237" cy="5388907"/>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pic>
        <p:nvPicPr>
          <p:cNvPr id="6" name="图片 5"/>
          <p:cNvPicPr>
            <a:picLocks noChangeAspect="1"/>
          </p:cNvPicPr>
          <p:nvPr userDrawn="1">
            <p:custDataLst>
              <p:tags r:id="rId1"/>
            </p:custDataLst>
          </p:nvPr>
        </p:nvPicPr>
        <p:blipFill rotWithShape="1">
          <a:blip r:embed="rId18"/>
          <a:srcRect/>
          <a:stretch>
            <a:fillRect/>
          </a:stretch>
        </p:blipFill>
        <p:spPr>
          <a:xfrm>
            <a:off x="0" y="0"/>
            <a:ext cx="12192000" cy="6858000"/>
          </a:xfrm>
          <a:prstGeom prst="rect">
            <a:avLst/>
          </a:prstGeom>
        </p:spPr>
      </p:pic>
      <p:grpSp>
        <p:nvGrpSpPr>
          <p:cNvPr id="7" name="组合 6"/>
          <p:cNvGrpSpPr/>
          <p:nvPr userDrawn="1">
            <p:custDataLst>
              <p:tags r:id="rId2"/>
            </p:custDataLst>
          </p:nvPr>
        </p:nvGrpSpPr>
        <p:grpSpPr>
          <a:xfrm flipH="1">
            <a:off x="1346200" y="0"/>
            <a:ext cx="10845800" cy="6858000"/>
            <a:chOff x="0" y="0"/>
            <a:chExt cx="8496300" cy="6858000"/>
          </a:xfrm>
        </p:grpSpPr>
        <p:sp>
          <p:nvSpPr>
            <p:cNvPr id="8" name="任意多边形: 形状 7"/>
            <p:cNvSpPr/>
            <p:nvPr>
              <p:custDataLst>
                <p:tags r:id="rId15"/>
              </p:custDataLst>
            </p:nvPr>
          </p:nvSpPr>
          <p:spPr>
            <a:xfrm>
              <a:off x="0" y="0"/>
              <a:ext cx="8496300" cy="6858000"/>
            </a:xfrm>
            <a:custGeom>
              <a:avLst/>
              <a:gdLst>
                <a:gd name="connsiteX0" fmla="*/ 0 w 8496300"/>
                <a:gd name="connsiteY0" fmla="*/ 0 h 6858000"/>
                <a:gd name="connsiteX1" fmla="*/ 6446805 w 8496300"/>
                <a:gd name="connsiteY1" fmla="*/ 0 h 6858000"/>
                <a:gd name="connsiteX2" fmla="*/ 6458166 w 8496300"/>
                <a:gd name="connsiteY2" fmla="*/ 8928 h 6858000"/>
                <a:gd name="connsiteX3" fmla="*/ 8496300 w 8496300"/>
                <a:gd name="connsiteY3" fmla="*/ 4330700 h 6858000"/>
                <a:gd name="connsiteX4" fmla="*/ 7944010 w 8496300"/>
                <a:gd name="connsiteY4" fmla="*/ 6758835 h 6858000"/>
                <a:gd name="connsiteX5" fmla="*/ 7893221 w 8496300"/>
                <a:gd name="connsiteY5" fmla="*/ 6858000 h 6858000"/>
                <a:gd name="connsiteX6" fmla="*/ 0 w 84963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96300" h="6858000">
                  <a:moveTo>
                    <a:pt x="0" y="0"/>
                  </a:moveTo>
                  <a:lnTo>
                    <a:pt x="6446805" y="0"/>
                  </a:lnTo>
                  <a:lnTo>
                    <a:pt x="6458166" y="8928"/>
                  </a:lnTo>
                  <a:cubicBezTo>
                    <a:pt x="7702906" y="1036179"/>
                    <a:pt x="8496300" y="2590786"/>
                    <a:pt x="8496300" y="4330700"/>
                  </a:cubicBezTo>
                  <a:cubicBezTo>
                    <a:pt x="8496300" y="5200657"/>
                    <a:pt x="8297952" y="6024288"/>
                    <a:pt x="7944010" y="6758835"/>
                  </a:cubicBezTo>
                  <a:lnTo>
                    <a:pt x="7893221" y="6858000"/>
                  </a:lnTo>
                  <a:lnTo>
                    <a:pt x="0" y="6858000"/>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形状 8"/>
            <p:cNvSpPr/>
            <p:nvPr>
              <p:custDataLst>
                <p:tags r:id="rId16"/>
              </p:custDataLst>
            </p:nvPr>
          </p:nvSpPr>
          <p:spPr>
            <a:xfrm>
              <a:off x="0" y="0"/>
              <a:ext cx="8070850" cy="6858000"/>
            </a:xfrm>
            <a:custGeom>
              <a:avLst/>
              <a:gdLst>
                <a:gd name="connsiteX0" fmla="*/ 0 w 8070850"/>
                <a:gd name="connsiteY0" fmla="*/ 0 h 6858000"/>
                <a:gd name="connsiteX1" fmla="*/ 6877919 w 8070850"/>
                <a:gd name="connsiteY1" fmla="*/ 0 h 6858000"/>
                <a:gd name="connsiteX2" fmla="*/ 6972066 w 8070850"/>
                <a:gd name="connsiteY2" fmla="*/ 119804 h 6858000"/>
                <a:gd name="connsiteX3" fmla="*/ 8070850 w 8070850"/>
                <a:gd name="connsiteY3" fmla="*/ 3429000 h 6858000"/>
                <a:gd name="connsiteX4" fmla="*/ 6972066 w 8070850"/>
                <a:gd name="connsiteY4" fmla="*/ 6738196 h 6858000"/>
                <a:gd name="connsiteX5" fmla="*/ 6877919 w 8070850"/>
                <a:gd name="connsiteY5" fmla="*/ 6858000 h 6858000"/>
                <a:gd name="connsiteX6" fmla="*/ 0 w 807085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070850" h="6858000">
                  <a:moveTo>
                    <a:pt x="0" y="0"/>
                  </a:moveTo>
                  <a:lnTo>
                    <a:pt x="6877919" y="0"/>
                  </a:lnTo>
                  <a:lnTo>
                    <a:pt x="6972066" y="119804"/>
                  </a:lnTo>
                  <a:cubicBezTo>
                    <a:pt x="7662173" y="1042586"/>
                    <a:pt x="8070850" y="2188067"/>
                    <a:pt x="8070850" y="3429000"/>
                  </a:cubicBezTo>
                  <a:cubicBezTo>
                    <a:pt x="8070850" y="4669933"/>
                    <a:pt x="7662173" y="5815414"/>
                    <a:pt x="6972066" y="6738196"/>
                  </a:cubicBezTo>
                  <a:lnTo>
                    <a:pt x="6877919" y="6858000"/>
                  </a:lnTo>
                  <a:lnTo>
                    <a:pt x="0" y="6858000"/>
                  </a:ln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0" name="直接连接符 9"/>
          <p:cNvCxnSpPr/>
          <p:nvPr userDrawn="1">
            <p:custDataLst>
              <p:tags r:id="rId3"/>
            </p:custDataLst>
          </p:nvPr>
        </p:nvCxnSpPr>
        <p:spPr>
          <a:xfrm>
            <a:off x="4561084" y="2184400"/>
            <a:ext cx="5326321" cy="0"/>
          </a:xfrm>
          <a:prstGeom prst="line">
            <a:avLst/>
          </a:prstGeom>
        </p:spPr>
        <p:style>
          <a:lnRef idx="1">
            <a:schemeClr val="accent1"/>
          </a:lnRef>
          <a:fillRef idx="0">
            <a:schemeClr val="accent1"/>
          </a:fillRef>
          <a:effectRef idx="0">
            <a:schemeClr val="accent1"/>
          </a:effectRef>
          <a:fontRef idx="minor">
            <a:schemeClr val="tx1"/>
          </a:fontRef>
        </p:style>
      </p:cxnSp>
      <p:sp>
        <p:nvSpPr>
          <p:cNvPr id="11" name="椭圆 10"/>
          <p:cNvSpPr/>
          <p:nvPr userDrawn="1">
            <p:custDataLst>
              <p:tags r:id="rId4"/>
            </p:custDataLst>
          </p:nvPr>
        </p:nvSpPr>
        <p:spPr>
          <a:xfrm>
            <a:off x="4458155" y="2132935"/>
            <a:ext cx="102929" cy="10292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userDrawn="1">
            <p:custDataLst>
              <p:tags r:id="rId5"/>
            </p:custDataLst>
          </p:nvPr>
        </p:nvSpPr>
        <p:spPr>
          <a:xfrm>
            <a:off x="9887405" y="2132935"/>
            <a:ext cx="102929" cy="10292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p:nvPr userDrawn="1">
            <p:custDataLst>
              <p:tags r:id="rId6"/>
            </p:custDataLst>
          </p:nvPr>
        </p:nvCxnSpPr>
        <p:spPr>
          <a:xfrm>
            <a:off x="4561084" y="4937125"/>
            <a:ext cx="5326321" cy="0"/>
          </a:xfrm>
          <a:prstGeom prst="line">
            <a:avLst/>
          </a:prstGeom>
        </p:spPr>
        <p:style>
          <a:lnRef idx="1">
            <a:schemeClr val="accent1"/>
          </a:lnRef>
          <a:fillRef idx="0">
            <a:schemeClr val="accent1"/>
          </a:fillRef>
          <a:effectRef idx="0">
            <a:schemeClr val="accent1"/>
          </a:effectRef>
          <a:fontRef idx="minor">
            <a:schemeClr val="tx1"/>
          </a:fontRef>
        </p:style>
      </p:cxnSp>
      <p:sp>
        <p:nvSpPr>
          <p:cNvPr id="14" name="椭圆 13"/>
          <p:cNvSpPr/>
          <p:nvPr userDrawn="1">
            <p:custDataLst>
              <p:tags r:id="rId7"/>
            </p:custDataLst>
          </p:nvPr>
        </p:nvSpPr>
        <p:spPr>
          <a:xfrm>
            <a:off x="4458155" y="4885660"/>
            <a:ext cx="102929" cy="10292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userDrawn="1">
            <p:custDataLst>
              <p:tags r:id="rId8"/>
            </p:custDataLst>
          </p:nvPr>
        </p:nvSpPr>
        <p:spPr>
          <a:xfrm>
            <a:off x="9887405" y="4885660"/>
            <a:ext cx="102929" cy="10292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userDrawn="1">
            <p:custDataLst>
              <p:tags r:id="rId9"/>
            </p:custDataLst>
          </p:nvPr>
        </p:nvSpPr>
        <p:spPr>
          <a:xfrm>
            <a:off x="6900394" y="3733800"/>
            <a:ext cx="647700" cy="4571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占位符 19"/>
          <p:cNvSpPr>
            <a:spLocks noGrp="1"/>
          </p:cNvSpPr>
          <p:nvPr>
            <p:ph type="body" sz="quarter" idx="13" hasCustomPrompt="1"/>
            <p:custDataLst>
              <p:tags r:id="rId10"/>
            </p:custDataLst>
          </p:nvPr>
        </p:nvSpPr>
        <p:spPr>
          <a:xfrm>
            <a:off x="5312801" y="4061122"/>
            <a:ext cx="3822887" cy="579891"/>
          </a:xfrm>
        </p:spPr>
        <p:txBody>
          <a:bodyPr lIns="91440" tIns="0" rIns="91440" bIns="45720">
            <a:normAutofit/>
          </a:bodyPr>
          <a:lstStyle>
            <a:lvl1pPr marL="0" indent="0" algn="dist">
              <a:buNone/>
              <a:defRPr sz="2400" baseline="0">
                <a:latin typeface="Arial" panose="020B0604020202020204" pitchFamily="34" charset="0"/>
              </a:defRPr>
            </a:lvl1pPr>
          </a:lstStyle>
          <a:p>
            <a:pPr lvl="0"/>
            <a:r>
              <a:rPr lang="zh-CN" altLang="en-US" dirty="0"/>
              <a:t>单击此处编辑文本</a:t>
            </a:r>
          </a:p>
        </p:txBody>
      </p:sp>
      <p:sp>
        <p:nvSpPr>
          <p:cNvPr id="2" name="标题 1"/>
          <p:cNvSpPr>
            <a:spLocks noGrp="1"/>
          </p:cNvSpPr>
          <p:nvPr>
            <p:ph type="title" hasCustomPrompt="1"/>
            <p:custDataLst>
              <p:tags r:id="rId11"/>
            </p:custDataLst>
          </p:nvPr>
        </p:nvSpPr>
        <p:spPr>
          <a:xfrm>
            <a:off x="5010816" y="2468091"/>
            <a:ext cx="4426857" cy="1069801"/>
          </a:xfrm>
        </p:spPr>
        <p:txBody>
          <a:bodyPr vert="horz" lIns="91440" tIns="45720" rIns="91440" bIns="0" rtlCol="0" anchor="b" anchorCtr="0">
            <a:normAutofit/>
          </a:bodyPr>
          <a:lstStyle>
            <a:lvl1pPr marL="0" marR="0" algn="ctr" defTabSz="914400" rtl="0" eaLnBrk="1" fontAlgn="auto" latinLnBrk="0" hangingPunct="1">
              <a:lnSpc>
                <a:spcPct val="100000"/>
              </a:lnSpc>
              <a:buNone/>
              <a:defRPr kumimoji="0" lang="zh-CN" altLang="en-US" sz="6000" b="0" i="0" u="none" strike="noStrike" kern="1200" cap="none" spc="600" normalizeH="0" baseline="0" noProof="1" dirty="0">
                <a:solidFill>
                  <a:schemeClr val="tx1"/>
                </a:solidFill>
                <a:uFillTx/>
                <a:latin typeface="Aria"/>
                <a:ea typeface="汉仪旗黑-85S" panose="00020600040101010101" pitchFamily="18" charset="-122"/>
                <a:cs typeface="+mj-cs"/>
                <a:sym typeface="+mn-ea"/>
              </a:defRPr>
            </a:lvl1pPr>
          </a:lstStyle>
          <a:p>
            <a:pPr lvl="0"/>
            <a:r>
              <a:rPr dirty="0">
                <a:sym typeface="+mn-ea"/>
              </a:rPr>
              <a:t>编辑标题</a:t>
            </a:r>
          </a:p>
        </p:txBody>
      </p:sp>
      <p:sp>
        <p:nvSpPr>
          <p:cNvPr id="3" name="日期占位符 2"/>
          <p:cNvSpPr>
            <a:spLocks noGrp="1"/>
          </p:cNvSpPr>
          <p:nvPr>
            <p:ph type="dt" sz="half" idx="10"/>
            <p:custDataLst>
              <p:tags r:id="rId12"/>
            </p:custDataLst>
          </p:nvPr>
        </p:nvSpPr>
        <p:spPr/>
        <p:txBody>
          <a:bodyPr/>
          <a:lstStyle/>
          <a:p>
            <a:fld id="{760FBDFE-C587-4B4C-A407-44438C67B59E}" type="datetimeFigureOut">
              <a:rPr lang="zh-CN" altLang="en-US" smtClean="0"/>
              <a:t>2022/2/23</a:t>
            </a:fld>
            <a:endParaRPr lang="zh-CN" altLang="en-US"/>
          </a:p>
        </p:txBody>
      </p:sp>
      <p:sp>
        <p:nvSpPr>
          <p:cNvPr id="4" name="页脚占位符 3"/>
          <p:cNvSpPr>
            <a:spLocks noGrp="1"/>
          </p:cNvSpPr>
          <p:nvPr>
            <p:ph type="ftr" sz="quarter" idx="11"/>
            <p:custDataLst>
              <p:tags r:id="rId13"/>
            </p:custDataLst>
          </p:nvPr>
        </p:nvSpPr>
        <p:spPr/>
        <p:txBody>
          <a:bodyPr/>
          <a:lstStyle/>
          <a:p>
            <a:endParaRPr lang="zh-CN" altLang="en-US"/>
          </a:p>
        </p:txBody>
      </p:sp>
      <p:sp>
        <p:nvSpPr>
          <p:cNvPr id="5" name="灯片编号占位符 4"/>
          <p:cNvSpPr>
            <a:spLocks noGrp="1"/>
          </p:cNvSpPr>
          <p:nvPr>
            <p:ph type="sldNum" sz="quarter" idx="12"/>
            <p:custDataLst>
              <p:tags r:id="rId14"/>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通用">
    <p:spTree>
      <p:nvGrpSpPr>
        <p:cNvPr id="1" name=""/>
        <p:cNvGrpSpPr/>
        <p:nvPr/>
      </p:nvGrpSpPr>
      <p:grpSpPr>
        <a:xfrm>
          <a:off x="0" y="0"/>
          <a:ext cx="0" cy="0"/>
          <a:chOff x="0" y="0"/>
          <a:chExt cx="0" cy="0"/>
        </a:xfrm>
      </p:grpSpPr>
      <p:grpSp>
        <p:nvGrpSpPr>
          <p:cNvPr id="6" name="组合 5"/>
          <p:cNvGrpSpPr/>
          <p:nvPr userDrawn="1">
            <p:custDataLst>
              <p:tags r:id="rId1"/>
            </p:custDataLst>
          </p:nvPr>
        </p:nvGrpSpPr>
        <p:grpSpPr>
          <a:xfrm rot="18505599">
            <a:off x="167147" y="6063480"/>
            <a:ext cx="558800" cy="710000"/>
            <a:chOff x="329264" y="5966975"/>
            <a:chExt cx="558800" cy="710000"/>
          </a:xfrm>
        </p:grpSpPr>
        <p:sp>
          <p:nvSpPr>
            <p:cNvPr id="7" name="椭圆 6"/>
            <p:cNvSpPr/>
            <p:nvPr>
              <p:custDataLst>
                <p:tags r:id="rId6"/>
              </p:custDataLst>
            </p:nvPr>
          </p:nvSpPr>
          <p:spPr>
            <a:xfrm>
              <a:off x="329264" y="6118175"/>
              <a:ext cx="558800" cy="5588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custDataLst>
                <p:tags r:id="rId7"/>
              </p:custDataLst>
            </p:nvPr>
          </p:nvSpPr>
          <p:spPr>
            <a:xfrm>
              <a:off x="329264" y="5966975"/>
              <a:ext cx="558800" cy="558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custDataLst>
                <p:tags r:id="rId8"/>
              </p:custDataLst>
            </p:nvPr>
          </p:nvSpPr>
          <p:spPr>
            <a:xfrm>
              <a:off x="329264" y="6042575"/>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标题 1"/>
          <p:cNvSpPr>
            <a:spLocks noGrp="1"/>
          </p:cNvSpPr>
          <p:nvPr>
            <p:ph type="title"/>
            <p:custDataLst>
              <p:tags r:id="rId2"/>
            </p:custDataLst>
          </p:nvPr>
        </p:nvSpPr>
        <p:spPr/>
        <p:txBody>
          <a:bodyPr lIns="91440" tIns="45720" rIns="91440" bIns="45720">
            <a:normAutofit/>
          </a:bodyPr>
          <a:lstStyle>
            <a:lvl1pPr>
              <a:defRPr baseline="0">
                <a:latin typeface="Arial" panose="020B0604020202020204" pitchFamily="34" charset="0"/>
                <a:ea typeface="微软雅黑" panose="020B0503020204020204" charset="-122"/>
              </a:defRPr>
            </a:lvl1pPr>
          </a:lstStyle>
          <a:p>
            <a:r>
              <a:rPr lang="zh-CN" altLang="en-US" dirty="0"/>
              <a:t>单击此处编辑母版标题样式</a:t>
            </a: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2022/2/23</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dirty="0"/>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相框">
    <p:spTree>
      <p:nvGrpSpPr>
        <p:cNvPr id="1" name=""/>
        <p:cNvGrpSpPr/>
        <p:nvPr/>
      </p:nvGrpSpPr>
      <p:grpSpPr>
        <a:xfrm>
          <a:off x="0" y="0"/>
          <a:ext cx="0" cy="0"/>
          <a:chOff x="0" y="0"/>
          <a:chExt cx="0" cy="0"/>
        </a:xfrm>
      </p:grpSpPr>
      <p:sp>
        <p:nvSpPr>
          <p:cNvPr id="8" name="矩形 7"/>
          <p:cNvSpPr/>
          <p:nvPr userDrawn="1">
            <p:custDataLst>
              <p:tags r:id="rId1"/>
            </p:custDataLst>
          </p:nvPr>
        </p:nvSpPr>
        <p:spPr>
          <a:xfrm>
            <a:off x="292800" y="304200"/>
            <a:ext cx="11606400" cy="6249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2022/2/23</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dirty="0"/>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dirty="0"/>
          </a:p>
        </p:txBody>
      </p:sp>
      <p:grpSp>
        <p:nvGrpSpPr>
          <p:cNvPr id="9" name="组合 8"/>
          <p:cNvGrpSpPr/>
          <p:nvPr userDrawn="1">
            <p:custDataLst>
              <p:tags r:id="rId5"/>
            </p:custDataLst>
          </p:nvPr>
        </p:nvGrpSpPr>
        <p:grpSpPr>
          <a:xfrm rot="18505599">
            <a:off x="167005" y="6063615"/>
            <a:ext cx="558800" cy="709930"/>
            <a:chOff x="329264" y="5966975"/>
            <a:chExt cx="558800" cy="710000"/>
          </a:xfrm>
        </p:grpSpPr>
        <p:sp>
          <p:nvSpPr>
            <p:cNvPr id="10" name="椭圆 9"/>
            <p:cNvSpPr/>
            <p:nvPr>
              <p:custDataLst>
                <p:tags r:id="rId12"/>
              </p:custDataLst>
            </p:nvPr>
          </p:nvSpPr>
          <p:spPr>
            <a:xfrm>
              <a:off x="329264" y="6118175"/>
              <a:ext cx="558800" cy="5588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custDataLst>
                <p:tags r:id="rId13"/>
              </p:custDataLst>
            </p:nvPr>
          </p:nvSpPr>
          <p:spPr>
            <a:xfrm>
              <a:off x="329264" y="5966975"/>
              <a:ext cx="558800" cy="558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custDataLst>
                <p:tags r:id="rId14"/>
              </p:custDataLst>
            </p:nvPr>
          </p:nvSpPr>
          <p:spPr>
            <a:xfrm>
              <a:off x="329264" y="6042575"/>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userDrawn="1">
            <p:custDataLst>
              <p:tags r:id="rId6"/>
            </p:custDataLst>
          </p:nvPr>
        </p:nvGrpSpPr>
        <p:grpSpPr>
          <a:xfrm>
            <a:off x="11401425" y="113030"/>
            <a:ext cx="677545" cy="652780"/>
            <a:chOff x="11401616" y="113134"/>
            <a:chExt cx="677250" cy="652772"/>
          </a:xfrm>
        </p:grpSpPr>
        <p:sp>
          <p:nvSpPr>
            <p:cNvPr id="14" name="椭圆 13"/>
            <p:cNvSpPr/>
            <p:nvPr>
              <p:custDataLst>
                <p:tags r:id="rId9"/>
              </p:custDataLst>
            </p:nvPr>
          </p:nvSpPr>
          <p:spPr>
            <a:xfrm rot="18505599">
              <a:off x="11520066" y="207106"/>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11401616" y="113134"/>
              <a:ext cx="618025" cy="605786"/>
              <a:chOff x="11401616" y="113134"/>
              <a:chExt cx="618025" cy="605786"/>
            </a:xfrm>
          </p:grpSpPr>
          <p:sp>
            <p:nvSpPr>
              <p:cNvPr id="16" name="椭圆 15"/>
              <p:cNvSpPr/>
              <p:nvPr>
                <p:custDataLst>
                  <p:tags r:id="rId10"/>
                </p:custDataLst>
              </p:nvPr>
            </p:nvSpPr>
            <p:spPr>
              <a:xfrm rot="18505599">
                <a:off x="11401616" y="113134"/>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custDataLst>
                  <p:tags r:id="rId11"/>
                </p:custDataLst>
              </p:nvPr>
            </p:nvSpPr>
            <p:spPr>
              <a:xfrm rot="18505599">
                <a:off x="11460841" y="160120"/>
                <a:ext cx="558800" cy="558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 name="标题 1"/>
          <p:cNvSpPr>
            <a:spLocks noGrp="1"/>
          </p:cNvSpPr>
          <p:nvPr>
            <p:ph type="title" hasCustomPrompt="1"/>
            <p:custDataLst>
              <p:tags r:id="rId7"/>
            </p:custDataLst>
          </p:nvPr>
        </p:nvSpPr>
        <p:spPr>
          <a:xfrm>
            <a:off x="1281600" y="1249200"/>
            <a:ext cx="9626400" cy="723600"/>
          </a:xfrm>
        </p:spPr>
        <p:txBody>
          <a:bodyPr lIns="91440" tIns="45720" rIns="91440" bIns="0" anchor="ctr">
            <a:normAutofit/>
          </a:bodyPr>
          <a:lstStyle>
            <a:lvl1pPr>
              <a:defRPr sz="3200" baseline="0">
                <a:solidFill>
                  <a:schemeClr val="tx1">
                    <a:lumMod val="85000"/>
                    <a:lumOff val="15000"/>
                  </a:schemeClr>
                </a:solidFill>
                <a:latin typeface="Arial" panose="020B0604020202020204" pitchFamily="34" charset="0"/>
                <a:ea typeface="微软雅黑" panose="020B0503020204020204" charset="-122"/>
              </a:defRPr>
            </a:lvl1pPr>
          </a:lstStyle>
          <a:p>
            <a:r>
              <a:rPr lang="zh-CN" altLang="en-US" dirty="0"/>
              <a:t>单击此处编辑标题</a:t>
            </a:r>
          </a:p>
        </p:txBody>
      </p:sp>
      <p:sp>
        <p:nvSpPr>
          <p:cNvPr id="7" name="内容占位符 6"/>
          <p:cNvSpPr>
            <a:spLocks noGrp="1"/>
          </p:cNvSpPr>
          <p:nvPr>
            <p:ph sz="quarter" idx="13"/>
            <p:custDataLst>
              <p:tags r:id="rId8"/>
            </p:custDataLst>
          </p:nvPr>
        </p:nvSpPr>
        <p:spPr>
          <a:xfrm>
            <a:off x="1281113" y="2163600"/>
            <a:ext cx="9626600" cy="3445200"/>
          </a:xfrm>
        </p:spPr>
        <p:txBody>
          <a:bodyPr lIns="91440" tIns="0" rIns="91440" bIns="45720"/>
          <a:lstStyle>
            <a:lvl1pPr>
              <a:defRPr baseline="0">
                <a:solidFill>
                  <a:schemeClr val="tx1">
                    <a:lumMod val="75000"/>
                    <a:lumOff val="25000"/>
                  </a:schemeClr>
                </a:solidFill>
                <a:latin typeface="Arial" panose="020B0604020202020204" pitchFamily="34" charset="0"/>
                <a:ea typeface="微软雅黑" panose="020B0503020204020204" charset="-122"/>
              </a:defRPr>
            </a:lvl1pPr>
            <a:lvl2pPr>
              <a:defRPr baseline="0">
                <a:solidFill>
                  <a:schemeClr val="tx1">
                    <a:lumMod val="75000"/>
                    <a:lumOff val="25000"/>
                  </a:schemeClr>
                </a:solidFill>
                <a:latin typeface="Arial" panose="020B0604020202020204" pitchFamily="34" charset="0"/>
                <a:ea typeface="微软雅黑" panose="020B0503020204020204" charset="-122"/>
              </a:defRPr>
            </a:lvl2pPr>
            <a:lvl3pPr>
              <a:defRPr baseline="0">
                <a:solidFill>
                  <a:schemeClr val="tx1">
                    <a:lumMod val="75000"/>
                    <a:lumOff val="25000"/>
                  </a:schemeClr>
                </a:solidFill>
                <a:latin typeface="Arial" panose="020B0604020202020204" pitchFamily="34" charset="0"/>
                <a:ea typeface="微软雅黑" panose="020B0503020204020204" charset="-122"/>
              </a:defRPr>
            </a:lvl3pPr>
            <a:lvl4pPr>
              <a:defRPr baseline="0">
                <a:solidFill>
                  <a:schemeClr val="tx1">
                    <a:lumMod val="75000"/>
                    <a:lumOff val="25000"/>
                  </a:schemeClr>
                </a:solidFill>
                <a:latin typeface="Arial" panose="020B0604020202020204" pitchFamily="34" charset="0"/>
                <a:ea typeface="微软雅黑" panose="020B0503020204020204" charset="-122"/>
              </a:defRPr>
            </a:lvl4pPr>
            <a:lvl5pPr>
              <a:defRPr baseline="0">
                <a:solidFill>
                  <a:schemeClr val="tx1">
                    <a:lumMod val="75000"/>
                    <a:lumOff val="2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左右">
    <p:spTree>
      <p:nvGrpSpPr>
        <p:cNvPr id="1" name=""/>
        <p:cNvGrpSpPr/>
        <p:nvPr/>
      </p:nvGrpSpPr>
      <p:grpSpPr>
        <a:xfrm>
          <a:off x="0" y="0"/>
          <a:ext cx="0" cy="0"/>
          <a:chOff x="0" y="0"/>
          <a:chExt cx="0" cy="0"/>
        </a:xfrm>
      </p:grpSpPr>
      <p:sp>
        <p:nvSpPr>
          <p:cNvPr id="8" name="矩形 7"/>
          <p:cNvSpPr/>
          <p:nvPr userDrawn="1">
            <p:custDataLst>
              <p:tags r:id="rId1"/>
            </p:custDataLst>
          </p:nvPr>
        </p:nvSpPr>
        <p:spPr>
          <a:xfrm>
            <a:off x="0" y="0"/>
            <a:ext cx="4823460" cy="6866255"/>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dirty="0">
              <a:sym typeface="+mn-ea"/>
            </a:endParaRPr>
          </a:p>
        </p:txBody>
      </p:sp>
      <p:sp>
        <p:nvSpPr>
          <p:cNvPr id="2" name="标题 1"/>
          <p:cNvSpPr>
            <a:spLocks noGrp="1"/>
          </p:cNvSpPr>
          <p:nvPr>
            <p:ph type="title" hasCustomPrompt="1"/>
            <p:custDataLst>
              <p:tags r:id="rId2"/>
            </p:custDataLst>
          </p:nvPr>
        </p:nvSpPr>
        <p:spPr>
          <a:xfrm>
            <a:off x="583200" y="770400"/>
            <a:ext cx="3960000" cy="882000"/>
          </a:xfrm>
        </p:spPr>
        <p:txBody>
          <a:bodyPr lIns="91440" tIns="45720" rIns="91440" bIns="0" anchor="ctr">
            <a:normAutofit/>
          </a:bodyPr>
          <a:lstStyle>
            <a:lvl1pPr>
              <a:defRPr sz="3600" baseline="0">
                <a:solidFill>
                  <a:schemeClr val="tx1">
                    <a:lumMod val="85000"/>
                    <a:lumOff val="15000"/>
                  </a:schemeClr>
                </a:solidFill>
                <a:latin typeface="Arial" panose="020B0604020202020204" pitchFamily="34" charset="0"/>
                <a:ea typeface="微软雅黑" panose="020B0503020204020204" charset="-122"/>
              </a:defRPr>
            </a:lvl1pPr>
          </a:lstStyle>
          <a:p>
            <a:r>
              <a:rPr lang="zh-CN" altLang="en-US" dirty="0"/>
              <a:t>单击编辑标题</a:t>
            </a: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2022/2/23</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dirty="0"/>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dirty="0"/>
          </a:p>
        </p:txBody>
      </p:sp>
      <p:sp>
        <p:nvSpPr>
          <p:cNvPr id="7" name="文本占位符 6"/>
          <p:cNvSpPr>
            <a:spLocks noGrp="1"/>
          </p:cNvSpPr>
          <p:nvPr>
            <p:ph type="body" sz="quarter" idx="13"/>
            <p:custDataLst>
              <p:tags r:id="rId6"/>
            </p:custDataLst>
          </p:nvPr>
        </p:nvSpPr>
        <p:spPr>
          <a:xfrm>
            <a:off x="586800" y="1764000"/>
            <a:ext cx="3956400" cy="4093200"/>
          </a:xfrm>
        </p:spPr>
        <p:txBody>
          <a:bodyPr lIns="91440" tIns="0" rIns="91440" bIns="45720"/>
          <a:lstStyle>
            <a:lvl1pPr>
              <a:defRPr baseline="0">
                <a:solidFill>
                  <a:schemeClr val="tx1">
                    <a:lumMod val="75000"/>
                    <a:lumOff val="25000"/>
                  </a:schemeClr>
                </a:solidFill>
                <a:latin typeface="Arial" panose="020B0604020202020204" pitchFamily="34" charset="0"/>
                <a:ea typeface="微软雅黑" panose="020B0503020204020204" charset="-122"/>
              </a:defRPr>
            </a:lvl1pPr>
            <a:lvl2pPr>
              <a:defRPr baseline="0">
                <a:solidFill>
                  <a:schemeClr val="tx1">
                    <a:lumMod val="75000"/>
                    <a:lumOff val="25000"/>
                  </a:schemeClr>
                </a:solidFill>
                <a:latin typeface="Arial" panose="020B0604020202020204" pitchFamily="34" charset="0"/>
                <a:ea typeface="微软雅黑" panose="020B0503020204020204" charset="-122"/>
              </a:defRPr>
            </a:lvl2pPr>
            <a:lvl3pPr>
              <a:defRPr baseline="0">
                <a:solidFill>
                  <a:schemeClr val="tx1">
                    <a:lumMod val="75000"/>
                    <a:lumOff val="25000"/>
                  </a:schemeClr>
                </a:solidFill>
                <a:latin typeface="Arial" panose="020B0604020202020204" pitchFamily="34" charset="0"/>
                <a:ea typeface="微软雅黑" panose="020B0503020204020204" charset="-122"/>
              </a:defRPr>
            </a:lvl3pPr>
            <a:lvl4pPr>
              <a:defRPr baseline="0">
                <a:solidFill>
                  <a:schemeClr val="tx1">
                    <a:lumMod val="75000"/>
                    <a:lumOff val="25000"/>
                  </a:schemeClr>
                </a:solidFill>
                <a:latin typeface="Arial" panose="020B0604020202020204" pitchFamily="34" charset="0"/>
                <a:ea typeface="微软雅黑" panose="020B0503020204020204" charset="-122"/>
              </a:defRPr>
            </a:lvl4pPr>
            <a:lvl5pPr>
              <a:defRPr baseline="0">
                <a:solidFill>
                  <a:schemeClr val="tx1">
                    <a:lumMod val="75000"/>
                    <a:lumOff val="25000"/>
                  </a:schemeClr>
                </a:solidFill>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内容占位符 8"/>
          <p:cNvSpPr>
            <a:spLocks noGrp="1"/>
          </p:cNvSpPr>
          <p:nvPr>
            <p:ph sz="quarter" idx="14"/>
            <p:custDataLst>
              <p:tags r:id="rId7"/>
            </p:custDataLst>
          </p:nvPr>
        </p:nvSpPr>
        <p:spPr>
          <a:xfrm>
            <a:off x="5101200" y="769938"/>
            <a:ext cx="6480000" cy="5087937"/>
          </a:xfrm>
        </p:spPr>
        <p:txBody>
          <a:bodyPr lIns="91440" tIns="45720" rIns="91440" bIns="45720"/>
          <a:lstStyle>
            <a:lvl1pPr>
              <a:defRPr baseline="0">
                <a:latin typeface="Arial" panose="020B0604020202020204" pitchFamily="34" charset="0"/>
                <a:ea typeface="微软雅黑" panose="020B0503020204020204" charset="-122"/>
              </a:defRPr>
            </a:lvl1pPr>
            <a:lvl2pPr>
              <a:defRPr baseline="0">
                <a:latin typeface="Arial" panose="020B0604020202020204" pitchFamily="34" charset="0"/>
                <a:ea typeface="微软雅黑" panose="020B0503020204020204" charset="-122"/>
              </a:defRPr>
            </a:lvl2pPr>
            <a:lvl3pPr>
              <a:defRPr baseline="0">
                <a:latin typeface="Arial" panose="020B0604020202020204" pitchFamily="34" charset="0"/>
                <a:ea typeface="微软雅黑" panose="020B0503020204020204" charset="-122"/>
              </a:defRPr>
            </a:lvl3pPr>
            <a:lvl4pPr>
              <a:defRPr baseline="0">
                <a:latin typeface="Arial" panose="020B0604020202020204" pitchFamily="34" charset="0"/>
                <a:ea typeface="微软雅黑" panose="020B0503020204020204" charset="-122"/>
              </a:defRPr>
            </a:lvl4pPr>
            <a:lvl5pPr>
              <a:defRPr baseline="0">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grpSp>
        <p:nvGrpSpPr>
          <p:cNvPr id="10" name="组合 9"/>
          <p:cNvGrpSpPr/>
          <p:nvPr userDrawn="1">
            <p:custDataLst>
              <p:tags r:id="rId8"/>
            </p:custDataLst>
          </p:nvPr>
        </p:nvGrpSpPr>
        <p:grpSpPr>
          <a:xfrm rot="18505599">
            <a:off x="167147" y="6063480"/>
            <a:ext cx="558800" cy="710000"/>
            <a:chOff x="329264" y="5966975"/>
            <a:chExt cx="558800" cy="710000"/>
          </a:xfrm>
        </p:grpSpPr>
        <p:sp>
          <p:nvSpPr>
            <p:cNvPr id="11" name="椭圆 10"/>
            <p:cNvSpPr/>
            <p:nvPr>
              <p:custDataLst>
                <p:tags r:id="rId9"/>
              </p:custDataLst>
            </p:nvPr>
          </p:nvSpPr>
          <p:spPr>
            <a:xfrm>
              <a:off x="329264" y="6118175"/>
              <a:ext cx="558800" cy="5588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custDataLst>
                <p:tags r:id="rId10"/>
              </p:custDataLst>
            </p:nvPr>
          </p:nvSpPr>
          <p:spPr>
            <a:xfrm>
              <a:off x="329264" y="5966975"/>
              <a:ext cx="558800" cy="558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custDataLst>
                <p:tags r:id="rId11"/>
              </p:custDataLst>
            </p:nvPr>
          </p:nvSpPr>
          <p:spPr>
            <a:xfrm>
              <a:off x="329264" y="6042575"/>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上下">
    <p:spTree>
      <p:nvGrpSpPr>
        <p:cNvPr id="1" name=""/>
        <p:cNvGrpSpPr/>
        <p:nvPr/>
      </p:nvGrpSpPr>
      <p:grpSpPr>
        <a:xfrm>
          <a:off x="0" y="0"/>
          <a:ext cx="0" cy="0"/>
          <a:chOff x="0" y="0"/>
          <a:chExt cx="0" cy="0"/>
        </a:xfrm>
      </p:grpSpPr>
      <p:sp>
        <p:nvSpPr>
          <p:cNvPr id="10" name="矩形 9"/>
          <p:cNvSpPr/>
          <p:nvPr userDrawn="1">
            <p:custDataLst>
              <p:tags r:id="rId1"/>
            </p:custDataLst>
          </p:nvPr>
        </p:nvSpPr>
        <p:spPr>
          <a:xfrm>
            <a:off x="0" y="0"/>
            <a:ext cx="12192000" cy="26640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p:custDataLst>
              <p:tags r:id="rId2"/>
            </p:custDataLst>
          </p:nvPr>
        </p:nvSpPr>
        <p:spPr>
          <a:xfrm>
            <a:off x="612000" y="781200"/>
            <a:ext cx="10976400" cy="626400"/>
          </a:xfrm>
        </p:spPr>
        <p:txBody>
          <a:bodyPr lIns="91440" tIns="45720" rIns="91440" bIns="0" anchor="ctr">
            <a:normAutofit/>
          </a:bodyPr>
          <a:lstStyle>
            <a:lvl1pPr algn="ctr">
              <a:defRPr sz="3600" baseline="0">
                <a:solidFill>
                  <a:schemeClr val="tx1">
                    <a:lumMod val="85000"/>
                    <a:lumOff val="15000"/>
                  </a:schemeClr>
                </a:solidFill>
                <a:latin typeface="Arial" panose="020B0604020202020204" pitchFamily="34" charset="0"/>
                <a:ea typeface="微软雅黑" panose="020B0503020204020204" charset="-122"/>
              </a:defRPr>
            </a:lvl1pPr>
          </a:lstStyle>
          <a:p>
            <a:r>
              <a:rPr lang="zh-CN" altLang="en-US" dirty="0"/>
              <a:t>单击此处编辑母版标题样式</a:t>
            </a: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2022/2/23</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dirty="0"/>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dirty="0"/>
          </a:p>
        </p:txBody>
      </p:sp>
      <p:sp>
        <p:nvSpPr>
          <p:cNvPr id="7" name="文本占位符 6"/>
          <p:cNvSpPr>
            <a:spLocks noGrp="1"/>
          </p:cNvSpPr>
          <p:nvPr>
            <p:ph type="body" sz="quarter" idx="13"/>
            <p:custDataLst>
              <p:tags r:id="rId6"/>
            </p:custDataLst>
          </p:nvPr>
        </p:nvSpPr>
        <p:spPr>
          <a:xfrm>
            <a:off x="612000" y="1659600"/>
            <a:ext cx="10975975" cy="828000"/>
          </a:xfrm>
        </p:spPr>
        <p:txBody>
          <a:bodyPr lIns="91440" tIns="0" rIns="91440" bIns="45720"/>
          <a:lstStyle>
            <a:lvl1pPr algn="ctr">
              <a:defRPr baseline="0">
                <a:solidFill>
                  <a:schemeClr val="tx1">
                    <a:lumMod val="75000"/>
                    <a:lumOff val="25000"/>
                  </a:schemeClr>
                </a:solidFill>
                <a:latin typeface="Arial" panose="020B0604020202020204" pitchFamily="34" charset="0"/>
                <a:ea typeface="微软雅黑" panose="020B0503020204020204" charset="-122"/>
              </a:defRPr>
            </a:lvl1pPr>
          </a:lstStyle>
          <a:p>
            <a:pPr lvl="0"/>
            <a:r>
              <a:rPr lang="zh-CN" altLang="en-US" dirty="0"/>
              <a:t>单击此处编辑母版文本样式</a:t>
            </a:r>
          </a:p>
        </p:txBody>
      </p:sp>
      <p:sp>
        <p:nvSpPr>
          <p:cNvPr id="9" name="内容占位符 8"/>
          <p:cNvSpPr>
            <a:spLocks noGrp="1"/>
          </p:cNvSpPr>
          <p:nvPr>
            <p:ph sz="quarter" idx="14"/>
            <p:custDataLst>
              <p:tags r:id="rId7"/>
            </p:custDataLst>
          </p:nvPr>
        </p:nvSpPr>
        <p:spPr>
          <a:xfrm>
            <a:off x="612775" y="2808000"/>
            <a:ext cx="10965600" cy="3430800"/>
          </a:xfrm>
        </p:spPr>
        <p:txBody>
          <a:bodyPr lIns="91440" tIns="45720" rIns="91440" bIns="45720"/>
          <a:lstStyle>
            <a:lvl1pPr>
              <a:defRPr baseline="0">
                <a:latin typeface="Arial" panose="020B0604020202020204" pitchFamily="34" charset="0"/>
                <a:ea typeface="微软雅黑" panose="020B0503020204020204" charset="-122"/>
              </a:defRPr>
            </a:lvl1pPr>
            <a:lvl2pPr>
              <a:defRPr baseline="0">
                <a:latin typeface="Arial" panose="020B0604020202020204" pitchFamily="34" charset="0"/>
                <a:ea typeface="微软雅黑" panose="020B0503020204020204" charset="-122"/>
              </a:defRPr>
            </a:lvl2pPr>
            <a:lvl3pPr>
              <a:defRPr baseline="0">
                <a:latin typeface="Arial" panose="020B0604020202020204" pitchFamily="34" charset="0"/>
                <a:ea typeface="微软雅黑" panose="020B0503020204020204" charset="-122"/>
              </a:defRPr>
            </a:lvl3pPr>
            <a:lvl4pPr>
              <a:defRPr baseline="0">
                <a:latin typeface="Arial" panose="020B0604020202020204" pitchFamily="34" charset="0"/>
                <a:ea typeface="微软雅黑" panose="020B0503020204020204" charset="-122"/>
              </a:defRPr>
            </a:lvl4pPr>
            <a:lvl5pPr>
              <a:defRPr baseline="0">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grpSp>
        <p:nvGrpSpPr>
          <p:cNvPr id="11" name="组合 10"/>
          <p:cNvGrpSpPr/>
          <p:nvPr userDrawn="1">
            <p:custDataLst>
              <p:tags r:id="rId8"/>
            </p:custDataLst>
          </p:nvPr>
        </p:nvGrpSpPr>
        <p:grpSpPr>
          <a:xfrm>
            <a:off x="11401616" y="113134"/>
            <a:ext cx="677250" cy="652772"/>
            <a:chOff x="11401616" y="113134"/>
            <a:chExt cx="677250" cy="652772"/>
          </a:xfrm>
        </p:grpSpPr>
        <p:sp>
          <p:nvSpPr>
            <p:cNvPr id="12" name="椭圆 11"/>
            <p:cNvSpPr/>
            <p:nvPr>
              <p:custDataLst>
                <p:tags r:id="rId9"/>
              </p:custDataLst>
            </p:nvPr>
          </p:nvSpPr>
          <p:spPr>
            <a:xfrm rot="18505599">
              <a:off x="11520066" y="207106"/>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11401616" y="113134"/>
              <a:ext cx="618025" cy="605786"/>
              <a:chOff x="11401616" y="113134"/>
              <a:chExt cx="618025" cy="605786"/>
            </a:xfrm>
          </p:grpSpPr>
          <p:sp>
            <p:nvSpPr>
              <p:cNvPr id="14" name="椭圆 13"/>
              <p:cNvSpPr/>
              <p:nvPr>
                <p:custDataLst>
                  <p:tags r:id="rId10"/>
                </p:custDataLst>
              </p:nvPr>
            </p:nvSpPr>
            <p:spPr>
              <a:xfrm rot="18505599">
                <a:off x="11401616" y="113134"/>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custDataLst>
                  <p:tags r:id="rId11"/>
                </p:custDataLst>
              </p:nvPr>
            </p:nvSpPr>
            <p:spPr>
              <a:xfrm rot="18505599">
                <a:off x="11460841" y="160120"/>
                <a:ext cx="558800" cy="558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下上">
    <p:spTree>
      <p:nvGrpSpPr>
        <p:cNvPr id="1" name=""/>
        <p:cNvGrpSpPr/>
        <p:nvPr/>
      </p:nvGrpSpPr>
      <p:grpSpPr>
        <a:xfrm>
          <a:off x="0" y="0"/>
          <a:ext cx="0" cy="0"/>
          <a:chOff x="0" y="0"/>
          <a:chExt cx="0" cy="0"/>
        </a:xfrm>
      </p:grpSpPr>
      <p:grpSp>
        <p:nvGrpSpPr>
          <p:cNvPr id="10" name="组合 9"/>
          <p:cNvGrpSpPr/>
          <p:nvPr userDrawn="1">
            <p:custDataLst>
              <p:tags r:id="rId1"/>
            </p:custDataLst>
          </p:nvPr>
        </p:nvGrpSpPr>
        <p:grpSpPr>
          <a:xfrm>
            <a:off x="11111401" y="246338"/>
            <a:ext cx="860800" cy="558800"/>
            <a:chOff x="11111401" y="6139080"/>
            <a:chExt cx="860800" cy="558800"/>
          </a:xfrm>
        </p:grpSpPr>
        <p:sp>
          <p:nvSpPr>
            <p:cNvPr id="11" name="椭圆 10"/>
            <p:cNvSpPr/>
            <p:nvPr>
              <p:custDataLst>
                <p:tags r:id="rId9"/>
              </p:custDataLst>
            </p:nvPr>
          </p:nvSpPr>
          <p:spPr>
            <a:xfrm rot="16200000">
              <a:off x="11413401" y="6139080"/>
              <a:ext cx="558800" cy="5588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custDataLst>
                <p:tags r:id="rId10"/>
              </p:custDataLst>
            </p:nvPr>
          </p:nvSpPr>
          <p:spPr>
            <a:xfrm rot="16200000">
              <a:off x="11262201" y="6139080"/>
              <a:ext cx="558800" cy="55880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custDataLst>
                <p:tags r:id="rId11"/>
              </p:custDataLst>
            </p:nvPr>
          </p:nvSpPr>
          <p:spPr>
            <a:xfrm rot="16200000">
              <a:off x="11111401" y="6139080"/>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矩形 7"/>
          <p:cNvSpPr/>
          <p:nvPr userDrawn="1">
            <p:custDataLst>
              <p:tags r:id="rId2"/>
            </p:custDataLst>
          </p:nvPr>
        </p:nvSpPr>
        <p:spPr>
          <a:xfrm>
            <a:off x="0" y="5029201"/>
            <a:ext cx="12192000" cy="1828799"/>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p:custDataLst>
              <p:tags r:id="rId3"/>
            </p:custDataLst>
          </p:nvPr>
        </p:nvSpPr>
        <p:spPr>
          <a:xfrm>
            <a:off x="604800" y="669600"/>
            <a:ext cx="10976400" cy="565200"/>
          </a:xfrm>
        </p:spPr>
        <p:txBody>
          <a:bodyPr lIns="91440" tIns="45720" rIns="91440" bIns="45720" anchor="ctr">
            <a:normAutofit/>
          </a:bodyPr>
          <a:lstStyle>
            <a:lvl1pPr algn="ctr">
              <a:defRPr sz="3200" baseline="0">
                <a:latin typeface="Arial" panose="020B0604020202020204" pitchFamily="34" charset="0"/>
                <a:ea typeface="微软雅黑" panose="020B0503020204020204" charset="-122"/>
              </a:defRPr>
            </a:lvl1pPr>
          </a:lstStyle>
          <a:p>
            <a:r>
              <a:rPr lang="zh-CN" altLang="en-US" dirty="0"/>
              <a:t>单击此处编辑母版标题样式</a:t>
            </a:r>
          </a:p>
        </p:txBody>
      </p:sp>
      <p:sp>
        <p:nvSpPr>
          <p:cNvPr id="3" name="日期占位符 2"/>
          <p:cNvSpPr>
            <a:spLocks noGrp="1"/>
          </p:cNvSpPr>
          <p:nvPr>
            <p:ph type="dt" sz="half" idx="10"/>
            <p:custDataLst>
              <p:tags r:id="rId4"/>
            </p:custDataLst>
          </p:nvPr>
        </p:nvSpPr>
        <p:spPr/>
        <p:txBody>
          <a:bodyPr/>
          <a:lstStyle/>
          <a:p>
            <a:fld id="{760FBDFE-C587-4B4C-A407-44438C67B59E}" type="datetimeFigureOut">
              <a:rPr lang="zh-CN" altLang="en-US" smtClean="0"/>
              <a:t>2022/2/23</a:t>
            </a:fld>
            <a:endParaRPr lang="zh-CN" altLang="en-US"/>
          </a:p>
        </p:txBody>
      </p:sp>
      <p:sp>
        <p:nvSpPr>
          <p:cNvPr id="4" name="页脚占位符 3"/>
          <p:cNvSpPr>
            <a:spLocks noGrp="1"/>
          </p:cNvSpPr>
          <p:nvPr>
            <p:ph type="ftr" sz="quarter" idx="11"/>
            <p:custDataLst>
              <p:tags r:id="rId5"/>
            </p:custDataLst>
          </p:nvPr>
        </p:nvSpPr>
        <p:spPr/>
        <p:txBody>
          <a:bodyPr/>
          <a:lstStyle/>
          <a:p>
            <a:endParaRPr lang="zh-CN" altLang="en-US" dirty="0"/>
          </a:p>
        </p:txBody>
      </p:sp>
      <p:sp>
        <p:nvSpPr>
          <p:cNvPr id="5" name="灯片编号占位符 4"/>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dirty="0"/>
          </a:p>
        </p:txBody>
      </p:sp>
      <p:sp>
        <p:nvSpPr>
          <p:cNvPr id="7" name="内容占位符 6"/>
          <p:cNvSpPr>
            <a:spLocks noGrp="1"/>
          </p:cNvSpPr>
          <p:nvPr>
            <p:ph sz="quarter" idx="13"/>
            <p:custDataLst>
              <p:tags r:id="rId7"/>
            </p:custDataLst>
          </p:nvPr>
        </p:nvSpPr>
        <p:spPr>
          <a:xfrm>
            <a:off x="604837" y="1681200"/>
            <a:ext cx="10990800" cy="3211200"/>
          </a:xfrm>
        </p:spPr>
        <p:txBody>
          <a:bodyPr lIns="91440" tIns="45720" rIns="91440" bIns="45720"/>
          <a:lstStyle>
            <a:lvl1pPr>
              <a:defRPr baseline="0">
                <a:latin typeface="Arial" panose="020B0604020202020204" pitchFamily="34" charset="0"/>
                <a:ea typeface="微软雅黑" panose="020B0503020204020204" charset="-122"/>
              </a:defRPr>
            </a:lvl1pPr>
            <a:lvl2pPr>
              <a:defRPr baseline="0">
                <a:latin typeface="Arial" panose="020B0604020202020204" pitchFamily="34" charset="0"/>
                <a:ea typeface="微软雅黑" panose="020B0503020204020204" charset="-122"/>
              </a:defRPr>
            </a:lvl2pPr>
            <a:lvl3pPr>
              <a:defRPr baseline="0">
                <a:latin typeface="Arial" panose="020B0604020202020204" pitchFamily="34" charset="0"/>
                <a:ea typeface="微软雅黑" panose="020B0503020204020204" charset="-122"/>
              </a:defRPr>
            </a:lvl3pPr>
            <a:lvl4pPr>
              <a:defRPr baseline="0">
                <a:latin typeface="Arial" panose="020B0604020202020204" pitchFamily="34" charset="0"/>
                <a:ea typeface="微软雅黑" panose="020B0503020204020204" charset="-122"/>
              </a:defRPr>
            </a:lvl4pPr>
            <a:lvl5pPr>
              <a:defRPr baseline="0">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文本占位符 8"/>
          <p:cNvSpPr>
            <a:spLocks noGrp="1"/>
          </p:cNvSpPr>
          <p:nvPr>
            <p:ph type="body" sz="quarter" idx="14"/>
            <p:custDataLst>
              <p:tags r:id="rId8"/>
            </p:custDataLst>
          </p:nvPr>
        </p:nvSpPr>
        <p:spPr>
          <a:xfrm>
            <a:off x="594000" y="5180400"/>
            <a:ext cx="11001600" cy="1011600"/>
          </a:xfrm>
        </p:spPr>
        <p:txBody>
          <a:bodyPr lIns="91440" tIns="45720" rIns="91440" bIns="45720"/>
          <a:lstStyle>
            <a:lvl1pPr>
              <a:defRPr baseline="0">
                <a:solidFill>
                  <a:schemeClr val="tx1">
                    <a:lumMod val="75000"/>
                    <a:lumOff val="25000"/>
                  </a:schemeClr>
                </a:solidFill>
                <a:latin typeface="Arial" panose="020B0604020202020204" pitchFamily="34" charset="0"/>
                <a:ea typeface="微软雅黑" panose="020B0503020204020204" charset="-122"/>
              </a:defRPr>
            </a:lvl1pPr>
          </a:lstStyle>
          <a:p>
            <a:pPr lvl="0"/>
            <a:r>
              <a:rPr lang="zh-CN" altLang="en-US" dirty="0"/>
              <a:t>单击此处编辑母版文本样式</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导航">
    <p:spTree>
      <p:nvGrpSpPr>
        <p:cNvPr id="1" name=""/>
        <p:cNvGrpSpPr/>
        <p:nvPr/>
      </p:nvGrpSpPr>
      <p:grpSpPr>
        <a:xfrm>
          <a:off x="0" y="0"/>
          <a:ext cx="0" cy="0"/>
          <a:chOff x="0" y="0"/>
          <a:chExt cx="0" cy="0"/>
        </a:xfrm>
      </p:grpSpPr>
      <p:grpSp>
        <p:nvGrpSpPr>
          <p:cNvPr id="12" name="组合 11"/>
          <p:cNvGrpSpPr/>
          <p:nvPr userDrawn="1">
            <p:custDataLst>
              <p:tags r:id="rId1"/>
            </p:custDataLst>
          </p:nvPr>
        </p:nvGrpSpPr>
        <p:grpSpPr>
          <a:xfrm rot="18505599">
            <a:off x="167005" y="6063615"/>
            <a:ext cx="558800" cy="709930"/>
            <a:chOff x="329264" y="5966975"/>
            <a:chExt cx="558800" cy="710000"/>
          </a:xfrm>
        </p:grpSpPr>
        <p:sp>
          <p:nvSpPr>
            <p:cNvPr id="14" name="椭圆 13"/>
            <p:cNvSpPr/>
            <p:nvPr>
              <p:custDataLst>
                <p:tags r:id="rId15"/>
              </p:custDataLst>
            </p:nvPr>
          </p:nvSpPr>
          <p:spPr>
            <a:xfrm>
              <a:off x="329264" y="6118175"/>
              <a:ext cx="558800" cy="5588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custDataLst>
                <p:tags r:id="rId16"/>
              </p:custDataLst>
            </p:nvPr>
          </p:nvSpPr>
          <p:spPr>
            <a:xfrm>
              <a:off x="329264" y="5966975"/>
              <a:ext cx="558800" cy="558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custDataLst>
                <p:tags r:id="rId17"/>
              </p:custDataLst>
            </p:nvPr>
          </p:nvSpPr>
          <p:spPr>
            <a:xfrm>
              <a:off x="329264" y="6042575"/>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userDrawn="1">
            <p:custDataLst>
              <p:tags r:id="rId2"/>
            </p:custDataLst>
          </p:nvPr>
        </p:nvGrpSpPr>
        <p:grpSpPr>
          <a:xfrm>
            <a:off x="11111230" y="6139180"/>
            <a:ext cx="861060" cy="558800"/>
            <a:chOff x="11111401" y="6139080"/>
            <a:chExt cx="860800" cy="558800"/>
          </a:xfrm>
        </p:grpSpPr>
        <p:sp>
          <p:nvSpPr>
            <p:cNvPr id="18" name="椭圆 17"/>
            <p:cNvSpPr/>
            <p:nvPr>
              <p:custDataLst>
                <p:tags r:id="rId12"/>
              </p:custDataLst>
            </p:nvPr>
          </p:nvSpPr>
          <p:spPr>
            <a:xfrm rot="16200000">
              <a:off x="11413401" y="6139080"/>
              <a:ext cx="558800" cy="5588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custDataLst>
                <p:tags r:id="rId13"/>
              </p:custDataLst>
            </p:nvPr>
          </p:nvSpPr>
          <p:spPr>
            <a:xfrm rot="16200000">
              <a:off x="11262201" y="6139080"/>
              <a:ext cx="558800" cy="558800"/>
            </a:xfrm>
            <a:prstGeom prst="ellipse">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custDataLst>
                <p:tags r:id="rId14"/>
              </p:custDataLst>
            </p:nvPr>
          </p:nvSpPr>
          <p:spPr>
            <a:xfrm rot="16200000">
              <a:off x="11111401" y="6139080"/>
              <a:ext cx="558800" cy="558800"/>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矩形 9"/>
          <p:cNvSpPr/>
          <p:nvPr userDrawn="1">
            <p:custDataLst>
              <p:tags r:id="rId3"/>
            </p:custDataLst>
          </p:nvPr>
        </p:nvSpPr>
        <p:spPr>
          <a:xfrm>
            <a:off x="0" y="0"/>
            <a:ext cx="12192000" cy="914400"/>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p:custDataLst>
              <p:tags r:id="rId4"/>
            </p:custDataLst>
          </p:nvPr>
        </p:nvSpPr>
        <p:spPr>
          <a:xfrm>
            <a:off x="579600" y="237600"/>
            <a:ext cx="11037600" cy="441964"/>
          </a:xfrm>
        </p:spPr>
        <p:txBody>
          <a:bodyPr lIns="91440" tIns="45720" rIns="91440" bIns="45720">
            <a:normAutofit/>
          </a:bodyPr>
          <a:lstStyle>
            <a:lvl1pPr>
              <a:defRPr baseline="0">
                <a:solidFill>
                  <a:schemeClr val="tx1">
                    <a:lumMod val="85000"/>
                    <a:lumOff val="15000"/>
                  </a:schemeClr>
                </a:solidFill>
                <a:latin typeface="Arial" panose="020B0604020202020204" pitchFamily="34" charset="0"/>
                <a:ea typeface="微软雅黑" panose="020B0503020204020204" charset="-122"/>
              </a:defRPr>
            </a:lvl1pPr>
          </a:lstStyle>
          <a:p>
            <a:r>
              <a:rPr lang="zh-CN" altLang="en-US" dirty="0"/>
              <a:t>单击此处编辑母版标题样式</a:t>
            </a:r>
          </a:p>
        </p:txBody>
      </p:sp>
      <p:sp>
        <p:nvSpPr>
          <p:cNvPr id="3" name="日期占位符 2"/>
          <p:cNvSpPr>
            <a:spLocks noGrp="1"/>
          </p:cNvSpPr>
          <p:nvPr>
            <p:ph type="dt" sz="half" idx="10"/>
            <p:custDataLst>
              <p:tags r:id="rId5"/>
            </p:custDataLst>
          </p:nvPr>
        </p:nvSpPr>
        <p:spPr/>
        <p:txBody>
          <a:bodyPr/>
          <a:lstStyle/>
          <a:p>
            <a:fld id="{760FBDFE-C587-4B4C-A407-44438C67B59E}" type="datetimeFigureOut">
              <a:rPr lang="zh-CN" altLang="en-US" smtClean="0"/>
              <a:t>2022/2/23</a:t>
            </a:fld>
            <a:endParaRPr lang="zh-CN" altLang="en-US"/>
          </a:p>
        </p:txBody>
      </p:sp>
      <p:sp>
        <p:nvSpPr>
          <p:cNvPr id="4" name="页脚占位符 3"/>
          <p:cNvSpPr>
            <a:spLocks noGrp="1"/>
          </p:cNvSpPr>
          <p:nvPr>
            <p:ph type="ftr" sz="quarter" idx="11"/>
            <p:custDataLst>
              <p:tags r:id="rId6"/>
            </p:custDataLst>
          </p:nvPr>
        </p:nvSpPr>
        <p:spPr/>
        <p:txBody>
          <a:bodyPr/>
          <a:lstStyle/>
          <a:p>
            <a:endParaRPr lang="zh-CN" altLang="en-US" dirty="0"/>
          </a:p>
        </p:txBody>
      </p:sp>
      <p:sp>
        <p:nvSpPr>
          <p:cNvPr id="5" name="灯片编号占位符 4"/>
          <p:cNvSpPr>
            <a:spLocks noGrp="1"/>
          </p:cNvSpPr>
          <p:nvPr>
            <p:ph type="sldNum" sz="quarter" idx="12"/>
            <p:custDataLst>
              <p:tags r:id="rId7"/>
            </p:custDataLst>
          </p:nvPr>
        </p:nvSpPr>
        <p:spPr/>
        <p:txBody>
          <a:bodyPr/>
          <a:lstStyle/>
          <a:p>
            <a:fld id="{49AE70B2-8BF9-45C0-BB95-33D1B9D3A854}" type="slidenum">
              <a:rPr lang="zh-CN" altLang="en-US" smtClean="0"/>
              <a:t>‹#›</a:t>
            </a:fld>
            <a:endParaRPr lang="zh-CN" altLang="en-US" dirty="0"/>
          </a:p>
        </p:txBody>
      </p:sp>
      <p:sp>
        <p:nvSpPr>
          <p:cNvPr id="7" name="内容占位符 6"/>
          <p:cNvSpPr>
            <a:spLocks noGrp="1"/>
          </p:cNvSpPr>
          <p:nvPr>
            <p:ph sz="quarter" idx="13"/>
            <p:custDataLst>
              <p:tags r:id="rId8"/>
            </p:custDataLst>
          </p:nvPr>
        </p:nvSpPr>
        <p:spPr>
          <a:xfrm>
            <a:off x="579600" y="1663200"/>
            <a:ext cx="5342400" cy="2894400"/>
          </a:xfrm>
        </p:spPr>
        <p:txBody>
          <a:bodyPr lIns="91440" tIns="45720" rIns="91440" bIns="45720"/>
          <a:lstStyle>
            <a:lvl1pPr>
              <a:defRPr baseline="0">
                <a:latin typeface="Arial" panose="020B0604020202020204" pitchFamily="34" charset="0"/>
                <a:ea typeface="微软雅黑" panose="020B0503020204020204" charset="-122"/>
              </a:defRPr>
            </a:lvl1pPr>
            <a:lvl2pPr>
              <a:defRPr baseline="0">
                <a:latin typeface="Arial" panose="020B0604020202020204" pitchFamily="34" charset="0"/>
                <a:ea typeface="微软雅黑" panose="020B0503020204020204" charset="-122"/>
              </a:defRPr>
            </a:lvl2pPr>
            <a:lvl3pPr>
              <a:defRPr baseline="0">
                <a:latin typeface="Arial" panose="020B0604020202020204" pitchFamily="34" charset="0"/>
                <a:ea typeface="微软雅黑" panose="020B0503020204020204" charset="-122"/>
              </a:defRPr>
            </a:lvl3pPr>
            <a:lvl4pPr>
              <a:defRPr baseline="0">
                <a:latin typeface="Arial" panose="020B0604020202020204" pitchFamily="34" charset="0"/>
                <a:ea typeface="微软雅黑" panose="020B0503020204020204" charset="-122"/>
              </a:defRPr>
            </a:lvl4pPr>
            <a:lvl5pPr>
              <a:defRPr baseline="0">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内容占位符 8"/>
          <p:cNvSpPr>
            <a:spLocks noGrp="1"/>
          </p:cNvSpPr>
          <p:nvPr>
            <p:ph sz="quarter" idx="14"/>
            <p:custDataLst>
              <p:tags r:id="rId9"/>
            </p:custDataLst>
          </p:nvPr>
        </p:nvSpPr>
        <p:spPr>
          <a:xfrm>
            <a:off x="6242400" y="1663200"/>
            <a:ext cx="5367600" cy="2894400"/>
          </a:xfrm>
        </p:spPr>
        <p:txBody>
          <a:bodyPr lIns="91440" tIns="45720" rIns="91440" bIns="45720"/>
          <a:lstStyle>
            <a:lvl1pPr>
              <a:defRPr baseline="0">
                <a:latin typeface="Arial" panose="020B0604020202020204" pitchFamily="34" charset="0"/>
                <a:ea typeface="微软雅黑" panose="020B0503020204020204" charset="-122"/>
              </a:defRPr>
            </a:lvl1pPr>
            <a:lvl2pPr>
              <a:defRPr baseline="0">
                <a:latin typeface="Arial" panose="020B0604020202020204" pitchFamily="34" charset="0"/>
                <a:ea typeface="微软雅黑" panose="020B0503020204020204" charset="-122"/>
              </a:defRPr>
            </a:lvl2pPr>
            <a:lvl3pPr>
              <a:defRPr baseline="0">
                <a:latin typeface="Arial" panose="020B0604020202020204" pitchFamily="34" charset="0"/>
                <a:ea typeface="微软雅黑" panose="020B0503020204020204" charset="-122"/>
              </a:defRPr>
            </a:lvl3pPr>
            <a:lvl4pPr>
              <a:defRPr baseline="0">
                <a:latin typeface="Arial" panose="020B0604020202020204" pitchFamily="34" charset="0"/>
                <a:ea typeface="微软雅黑" panose="020B0503020204020204" charset="-122"/>
              </a:defRPr>
            </a:lvl4pPr>
            <a:lvl5pPr>
              <a:defRPr baseline="0">
                <a:latin typeface="Arial" panose="020B0604020202020204" pitchFamily="34" charset="0"/>
                <a:ea typeface="微软雅黑" panose="020B0503020204020204"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1" name="文本占位符 10"/>
          <p:cNvSpPr>
            <a:spLocks noGrp="1"/>
          </p:cNvSpPr>
          <p:nvPr>
            <p:ph type="body" sz="quarter" idx="15"/>
            <p:custDataLst>
              <p:tags r:id="rId10"/>
            </p:custDataLst>
          </p:nvPr>
        </p:nvSpPr>
        <p:spPr>
          <a:xfrm>
            <a:off x="572400" y="4816800"/>
            <a:ext cx="5342400" cy="781200"/>
          </a:xfrm>
        </p:spPr>
        <p:txBody>
          <a:bodyPr lIns="91440" tIns="45720" rIns="91440" bIns="45720"/>
          <a:lstStyle>
            <a:lvl1pPr>
              <a:defRPr baseline="0">
                <a:latin typeface="Arial" panose="020B0604020202020204" pitchFamily="34" charset="0"/>
                <a:ea typeface="微软雅黑" panose="020B0503020204020204" charset="-122"/>
              </a:defRPr>
            </a:lvl1pPr>
          </a:lstStyle>
          <a:p>
            <a:pPr lvl="0"/>
            <a:r>
              <a:rPr lang="zh-CN" altLang="en-US" dirty="0"/>
              <a:t>单击此处编辑母版文本样式</a:t>
            </a:r>
          </a:p>
        </p:txBody>
      </p:sp>
      <p:sp>
        <p:nvSpPr>
          <p:cNvPr id="13" name="文本占位符 12"/>
          <p:cNvSpPr>
            <a:spLocks noGrp="1"/>
          </p:cNvSpPr>
          <p:nvPr>
            <p:ph type="body" sz="quarter" idx="16"/>
            <p:custDataLst>
              <p:tags r:id="rId11"/>
            </p:custDataLst>
          </p:nvPr>
        </p:nvSpPr>
        <p:spPr>
          <a:xfrm>
            <a:off x="6253200" y="4813200"/>
            <a:ext cx="5367600" cy="781200"/>
          </a:xfrm>
        </p:spPr>
        <p:txBody>
          <a:bodyPr lIns="91440" tIns="45720" rIns="91440" bIns="45720"/>
          <a:lstStyle>
            <a:lvl1pPr>
              <a:defRPr baseline="0">
                <a:latin typeface="Arial" panose="020B0604020202020204" pitchFamily="34" charset="0"/>
                <a:ea typeface="微软雅黑" panose="020B0503020204020204" charset="-122"/>
              </a:defRPr>
            </a:lvl1pPr>
          </a:lstStyle>
          <a:p>
            <a:pPr lvl="0"/>
            <a:r>
              <a:rPr lang="zh-CN" altLang="en-US" dirty="0"/>
              <a:t>单击此处编辑母版文本样式</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腰带">
    <p:spTree>
      <p:nvGrpSpPr>
        <p:cNvPr id="1" name=""/>
        <p:cNvGrpSpPr/>
        <p:nvPr/>
      </p:nvGrpSpPr>
      <p:grpSpPr>
        <a:xfrm>
          <a:off x="0" y="0"/>
          <a:ext cx="0" cy="0"/>
          <a:chOff x="0" y="0"/>
          <a:chExt cx="0" cy="0"/>
        </a:xfrm>
      </p:grpSpPr>
      <p:grpSp>
        <p:nvGrpSpPr>
          <p:cNvPr id="8" name="组合 7"/>
          <p:cNvGrpSpPr/>
          <p:nvPr userDrawn="1">
            <p:custDataLst>
              <p:tags r:id="rId1"/>
            </p:custDataLst>
          </p:nvPr>
        </p:nvGrpSpPr>
        <p:grpSpPr>
          <a:xfrm>
            <a:off x="1" y="6260836"/>
            <a:ext cx="4400549" cy="597163"/>
            <a:chOff x="1" y="6215300"/>
            <a:chExt cx="4736117" cy="642700"/>
          </a:xfrm>
        </p:grpSpPr>
        <p:sp>
          <p:nvSpPr>
            <p:cNvPr id="9" name="任意多边形: 形状 8"/>
            <p:cNvSpPr/>
            <p:nvPr>
              <p:custDataLst>
                <p:tags r:id="rId12"/>
              </p:custDataLst>
            </p:nvPr>
          </p:nvSpPr>
          <p:spPr>
            <a:xfrm>
              <a:off x="1" y="6215300"/>
              <a:ext cx="3292525" cy="642700"/>
            </a:xfrm>
            <a:custGeom>
              <a:avLst/>
              <a:gdLst>
                <a:gd name="connsiteX0" fmla="*/ 1320007 w 3292525"/>
                <a:gd name="connsiteY0" fmla="*/ 0 h 642700"/>
                <a:gd name="connsiteX1" fmla="*/ 3201690 w 3292525"/>
                <a:gd name="connsiteY1" fmla="*/ 574775 h 642700"/>
                <a:gd name="connsiteX2" fmla="*/ 3292525 w 3292525"/>
                <a:gd name="connsiteY2" fmla="*/ 642700 h 642700"/>
                <a:gd name="connsiteX3" fmla="*/ 0 w 3292525"/>
                <a:gd name="connsiteY3" fmla="*/ 642700 h 642700"/>
                <a:gd name="connsiteX4" fmla="*/ 0 w 3292525"/>
                <a:gd name="connsiteY4" fmla="*/ 271043 h 642700"/>
                <a:gd name="connsiteX5" fmla="*/ 85963 w 3292525"/>
                <a:gd name="connsiteY5" fmla="*/ 233443 h 642700"/>
                <a:gd name="connsiteX6" fmla="*/ 1320007 w 3292525"/>
                <a:gd name="connsiteY6" fmla="*/ 0 h 642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92525" h="642700">
                  <a:moveTo>
                    <a:pt x="1320007" y="0"/>
                  </a:moveTo>
                  <a:cubicBezTo>
                    <a:pt x="2017025" y="0"/>
                    <a:pt x="2664553" y="211892"/>
                    <a:pt x="3201690" y="574775"/>
                  </a:cubicBezTo>
                  <a:lnTo>
                    <a:pt x="3292525" y="642700"/>
                  </a:lnTo>
                  <a:lnTo>
                    <a:pt x="0" y="642700"/>
                  </a:lnTo>
                  <a:lnTo>
                    <a:pt x="0" y="271043"/>
                  </a:lnTo>
                  <a:lnTo>
                    <a:pt x="85963" y="233443"/>
                  </a:lnTo>
                  <a:cubicBezTo>
                    <a:pt x="468067" y="82771"/>
                    <a:pt x="884371" y="0"/>
                    <a:pt x="1320007" y="0"/>
                  </a:cubicBezTo>
                  <a:close/>
                </a:path>
              </a:pathLst>
            </a:cu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形状 10"/>
            <p:cNvSpPr/>
            <p:nvPr>
              <p:custDataLst>
                <p:tags r:id="rId13"/>
              </p:custDataLst>
            </p:nvPr>
          </p:nvSpPr>
          <p:spPr>
            <a:xfrm>
              <a:off x="1459899" y="6431200"/>
              <a:ext cx="3276219" cy="426800"/>
            </a:xfrm>
            <a:custGeom>
              <a:avLst/>
              <a:gdLst>
                <a:gd name="connsiteX0" fmla="*/ 1638109 w 3276219"/>
                <a:gd name="connsiteY0" fmla="*/ 0 h 426800"/>
                <a:gd name="connsiteX1" fmla="*/ 3242306 w 3276219"/>
                <a:gd name="connsiteY1" fmla="*/ 406198 h 426800"/>
                <a:gd name="connsiteX2" fmla="*/ 3276219 w 3276219"/>
                <a:gd name="connsiteY2" fmla="*/ 426800 h 426800"/>
                <a:gd name="connsiteX3" fmla="*/ 0 w 3276219"/>
                <a:gd name="connsiteY3" fmla="*/ 426800 h 426800"/>
                <a:gd name="connsiteX4" fmla="*/ 33912 w 3276219"/>
                <a:gd name="connsiteY4" fmla="*/ 406198 h 426800"/>
                <a:gd name="connsiteX5" fmla="*/ 1638109 w 3276219"/>
                <a:gd name="connsiteY5" fmla="*/ 0 h 42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76219" h="426800">
                  <a:moveTo>
                    <a:pt x="1638109" y="0"/>
                  </a:moveTo>
                  <a:cubicBezTo>
                    <a:pt x="2218957" y="0"/>
                    <a:pt x="2765438" y="147147"/>
                    <a:pt x="3242306" y="406198"/>
                  </a:cubicBezTo>
                  <a:lnTo>
                    <a:pt x="3276219" y="426800"/>
                  </a:lnTo>
                  <a:lnTo>
                    <a:pt x="0" y="426800"/>
                  </a:lnTo>
                  <a:lnTo>
                    <a:pt x="33912" y="406198"/>
                  </a:lnTo>
                  <a:cubicBezTo>
                    <a:pt x="510781" y="147147"/>
                    <a:pt x="1057261" y="0"/>
                    <a:pt x="1638109" y="0"/>
                  </a:cubicBezTo>
                  <a:close/>
                </a:path>
              </a:pathLst>
            </a:cu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userDrawn="1">
            <p:custDataLst>
              <p:tags r:id="rId2"/>
            </p:custDataLst>
          </p:nvPr>
        </p:nvGrpSpPr>
        <p:grpSpPr>
          <a:xfrm flipH="1" flipV="1">
            <a:off x="9239249" y="0"/>
            <a:ext cx="2952750" cy="400694"/>
            <a:chOff x="1" y="26900"/>
            <a:chExt cx="4736117" cy="642700"/>
          </a:xfrm>
        </p:grpSpPr>
        <p:sp>
          <p:nvSpPr>
            <p:cNvPr id="13" name="任意多边形: 形状 12"/>
            <p:cNvSpPr/>
            <p:nvPr>
              <p:custDataLst>
                <p:tags r:id="rId10"/>
              </p:custDataLst>
            </p:nvPr>
          </p:nvSpPr>
          <p:spPr>
            <a:xfrm>
              <a:off x="1" y="26900"/>
              <a:ext cx="3292525" cy="642700"/>
            </a:xfrm>
            <a:custGeom>
              <a:avLst/>
              <a:gdLst>
                <a:gd name="connsiteX0" fmla="*/ 1320007 w 3292525"/>
                <a:gd name="connsiteY0" fmla="*/ 0 h 642700"/>
                <a:gd name="connsiteX1" fmla="*/ 3201690 w 3292525"/>
                <a:gd name="connsiteY1" fmla="*/ 574775 h 642700"/>
                <a:gd name="connsiteX2" fmla="*/ 3292525 w 3292525"/>
                <a:gd name="connsiteY2" fmla="*/ 642700 h 642700"/>
                <a:gd name="connsiteX3" fmla="*/ 0 w 3292525"/>
                <a:gd name="connsiteY3" fmla="*/ 642700 h 642700"/>
                <a:gd name="connsiteX4" fmla="*/ 0 w 3292525"/>
                <a:gd name="connsiteY4" fmla="*/ 271043 h 642700"/>
                <a:gd name="connsiteX5" fmla="*/ 85963 w 3292525"/>
                <a:gd name="connsiteY5" fmla="*/ 233443 h 642700"/>
                <a:gd name="connsiteX6" fmla="*/ 1320007 w 3292525"/>
                <a:gd name="connsiteY6" fmla="*/ 0 h 642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92525" h="642700">
                  <a:moveTo>
                    <a:pt x="1320007" y="0"/>
                  </a:moveTo>
                  <a:cubicBezTo>
                    <a:pt x="2017025" y="0"/>
                    <a:pt x="2664553" y="211892"/>
                    <a:pt x="3201690" y="574775"/>
                  </a:cubicBezTo>
                  <a:lnTo>
                    <a:pt x="3292525" y="642700"/>
                  </a:lnTo>
                  <a:lnTo>
                    <a:pt x="0" y="642700"/>
                  </a:lnTo>
                  <a:lnTo>
                    <a:pt x="0" y="271043"/>
                  </a:lnTo>
                  <a:lnTo>
                    <a:pt x="85963" y="233443"/>
                  </a:lnTo>
                  <a:cubicBezTo>
                    <a:pt x="468067" y="82771"/>
                    <a:pt x="884371" y="0"/>
                    <a:pt x="1320007" y="0"/>
                  </a:cubicBezTo>
                  <a:close/>
                </a:path>
              </a:pathLst>
            </a:cu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任意多边形: 形状 13"/>
            <p:cNvSpPr/>
            <p:nvPr>
              <p:custDataLst>
                <p:tags r:id="rId11"/>
              </p:custDataLst>
            </p:nvPr>
          </p:nvSpPr>
          <p:spPr>
            <a:xfrm>
              <a:off x="1459899" y="242800"/>
              <a:ext cx="3276219" cy="426800"/>
            </a:xfrm>
            <a:custGeom>
              <a:avLst/>
              <a:gdLst>
                <a:gd name="connsiteX0" fmla="*/ 1638109 w 3276219"/>
                <a:gd name="connsiteY0" fmla="*/ 0 h 426800"/>
                <a:gd name="connsiteX1" fmla="*/ 3242306 w 3276219"/>
                <a:gd name="connsiteY1" fmla="*/ 406198 h 426800"/>
                <a:gd name="connsiteX2" fmla="*/ 3276219 w 3276219"/>
                <a:gd name="connsiteY2" fmla="*/ 426800 h 426800"/>
                <a:gd name="connsiteX3" fmla="*/ 0 w 3276219"/>
                <a:gd name="connsiteY3" fmla="*/ 426800 h 426800"/>
                <a:gd name="connsiteX4" fmla="*/ 33912 w 3276219"/>
                <a:gd name="connsiteY4" fmla="*/ 406198 h 426800"/>
                <a:gd name="connsiteX5" fmla="*/ 1638109 w 3276219"/>
                <a:gd name="connsiteY5" fmla="*/ 0 h 42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76219" h="426800">
                  <a:moveTo>
                    <a:pt x="1638109" y="0"/>
                  </a:moveTo>
                  <a:cubicBezTo>
                    <a:pt x="2218957" y="0"/>
                    <a:pt x="2765438" y="147147"/>
                    <a:pt x="3242306" y="406198"/>
                  </a:cubicBezTo>
                  <a:lnTo>
                    <a:pt x="3276219" y="426800"/>
                  </a:lnTo>
                  <a:lnTo>
                    <a:pt x="0" y="426800"/>
                  </a:lnTo>
                  <a:lnTo>
                    <a:pt x="33912" y="406198"/>
                  </a:lnTo>
                  <a:cubicBezTo>
                    <a:pt x="510781" y="147147"/>
                    <a:pt x="1057261" y="0"/>
                    <a:pt x="1638109" y="0"/>
                  </a:cubicBezTo>
                  <a:close/>
                </a:path>
              </a:pathLst>
            </a:cu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任意多边形: 形状 14"/>
          <p:cNvSpPr/>
          <p:nvPr userDrawn="1">
            <p:custDataLst>
              <p:tags r:id="rId3"/>
            </p:custDataLst>
          </p:nvPr>
        </p:nvSpPr>
        <p:spPr>
          <a:xfrm>
            <a:off x="9479396" y="6536650"/>
            <a:ext cx="2505410" cy="321350"/>
          </a:xfrm>
          <a:custGeom>
            <a:avLst/>
            <a:gdLst>
              <a:gd name="connsiteX0" fmla="*/ 1252705 w 2505410"/>
              <a:gd name="connsiteY0" fmla="*/ 0 h 321350"/>
              <a:gd name="connsiteX1" fmla="*/ 2493688 w 2505410"/>
              <a:gd name="connsiteY1" fmla="*/ 314229 h 321350"/>
              <a:gd name="connsiteX2" fmla="*/ 2505410 w 2505410"/>
              <a:gd name="connsiteY2" fmla="*/ 321350 h 321350"/>
              <a:gd name="connsiteX3" fmla="*/ 0 w 2505410"/>
              <a:gd name="connsiteY3" fmla="*/ 321350 h 321350"/>
              <a:gd name="connsiteX4" fmla="*/ 11723 w 2505410"/>
              <a:gd name="connsiteY4" fmla="*/ 314229 h 321350"/>
              <a:gd name="connsiteX5" fmla="*/ 1252705 w 2505410"/>
              <a:gd name="connsiteY5" fmla="*/ 0 h 321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05410" h="321350">
                <a:moveTo>
                  <a:pt x="1252705" y="0"/>
                </a:moveTo>
                <a:cubicBezTo>
                  <a:pt x="1702040" y="0"/>
                  <a:pt x="2124789" y="113831"/>
                  <a:pt x="2493688" y="314229"/>
                </a:cubicBezTo>
                <a:lnTo>
                  <a:pt x="2505410" y="321350"/>
                </a:lnTo>
                <a:lnTo>
                  <a:pt x="0" y="321350"/>
                </a:lnTo>
                <a:lnTo>
                  <a:pt x="11723" y="314229"/>
                </a:lnTo>
                <a:cubicBezTo>
                  <a:pt x="380621" y="113831"/>
                  <a:pt x="803370" y="0"/>
                  <a:pt x="1252705" y="0"/>
                </a:cubicBezTo>
                <a:close/>
              </a:path>
            </a:pathLst>
          </a:cu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userDrawn="1">
            <p:custDataLst>
              <p:tags r:id="rId4"/>
            </p:custDataLst>
          </p:nvPr>
        </p:nvSpPr>
        <p:spPr>
          <a:xfrm>
            <a:off x="0" y="959224"/>
            <a:ext cx="12192000" cy="4939553"/>
          </a:xfrm>
          <a:prstGeom prst="rect">
            <a:avLst/>
          </a:prstGeom>
          <a:solidFill>
            <a:schemeClr val="tx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altLang="zh-CN">
              <a:sym typeface="+mn-ea"/>
            </a:endParaRPr>
          </a:p>
        </p:txBody>
      </p:sp>
      <p:sp>
        <p:nvSpPr>
          <p:cNvPr id="2" name="标题 1"/>
          <p:cNvSpPr>
            <a:spLocks noGrp="1"/>
          </p:cNvSpPr>
          <p:nvPr>
            <p:ph type="title" hasCustomPrompt="1"/>
            <p:custDataLst>
              <p:tags r:id="rId5"/>
            </p:custDataLst>
          </p:nvPr>
        </p:nvSpPr>
        <p:spPr>
          <a:xfrm>
            <a:off x="1522800" y="1339200"/>
            <a:ext cx="9144000" cy="2386800"/>
          </a:xfrm>
        </p:spPr>
        <p:txBody>
          <a:bodyPr lIns="91440" tIns="45720" rIns="91440" bIns="0" anchor="b">
            <a:normAutofit/>
          </a:bodyPr>
          <a:lstStyle>
            <a:lvl1pPr algn="ctr">
              <a:defRPr sz="6000" baseline="0">
                <a:solidFill>
                  <a:schemeClr val="tx1">
                    <a:lumMod val="85000"/>
                    <a:lumOff val="15000"/>
                  </a:schemeClr>
                </a:solidFill>
                <a:latin typeface="Arial" panose="020B0604020202020204" pitchFamily="34" charset="0"/>
                <a:ea typeface="微软雅黑" panose="020B0503020204020204" charset="-122"/>
              </a:defRPr>
            </a:lvl1pPr>
          </a:lstStyle>
          <a:p>
            <a:r>
              <a:rPr lang="zh-CN" altLang="en-US" dirty="0"/>
              <a:t>单击此处编辑标题</a:t>
            </a:r>
          </a:p>
        </p:txBody>
      </p:sp>
      <p:sp>
        <p:nvSpPr>
          <p:cNvPr id="3" name="日期占位符 2"/>
          <p:cNvSpPr>
            <a:spLocks noGrp="1"/>
          </p:cNvSpPr>
          <p:nvPr>
            <p:ph type="dt" sz="half" idx="10"/>
            <p:custDataLst>
              <p:tags r:id="rId6"/>
            </p:custDataLst>
          </p:nvPr>
        </p:nvSpPr>
        <p:spPr/>
        <p:txBody>
          <a:bodyPr/>
          <a:lstStyle/>
          <a:p>
            <a:fld id="{760FBDFE-C587-4B4C-A407-44438C67B59E}" type="datetimeFigureOut">
              <a:rPr lang="zh-CN" altLang="en-US" smtClean="0"/>
              <a:t>2022/2/23</a:t>
            </a:fld>
            <a:endParaRPr lang="zh-CN" altLang="en-US"/>
          </a:p>
        </p:txBody>
      </p:sp>
      <p:sp>
        <p:nvSpPr>
          <p:cNvPr id="4" name="页脚占位符 3"/>
          <p:cNvSpPr>
            <a:spLocks noGrp="1"/>
          </p:cNvSpPr>
          <p:nvPr>
            <p:ph type="ftr" sz="quarter" idx="11"/>
            <p:custDataLst>
              <p:tags r:id="rId7"/>
            </p:custDataLst>
          </p:nvPr>
        </p:nvSpPr>
        <p:spPr/>
        <p:txBody>
          <a:bodyPr/>
          <a:lstStyle/>
          <a:p>
            <a:endParaRPr lang="zh-CN" altLang="en-US" dirty="0"/>
          </a:p>
        </p:txBody>
      </p:sp>
      <p:sp>
        <p:nvSpPr>
          <p:cNvPr id="5" name="灯片编号占位符 4"/>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dirty="0"/>
          </a:p>
        </p:txBody>
      </p:sp>
      <p:sp>
        <p:nvSpPr>
          <p:cNvPr id="7" name="文本占位符 6"/>
          <p:cNvSpPr>
            <a:spLocks noGrp="1"/>
          </p:cNvSpPr>
          <p:nvPr>
            <p:ph type="body" sz="quarter" idx="13"/>
            <p:custDataLst>
              <p:tags r:id="rId9"/>
            </p:custDataLst>
          </p:nvPr>
        </p:nvSpPr>
        <p:spPr>
          <a:xfrm>
            <a:off x="1522413" y="3862800"/>
            <a:ext cx="9144000" cy="1656000"/>
          </a:xfrm>
        </p:spPr>
        <p:txBody>
          <a:bodyPr lIns="91440" tIns="0" rIns="91440" bIns="45720"/>
          <a:lstStyle>
            <a:lvl1pPr algn="ctr">
              <a:defRPr baseline="0">
                <a:solidFill>
                  <a:schemeClr val="tx1">
                    <a:lumMod val="75000"/>
                    <a:lumOff val="25000"/>
                  </a:schemeClr>
                </a:solidFill>
                <a:latin typeface="Arial" panose="020B0604020202020204" pitchFamily="34" charset="0"/>
                <a:ea typeface="微软雅黑" panose="020B0503020204020204" charset="-122"/>
              </a:defRPr>
            </a:lvl1pPr>
          </a:lstStyle>
          <a:p>
            <a:pPr lvl="0"/>
            <a:r>
              <a:rPr lang="zh-CN" altLang="en-US" dirty="0"/>
              <a:t>单击此处编辑母版文本样式</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ags" Target="../tags/tag2.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ags" Target="../tags/tag6.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ags" Target="../tags/tag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ags" Target="../tags/tag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ags" Target="../tags/tag4.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ags" Target="../tags/tag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20"/>
            </p:custDataLst>
          </p:nvPr>
        </p:nvSpPr>
        <p:spPr>
          <a:xfrm>
            <a:off x="669882" y="443230"/>
            <a:ext cx="10852237" cy="441964"/>
          </a:xfrm>
          <a:prstGeom prst="rect">
            <a:avLst/>
          </a:prstGeom>
        </p:spPr>
        <p:txBody>
          <a:bodyPr vert="horz" lIns="101600" tIns="38100" rIns="76200" bIns="38100" rtlCol="0" anchor="t" anchorCtr="0">
            <a:noAutofit/>
          </a:bodyPr>
          <a:lstStyle/>
          <a:p>
            <a:r>
              <a:rPr lang="zh-CN" altLang="en-US" dirty="0"/>
              <a:t>单击此处编辑母版标题样式</a:t>
            </a:r>
          </a:p>
        </p:txBody>
      </p:sp>
      <p:sp>
        <p:nvSpPr>
          <p:cNvPr id="3" name="文本占位符 2"/>
          <p:cNvSpPr>
            <a:spLocks noGrp="1"/>
          </p:cNvSpPr>
          <p:nvPr>
            <p:ph type="body" idx="1"/>
            <p:custDataLst>
              <p:tags r:id="rId21"/>
            </p:custDataLst>
          </p:nvPr>
        </p:nvSpPr>
        <p:spPr>
          <a:xfrm>
            <a:off x="669882" y="952508"/>
            <a:ext cx="10852237" cy="5388907"/>
          </a:xfrm>
          <a:prstGeom prst="rect">
            <a:avLst/>
          </a:prstGeom>
        </p:spPr>
        <p:txBody>
          <a:bodyPr vert="horz" lIns="101600" tIns="0" rIns="82550" bIns="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22"/>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2022/2/23</a:t>
            </a:fld>
            <a:endParaRPr lang="zh-CN" altLang="en-US"/>
          </a:p>
        </p:txBody>
      </p:sp>
      <p:sp>
        <p:nvSpPr>
          <p:cNvPr id="5" name="页脚占位符 4"/>
          <p:cNvSpPr>
            <a:spLocks noGrp="1"/>
          </p:cNvSpPr>
          <p:nvPr>
            <p:ph type="ftr" sz="quarter" idx="3"/>
            <p:custDataLst>
              <p:tags r:id="rId23"/>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24"/>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a:t>
            </a:fld>
            <a:endParaRPr lang="zh-CN" altLang="en-US" dirty="0"/>
          </a:p>
        </p:txBody>
      </p:sp>
      <p:sp>
        <p:nvSpPr>
          <p:cNvPr id="7" name="KSO_TEMPLATE" hidden="1"/>
          <p:cNvSpPr/>
          <p:nvPr userDrawn="1">
            <p:custDataLst>
              <p:tags r:id="rId2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fontAlgn="auto" latinLnBrk="0" hangingPunct="1">
        <a:lnSpc>
          <a:spcPct val="100000"/>
        </a:lnSpc>
        <a:spcBef>
          <a:spcPct val="0"/>
        </a:spcBef>
        <a:buNone/>
        <a:defRPr sz="2400" b="1" u="none" strike="noStrike" kern="1200" cap="none" spc="200" normalizeH="0" baseline="0">
          <a:solidFill>
            <a:schemeClr val="tx1">
              <a:lumMod val="85000"/>
              <a:lumOff val="15000"/>
            </a:schemeClr>
          </a:solidFill>
          <a:uFillTx/>
          <a:latin typeface="Arial" panose="020B0604020202020204" pitchFamily="34" charset="0"/>
          <a:ea typeface="微软雅黑" panose="020B0503020204020204"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lumMod val="85000"/>
              <a:lumOff val="15000"/>
            </a:schemeClr>
          </a:solidFill>
          <a:uFillTx/>
          <a:latin typeface="Arial" panose="020B0604020202020204" pitchFamily="34" charset="0"/>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240.xml"/><Relationship Id="rId2" Type="http://schemas.openxmlformats.org/officeDocument/2006/relationships/tags" Target="../tags/tag239.xml"/><Relationship Id="rId1" Type="http://schemas.openxmlformats.org/officeDocument/2006/relationships/tags" Target="../tags/tag238.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4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4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43.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44.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45.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46.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47.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48.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49.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50.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51.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5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5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标题 4"/>
          <p:cNvSpPr>
            <a:spLocks noGrp="1"/>
          </p:cNvSpPr>
          <p:nvPr>
            <p:ph type="ctrTitle"/>
            <p:custDataLst>
              <p:tags r:id="rId2"/>
            </p:custDataLst>
          </p:nvPr>
        </p:nvSpPr>
        <p:spPr>
          <a:xfrm>
            <a:off x="1210945" y="2251710"/>
            <a:ext cx="5565775" cy="1754505"/>
          </a:xfrm>
        </p:spPr>
        <p:txBody>
          <a:bodyPr>
            <a:noAutofit/>
          </a:bodyPr>
          <a:lstStyle/>
          <a:p>
            <a:r>
              <a:rPr lang="zh-CN" altLang="en-US" sz="6000" b="1"/>
              <a:t>开学练习讲评</a:t>
            </a:r>
          </a:p>
        </p:txBody>
      </p:sp>
      <p:sp>
        <p:nvSpPr>
          <p:cNvPr id="6" name="副标题 5"/>
          <p:cNvSpPr>
            <a:spLocks noGrp="1"/>
          </p:cNvSpPr>
          <p:nvPr>
            <p:ph type="subTitle" idx="1"/>
            <p:custDataLst>
              <p:tags r:id="rId3"/>
            </p:custDataLst>
          </p:nvPr>
        </p:nvSpPr>
        <p:spPr/>
        <p:txBody>
          <a:bodyPr/>
          <a:lstStyle/>
          <a:p>
            <a:r>
              <a:rPr lang="zh-CN" altLang="en-US" b="1"/>
              <a:t>初一语文组</a:t>
            </a: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669882" y="614053"/>
            <a:ext cx="10852237" cy="5388907"/>
          </a:xfrm>
        </p:spPr>
        <p:txBody>
          <a:bodyPr/>
          <a:lstStyle/>
          <a:p>
            <a:r>
              <a:rPr lang="zh-CN" altLang="en-US" sz="2800"/>
              <a:t>1.</a:t>
            </a:r>
            <a:r>
              <a:rPr lang="zh-CN" altLang="en-US" sz="2800" b="1">
                <a:solidFill>
                  <a:srgbClr val="FF0000"/>
                </a:solidFill>
              </a:rPr>
              <a:t>D</a:t>
            </a:r>
            <a:r>
              <a:rPr lang="zh-CN" altLang="en-US" sz="2800"/>
              <a:t> （D.cuì，</a:t>
            </a:r>
            <a:r>
              <a:rPr lang="en-US" altLang="zh-CN" sz="2800"/>
              <a:t>d</a:t>
            </a:r>
            <a:r>
              <a:rPr sz="2800">
                <a:sym typeface="+mn-ea"/>
              </a:rPr>
              <a:t>ì</a:t>
            </a:r>
            <a:r>
              <a:rPr lang="zh-CN" altLang="en-US" sz="2800"/>
              <a:t>；A.应和hè/和蔼hé；B.感慨kǎi/气概gài；C.参cēn差/钦差chāi）</a:t>
            </a:r>
          </a:p>
          <a:p>
            <a:r>
              <a:rPr lang="zh-CN" altLang="en-US" sz="2800"/>
              <a:t>2. </a:t>
            </a:r>
            <a:r>
              <a:rPr lang="zh-CN" altLang="en-US" sz="2800" b="1">
                <a:solidFill>
                  <a:srgbClr val="FF0000"/>
                </a:solidFill>
              </a:rPr>
              <a:t>C</a:t>
            </a:r>
            <a:r>
              <a:rPr lang="zh-CN" altLang="en-US" sz="2800"/>
              <a:t>（A.</a:t>
            </a:r>
            <a:r>
              <a:rPr lang="zh-CN" altLang="en-US" sz="2800">
                <a:solidFill>
                  <a:srgbClr val="FF0000"/>
                </a:solidFill>
              </a:rPr>
              <a:t>嘹</a:t>
            </a:r>
            <a:r>
              <a:rPr lang="zh-CN" altLang="en-US" sz="2800"/>
              <a:t>亮；B.</a:t>
            </a:r>
            <a:r>
              <a:rPr lang="zh-CN" altLang="en-US" sz="2800">
                <a:solidFill>
                  <a:srgbClr val="FF0000"/>
                </a:solidFill>
              </a:rPr>
              <a:t>拈</a:t>
            </a:r>
            <a:r>
              <a:rPr lang="zh-CN" altLang="en-US" sz="2800"/>
              <a:t>轻怕重；D.</a:t>
            </a:r>
            <a:r>
              <a:rPr lang="zh-CN" altLang="en-US" sz="2800">
                <a:solidFill>
                  <a:srgbClr val="FF0000"/>
                </a:solidFill>
              </a:rPr>
              <a:t>蓬</a:t>
            </a:r>
            <a:r>
              <a:rPr lang="zh-CN" altLang="en-US" sz="2800"/>
              <a:t>勃、惊慌失</a:t>
            </a:r>
            <a:r>
              <a:rPr lang="zh-CN" altLang="en-US" sz="2800">
                <a:solidFill>
                  <a:srgbClr val="FF0000"/>
                </a:solidFill>
              </a:rPr>
              <a:t>措</a:t>
            </a:r>
            <a:r>
              <a:rPr lang="zh-CN" altLang="en-US" sz="2800"/>
              <a:t>）</a:t>
            </a:r>
          </a:p>
          <a:p>
            <a:r>
              <a:rPr lang="zh-CN" altLang="en-US" sz="2800"/>
              <a:t>3. </a:t>
            </a:r>
            <a:r>
              <a:rPr lang="zh-CN" altLang="en-US" sz="2800" b="1">
                <a:solidFill>
                  <a:srgbClr val="FF0000"/>
                </a:solidFill>
              </a:rPr>
              <a:t>B</a:t>
            </a:r>
            <a:r>
              <a:rPr lang="zh-CN" altLang="en-US" sz="2800"/>
              <a:t> </a:t>
            </a:r>
          </a:p>
          <a:p>
            <a:pPr marL="0" indent="0">
              <a:buNone/>
            </a:pPr>
            <a:r>
              <a:rPr lang="zh-CN" altLang="en-US" sz="2800"/>
              <a:t>大相径庭：形同被此矛盾，相去很远。</a:t>
            </a:r>
          </a:p>
          <a:p>
            <a:pPr marL="0" indent="0">
              <a:buNone/>
            </a:pPr>
            <a:r>
              <a:rPr lang="zh-CN" altLang="en-US" sz="2800"/>
              <a:t>创根问底：指盘问追究事情的根由底细。这里形容学习要有钻研精神。</a:t>
            </a:r>
          </a:p>
          <a:p>
            <a:pPr marL="0" indent="0">
              <a:buNone/>
            </a:pPr>
            <a:r>
              <a:rPr lang="zh-CN" altLang="en-US" sz="2800"/>
              <a:t>喜出望外：因遇到出乎意料的好事而高兴。</a:t>
            </a:r>
          </a:p>
          <a:p>
            <a:pPr marL="0" indent="0">
              <a:buNone/>
            </a:pPr>
            <a:r>
              <a:rPr lang="zh-CN" altLang="en-US" sz="2800"/>
              <a:t>人声鼎沸：比喻人声嘈杂，就像鼎中的水沸腾了一样。</a:t>
            </a: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zh-CN" altLang="en-US" sz="2800" dirty="0"/>
              <a:t>4. </a:t>
            </a:r>
            <a:r>
              <a:rPr lang="zh-CN" altLang="en-US" sz="2800" b="1" dirty="0">
                <a:solidFill>
                  <a:srgbClr val="FF0000"/>
                </a:solidFill>
              </a:rPr>
              <a:t>A  </a:t>
            </a:r>
          </a:p>
          <a:p>
            <a:pPr marL="0" indent="0">
              <a:buNone/>
            </a:pPr>
            <a:r>
              <a:rPr lang="zh-CN" altLang="en-US" sz="2800" dirty="0"/>
              <a:t>（B.成分赘余。“近”与“左右”语义重复，删掉“左右”。C.主语不一致，应该是“由观众评选出最具网络人气”作品奖。 D.主语残缺，删掉“通过”或“让”。）</a:t>
            </a:r>
          </a:p>
        </p:txBody>
      </p:sp>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0057F801-13CC-40FD-9245-9119467D25D8}"/>
              </a:ext>
            </a:extLst>
          </p:cNvPr>
          <p:cNvSpPr>
            <a:spLocks noGrp="1"/>
          </p:cNvSpPr>
          <p:nvPr>
            <p:ph idx="1"/>
          </p:nvPr>
        </p:nvSpPr>
        <p:spPr/>
        <p:txBody>
          <a:bodyPr/>
          <a:lstStyle/>
          <a:p>
            <a:pPr lvl="0"/>
            <a:r>
              <a:rPr lang="zh-CN" altLang="en-US" sz="2800" dirty="0">
                <a:solidFill>
                  <a:prstClr val="black"/>
                </a:solidFill>
              </a:rPr>
              <a:t>5.（1）(2分)学生家庭包场看电影《马可的滚球队》</a:t>
            </a:r>
            <a:r>
              <a:rPr lang="zh-CN" altLang="en-US" sz="2800" dirty="0">
                <a:solidFill>
                  <a:srgbClr val="FF0000"/>
                </a:solidFill>
              </a:rPr>
              <a:t>（</a:t>
            </a:r>
            <a:r>
              <a:rPr lang="en-US" altLang="zh-CN" sz="2800" dirty="0">
                <a:solidFill>
                  <a:srgbClr val="FF0000"/>
                </a:solidFill>
              </a:rPr>
              <a:t>1</a:t>
            </a:r>
            <a:r>
              <a:rPr lang="zh-CN" altLang="en-US" sz="2800" dirty="0">
                <a:solidFill>
                  <a:srgbClr val="FF0000"/>
                </a:solidFill>
              </a:rPr>
              <a:t>分）</a:t>
            </a:r>
            <a:r>
              <a:rPr lang="zh-CN" altLang="en-US" sz="2800" dirty="0">
                <a:solidFill>
                  <a:prstClr val="black"/>
                </a:solidFill>
              </a:rPr>
              <a:t>，引发共鸣</a:t>
            </a:r>
            <a:r>
              <a:rPr lang="zh-CN" altLang="en-US" sz="2800" dirty="0">
                <a:solidFill>
                  <a:srgbClr val="FF0000"/>
                </a:solidFill>
              </a:rPr>
              <a:t>（</a:t>
            </a:r>
            <a:r>
              <a:rPr lang="en-US" altLang="zh-CN" sz="2800" dirty="0">
                <a:solidFill>
                  <a:srgbClr val="FF0000"/>
                </a:solidFill>
              </a:rPr>
              <a:t>1</a:t>
            </a:r>
            <a:r>
              <a:rPr lang="zh-CN" altLang="en-US" sz="2800" dirty="0">
                <a:solidFill>
                  <a:srgbClr val="FF0000"/>
                </a:solidFill>
              </a:rPr>
              <a:t>分）</a:t>
            </a:r>
            <a:r>
              <a:rPr lang="zh-CN" altLang="en-US" sz="2800" dirty="0">
                <a:solidFill>
                  <a:prstClr val="black"/>
                </a:solidFill>
              </a:rPr>
              <a:t>。</a:t>
            </a:r>
          </a:p>
          <a:p>
            <a:pPr lvl="0"/>
            <a:r>
              <a:rPr lang="zh-CN" altLang="en-US" sz="2800" dirty="0">
                <a:solidFill>
                  <a:prstClr val="black"/>
                </a:solidFill>
              </a:rPr>
              <a:t>（2）（4分）通过这部电影，我明白了亲情的可贵，我们要多感恩、回应父母对我们的爱。（看法和理由各</a:t>
            </a:r>
            <a:r>
              <a:rPr lang="en-US" altLang="zh-CN" sz="2800" dirty="0">
                <a:solidFill>
                  <a:prstClr val="black"/>
                </a:solidFill>
              </a:rPr>
              <a:t>2</a:t>
            </a:r>
            <a:r>
              <a:rPr lang="zh-CN" altLang="en-US" sz="2800" dirty="0">
                <a:solidFill>
                  <a:prstClr val="black"/>
                </a:solidFill>
              </a:rPr>
              <a:t>分）</a:t>
            </a:r>
            <a:endParaRPr lang="en-US" altLang="zh-CN" sz="2800" dirty="0">
              <a:solidFill>
                <a:prstClr val="black"/>
              </a:solidFill>
            </a:endParaRPr>
          </a:p>
          <a:p>
            <a:pPr marL="0" lvl="0" indent="0">
              <a:buNone/>
            </a:pPr>
            <a:r>
              <a:rPr lang="zh-CN" altLang="en-US" sz="2800" dirty="0">
                <a:solidFill>
                  <a:prstClr val="black"/>
                </a:solidFill>
              </a:rPr>
              <a:t>第</a:t>
            </a:r>
            <a:r>
              <a:rPr lang="en-US" altLang="zh-CN" sz="2800" dirty="0">
                <a:solidFill>
                  <a:prstClr val="black"/>
                </a:solidFill>
              </a:rPr>
              <a:t>2</a:t>
            </a:r>
            <a:r>
              <a:rPr lang="zh-CN" altLang="en-US" sz="2800" dirty="0">
                <a:solidFill>
                  <a:prstClr val="black"/>
                </a:solidFill>
              </a:rPr>
              <a:t>小题：材料二中家长、同学的发言依据材料一“影片中对家人的理解、对传统的传承、对孩子沉迷电子游戏等内容，引发共鸣”，故而，思考答案要从这句话入手。其中，“对传统的传承、对游戏的沉迷”在材料二中已经出现过，所以，</a:t>
            </a:r>
            <a:r>
              <a:rPr lang="zh-CN" altLang="en-US" sz="2800" dirty="0">
                <a:solidFill>
                  <a:srgbClr val="FF0000"/>
                </a:solidFill>
              </a:rPr>
              <a:t>“对家人的理解”是答题的方向。答案内容与此相关，才会给高分。</a:t>
            </a:r>
            <a:endParaRPr lang="en-US" altLang="zh-CN" sz="2800" dirty="0">
              <a:solidFill>
                <a:srgbClr val="FF0000"/>
              </a:solidFill>
            </a:endParaRPr>
          </a:p>
          <a:p>
            <a:pPr marL="0" lvl="0" indent="0">
              <a:buNone/>
            </a:pPr>
            <a:endParaRPr lang="zh-CN" altLang="en-US" sz="2800" dirty="0">
              <a:solidFill>
                <a:prstClr val="black"/>
              </a:solidFill>
            </a:endParaRPr>
          </a:p>
          <a:p>
            <a:endParaRPr lang="zh-CN" altLang="en-US" dirty="0"/>
          </a:p>
        </p:txBody>
      </p:sp>
    </p:spTree>
    <p:extLst>
      <p:ext uri="{BB962C8B-B14F-4D97-AF65-F5344CB8AC3E}">
        <p14:creationId xmlns:p14="http://schemas.microsoft.com/office/powerpoint/2010/main" val="15988818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zh-CN" altLang="en-US" sz="2800" dirty="0"/>
              <a:t>6.古诗文默写（8分）</a:t>
            </a:r>
          </a:p>
          <a:p>
            <a:r>
              <a:rPr lang="zh-CN" altLang="en-US" sz="2800" dirty="0"/>
              <a:t>（1）（4分）①荡胸生</a:t>
            </a:r>
            <a:r>
              <a:rPr lang="zh-CN" altLang="en-US" sz="2800" dirty="0">
                <a:solidFill>
                  <a:srgbClr val="FF0000"/>
                </a:solidFill>
              </a:rPr>
              <a:t>曾</a:t>
            </a:r>
            <a:r>
              <a:rPr lang="zh-CN" altLang="en-US" sz="2800" dirty="0"/>
              <a:t>云  ②非宁静无以</a:t>
            </a:r>
            <a:r>
              <a:rPr lang="zh-CN" altLang="en-US" sz="2800" dirty="0">
                <a:solidFill>
                  <a:srgbClr val="FF0000"/>
                </a:solidFill>
              </a:rPr>
              <a:t>致</a:t>
            </a:r>
            <a:r>
              <a:rPr lang="zh-CN" altLang="en-US" sz="2800" dirty="0"/>
              <a:t>远  </a:t>
            </a:r>
          </a:p>
          <a:p>
            <a:r>
              <a:rPr lang="zh-CN" altLang="en-US" sz="2800" dirty="0"/>
              <a:t>③化</a:t>
            </a:r>
            <a:r>
              <a:rPr lang="zh-CN" altLang="en-US" sz="2800" dirty="0">
                <a:solidFill>
                  <a:srgbClr val="FF0000"/>
                </a:solidFill>
              </a:rPr>
              <a:t>作</a:t>
            </a:r>
            <a:r>
              <a:rPr lang="zh-CN" altLang="en-US" sz="2800" dirty="0"/>
              <a:t>春泥更护花  ④柳暗花</a:t>
            </a:r>
            <a:r>
              <a:rPr lang="zh-CN" altLang="en-US" sz="2800" dirty="0">
                <a:solidFill>
                  <a:srgbClr val="FF0000"/>
                </a:solidFill>
              </a:rPr>
              <a:t>明</a:t>
            </a:r>
            <a:r>
              <a:rPr lang="zh-CN" altLang="en-US" sz="2800" dirty="0"/>
              <a:t>又一村</a:t>
            </a:r>
            <a:r>
              <a:rPr lang="en-US" altLang="zh-CN" sz="2800" dirty="0"/>
              <a:t> </a:t>
            </a:r>
          </a:p>
          <a:p>
            <a:r>
              <a:rPr lang="zh-CN" altLang="en-US" sz="2800" dirty="0"/>
              <a:t>⑤</a:t>
            </a:r>
            <a:r>
              <a:rPr lang="zh-CN" altLang="en-US" sz="2800" dirty="0">
                <a:solidFill>
                  <a:srgbClr val="FF0000"/>
                </a:solidFill>
              </a:rPr>
              <a:t>政</a:t>
            </a:r>
            <a:r>
              <a:rPr lang="zh-CN" altLang="en-US" sz="2800" dirty="0"/>
              <a:t>入万山围子里  ⑥秋风吹散马蹄声</a:t>
            </a:r>
          </a:p>
          <a:p>
            <a:r>
              <a:rPr lang="zh-CN" altLang="en-US" sz="2800" dirty="0"/>
              <a:t>（2）（4分）①深林人不知，明月来相照。   </a:t>
            </a:r>
          </a:p>
          <a:p>
            <a:r>
              <a:rPr lang="zh-CN" altLang="en-US" sz="2800" dirty="0"/>
              <a:t> ②回乐</a:t>
            </a:r>
            <a:r>
              <a:rPr lang="zh-CN" altLang="en-US" sz="2800" dirty="0">
                <a:solidFill>
                  <a:srgbClr val="FF0000"/>
                </a:solidFill>
              </a:rPr>
              <a:t>烽</a:t>
            </a:r>
            <a:r>
              <a:rPr lang="zh-CN" altLang="en-US" sz="2800" dirty="0"/>
              <a:t>前沙似雪，受降城外月如霜。</a:t>
            </a:r>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zh-CN" altLang="en-US" sz="2800"/>
              <a:t>7.</a:t>
            </a:r>
            <a:r>
              <a:rPr lang="zh-CN" altLang="en-US" sz="2800">
                <a:solidFill>
                  <a:srgbClr val="FF0000"/>
                </a:solidFill>
              </a:rPr>
              <a:t>D</a:t>
            </a:r>
            <a:endParaRPr lang="zh-CN" altLang="en-US" sz="2800"/>
          </a:p>
          <a:p>
            <a:pPr marL="0" indent="0">
              <a:buNone/>
            </a:pPr>
            <a:r>
              <a:rPr lang="zh-CN" altLang="en-US" sz="2800"/>
              <a:t>（D.……的人；A.他/的；B.你/如，像：C.同“释”，解除，消除/舍弃。）</a:t>
            </a:r>
          </a:p>
          <a:p>
            <a:r>
              <a:rPr lang="zh-CN" altLang="en-US" sz="2800"/>
              <a:t>8.（4分）大地，是聚积的土块罢了，填满了四方，没有什么地方是没有土块的。</a:t>
            </a:r>
          </a:p>
          <a:p>
            <a:pPr marL="0" indent="0">
              <a:buNone/>
            </a:pPr>
            <a:r>
              <a:rPr lang="zh-CN" altLang="en-US" sz="2800"/>
              <a:t>（得分点：判断句式、“耳”“四虚”“亡”。）</a:t>
            </a:r>
          </a:p>
          <a:p>
            <a:r>
              <a:rPr lang="zh-CN" altLang="en-US" sz="2800"/>
              <a:t>9.</a:t>
            </a:r>
            <a:r>
              <a:rPr lang="zh-CN" altLang="en-US" sz="2800">
                <a:solidFill>
                  <a:srgbClr val="FF0000"/>
                </a:solidFill>
              </a:rPr>
              <a:t>B</a:t>
            </a:r>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zh-CN" altLang="en-US" sz="2800"/>
              <a:t>10.（1）（2分）  ①谓：对……说      ②委：舍弃、抛弃</a:t>
            </a:r>
          </a:p>
          <a:p>
            <a:r>
              <a:rPr lang="zh-CN" altLang="en-US" sz="2800"/>
              <a:t>（2）荀巨伯在胡人攻城时不忍舍朋友而去，可看出他重视友情；他在胡人面前愿意牺牲自己而保全友人，从而感动了入侵的胡人而撤兵离开，可看出他舍身取义、视死如归、英勇无畏。（事例1分，性格2分，答出两点性格即可得分）</a:t>
            </a:r>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669882" y="614053"/>
            <a:ext cx="10852237" cy="5388907"/>
          </a:xfrm>
        </p:spPr>
        <p:txBody>
          <a:bodyPr/>
          <a:lstStyle/>
          <a:p>
            <a:r>
              <a:rPr lang="zh-CN" altLang="en-US" sz="2800"/>
              <a:t>参考译文：</a:t>
            </a:r>
          </a:p>
          <a:p>
            <a:pPr marL="0" indent="0">
              <a:buNone/>
            </a:pPr>
            <a:r>
              <a:rPr lang="en-US" altLang="zh-CN" sz="2800"/>
              <a:t>      荀巨伯从远方来探望朋友的病情，恰逢外族敌寇攻城。荀巨伯的朋友对荀巨伯说：“我如今就要死去了，你赶紧离开！”荀巨伯说：“我从远方来探望你，你却让我离开，毁弃道义而苟且偷生，这难道是我荀巨伯的所作所为吗？”敌寇已经到了，对荀巨伯说：“大军到了，整个城的人都空了，你是什么样的男子，竟敢独自留在城中？”荀巨伯说：“我的朋友身患重病，我不忍心舍弃他，我宁愿用我的性命来换取朋友的性命。”胡贼听了说：“我们这些不懂道义的人，却侵入了这么有仁义的国家！”于是调回外出打仗的军队，整个城都因此获救。</a:t>
            </a:r>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zh-CN" altLang="en-US" sz="2800"/>
              <a:t>11.（1）潮水上涨，与堤岸齐平，江面更显宽阔。</a:t>
            </a:r>
          </a:p>
          <a:p>
            <a:r>
              <a:rPr lang="zh-CN" altLang="en-US" sz="2800"/>
              <a:t>（2）寄出去的家信不知何时才能到达，希望北归的大雁捎到洛阳去。表达自己的思乡之情而却无法回到故乡的一种遗憾。</a:t>
            </a:r>
          </a:p>
          <a:p>
            <a:r>
              <a:rPr lang="zh-CN" altLang="en-US" sz="2800"/>
              <a:t>12.</a:t>
            </a:r>
            <a:r>
              <a:rPr lang="zh-CN" altLang="en-US" sz="2800" b="1">
                <a:solidFill>
                  <a:srgbClr val="FF0000"/>
                </a:solidFill>
              </a:rPr>
              <a:t>C</a:t>
            </a:r>
            <a:endParaRPr lang="zh-CN" altLang="en-US" sz="2800"/>
          </a:p>
          <a:p>
            <a:r>
              <a:rPr lang="zh-CN" altLang="en-US" sz="2800"/>
              <a:t>13.</a:t>
            </a:r>
            <a:r>
              <a:rPr lang="zh-CN" altLang="en-US" sz="2800" b="1">
                <a:solidFill>
                  <a:srgbClr val="FF0000"/>
                </a:solidFill>
              </a:rPr>
              <a:t>D</a:t>
            </a:r>
          </a:p>
          <a:p>
            <a:r>
              <a:rPr lang="zh-CN" altLang="en-US" sz="2800"/>
              <a:t>14.</a:t>
            </a:r>
            <a:r>
              <a:rPr lang="zh-CN" altLang="en-US" sz="2800" b="1">
                <a:solidFill>
                  <a:srgbClr val="FF0000"/>
                </a:solidFill>
              </a:rPr>
              <a:t>B</a:t>
            </a:r>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en-US" altLang="zh-CN"/>
              <a:t>15.</a:t>
            </a:r>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zh-CN" altLang="en-US" sz="2800"/>
              <a:t>16. </a:t>
            </a:r>
            <a:r>
              <a:rPr lang="zh-CN" altLang="en-US" sz="2800">
                <a:solidFill>
                  <a:srgbClr val="FF0000"/>
                </a:solidFill>
              </a:rPr>
              <a:t>B</a:t>
            </a:r>
          </a:p>
          <a:p>
            <a:r>
              <a:rPr lang="zh-CN" altLang="en-US" sz="2800"/>
              <a:t>【解析】选项B.追风因为“一直照顾追风的老兵”离开而无精打采。</a:t>
            </a:r>
          </a:p>
          <a:p>
            <a:r>
              <a:rPr lang="zh-CN" altLang="en-US" sz="2800"/>
              <a:t>17. ①后悔                    ②追风和他连最基本的互动都没有时</a:t>
            </a:r>
          </a:p>
          <a:p>
            <a:r>
              <a:rPr lang="zh-CN" altLang="en-US" sz="2800"/>
              <a:t>③害怕/恐惧/担心（任意选一）     ④得知追风背后的故事后</a:t>
            </a:r>
          </a:p>
          <a:p>
            <a:r>
              <a:rPr lang="zh-CN" altLang="en-US" sz="2800"/>
              <a:t>【4分，每空1分。】</a:t>
            </a:r>
          </a:p>
        </p:txBody>
      </p: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zh-CN" altLang="en-US" sz="2800"/>
              <a:t>18.本句运用比喻的修辞手法，把海面上的红霞比作战斗后的火焰，写出了追风与蛇搏斗时的英勇，搏斗的激烈，以及追风熊熊战意与斗志。与上文中追风的一蹶不振、毫无斗志形成了鲜明的对比。</a:t>
            </a:r>
          </a:p>
          <a:p>
            <a:r>
              <a:rPr lang="zh-CN" altLang="en-US" sz="2800"/>
              <a:t>【修辞手法判断1分，修辞手法在句中的具体运用1分，作用2分（写出对象的特点1分，上下文的作用1分。）】</a:t>
            </a:r>
          </a:p>
        </p:txBody>
      </p:sp>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zh-CN" altLang="en-US" sz="2800"/>
              <a:t>19.示例一：我认为主角应为追风。从文题上看，本文的文题为追风，故追风应为本文的主角。从情节上看，本文既写了追风的前后变化，也补写老兵离开导致其变化的原因，全文的主要情节均围绕追风而展开。从主题上看，追风为主角更能突是出动物的灵性以及颂场军犬凭借其灵性以及高度的警觉性，作为军队中一员与军人结成无言的战友的主题。</a:t>
            </a:r>
          </a:p>
          <a:p>
            <a:endParaRPr lang="zh-CN" altLang="en-US" sz="2800"/>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a:xfrm>
            <a:off x="669882" y="734703"/>
            <a:ext cx="10852237" cy="5388907"/>
          </a:xfrm>
        </p:spPr>
        <p:txBody>
          <a:bodyPr/>
          <a:lstStyle/>
          <a:p>
            <a:r>
              <a:rPr sz="2800">
                <a:sym typeface="+mn-ea"/>
              </a:rPr>
              <a:t>示例二：我认为主角应为景瑜。从人物形象上看，文章对景瑜刻画更为丰满，通过心理的变化写出了景瑜照顾追风时的细心，观察的细致认真等。从情节上看，景瑜的行为一直推动着情节的发展，通过他的视觉给我们展现出追风的全貌，从文章主题上看，更多的是呈现人与动物间的情感。人的照顾与付出是前提，才有动物的回应。另外，也体现出新兵与老兵间的任务交接与传承，从而突显出军人与军人之间，军人与军犬之间的战友之情。</a:t>
            </a:r>
            <a:endParaRPr lang="zh-CN" altLang="en-US" sz="2800"/>
          </a:p>
          <a:p>
            <a:r>
              <a:rPr sz="2800">
                <a:sym typeface="+mn-ea"/>
              </a:rPr>
              <a:t>【判断1分，分析理由一点得2分。写出两点可得满分。如只有判断，没有分析，不得分。】</a:t>
            </a:r>
            <a:endParaRPr lang="zh-CN" altLang="en-US" sz="2800"/>
          </a:p>
          <a:p>
            <a:endParaRPr lang="zh-CN" altLang="en-US" sz="2800"/>
          </a:p>
        </p:txBody>
      </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DB4E5E5A-3D1A-468C-A683-FFA0B287622F}"/>
              </a:ext>
            </a:extLst>
          </p:cNvPr>
          <p:cNvSpPr>
            <a:spLocks noGrp="1"/>
          </p:cNvSpPr>
          <p:nvPr>
            <p:ph idx="1"/>
          </p:nvPr>
        </p:nvSpPr>
        <p:spPr>
          <a:xfrm>
            <a:off x="382555" y="429208"/>
            <a:ext cx="10971245" cy="5747755"/>
          </a:xfrm>
        </p:spPr>
        <p:txBody>
          <a:bodyPr>
            <a:normAutofit lnSpcReduction="10000"/>
          </a:bodyPr>
          <a:lstStyle/>
          <a:p>
            <a:pPr marL="0" indent="0">
              <a:lnSpc>
                <a:spcPct val="120000"/>
              </a:lnSpc>
              <a:buNone/>
            </a:pPr>
            <a:r>
              <a:rPr lang="en-US" altLang="zh-CN" sz="4000" dirty="0"/>
              <a:t>20.</a:t>
            </a:r>
            <a:r>
              <a:rPr lang="zh-CN" altLang="en-US" sz="4000" dirty="0"/>
              <a:t>作文。评分补充说明</a:t>
            </a:r>
            <a:endParaRPr lang="en-US" altLang="zh-CN" sz="4000" dirty="0"/>
          </a:p>
          <a:p>
            <a:pPr marL="0" lvl="0" indent="0">
              <a:lnSpc>
                <a:spcPct val="120000"/>
              </a:lnSpc>
              <a:buNone/>
            </a:pPr>
            <a:r>
              <a:rPr lang="zh-CN" altLang="en-US" sz="2800" dirty="0"/>
              <a:t>①</a:t>
            </a:r>
            <a:r>
              <a:rPr lang="zh-CN" altLang="en-US" sz="2800" dirty="0">
                <a:solidFill>
                  <a:prstClr val="black"/>
                </a:solidFill>
              </a:rPr>
              <a:t>标题中的</a:t>
            </a:r>
            <a:r>
              <a:rPr lang="zh-CN" altLang="en-US" sz="2800" u="sng" dirty="0">
                <a:solidFill>
                  <a:srgbClr val="FF0000"/>
                </a:solidFill>
              </a:rPr>
              <a:t>“了不起”</a:t>
            </a:r>
            <a:r>
              <a:rPr lang="zh-CN" altLang="en-US" sz="2800" dirty="0">
                <a:solidFill>
                  <a:prstClr val="black"/>
                </a:solidFill>
              </a:rPr>
              <a:t>是关键词。</a:t>
            </a:r>
            <a:endParaRPr lang="en-US" altLang="zh-CN" sz="2800" dirty="0"/>
          </a:p>
          <a:p>
            <a:pPr marL="0" indent="0">
              <a:lnSpc>
                <a:spcPct val="120000"/>
              </a:lnSpc>
              <a:buNone/>
            </a:pPr>
            <a:r>
              <a:rPr lang="zh-CN" altLang="en-US" sz="2800" dirty="0"/>
              <a:t>②如何理解“了不起”，作文的提示语可以为我们的写作打开思路：“在成长的道路上，我们总会不断地了解自己，发现自己的</a:t>
            </a:r>
            <a:r>
              <a:rPr lang="zh-CN" altLang="en-US" sz="2800" u="sng" dirty="0">
                <a:solidFill>
                  <a:srgbClr val="FF0000"/>
                </a:solidFill>
              </a:rPr>
              <a:t>优点和长处</a:t>
            </a:r>
            <a:r>
              <a:rPr lang="zh-CN" altLang="en-US" sz="2800" dirty="0"/>
              <a:t>：我能</a:t>
            </a:r>
            <a:r>
              <a:rPr lang="zh-CN" altLang="en-US" sz="2800" u="sng" dirty="0">
                <a:solidFill>
                  <a:srgbClr val="FF0000"/>
                </a:solidFill>
              </a:rPr>
              <a:t>帮助别人</a:t>
            </a:r>
            <a:r>
              <a:rPr lang="zh-CN" altLang="en-US" sz="2800" dirty="0"/>
              <a:t>，我很了不起；我能</a:t>
            </a:r>
            <a:r>
              <a:rPr lang="zh-CN" altLang="en-US" sz="2800" u="sng" dirty="0">
                <a:solidFill>
                  <a:srgbClr val="FF0000"/>
                </a:solidFill>
              </a:rPr>
              <a:t>正视并改正自己的缺点</a:t>
            </a:r>
            <a:r>
              <a:rPr lang="zh-CN" altLang="en-US" sz="2800" dirty="0"/>
              <a:t>，我很了不起；我能</a:t>
            </a:r>
            <a:r>
              <a:rPr lang="zh-CN" altLang="en-US" sz="2800" u="sng" dirty="0">
                <a:solidFill>
                  <a:srgbClr val="FF0000"/>
                </a:solidFill>
              </a:rPr>
              <a:t>把优点长处发挥出来</a:t>
            </a:r>
            <a:r>
              <a:rPr lang="zh-CN" altLang="en-US" sz="2800" dirty="0"/>
              <a:t>，我很了不起</a:t>
            </a:r>
            <a:r>
              <a:rPr lang="en-US" altLang="zh-CN" sz="2800" dirty="0"/>
              <a:t>……</a:t>
            </a:r>
            <a:r>
              <a:rPr lang="zh-CN" altLang="en-US" sz="2800" dirty="0"/>
              <a:t>”</a:t>
            </a:r>
            <a:endParaRPr lang="en-US" altLang="zh-CN" sz="2800" dirty="0"/>
          </a:p>
          <a:p>
            <a:pPr marL="0" indent="0">
              <a:lnSpc>
                <a:spcPct val="120000"/>
              </a:lnSpc>
              <a:buNone/>
            </a:pPr>
            <a:r>
              <a:rPr lang="zh-CN" altLang="en-US" sz="2800" u="sng" dirty="0">
                <a:solidFill>
                  <a:srgbClr val="FF0000"/>
                </a:solidFill>
              </a:rPr>
              <a:t>据此可明确“了不起的我”要写自身的优点和长处。</a:t>
            </a:r>
            <a:endParaRPr lang="en-US" altLang="zh-CN" sz="2800" u="sng" dirty="0">
              <a:solidFill>
                <a:srgbClr val="FF0000"/>
              </a:solidFill>
            </a:endParaRPr>
          </a:p>
          <a:p>
            <a:pPr marL="0" indent="0">
              <a:lnSpc>
                <a:spcPct val="120000"/>
              </a:lnSpc>
              <a:buNone/>
            </a:pPr>
            <a:r>
              <a:rPr lang="zh-CN" altLang="en-US" sz="2800" dirty="0"/>
              <a:t>③文体要求：记叙文。</a:t>
            </a:r>
            <a:endParaRPr lang="en-US" altLang="zh-CN" sz="2800" dirty="0"/>
          </a:p>
          <a:p>
            <a:pPr marL="0" indent="0">
              <a:lnSpc>
                <a:spcPct val="120000"/>
              </a:lnSpc>
              <a:buNone/>
            </a:pPr>
            <a:r>
              <a:rPr lang="zh-CN" altLang="en-US" sz="2800" dirty="0"/>
              <a:t>   叙述角度：第一人称。</a:t>
            </a:r>
          </a:p>
          <a:p>
            <a:pPr marL="0" indent="0">
              <a:buNone/>
            </a:pPr>
            <a:endParaRPr lang="zh-CN" altLang="en-US" dirty="0"/>
          </a:p>
        </p:txBody>
      </p:sp>
    </p:spTree>
    <p:extLst>
      <p:ext uri="{BB962C8B-B14F-4D97-AF65-F5344CB8AC3E}">
        <p14:creationId xmlns:p14="http://schemas.microsoft.com/office/powerpoint/2010/main" val="34429772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id="{01E9A7FD-D13D-4922-BF66-B0EA39C714B1}"/>
              </a:ext>
            </a:extLst>
          </p:cNvPr>
          <p:cNvSpPr>
            <a:spLocks noGrp="1"/>
          </p:cNvSpPr>
          <p:nvPr>
            <p:ph idx="1"/>
          </p:nvPr>
        </p:nvSpPr>
        <p:spPr>
          <a:xfrm>
            <a:off x="572227" y="517502"/>
            <a:ext cx="10852237" cy="5388907"/>
          </a:xfrm>
        </p:spPr>
        <p:txBody>
          <a:bodyPr/>
          <a:lstStyle/>
          <a:p>
            <a:pPr marL="0" indent="0">
              <a:buNone/>
            </a:pPr>
            <a:r>
              <a:rPr lang="zh-CN" altLang="en-US" sz="2800" dirty="0"/>
              <a:t>④写作建议：</a:t>
            </a:r>
            <a:endParaRPr lang="en-US" altLang="zh-CN" sz="2800" dirty="0"/>
          </a:p>
          <a:p>
            <a:pPr marL="0" indent="0">
              <a:buNone/>
            </a:pPr>
            <a:r>
              <a:rPr lang="zh-CN" altLang="en-US" sz="2800" dirty="0"/>
              <a:t>围绕自身的</a:t>
            </a:r>
            <a:r>
              <a:rPr lang="zh-CN" altLang="en-US" sz="2800" dirty="0">
                <a:solidFill>
                  <a:srgbClr val="FF0000"/>
                </a:solidFill>
              </a:rPr>
              <a:t>一个优点</a:t>
            </a:r>
            <a:r>
              <a:rPr lang="zh-CN" altLang="en-US" sz="2800" dirty="0"/>
              <a:t>展开，可写一个事例或多个事例。</a:t>
            </a:r>
            <a:endParaRPr lang="en-US" altLang="zh-CN" sz="2800" dirty="0"/>
          </a:p>
          <a:p>
            <a:pPr marL="0" indent="0">
              <a:buNone/>
            </a:pPr>
            <a:r>
              <a:rPr lang="zh-CN" altLang="en-US" sz="2800" dirty="0"/>
              <a:t>对事件的记叙，要有</a:t>
            </a:r>
            <a:r>
              <a:rPr lang="zh-CN" altLang="en-US" sz="2800" dirty="0">
                <a:solidFill>
                  <a:srgbClr val="FF0000"/>
                </a:solidFill>
              </a:rPr>
              <a:t>详略</a:t>
            </a:r>
            <a:r>
              <a:rPr lang="zh-CN" altLang="en-US" sz="2800" dirty="0"/>
              <a:t>；对多个事例的安排，也要有</a:t>
            </a:r>
            <a:r>
              <a:rPr lang="zh-CN" altLang="en-US" sz="2800" dirty="0">
                <a:solidFill>
                  <a:srgbClr val="FF0000"/>
                </a:solidFill>
              </a:rPr>
              <a:t>详略</a:t>
            </a:r>
            <a:r>
              <a:rPr lang="zh-CN" altLang="en-US" sz="2800" dirty="0"/>
              <a:t>。</a:t>
            </a:r>
            <a:endParaRPr lang="en-US" altLang="zh-CN" sz="2800" dirty="0"/>
          </a:p>
          <a:p>
            <a:pPr marL="0" indent="0">
              <a:buNone/>
            </a:pPr>
            <a:r>
              <a:rPr lang="zh-CN" altLang="en-US" sz="2800" dirty="0"/>
              <a:t>文中</a:t>
            </a:r>
            <a:r>
              <a:rPr lang="zh-CN" altLang="en-US" sz="2800" dirty="0">
                <a:solidFill>
                  <a:srgbClr val="FF0000"/>
                </a:solidFill>
              </a:rPr>
              <a:t>要有明确的语句表明“我”的“了不起”之处</a:t>
            </a:r>
            <a:r>
              <a:rPr lang="zh-CN" altLang="en-US" sz="2800" dirty="0"/>
              <a:t>。</a:t>
            </a:r>
            <a:endParaRPr lang="en-US" altLang="zh-CN" sz="2800" dirty="0"/>
          </a:p>
          <a:p>
            <a:pPr marL="0" indent="0">
              <a:buNone/>
            </a:pPr>
            <a:r>
              <a:rPr lang="zh-CN" altLang="en-US" sz="2800" dirty="0"/>
              <a:t>事件的</a:t>
            </a:r>
            <a:r>
              <a:rPr lang="zh-CN" altLang="en-US" sz="2800" dirty="0">
                <a:solidFill>
                  <a:srgbClr val="FF0000"/>
                </a:solidFill>
              </a:rPr>
              <a:t>内容</a:t>
            </a:r>
            <a:r>
              <a:rPr lang="zh-CN" altLang="en-US" sz="2800" dirty="0"/>
              <a:t>及对此的</a:t>
            </a:r>
            <a:r>
              <a:rPr lang="zh-CN" altLang="en-US" sz="2800" dirty="0">
                <a:solidFill>
                  <a:srgbClr val="FF0000"/>
                </a:solidFill>
              </a:rPr>
              <a:t>感悟</a:t>
            </a:r>
            <a:r>
              <a:rPr lang="zh-CN" altLang="en-US" sz="2800" dirty="0"/>
              <a:t>，要</a:t>
            </a:r>
            <a:r>
              <a:rPr lang="zh-CN" altLang="en-US" sz="2800" dirty="0">
                <a:solidFill>
                  <a:srgbClr val="FF0000"/>
                </a:solidFill>
              </a:rPr>
              <a:t>结合紧密</a:t>
            </a:r>
            <a:r>
              <a:rPr lang="zh-CN" altLang="en-US" sz="2800" dirty="0"/>
              <a:t>。不可写空洞的感悟或无关的感悟。</a:t>
            </a:r>
            <a:endParaRPr lang="en-US" altLang="zh-CN" sz="2800" dirty="0"/>
          </a:p>
          <a:p>
            <a:pPr marL="0" indent="0">
              <a:buNone/>
            </a:pPr>
            <a:r>
              <a:rPr lang="zh-CN" altLang="en-US" sz="2800" dirty="0"/>
              <a:t>请彻底放弃“公交、地铁让座”“同学吵架、和好”“碰瓷”“扶老人过马路”这样的素材。</a:t>
            </a:r>
          </a:p>
        </p:txBody>
      </p:sp>
    </p:spTree>
    <p:extLst>
      <p:ext uri="{BB962C8B-B14F-4D97-AF65-F5344CB8AC3E}">
        <p14:creationId xmlns:p14="http://schemas.microsoft.com/office/powerpoint/2010/main" val="7568306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zh-CN" altLang="en-US" sz="2800"/>
              <a:t>21.（1）会说多国语言，常识渊博；处事谨慎；热爱大海。</a:t>
            </a:r>
          </a:p>
          <a:p>
            <a:r>
              <a:rPr lang="zh-CN" altLang="en-US" sz="2800"/>
              <a:t>（2）一万三千五百斤的定海神针，即如意金箍棒；一双藕丝步云履；一副锁子黄金甲；一顶凤翅紫金冠。援助那些被压迫的民族，支持他们为争取独立而进行正义的斗争。</a:t>
            </a:r>
          </a:p>
          <a:p>
            <a:r>
              <a:rPr lang="zh-CN" altLang="en-US" sz="2800"/>
              <a:t>（3）《西游记》和《海底两万里》的创作都借助了新颖、奇特的想象。如《西游记》中钻天入地、可呼风唤雨、来去无踪的孙悟空和《海底两万里》中海底森林狩猎、人鲨大战、南极圈突破大冰盖情节均体现了这一特点。</a:t>
            </a:r>
          </a:p>
        </p:txBody>
      </p:sp>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265"/>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265"/>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TEMPLATE_THUMBS_INDEX" val="1、4、7、10、13、15、17、18、19、20、22、23、25、26、27、28、30"/>
  <p:tag name="KSO_WM_TEMPLATE_SUBCATEGORY" val="0"/>
  <p:tag name="KSO_WM_TEMPLATE_MASTER_TYPE" val="1"/>
  <p:tag name="KSO_WM_TEMPLATE_COLOR_TYPE" val="1"/>
  <p:tag name="KSO_WM_TEMPLATE_MASTER_THUMB_INDEX" val="12"/>
  <p:tag name="KSO_WM_TAG_VERSION" val="1.0"/>
  <p:tag name="KSO_WM_BEAUTIFY_FLAG" val="#wm#"/>
  <p:tag name="KSO_WM_TEMPLATE_CATEGORY" val="custom"/>
  <p:tag name="KSO_WM_TEMPLATE_INDEX" val="20205265"/>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SUBTYPE" val="q"/>
  <p:tag name="KSO_WM_UNIT_TYPE" val="i"/>
  <p:tag name="KSO_WM_UNIT_INDEX" val="1"/>
  <p:tag name="KSO_WM_UNIT_ID" val="_1*i*1"/>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5265_18*i*1"/>
  <p:tag name="KSO_WM_TEMPLATE_CATEGORY" val="custom"/>
  <p:tag name="KSO_WM_TEMPLATE_INDEX" val="20205265"/>
  <p:tag name="KSO_WM_UNIT_LAYERLEVEL" val="1"/>
  <p:tag name="KSO_WM_TAG_VERSION" val="1.0"/>
  <p:tag name="KSO_WM_BEAUTIFY_FLAG" val="#wm#"/>
  <p:tag name="KSO_WM_UNIT_TYPE" val="i"/>
  <p:tag name="KSO_WM_UNIT_INDEX" val="1"/>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5265_18*i*5"/>
  <p:tag name="KSO_WM_TEMPLATE_CATEGORY" val="custom"/>
  <p:tag name="KSO_WM_TEMPLATE_INDEX" val="20205265"/>
  <p:tag name="KSO_WM_UNIT_LAYERLEVEL" val="1"/>
  <p:tag name="KSO_WM_TAG_VERSION" val="1.0"/>
  <p:tag name="KSO_WM_BEAUTIFY_FLAG" val="#wm#"/>
  <p:tag name="KSO_WM_UNIT_TYPE" val="i"/>
  <p:tag name="KSO_WM_UNIT_INDEX" val="5"/>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2*i*6"/>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2*i*7"/>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2*i*8"/>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2*i*2"/>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2*i*3"/>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2*i*4"/>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5265_18*i*1"/>
  <p:tag name="KSO_WM_TEMPLATE_CATEGORY" val="custom"/>
  <p:tag name="KSO_WM_TEMPLATE_INDEX" val="20205265"/>
  <p:tag name="KSO_WM_UNIT_LAYERLEVEL" val="1"/>
  <p:tag name="KSO_WM_TAG_VERSION" val="1.0"/>
  <p:tag name="KSO_WM_BEAUTIFY_FLAG" val="#wm#"/>
  <p:tag name="KSO_WM_UNIT_TYPE" val="i"/>
  <p:tag name="KSO_WM_UNIT_INDEX" val="1"/>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5265_18*i*5"/>
  <p:tag name="KSO_WM_TEMPLATE_CATEGORY" val="custom"/>
  <p:tag name="KSO_WM_TEMPLATE_INDEX" val="20205265"/>
  <p:tag name="KSO_WM_UNIT_LAYERLEVEL" val="1"/>
  <p:tag name="KSO_WM_TAG_VERSION" val="1.0"/>
  <p:tag name="KSO_WM_BEAUTIFY_FLAG" val="#wm#"/>
  <p:tag name="KSO_WM_UNIT_TYPE" val="i"/>
  <p:tag name="KSO_WM_UNIT_INDEX" val="5"/>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4*i*6"/>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4*i*7"/>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4*i*8"/>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4*i*2"/>
  <p:tag name="KSO_WM_UNIT_LAYERLEVEL" val="1"/>
  <p:tag name="KSO_WM_TAG_VERSION" val="1.0"/>
  <p:tag name="KSO_WM_BEAUTIFY_FLAG" val="#wm#"/>
</p:tagLst>
</file>

<file path=ppt/tags/tag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4*i*3"/>
  <p:tag name="KSO_WM_UNIT_LAYERLEVEL" val="1"/>
  <p:tag name="KSO_WM_TAG_VERSION" val="1.0"/>
  <p:tag name="KSO_WM_BEAUTIFY_FLAG" val="#wm#"/>
</p:tagLst>
</file>

<file path=ppt/tags/tag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4*i*4"/>
  <p:tag name="KSO_WM_UNIT_LAYERLEVEL" val="1"/>
  <p:tag name="KSO_WM_TAG_VERSION" val="1.0"/>
  <p:tag name="KSO_WM_BEAUTIFY_FLAG" val="#wm#"/>
</p:tagLst>
</file>

<file path=ppt/tags/tag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7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7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5265_18*i*1"/>
  <p:tag name="KSO_WM_TEMPLATE_CATEGORY" val="custom"/>
  <p:tag name="KSO_WM_TEMPLATE_INDEX" val="20205265"/>
  <p:tag name="KSO_WM_UNIT_LAYERLEVEL" val="1"/>
  <p:tag name="KSO_WM_TAG_VERSION" val="1.0"/>
  <p:tag name="KSO_WM_BEAUTIFY_FLAG" val="#wm#"/>
  <p:tag name="KSO_WM_UNIT_TYPE" val="i"/>
  <p:tag name="KSO_WM_UNIT_INDEX" val="1"/>
</p:tagLst>
</file>

<file path=ppt/tags/tag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5265_18*i*5"/>
  <p:tag name="KSO_WM_TEMPLATE_CATEGORY" val="custom"/>
  <p:tag name="KSO_WM_TEMPLATE_INDEX" val="20205265"/>
  <p:tag name="KSO_WM_UNIT_LAYERLEVEL" val="1"/>
  <p:tag name="KSO_WM_TAG_VERSION" val="1.0"/>
  <p:tag name="KSO_WM_BEAUTIFY_FLAG" val="#wm#"/>
  <p:tag name="KSO_WM_UNIT_TYPE" val="i"/>
  <p:tag name="KSO_WM_UNIT_INDEX" val="5"/>
</p:tagLst>
</file>

<file path=ppt/tags/tag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5*i*6"/>
  <p:tag name="KSO_WM_UNIT_LAYERLEVEL" val="1"/>
  <p:tag name="KSO_WM_TAG_VERSION" val="1.0"/>
  <p:tag name="KSO_WM_BEAUTIFY_FLAG" val="#wm#"/>
</p:tagLst>
</file>

<file path=ppt/tags/tag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5*i*7"/>
  <p:tag name="KSO_WM_UNIT_LAYERLEVEL" val="1"/>
  <p:tag name="KSO_WM_TAG_VERSION" val="1.0"/>
  <p:tag name="KSO_WM_BEAUTIFY_FLAG" val="#wm#"/>
</p:tagLst>
</file>

<file path=ppt/tags/tag7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5*i*8"/>
  <p:tag name="KSO_WM_UNIT_LAYERLEVEL" val="1"/>
  <p:tag name="KSO_WM_TAG_VERSION" val="1.0"/>
  <p:tag name="KSO_WM_BEAUTIFY_FLAG" val="#wm#"/>
</p:tagLst>
</file>

<file path=ppt/tags/tag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5*i*2"/>
  <p:tag name="KSO_WM_UNIT_LAYERLEVEL" val="1"/>
  <p:tag name="KSO_WM_TAG_VERSION" val="1.0"/>
  <p:tag name="KSO_WM_BEAUTIFY_FLAG" val="#wm#"/>
</p:tagLst>
</file>

<file path=ppt/tags/tag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5*i*3"/>
  <p:tag name="KSO_WM_UNIT_LAYERLEVEL" val="1"/>
  <p:tag name="KSO_WM_TAG_VERSION" val="1.0"/>
  <p:tag name="KSO_WM_BEAUTIFY_FLAG" val="#wm#"/>
</p:tagLst>
</file>

<file path=ppt/tags/tag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5*i*4"/>
  <p:tag name="KSO_WM_UNIT_LAYERLEVEL" val="1"/>
  <p:tag name="KSO_WM_TAG_VERSION" val="1.0"/>
  <p:tag name="KSO_WM_BEAUTIFY_FLAG" val="#wm#"/>
</p:tagLst>
</file>

<file path=ppt/tags/tag8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8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8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8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8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8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8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8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9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9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9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9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9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9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10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5265_18*i*1"/>
  <p:tag name="KSO_WM_TEMPLATE_CATEGORY" val="custom"/>
  <p:tag name="KSO_WM_TEMPLATE_INDEX" val="20205265"/>
  <p:tag name="KSO_WM_UNIT_LAYERLEVEL" val="1"/>
  <p:tag name="KSO_WM_TAG_VERSION" val="1.0"/>
  <p:tag name="KSO_WM_BEAUTIFY_FLAG" val="#wm#"/>
  <p:tag name="KSO_WM_UNIT_TYPE" val="i"/>
  <p:tag name="KSO_WM_UNIT_INDEX" val="1"/>
</p:tagLst>
</file>

<file path=ppt/tags/tag10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5265_18*i*5"/>
  <p:tag name="KSO_WM_TEMPLATE_CATEGORY" val="custom"/>
  <p:tag name="KSO_WM_TEMPLATE_INDEX" val="20205265"/>
  <p:tag name="KSO_WM_UNIT_LAYERLEVEL" val="1"/>
  <p:tag name="KSO_WM_TAG_VERSION" val="1.0"/>
  <p:tag name="KSO_WM_BEAUTIFY_FLAG" val="#wm#"/>
  <p:tag name="KSO_WM_UNIT_TYPE" val="i"/>
  <p:tag name="KSO_WM_UNIT_INDEX" val="5"/>
</p:tagLst>
</file>

<file path=ppt/tags/tag10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8*i*6"/>
  <p:tag name="KSO_WM_UNIT_LAYERLEVEL" val="1"/>
  <p:tag name="KSO_WM_TAG_VERSION" val="1.0"/>
  <p:tag name="KSO_WM_BEAUTIFY_FLAG" val="#wm#"/>
</p:tagLst>
</file>

<file path=ppt/tags/tag10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8*i*7"/>
  <p:tag name="KSO_WM_UNIT_LAYERLEVEL" val="1"/>
  <p:tag name="KSO_WM_TAG_VERSION" val="1.0"/>
  <p:tag name="KSO_WM_BEAUTIFY_FLAG" val="#wm#"/>
</p:tagLst>
</file>

<file path=ppt/tags/tag10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8*i*8"/>
  <p:tag name="KSO_WM_UNIT_LAYERLEVEL" val="1"/>
  <p:tag name="KSO_WM_TAG_VERSION" val="1.0"/>
  <p:tag name="KSO_WM_BEAUTIFY_FLAG" val="#wm#"/>
</p:tagLst>
</file>

<file path=ppt/tags/tag10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8*i*2"/>
  <p:tag name="KSO_WM_UNIT_LAYERLEVEL" val="1"/>
  <p:tag name="KSO_WM_TAG_VERSION" val="1.0"/>
  <p:tag name="KSO_WM_BEAUTIFY_FLAG" val="#wm#"/>
</p:tagLst>
</file>

<file path=ppt/tags/tag1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8*i*3"/>
  <p:tag name="KSO_WM_UNIT_LAYERLEVEL" val="1"/>
  <p:tag name="KSO_WM_TAG_VERSION" val="1.0"/>
  <p:tag name="KSO_WM_BEAUTIFY_FLAG" val="#wm#"/>
</p:tagLst>
</file>

<file path=ppt/tags/tag1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8*i*4"/>
  <p:tag name="KSO_WM_UNIT_LAYERLEVEL" val="1"/>
  <p:tag name="KSO_WM_TAG_VERSION" val="1.0"/>
  <p:tag name="KSO_WM_BEAUTIFY_FLAG" val="#wm#"/>
</p:tagLst>
</file>

<file path=ppt/tags/tag1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1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5265_18*i*1"/>
  <p:tag name="KSO_WM_TEMPLATE_CATEGORY" val="custom"/>
  <p:tag name="KSO_WM_TEMPLATE_INDEX" val="20205265"/>
  <p:tag name="KSO_WM_UNIT_LAYERLEVEL" val="1"/>
  <p:tag name="KSO_WM_TAG_VERSION" val="1.0"/>
  <p:tag name="KSO_WM_BEAUTIFY_FLAG" val="#wm#"/>
  <p:tag name="KSO_WM_UNIT_TYPE" val="i"/>
  <p:tag name="KSO_WM_UNIT_INDEX" val="1"/>
</p:tagLst>
</file>

<file path=ppt/tags/tag1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5265_18*i*5"/>
  <p:tag name="KSO_WM_TEMPLATE_CATEGORY" val="custom"/>
  <p:tag name="KSO_WM_TEMPLATE_INDEX" val="20205265"/>
  <p:tag name="KSO_WM_UNIT_LAYERLEVEL" val="1"/>
  <p:tag name="KSO_WM_TAG_VERSION" val="1.0"/>
  <p:tag name="KSO_WM_BEAUTIFY_FLAG" val="#wm#"/>
  <p:tag name="KSO_WM_UNIT_TYPE" val="i"/>
  <p:tag name="KSO_WM_UNIT_INDEX" val="5"/>
</p:tagLst>
</file>

<file path=ppt/tags/tag1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9*i*6"/>
  <p:tag name="KSO_WM_UNIT_LAYERLEVEL" val="1"/>
  <p:tag name="KSO_WM_TAG_VERSION" val="1.0"/>
  <p:tag name="KSO_WM_BEAUTIFY_FLAG" val="#wm#"/>
</p:tagLst>
</file>

<file path=ppt/tags/tag1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9*i*7"/>
  <p:tag name="KSO_WM_UNIT_LAYERLEVEL" val="1"/>
  <p:tag name="KSO_WM_TAG_VERSION" val="1.0"/>
  <p:tag name="KSO_WM_BEAUTIFY_FLAG" val="#wm#"/>
</p:tagLst>
</file>

<file path=ppt/tags/tag1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9*i*8"/>
  <p:tag name="KSO_WM_UNIT_LAYERLEVEL" val="1"/>
  <p:tag name="KSO_WM_TAG_VERSION" val="1.0"/>
  <p:tag name="KSO_WM_BEAUTIFY_FLAG" val="#wm#"/>
</p:tagLst>
</file>

<file path=ppt/tags/tag1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9*i*2"/>
  <p:tag name="KSO_WM_UNIT_LAYERLEVEL" val="1"/>
  <p:tag name="KSO_WM_TAG_VERSION" val="1.0"/>
  <p:tag name="KSO_WM_BEAUTIFY_FLAG" val="#wm#"/>
</p:tagLst>
</file>

<file path=ppt/tags/tag1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9*i*3"/>
  <p:tag name="KSO_WM_UNIT_LAYERLEVEL" val="1"/>
  <p:tag name="KSO_WM_TAG_VERSION" val="1.0"/>
  <p:tag name="KSO_WM_BEAUTIFY_FLAG" val="#wm#"/>
</p:tagLst>
</file>

<file path=ppt/tags/tag1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9*i*4"/>
  <p:tag name="KSO_WM_UNIT_LAYERLEVEL" val="1"/>
  <p:tag name="KSO_WM_TAG_VERSION" val="1.0"/>
  <p:tag name="KSO_WM_BEAUTIFY_FLAG" val="#wm#"/>
</p:tagLst>
</file>

<file path=ppt/tags/tag1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1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5265_18*i*1"/>
  <p:tag name="KSO_WM_TEMPLATE_CATEGORY" val="custom"/>
  <p:tag name="KSO_WM_TEMPLATE_INDEX" val="20205265"/>
  <p:tag name="KSO_WM_UNIT_LAYERLEVEL" val="1"/>
  <p:tag name="KSO_WM_TAG_VERSION" val="1.0"/>
  <p:tag name="KSO_WM_BEAUTIFY_FLAG" val="#wm#"/>
  <p:tag name="KSO_WM_UNIT_TYPE" val="i"/>
  <p:tag name="KSO_WM_UNIT_INDEX" val="1"/>
</p:tagLst>
</file>

<file path=ppt/tags/tag1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5265_18*i*5"/>
  <p:tag name="KSO_WM_TEMPLATE_CATEGORY" val="custom"/>
  <p:tag name="KSO_WM_TEMPLATE_INDEX" val="20205265"/>
  <p:tag name="KSO_WM_UNIT_LAYERLEVEL" val="1"/>
  <p:tag name="KSO_WM_TAG_VERSION" val="1.0"/>
  <p:tag name="KSO_WM_BEAUTIFY_FLAG" val="#wm#"/>
  <p:tag name="KSO_WM_UNIT_TYPE" val="i"/>
  <p:tag name="KSO_WM_UNIT_INDEX" val="5"/>
</p:tagLst>
</file>

<file path=ppt/tags/tag1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6"/>
  <p:tag name="KSO_WM_UNIT_ID" val="_10*i*6"/>
  <p:tag name="KSO_WM_UNIT_LAYERLEVEL" val="1"/>
  <p:tag name="KSO_WM_TAG_VERSION" val="1.0"/>
  <p:tag name="KSO_WM_BEAUTIFY_FLAG" val="#wm#"/>
</p:tagLst>
</file>

<file path=ppt/tags/tag1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7"/>
  <p:tag name="KSO_WM_UNIT_ID" val="_10*i*7"/>
  <p:tag name="KSO_WM_UNIT_LAYERLEVEL" val="1"/>
  <p:tag name="KSO_WM_TAG_VERSION" val="1.0"/>
  <p:tag name="KSO_WM_BEAUTIFY_FLAG" val="#wm#"/>
</p:tagLst>
</file>

<file path=ppt/tags/tag1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8"/>
  <p:tag name="KSO_WM_UNIT_ID" val="_10*i*8"/>
  <p:tag name="KSO_WM_UNIT_LAYERLEVEL" val="1"/>
  <p:tag name="KSO_WM_TAG_VERSION" val="1.0"/>
  <p:tag name="KSO_WM_BEAUTIFY_FLAG" val="#wm#"/>
</p:tagLst>
</file>

<file path=ppt/tags/tag1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2"/>
  <p:tag name="KSO_WM_UNIT_ID" val="_10*i*2"/>
  <p:tag name="KSO_WM_UNIT_LAYERLEVEL" val="1"/>
  <p:tag name="KSO_WM_TAG_VERSION" val="1.0"/>
  <p:tag name="KSO_WM_BEAUTIFY_FLAG" val="#wm#"/>
</p:tagLst>
</file>

<file path=ppt/tags/tag1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3"/>
  <p:tag name="KSO_WM_UNIT_ID" val="_10*i*3"/>
  <p:tag name="KSO_WM_UNIT_LAYERLEVEL" val="1"/>
  <p:tag name="KSO_WM_TAG_VERSION" val="1.0"/>
  <p:tag name="KSO_WM_BEAUTIFY_FLAG" val="#wm#"/>
</p:tagLst>
</file>

<file path=ppt/tags/tag1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4"/>
  <p:tag name="KSO_WM_UNIT_ID" val="_10*i*4"/>
  <p:tag name="KSO_WM_UNIT_LAYERLEVEL" val="1"/>
  <p:tag name="KSO_WM_TAG_VERSION" val="1.0"/>
  <p:tag name="KSO_WM_BEAUTIFY_FLAG" val="#wm#"/>
</p:tagLst>
</file>

<file path=ppt/tags/tag1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153.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1"/>
  <p:tag name="KSO_WM_UNIT_ID" val="_12*i*1"/>
  <p:tag name="KSO_WM_UNIT_LAYERLEVEL" val="1"/>
  <p:tag name="KSO_WM_TAG_VERSION" val="1.0"/>
  <p:tag name="KSO_WM_BEAUTIFY_FLAG" val="#wm#"/>
</p:tagLst>
</file>

<file path=ppt/tags/tag154.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55.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56.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57.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158.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2*i*2"/>
  <p:tag name="KSO_WM_UNIT_LAYERLEVEL" val="1"/>
  <p:tag name="KSO_WM_TAG_VERSION" val="1.0"/>
  <p:tag name="KSO_WM_BEAUTIFY_FLAG" val="#wm#"/>
</p:tagLst>
</file>

<file path=ppt/tags/tag159.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2*i*3"/>
  <p:tag name="KSO_WM_UNIT_LAYERLEVEL" val="1"/>
  <p:tag name="KSO_WM_TAG_VERSION" val="1.0"/>
  <p:tag name="KSO_WM_BEAUTIFY_FLAG" val="#wm#"/>
</p:tagLst>
</file>

<file path=ppt/tags/tag160.xml><?xml version="1.0" encoding="utf-8"?>
<p:tagLst xmlns:a="http://schemas.openxmlformats.org/drawingml/2006/main" xmlns:r="http://schemas.openxmlformats.org/officeDocument/2006/relationships"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TYPE" val="i"/>
  <p:tag name="KSO_WM_UNIT_INDEX" val="4"/>
  <p:tag name="KSO_WM_UNIT_ID" val="_12*i*4"/>
  <p:tag name="KSO_WM_UNIT_LAYERLEVEL" val="1"/>
  <p:tag name="KSO_WM_TAG_VERSION" val="1.0"/>
  <p:tag name="KSO_WM_BEAUTIFY_FLAG" val="#wm#"/>
</p:tagLst>
</file>

<file path=ppt/tags/tag161.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3*i*1"/>
  <p:tag name="KSO_WM_UNIT_BK_DARK_LIGHT" val="2"/>
  <p:tag name="KSO_WM_UNIT_LAYERLEVEL" val="1"/>
  <p:tag name="KSO_WM_TAG_VERSION" val="1.0"/>
  <p:tag name="KSO_WM_BEAUTIFY_FLAG" val="#wm#"/>
</p:tagLst>
</file>

<file path=ppt/tags/tag162.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63.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64.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5265_18*i*1"/>
  <p:tag name="KSO_WM_TEMPLATE_CATEGORY" val="custom"/>
  <p:tag name="KSO_WM_TEMPLATE_INDEX" val="20205265"/>
  <p:tag name="KSO_WM_UNIT_LAYERLEVEL" val="1"/>
  <p:tag name="KSO_WM_TAG_VERSION" val="1.0"/>
  <p:tag name="KSO_WM_BEAUTIFY_FLAG" val="#wm#"/>
  <p:tag name="KSO_WM_UNIT_TYPE" val="i"/>
  <p:tag name="KSO_WM_UNIT_INDEX" val="1"/>
  <p:tag name="KSO_WM_SLIDE_BACKGROUND_TYPE" val="frame"/>
</p:tagLst>
</file>

<file path=ppt/tags/tag1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5265_18*i*5"/>
  <p:tag name="KSO_WM_TEMPLATE_CATEGORY" val="custom"/>
  <p:tag name="KSO_WM_TEMPLATE_INDEX" val="20205265"/>
  <p:tag name="KSO_WM_UNIT_LAYERLEVEL" val="1"/>
  <p:tag name="KSO_WM_TAG_VERSION" val="1.0"/>
  <p:tag name="KSO_WM_BEAUTIFY_FLAG" val="#wm#"/>
  <p:tag name="KSO_WM_UNIT_TYPE" val="i"/>
  <p:tag name="KSO_WM_UNIT_INDEX" val="5"/>
  <p:tag name="KSO_WM_SLIDE_BACKGROUND_TYPE" val="frame"/>
</p:tagLst>
</file>

<file path=ppt/tags/tag167.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68.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169.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TYPE" val="i"/>
  <p:tag name="KSO_WM_UNIT_INDEX" val="6"/>
  <p:tag name="KSO_WM_UNIT_ID" val="_13*i*6"/>
  <p:tag name="KSO_WM_UNIT_LAYERLEVEL" val="1"/>
  <p:tag name="KSO_WM_TAG_VERSION" val="1.0"/>
  <p:tag name="KSO_WM_BEAUTIFY_FLAG" val="#wm#"/>
</p:tagLst>
</file>

<file path=ppt/tags/tag170.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TYPE" val="i"/>
  <p:tag name="KSO_WM_UNIT_INDEX" val="7"/>
  <p:tag name="KSO_WM_UNIT_ID" val="_13*i*7"/>
  <p:tag name="KSO_WM_UNIT_LAYERLEVEL" val="1"/>
  <p:tag name="KSO_WM_TAG_VERSION" val="1.0"/>
  <p:tag name="KSO_WM_BEAUTIFY_FLAG" val="#wm#"/>
</p:tagLst>
</file>

<file path=ppt/tags/tag171.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TYPE" val="i"/>
  <p:tag name="KSO_WM_UNIT_INDEX" val="8"/>
  <p:tag name="KSO_WM_UNIT_ID" val="_13*i*8"/>
  <p:tag name="KSO_WM_UNIT_LAYERLEVEL" val="1"/>
  <p:tag name="KSO_WM_TAG_VERSION" val="1.0"/>
  <p:tag name="KSO_WM_BEAUTIFY_FLAG" val="#wm#"/>
</p:tagLst>
</file>

<file path=ppt/tags/tag172.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3*i*2"/>
  <p:tag name="KSO_WM_UNIT_LAYERLEVEL" val="1"/>
  <p:tag name="KSO_WM_TAG_VERSION" val="1.0"/>
  <p:tag name="KSO_WM_BEAUTIFY_FLAG" val="#wm#"/>
</p:tagLst>
</file>

<file path=ppt/tags/tag173.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3*i*3"/>
  <p:tag name="KSO_WM_UNIT_LAYERLEVEL" val="1"/>
  <p:tag name="KSO_WM_TAG_VERSION" val="1.0"/>
  <p:tag name="KSO_WM_BEAUTIFY_FLAG" val="#wm#"/>
</p:tagLst>
</file>

<file path=ppt/tags/tag174.xml><?xml version="1.0" encoding="utf-8"?>
<p:tagLst xmlns:a="http://schemas.openxmlformats.org/drawingml/2006/main" xmlns:r="http://schemas.openxmlformats.org/officeDocument/2006/relationships"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TYPE" val="i"/>
  <p:tag name="KSO_WM_UNIT_INDEX" val="4"/>
  <p:tag name="KSO_WM_UNIT_ID" val="_13*i*4"/>
  <p:tag name="KSO_WM_UNIT_LAYERLEVEL" val="1"/>
  <p:tag name="KSO_WM_TAG_VERSION" val="1.0"/>
  <p:tag name="KSO_WM_BEAUTIFY_FLAG" val="#wm#"/>
</p:tagLst>
</file>

<file path=ppt/tags/tag175.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4*i*1"/>
  <p:tag name="KSO_WM_UNIT_BK_DARK_LIGHT" val="2"/>
  <p:tag name="KSO_WM_UNIT_LAYERLEVEL" val="1"/>
  <p:tag name="KSO_WM_TAG_VERSION" val="1.0"/>
  <p:tag name="KSO_WM_BEAUTIFY_FLAG" val="#wm#"/>
</p:tagLst>
</file>

<file path=ppt/tags/tag176.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77.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78.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79.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80.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81.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82.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TYPE" val="i"/>
  <p:tag name="KSO_WM_UNIT_INDEX" val="1"/>
  <p:tag name="KSO_WM_UNIT_ID" val="_14*i*1"/>
  <p:tag name="KSO_WM_UNIT_LAYERLEVEL" val="1"/>
  <p:tag name="KSO_WM_TAG_VERSION" val="1.0"/>
  <p:tag name="KSO_WM_BEAUTIFY_FLAG" val="#wm#"/>
</p:tagLst>
</file>

<file path=ppt/tags/tag183.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4*i*2"/>
  <p:tag name="KSO_WM_UNIT_LAYERLEVEL" val="1"/>
  <p:tag name="KSO_WM_TAG_VERSION" val="1.0"/>
  <p:tag name="KSO_WM_BEAUTIFY_FLAG" val="#wm#"/>
</p:tagLst>
</file>

<file path=ppt/tags/tag184.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4*i*3"/>
  <p:tag name="KSO_WM_UNIT_LAYERLEVEL" val="1"/>
  <p:tag name="KSO_WM_TAG_VERSION" val="1.0"/>
  <p:tag name="KSO_WM_BEAUTIFY_FLAG" val="#wm#"/>
</p:tagLst>
</file>

<file path=ppt/tags/tag185.xml><?xml version="1.0" encoding="utf-8"?>
<p:tagLst xmlns:a="http://schemas.openxmlformats.org/drawingml/2006/main" xmlns:r="http://schemas.openxmlformats.org/officeDocument/2006/relationships"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TYPE" val="i"/>
  <p:tag name="KSO_WM_UNIT_INDEX" val="4"/>
  <p:tag name="KSO_WM_UNIT_ID" val="_14*i*4"/>
  <p:tag name="KSO_WM_UNIT_LAYERLEVEL" val="1"/>
  <p:tag name="KSO_WM_TAG_VERSION" val="1.0"/>
  <p:tag name="KSO_WM_BEAUTIFY_FLAG" val="#wm#"/>
</p:tagLst>
</file>

<file path=ppt/tags/tag186.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5*i*1"/>
  <p:tag name="KSO_WM_UNIT_BK_DARK_LIGHT" val="2"/>
  <p:tag name="KSO_WM_UNIT_LAYERLEVEL" val="1"/>
  <p:tag name="KSO_WM_TAG_VERSION" val="1.0"/>
  <p:tag name="KSO_WM_BEAUTIFY_FLAG" val="#wm#"/>
</p:tagLst>
</file>

<file path=ppt/tags/tag187.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88.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89.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90.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91.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92.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93.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TYPE" val="i"/>
  <p:tag name="KSO_WM_UNIT_INDEX" val="1"/>
  <p:tag name="KSO_WM_UNIT_ID" val="_15*i*1"/>
  <p:tag name="KSO_WM_UNIT_LAYERLEVEL" val="1"/>
  <p:tag name="KSO_WM_TAG_VERSION" val="1.0"/>
  <p:tag name="KSO_WM_BEAUTIFY_FLAG" val="#wm#"/>
</p:tagLst>
</file>

<file path=ppt/tags/tag194.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5*i*2"/>
  <p:tag name="KSO_WM_UNIT_LAYERLEVEL" val="1"/>
  <p:tag name="KSO_WM_TAG_VERSION" val="1.0"/>
  <p:tag name="KSO_WM_BEAUTIFY_FLAG" val="#wm#"/>
</p:tagLst>
</file>

<file path=ppt/tags/tag195.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5*i*3"/>
  <p:tag name="KSO_WM_UNIT_LAYERLEVEL" val="1"/>
  <p:tag name="KSO_WM_TAG_VERSION" val="1.0"/>
  <p:tag name="KSO_WM_BEAUTIFY_FLAG" val="#wm#"/>
</p:tagLst>
</file>

<file path=ppt/tags/tag196.xml><?xml version="1.0" encoding="utf-8"?>
<p:tagLst xmlns:a="http://schemas.openxmlformats.org/drawingml/2006/main" xmlns:r="http://schemas.openxmlformats.org/officeDocument/2006/relationships"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TYPE" val="i"/>
  <p:tag name="KSO_WM_UNIT_INDEX" val="4"/>
  <p:tag name="KSO_WM_UNIT_ID" val="_15*i*4"/>
  <p:tag name="KSO_WM_UNIT_LAYERLEVEL" val="1"/>
  <p:tag name="KSO_WM_TAG_VERSION" val="1.0"/>
  <p:tag name="KSO_WM_BEAUTIFY_FLAG" val="#wm#"/>
</p:tagLst>
</file>

<file path=ppt/tags/tag197.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TYPE" val="i"/>
  <p:tag name="KSO_WM_UNIT_INDEX" val="1"/>
  <p:tag name="KSO_WM_UNIT_ID" val="_16*i*1"/>
  <p:tag name="KSO_WM_UNIT_LAYERLEVEL" val="1"/>
  <p:tag name="KSO_WM_TAG_VERSION" val="1.0"/>
  <p:tag name="KSO_WM_BEAUTIFY_FLAG" val="#wm#"/>
</p:tagLst>
</file>

<file path=ppt/tags/tag198.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6*i*1"/>
  <p:tag name="KSO_WM_UNIT_BK_DARK_LIGHT" val="2"/>
  <p:tag name="KSO_WM_UNIT_LAYERLEVEL" val="1"/>
  <p:tag name="KSO_WM_TAG_VERSION" val="1.0"/>
  <p:tag name="KSO_WM_BEAUTIFY_FLAG" val="#wm#"/>
</p:tagLst>
</file>

<file path=ppt/tags/tag199.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200.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201.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202.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203.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204.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205.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6*i*2"/>
  <p:tag name="KSO_WM_UNIT_LAYERLEVEL" val="1"/>
  <p:tag name="KSO_WM_TAG_VERSION" val="1.0"/>
  <p:tag name="KSO_WM_BEAUTIFY_FLAG" val="#wm#"/>
</p:tagLst>
</file>

<file path=ppt/tags/tag206.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6*i*3"/>
  <p:tag name="KSO_WM_UNIT_LAYERLEVEL" val="1"/>
  <p:tag name="KSO_WM_TAG_VERSION" val="1.0"/>
  <p:tag name="KSO_WM_BEAUTIFY_FLAG" val="#wm#"/>
</p:tagLst>
</file>

<file path=ppt/tags/tag207.xml><?xml version="1.0" encoding="utf-8"?>
<p:tagLst xmlns:a="http://schemas.openxmlformats.org/drawingml/2006/main" xmlns:r="http://schemas.openxmlformats.org/officeDocument/2006/relationships"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TYPE" val="i"/>
  <p:tag name="KSO_WM_UNIT_INDEX" val="4"/>
  <p:tag name="KSO_WM_UNIT_ID" val="_16*i*4"/>
  <p:tag name="KSO_WM_UNIT_LAYERLEVEL" val="1"/>
  <p:tag name="KSO_WM_TAG_VERSION" val="1.0"/>
  <p:tag name="KSO_WM_BEAUTIFY_FLAG" val="#wm#"/>
</p:tagLst>
</file>

<file path=ppt/tags/tag20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5265_22*i*1"/>
  <p:tag name="KSO_WM_TEMPLATE_CATEGORY" val="custom"/>
  <p:tag name="KSO_WM_TEMPLATE_INDEX" val="20205265"/>
  <p:tag name="KSO_WM_UNIT_LAYERLEVEL" val="1"/>
  <p:tag name="KSO_WM_TAG_VERSION" val="1.0"/>
  <p:tag name="KSO_WM_BEAUTIFY_FLAG" val="#wm#"/>
  <p:tag name="KSO_WM_UNIT_TYPE" val="i"/>
  <p:tag name="KSO_WM_UNIT_INDEX" val="1"/>
  <p:tag name="KSO_WM_SLIDE_BACKGROUND_TYPE" val="navigation"/>
</p:tagLst>
</file>

<file path=ppt/tags/tag20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custom20205265_22*i*5"/>
  <p:tag name="KSO_WM_TEMPLATE_CATEGORY" val="custom"/>
  <p:tag name="KSO_WM_TEMPLATE_INDEX" val="20205265"/>
  <p:tag name="KSO_WM_UNIT_LAYERLEVEL" val="1"/>
  <p:tag name="KSO_WM_TAG_VERSION" val="1.0"/>
  <p:tag name="KSO_WM_BEAUTIFY_FLAG" val="#wm#"/>
  <p:tag name="KSO_WM_UNIT_TYPE" val="i"/>
  <p:tag name="KSO_WM_UNIT_INDEX" val="5"/>
  <p:tag name="KSO_WM_SLIDE_BACKGROUND_TYPE" val="navigation"/>
</p:tagLst>
</file>

<file path=ppt/tags/tag210.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7*i*1"/>
  <p:tag name="KSO_WM_UNIT_BK_DARK_LIGHT" val="2"/>
  <p:tag name="KSO_WM_UNIT_LAYERLEVEL" val="1"/>
  <p:tag name="KSO_WM_TAG_VERSION" val="1.0"/>
  <p:tag name="KSO_WM_BEAUTIFY_FLAG" val="#wm#"/>
</p:tagLst>
</file>

<file path=ppt/tags/tag211.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12.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13.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14.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15.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16.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17.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18.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219.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TYPE" val="i"/>
  <p:tag name="KSO_WM_UNIT_INDEX" val="6"/>
  <p:tag name="KSO_WM_UNIT_ID" val="_17*i*6"/>
  <p:tag name="KSO_WM_UNIT_LAYERLEVEL" val="1"/>
  <p:tag name="KSO_WM_TAG_VERSION" val="1.0"/>
  <p:tag name="KSO_WM_BEAUTIFY_FLAG" val="#wm#"/>
</p:tagLst>
</file>

<file path=ppt/tags/tag220.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TYPE" val="i"/>
  <p:tag name="KSO_WM_UNIT_INDEX" val="7"/>
  <p:tag name="KSO_WM_UNIT_ID" val="_17*i*7"/>
  <p:tag name="KSO_WM_UNIT_LAYERLEVEL" val="1"/>
  <p:tag name="KSO_WM_TAG_VERSION" val="1.0"/>
  <p:tag name="KSO_WM_BEAUTIFY_FLAG" val="#wm#"/>
</p:tagLst>
</file>

<file path=ppt/tags/tag221.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TYPE" val="i"/>
  <p:tag name="KSO_WM_UNIT_INDEX" val="8"/>
  <p:tag name="KSO_WM_UNIT_ID" val="_17*i*8"/>
  <p:tag name="KSO_WM_UNIT_LAYERLEVEL" val="1"/>
  <p:tag name="KSO_WM_TAG_VERSION" val="1.0"/>
  <p:tag name="KSO_WM_BEAUTIFY_FLAG" val="#wm#"/>
</p:tagLst>
</file>

<file path=ppt/tags/tag222.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7*i*2"/>
  <p:tag name="KSO_WM_UNIT_LAYERLEVEL" val="1"/>
  <p:tag name="KSO_WM_TAG_VERSION" val="1.0"/>
  <p:tag name="KSO_WM_BEAUTIFY_FLAG" val="#wm#"/>
</p:tagLst>
</file>

<file path=ppt/tags/tag223.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7*i*3"/>
  <p:tag name="KSO_WM_UNIT_LAYERLEVEL" val="1"/>
  <p:tag name="KSO_WM_TAG_VERSION" val="1.0"/>
  <p:tag name="KSO_WM_BEAUTIFY_FLAG" val="#wm#"/>
</p:tagLst>
</file>

<file path=ppt/tags/tag224.xml><?xml version="1.0" encoding="utf-8"?>
<p:tagLst xmlns:a="http://schemas.openxmlformats.org/drawingml/2006/main" xmlns:r="http://schemas.openxmlformats.org/officeDocument/2006/relationships"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TYPE" val="i"/>
  <p:tag name="KSO_WM_UNIT_INDEX" val="4"/>
  <p:tag name="KSO_WM_UNIT_ID" val="_17*i*4"/>
  <p:tag name="KSO_WM_UNIT_LAYERLEVEL" val="1"/>
  <p:tag name="KSO_WM_TAG_VERSION" val="1.0"/>
  <p:tag name="KSO_WM_BEAUTIFY_FLAG" val="#wm#"/>
</p:tagLst>
</file>

<file path=ppt/tags/tag225.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TYPE" val="i"/>
  <p:tag name="KSO_WM_UNIT_INDEX" val="1"/>
  <p:tag name="KSO_WM_UNIT_ID" val="_18*i*1"/>
  <p:tag name="KSO_WM_UNIT_LAYERLEVEL" val="1"/>
  <p:tag name="KSO_WM_TAG_VERSION" val="1.0"/>
  <p:tag name="KSO_WM_BEAUTIFY_FLAG" val="#wm#"/>
</p:tagLst>
</file>

<file path=ppt/tags/tag226.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TYPE" val="i"/>
  <p:tag name="KSO_WM_UNIT_INDEX" val="4"/>
  <p:tag name="KSO_WM_UNIT_ID" val="_18*i*4"/>
  <p:tag name="KSO_WM_UNIT_LAYERLEVEL" val="1"/>
  <p:tag name="KSO_WM_TAG_VERSION" val="1.0"/>
  <p:tag name="KSO_WM_BEAUTIFY_FLAG" val="#wm#"/>
</p:tagLst>
</file>

<file path=ppt/tags/tag227.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TYPE" val="i"/>
  <p:tag name="KSO_WM_UNIT_INDEX" val="7"/>
  <p:tag name="KSO_WM_UNIT_ID" val="_18*i*7"/>
  <p:tag name="KSO_WM_UNIT_LAYERLEVEL" val="1"/>
  <p:tag name="KSO_WM_TAG_VERSION" val="1.0"/>
  <p:tag name="KSO_WM_BEAUTIFY_FLAG" val="#wm#"/>
</p:tagLst>
</file>

<file path=ppt/tags/tag228.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SUBTYPE" val="h"/>
  <p:tag name="KSO_WM_UNIT_TYPE" val="i"/>
  <p:tag name="KSO_WM_UNIT_INDEX" val="1"/>
  <p:tag name="KSO_WM_UNIT_ID" val="_18*i*1"/>
  <p:tag name="KSO_WM_UNIT_BK_DARK_LIGHT" val="2"/>
  <p:tag name="KSO_WM_UNIT_LAYERLEVEL" val="1"/>
  <p:tag name="KSO_WM_TAG_VERSION" val="1.0"/>
  <p:tag name="KSO_WM_BEAUTIFY_FLAG" val="#wm#"/>
</p:tagLst>
</file>

<file path=ppt/tags/tag229.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230.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231.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232.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233.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234.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TYPE" val="i"/>
  <p:tag name="KSO_WM_UNIT_INDEX" val="5"/>
  <p:tag name="KSO_WM_UNIT_ID" val="_18*i*5"/>
  <p:tag name="KSO_WM_UNIT_LAYERLEVEL" val="1"/>
  <p:tag name="KSO_WM_TAG_VERSION" val="1.0"/>
  <p:tag name="KSO_WM_BEAUTIFY_FLAG" val="#wm#"/>
</p:tagLst>
</file>

<file path=ppt/tags/tag235.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TYPE" val="i"/>
  <p:tag name="KSO_WM_UNIT_INDEX" val="6"/>
  <p:tag name="KSO_WM_UNIT_ID" val="_18*i*6"/>
  <p:tag name="KSO_WM_UNIT_LAYERLEVEL" val="1"/>
  <p:tag name="KSO_WM_TAG_VERSION" val="1.0"/>
  <p:tag name="KSO_WM_BEAUTIFY_FLAG" val="#wm#"/>
</p:tagLst>
</file>

<file path=ppt/tags/tag236.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TYPE" val="i"/>
  <p:tag name="KSO_WM_UNIT_INDEX" val="2"/>
  <p:tag name="KSO_WM_UNIT_ID" val="_18*i*2"/>
  <p:tag name="KSO_WM_UNIT_LAYERLEVEL" val="1"/>
  <p:tag name="KSO_WM_TAG_VERSION" val="1.0"/>
  <p:tag name="KSO_WM_BEAUTIFY_FLAG" val="#wm#"/>
</p:tagLst>
</file>

<file path=ppt/tags/tag237.xml><?xml version="1.0" encoding="utf-8"?>
<p:tagLst xmlns:a="http://schemas.openxmlformats.org/drawingml/2006/main" xmlns:r="http://schemas.openxmlformats.org/officeDocument/2006/relationships"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TYPE" val="i"/>
  <p:tag name="KSO_WM_UNIT_INDEX" val="3"/>
  <p:tag name="KSO_WM_UNIT_ID" val="_18*i*3"/>
  <p:tag name="KSO_WM_UNIT_LAYERLEVEL" val="1"/>
  <p:tag name="KSO_WM_TAG_VERSION" val="1.0"/>
  <p:tag name="KSO_WM_BEAUTIFY_FLAG" val="#wm#"/>
</p:tagLst>
</file>

<file path=ppt/tags/tag238.xml><?xml version="1.0" encoding="utf-8"?>
<p:tagLst xmlns:a="http://schemas.openxmlformats.org/drawingml/2006/main" xmlns:r="http://schemas.openxmlformats.org/officeDocument/2006/relationships" xmlns:p="http://schemas.openxmlformats.org/presentationml/2006/main">
  <p:tag name="KSO_WM_TEMPLATE_THUMBS_INDEX" val="1、4、7、10、13、15、17、18、19、20、22、23、25、26、27、28、30"/>
  <p:tag name="KSO_WM_SLIDE_ID" val="custom20205265_1"/>
  <p:tag name="KSO_WM_TEMPLATE_SUBCATEGORY" val="0"/>
  <p:tag name="KSO_WM_TEMPLATE_MASTER_TYPE" val="1"/>
  <p:tag name="KSO_WM_TEMPLATE_COLOR_TYPE" val="1"/>
  <p:tag name="KSO_WM_SLIDE_TYPE" val="title"/>
  <p:tag name="KSO_WM_SLIDE_SUBTYPE" val="pureTxt"/>
  <p:tag name="KSO_WM_SLIDE_ITEM_CNT" val="0"/>
  <p:tag name="KSO_WM_SLIDE_INDEX" val="1"/>
  <p:tag name="KSO_WM_TEMPLATE_MASTER_THUMB_INDEX" val="12"/>
  <p:tag name="KSO_WM_TAG_VERSION" val="1.0"/>
  <p:tag name="KSO_WM_BEAUTIFY_FLAG" val="#wm#"/>
  <p:tag name="KSO_WM_TEMPLATE_CATEGORY" val="custom"/>
  <p:tag name="KSO_WM_TEMPLATE_INDEX" val="20205265"/>
  <p:tag name="KSO_WM_SLIDE_LAYOUT" val="a_b"/>
  <p:tag name="KSO_WM_SLIDE_LAYOUT_CNT" val="1_1"/>
</p:tagLst>
</file>

<file path=ppt/tags/tag239.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VALUE" val="16"/>
  <p:tag name="KSO_WM_UNIT_HIGHLIGHT" val="0"/>
  <p:tag name="KSO_WM_UNIT_COMPATIBLE" val="0"/>
  <p:tag name="KSO_WM_UNIT_DIAGRAM_ISNUMVISUAL" val="0"/>
  <p:tag name="KSO_WM_UNIT_DIAGRAM_ISREFERUNIT" val="0"/>
  <p:tag name="KSO_WM_UNIT_TYPE" val="a"/>
  <p:tag name="KSO_WM_UNIT_INDEX" val="1"/>
  <p:tag name="KSO_WM_UNIT_ID" val="custom20205265_1*a*1"/>
  <p:tag name="KSO_WM_TEMPLATE_CATEGORY" val="custom"/>
  <p:tag name="KSO_WM_TEMPLATE_INDEX" val="20205265"/>
  <p:tag name="KSO_WM_UNIT_LAYERLEVEL" val="1"/>
  <p:tag name="KSO_WM_TAG_VERSION" val="1.0"/>
  <p:tag name="KSO_WM_BEAUTIFY_FLAG" val="#wm#"/>
  <p:tag name="KSO_WM_UNIT_PRESET_TEXT" val="橙色小清新  毕业答辩PPT"/>
</p:tagLst>
</file>

<file path=ppt/tags/tag240.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VALUE" val="14"/>
  <p:tag name="KSO_WM_UNIT_HIGHLIGHT" val="0"/>
  <p:tag name="KSO_WM_UNIT_COMPATIBLE" val="0"/>
  <p:tag name="KSO_WM_UNIT_DIAGRAM_ISNUMVISUAL" val="0"/>
  <p:tag name="KSO_WM_UNIT_DIAGRAM_ISREFERUNIT" val="0"/>
  <p:tag name="KSO_WM_UNIT_TYPE" val="b"/>
  <p:tag name="KSO_WM_UNIT_INDEX" val="1"/>
  <p:tag name="KSO_WM_UNIT_ID" val="custom20205265_1*b*1"/>
  <p:tag name="KSO_WM_TEMPLATE_CATEGORY" val="custom"/>
  <p:tag name="KSO_WM_TEMPLATE_INDEX" val="20205265"/>
  <p:tag name="KSO_WM_UNIT_LAYERLEVEL" val="1"/>
  <p:tag name="KSO_WM_TAG_VERSION" val="1.0"/>
  <p:tag name="KSO_WM_BEAUTIFY_FLAG" val="#wm#"/>
  <p:tag name="KSO_WM_UNIT_PRESET_TEXT" val="单击此处添加副标题"/>
</p:tagLst>
</file>

<file path=ppt/tags/tag24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265"/>
</p:tagLst>
</file>

<file path=ppt/tags/tag24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265"/>
</p:tagLst>
</file>

<file path=ppt/tags/tag24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265"/>
</p:tagLst>
</file>

<file path=ppt/tags/tag24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265"/>
</p:tagLst>
</file>

<file path=ppt/tags/tag24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265"/>
</p:tagLst>
</file>

<file path=ppt/tags/tag24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265"/>
</p:tagLst>
</file>

<file path=ppt/tags/tag24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265"/>
</p:tagLst>
</file>

<file path=ppt/tags/tag24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265"/>
</p:tagLst>
</file>

<file path=ppt/tags/tag24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265"/>
</p:tagLst>
</file>

<file path=ppt/tags/tag25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265"/>
</p:tagLst>
</file>

<file path=ppt/tags/tag25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265"/>
</p:tagLst>
</file>

<file path=ppt/tags/tag25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265"/>
</p:tagLst>
</file>

<file path=ppt/tags/tag25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265"/>
</p:tagLst>
</file>

<file path=ppt/theme/theme1.xml><?xml version="1.0" encoding="utf-8"?>
<a:theme xmlns:a="http://schemas.openxmlformats.org/drawingml/2006/main" name="1_Office 主题​​">
  <a:themeElements>
    <a:clrScheme name="自定义 12">
      <a:dk1>
        <a:sysClr val="windowText" lastClr="000000"/>
      </a:dk1>
      <a:lt1>
        <a:sysClr val="window" lastClr="FFFFFF"/>
      </a:lt1>
      <a:dk2>
        <a:srgbClr val="F9F3F0"/>
      </a:dk2>
      <a:lt2>
        <a:srgbClr val="FFFFFF"/>
      </a:lt2>
      <a:accent1>
        <a:srgbClr val="CA9D7C"/>
      </a:accent1>
      <a:accent2>
        <a:srgbClr val="C1968C"/>
      </a:accent2>
      <a:accent3>
        <a:srgbClr val="B8909B"/>
      </a:accent3>
      <a:accent4>
        <a:srgbClr val="AF89AB"/>
      </a:accent4>
      <a:accent5>
        <a:srgbClr val="A683BA"/>
      </a:accent5>
      <a:accent6>
        <a:srgbClr val="9D7CCA"/>
      </a:accent6>
      <a:hlink>
        <a:srgbClr val="658BD5"/>
      </a:hlink>
      <a:folHlink>
        <a:srgbClr val="A16AA5"/>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TotalTime>
  <Words>1325</Words>
  <Application>Microsoft Office PowerPoint</Application>
  <PresentationFormat>宽屏</PresentationFormat>
  <Paragraphs>60</Paragraphs>
  <Slides>17</Slides>
  <Notes>0</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17</vt:i4>
      </vt:variant>
    </vt:vector>
  </HeadingPairs>
  <TitlesOfParts>
    <vt:vector size="24" baseType="lpstr">
      <vt:lpstr>Aria</vt:lpstr>
      <vt:lpstr>汉仪旗黑-85S</vt:lpstr>
      <vt:lpstr>宋体</vt:lpstr>
      <vt:lpstr>微软雅黑</vt:lpstr>
      <vt:lpstr>Arial</vt:lpstr>
      <vt:lpstr>Calibri</vt:lpstr>
      <vt:lpstr>1_Office 主题​​</vt:lpstr>
      <vt:lpstr>开学练习讲评</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开学练习讲评</dc:title>
  <dc:creator>Administrator</dc:creator>
  <cp:lastModifiedBy>mengnannan</cp:lastModifiedBy>
  <cp:revision>15</cp:revision>
  <dcterms:created xsi:type="dcterms:W3CDTF">2022-02-17T03:52:00Z</dcterms:created>
  <dcterms:modified xsi:type="dcterms:W3CDTF">2022-02-23T09:43:50Z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064995BB97A147469634080D53BA5365</vt:lpwstr>
  </property>
  <property fmtid="{D5CDD505-2E9C-101B-9397-08002B2CF9AE}" pid="3" name="KSOProductBuildVer">
    <vt:lpwstr>2052-11.1.0.11365</vt:lpwstr>
  </property>
</Properties>
</file>