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notesMasterIdLst>
    <p:notesMasterId r:id="rId96"/>
  </p:notesMasterIdLst>
  <p:handoutMasterIdLst>
    <p:handoutMasterId r:id="rId97"/>
  </p:handoutMasterIdLst>
  <p:sldIdLst>
    <p:sldId id="1473" r:id="rId2"/>
    <p:sldId id="1474" r:id="rId3"/>
    <p:sldId id="1480" r:id="rId4"/>
    <p:sldId id="1482" r:id="rId5"/>
    <p:sldId id="1575" r:id="rId6"/>
    <p:sldId id="1225" r:id="rId7"/>
    <p:sldId id="1476" r:id="rId8"/>
    <p:sldId id="1576" r:id="rId9"/>
    <p:sldId id="1663" r:id="rId10"/>
    <p:sldId id="1664" r:id="rId11"/>
    <p:sldId id="1577" r:id="rId12"/>
    <p:sldId id="1665" r:id="rId13"/>
    <p:sldId id="1666" r:id="rId14"/>
    <p:sldId id="1667" r:id="rId15"/>
    <p:sldId id="1668" r:id="rId16"/>
    <p:sldId id="1584" r:id="rId17"/>
    <p:sldId id="1585" r:id="rId18"/>
    <p:sldId id="1586" r:id="rId19"/>
    <p:sldId id="1587" r:id="rId20"/>
    <p:sldId id="1588" r:id="rId21"/>
    <p:sldId id="1590" r:id="rId22"/>
    <p:sldId id="1591" r:id="rId23"/>
    <p:sldId id="1592" r:id="rId24"/>
    <p:sldId id="1593" r:id="rId25"/>
    <p:sldId id="1595" r:id="rId26"/>
    <p:sldId id="1596" r:id="rId27"/>
    <p:sldId id="1669" r:id="rId28"/>
    <p:sldId id="1394" r:id="rId29"/>
    <p:sldId id="1589" r:id="rId30"/>
    <p:sldId id="1597" r:id="rId31"/>
    <p:sldId id="1670" r:id="rId32"/>
    <p:sldId id="1598" r:id="rId33"/>
    <p:sldId id="1415" r:id="rId34"/>
    <p:sldId id="1504" r:id="rId35"/>
    <p:sldId id="1600" r:id="rId36"/>
    <p:sldId id="1671" r:id="rId37"/>
    <p:sldId id="1599" r:id="rId38"/>
    <p:sldId id="1602" r:id="rId39"/>
    <p:sldId id="1603" r:id="rId40"/>
    <p:sldId id="1604" r:id="rId41"/>
    <p:sldId id="1605" r:id="rId42"/>
    <p:sldId id="1607" r:id="rId43"/>
    <p:sldId id="1629" r:id="rId44"/>
    <p:sldId id="1417" r:id="rId45"/>
    <p:sldId id="1631" r:id="rId46"/>
    <p:sldId id="1634" r:id="rId47"/>
    <p:sldId id="1672" r:id="rId48"/>
    <p:sldId id="1673" r:id="rId49"/>
    <p:sldId id="1638" r:id="rId50"/>
    <p:sldId id="1676" r:id="rId51"/>
    <p:sldId id="1675" r:id="rId52"/>
    <p:sldId id="1681" r:id="rId53"/>
    <p:sldId id="1678" r:id="rId54"/>
    <p:sldId id="1639" r:id="rId55"/>
    <p:sldId id="1612" r:id="rId56"/>
    <p:sldId id="1613" r:id="rId57"/>
    <p:sldId id="1640" r:id="rId58"/>
    <p:sldId id="1644" r:id="rId59"/>
    <p:sldId id="1645" r:id="rId60"/>
    <p:sldId id="1682" r:id="rId61"/>
    <p:sldId id="1683" r:id="rId62"/>
    <p:sldId id="1643" r:id="rId63"/>
    <p:sldId id="1684" r:id="rId64"/>
    <p:sldId id="1615" r:id="rId65"/>
    <p:sldId id="1616" r:id="rId66"/>
    <p:sldId id="1646" r:id="rId67"/>
    <p:sldId id="1647" r:id="rId68"/>
    <p:sldId id="1617" r:id="rId69"/>
    <p:sldId id="1692" r:id="rId70"/>
    <p:sldId id="1619" r:id="rId71"/>
    <p:sldId id="1620" r:id="rId72"/>
    <p:sldId id="1685" r:id="rId73"/>
    <p:sldId id="1621" r:id="rId74"/>
    <p:sldId id="1693" r:id="rId75"/>
    <p:sldId id="1623" r:id="rId76"/>
    <p:sldId id="1648" r:id="rId77"/>
    <p:sldId id="1649" r:id="rId78"/>
    <p:sldId id="1627" r:id="rId79"/>
    <p:sldId id="1686" r:id="rId80"/>
    <p:sldId id="1628" r:id="rId81"/>
    <p:sldId id="1650" r:id="rId82"/>
    <p:sldId id="1558" r:id="rId83"/>
    <p:sldId id="1559" r:id="rId84"/>
    <p:sldId id="1687" r:id="rId85"/>
    <p:sldId id="1688" r:id="rId86"/>
    <p:sldId id="1689" r:id="rId87"/>
    <p:sldId id="1568" r:id="rId88"/>
    <p:sldId id="1690" r:id="rId89"/>
    <p:sldId id="1563" r:id="rId90"/>
    <p:sldId id="1658" r:id="rId91"/>
    <p:sldId id="1659" r:id="rId92"/>
    <p:sldId id="1691" r:id="rId93"/>
    <p:sldId id="1660" r:id="rId94"/>
    <p:sldId id="1477" r:id="rId95"/>
  </p:sldIdLst>
  <p:sldSz cx="12190413" cy="6859588"/>
  <p:notesSz cx="6858000" cy="9144000"/>
  <p:defaultTex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87" userDrawn="1">
          <p15:clr>
            <a:srgbClr val="A4A3A4"/>
          </p15:clr>
        </p15:guide>
        <p15:guide id="2" pos="7332"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385D8A"/>
    <a:srgbClr val="E7E9EB"/>
    <a:srgbClr val="DCDCDC"/>
    <a:srgbClr val="EEF0F1"/>
    <a:srgbClr val="009C96"/>
    <a:srgbClr val="EBF9F4"/>
    <a:srgbClr val="D5FFFD"/>
    <a:srgbClr val="EDEEF1"/>
    <a:srgbClr val="EDF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浅色样式 3 - 强调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0505E3EF-67EA-436B-97B2-0124C06EBD24}" styleName="中度样式 4 - 强调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08FB837D-C827-4EFA-A057-4D05807E0F7C}" styleName="主题样式 1 - 强调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567" autoAdjust="0"/>
    <p:restoredTop sz="96429" autoAdjust="0"/>
  </p:normalViewPr>
  <p:slideViewPr>
    <p:cSldViewPr>
      <p:cViewPr>
        <p:scale>
          <a:sx n="100" d="100"/>
          <a:sy n="100" d="100"/>
        </p:scale>
        <p:origin x="480" y="366"/>
      </p:cViewPr>
      <p:guideLst>
        <p:guide orient="horz" pos="2387"/>
        <p:guide pos="7332"/>
      </p:guideLst>
    </p:cSldViewPr>
  </p:slideViewPr>
  <p:outlineViewPr>
    <p:cViewPr>
      <p:scale>
        <a:sx n="33" d="100"/>
        <a:sy n="33" d="100"/>
      </p:scale>
      <p:origin x="0" y="0"/>
    </p:cViewPr>
  </p:outlineViewPr>
  <p:notesTextViewPr>
    <p:cViewPr>
      <p:scale>
        <a:sx n="75" d="100"/>
        <a:sy n="75" d="100"/>
      </p:scale>
      <p:origin x="0" y="0"/>
    </p:cViewPr>
  </p:notesTextViewPr>
  <p:sorterViewPr>
    <p:cViewPr>
      <p:scale>
        <a:sx n="100" d="100"/>
        <a:sy n="100" d="100"/>
      </p:scale>
      <p:origin x="0" y="0"/>
    </p:cViewPr>
  </p:sorterViewPr>
  <p:notesViewPr>
    <p:cSldViewPr>
      <p:cViewPr varScale="1">
        <p:scale>
          <a:sx n="79" d="100"/>
          <a:sy n="79" d="100"/>
        </p:scale>
        <p:origin x="-3966"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handoutMaster" Target="handoutMasters/handout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viewProps" Target="viewProps.xml"/><Relationship Id="rId10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t>2021/3/2</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t>‹#›</a:t>
            </a:fld>
            <a:endParaRPr lang="zh-CN" altLang="en-US"/>
          </a:p>
        </p:txBody>
      </p:sp>
    </p:spTree>
    <p:extLst>
      <p:ext uri="{BB962C8B-B14F-4D97-AF65-F5344CB8AC3E}">
        <p14:creationId xmlns:p14="http://schemas.microsoft.com/office/powerpoint/2010/main" val="7381113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t>2021/3/2</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t>‹#›</a:t>
            </a:fld>
            <a:endParaRPr lang="zh-CN" altLang="en-US"/>
          </a:p>
        </p:txBody>
      </p:sp>
    </p:spTree>
    <p:extLst>
      <p:ext uri="{BB962C8B-B14F-4D97-AF65-F5344CB8AC3E}">
        <p14:creationId xmlns:p14="http://schemas.microsoft.com/office/powerpoint/2010/main" val="2725096833"/>
      </p:ext>
    </p:extLst>
  </p:cSld>
  <p:clrMap bg1="lt1" tx1="dk1" bg2="lt2" tx2="dk2" accent1="accent1" accent2="accent2" accent3="accent3" accent4="accent4" accent5="accent5" accent6="accent6" hlink="hlink" folHlink="folHlink"/>
  <p:notesStyle>
    <a:lvl1pPr marL="0" algn="l" defTabSz="1218565" rtl="0" eaLnBrk="1" latinLnBrk="0" hangingPunct="1">
      <a:defRPr sz="1600" kern="1200">
        <a:solidFill>
          <a:schemeClr val="tx1"/>
        </a:solidFill>
        <a:latin typeface="+mn-lt"/>
        <a:ea typeface="+mn-ea"/>
        <a:cs typeface="+mn-cs"/>
      </a:defRPr>
    </a:lvl1pPr>
    <a:lvl2pPr marL="609600" algn="l" defTabSz="1218565" rtl="0" eaLnBrk="1" latinLnBrk="0" hangingPunct="1">
      <a:defRPr sz="1600" kern="1200">
        <a:solidFill>
          <a:schemeClr val="tx1"/>
        </a:solidFill>
        <a:latin typeface="+mn-lt"/>
        <a:ea typeface="+mn-ea"/>
        <a:cs typeface="+mn-cs"/>
      </a:defRPr>
    </a:lvl2pPr>
    <a:lvl3pPr marL="1219200" algn="l" defTabSz="1218565" rtl="0" eaLnBrk="1" latinLnBrk="0" hangingPunct="1">
      <a:defRPr sz="1600" kern="1200">
        <a:solidFill>
          <a:schemeClr val="tx1"/>
        </a:solidFill>
        <a:latin typeface="+mn-lt"/>
        <a:ea typeface="+mn-ea"/>
        <a:cs typeface="+mn-cs"/>
      </a:defRPr>
    </a:lvl3pPr>
    <a:lvl4pPr marL="1828800" algn="l" defTabSz="1218565" rtl="0" eaLnBrk="1" latinLnBrk="0" hangingPunct="1">
      <a:defRPr sz="1600" kern="1200">
        <a:solidFill>
          <a:schemeClr val="tx1"/>
        </a:solidFill>
        <a:latin typeface="+mn-lt"/>
        <a:ea typeface="+mn-ea"/>
        <a:cs typeface="+mn-cs"/>
      </a:defRPr>
    </a:lvl4pPr>
    <a:lvl5pPr marL="2438400" algn="l" defTabSz="1218565" rtl="0" eaLnBrk="1" latinLnBrk="0" hangingPunct="1">
      <a:defRPr sz="1600" kern="1200">
        <a:solidFill>
          <a:schemeClr val="tx1"/>
        </a:solidFill>
        <a:latin typeface="+mn-lt"/>
        <a:ea typeface="+mn-ea"/>
        <a:cs typeface="+mn-cs"/>
      </a:defRPr>
    </a:lvl5pPr>
    <a:lvl6pPr marL="3048000" algn="l" defTabSz="1218565" rtl="0" eaLnBrk="1" latinLnBrk="0" hangingPunct="1">
      <a:defRPr sz="1600" kern="1200">
        <a:solidFill>
          <a:schemeClr val="tx1"/>
        </a:solidFill>
        <a:latin typeface="+mn-lt"/>
        <a:ea typeface="+mn-ea"/>
        <a:cs typeface="+mn-cs"/>
      </a:defRPr>
    </a:lvl6pPr>
    <a:lvl7pPr marL="3657600" algn="l" defTabSz="1218565" rtl="0" eaLnBrk="1" latinLnBrk="0" hangingPunct="1">
      <a:defRPr sz="1600" kern="1200">
        <a:solidFill>
          <a:schemeClr val="tx1"/>
        </a:solidFill>
        <a:latin typeface="+mn-lt"/>
        <a:ea typeface="+mn-ea"/>
        <a:cs typeface="+mn-cs"/>
      </a:defRPr>
    </a:lvl7pPr>
    <a:lvl8pPr marL="4267200" algn="l" defTabSz="1218565" rtl="0" eaLnBrk="1" latinLnBrk="0" hangingPunct="1">
      <a:defRPr sz="1600" kern="1200">
        <a:solidFill>
          <a:schemeClr val="tx1"/>
        </a:solidFill>
        <a:latin typeface="+mn-lt"/>
        <a:ea typeface="+mn-ea"/>
        <a:cs typeface="+mn-cs"/>
      </a:defRPr>
    </a:lvl8pPr>
    <a:lvl9pPr marL="4876800" algn="l" defTabSz="1218565"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5" name="幻灯片图像占位符 1"/>
          <p:cNvSpPr>
            <a:spLocks noGrp="1" noRot="1" noChangeAspect="1"/>
          </p:cNvSpPr>
          <p:nvPr>
            <p:ph type="sldImg"/>
          </p:nvPr>
        </p:nvSpPr>
        <p:spPr bwMode="auto">
          <a:xfrm>
            <a:off x="382588" y="685800"/>
            <a:ext cx="6092825" cy="3429000"/>
          </a:xfrm>
          <a:noFill/>
          <a:ln>
            <a:solidFill>
              <a:srgbClr val="000000"/>
            </a:solidFill>
            <a:miter lim="800000"/>
          </a:ln>
        </p:spPr>
      </p:sp>
      <p:sp>
        <p:nvSpPr>
          <p:cNvPr id="292866"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dirty="0" smtClean="0"/>
          </a:p>
        </p:txBody>
      </p:sp>
      <p:sp>
        <p:nvSpPr>
          <p:cNvPr id="292867" name="灯片编号占位符 3"/>
          <p:cNvSpPr>
            <a:spLocks noGrp="1"/>
          </p:cNvSpPr>
          <p:nvPr>
            <p:ph type="sldNum" sz="quarter" idx="5"/>
          </p:nvPr>
        </p:nvSpPr>
        <p:spPr bwMode="auto">
          <a:ln>
            <a:miter lim="800000"/>
          </a:ln>
        </p:spPr>
        <p:txBody>
          <a:bodyPr wrap="square" numCol="1" anchorCtr="0" compatLnSpc="1"/>
          <a:lstStyle/>
          <a:p>
            <a:pPr defTabSz="1217295" fontAlgn="base">
              <a:spcBef>
                <a:spcPct val="0"/>
              </a:spcBef>
              <a:spcAft>
                <a:spcPct val="0"/>
              </a:spcAft>
              <a:defRPr/>
            </a:pPr>
            <a:fld id="{8434232D-77A3-48F2-BDAE-7B774E249B18}" type="slidenum">
              <a:rPr lang="zh-CN" altLang="en-US"/>
              <a:t>2</a:t>
            </a:fld>
            <a:endParaRPr lang="en-US" altLang="zh-CN" dirty="0"/>
          </a:p>
        </p:txBody>
      </p:sp>
    </p:spTree>
    <p:extLst>
      <p:ext uri="{BB962C8B-B14F-4D97-AF65-F5344CB8AC3E}">
        <p14:creationId xmlns:p14="http://schemas.microsoft.com/office/powerpoint/2010/main" val="14434894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5" name="幻灯片图像占位符 1"/>
          <p:cNvSpPr>
            <a:spLocks noGrp="1" noRot="1" noChangeAspect="1"/>
          </p:cNvSpPr>
          <p:nvPr>
            <p:ph type="sldImg"/>
          </p:nvPr>
        </p:nvSpPr>
        <p:spPr bwMode="auto">
          <a:xfrm>
            <a:off x="382588" y="685800"/>
            <a:ext cx="6092825" cy="3429000"/>
          </a:xfrm>
          <a:noFill/>
          <a:ln>
            <a:solidFill>
              <a:srgbClr val="000000"/>
            </a:solidFill>
            <a:miter lim="800000"/>
          </a:ln>
        </p:spPr>
      </p:sp>
      <p:sp>
        <p:nvSpPr>
          <p:cNvPr id="292866"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dirty="0" smtClean="0"/>
          </a:p>
        </p:txBody>
      </p:sp>
      <p:sp>
        <p:nvSpPr>
          <p:cNvPr id="292867" name="灯片编号占位符 3"/>
          <p:cNvSpPr>
            <a:spLocks noGrp="1"/>
          </p:cNvSpPr>
          <p:nvPr>
            <p:ph type="sldNum" sz="quarter" idx="5"/>
          </p:nvPr>
        </p:nvSpPr>
        <p:spPr bwMode="auto">
          <a:ln>
            <a:miter lim="800000"/>
          </a:ln>
        </p:spPr>
        <p:txBody>
          <a:bodyPr wrap="square" numCol="1" anchorCtr="0" compatLnSpc="1"/>
          <a:lstStyle/>
          <a:p>
            <a:pPr defTabSz="1217295" fontAlgn="base">
              <a:spcBef>
                <a:spcPct val="0"/>
              </a:spcBef>
              <a:spcAft>
                <a:spcPct val="0"/>
              </a:spcAft>
              <a:defRPr/>
            </a:pPr>
            <a:fld id="{8434232D-77A3-48F2-BDAE-7B774E249B18}" type="slidenum">
              <a:rPr lang="zh-CN" altLang="en-US">
                <a:solidFill>
                  <a:prstClr val="black"/>
                </a:solidFill>
              </a:rPr>
              <a:pPr defTabSz="1217295" fontAlgn="base">
                <a:spcBef>
                  <a:spcPct val="0"/>
                </a:spcBef>
                <a:spcAft>
                  <a:spcPct val="0"/>
                </a:spcAft>
                <a:defRPr/>
              </a:pPr>
              <a:t>3</a:t>
            </a:fld>
            <a:endParaRPr lang="en-US" altLang="zh-CN" dirty="0">
              <a:solidFill>
                <a:prstClr val="black"/>
              </a:solidFill>
            </a:endParaRPr>
          </a:p>
        </p:txBody>
      </p:sp>
    </p:spTree>
    <p:extLst>
      <p:ext uri="{BB962C8B-B14F-4D97-AF65-F5344CB8AC3E}">
        <p14:creationId xmlns:p14="http://schemas.microsoft.com/office/powerpoint/2010/main" val="3072625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幻灯片图像占位符 1"/>
          <p:cNvSpPr>
            <a:spLocks noGrp="1" noRot="1" noChangeAspect="1"/>
          </p:cNvSpPr>
          <p:nvPr>
            <p:ph type="sldImg"/>
          </p:nvPr>
        </p:nvSpPr>
        <p:spPr bwMode="auto">
          <a:xfrm>
            <a:off x="382588" y="685800"/>
            <a:ext cx="6092825" cy="3429000"/>
          </a:xfrm>
          <a:noFill/>
          <a:ln>
            <a:solidFill>
              <a:srgbClr val="000000"/>
            </a:solidFill>
            <a:miter lim="800000"/>
          </a:ln>
        </p:spPr>
      </p:sp>
      <p:sp>
        <p:nvSpPr>
          <p:cNvPr id="17410"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dirty="0"/>
          </a:p>
        </p:txBody>
      </p:sp>
      <p:sp>
        <p:nvSpPr>
          <p:cNvPr id="17411" name="灯片编号占位符 3"/>
          <p:cNvSpPr>
            <a:spLocks noGrp="1"/>
          </p:cNvSpPr>
          <p:nvPr>
            <p:ph type="sldNum" sz="quarter" idx="5"/>
          </p:nvPr>
        </p:nvSpPr>
        <p:spPr bwMode="auto">
          <a:ln>
            <a:miter lim="800000"/>
          </a:ln>
        </p:spPr>
        <p:txBody>
          <a:bodyPr wrap="square" numCol="1" anchorCtr="0" compatLnSpc="1"/>
          <a:lstStyle/>
          <a:p>
            <a:pPr defTabSz="1217295" fontAlgn="base">
              <a:spcBef>
                <a:spcPct val="0"/>
              </a:spcBef>
              <a:spcAft>
                <a:spcPct val="0"/>
              </a:spcAft>
              <a:defRPr/>
            </a:pPr>
            <a:fld id="{C3E83408-13E1-4429-91FB-2C4E73E5E907}" type="slidenum">
              <a:rPr lang="zh-CN" altLang="en-US"/>
              <a:t>6</a:t>
            </a:fld>
            <a:endParaRPr lang="en-US" altLang="zh-CN" dirty="0"/>
          </a:p>
        </p:txBody>
      </p:sp>
    </p:spTree>
    <p:extLst>
      <p:ext uri="{BB962C8B-B14F-4D97-AF65-F5344CB8AC3E}">
        <p14:creationId xmlns:p14="http://schemas.microsoft.com/office/powerpoint/2010/main" val="1560293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63771900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4_空白">
    <p:spTree>
      <p:nvGrpSpPr>
        <p:cNvPr id="1" name=""/>
        <p:cNvGrpSpPr/>
        <p:nvPr/>
      </p:nvGrpSpPr>
      <p:grpSpPr>
        <a:xfrm>
          <a:off x="0" y="0"/>
          <a:ext cx="0" cy="0"/>
          <a:chOff x="0" y="0"/>
          <a:chExt cx="0" cy="0"/>
        </a:xfrm>
      </p:grpSpPr>
      <p:sp>
        <p:nvSpPr>
          <p:cNvPr id="2" name="矩形 1"/>
          <p:cNvSpPr/>
          <p:nvPr userDrawn="1"/>
        </p:nvSpPr>
        <p:spPr>
          <a:xfrm>
            <a:off x="0" y="5589240"/>
            <a:ext cx="12190413" cy="127034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48524645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8_空白">
    <p:spTree>
      <p:nvGrpSpPr>
        <p:cNvPr id="1" name=""/>
        <p:cNvGrpSpPr/>
        <p:nvPr/>
      </p:nvGrpSpPr>
      <p:grpSpPr>
        <a:xfrm>
          <a:off x="0" y="0"/>
          <a:ext cx="0" cy="0"/>
          <a:chOff x="0" y="0"/>
          <a:chExt cx="0" cy="0"/>
        </a:xfrm>
      </p:grpSpPr>
      <p:sp>
        <p:nvSpPr>
          <p:cNvPr id="2" name="矩形 1"/>
          <p:cNvSpPr/>
          <p:nvPr userDrawn="1"/>
        </p:nvSpPr>
        <p:spPr>
          <a:xfrm>
            <a:off x="0" y="5419588"/>
            <a:ext cx="12190413" cy="14400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405756560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空白">
    <p:spTree>
      <p:nvGrpSpPr>
        <p:cNvPr id="1" name=""/>
        <p:cNvGrpSpPr/>
        <p:nvPr/>
      </p:nvGrpSpPr>
      <p:grpSpPr>
        <a:xfrm>
          <a:off x="0" y="0"/>
          <a:ext cx="0" cy="0"/>
          <a:chOff x="0" y="0"/>
          <a:chExt cx="0" cy="0"/>
        </a:xfrm>
      </p:grpSpPr>
      <p:sp>
        <p:nvSpPr>
          <p:cNvPr id="2" name="矩形 1"/>
          <p:cNvSpPr/>
          <p:nvPr userDrawn="1"/>
        </p:nvSpPr>
        <p:spPr>
          <a:xfrm>
            <a:off x="0" y="5229994"/>
            <a:ext cx="12190413" cy="162959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79591963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7_空白">
    <p:spTree>
      <p:nvGrpSpPr>
        <p:cNvPr id="1" name=""/>
        <p:cNvGrpSpPr/>
        <p:nvPr/>
      </p:nvGrpSpPr>
      <p:grpSpPr>
        <a:xfrm>
          <a:off x="0" y="0"/>
          <a:ext cx="0" cy="0"/>
          <a:chOff x="0" y="0"/>
          <a:chExt cx="0" cy="0"/>
        </a:xfrm>
      </p:grpSpPr>
      <p:sp>
        <p:nvSpPr>
          <p:cNvPr id="2" name="矩形 1"/>
          <p:cNvSpPr/>
          <p:nvPr userDrawn="1"/>
        </p:nvSpPr>
        <p:spPr>
          <a:xfrm>
            <a:off x="0" y="5085978"/>
            <a:ext cx="12190413" cy="177361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00540296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9_空白">
    <p:spTree>
      <p:nvGrpSpPr>
        <p:cNvPr id="1" name=""/>
        <p:cNvGrpSpPr/>
        <p:nvPr/>
      </p:nvGrpSpPr>
      <p:grpSpPr>
        <a:xfrm>
          <a:off x="0" y="0"/>
          <a:ext cx="0" cy="0"/>
          <a:chOff x="0" y="0"/>
          <a:chExt cx="0" cy="0"/>
        </a:xfrm>
      </p:grpSpPr>
      <p:sp>
        <p:nvSpPr>
          <p:cNvPr id="2" name="矩形 1"/>
          <p:cNvSpPr/>
          <p:nvPr userDrawn="1"/>
        </p:nvSpPr>
        <p:spPr>
          <a:xfrm>
            <a:off x="0" y="4869954"/>
            <a:ext cx="12190413" cy="198963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75890965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3_空白">
    <p:spTree>
      <p:nvGrpSpPr>
        <p:cNvPr id="1" name=""/>
        <p:cNvGrpSpPr/>
        <p:nvPr/>
      </p:nvGrpSpPr>
      <p:grpSpPr>
        <a:xfrm>
          <a:off x="0" y="0"/>
          <a:ext cx="0" cy="0"/>
          <a:chOff x="0" y="0"/>
          <a:chExt cx="0" cy="0"/>
        </a:xfrm>
      </p:grpSpPr>
      <p:sp>
        <p:nvSpPr>
          <p:cNvPr id="2" name="矩形 1"/>
          <p:cNvSpPr/>
          <p:nvPr userDrawn="1"/>
        </p:nvSpPr>
        <p:spPr>
          <a:xfrm>
            <a:off x="0" y="4699588"/>
            <a:ext cx="12190413" cy="21600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4010471669"/>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0_空白">
    <p:spTree>
      <p:nvGrpSpPr>
        <p:cNvPr id="1" name=""/>
        <p:cNvGrpSpPr/>
        <p:nvPr/>
      </p:nvGrpSpPr>
      <p:grpSpPr>
        <a:xfrm>
          <a:off x="0" y="0"/>
          <a:ext cx="0" cy="0"/>
          <a:chOff x="0" y="0"/>
          <a:chExt cx="0" cy="0"/>
        </a:xfrm>
      </p:grpSpPr>
      <p:sp>
        <p:nvSpPr>
          <p:cNvPr id="2" name="矩形 1"/>
          <p:cNvSpPr/>
          <p:nvPr userDrawn="1"/>
        </p:nvSpPr>
        <p:spPr>
          <a:xfrm>
            <a:off x="0" y="4509914"/>
            <a:ext cx="12190413" cy="234967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685399595"/>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1_空白">
    <p:spTree>
      <p:nvGrpSpPr>
        <p:cNvPr id="1" name=""/>
        <p:cNvGrpSpPr/>
        <p:nvPr/>
      </p:nvGrpSpPr>
      <p:grpSpPr>
        <a:xfrm>
          <a:off x="0" y="0"/>
          <a:ext cx="0" cy="0"/>
          <a:chOff x="0" y="0"/>
          <a:chExt cx="0" cy="0"/>
        </a:xfrm>
      </p:grpSpPr>
      <p:sp>
        <p:nvSpPr>
          <p:cNvPr id="2" name="矩形 1"/>
          <p:cNvSpPr/>
          <p:nvPr userDrawn="1"/>
        </p:nvSpPr>
        <p:spPr>
          <a:xfrm>
            <a:off x="0" y="4339588"/>
            <a:ext cx="12190413" cy="25200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756842081"/>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6_空白">
    <p:spTree>
      <p:nvGrpSpPr>
        <p:cNvPr id="1" name=""/>
        <p:cNvGrpSpPr/>
        <p:nvPr/>
      </p:nvGrpSpPr>
      <p:grpSpPr>
        <a:xfrm>
          <a:off x="0" y="0"/>
          <a:ext cx="0" cy="0"/>
          <a:chOff x="0" y="0"/>
          <a:chExt cx="0" cy="0"/>
        </a:xfrm>
      </p:grpSpPr>
      <p:sp>
        <p:nvSpPr>
          <p:cNvPr id="2" name="矩形 1"/>
          <p:cNvSpPr/>
          <p:nvPr userDrawn="1"/>
        </p:nvSpPr>
        <p:spPr>
          <a:xfrm>
            <a:off x="0" y="4149874"/>
            <a:ext cx="12190413" cy="270971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839283274"/>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5_空白">
    <p:spTree>
      <p:nvGrpSpPr>
        <p:cNvPr id="1" name=""/>
        <p:cNvGrpSpPr/>
        <p:nvPr/>
      </p:nvGrpSpPr>
      <p:grpSpPr>
        <a:xfrm>
          <a:off x="0" y="0"/>
          <a:ext cx="0" cy="0"/>
          <a:chOff x="0" y="0"/>
          <a:chExt cx="0" cy="0"/>
        </a:xfrm>
      </p:grpSpPr>
      <p:sp>
        <p:nvSpPr>
          <p:cNvPr id="2" name="矩形 1"/>
          <p:cNvSpPr/>
          <p:nvPr userDrawn="1"/>
        </p:nvSpPr>
        <p:spPr>
          <a:xfrm>
            <a:off x="0" y="3789834"/>
            <a:ext cx="12190413" cy="306975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681908932"/>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5_空白">
    <p:spTree>
      <p:nvGrpSpPr>
        <p:cNvPr id="1" name=""/>
        <p:cNvGrpSpPr/>
        <p:nvPr/>
      </p:nvGrpSpPr>
      <p:grpSpPr>
        <a:xfrm>
          <a:off x="0" y="0"/>
          <a:ext cx="0" cy="0"/>
          <a:chOff x="0" y="0"/>
          <a:chExt cx="0" cy="0"/>
        </a:xfrm>
      </p:grpSpPr>
      <p:sp>
        <p:nvSpPr>
          <p:cNvPr id="2" name="矩形 1"/>
          <p:cNvSpPr/>
          <p:nvPr userDrawn="1"/>
        </p:nvSpPr>
        <p:spPr>
          <a:xfrm>
            <a:off x="0" y="3429000"/>
            <a:ext cx="12190413" cy="343058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950163025"/>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2_空白">
    <p:spTree>
      <p:nvGrpSpPr>
        <p:cNvPr id="1" name=""/>
        <p:cNvGrpSpPr/>
        <p:nvPr/>
      </p:nvGrpSpPr>
      <p:grpSpPr>
        <a:xfrm>
          <a:off x="0" y="0"/>
          <a:ext cx="0" cy="0"/>
          <a:chOff x="0" y="0"/>
          <a:chExt cx="0" cy="0"/>
        </a:xfrm>
      </p:grpSpPr>
      <p:sp>
        <p:nvSpPr>
          <p:cNvPr id="2" name="矩形 1"/>
          <p:cNvSpPr/>
          <p:nvPr userDrawn="1"/>
        </p:nvSpPr>
        <p:spPr>
          <a:xfrm>
            <a:off x="0" y="3259588"/>
            <a:ext cx="12190413" cy="36000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792657053"/>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7_空白">
    <p:spTree>
      <p:nvGrpSpPr>
        <p:cNvPr id="1" name=""/>
        <p:cNvGrpSpPr/>
        <p:nvPr/>
      </p:nvGrpSpPr>
      <p:grpSpPr>
        <a:xfrm>
          <a:off x="0" y="0"/>
          <a:ext cx="0" cy="0"/>
          <a:chOff x="0" y="0"/>
          <a:chExt cx="0" cy="0"/>
        </a:xfrm>
      </p:grpSpPr>
      <p:sp>
        <p:nvSpPr>
          <p:cNvPr id="2" name="矩形 1"/>
          <p:cNvSpPr/>
          <p:nvPr userDrawn="1"/>
        </p:nvSpPr>
        <p:spPr>
          <a:xfrm>
            <a:off x="0" y="3068788"/>
            <a:ext cx="12190413" cy="379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57890251"/>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8_空白">
    <p:spTree>
      <p:nvGrpSpPr>
        <p:cNvPr id="1" name=""/>
        <p:cNvGrpSpPr/>
        <p:nvPr/>
      </p:nvGrpSpPr>
      <p:grpSpPr>
        <a:xfrm>
          <a:off x="0" y="0"/>
          <a:ext cx="0" cy="0"/>
          <a:chOff x="0" y="0"/>
          <a:chExt cx="0" cy="0"/>
        </a:xfrm>
      </p:grpSpPr>
      <p:sp>
        <p:nvSpPr>
          <p:cNvPr id="2" name="矩形 1"/>
          <p:cNvSpPr/>
          <p:nvPr userDrawn="1"/>
        </p:nvSpPr>
        <p:spPr>
          <a:xfrm>
            <a:off x="0" y="2708920"/>
            <a:ext cx="12190413" cy="415066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915963484"/>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9_空白">
    <p:spTree>
      <p:nvGrpSpPr>
        <p:cNvPr id="1" name=""/>
        <p:cNvGrpSpPr/>
        <p:nvPr/>
      </p:nvGrpSpPr>
      <p:grpSpPr>
        <a:xfrm>
          <a:off x="0" y="0"/>
          <a:ext cx="0" cy="0"/>
          <a:chOff x="0" y="0"/>
          <a:chExt cx="0" cy="0"/>
        </a:xfrm>
      </p:grpSpPr>
      <p:sp>
        <p:nvSpPr>
          <p:cNvPr id="2" name="矩形 1"/>
          <p:cNvSpPr/>
          <p:nvPr userDrawn="1"/>
        </p:nvSpPr>
        <p:spPr>
          <a:xfrm>
            <a:off x="0" y="2348788"/>
            <a:ext cx="12190413" cy="451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849015344"/>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0_空白">
    <p:spTree>
      <p:nvGrpSpPr>
        <p:cNvPr id="1" name=""/>
        <p:cNvGrpSpPr/>
        <p:nvPr/>
      </p:nvGrpSpPr>
      <p:grpSpPr>
        <a:xfrm>
          <a:off x="0" y="0"/>
          <a:ext cx="0" cy="0"/>
          <a:chOff x="0" y="0"/>
          <a:chExt cx="0" cy="0"/>
        </a:xfrm>
      </p:grpSpPr>
      <p:sp>
        <p:nvSpPr>
          <p:cNvPr id="2" name="矩形 1"/>
          <p:cNvSpPr/>
          <p:nvPr userDrawn="1"/>
        </p:nvSpPr>
        <p:spPr>
          <a:xfrm>
            <a:off x="0" y="1988788"/>
            <a:ext cx="12190413" cy="487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7251835"/>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1_空白">
    <p:spTree>
      <p:nvGrpSpPr>
        <p:cNvPr id="1" name=""/>
        <p:cNvGrpSpPr/>
        <p:nvPr/>
      </p:nvGrpSpPr>
      <p:grpSpPr>
        <a:xfrm>
          <a:off x="0" y="0"/>
          <a:ext cx="0" cy="0"/>
          <a:chOff x="0" y="0"/>
          <a:chExt cx="0" cy="0"/>
        </a:xfrm>
      </p:grpSpPr>
      <p:sp>
        <p:nvSpPr>
          <p:cNvPr id="2" name="矩形 1"/>
          <p:cNvSpPr/>
          <p:nvPr userDrawn="1"/>
        </p:nvSpPr>
        <p:spPr>
          <a:xfrm>
            <a:off x="0" y="1628788"/>
            <a:ext cx="12190413" cy="523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257354119"/>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2_空白">
    <p:spTree>
      <p:nvGrpSpPr>
        <p:cNvPr id="1" name=""/>
        <p:cNvGrpSpPr/>
        <p:nvPr/>
      </p:nvGrpSpPr>
      <p:grpSpPr>
        <a:xfrm>
          <a:off x="0" y="0"/>
          <a:ext cx="0" cy="0"/>
          <a:chOff x="0" y="0"/>
          <a:chExt cx="0" cy="0"/>
        </a:xfrm>
      </p:grpSpPr>
      <p:sp>
        <p:nvSpPr>
          <p:cNvPr id="2" name="矩形 1"/>
          <p:cNvSpPr/>
          <p:nvPr userDrawn="1"/>
        </p:nvSpPr>
        <p:spPr>
          <a:xfrm>
            <a:off x="0" y="1268788"/>
            <a:ext cx="12190413" cy="559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781104127"/>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3_空白">
    <p:spTree>
      <p:nvGrpSpPr>
        <p:cNvPr id="1" name=""/>
        <p:cNvGrpSpPr/>
        <p:nvPr/>
      </p:nvGrpSpPr>
      <p:grpSpPr>
        <a:xfrm>
          <a:off x="0" y="0"/>
          <a:ext cx="0" cy="0"/>
          <a:chOff x="0" y="0"/>
          <a:chExt cx="0" cy="0"/>
        </a:xfrm>
      </p:grpSpPr>
      <p:sp>
        <p:nvSpPr>
          <p:cNvPr id="2" name="矩形 1"/>
          <p:cNvSpPr/>
          <p:nvPr userDrawn="1"/>
        </p:nvSpPr>
        <p:spPr>
          <a:xfrm>
            <a:off x="0" y="908788"/>
            <a:ext cx="12190413" cy="595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25518727"/>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4_空白">
    <p:spTree>
      <p:nvGrpSpPr>
        <p:cNvPr id="1" name=""/>
        <p:cNvGrpSpPr/>
        <p:nvPr/>
      </p:nvGrpSpPr>
      <p:grpSpPr>
        <a:xfrm>
          <a:off x="0" y="0"/>
          <a:ext cx="0" cy="0"/>
          <a:chOff x="0" y="0"/>
          <a:chExt cx="0" cy="0"/>
        </a:xfrm>
      </p:grpSpPr>
      <p:sp>
        <p:nvSpPr>
          <p:cNvPr id="2" name="矩形 1"/>
          <p:cNvSpPr/>
          <p:nvPr userDrawn="1"/>
        </p:nvSpPr>
        <p:spPr>
          <a:xfrm>
            <a:off x="0" y="0"/>
            <a:ext cx="12190413" cy="685958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19932234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矩形 4">
            <a:extLst>
              <a:ext uri="{FF2B5EF4-FFF2-40B4-BE49-F238E27FC236}">
                <a16:creationId xmlns="" xmlns:a16="http://schemas.microsoft.com/office/drawing/2014/main" id="{E0807B09-F3B6-4E1C-B76C-0E5EC6B1B295}"/>
              </a:ext>
            </a:extLst>
          </p:cNvPr>
          <p:cNvSpPr/>
          <p:nvPr userDrawn="1"/>
        </p:nvSpPr>
        <p:spPr>
          <a:xfrm>
            <a:off x="0" y="0"/>
            <a:ext cx="12192000" cy="6858000"/>
          </a:xfrm>
          <a:prstGeom prst="rect">
            <a:avLst/>
          </a:prstGeom>
          <a:blipFill dpi="0" rotWithShape="1">
            <a:blip r:embed="rId2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40"/>
            <a:endParaRPr lang="zh-CN" altLang="en-US" dirty="0">
              <a:solidFill>
                <a:prstClr val="white"/>
              </a:solidFill>
            </a:endParaRPr>
          </a:p>
        </p:txBody>
      </p:sp>
    </p:spTree>
    <p:extLst>
      <p:ext uri="{BB962C8B-B14F-4D97-AF65-F5344CB8AC3E}">
        <p14:creationId xmlns:p14="http://schemas.microsoft.com/office/powerpoint/2010/main" val="21814583"/>
      </p:ext>
    </p:extLst>
  </p:cSld>
  <p:clrMap bg1="lt1" tx1="dk1" bg2="lt2" tx2="dk2" accent1="accent1" accent2="accent2" accent3="accent3" accent4="accent4" accent5="accent5" accent6="accent6" hlink="hlink" folHlink="folHlink"/>
  <p:sldLayoutIdLst>
    <p:sldLayoutId id="2147483698" r:id="rId1"/>
    <p:sldLayoutId id="2147483672" r:id="rId2"/>
    <p:sldLayoutId id="2147483703" r:id="rId3"/>
    <p:sldLayoutId id="2147483699" r:id="rId4"/>
    <p:sldLayoutId id="2147483702" r:id="rId5"/>
    <p:sldLayoutId id="2147483680" r:id="rId6"/>
    <p:sldLayoutId id="2147483706" r:id="rId7"/>
    <p:sldLayoutId id="2147483700" r:id="rId8"/>
    <p:sldLayoutId id="2147483704" r:id="rId9"/>
    <p:sldLayoutId id="2147483678" r:id="rId10"/>
    <p:sldLayoutId id="2147483701" r:id="rId11"/>
    <p:sldLayoutId id="2147483675" r:id="rId12"/>
    <p:sldLayoutId id="2147483705" r:id="rId13"/>
    <p:sldLayoutId id="2147483676" r:id="rId14"/>
    <p:sldLayoutId id="2147483679" r:id="rId15"/>
    <p:sldLayoutId id="2147483681" r:id="rId16"/>
    <p:sldLayoutId id="2147483682" r:id="rId17"/>
    <p:sldLayoutId id="2147483683" r:id="rId18"/>
    <p:sldLayoutId id="2147483684" r:id="rId19"/>
    <p:sldLayoutId id="2147483685" r:id="rId20"/>
    <p:sldLayoutId id="2147483677" r:id="rId21"/>
  </p:sldLayoutIdLst>
  <p:timing>
    <p:tnLst>
      <p:par>
        <p:cTn id="1" dur="indefinite" restart="never" nodeType="tmRoot"/>
      </p:par>
    </p:tnLst>
  </p:timing>
  <p:txStyles>
    <p:titleStyle>
      <a:lvl1pPr algn="ctr" defTabSz="1219140" rtl="0" eaLnBrk="1" latinLnBrk="0" hangingPunct="1">
        <a:spcBef>
          <a:spcPct val="0"/>
        </a:spcBef>
        <a:buNone/>
        <a:defRPr sz="5900" kern="1200">
          <a:solidFill>
            <a:schemeClr val="tx1"/>
          </a:solidFill>
          <a:latin typeface="+mj-lt"/>
          <a:ea typeface="+mj-ea"/>
          <a:cs typeface="+mj-cs"/>
        </a:defRPr>
      </a:lvl1pPr>
    </p:titleStyle>
    <p:bodyStyle>
      <a:lvl1pPr marL="457178" indent="-457178" algn="l" defTabSz="121914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50" indent="-380981" algn="l" defTabSz="1219140"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3925" indent="-304784" algn="l" defTabSz="121914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493"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06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63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140" rtl="0" eaLnBrk="1" latinLnBrk="0" hangingPunct="1">
        <a:defRPr sz="2400" kern="1200">
          <a:solidFill>
            <a:schemeClr val="tx1"/>
          </a:solidFill>
          <a:latin typeface="+mn-lt"/>
          <a:ea typeface="+mn-ea"/>
          <a:cs typeface="+mn-cs"/>
        </a:defRPr>
      </a:lvl1pPr>
      <a:lvl2pPr marL="609570" algn="l" defTabSz="1219140" rtl="0" eaLnBrk="1" latinLnBrk="0" hangingPunct="1">
        <a:defRPr sz="2400" kern="1200">
          <a:solidFill>
            <a:schemeClr val="tx1"/>
          </a:solidFill>
          <a:latin typeface="+mn-lt"/>
          <a:ea typeface="+mn-ea"/>
          <a:cs typeface="+mn-cs"/>
        </a:defRPr>
      </a:lvl2pPr>
      <a:lvl3pPr marL="1219140" algn="l" defTabSz="1219140" rtl="0" eaLnBrk="1" latinLnBrk="0" hangingPunct="1">
        <a:defRPr sz="2400" kern="1200">
          <a:solidFill>
            <a:schemeClr val="tx1"/>
          </a:solidFill>
          <a:latin typeface="+mn-lt"/>
          <a:ea typeface="+mn-ea"/>
          <a:cs typeface="+mn-cs"/>
        </a:defRPr>
      </a:lvl3pPr>
      <a:lvl4pPr marL="1828709" algn="l" defTabSz="1219140" rtl="0" eaLnBrk="1" latinLnBrk="0" hangingPunct="1">
        <a:defRPr sz="2400" kern="1200">
          <a:solidFill>
            <a:schemeClr val="tx1"/>
          </a:solidFill>
          <a:latin typeface="+mn-lt"/>
          <a:ea typeface="+mn-ea"/>
          <a:cs typeface="+mn-cs"/>
        </a:defRPr>
      </a:lvl4pPr>
      <a:lvl5pPr marL="2438278" algn="l" defTabSz="1219140" rtl="0" eaLnBrk="1" latinLnBrk="0" hangingPunct="1">
        <a:defRPr sz="2400" kern="1200">
          <a:solidFill>
            <a:schemeClr val="tx1"/>
          </a:solidFill>
          <a:latin typeface="+mn-lt"/>
          <a:ea typeface="+mn-ea"/>
          <a:cs typeface="+mn-cs"/>
        </a:defRPr>
      </a:lvl5pPr>
      <a:lvl6pPr marL="3047848" algn="l" defTabSz="1219140" rtl="0" eaLnBrk="1" latinLnBrk="0" hangingPunct="1">
        <a:defRPr sz="2400" kern="1200">
          <a:solidFill>
            <a:schemeClr val="tx1"/>
          </a:solidFill>
          <a:latin typeface="+mn-lt"/>
          <a:ea typeface="+mn-ea"/>
          <a:cs typeface="+mn-cs"/>
        </a:defRPr>
      </a:lvl6pPr>
      <a:lvl7pPr marL="3657418" algn="l" defTabSz="1219140" rtl="0" eaLnBrk="1" latinLnBrk="0" hangingPunct="1">
        <a:defRPr sz="2400" kern="1200">
          <a:solidFill>
            <a:schemeClr val="tx1"/>
          </a:solidFill>
          <a:latin typeface="+mn-lt"/>
          <a:ea typeface="+mn-ea"/>
          <a:cs typeface="+mn-cs"/>
        </a:defRPr>
      </a:lvl7pPr>
      <a:lvl8pPr marL="4266987" algn="l" defTabSz="1219140" rtl="0" eaLnBrk="1" latinLnBrk="0" hangingPunct="1">
        <a:defRPr sz="2400" kern="1200">
          <a:solidFill>
            <a:schemeClr val="tx1"/>
          </a:solidFill>
          <a:latin typeface="+mn-lt"/>
          <a:ea typeface="+mn-ea"/>
          <a:cs typeface="+mn-cs"/>
        </a:defRPr>
      </a:lvl8pPr>
      <a:lvl9pPr marL="4876557" algn="l" defTabSz="121914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slide" Target="slide82.xml"/><Relationship Id="rId4" Type="http://schemas.openxmlformats.org/officeDocument/2006/relationships/slide" Target="slide44.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3.xml.rels><?xml version="1.0" encoding="UTF-8" standalone="yes"?>
<Relationships xmlns="http://schemas.openxmlformats.org/package/2006/relationships"><Relationship Id="rId8" Type="http://schemas.openxmlformats.org/officeDocument/2006/relationships/slide" Target="slide42.xml"/><Relationship Id="rId3" Type="http://schemas.openxmlformats.org/officeDocument/2006/relationships/slide" Target="slide35.xml"/><Relationship Id="rId7" Type="http://schemas.openxmlformats.org/officeDocument/2006/relationships/slide" Target="slide41.xml"/><Relationship Id="rId2" Type="http://schemas.openxmlformats.org/officeDocument/2006/relationships/slide" Target="slide33.xml"/><Relationship Id="rId1" Type="http://schemas.openxmlformats.org/officeDocument/2006/relationships/slideLayout" Target="../slideLayouts/slideLayout1.xml"/><Relationship Id="rId6" Type="http://schemas.openxmlformats.org/officeDocument/2006/relationships/slide" Target="slide39.xml"/><Relationship Id="rId5" Type="http://schemas.openxmlformats.org/officeDocument/2006/relationships/slide" Target="slide38.xml"/><Relationship Id="rId4" Type="http://schemas.openxmlformats.org/officeDocument/2006/relationships/slide" Target="slide37.xml"/></Relationships>
</file>

<file path=ppt/slides/_rels/slide34.xml.rels><?xml version="1.0" encoding="UTF-8" standalone="yes"?>
<Relationships xmlns="http://schemas.openxmlformats.org/package/2006/relationships"><Relationship Id="rId8" Type="http://schemas.openxmlformats.org/officeDocument/2006/relationships/slide" Target="slide42.xml"/><Relationship Id="rId3" Type="http://schemas.openxmlformats.org/officeDocument/2006/relationships/slide" Target="slide35.xml"/><Relationship Id="rId7" Type="http://schemas.openxmlformats.org/officeDocument/2006/relationships/slide" Target="slide41.xml"/><Relationship Id="rId2" Type="http://schemas.openxmlformats.org/officeDocument/2006/relationships/slide" Target="slide33.xml"/><Relationship Id="rId1" Type="http://schemas.openxmlformats.org/officeDocument/2006/relationships/slideLayout" Target="../slideLayouts/slideLayout21.xml"/><Relationship Id="rId6" Type="http://schemas.openxmlformats.org/officeDocument/2006/relationships/slide" Target="slide39.xml"/><Relationship Id="rId5" Type="http://schemas.openxmlformats.org/officeDocument/2006/relationships/slide" Target="slide38.xml"/><Relationship Id="rId4" Type="http://schemas.openxmlformats.org/officeDocument/2006/relationships/slide" Target="slide37.xml"/></Relationships>
</file>

<file path=ppt/slides/_rels/slide35.xml.rels><?xml version="1.0" encoding="UTF-8" standalone="yes"?>
<Relationships xmlns="http://schemas.openxmlformats.org/package/2006/relationships"><Relationship Id="rId8" Type="http://schemas.openxmlformats.org/officeDocument/2006/relationships/slide" Target="slide42.xml"/><Relationship Id="rId3" Type="http://schemas.openxmlformats.org/officeDocument/2006/relationships/slide" Target="slide35.xml"/><Relationship Id="rId7" Type="http://schemas.openxmlformats.org/officeDocument/2006/relationships/slide" Target="slide41.xml"/><Relationship Id="rId2" Type="http://schemas.openxmlformats.org/officeDocument/2006/relationships/slide" Target="slide33.xml"/><Relationship Id="rId1" Type="http://schemas.openxmlformats.org/officeDocument/2006/relationships/slideLayout" Target="../slideLayouts/slideLayout1.xml"/><Relationship Id="rId6" Type="http://schemas.openxmlformats.org/officeDocument/2006/relationships/slide" Target="slide39.xml"/><Relationship Id="rId5" Type="http://schemas.openxmlformats.org/officeDocument/2006/relationships/slide" Target="slide38.xml"/><Relationship Id="rId4" Type="http://schemas.openxmlformats.org/officeDocument/2006/relationships/slide" Target="slide37.xml"/></Relationships>
</file>

<file path=ppt/slides/_rels/slide36.xml.rels><?xml version="1.0" encoding="UTF-8" standalone="yes"?>
<Relationships xmlns="http://schemas.openxmlformats.org/package/2006/relationships"><Relationship Id="rId8" Type="http://schemas.openxmlformats.org/officeDocument/2006/relationships/slide" Target="slide42.xml"/><Relationship Id="rId3" Type="http://schemas.openxmlformats.org/officeDocument/2006/relationships/slide" Target="slide35.xml"/><Relationship Id="rId7" Type="http://schemas.openxmlformats.org/officeDocument/2006/relationships/slide" Target="slide41.xml"/><Relationship Id="rId2" Type="http://schemas.openxmlformats.org/officeDocument/2006/relationships/slide" Target="slide33.xml"/><Relationship Id="rId1" Type="http://schemas.openxmlformats.org/officeDocument/2006/relationships/slideLayout" Target="../slideLayouts/slideLayout21.xml"/><Relationship Id="rId6" Type="http://schemas.openxmlformats.org/officeDocument/2006/relationships/slide" Target="slide39.xml"/><Relationship Id="rId5" Type="http://schemas.openxmlformats.org/officeDocument/2006/relationships/slide" Target="slide38.xml"/><Relationship Id="rId4" Type="http://schemas.openxmlformats.org/officeDocument/2006/relationships/slide" Target="slide37.xml"/></Relationships>
</file>

<file path=ppt/slides/_rels/slide37.xml.rels><?xml version="1.0" encoding="UTF-8" standalone="yes"?>
<Relationships xmlns="http://schemas.openxmlformats.org/package/2006/relationships"><Relationship Id="rId8" Type="http://schemas.openxmlformats.org/officeDocument/2006/relationships/slide" Target="slide42.xml"/><Relationship Id="rId3" Type="http://schemas.openxmlformats.org/officeDocument/2006/relationships/slide" Target="slide35.xml"/><Relationship Id="rId7" Type="http://schemas.openxmlformats.org/officeDocument/2006/relationships/slide" Target="slide41.xml"/><Relationship Id="rId2" Type="http://schemas.openxmlformats.org/officeDocument/2006/relationships/slide" Target="slide33.xml"/><Relationship Id="rId1" Type="http://schemas.openxmlformats.org/officeDocument/2006/relationships/slideLayout" Target="../slideLayouts/slideLayout12.xml"/><Relationship Id="rId6" Type="http://schemas.openxmlformats.org/officeDocument/2006/relationships/slide" Target="slide39.xml"/><Relationship Id="rId5" Type="http://schemas.openxmlformats.org/officeDocument/2006/relationships/slide" Target="slide38.xml"/><Relationship Id="rId4" Type="http://schemas.openxmlformats.org/officeDocument/2006/relationships/slide" Target="slide37.xml"/></Relationships>
</file>

<file path=ppt/slides/_rels/slide38.xml.rels><?xml version="1.0" encoding="UTF-8" standalone="yes"?>
<Relationships xmlns="http://schemas.openxmlformats.org/package/2006/relationships"><Relationship Id="rId8" Type="http://schemas.openxmlformats.org/officeDocument/2006/relationships/slide" Target="slide42.xml"/><Relationship Id="rId3" Type="http://schemas.openxmlformats.org/officeDocument/2006/relationships/slide" Target="slide35.xml"/><Relationship Id="rId7" Type="http://schemas.openxmlformats.org/officeDocument/2006/relationships/slide" Target="slide41.xml"/><Relationship Id="rId2" Type="http://schemas.openxmlformats.org/officeDocument/2006/relationships/slide" Target="slide33.xml"/><Relationship Id="rId1" Type="http://schemas.openxmlformats.org/officeDocument/2006/relationships/slideLayout" Target="../slideLayouts/slideLayout1.xml"/><Relationship Id="rId6" Type="http://schemas.openxmlformats.org/officeDocument/2006/relationships/slide" Target="slide39.xml"/><Relationship Id="rId5" Type="http://schemas.openxmlformats.org/officeDocument/2006/relationships/slide" Target="slide38.xml"/><Relationship Id="rId4" Type="http://schemas.openxmlformats.org/officeDocument/2006/relationships/slide" Target="slide37.xml"/><Relationship Id="rId9" Type="http://schemas.openxmlformats.org/officeDocument/2006/relationships/image" Target="../media/image7.png"/></Relationships>
</file>

<file path=ppt/slides/_rels/slide39.xml.rels><?xml version="1.0" encoding="UTF-8" standalone="yes"?>
<Relationships xmlns="http://schemas.openxmlformats.org/package/2006/relationships"><Relationship Id="rId8" Type="http://schemas.openxmlformats.org/officeDocument/2006/relationships/slide" Target="slide42.xml"/><Relationship Id="rId3" Type="http://schemas.openxmlformats.org/officeDocument/2006/relationships/slide" Target="slide35.xml"/><Relationship Id="rId7" Type="http://schemas.openxmlformats.org/officeDocument/2006/relationships/slide" Target="slide41.xml"/><Relationship Id="rId2" Type="http://schemas.openxmlformats.org/officeDocument/2006/relationships/slide" Target="slide33.xml"/><Relationship Id="rId1" Type="http://schemas.openxmlformats.org/officeDocument/2006/relationships/slideLayout" Target="../slideLayouts/slideLayout1.xml"/><Relationship Id="rId6" Type="http://schemas.openxmlformats.org/officeDocument/2006/relationships/slide" Target="slide39.xml"/><Relationship Id="rId5" Type="http://schemas.openxmlformats.org/officeDocument/2006/relationships/slide" Target="slide38.xml"/><Relationship Id="rId4" Type="http://schemas.openxmlformats.org/officeDocument/2006/relationships/slide" Target="slide37.xml"/></Relationships>
</file>

<file path=ppt/slides/_rels/slide40.xml.rels><?xml version="1.0" encoding="UTF-8" standalone="yes"?>
<Relationships xmlns="http://schemas.openxmlformats.org/package/2006/relationships"><Relationship Id="rId8" Type="http://schemas.openxmlformats.org/officeDocument/2006/relationships/slide" Target="slide42.xml"/><Relationship Id="rId3" Type="http://schemas.openxmlformats.org/officeDocument/2006/relationships/slide" Target="slide35.xml"/><Relationship Id="rId7" Type="http://schemas.openxmlformats.org/officeDocument/2006/relationships/slide" Target="slide41.xml"/><Relationship Id="rId2" Type="http://schemas.openxmlformats.org/officeDocument/2006/relationships/slide" Target="slide33.xml"/><Relationship Id="rId1" Type="http://schemas.openxmlformats.org/officeDocument/2006/relationships/slideLayout" Target="../slideLayouts/slideLayout21.xml"/><Relationship Id="rId6" Type="http://schemas.openxmlformats.org/officeDocument/2006/relationships/slide" Target="slide39.xml"/><Relationship Id="rId5" Type="http://schemas.openxmlformats.org/officeDocument/2006/relationships/slide" Target="slide38.xml"/><Relationship Id="rId4" Type="http://schemas.openxmlformats.org/officeDocument/2006/relationships/slide" Target="slide37.xml"/></Relationships>
</file>

<file path=ppt/slides/_rels/slide41.xml.rels><?xml version="1.0" encoding="UTF-8" standalone="yes"?>
<Relationships xmlns="http://schemas.openxmlformats.org/package/2006/relationships"><Relationship Id="rId8" Type="http://schemas.openxmlformats.org/officeDocument/2006/relationships/slide" Target="slide42.xml"/><Relationship Id="rId3" Type="http://schemas.openxmlformats.org/officeDocument/2006/relationships/slide" Target="slide35.xml"/><Relationship Id="rId7" Type="http://schemas.openxmlformats.org/officeDocument/2006/relationships/slide" Target="slide41.xml"/><Relationship Id="rId2" Type="http://schemas.openxmlformats.org/officeDocument/2006/relationships/slide" Target="slide33.xml"/><Relationship Id="rId1" Type="http://schemas.openxmlformats.org/officeDocument/2006/relationships/slideLayout" Target="../slideLayouts/slideLayout1.xml"/><Relationship Id="rId6" Type="http://schemas.openxmlformats.org/officeDocument/2006/relationships/slide" Target="slide39.xml"/><Relationship Id="rId5" Type="http://schemas.openxmlformats.org/officeDocument/2006/relationships/slide" Target="slide38.xml"/><Relationship Id="rId4" Type="http://schemas.openxmlformats.org/officeDocument/2006/relationships/slide" Target="slide37.xml"/></Relationships>
</file>

<file path=ppt/slides/_rels/slide42.xml.rels><?xml version="1.0" encoding="UTF-8" standalone="yes"?>
<Relationships xmlns="http://schemas.openxmlformats.org/package/2006/relationships"><Relationship Id="rId8" Type="http://schemas.openxmlformats.org/officeDocument/2006/relationships/slide" Target="slide42.xml"/><Relationship Id="rId3" Type="http://schemas.openxmlformats.org/officeDocument/2006/relationships/slide" Target="slide35.xml"/><Relationship Id="rId7" Type="http://schemas.openxmlformats.org/officeDocument/2006/relationships/slide" Target="slide41.xml"/><Relationship Id="rId2" Type="http://schemas.openxmlformats.org/officeDocument/2006/relationships/slide" Target="slide33.xml"/><Relationship Id="rId1" Type="http://schemas.openxmlformats.org/officeDocument/2006/relationships/slideLayout" Target="../slideLayouts/slideLayout1.xml"/><Relationship Id="rId6" Type="http://schemas.openxmlformats.org/officeDocument/2006/relationships/slide" Target="slide39.xml"/><Relationship Id="rId5" Type="http://schemas.openxmlformats.org/officeDocument/2006/relationships/slide" Target="slide38.xml"/><Relationship Id="rId4" Type="http://schemas.openxmlformats.org/officeDocument/2006/relationships/slide" Target="slide37.xml"/></Relationships>
</file>

<file path=ppt/slides/_rels/slide43.xml.rels><?xml version="1.0" encoding="UTF-8" standalone="yes"?>
<Relationships xmlns="http://schemas.openxmlformats.org/package/2006/relationships"><Relationship Id="rId8" Type="http://schemas.openxmlformats.org/officeDocument/2006/relationships/slide" Target="slide42.xml"/><Relationship Id="rId3" Type="http://schemas.openxmlformats.org/officeDocument/2006/relationships/slide" Target="slide35.xml"/><Relationship Id="rId7" Type="http://schemas.openxmlformats.org/officeDocument/2006/relationships/slide" Target="slide41.xml"/><Relationship Id="rId2" Type="http://schemas.openxmlformats.org/officeDocument/2006/relationships/slide" Target="slide33.xml"/><Relationship Id="rId1" Type="http://schemas.openxmlformats.org/officeDocument/2006/relationships/slideLayout" Target="../slideLayouts/slideLayout1.xml"/><Relationship Id="rId6" Type="http://schemas.openxmlformats.org/officeDocument/2006/relationships/slide" Target="slide39.xml"/><Relationship Id="rId5" Type="http://schemas.openxmlformats.org/officeDocument/2006/relationships/slide" Target="slide38.xml"/><Relationship Id="rId4" Type="http://schemas.openxmlformats.org/officeDocument/2006/relationships/slide" Target="slide37.xml"/><Relationship Id="rId9" Type="http://schemas.openxmlformats.org/officeDocument/2006/relationships/slide" Target="slide6.xml"/></Relationships>
</file>

<file path=ppt/slides/_rels/slide4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1.xml"/></Relationships>
</file>

<file path=ppt/slides/_rels/slide6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9.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68.xml.rels><?xml version="1.0" encoding="UTF-8" standalone="yes"?>
<Relationships xmlns="http://schemas.openxmlformats.org/package/2006/relationships"><Relationship Id="rId8" Type="http://schemas.openxmlformats.org/officeDocument/2006/relationships/slide" Target="slide78.xml"/><Relationship Id="rId3" Type="http://schemas.openxmlformats.org/officeDocument/2006/relationships/slide" Target="slide70.xml"/><Relationship Id="rId7" Type="http://schemas.openxmlformats.org/officeDocument/2006/relationships/slide" Target="slide76.xml"/><Relationship Id="rId2" Type="http://schemas.openxmlformats.org/officeDocument/2006/relationships/slide" Target="slide68.xml"/><Relationship Id="rId1" Type="http://schemas.openxmlformats.org/officeDocument/2006/relationships/slideLayout" Target="../slideLayouts/slideLayout1.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1.xml"/><Relationship Id="rId9" Type="http://schemas.openxmlformats.org/officeDocument/2006/relationships/slide" Target="slide80.xml"/></Relationships>
</file>

<file path=ppt/slides/_rels/slide69.xml.rels><?xml version="1.0" encoding="UTF-8" standalone="yes"?>
<Relationships xmlns="http://schemas.openxmlformats.org/package/2006/relationships"><Relationship Id="rId8" Type="http://schemas.openxmlformats.org/officeDocument/2006/relationships/slide" Target="slide78.xml"/><Relationship Id="rId3" Type="http://schemas.openxmlformats.org/officeDocument/2006/relationships/slide" Target="slide70.xml"/><Relationship Id="rId7" Type="http://schemas.openxmlformats.org/officeDocument/2006/relationships/slide" Target="slide76.xml"/><Relationship Id="rId2" Type="http://schemas.openxmlformats.org/officeDocument/2006/relationships/slide" Target="slide68.xml"/><Relationship Id="rId1" Type="http://schemas.openxmlformats.org/officeDocument/2006/relationships/slideLayout" Target="../slideLayouts/slideLayout21.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1.xml"/><Relationship Id="rId9" Type="http://schemas.openxmlformats.org/officeDocument/2006/relationships/slide" Target="slide80.xml"/></Relationships>
</file>

<file path=ppt/slides/_rels/slide70.xml.rels><?xml version="1.0" encoding="UTF-8" standalone="yes"?>
<Relationships xmlns="http://schemas.openxmlformats.org/package/2006/relationships"><Relationship Id="rId8" Type="http://schemas.openxmlformats.org/officeDocument/2006/relationships/slide" Target="slide76.xml"/><Relationship Id="rId3" Type="http://schemas.openxmlformats.org/officeDocument/2006/relationships/slide" Target="slide68.xml"/><Relationship Id="rId7" Type="http://schemas.openxmlformats.org/officeDocument/2006/relationships/slide" Target="slide75.xml"/><Relationship Id="rId2" Type="http://schemas.openxmlformats.org/officeDocument/2006/relationships/image" Target="../media/image13.png"/><Relationship Id="rId1" Type="http://schemas.openxmlformats.org/officeDocument/2006/relationships/slideLayout" Target="../slideLayouts/slideLayout13.xml"/><Relationship Id="rId6" Type="http://schemas.openxmlformats.org/officeDocument/2006/relationships/slide" Target="slide73.xml"/><Relationship Id="rId5" Type="http://schemas.openxmlformats.org/officeDocument/2006/relationships/slide" Target="slide71.xml"/><Relationship Id="rId10" Type="http://schemas.openxmlformats.org/officeDocument/2006/relationships/slide" Target="slide80.xml"/><Relationship Id="rId4" Type="http://schemas.openxmlformats.org/officeDocument/2006/relationships/slide" Target="slide70.xml"/><Relationship Id="rId9" Type="http://schemas.openxmlformats.org/officeDocument/2006/relationships/slide" Target="slide78.xml"/></Relationships>
</file>

<file path=ppt/slides/_rels/slide71.xml.rels><?xml version="1.0" encoding="UTF-8" standalone="yes"?>
<Relationships xmlns="http://schemas.openxmlformats.org/package/2006/relationships"><Relationship Id="rId8" Type="http://schemas.openxmlformats.org/officeDocument/2006/relationships/slide" Target="slide78.xml"/><Relationship Id="rId3" Type="http://schemas.openxmlformats.org/officeDocument/2006/relationships/slide" Target="slide70.xml"/><Relationship Id="rId7" Type="http://schemas.openxmlformats.org/officeDocument/2006/relationships/slide" Target="slide76.xml"/><Relationship Id="rId2" Type="http://schemas.openxmlformats.org/officeDocument/2006/relationships/slide" Target="slide68.xml"/><Relationship Id="rId1" Type="http://schemas.openxmlformats.org/officeDocument/2006/relationships/slideLayout" Target="../slideLayouts/slideLayout1.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1.xml"/><Relationship Id="rId9" Type="http://schemas.openxmlformats.org/officeDocument/2006/relationships/slide" Target="slide80.xml"/></Relationships>
</file>

<file path=ppt/slides/_rels/slide72.xml.rels><?xml version="1.0" encoding="UTF-8" standalone="yes"?>
<Relationships xmlns="http://schemas.openxmlformats.org/package/2006/relationships"><Relationship Id="rId8" Type="http://schemas.openxmlformats.org/officeDocument/2006/relationships/slide" Target="slide78.xml"/><Relationship Id="rId3" Type="http://schemas.openxmlformats.org/officeDocument/2006/relationships/slide" Target="slide70.xml"/><Relationship Id="rId7" Type="http://schemas.openxmlformats.org/officeDocument/2006/relationships/slide" Target="slide76.xml"/><Relationship Id="rId2" Type="http://schemas.openxmlformats.org/officeDocument/2006/relationships/slide" Target="slide68.xml"/><Relationship Id="rId1" Type="http://schemas.openxmlformats.org/officeDocument/2006/relationships/slideLayout" Target="../slideLayouts/slideLayout21.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1.xml"/><Relationship Id="rId9" Type="http://schemas.openxmlformats.org/officeDocument/2006/relationships/slide" Target="slide80.xml"/></Relationships>
</file>

<file path=ppt/slides/_rels/slide73.xml.rels><?xml version="1.0" encoding="UTF-8" standalone="yes"?>
<Relationships xmlns="http://schemas.openxmlformats.org/package/2006/relationships"><Relationship Id="rId8" Type="http://schemas.openxmlformats.org/officeDocument/2006/relationships/slide" Target="slide78.xml"/><Relationship Id="rId3" Type="http://schemas.openxmlformats.org/officeDocument/2006/relationships/slide" Target="slide70.xml"/><Relationship Id="rId7" Type="http://schemas.openxmlformats.org/officeDocument/2006/relationships/slide" Target="slide76.xml"/><Relationship Id="rId2" Type="http://schemas.openxmlformats.org/officeDocument/2006/relationships/slide" Target="slide68.xml"/><Relationship Id="rId1" Type="http://schemas.openxmlformats.org/officeDocument/2006/relationships/slideLayout" Target="../slideLayouts/slideLayout1.xml"/><Relationship Id="rId6" Type="http://schemas.openxmlformats.org/officeDocument/2006/relationships/slide" Target="slide75.xml"/><Relationship Id="rId5" Type="http://schemas.openxmlformats.org/officeDocument/2006/relationships/slide" Target="slide73.xml"/><Relationship Id="rId10" Type="http://schemas.openxmlformats.org/officeDocument/2006/relationships/image" Target="../media/image14.png"/><Relationship Id="rId4" Type="http://schemas.openxmlformats.org/officeDocument/2006/relationships/slide" Target="slide71.xml"/><Relationship Id="rId9" Type="http://schemas.openxmlformats.org/officeDocument/2006/relationships/slide" Target="slide80.xml"/></Relationships>
</file>

<file path=ppt/slides/_rels/slide74.xml.rels><?xml version="1.0" encoding="UTF-8" standalone="yes"?>
<Relationships xmlns="http://schemas.openxmlformats.org/package/2006/relationships"><Relationship Id="rId8" Type="http://schemas.openxmlformats.org/officeDocument/2006/relationships/slide" Target="slide76.xml"/><Relationship Id="rId3" Type="http://schemas.openxmlformats.org/officeDocument/2006/relationships/slide" Target="slide68.xml"/><Relationship Id="rId7" Type="http://schemas.openxmlformats.org/officeDocument/2006/relationships/slide" Target="slide75.xml"/><Relationship Id="rId2" Type="http://schemas.openxmlformats.org/officeDocument/2006/relationships/image" Target="../media/image14.png"/><Relationship Id="rId1" Type="http://schemas.openxmlformats.org/officeDocument/2006/relationships/slideLayout" Target="../slideLayouts/slideLayout21.xml"/><Relationship Id="rId6" Type="http://schemas.openxmlformats.org/officeDocument/2006/relationships/slide" Target="slide73.xml"/><Relationship Id="rId5" Type="http://schemas.openxmlformats.org/officeDocument/2006/relationships/slide" Target="slide71.xml"/><Relationship Id="rId10" Type="http://schemas.openxmlformats.org/officeDocument/2006/relationships/slide" Target="slide80.xml"/><Relationship Id="rId4" Type="http://schemas.openxmlformats.org/officeDocument/2006/relationships/slide" Target="slide70.xml"/><Relationship Id="rId9" Type="http://schemas.openxmlformats.org/officeDocument/2006/relationships/slide" Target="slide78.xml"/></Relationships>
</file>

<file path=ppt/slides/_rels/slide75.xml.rels><?xml version="1.0" encoding="UTF-8" standalone="yes"?>
<Relationships xmlns="http://schemas.openxmlformats.org/package/2006/relationships"><Relationship Id="rId8" Type="http://schemas.openxmlformats.org/officeDocument/2006/relationships/slide" Target="slide78.xml"/><Relationship Id="rId3" Type="http://schemas.openxmlformats.org/officeDocument/2006/relationships/slide" Target="slide70.xml"/><Relationship Id="rId7" Type="http://schemas.openxmlformats.org/officeDocument/2006/relationships/slide" Target="slide76.xml"/><Relationship Id="rId2" Type="http://schemas.openxmlformats.org/officeDocument/2006/relationships/slide" Target="slide68.xml"/><Relationship Id="rId1" Type="http://schemas.openxmlformats.org/officeDocument/2006/relationships/slideLayout" Target="../slideLayouts/slideLayout7.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1.xml"/><Relationship Id="rId9" Type="http://schemas.openxmlformats.org/officeDocument/2006/relationships/slide" Target="slide80.xml"/></Relationships>
</file>

<file path=ppt/slides/_rels/slide76.xml.rels><?xml version="1.0" encoding="UTF-8" standalone="yes"?>
<Relationships xmlns="http://schemas.openxmlformats.org/package/2006/relationships"><Relationship Id="rId8" Type="http://schemas.openxmlformats.org/officeDocument/2006/relationships/slide" Target="slide78.xml"/><Relationship Id="rId3" Type="http://schemas.openxmlformats.org/officeDocument/2006/relationships/slide" Target="slide70.xml"/><Relationship Id="rId7" Type="http://schemas.openxmlformats.org/officeDocument/2006/relationships/slide" Target="slide76.xml"/><Relationship Id="rId2" Type="http://schemas.openxmlformats.org/officeDocument/2006/relationships/slide" Target="slide68.xml"/><Relationship Id="rId1" Type="http://schemas.openxmlformats.org/officeDocument/2006/relationships/slideLayout" Target="../slideLayouts/slideLayout1.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1.xml"/><Relationship Id="rId9" Type="http://schemas.openxmlformats.org/officeDocument/2006/relationships/slide" Target="slide80.xml"/></Relationships>
</file>

<file path=ppt/slides/_rels/slide77.xml.rels><?xml version="1.0" encoding="UTF-8" standalone="yes"?>
<Relationships xmlns="http://schemas.openxmlformats.org/package/2006/relationships"><Relationship Id="rId8" Type="http://schemas.openxmlformats.org/officeDocument/2006/relationships/slide" Target="slide78.xml"/><Relationship Id="rId3" Type="http://schemas.openxmlformats.org/officeDocument/2006/relationships/slide" Target="slide70.xml"/><Relationship Id="rId7" Type="http://schemas.openxmlformats.org/officeDocument/2006/relationships/slide" Target="slide76.xml"/><Relationship Id="rId2" Type="http://schemas.openxmlformats.org/officeDocument/2006/relationships/slide" Target="slide68.xml"/><Relationship Id="rId1" Type="http://schemas.openxmlformats.org/officeDocument/2006/relationships/slideLayout" Target="../slideLayouts/slideLayout21.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1.xml"/><Relationship Id="rId9" Type="http://schemas.openxmlformats.org/officeDocument/2006/relationships/slide" Target="slide80.xml"/></Relationships>
</file>

<file path=ppt/slides/_rels/slide78.xml.rels><?xml version="1.0" encoding="UTF-8" standalone="yes"?>
<Relationships xmlns="http://schemas.openxmlformats.org/package/2006/relationships"><Relationship Id="rId8" Type="http://schemas.openxmlformats.org/officeDocument/2006/relationships/slide" Target="slide78.xml"/><Relationship Id="rId3" Type="http://schemas.openxmlformats.org/officeDocument/2006/relationships/slide" Target="slide70.xml"/><Relationship Id="rId7" Type="http://schemas.openxmlformats.org/officeDocument/2006/relationships/slide" Target="slide76.xml"/><Relationship Id="rId2" Type="http://schemas.openxmlformats.org/officeDocument/2006/relationships/slide" Target="slide68.xml"/><Relationship Id="rId1" Type="http://schemas.openxmlformats.org/officeDocument/2006/relationships/slideLayout" Target="../slideLayouts/slideLayout1.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1.xml"/><Relationship Id="rId9" Type="http://schemas.openxmlformats.org/officeDocument/2006/relationships/slide" Target="slide80.xml"/></Relationships>
</file>

<file path=ppt/slides/_rels/slide79.xml.rels><?xml version="1.0" encoding="UTF-8" standalone="yes"?>
<Relationships xmlns="http://schemas.openxmlformats.org/package/2006/relationships"><Relationship Id="rId8" Type="http://schemas.openxmlformats.org/officeDocument/2006/relationships/slide" Target="slide78.xml"/><Relationship Id="rId3" Type="http://schemas.openxmlformats.org/officeDocument/2006/relationships/slide" Target="slide70.xml"/><Relationship Id="rId7" Type="http://schemas.openxmlformats.org/officeDocument/2006/relationships/slide" Target="slide76.xml"/><Relationship Id="rId2" Type="http://schemas.openxmlformats.org/officeDocument/2006/relationships/slide" Target="slide68.xml"/><Relationship Id="rId1" Type="http://schemas.openxmlformats.org/officeDocument/2006/relationships/slideLayout" Target="../slideLayouts/slideLayout21.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1.xml"/><Relationship Id="rId9" Type="http://schemas.openxmlformats.org/officeDocument/2006/relationships/slide" Target="slide80.xml"/></Relationships>
</file>

<file path=ppt/slides/_rels/slide80.xml.rels><?xml version="1.0" encoding="UTF-8" standalone="yes"?>
<Relationships xmlns="http://schemas.openxmlformats.org/package/2006/relationships"><Relationship Id="rId8" Type="http://schemas.openxmlformats.org/officeDocument/2006/relationships/slide" Target="slide78.xml"/><Relationship Id="rId3" Type="http://schemas.openxmlformats.org/officeDocument/2006/relationships/slide" Target="slide70.xml"/><Relationship Id="rId7" Type="http://schemas.openxmlformats.org/officeDocument/2006/relationships/slide" Target="slide76.xml"/><Relationship Id="rId2" Type="http://schemas.openxmlformats.org/officeDocument/2006/relationships/slide" Target="slide68.xml"/><Relationship Id="rId1" Type="http://schemas.openxmlformats.org/officeDocument/2006/relationships/slideLayout" Target="../slideLayouts/slideLayout1.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1.xml"/><Relationship Id="rId9" Type="http://schemas.openxmlformats.org/officeDocument/2006/relationships/slide" Target="slide80.xml"/></Relationships>
</file>

<file path=ppt/slides/_rels/slide81.xml.rels><?xml version="1.0" encoding="UTF-8" standalone="yes"?>
<Relationships xmlns="http://schemas.openxmlformats.org/package/2006/relationships"><Relationship Id="rId8" Type="http://schemas.openxmlformats.org/officeDocument/2006/relationships/slide" Target="slide78.xml"/><Relationship Id="rId3" Type="http://schemas.openxmlformats.org/officeDocument/2006/relationships/slide" Target="slide70.xml"/><Relationship Id="rId7" Type="http://schemas.openxmlformats.org/officeDocument/2006/relationships/slide" Target="slide76.xml"/><Relationship Id="rId2" Type="http://schemas.openxmlformats.org/officeDocument/2006/relationships/slide" Target="slide68.xml"/><Relationship Id="rId1" Type="http://schemas.openxmlformats.org/officeDocument/2006/relationships/slideLayout" Target="../slideLayouts/slideLayout1.xml"/><Relationship Id="rId6" Type="http://schemas.openxmlformats.org/officeDocument/2006/relationships/slide" Target="slide75.xml"/><Relationship Id="rId5" Type="http://schemas.openxmlformats.org/officeDocument/2006/relationships/slide" Target="slide73.xml"/><Relationship Id="rId10" Type="http://schemas.openxmlformats.org/officeDocument/2006/relationships/slide" Target="slide6.xml"/><Relationship Id="rId4" Type="http://schemas.openxmlformats.org/officeDocument/2006/relationships/slide" Target="slide71.xml"/><Relationship Id="rId9" Type="http://schemas.openxmlformats.org/officeDocument/2006/relationships/slide" Target="slide80.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p:cNvGrpSpPr/>
          <p:nvPr/>
        </p:nvGrpSpPr>
        <p:grpSpPr>
          <a:xfrm>
            <a:off x="-28885" y="0"/>
            <a:ext cx="12219298" cy="4221882"/>
            <a:chOff x="7535366" y="4264725"/>
            <a:chExt cx="10055226" cy="4481512"/>
          </a:xfrm>
          <a:blipFill dpi="0" rotWithShape="1">
            <a:blip r:embed="rId2"/>
            <a:srcRect/>
            <a:stretch>
              <a:fillRect t="-47000" b="-10000"/>
            </a:stretch>
          </a:blipFill>
        </p:grpSpPr>
        <p:sp>
          <p:nvSpPr>
            <p:cNvPr id="3" name="Freeform 184"/>
            <p:cNvSpPr>
              <a:spLocks/>
            </p:cNvSpPr>
            <p:nvPr/>
          </p:nvSpPr>
          <p:spPr bwMode="auto">
            <a:xfrm>
              <a:off x="17082591" y="4264725"/>
              <a:ext cx="87313" cy="23813"/>
            </a:xfrm>
            <a:custGeom>
              <a:avLst/>
              <a:gdLst>
                <a:gd name="T0" fmla="*/ 31 w 33"/>
                <a:gd name="T1" fmla="*/ 0 h 9"/>
                <a:gd name="T2" fmla="*/ 33 w 33"/>
                <a:gd name="T3" fmla="*/ 2 h 9"/>
                <a:gd name="T4" fmla="*/ 32 w 33"/>
                <a:gd name="T5" fmla="*/ 4 h 9"/>
                <a:gd name="T6" fmla="*/ 0 w 33"/>
                <a:gd name="T7" fmla="*/ 9 h 9"/>
                <a:gd name="T8" fmla="*/ 1 w 33"/>
                <a:gd name="T9" fmla="*/ 6 h 9"/>
                <a:gd name="T10" fmla="*/ 31 w 33"/>
                <a:gd name="T11" fmla="*/ 0 h 9"/>
              </a:gdLst>
              <a:ahLst/>
              <a:cxnLst>
                <a:cxn ang="0">
                  <a:pos x="T0" y="T1"/>
                </a:cxn>
                <a:cxn ang="0">
                  <a:pos x="T2" y="T3"/>
                </a:cxn>
                <a:cxn ang="0">
                  <a:pos x="T4" y="T5"/>
                </a:cxn>
                <a:cxn ang="0">
                  <a:pos x="T6" y="T7"/>
                </a:cxn>
                <a:cxn ang="0">
                  <a:pos x="T8" y="T9"/>
                </a:cxn>
                <a:cxn ang="0">
                  <a:pos x="T10" y="T11"/>
                </a:cxn>
              </a:cxnLst>
              <a:rect l="0" t="0" r="r" b="b"/>
              <a:pathLst>
                <a:path w="33" h="9">
                  <a:moveTo>
                    <a:pt x="31" y="0"/>
                  </a:moveTo>
                  <a:cubicBezTo>
                    <a:pt x="32" y="1"/>
                    <a:pt x="32" y="2"/>
                    <a:pt x="33" y="2"/>
                  </a:cubicBezTo>
                  <a:cubicBezTo>
                    <a:pt x="33" y="3"/>
                    <a:pt x="32" y="4"/>
                    <a:pt x="32" y="4"/>
                  </a:cubicBezTo>
                  <a:cubicBezTo>
                    <a:pt x="22" y="7"/>
                    <a:pt x="11" y="9"/>
                    <a:pt x="0" y="9"/>
                  </a:cubicBezTo>
                  <a:cubicBezTo>
                    <a:pt x="1" y="8"/>
                    <a:pt x="1" y="7"/>
                    <a:pt x="1" y="6"/>
                  </a:cubicBezTo>
                  <a:cubicBezTo>
                    <a:pt x="11" y="4"/>
                    <a:pt x="21" y="2"/>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 name="Freeform 185"/>
            <p:cNvSpPr>
              <a:spLocks/>
            </p:cNvSpPr>
            <p:nvPr/>
          </p:nvSpPr>
          <p:spPr bwMode="auto">
            <a:xfrm>
              <a:off x="17536616" y="4283775"/>
              <a:ext cx="53975" cy="28575"/>
            </a:xfrm>
            <a:custGeom>
              <a:avLst/>
              <a:gdLst>
                <a:gd name="T0" fmla="*/ 18 w 21"/>
                <a:gd name="T1" fmla="*/ 0 h 11"/>
                <a:gd name="T2" fmla="*/ 21 w 21"/>
                <a:gd name="T3" fmla="*/ 0 h 11"/>
                <a:gd name="T4" fmla="*/ 21 w 21"/>
                <a:gd name="T5" fmla="*/ 5 h 11"/>
                <a:gd name="T6" fmla="*/ 0 w 21"/>
                <a:gd name="T7" fmla="*/ 11 h 11"/>
                <a:gd name="T8" fmla="*/ 1 w 21"/>
                <a:gd name="T9" fmla="*/ 8 h 11"/>
                <a:gd name="T10" fmla="*/ 18 w 21"/>
                <a:gd name="T11" fmla="*/ 0 h 11"/>
              </a:gdLst>
              <a:ahLst/>
              <a:cxnLst>
                <a:cxn ang="0">
                  <a:pos x="T0" y="T1"/>
                </a:cxn>
                <a:cxn ang="0">
                  <a:pos x="T2" y="T3"/>
                </a:cxn>
                <a:cxn ang="0">
                  <a:pos x="T4" y="T5"/>
                </a:cxn>
                <a:cxn ang="0">
                  <a:pos x="T6" y="T7"/>
                </a:cxn>
                <a:cxn ang="0">
                  <a:pos x="T8" y="T9"/>
                </a:cxn>
                <a:cxn ang="0">
                  <a:pos x="T10" y="T11"/>
                </a:cxn>
              </a:cxnLst>
              <a:rect l="0" t="0" r="r" b="b"/>
              <a:pathLst>
                <a:path w="21" h="11">
                  <a:moveTo>
                    <a:pt x="18" y="0"/>
                  </a:moveTo>
                  <a:cubicBezTo>
                    <a:pt x="19" y="0"/>
                    <a:pt x="20" y="0"/>
                    <a:pt x="21" y="0"/>
                  </a:cubicBezTo>
                  <a:cubicBezTo>
                    <a:pt x="21" y="2"/>
                    <a:pt x="21" y="3"/>
                    <a:pt x="21" y="5"/>
                  </a:cubicBezTo>
                  <a:cubicBezTo>
                    <a:pt x="14" y="7"/>
                    <a:pt x="7" y="9"/>
                    <a:pt x="0" y="11"/>
                  </a:cubicBezTo>
                  <a:cubicBezTo>
                    <a:pt x="1" y="10"/>
                    <a:pt x="1" y="9"/>
                    <a:pt x="1" y="8"/>
                  </a:cubicBezTo>
                  <a:cubicBezTo>
                    <a:pt x="6" y="6"/>
                    <a:pt x="13" y="3"/>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186"/>
            <p:cNvSpPr>
              <a:spLocks/>
            </p:cNvSpPr>
            <p:nvPr/>
          </p:nvSpPr>
          <p:spPr bwMode="auto">
            <a:xfrm>
              <a:off x="16684129" y="4337750"/>
              <a:ext cx="906463" cy="420688"/>
            </a:xfrm>
            <a:custGeom>
              <a:avLst/>
              <a:gdLst>
                <a:gd name="T0" fmla="*/ 335 w 346"/>
                <a:gd name="T1" fmla="*/ 0 h 160"/>
                <a:gd name="T2" fmla="*/ 346 w 346"/>
                <a:gd name="T3" fmla="*/ 3 h 160"/>
                <a:gd name="T4" fmla="*/ 343 w 346"/>
                <a:gd name="T5" fmla="*/ 5 h 160"/>
                <a:gd name="T6" fmla="*/ 322 w 346"/>
                <a:gd name="T7" fmla="*/ 10 h 160"/>
                <a:gd name="T8" fmla="*/ 322 w 346"/>
                <a:gd name="T9" fmla="*/ 12 h 160"/>
                <a:gd name="T10" fmla="*/ 328 w 346"/>
                <a:gd name="T11" fmla="*/ 13 h 160"/>
                <a:gd name="T12" fmla="*/ 326 w 346"/>
                <a:gd name="T13" fmla="*/ 16 h 160"/>
                <a:gd name="T14" fmla="*/ 304 w 346"/>
                <a:gd name="T15" fmla="*/ 26 h 160"/>
                <a:gd name="T16" fmla="*/ 318 w 346"/>
                <a:gd name="T17" fmla="*/ 29 h 160"/>
                <a:gd name="T18" fmla="*/ 316 w 346"/>
                <a:gd name="T19" fmla="*/ 32 h 160"/>
                <a:gd name="T20" fmla="*/ 290 w 346"/>
                <a:gd name="T21" fmla="*/ 39 h 160"/>
                <a:gd name="T22" fmla="*/ 289 w 346"/>
                <a:gd name="T23" fmla="*/ 41 h 160"/>
                <a:gd name="T24" fmla="*/ 294 w 346"/>
                <a:gd name="T25" fmla="*/ 45 h 160"/>
                <a:gd name="T26" fmla="*/ 266 w 346"/>
                <a:gd name="T27" fmla="*/ 52 h 160"/>
                <a:gd name="T28" fmla="*/ 247 w 346"/>
                <a:gd name="T29" fmla="*/ 65 h 160"/>
                <a:gd name="T30" fmla="*/ 247 w 346"/>
                <a:gd name="T31" fmla="*/ 69 h 160"/>
                <a:gd name="T32" fmla="*/ 247 w 346"/>
                <a:gd name="T33" fmla="*/ 70 h 160"/>
                <a:gd name="T34" fmla="*/ 256 w 346"/>
                <a:gd name="T35" fmla="*/ 70 h 160"/>
                <a:gd name="T36" fmla="*/ 254 w 346"/>
                <a:gd name="T37" fmla="*/ 73 h 160"/>
                <a:gd name="T38" fmla="*/ 239 w 346"/>
                <a:gd name="T39" fmla="*/ 81 h 160"/>
                <a:gd name="T40" fmla="*/ 225 w 346"/>
                <a:gd name="T41" fmla="*/ 82 h 160"/>
                <a:gd name="T42" fmla="*/ 223 w 346"/>
                <a:gd name="T43" fmla="*/ 80 h 160"/>
                <a:gd name="T44" fmla="*/ 223 w 346"/>
                <a:gd name="T45" fmla="*/ 79 h 160"/>
                <a:gd name="T46" fmla="*/ 229 w 346"/>
                <a:gd name="T47" fmla="*/ 75 h 160"/>
                <a:gd name="T48" fmla="*/ 229 w 346"/>
                <a:gd name="T49" fmla="*/ 74 h 160"/>
                <a:gd name="T50" fmla="*/ 221 w 346"/>
                <a:gd name="T51" fmla="*/ 74 h 160"/>
                <a:gd name="T52" fmla="*/ 215 w 346"/>
                <a:gd name="T53" fmla="*/ 80 h 160"/>
                <a:gd name="T54" fmla="*/ 219 w 346"/>
                <a:gd name="T55" fmla="*/ 85 h 160"/>
                <a:gd name="T56" fmla="*/ 241 w 346"/>
                <a:gd name="T57" fmla="*/ 86 h 160"/>
                <a:gd name="T58" fmla="*/ 239 w 346"/>
                <a:gd name="T59" fmla="*/ 89 h 160"/>
                <a:gd name="T60" fmla="*/ 192 w 346"/>
                <a:gd name="T61" fmla="*/ 108 h 160"/>
                <a:gd name="T62" fmla="*/ 163 w 346"/>
                <a:gd name="T63" fmla="*/ 122 h 160"/>
                <a:gd name="T64" fmla="*/ 166 w 346"/>
                <a:gd name="T65" fmla="*/ 125 h 160"/>
                <a:gd name="T66" fmla="*/ 189 w 346"/>
                <a:gd name="T67" fmla="*/ 122 h 160"/>
                <a:gd name="T68" fmla="*/ 187 w 346"/>
                <a:gd name="T69" fmla="*/ 125 h 160"/>
                <a:gd name="T70" fmla="*/ 121 w 346"/>
                <a:gd name="T71" fmla="*/ 145 h 160"/>
                <a:gd name="T72" fmla="*/ 123 w 346"/>
                <a:gd name="T73" fmla="*/ 142 h 160"/>
                <a:gd name="T74" fmla="*/ 126 w 346"/>
                <a:gd name="T75" fmla="*/ 140 h 160"/>
                <a:gd name="T76" fmla="*/ 126 w 346"/>
                <a:gd name="T77" fmla="*/ 139 h 160"/>
                <a:gd name="T78" fmla="*/ 123 w 346"/>
                <a:gd name="T79" fmla="*/ 139 h 160"/>
                <a:gd name="T80" fmla="*/ 55 w 346"/>
                <a:gd name="T81" fmla="*/ 150 h 160"/>
                <a:gd name="T82" fmla="*/ 52 w 346"/>
                <a:gd name="T83" fmla="*/ 147 h 160"/>
                <a:gd name="T84" fmla="*/ 53 w 346"/>
                <a:gd name="T85" fmla="*/ 137 h 160"/>
                <a:gd name="T86" fmla="*/ 177 w 346"/>
                <a:gd name="T87" fmla="*/ 82 h 160"/>
                <a:gd name="T88" fmla="*/ 177 w 346"/>
                <a:gd name="T89" fmla="*/ 81 h 160"/>
                <a:gd name="T90" fmla="*/ 176 w 346"/>
                <a:gd name="T91" fmla="*/ 80 h 160"/>
                <a:gd name="T92" fmla="*/ 85 w 346"/>
                <a:gd name="T93" fmla="*/ 87 h 160"/>
                <a:gd name="T94" fmla="*/ 87 w 346"/>
                <a:gd name="T95" fmla="*/ 84 h 160"/>
                <a:gd name="T96" fmla="*/ 92 w 346"/>
                <a:gd name="T97" fmla="*/ 82 h 160"/>
                <a:gd name="T98" fmla="*/ 90 w 346"/>
                <a:gd name="T99" fmla="*/ 80 h 160"/>
                <a:gd name="T100" fmla="*/ 67 w 346"/>
                <a:gd name="T101" fmla="*/ 92 h 160"/>
                <a:gd name="T102" fmla="*/ 38 w 346"/>
                <a:gd name="T103" fmla="*/ 94 h 160"/>
                <a:gd name="T104" fmla="*/ 0 w 346"/>
                <a:gd name="T105" fmla="*/ 105 h 160"/>
                <a:gd name="T106" fmla="*/ 3 w 346"/>
                <a:gd name="T107" fmla="*/ 100 h 160"/>
                <a:gd name="T108" fmla="*/ 105 w 346"/>
                <a:gd name="T109" fmla="*/ 70 h 160"/>
                <a:gd name="T110" fmla="*/ 151 w 346"/>
                <a:gd name="T111" fmla="*/ 65 h 160"/>
                <a:gd name="T112" fmla="*/ 146 w 346"/>
                <a:gd name="T113" fmla="*/ 63 h 160"/>
                <a:gd name="T114" fmla="*/ 184 w 346"/>
                <a:gd name="T115" fmla="*/ 54 h 160"/>
                <a:gd name="T116" fmla="*/ 292 w 346"/>
                <a:gd name="T117" fmla="*/ 24 h 160"/>
                <a:gd name="T118" fmla="*/ 292 w 346"/>
                <a:gd name="T119" fmla="*/ 14 h 160"/>
                <a:gd name="T120" fmla="*/ 305 w 346"/>
                <a:gd name="T121" fmla="*/ 6 h 160"/>
                <a:gd name="T122" fmla="*/ 335 w 346"/>
                <a:gd name="T123"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6" h="160">
                  <a:moveTo>
                    <a:pt x="335" y="0"/>
                  </a:moveTo>
                  <a:cubicBezTo>
                    <a:pt x="339" y="0"/>
                    <a:pt x="344" y="1"/>
                    <a:pt x="346" y="3"/>
                  </a:cubicBezTo>
                  <a:cubicBezTo>
                    <a:pt x="345" y="4"/>
                    <a:pt x="344" y="4"/>
                    <a:pt x="343" y="5"/>
                  </a:cubicBezTo>
                  <a:cubicBezTo>
                    <a:pt x="336" y="7"/>
                    <a:pt x="329" y="8"/>
                    <a:pt x="322" y="10"/>
                  </a:cubicBezTo>
                  <a:cubicBezTo>
                    <a:pt x="322" y="10"/>
                    <a:pt x="322" y="11"/>
                    <a:pt x="322" y="12"/>
                  </a:cubicBezTo>
                  <a:cubicBezTo>
                    <a:pt x="324" y="12"/>
                    <a:pt x="326" y="12"/>
                    <a:pt x="328" y="13"/>
                  </a:cubicBezTo>
                  <a:cubicBezTo>
                    <a:pt x="327" y="14"/>
                    <a:pt x="327" y="15"/>
                    <a:pt x="326" y="16"/>
                  </a:cubicBezTo>
                  <a:cubicBezTo>
                    <a:pt x="318" y="17"/>
                    <a:pt x="306" y="18"/>
                    <a:pt x="304" y="26"/>
                  </a:cubicBezTo>
                  <a:cubicBezTo>
                    <a:pt x="312" y="26"/>
                    <a:pt x="312" y="27"/>
                    <a:pt x="318" y="29"/>
                  </a:cubicBezTo>
                  <a:cubicBezTo>
                    <a:pt x="317" y="30"/>
                    <a:pt x="316" y="31"/>
                    <a:pt x="316" y="32"/>
                  </a:cubicBezTo>
                  <a:cubicBezTo>
                    <a:pt x="305" y="35"/>
                    <a:pt x="301" y="37"/>
                    <a:pt x="290" y="39"/>
                  </a:cubicBezTo>
                  <a:cubicBezTo>
                    <a:pt x="289" y="39"/>
                    <a:pt x="289" y="40"/>
                    <a:pt x="289" y="41"/>
                  </a:cubicBezTo>
                  <a:cubicBezTo>
                    <a:pt x="291" y="43"/>
                    <a:pt x="292" y="43"/>
                    <a:pt x="294" y="45"/>
                  </a:cubicBezTo>
                  <a:cubicBezTo>
                    <a:pt x="282" y="52"/>
                    <a:pt x="279" y="49"/>
                    <a:pt x="266" y="52"/>
                  </a:cubicBezTo>
                  <a:cubicBezTo>
                    <a:pt x="265" y="64"/>
                    <a:pt x="257" y="64"/>
                    <a:pt x="247" y="65"/>
                  </a:cubicBezTo>
                  <a:cubicBezTo>
                    <a:pt x="247" y="67"/>
                    <a:pt x="247" y="68"/>
                    <a:pt x="247" y="69"/>
                  </a:cubicBezTo>
                  <a:cubicBezTo>
                    <a:pt x="247" y="70"/>
                    <a:pt x="247" y="70"/>
                    <a:pt x="247" y="70"/>
                  </a:cubicBezTo>
                  <a:cubicBezTo>
                    <a:pt x="250" y="70"/>
                    <a:pt x="253" y="70"/>
                    <a:pt x="256" y="70"/>
                  </a:cubicBezTo>
                  <a:cubicBezTo>
                    <a:pt x="255" y="71"/>
                    <a:pt x="255" y="72"/>
                    <a:pt x="254" y="73"/>
                  </a:cubicBezTo>
                  <a:cubicBezTo>
                    <a:pt x="244" y="73"/>
                    <a:pt x="246" y="79"/>
                    <a:pt x="239" y="81"/>
                  </a:cubicBezTo>
                  <a:cubicBezTo>
                    <a:pt x="234" y="82"/>
                    <a:pt x="231" y="79"/>
                    <a:pt x="225" y="82"/>
                  </a:cubicBezTo>
                  <a:cubicBezTo>
                    <a:pt x="225" y="81"/>
                    <a:pt x="224" y="81"/>
                    <a:pt x="223" y="80"/>
                  </a:cubicBezTo>
                  <a:cubicBezTo>
                    <a:pt x="223" y="80"/>
                    <a:pt x="223" y="79"/>
                    <a:pt x="223" y="79"/>
                  </a:cubicBezTo>
                  <a:cubicBezTo>
                    <a:pt x="225" y="78"/>
                    <a:pt x="227" y="76"/>
                    <a:pt x="229" y="75"/>
                  </a:cubicBezTo>
                  <a:cubicBezTo>
                    <a:pt x="229" y="75"/>
                    <a:pt x="229" y="74"/>
                    <a:pt x="229" y="74"/>
                  </a:cubicBezTo>
                  <a:cubicBezTo>
                    <a:pt x="226" y="74"/>
                    <a:pt x="223" y="74"/>
                    <a:pt x="221" y="74"/>
                  </a:cubicBezTo>
                  <a:cubicBezTo>
                    <a:pt x="218" y="76"/>
                    <a:pt x="216" y="76"/>
                    <a:pt x="215" y="80"/>
                  </a:cubicBezTo>
                  <a:cubicBezTo>
                    <a:pt x="221" y="81"/>
                    <a:pt x="219" y="79"/>
                    <a:pt x="219" y="85"/>
                  </a:cubicBezTo>
                  <a:cubicBezTo>
                    <a:pt x="226" y="85"/>
                    <a:pt x="233" y="85"/>
                    <a:pt x="241" y="86"/>
                  </a:cubicBezTo>
                  <a:cubicBezTo>
                    <a:pt x="240" y="87"/>
                    <a:pt x="239" y="88"/>
                    <a:pt x="239" y="89"/>
                  </a:cubicBezTo>
                  <a:cubicBezTo>
                    <a:pt x="224" y="92"/>
                    <a:pt x="192" y="98"/>
                    <a:pt x="192" y="108"/>
                  </a:cubicBezTo>
                  <a:cubicBezTo>
                    <a:pt x="182" y="113"/>
                    <a:pt x="173" y="117"/>
                    <a:pt x="163" y="122"/>
                  </a:cubicBezTo>
                  <a:cubicBezTo>
                    <a:pt x="164" y="123"/>
                    <a:pt x="165" y="124"/>
                    <a:pt x="166" y="125"/>
                  </a:cubicBezTo>
                  <a:cubicBezTo>
                    <a:pt x="172" y="122"/>
                    <a:pt x="184" y="117"/>
                    <a:pt x="189" y="122"/>
                  </a:cubicBezTo>
                  <a:cubicBezTo>
                    <a:pt x="188" y="123"/>
                    <a:pt x="188" y="124"/>
                    <a:pt x="187" y="125"/>
                  </a:cubicBezTo>
                  <a:cubicBezTo>
                    <a:pt x="171" y="132"/>
                    <a:pt x="136" y="146"/>
                    <a:pt x="121" y="145"/>
                  </a:cubicBezTo>
                  <a:cubicBezTo>
                    <a:pt x="121" y="144"/>
                    <a:pt x="122" y="143"/>
                    <a:pt x="123" y="142"/>
                  </a:cubicBezTo>
                  <a:cubicBezTo>
                    <a:pt x="124" y="142"/>
                    <a:pt x="125" y="141"/>
                    <a:pt x="126" y="140"/>
                  </a:cubicBezTo>
                  <a:cubicBezTo>
                    <a:pt x="126" y="140"/>
                    <a:pt x="126" y="140"/>
                    <a:pt x="126" y="139"/>
                  </a:cubicBezTo>
                  <a:cubicBezTo>
                    <a:pt x="125" y="139"/>
                    <a:pt x="124" y="139"/>
                    <a:pt x="123" y="139"/>
                  </a:cubicBezTo>
                  <a:cubicBezTo>
                    <a:pt x="104" y="135"/>
                    <a:pt x="66" y="160"/>
                    <a:pt x="55" y="150"/>
                  </a:cubicBezTo>
                  <a:cubicBezTo>
                    <a:pt x="54" y="149"/>
                    <a:pt x="53" y="148"/>
                    <a:pt x="52" y="147"/>
                  </a:cubicBezTo>
                  <a:cubicBezTo>
                    <a:pt x="54" y="141"/>
                    <a:pt x="51" y="143"/>
                    <a:pt x="53" y="137"/>
                  </a:cubicBezTo>
                  <a:cubicBezTo>
                    <a:pt x="93" y="122"/>
                    <a:pt x="150" y="111"/>
                    <a:pt x="177" y="82"/>
                  </a:cubicBezTo>
                  <a:cubicBezTo>
                    <a:pt x="177" y="81"/>
                    <a:pt x="177" y="81"/>
                    <a:pt x="177" y="81"/>
                  </a:cubicBezTo>
                  <a:cubicBezTo>
                    <a:pt x="177" y="81"/>
                    <a:pt x="177" y="80"/>
                    <a:pt x="176" y="80"/>
                  </a:cubicBezTo>
                  <a:cubicBezTo>
                    <a:pt x="146" y="80"/>
                    <a:pt x="113" y="93"/>
                    <a:pt x="85" y="87"/>
                  </a:cubicBezTo>
                  <a:cubicBezTo>
                    <a:pt x="86" y="86"/>
                    <a:pt x="87" y="85"/>
                    <a:pt x="87" y="84"/>
                  </a:cubicBezTo>
                  <a:cubicBezTo>
                    <a:pt x="89" y="83"/>
                    <a:pt x="90" y="82"/>
                    <a:pt x="92" y="82"/>
                  </a:cubicBezTo>
                  <a:cubicBezTo>
                    <a:pt x="91" y="81"/>
                    <a:pt x="91" y="81"/>
                    <a:pt x="90" y="80"/>
                  </a:cubicBezTo>
                  <a:cubicBezTo>
                    <a:pt x="79" y="82"/>
                    <a:pt x="76" y="90"/>
                    <a:pt x="67" y="92"/>
                  </a:cubicBezTo>
                  <a:cubicBezTo>
                    <a:pt x="58" y="95"/>
                    <a:pt x="49" y="92"/>
                    <a:pt x="38" y="94"/>
                  </a:cubicBezTo>
                  <a:cubicBezTo>
                    <a:pt x="25" y="97"/>
                    <a:pt x="13" y="102"/>
                    <a:pt x="0" y="105"/>
                  </a:cubicBezTo>
                  <a:cubicBezTo>
                    <a:pt x="1" y="103"/>
                    <a:pt x="2" y="102"/>
                    <a:pt x="3" y="100"/>
                  </a:cubicBezTo>
                  <a:cubicBezTo>
                    <a:pt x="38" y="93"/>
                    <a:pt x="74" y="80"/>
                    <a:pt x="105" y="70"/>
                  </a:cubicBezTo>
                  <a:cubicBezTo>
                    <a:pt x="117" y="67"/>
                    <a:pt x="147" y="68"/>
                    <a:pt x="151" y="65"/>
                  </a:cubicBezTo>
                  <a:cubicBezTo>
                    <a:pt x="149" y="64"/>
                    <a:pt x="147" y="63"/>
                    <a:pt x="146" y="63"/>
                  </a:cubicBezTo>
                  <a:cubicBezTo>
                    <a:pt x="152" y="58"/>
                    <a:pt x="178" y="52"/>
                    <a:pt x="184" y="54"/>
                  </a:cubicBezTo>
                  <a:cubicBezTo>
                    <a:pt x="213" y="46"/>
                    <a:pt x="271" y="38"/>
                    <a:pt x="292" y="24"/>
                  </a:cubicBezTo>
                  <a:cubicBezTo>
                    <a:pt x="291" y="18"/>
                    <a:pt x="290" y="18"/>
                    <a:pt x="292" y="14"/>
                  </a:cubicBezTo>
                  <a:cubicBezTo>
                    <a:pt x="296" y="11"/>
                    <a:pt x="301" y="9"/>
                    <a:pt x="305" y="6"/>
                  </a:cubicBezTo>
                  <a:cubicBezTo>
                    <a:pt x="315" y="4"/>
                    <a:pt x="325" y="2"/>
                    <a:pt x="3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187"/>
            <p:cNvSpPr>
              <a:spLocks/>
            </p:cNvSpPr>
            <p:nvPr/>
          </p:nvSpPr>
          <p:spPr bwMode="auto">
            <a:xfrm>
              <a:off x="16682541" y="4367913"/>
              <a:ext cx="36513" cy="17463"/>
            </a:xfrm>
            <a:custGeom>
              <a:avLst/>
              <a:gdLst>
                <a:gd name="T0" fmla="*/ 11 w 14"/>
                <a:gd name="T1" fmla="*/ 0 h 7"/>
                <a:gd name="T2" fmla="*/ 14 w 14"/>
                <a:gd name="T3" fmla="*/ 1 h 7"/>
                <a:gd name="T4" fmla="*/ 11 w 14"/>
                <a:gd name="T5" fmla="*/ 5 h 7"/>
                <a:gd name="T6" fmla="*/ 0 w 14"/>
                <a:gd name="T7" fmla="*/ 3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1"/>
                  </a:cubicBezTo>
                  <a:cubicBezTo>
                    <a:pt x="13" y="2"/>
                    <a:pt x="12" y="3"/>
                    <a:pt x="11" y="5"/>
                  </a:cubicBezTo>
                  <a:cubicBezTo>
                    <a:pt x="6" y="5"/>
                    <a:pt x="2" y="7"/>
                    <a:pt x="0" y="3"/>
                  </a:cubicBezTo>
                  <a:cubicBezTo>
                    <a:pt x="5" y="2"/>
                    <a:pt x="8" y="3"/>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188"/>
            <p:cNvSpPr>
              <a:spLocks/>
            </p:cNvSpPr>
            <p:nvPr/>
          </p:nvSpPr>
          <p:spPr bwMode="auto">
            <a:xfrm>
              <a:off x="16631741" y="4380613"/>
              <a:ext cx="22225" cy="9525"/>
            </a:xfrm>
            <a:custGeom>
              <a:avLst/>
              <a:gdLst>
                <a:gd name="T0" fmla="*/ 3 w 8"/>
                <a:gd name="T1" fmla="*/ 0 h 4"/>
                <a:gd name="T2" fmla="*/ 8 w 8"/>
                <a:gd name="T3" fmla="*/ 1 h 4"/>
                <a:gd name="T4" fmla="*/ 7 w 8"/>
                <a:gd name="T5" fmla="*/ 3 h 4"/>
                <a:gd name="T6" fmla="*/ 5 w 8"/>
                <a:gd name="T7" fmla="*/ 3 h 4"/>
                <a:gd name="T8" fmla="*/ 0 w 8"/>
                <a:gd name="T9" fmla="*/ 4 h 4"/>
                <a:gd name="T10" fmla="*/ 0 w 8"/>
                <a:gd name="T11" fmla="*/ 3 h 4"/>
                <a:gd name="T12" fmla="*/ 2 w 8"/>
                <a:gd name="T13" fmla="*/ 1 h 4"/>
                <a:gd name="T14" fmla="*/ 3 w 8"/>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4">
                  <a:moveTo>
                    <a:pt x="3" y="0"/>
                  </a:moveTo>
                  <a:cubicBezTo>
                    <a:pt x="5" y="0"/>
                    <a:pt x="7" y="1"/>
                    <a:pt x="8" y="1"/>
                  </a:cubicBezTo>
                  <a:cubicBezTo>
                    <a:pt x="8" y="2"/>
                    <a:pt x="8" y="3"/>
                    <a:pt x="7" y="3"/>
                  </a:cubicBezTo>
                  <a:cubicBezTo>
                    <a:pt x="7" y="3"/>
                    <a:pt x="6" y="3"/>
                    <a:pt x="5" y="3"/>
                  </a:cubicBezTo>
                  <a:cubicBezTo>
                    <a:pt x="3" y="4"/>
                    <a:pt x="2" y="4"/>
                    <a:pt x="0" y="4"/>
                  </a:cubicBezTo>
                  <a:cubicBezTo>
                    <a:pt x="0" y="4"/>
                    <a:pt x="0" y="4"/>
                    <a:pt x="0" y="3"/>
                  </a:cubicBezTo>
                  <a:cubicBezTo>
                    <a:pt x="0" y="2"/>
                    <a:pt x="1" y="1"/>
                    <a:pt x="2"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189"/>
            <p:cNvSpPr>
              <a:spLocks/>
            </p:cNvSpPr>
            <p:nvPr/>
          </p:nvSpPr>
          <p:spPr bwMode="auto">
            <a:xfrm>
              <a:off x="17460416" y="4445700"/>
              <a:ext cx="28575" cy="15875"/>
            </a:xfrm>
            <a:custGeom>
              <a:avLst/>
              <a:gdLst>
                <a:gd name="T0" fmla="*/ 9 w 11"/>
                <a:gd name="T1" fmla="*/ 0 h 6"/>
                <a:gd name="T2" fmla="*/ 10 w 11"/>
                <a:gd name="T3" fmla="*/ 3 h 6"/>
                <a:gd name="T4" fmla="*/ 3 w 11"/>
                <a:gd name="T5" fmla="*/ 6 h 6"/>
                <a:gd name="T6" fmla="*/ 0 w 11"/>
                <a:gd name="T7" fmla="*/ 5 h 6"/>
                <a:gd name="T8" fmla="*/ 0 w 11"/>
                <a:gd name="T9" fmla="*/ 4 h 6"/>
                <a:gd name="T10" fmla="*/ 9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9" y="0"/>
                  </a:moveTo>
                  <a:cubicBezTo>
                    <a:pt x="11" y="2"/>
                    <a:pt x="10" y="0"/>
                    <a:pt x="10" y="3"/>
                  </a:cubicBezTo>
                  <a:cubicBezTo>
                    <a:pt x="8" y="4"/>
                    <a:pt x="6" y="5"/>
                    <a:pt x="3" y="6"/>
                  </a:cubicBezTo>
                  <a:cubicBezTo>
                    <a:pt x="2" y="6"/>
                    <a:pt x="1" y="6"/>
                    <a:pt x="0" y="5"/>
                  </a:cubicBezTo>
                  <a:cubicBezTo>
                    <a:pt x="0" y="5"/>
                    <a:pt x="0" y="5"/>
                    <a:pt x="0" y="4"/>
                  </a:cubicBezTo>
                  <a:cubicBezTo>
                    <a:pt x="3" y="3"/>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190"/>
            <p:cNvSpPr>
              <a:spLocks/>
            </p:cNvSpPr>
            <p:nvPr/>
          </p:nvSpPr>
          <p:spPr bwMode="auto">
            <a:xfrm>
              <a:off x="16239629" y="4493325"/>
              <a:ext cx="63500" cy="17463"/>
            </a:xfrm>
            <a:custGeom>
              <a:avLst/>
              <a:gdLst>
                <a:gd name="T0" fmla="*/ 10 w 24"/>
                <a:gd name="T1" fmla="*/ 0 h 7"/>
                <a:gd name="T2" fmla="*/ 24 w 24"/>
                <a:gd name="T3" fmla="*/ 1 h 7"/>
                <a:gd name="T4" fmla="*/ 0 w 24"/>
                <a:gd name="T5" fmla="*/ 7 h 7"/>
                <a:gd name="T6" fmla="*/ 1 w 24"/>
                <a:gd name="T7" fmla="*/ 5 h 7"/>
                <a:gd name="T8" fmla="*/ 10 w 24"/>
                <a:gd name="T9" fmla="*/ 0 h 7"/>
              </a:gdLst>
              <a:ahLst/>
              <a:cxnLst>
                <a:cxn ang="0">
                  <a:pos x="T0" y="T1"/>
                </a:cxn>
                <a:cxn ang="0">
                  <a:pos x="T2" y="T3"/>
                </a:cxn>
                <a:cxn ang="0">
                  <a:pos x="T4" y="T5"/>
                </a:cxn>
                <a:cxn ang="0">
                  <a:pos x="T6" y="T7"/>
                </a:cxn>
                <a:cxn ang="0">
                  <a:pos x="T8" y="T9"/>
                </a:cxn>
              </a:cxnLst>
              <a:rect l="0" t="0" r="r" b="b"/>
              <a:pathLst>
                <a:path w="24" h="7">
                  <a:moveTo>
                    <a:pt x="10" y="0"/>
                  </a:moveTo>
                  <a:cubicBezTo>
                    <a:pt x="15" y="0"/>
                    <a:pt x="19" y="0"/>
                    <a:pt x="24" y="1"/>
                  </a:cubicBezTo>
                  <a:cubicBezTo>
                    <a:pt x="20" y="6"/>
                    <a:pt x="9" y="7"/>
                    <a:pt x="0" y="7"/>
                  </a:cubicBezTo>
                  <a:cubicBezTo>
                    <a:pt x="0" y="6"/>
                    <a:pt x="1" y="6"/>
                    <a:pt x="1" y="5"/>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91"/>
            <p:cNvSpPr>
              <a:spLocks/>
            </p:cNvSpPr>
            <p:nvPr/>
          </p:nvSpPr>
          <p:spPr bwMode="auto">
            <a:xfrm>
              <a:off x="16168191" y="4510788"/>
              <a:ext cx="50800" cy="22225"/>
            </a:xfrm>
            <a:custGeom>
              <a:avLst/>
              <a:gdLst>
                <a:gd name="T0" fmla="*/ 11 w 19"/>
                <a:gd name="T1" fmla="*/ 0 h 8"/>
                <a:gd name="T2" fmla="*/ 14 w 19"/>
                <a:gd name="T3" fmla="*/ 0 h 8"/>
                <a:gd name="T4" fmla="*/ 19 w 19"/>
                <a:gd name="T5" fmla="*/ 5 h 8"/>
                <a:gd name="T6" fmla="*/ 18 w 19"/>
                <a:gd name="T7" fmla="*/ 7 h 8"/>
                <a:gd name="T8" fmla="*/ 16 w 19"/>
                <a:gd name="T9" fmla="*/ 7 h 8"/>
                <a:gd name="T10" fmla="*/ 0 w 19"/>
                <a:gd name="T11" fmla="*/ 8 h 8"/>
                <a:gd name="T12" fmla="*/ 2 w 19"/>
                <a:gd name="T13" fmla="*/ 5 h 8"/>
                <a:gd name="T14" fmla="*/ 11 w 19"/>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11" y="0"/>
                  </a:moveTo>
                  <a:cubicBezTo>
                    <a:pt x="12" y="0"/>
                    <a:pt x="13" y="0"/>
                    <a:pt x="14" y="0"/>
                  </a:cubicBezTo>
                  <a:cubicBezTo>
                    <a:pt x="16" y="5"/>
                    <a:pt x="15" y="3"/>
                    <a:pt x="19" y="5"/>
                  </a:cubicBezTo>
                  <a:cubicBezTo>
                    <a:pt x="19" y="6"/>
                    <a:pt x="19" y="7"/>
                    <a:pt x="18" y="7"/>
                  </a:cubicBezTo>
                  <a:cubicBezTo>
                    <a:pt x="18" y="7"/>
                    <a:pt x="17" y="7"/>
                    <a:pt x="16" y="7"/>
                  </a:cubicBezTo>
                  <a:cubicBezTo>
                    <a:pt x="11" y="7"/>
                    <a:pt x="5" y="8"/>
                    <a:pt x="0" y="8"/>
                  </a:cubicBezTo>
                  <a:cubicBezTo>
                    <a:pt x="1" y="7"/>
                    <a:pt x="1" y="6"/>
                    <a:pt x="2" y="5"/>
                  </a:cubicBezTo>
                  <a:cubicBezTo>
                    <a:pt x="5" y="4"/>
                    <a:pt x="8"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92"/>
            <p:cNvSpPr>
              <a:spLocks/>
            </p:cNvSpPr>
            <p:nvPr/>
          </p:nvSpPr>
          <p:spPr bwMode="auto">
            <a:xfrm>
              <a:off x="16365041" y="4518725"/>
              <a:ext cx="63500" cy="26987"/>
            </a:xfrm>
            <a:custGeom>
              <a:avLst/>
              <a:gdLst>
                <a:gd name="T0" fmla="*/ 16 w 24"/>
                <a:gd name="T1" fmla="*/ 0 h 10"/>
                <a:gd name="T2" fmla="*/ 24 w 24"/>
                <a:gd name="T3" fmla="*/ 2 h 10"/>
                <a:gd name="T4" fmla="*/ 23 w 24"/>
                <a:gd name="T5" fmla="*/ 4 h 10"/>
                <a:gd name="T6" fmla="*/ 0 w 24"/>
                <a:gd name="T7" fmla="*/ 7 h 10"/>
                <a:gd name="T8" fmla="*/ 1 w 24"/>
                <a:gd name="T9" fmla="*/ 5 h 10"/>
                <a:gd name="T10" fmla="*/ 16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6" y="0"/>
                  </a:moveTo>
                  <a:cubicBezTo>
                    <a:pt x="19" y="1"/>
                    <a:pt x="21" y="2"/>
                    <a:pt x="24" y="2"/>
                  </a:cubicBezTo>
                  <a:cubicBezTo>
                    <a:pt x="24" y="3"/>
                    <a:pt x="23" y="4"/>
                    <a:pt x="23" y="4"/>
                  </a:cubicBezTo>
                  <a:cubicBezTo>
                    <a:pt x="17" y="6"/>
                    <a:pt x="5" y="10"/>
                    <a:pt x="0" y="7"/>
                  </a:cubicBezTo>
                  <a:cubicBezTo>
                    <a:pt x="0" y="6"/>
                    <a:pt x="1" y="6"/>
                    <a:pt x="1" y="5"/>
                  </a:cubicBezTo>
                  <a:cubicBezTo>
                    <a:pt x="6" y="4"/>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93"/>
            <p:cNvSpPr>
              <a:spLocks/>
            </p:cNvSpPr>
            <p:nvPr/>
          </p:nvSpPr>
          <p:spPr bwMode="auto">
            <a:xfrm>
              <a:off x="16268204" y="4558413"/>
              <a:ext cx="15875" cy="11113"/>
            </a:xfrm>
            <a:custGeom>
              <a:avLst/>
              <a:gdLst>
                <a:gd name="T0" fmla="*/ 2 w 6"/>
                <a:gd name="T1" fmla="*/ 0 h 4"/>
                <a:gd name="T2" fmla="*/ 6 w 6"/>
                <a:gd name="T3" fmla="*/ 0 h 4"/>
                <a:gd name="T4" fmla="*/ 4 w 6"/>
                <a:gd name="T5" fmla="*/ 4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4" y="0"/>
                    <a:pt x="5" y="0"/>
                    <a:pt x="6" y="0"/>
                  </a:cubicBezTo>
                  <a:cubicBezTo>
                    <a:pt x="6" y="1"/>
                    <a:pt x="5" y="2"/>
                    <a:pt x="4" y="4"/>
                  </a:cubicBezTo>
                  <a:cubicBezTo>
                    <a:pt x="3" y="4"/>
                    <a:pt x="2" y="4"/>
                    <a:pt x="0" y="4"/>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94"/>
            <p:cNvSpPr>
              <a:spLocks/>
            </p:cNvSpPr>
            <p:nvPr/>
          </p:nvSpPr>
          <p:spPr bwMode="auto">
            <a:xfrm>
              <a:off x="16174541" y="4561588"/>
              <a:ext cx="88900" cy="25400"/>
            </a:xfrm>
            <a:custGeom>
              <a:avLst/>
              <a:gdLst>
                <a:gd name="T0" fmla="*/ 25 w 34"/>
                <a:gd name="T1" fmla="*/ 0 h 10"/>
                <a:gd name="T2" fmla="*/ 33 w 34"/>
                <a:gd name="T3" fmla="*/ 1 h 10"/>
                <a:gd name="T4" fmla="*/ 34 w 34"/>
                <a:gd name="T5" fmla="*/ 2 h 10"/>
                <a:gd name="T6" fmla="*/ 33 w 34"/>
                <a:gd name="T7" fmla="*/ 4 h 10"/>
                <a:gd name="T8" fmla="*/ 25 w 34"/>
                <a:gd name="T9" fmla="*/ 10 h 10"/>
                <a:gd name="T10" fmla="*/ 0 w 34"/>
                <a:gd name="T11" fmla="*/ 9 h 10"/>
                <a:gd name="T12" fmla="*/ 1 w 34"/>
                <a:gd name="T13" fmla="*/ 6 h 10"/>
                <a:gd name="T14" fmla="*/ 18 w 34"/>
                <a:gd name="T15" fmla="*/ 7 h 10"/>
                <a:gd name="T16" fmla="*/ 25 w 34"/>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0">
                  <a:moveTo>
                    <a:pt x="25" y="0"/>
                  </a:moveTo>
                  <a:cubicBezTo>
                    <a:pt x="27" y="0"/>
                    <a:pt x="30" y="0"/>
                    <a:pt x="33" y="1"/>
                  </a:cubicBezTo>
                  <a:cubicBezTo>
                    <a:pt x="33" y="1"/>
                    <a:pt x="33" y="1"/>
                    <a:pt x="34" y="2"/>
                  </a:cubicBezTo>
                  <a:cubicBezTo>
                    <a:pt x="33" y="2"/>
                    <a:pt x="33" y="3"/>
                    <a:pt x="33" y="4"/>
                  </a:cubicBezTo>
                  <a:cubicBezTo>
                    <a:pt x="30" y="6"/>
                    <a:pt x="27" y="8"/>
                    <a:pt x="25" y="10"/>
                  </a:cubicBezTo>
                  <a:cubicBezTo>
                    <a:pt x="14" y="10"/>
                    <a:pt x="10" y="10"/>
                    <a:pt x="0" y="9"/>
                  </a:cubicBezTo>
                  <a:cubicBezTo>
                    <a:pt x="0" y="8"/>
                    <a:pt x="1" y="7"/>
                    <a:pt x="1" y="6"/>
                  </a:cubicBezTo>
                  <a:cubicBezTo>
                    <a:pt x="8" y="4"/>
                    <a:pt x="11" y="6"/>
                    <a:pt x="18" y="7"/>
                  </a:cubicBezTo>
                  <a:cubicBezTo>
                    <a:pt x="20" y="5"/>
                    <a:pt x="23" y="2"/>
                    <a:pt x="2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95"/>
            <p:cNvSpPr>
              <a:spLocks/>
            </p:cNvSpPr>
            <p:nvPr/>
          </p:nvSpPr>
          <p:spPr bwMode="auto">
            <a:xfrm>
              <a:off x="16126916" y="4593338"/>
              <a:ext cx="15875" cy="9525"/>
            </a:xfrm>
            <a:custGeom>
              <a:avLst/>
              <a:gdLst>
                <a:gd name="T0" fmla="*/ 2 w 6"/>
                <a:gd name="T1" fmla="*/ 0 h 4"/>
                <a:gd name="T2" fmla="*/ 6 w 6"/>
                <a:gd name="T3" fmla="*/ 1 h 4"/>
                <a:gd name="T4" fmla="*/ 4 w 6"/>
                <a:gd name="T5" fmla="*/ 3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3" y="0"/>
                    <a:pt x="5" y="1"/>
                    <a:pt x="6" y="1"/>
                  </a:cubicBezTo>
                  <a:cubicBezTo>
                    <a:pt x="5" y="2"/>
                    <a:pt x="4" y="2"/>
                    <a:pt x="4" y="3"/>
                  </a:cubicBezTo>
                  <a:cubicBezTo>
                    <a:pt x="2" y="3"/>
                    <a:pt x="1" y="4"/>
                    <a:pt x="0" y="4"/>
                  </a:cubicBezTo>
                  <a:cubicBezTo>
                    <a:pt x="0" y="3"/>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96"/>
            <p:cNvSpPr>
              <a:spLocks/>
            </p:cNvSpPr>
            <p:nvPr/>
          </p:nvSpPr>
          <p:spPr bwMode="auto">
            <a:xfrm>
              <a:off x="16198354" y="4598100"/>
              <a:ext cx="90488" cy="44450"/>
            </a:xfrm>
            <a:custGeom>
              <a:avLst/>
              <a:gdLst>
                <a:gd name="T0" fmla="*/ 34 w 35"/>
                <a:gd name="T1" fmla="*/ 0 h 17"/>
                <a:gd name="T2" fmla="*/ 34 w 35"/>
                <a:gd name="T3" fmla="*/ 4 h 17"/>
                <a:gd name="T4" fmla="*/ 0 w 35"/>
                <a:gd name="T5" fmla="*/ 10 h 17"/>
                <a:gd name="T6" fmla="*/ 1 w 35"/>
                <a:gd name="T7" fmla="*/ 8 h 17"/>
                <a:gd name="T8" fmla="*/ 34 w 35"/>
                <a:gd name="T9" fmla="*/ 0 h 17"/>
              </a:gdLst>
              <a:ahLst/>
              <a:cxnLst>
                <a:cxn ang="0">
                  <a:pos x="T0" y="T1"/>
                </a:cxn>
                <a:cxn ang="0">
                  <a:pos x="T2" y="T3"/>
                </a:cxn>
                <a:cxn ang="0">
                  <a:pos x="T4" y="T5"/>
                </a:cxn>
                <a:cxn ang="0">
                  <a:pos x="T6" y="T7"/>
                </a:cxn>
                <a:cxn ang="0">
                  <a:pos x="T8" y="T9"/>
                </a:cxn>
              </a:cxnLst>
              <a:rect l="0" t="0" r="r" b="b"/>
              <a:pathLst>
                <a:path w="35" h="17">
                  <a:moveTo>
                    <a:pt x="34" y="0"/>
                  </a:moveTo>
                  <a:cubicBezTo>
                    <a:pt x="35" y="3"/>
                    <a:pt x="35" y="0"/>
                    <a:pt x="34" y="4"/>
                  </a:cubicBezTo>
                  <a:cubicBezTo>
                    <a:pt x="25" y="7"/>
                    <a:pt x="9" y="17"/>
                    <a:pt x="0" y="10"/>
                  </a:cubicBezTo>
                  <a:cubicBezTo>
                    <a:pt x="0" y="9"/>
                    <a:pt x="0" y="8"/>
                    <a:pt x="1" y="8"/>
                  </a:cubicBezTo>
                  <a:cubicBezTo>
                    <a:pt x="12" y="5"/>
                    <a:pt x="23" y="3"/>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97"/>
            <p:cNvSpPr>
              <a:spLocks/>
            </p:cNvSpPr>
            <p:nvPr/>
          </p:nvSpPr>
          <p:spPr bwMode="auto">
            <a:xfrm>
              <a:off x="15957054" y="4626675"/>
              <a:ext cx="88900" cy="26988"/>
            </a:xfrm>
            <a:custGeom>
              <a:avLst/>
              <a:gdLst>
                <a:gd name="T0" fmla="*/ 21 w 34"/>
                <a:gd name="T1" fmla="*/ 0 h 10"/>
                <a:gd name="T2" fmla="*/ 34 w 34"/>
                <a:gd name="T3" fmla="*/ 1 h 10"/>
                <a:gd name="T4" fmla="*/ 33 w 34"/>
                <a:gd name="T5" fmla="*/ 4 h 10"/>
                <a:gd name="T6" fmla="*/ 0 w 34"/>
                <a:gd name="T7" fmla="*/ 6 h 10"/>
                <a:gd name="T8" fmla="*/ 5 w 34"/>
                <a:gd name="T9" fmla="*/ 3 h 10"/>
                <a:gd name="T10" fmla="*/ 21 w 34"/>
                <a:gd name="T11" fmla="*/ 0 h 10"/>
              </a:gdLst>
              <a:ahLst/>
              <a:cxnLst>
                <a:cxn ang="0">
                  <a:pos x="T0" y="T1"/>
                </a:cxn>
                <a:cxn ang="0">
                  <a:pos x="T2" y="T3"/>
                </a:cxn>
                <a:cxn ang="0">
                  <a:pos x="T4" y="T5"/>
                </a:cxn>
                <a:cxn ang="0">
                  <a:pos x="T6" y="T7"/>
                </a:cxn>
                <a:cxn ang="0">
                  <a:pos x="T8" y="T9"/>
                </a:cxn>
                <a:cxn ang="0">
                  <a:pos x="T10" y="T11"/>
                </a:cxn>
              </a:cxnLst>
              <a:rect l="0" t="0" r="r" b="b"/>
              <a:pathLst>
                <a:path w="34" h="10">
                  <a:moveTo>
                    <a:pt x="21" y="0"/>
                  </a:moveTo>
                  <a:cubicBezTo>
                    <a:pt x="25" y="0"/>
                    <a:pt x="29" y="0"/>
                    <a:pt x="34" y="1"/>
                  </a:cubicBezTo>
                  <a:cubicBezTo>
                    <a:pt x="34" y="2"/>
                    <a:pt x="33" y="3"/>
                    <a:pt x="33" y="4"/>
                  </a:cubicBezTo>
                  <a:cubicBezTo>
                    <a:pt x="22" y="5"/>
                    <a:pt x="14" y="10"/>
                    <a:pt x="0" y="6"/>
                  </a:cubicBezTo>
                  <a:cubicBezTo>
                    <a:pt x="2" y="5"/>
                    <a:pt x="4" y="4"/>
                    <a:pt x="5" y="3"/>
                  </a:cubicBezTo>
                  <a:cubicBezTo>
                    <a:pt x="9" y="3"/>
                    <a:pt x="17"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98"/>
            <p:cNvSpPr>
              <a:spLocks/>
            </p:cNvSpPr>
            <p:nvPr/>
          </p:nvSpPr>
          <p:spPr bwMode="auto">
            <a:xfrm>
              <a:off x="15780841" y="4629850"/>
              <a:ext cx="42863" cy="15875"/>
            </a:xfrm>
            <a:custGeom>
              <a:avLst/>
              <a:gdLst>
                <a:gd name="T0" fmla="*/ 13 w 16"/>
                <a:gd name="T1" fmla="*/ 0 h 6"/>
                <a:gd name="T2" fmla="*/ 16 w 16"/>
                <a:gd name="T3" fmla="*/ 0 h 6"/>
                <a:gd name="T4" fmla="*/ 15 w 16"/>
                <a:gd name="T5" fmla="*/ 3 h 6"/>
                <a:gd name="T6" fmla="*/ 0 w 16"/>
                <a:gd name="T7" fmla="*/ 6 h 6"/>
                <a:gd name="T8" fmla="*/ 13 w 16"/>
                <a:gd name="T9" fmla="*/ 0 h 6"/>
              </a:gdLst>
              <a:ahLst/>
              <a:cxnLst>
                <a:cxn ang="0">
                  <a:pos x="T0" y="T1"/>
                </a:cxn>
                <a:cxn ang="0">
                  <a:pos x="T2" y="T3"/>
                </a:cxn>
                <a:cxn ang="0">
                  <a:pos x="T4" y="T5"/>
                </a:cxn>
                <a:cxn ang="0">
                  <a:pos x="T6" y="T7"/>
                </a:cxn>
                <a:cxn ang="0">
                  <a:pos x="T8" y="T9"/>
                </a:cxn>
              </a:cxnLst>
              <a:rect l="0" t="0" r="r" b="b"/>
              <a:pathLst>
                <a:path w="16" h="6">
                  <a:moveTo>
                    <a:pt x="13" y="0"/>
                  </a:moveTo>
                  <a:cubicBezTo>
                    <a:pt x="14" y="0"/>
                    <a:pt x="15" y="0"/>
                    <a:pt x="16" y="0"/>
                  </a:cubicBezTo>
                  <a:cubicBezTo>
                    <a:pt x="16" y="1"/>
                    <a:pt x="15" y="2"/>
                    <a:pt x="15" y="3"/>
                  </a:cubicBezTo>
                  <a:cubicBezTo>
                    <a:pt x="10" y="4"/>
                    <a:pt x="5" y="5"/>
                    <a:pt x="0" y="6"/>
                  </a:cubicBezTo>
                  <a:cubicBezTo>
                    <a:pt x="3" y="2"/>
                    <a:pt x="9" y="2"/>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99"/>
            <p:cNvSpPr>
              <a:spLocks/>
            </p:cNvSpPr>
            <p:nvPr/>
          </p:nvSpPr>
          <p:spPr bwMode="auto">
            <a:xfrm>
              <a:off x="16041191" y="4629850"/>
              <a:ext cx="142875" cy="52388"/>
            </a:xfrm>
            <a:custGeom>
              <a:avLst/>
              <a:gdLst>
                <a:gd name="T0" fmla="*/ 42 w 55"/>
                <a:gd name="T1" fmla="*/ 0 h 20"/>
                <a:gd name="T2" fmla="*/ 55 w 55"/>
                <a:gd name="T3" fmla="*/ 1 h 20"/>
                <a:gd name="T4" fmla="*/ 54 w 55"/>
                <a:gd name="T5" fmla="*/ 4 h 20"/>
                <a:gd name="T6" fmla="*/ 0 w 55"/>
                <a:gd name="T7" fmla="*/ 18 h 20"/>
                <a:gd name="T8" fmla="*/ 2 w 55"/>
                <a:gd name="T9" fmla="*/ 15 h 20"/>
                <a:gd name="T10" fmla="*/ 18 w 55"/>
                <a:gd name="T11" fmla="*/ 9 h 20"/>
                <a:gd name="T12" fmla="*/ 15 w 55"/>
                <a:gd name="T13" fmla="*/ 5 h 20"/>
                <a:gd name="T14" fmla="*/ 42 w 55"/>
                <a:gd name="T15" fmla="*/ 0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20">
                  <a:moveTo>
                    <a:pt x="42" y="0"/>
                  </a:moveTo>
                  <a:cubicBezTo>
                    <a:pt x="46" y="0"/>
                    <a:pt x="51" y="0"/>
                    <a:pt x="55" y="1"/>
                  </a:cubicBezTo>
                  <a:cubicBezTo>
                    <a:pt x="54" y="2"/>
                    <a:pt x="54" y="3"/>
                    <a:pt x="54" y="4"/>
                  </a:cubicBezTo>
                  <a:cubicBezTo>
                    <a:pt x="32" y="5"/>
                    <a:pt x="14" y="20"/>
                    <a:pt x="0" y="18"/>
                  </a:cubicBezTo>
                  <a:cubicBezTo>
                    <a:pt x="1" y="17"/>
                    <a:pt x="1" y="16"/>
                    <a:pt x="2" y="15"/>
                  </a:cubicBezTo>
                  <a:cubicBezTo>
                    <a:pt x="7" y="13"/>
                    <a:pt x="13" y="11"/>
                    <a:pt x="18" y="9"/>
                  </a:cubicBezTo>
                  <a:cubicBezTo>
                    <a:pt x="17" y="8"/>
                    <a:pt x="16" y="7"/>
                    <a:pt x="15" y="5"/>
                  </a:cubicBezTo>
                  <a:cubicBezTo>
                    <a:pt x="24" y="3"/>
                    <a:pt x="33" y="2"/>
                    <a:pt x="4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200"/>
            <p:cNvSpPr>
              <a:spLocks/>
            </p:cNvSpPr>
            <p:nvPr/>
          </p:nvSpPr>
          <p:spPr bwMode="auto">
            <a:xfrm>
              <a:off x="15703054" y="4653663"/>
              <a:ext cx="38100" cy="17463"/>
            </a:xfrm>
            <a:custGeom>
              <a:avLst/>
              <a:gdLst>
                <a:gd name="T0" fmla="*/ 5 w 15"/>
                <a:gd name="T1" fmla="*/ 1 h 7"/>
                <a:gd name="T2" fmla="*/ 15 w 15"/>
                <a:gd name="T3" fmla="*/ 4 h 7"/>
                <a:gd name="T4" fmla="*/ 13 w 15"/>
                <a:gd name="T5" fmla="*/ 4 h 7"/>
                <a:gd name="T6" fmla="*/ 0 w 15"/>
                <a:gd name="T7" fmla="*/ 7 h 7"/>
                <a:gd name="T8" fmla="*/ 0 w 15"/>
                <a:gd name="T9" fmla="*/ 4 h 7"/>
                <a:gd name="T10" fmla="*/ 5 w 15"/>
                <a:gd name="T11" fmla="*/ 1 h 7"/>
              </a:gdLst>
              <a:ahLst/>
              <a:cxnLst>
                <a:cxn ang="0">
                  <a:pos x="T0" y="T1"/>
                </a:cxn>
                <a:cxn ang="0">
                  <a:pos x="T2" y="T3"/>
                </a:cxn>
                <a:cxn ang="0">
                  <a:pos x="T4" y="T5"/>
                </a:cxn>
                <a:cxn ang="0">
                  <a:pos x="T6" y="T7"/>
                </a:cxn>
                <a:cxn ang="0">
                  <a:pos x="T8" y="T9"/>
                </a:cxn>
                <a:cxn ang="0">
                  <a:pos x="T10" y="T11"/>
                </a:cxn>
              </a:cxnLst>
              <a:rect l="0" t="0" r="r" b="b"/>
              <a:pathLst>
                <a:path w="15" h="7">
                  <a:moveTo>
                    <a:pt x="5" y="1"/>
                  </a:moveTo>
                  <a:cubicBezTo>
                    <a:pt x="11" y="1"/>
                    <a:pt x="13" y="0"/>
                    <a:pt x="15" y="4"/>
                  </a:cubicBezTo>
                  <a:cubicBezTo>
                    <a:pt x="14" y="4"/>
                    <a:pt x="14" y="4"/>
                    <a:pt x="13" y="4"/>
                  </a:cubicBezTo>
                  <a:cubicBezTo>
                    <a:pt x="9" y="5"/>
                    <a:pt x="5" y="6"/>
                    <a:pt x="0" y="7"/>
                  </a:cubicBezTo>
                  <a:cubicBezTo>
                    <a:pt x="0" y="6"/>
                    <a:pt x="0" y="5"/>
                    <a:pt x="0" y="4"/>
                  </a:cubicBezTo>
                  <a:cubicBezTo>
                    <a:pt x="2" y="3"/>
                    <a:pt x="4" y="2"/>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01"/>
            <p:cNvSpPr>
              <a:spLocks/>
            </p:cNvSpPr>
            <p:nvPr/>
          </p:nvSpPr>
          <p:spPr bwMode="auto">
            <a:xfrm>
              <a:off x="15680829" y="4666363"/>
              <a:ext cx="11113" cy="7938"/>
            </a:xfrm>
            <a:custGeom>
              <a:avLst/>
              <a:gdLst>
                <a:gd name="T0" fmla="*/ 2 w 4"/>
                <a:gd name="T1" fmla="*/ 0 h 3"/>
                <a:gd name="T2" fmla="*/ 4 w 4"/>
                <a:gd name="T3" fmla="*/ 0 h 3"/>
                <a:gd name="T4" fmla="*/ 4 w 4"/>
                <a:gd name="T5" fmla="*/ 3 h 3"/>
                <a:gd name="T6" fmla="*/ 0 w 4"/>
                <a:gd name="T7" fmla="*/ 3 h 3"/>
                <a:gd name="T8" fmla="*/ 2 w 4"/>
                <a:gd name="T9" fmla="*/ 0 h 3"/>
              </a:gdLst>
              <a:ahLst/>
              <a:cxnLst>
                <a:cxn ang="0">
                  <a:pos x="T0" y="T1"/>
                </a:cxn>
                <a:cxn ang="0">
                  <a:pos x="T2" y="T3"/>
                </a:cxn>
                <a:cxn ang="0">
                  <a:pos x="T4" y="T5"/>
                </a:cxn>
                <a:cxn ang="0">
                  <a:pos x="T6" y="T7"/>
                </a:cxn>
                <a:cxn ang="0">
                  <a:pos x="T8" y="T9"/>
                </a:cxn>
              </a:cxnLst>
              <a:rect l="0" t="0" r="r" b="b"/>
              <a:pathLst>
                <a:path w="4" h="3">
                  <a:moveTo>
                    <a:pt x="2" y="0"/>
                  </a:moveTo>
                  <a:cubicBezTo>
                    <a:pt x="2" y="0"/>
                    <a:pt x="3" y="0"/>
                    <a:pt x="4" y="0"/>
                  </a:cubicBezTo>
                  <a:cubicBezTo>
                    <a:pt x="4" y="1"/>
                    <a:pt x="4" y="2"/>
                    <a:pt x="4" y="3"/>
                  </a:cubicBezTo>
                  <a:cubicBezTo>
                    <a:pt x="2" y="3"/>
                    <a:pt x="1"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02"/>
            <p:cNvSpPr>
              <a:spLocks/>
            </p:cNvSpPr>
            <p:nvPr/>
          </p:nvSpPr>
          <p:spPr bwMode="auto">
            <a:xfrm>
              <a:off x="16098341" y="4690175"/>
              <a:ext cx="44450" cy="20638"/>
            </a:xfrm>
            <a:custGeom>
              <a:avLst/>
              <a:gdLst>
                <a:gd name="T0" fmla="*/ 10 w 17"/>
                <a:gd name="T1" fmla="*/ 0 h 8"/>
                <a:gd name="T2" fmla="*/ 17 w 17"/>
                <a:gd name="T3" fmla="*/ 1 h 8"/>
                <a:gd name="T4" fmla="*/ 17 w 17"/>
                <a:gd name="T5" fmla="*/ 2 h 8"/>
                <a:gd name="T6" fmla="*/ 16 w 17"/>
                <a:gd name="T7" fmla="*/ 3 h 8"/>
                <a:gd name="T8" fmla="*/ 4 w 17"/>
                <a:gd name="T9" fmla="*/ 8 h 8"/>
                <a:gd name="T10" fmla="*/ 0 w 17"/>
                <a:gd name="T11" fmla="*/ 3 h 8"/>
                <a:gd name="T12" fmla="*/ 10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10" y="0"/>
                  </a:moveTo>
                  <a:cubicBezTo>
                    <a:pt x="12" y="0"/>
                    <a:pt x="15" y="0"/>
                    <a:pt x="17" y="1"/>
                  </a:cubicBezTo>
                  <a:cubicBezTo>
                    <a:pt x="17" y="1"/>
                    <a:pt x="17" y="1"/>
                    <a:pt x="17" y="2"/>
                  </a:cubicBezTo>
                  <a:cubicBezTo>
                    <a:pt x="17" y="2"/>
                    <a:pt x="17" y="3"/>
                    <a:pt x="16" y="3"/>
                  </a:cubicBezTo>
                  <a:cubicBezTo>
                    <a:pt x="11" y="5"/>
                    <a:pt x="10" y="7"/>
                    <a:pt x="4" y="8"/>
                  </a:cubicBezTo>
                  <a:cubicBezTo>
                    <a:pt x="3" y="4"/>
                    <a:pt x="3" y="6"/>
                    <a:pt x="0" y="3"/>
                  </a:cubicBezTo>
                  <a:cubicBezTo>
                    <a:pt x="3" y="2"/>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03"/>
            <p:cNvSpPr>
              <a:spLocks/>
            </p:cNvSpPr>
            <p:nvPr/>
          </p:nvSpPr>
          <p:spPr bwMode="auto">
            <a:xfrm>
              <a:off x="16372979" y="4690175"/>
              <a:ext cx="23813" cy="7938"/>
            </a:xfrm>
            <a:custGeom>
              <a:avLst/>
              <a:gdLst>
                <a:gd name="T0" fmla="*/ 2 w 9"/>
                <a:gd name="T1" fmla="*/ 0 h 3"/>
                <a:gd name="T2" fmla="*/ 9 w 9"/>
                <a:gd name="T3" fmla="*/ 2 h 3"/>
                <a:gd name="T4" fmla="*/ 9 w 9"/>
                <a:gd name="T5" fmla="*/ 3 h 3"/>
                <a:gd name="T6" fmla="*/ 7 w 9"/>
                <a:gd name="T7" fmla="*/ 3 h 3"/>
                <a:gd name="T8" fmla="*/ 0 w 9"/>
                <a:gd name="T9" fmla="*/ 3 h 3"/>
                <a:gd name="T10" fmla="*/ 2 w 9"/>
                <a:gd name="T11" fmla="*/ 0 h 3"/>
              </a:gdLst>
              <a:ahLst/>
              <a:cxnLst>
                <a:cxn ang="0">
                  <a:pos x="T0" y="T1"/>
                </a:cxn>
                <a:cxn ang="0">
                  <a:pos x="T2" y="T3"/>
                </a:cxn>
                <a:cxn ang="0">
                  <a:pos x="T4" y="T5"/>
                </a:cxn>
                <a:cxn ang="0">
                  <a:pos x="T6" y="T7"/>
                </a:cxn>
                <a:cxn ang="0">
                  <a:pos x="T8" y="T9"/>
                </a:cxn>
                <a:cxn ang="0">
                  <a:pos x="T10" y="T11"/>
                </a:cxn>
              </a:cxnLst>
              <a:rect l="0" t="0" r="r" b="b"/>
              <a:pathLst>
                <a:path w="9" h="3">
                  <a:moveTo>
                    <a:pt x="2" y="0"/>
                  </a:moveTo>
                  <a:cubicBezTo>
                    <a:pt x="6" y="0"/>
                    <a:pt x="7" y="0"/>
                    <a:pt x="9" y="2"/>
                  </a:cubicBezTo>
                  <a:cubicBezTo>
                    <a:pt x="9" y="2"/>
                    <a:pt x="9" y="2"/>
                    <a:pt x="9" y="3"/>
                  </a:cubicBezTo>
                  <a:cubicBezTo>
                    <a:pt x="9" y="3"/>
                    <a:pt x="8" y="3"/>
                    <a:pt x="7" y="3"/>
                  </a:cubicBezTo>
                  <a:cubicBezTo>
                    <a:pt x="5" y="3"/>
                    <a:pt x="2"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04"/>
            <p:cNvSpPr>
              <a:spLocks/>
            </p:cNvSpPr>
            <p:nvPr/>
          </p:nvSpPr>
          <p:spPr bwMode="auto">
            <a:xfrm>
              <a:off x="15441116" y="4691763"/>
              <a:ext cx="193675" cy="66675"/>
            </a:xfrm>
            <a:custGeom>
              <a:avLst/>
              <a:gdLst>
                <a:gd name="T0" fmla="*/ 68 w 74"/>
                <a:gd name="T1" fmla="*/ 0 h 25"/>
                <a:gd name="T2" fmla="*/ 74 w 74"/>
                <a:gd name="T3" fmla="*/ 1 h 25"/>
                <a:gd name="T4" fmla="*/ 73 w 74"/>
                <a:gd name="T5" fmla="*/ 2 h 25"/>
                <a:gd name="T6" fmla="*/ 1 w 74"/>
                <a:gd name="T7" fmla="*/ 25 h 25"/>
                <a:gd name="T8" fmla="*/ 0 w 74"/>
                <a:gd name="T9" fmla="*/ 23 h 25"/>
                <a:gd name="T10" fmla="*/ 1 w 74"/>
                <a:gd name="T11" fmla="*/ 21 h 25"/>
                <a:gd name="T12" fmla="*/ 68 w 74"/>
                <a:gd name="T13" fmla="*/ 0 h 25"/>
              </a:gdLst>
              <a:ahLst/>
              <a:cxnLst>
                <a:cxn ang="0">
                  <a:pos x="T0" y="T1"/>
                </a:cxn>
                <a:cxn ang="0">
                  <a:pos x="T2" y="T3"/>
                </a:cxn>
                <a:cxn ang="0">
                  <a:pos x="T4" y="T5"/>
                </a:cxn>
                <a:cxn ang="0">
                  <a:pos x="T6" y="T7"/>
                </a:cxn>
                <a:cxn ang="0">
                  <a:pos x="T8" y="T9"/>
                </a:cxn>
                <a:cxn ang="0">
                  <a:pos x="T10" y="T11"/>
                </a:cxn>
                <a:cxn ang="0">
                  <a:pos x="T12" y="T13"/>
                </a:cxn>
              </a:cxnLst>
              <a:rect l="0" t="0" r="r" b="b"/>
              <a:pathLst>
                <a:path w="74" h="25">
                  <a:moveTo>
                    <a:pt x="68" y="0"/>
                  </a:moveTo>
                  <a:cubicBezTo>
                    <a:pt x="70" y="0"/>
                    <a:pt x="72" y="0"/>
                    <a:pt x="74" y="1"/>
                  </a:cubicBezTo>
                  <a:cubicBezTo>
                    <a:pt x="73" y="1"/>
                    <a:pt x="73" y="2"/>
                    <a:pt x="73" y="2"/>
                  </a:cubicBezTo>
                  <a:cubicBezTo>
                    <a:pt x="54" y="8"/>
                    <a:pt x="23" y="22"/>
                    <a:pt x="1" y="25"/>
                  </a:cubicBezTo>
                  <a:cubicBezTo>
                    <a:pt x="0" y="24"/>
                    <a:pt x="0" y="23"/>
                    <a:pt x="0" y="23"/>
                  </a:cubicBezTo>
                  <a:cubicBezTo>
                    <a:pt x="0" y="22"/>
                    <a:pt x="0" y="21"/>
                    <a:pt x="1" y="21"/>
                  </a:cubicBezTo>
                  <a:cubicBezTo>
                    <a:pt x="21" y="10"/>
                    <a:pt x="45" y="9"/>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05"/>
            <p:cNvSpPr>
              <a:spLocks/>
            </p:cNvSpPr>
            <p:nvPr/>
          </p:nvSpPr>
          <p:spPr bwMode="auto">
            <a:xfrm>
              <a:off x="15936416" y="4694938"/>
              <a:ext cx="41275" cy="15875"/>
            </a:xfrm>
            <a:custGeom>
              <a:avLst/>
              <a:gdLst>
                <a:gd name="T0" fmla="*/ 6 w 16"/>
                <a:gd name="T1" fmla="*/ 0 h 6"/>
                <a:gd name="T2" fmla="*/ 16 w 16"/>
                <a:gd name="T3" fmla="*/ 1 h 6"/>
                <a:gd name="T4" fmla="*/ 16 w 16"/>
                <a:gd name="T5" fmla="*/ 1 h 6"/>
                <a:gd name="T6" fmla="*/ 0 w 16"/>
                <a:gd name="T7" fmla="*/ 6 h 6"/>
                <a:gd name="T8" fmla="*/ 3 w 16"/>
                <a:gd name="T9" fmla="*/ 1 h 6"/>
                <a:gd name="T10" fmla="*/ 6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6" y="0"/>
                  </a:moveTo>
                  <a:cubicBezTo>
                    <a:pt x="10" y="0"/>
                    <a:pt x="13" y="0"/>
                    <a:pt x="16" y="1"/>
                  </a:cubicBezTo>
                  <a:cubicBezTo>
                    <a:pt x="16" y="1"/>
                    <a:pt x="16" y="1"/>
                    <a:pt x="16" y="1"/>
                  </a:cubicBezTo>
                  <a:cubicBezTo>
                    <a:pt x="11" y="3"/>
                    <a:pt x="5" y="5"/>
                    <a:pt x="0" y="6"/>
                  </a:cubicBezTo>
                  <a:cubicBezTo>
                    <a:pt x="1" y="5"/>
                    <a:pt x="2" y="3"/>
                    <a:pt x="3" y="1"/>
                  </a:cubicBezTo>
                  <a:cubicBezTo>
                    <a:pt x="4" y="1"/>
                    <a:pt x="5"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06"/>
            <p:cNvSpPr>
              <a:spLocks/>
            </p:cNvSpPr>
            <p:nvPr/>
          </p:nvSpPr>
          <p:spPr bwMode="auto">
            <a:xfrm>
              <a:off x="16349166" y="4694938"/>
              <a:ext cx="15875" cy="4763"/>
            </a:xfrm>
            <a:custGeom>
              <a:avLst/>
              <a:gdLst>
                <a:gd name="T0" fmla="*/ 1 w 6"/>
                <a:gd name="T1" fmla="*/ 0 h 2"/>
                <a:gd name="T2" fmla="*/ 6 w 6"/>
                <a:gd name="T3" fmla="*/ 0 h 2"/>
                <a:gd name="T4" fmla="*/ 5 w 6"/>
                <a:gd name="T5" fmla="*/ 1 h 2"/>
                <a:gd name="T6" fmla="*/ 2 w 6"/>
                <a:gd name="T7" fmla="*/ 2 h 2"/>
                <a:gd name="T8" fmla="*/ 0 w 6"/>
                <a:gd name="T9" fmla="*/ 1 h 2"/>
                <a:gd name="T10" fmla="*/ 1 w 6"/>
                <a:gd name="T11" fmla="*/ 0 h 2"/>
              </a:gdLst>
              <a:ahLst/>
              <a:cxnLst>
                <a:cxn ang="0">
                  <a:pos x="T0" y="T1"/>
                </a:cxn>
                <a:cxn ang="0">
                  <a:pos x="T2" y="T3"/>
                </a:cxn>
                <a:cxn ang="0">
                  <a:pos x="T4" y="T5"/>
                </a:cxn>
                <a:cxn ang="0">
                  <a:pos x="T6" y="T7"/>
                </a:cxn>
                <a:cxn ang="0">
                  <a:pos x="T8" y="T9"/>
                </a:cxn>
                <a:cxn ang="0">
                  <a:pos x="T10" y="T11"/>
                </a:cxn>
              </a:cxnLst>
              <a:rect l="0" t="0" r="r" b="b"/>
              <a:pathLst>
                <a:path w="6" h="2">
                  <a:moveTo>
                    <a:pt x="1" y="0"/>
                  </a:moveTo>
                  <a:cubicBezTo>
                    <a:pt x="3" y="0"/>
                    <a:pt x="4" y="0"/>
                    <a:pt x="6" y="0"/>
                  </a:cubicBezTo>
                  <a:cubicBezTo>
                    <a:pt x="6" y="0"/>
                    <a:pt x="5" y="1"/>
                    <a:pt x="5" y="1"/>
                  </a:cubicBezTo>
                  <a:cubicBezTo>
                    <a:pt x="4" y="2"/>
                    <a:pt x="3" y="2"/>
                    <a:pt x="2" y="2"/>
                  </a:cubicBezTo>
                  <a:cubicBezTo>
                    <a:pt x="1" y="2"/>
                    <a:pt x="1" y="2"/>
                    <a:pt x="0" y="1"/>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07"/>
            <p:cNvSpPr>
              <a:spLocks/>
            </p:cNvSpPr>
            <p:nvPr/>
          </p:nvSpPr>
          <p:spPr bwMode="auto">
            <a:xfrm>
              <a:off x="16839704" y="4707638"/>
              <a:ext cx="36513" cy="15875"/>
            </a:xfrm>
            <a:custGeom>
              <a:avLst/>
              <a:gdLst>
                <a:gd name="T0" fmla="*/ 11 w 14"/>
                <a:gd name="T1" fmla="*/ 0 h 6"/>
                <a:gd name="T2" fmla="*/ 0 w 14"/>
                <a:gd name="T3" fmla="*/ 4 h 6"/>
                <a:gd name="T4" fmla="*/ 1 w 14"/>
                <a:gd name="T5" fmla="*/ 6 h 6"/>
                <a:gd name="T6" fmla="*/ 14 w 14"/>
                <a:gd name="T7" fmla="*/ 2 h 6"/>
                <a:gd name="T8" fmla="*/ 11 w 14"/>
                <a:gd name="T9" fmla="*/ 0 h 6"/>
              </a:gdLst>
              <a:ahLst/>
              <a:cxnLst>
                <a:cxn ang="0">
                  <a:pos x="T0" y="T1"/>
                </a:cxn>
                <a:cxn ang="0">
                  <a:pos x="T2" y="T3"/>
                </a:cxn>
                <a:cxn ang="0">
                  <a:pos x="T4" y="T5"/>
                </a:cxn>
                <a:cxn ang="0">
                  <a:pos x="T6" y="T7"/>
                </a:cxn>
                <a:cxn ang="0">
                  <a:pos x="T8" y="T9"/>
                </a:cxn>
              </a:cxnLst>
              <a:rect l="0" t="0" r="r" b="b"/>
              <a:pathLst>
                <a:path w="14" h="6">
                  <a:moveTo>
                    <a:pt x="11" y="0"/>
                  </a:moveTo>
                  <a:cubicBezTo>
                    <a:pt x="7" y="2"/>
                    <a:pt x="4" y="3"/>
                    <a:pt x="0" y="4"/>
                  </a:cubicBezTo>
                  <a:cubicBezTo>
                    <a:pt x="1" y="5"/>
                    <a:pt x="1" y="5"/>
                    <a:pt x="1" y="6"/>
                  </a:cubicBezTo>
                  <a:cubicBezTo>
                    <a:pt x="8" y="6"/>
                    <a:pt x="11" y="5"/>
                    <a:pt x="14" y="2"/>
                  </a:cubicBezTo>
                  <a:cubicBezTo>
                    <a:pt x="13" y="2"/>
                    <a:pt x="12"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08"/>
            <p:cNvSpPr>
              <a:spLocks/>
            </p:cNvSpPr>
            <p:nvPr/>
          </p:nvSpPr>
          <p:spPr bwMode="auto">
            <a:xfrm>
              <a:off x="15663366" y="4718750"/>
              <a:ext cx="57150" cy="23813"/>
            </a:xfrm>
            <a:custGeom>
              <a:avLst/>
              <a:gdLst>
                <a:gd name="T0" fmla="*/ 15 w 22"/>
                <a:gd name="T1" fmla="*/ 0 h 9"/>
                <a:gd name="T2" fmla="*/ 22 w 22"/>
                <a:gd name="T3" fmla="*/ 1 h 9"/>
                <a:gd name="T4" fmla="*/ 22 w 22"/>
                <a:gd name="T5" fmla="*/ 2 h 9"/>
                <a:gd name="T6" fmla="*/ 20 w 22"/>
                <a:gd name="T7" fmla="*/ 5 h 9"/>
                <a:gd name="T8" fmla="*/ 8 w 22"/>
                <a:gd name="T9" fmla="*/ 9 h 9"/>
                <a:gd name="T10" fmla="*/ 0 w 22"/>
                <a:gd name="T11" fmla="*/ 7 h 9"/>
                <a:gd name="T12" fmla="*/ 2 w 22"/>
                <a:gd name="T13" fmla="*/ 4 h 9"/>
                <a:gd name="T14" fmla="*/ 15 w 22"/>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9">
                  <a:moveTo>
                    <a:pt x="15" y="0"/>
                  </a:moveTo>
                  <a:cubicBezTo>
                    <a:pt x="18" y="0"/>
                    <a:pt x="20" y="1"/>
                    <a:pt x="22" y="1"/>
                  </a:cubicBezTo>
                  <a:cubicBezTo>
                    <a:pt x="22" y="1"/>
                    <a:pt x="22" y="2"/>
                    <a:pt x="22" y="2"/>
                  </a:cubicBezTo>
                  <a:cubicBezTo>
                    <a:pt x="21" y="3"/>
                    <a:pt x="21" y="4"/>
                    <a:pt x="20" y="5"/>
                  </a:cubicBezTo>
                  <a:cubicBezTo>
                    <a:pt x="15" y="7"/>
                    <a:pt x="14" y="8"/>
                    <a:pt x="8" y="9"/>
                  </a:cubicBezTo>
                  <a:cubicBezTo>
                    <a:pt x="5" y="8"/>
                    <a:pt x="3" y="8"/>
                    <a:pt x="0" y="7"/>
                  </a:cubicBezTo>
                  <a:cubicBezTo>
                    <a:pt x="1" y="6"/>
                    <a:pt x="1" y="5"/>
                    <a:pt x="2" y="4"/>
                  </a:cubicBezTo>
                  <a:cubicBezTo>
                    <a:pt x="6" y="3"/>
                    <a:pt x="11"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09"/>
            <p:cNvSpPr>
              <a:spLocks/>
            </p:cNvSpPr>
            <p:nvPr/>
          </p:nvSpPr>
          <p:spPr bwMode="auto">
            <a:xfrm>
              <a:off x="15801479" y="4718750"/>
              <a:ext cx="84138" cy="31750"/>
            </a:xfrm>
            <a:custGeom>
              <a:avLst/>
              <a:gdLst>
                <a:gd name="T0" fmla="*/ 26 w 32"/>
                <a:gd name="T1" fmla="*/ 0 h 12"/>
                <a:gd name="T2" fmla="*/ 32 w 32"/>
                <a:gd name="T3" fmla="*/ 1 h 12"/>
                <a:gd name="T4" fmla="*/ 32 w 32"/>
                <a:gd name="T5" fmla="*/ 3 h 12"/>
                <a:gd name="T6" fmla="*/ 0 w 32"/>
                <a:gd name="T7" fmla="*/ 12 h 12"/>
                <a:gd name="T8" fmla="*/ 1 w 32"/>
                <a:gd name="T9" fmla="*/ 9 h 12"/>
                <a:gd name="T10" fmla="*/ 26 w 32"/>
                <a:gd name="T11" fmla="*/ 0 h 12"/>
              </a:gdLst>
              <a:ahLst/>
              <a:cxnLst>
                <a:cxn ang="0">
                  <a:pos x="T0" y="T1"/>
                </a:cxn>
                <a:cxn ang="0">
                  <a:pos x="T2" y="T3"/>
                </a:cxn>
                <a:cxn ang="0">
                  <a:pos x="T4" y="T5"/>
                </a:cxn>
                <a:cxn ang="0">
                  <a:pos x="T6" y="T7"/>
                </a:cxn>
                <a:cxn ang="0">
                  <a:pos x="T8" y="T9"/>
                </a:cxn>
                <a:cxn ang="0">
                  <a:pos x="T10" y="T11"/>
                </a:cxn>
              </a:cxnLst>
              <a:rect l="0" t="0" r="r" b="b"/>
              <a:pathLst>
                <a:path w="32" h="12">
                  <a:moveTo>
                    <a:pt x="26" y="0"/>
                  </a:moveTo>
                  <a:cubicBezTo>
                    <a:pt x="28" y="0"/>
                    <a:pt x="30" y="1"/>
                    <a:pt x="32" y="1"/>
                  </a:cubicBezTo>
                  <a:cubicBezTo>
                    <a:pt x="32" y="2"/>
                    <a:pt x="32" y="2"/>
                    <a:pt x="32" y="3"/>
                  </a:cubicBezTo>
                  <a:cubicBezTo>
                    <a:pt x="21" y="6"/>
                    <a:pt x="10" y="9"/>
                    <a:pt x="0" y="12"/>
                  </a:cubicBezTo>
                  <a:cubicBezTo>
                    <a:pt x="0" y="11"/>
                    <a:pt x="0" y="10"/>
                    <a:pt x="1" y="9"/>
                  </a:cubicBezTo>
                  <a:cubicBezTo>
                    <a:pt x="9" y="6"/>
                    <a:pt x="17"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10"/>
            <p:cNvSpPr>
              <a:spLocks/>
            </p:cNvSpPr>
            <p:nvPr/>
          </p:nvSpPr>
          <p:spPr bwMode="auto">
            <a:xfrm>
              <a:off x="16800016" y="4736213"/>
              <a:ext cx="277813" cy="76200"/>
            </a:xfrm>
            <a:custGeom>
              <a:avLst/>
              <a:gdLst>
                <a:gd name="T0" fmla="*/ 98 w 106"/>
                <a:gd name="T1" fmla="*/ 0 h 29"/>
                <a:gd name="T2" fmla="*/ 104 w 106"/>
                <a:gd name="T3" fmla="*/ 1 h 29"/>
                <a:gd name="T4" fmla="*/ 106 w 106"/>
                <a:gd name="T5" fmla="*/ 5 h 29"/>
                <a:gd name="T6" fmla="*/ 0 w 106"/>
                <a:gd name="T7" fmla="*/ 23 h 29"/>
                <a:gd name="T8" fmla="*/ 5 w 106"/>
                <a:gd name="T9" fmla="*/ 17 h 29"/>
                <a:gd name="T10" fmla="*/ 45 w 106"/>
                <a:gd name="T11" fmla="*/ 9 h 29"/>
                <a:gd name="T12" fmla="*/ 60 w 106"/>
                <a:gd name="T13" fmla="*/ 11 h 29"/>
                <a:gd name="T14" fmla="*/ 77 w 106"/>
                <a:gd name="T15" fmla="*/ 2 h 29"/>
                <a:gd name="T16" fmla="*/ 98 w 106"/>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9">
                  <a:moveTo>
                    <a:pt x="98" y="0"/>
                  </a:moveTo>
                  <a:cubicBezTo>
                    <a:pt x="100" y="0"/>
                    <a:pt x="102" y="1"/>
                    <a:pt x="104" y="1"/>
                  </a:cubicBezTo>
                  <a:cubicBezTo>
                    <a:pt x="104" y="2"/>
                    <a:pt x="105" y="3"/>
                    <a:pt x="106" y="5"/>
                  </a:cubicBezTo>
                  <a:cubicBezTo>
                    <a:pt x="96" y="14"/>
                    <a:pt x="10" y="29"/>
                    <a:pt x="0" y="23"/>
                  </a:cubicBezTo>
                  <a:cubicBezTo>
                    <a:pt x="2" y="21"/>
                    <a:pt x="3" y="19"/>
                    <a:pt x="5" y="17"/>
                  </a:cubicBezTo>
                  <a:cubicBezTo>
                    <a:pt x="16" y="14"/>
                    <a:pt x="32" y="12"/>
                    <a:pt x="45" y="9"/>
                  </a:cubicBezTo>
                  <a:cubicBezTo>
                    <a:pt x="50" y="10"/>
                    <a:pt x="55" y="11"/>
                    <a:pt x="60" y="11"/>
                  </a:cubicBezTo>
                  <a:cubicBezTo>
                    <a:pt x="66" y="8"/>
                    <a:pt x="71" y="5"/>
                    <a:pt x="77" y="2"/>
                  </a:cubicBezTo>
                  <a:cubicBezTo>
                    <a:pt x="84" y="0"/>
                    <a:pt x="91" y="5"/>
                    <a:pt x="9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11"/>
            <p:cNvSpPr>
              <a:spLocks/>
            </p:cNvSpPr>
            <p:nvPr/>
          </p:nvSpPr>
          <p:spPr bwMode="auto">
            <a:xfrm>
              <a:off x="15509379" y="4744150"/>
              <a:ext cx="141288" cy="58738"/>
            </a:xfrm>
            <a:custGeom>
              <a:avLst/>
              <a:gdLst>
                <a:gd name="T0" fmla="*/ 49 w 54"/>
                <a:gd name="T1" fmla="*/ 0 h 22"/>
                <a:gd name="T2" fmla="*/ 54 w 54"/>
                <a:gd name="T3" fmla="*/ 0 h 22"/>
                <a:gd name="T4" fmla="*/ 53 w 54"/>
                <a:gd name="T5" fmla="*/ 6 h 22"/>
                <a:gd name="T6" fmla="*/ 0 w 54"/>
                <a:gd name="T7" fmla="*/ 19 h 22"/>
                <a:gd name="T8" fmla="*/ 1 w 54"/>
                <a:gd name="T9" fmla="*/ 17 h 22"/>
                <a:gd name="T10" fmla="*/ 49 w 54"/>
                <a:gd name="T11" fmla="*/ 0 h 22"/>
              </a:gdLst>
              <a:ahLst/>
              <a:cxnLst>
                <a:cxn ang="0">
                  <a:pos x="T0" y="T1"/>
                </a:cxn>
                <a:cxn ang="0">
                  <a:pos x="T2" y="T3"/>
                </a:cxn>
                <a:cxn ang="0">
                  <a:pos x="T4" y="T5"/>
                </a:cxn>
                <a:cxn ang="0">
                  <a:pos x="T6" y="T7"/>
                </a:cxn>
                <a:cxn ang="0">
                  <a:pos x="T8" y="T9"/>
                </a:cxn>
                <a:cxn ang="0">
                  <a:pos x="T10" y="T11"/>
                </a:cxn>
              </a:cxnLst>
              <a:rect l="0" t="0" r="r" b="b"/>
              <a:pathLst>
                <a:path w="54" h="22">
                  <a:moveTo>
                    <a:pt x="49" y="0"/>
                  </a:moveTo>
                  <a:cubicBezTo>
                    <a:pt x="51" y="0"/>
                    <a:pt x="53" y="0"/>
                    <a:pt x="54" y="0"/>
                  </a:cubicBezTo>
                  <a:cubicBezTo>
                    <a:pt x="54" y="2"/>
                    <a:pt x="54" y="4"/>
                    <a:pt x="53" y="6"/>
                  </a:cubicBezTo>
                  <a:cubicBezTo>
                    <a:pt x="40" y="12"/>
                    <a:pt x="20" y="22"/>
                    <a:pt x="0" y="19"/>
                  </a:cubicBezTo>
                  <a:cubicBezTo>
                    <a:pt x="1" y="18"/>
                    <a:pt x="1" y="18"/>
                    <a:pt x="1" y="17"/>
                  </a:cubicBezTo>
                  <a:cubicBezTo>
                    <a:pt x="17" y="11"/>
                    <a:pt x="33" y="6"/>
                    <a:pt x="4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12"/>
            <p:cNvSpPr>
              <a:spLocks/>
            </p:cNvSpPr>
            <p:nvPr/>
          </p:nvSpPr>
          <p:spPr bwMode="auto">
            <a:xfrm>
              <a:off x="16190416" y="4758438"/>
              <a:ext cx="117475" cy="31750"/>
            </a:xfrm>
            <a:custGeom>
              <a:avLst/>
              <a:gdLst>
                <a:gd name="T0" fmla="*/ 30 w 45"/>
                <a:gd name="T1" fmla="*/ 1 h 12"/>
                <a:gd name="T2" fmla="*/ 45 w 45"/>
                <a:gd name="T3" fmla="*/ 4 h 12"/>
                <a:gd name="T4" fmla="*/ 45 w 45"/>
                <a:gd name="T5" fmla="*/ 5 h 12"/>
                <a:gd name="T6" fmla="*/ 43 w 45"/>
                <a:gd name="T7" fmla="*/ 5 h 12"/>
                <a:gd name="T8" fmla="*/ 0 w 45"/>
                <a:gd name="T9" fmla="*/ 12 h 12"/>
                <a:gd name="T10" fmla="*/ 1 w 45"/>
                <a:gd name="T11" fmla="*/ 9 h 12"/>
                <a:gd name="T12" fmla="*/ 30 w 45"/>
                <a:gd name="T13" fmla="*/ 1 h 12"/>
              </a:gdLst>
              <a:ahLst/>
              <a:cxnLst>
                <a:cxn ang="0">
                  <a:pos x="T0" y="T1"/>
                </a:cxn>
                <a:cxn ang="0">
                  <a:pos x="T2" y="T3"/>
                </a:cxn>
                <a:cxn ang="0">
                  <a:pos x="T4" y="T5"/>
                </a:cxn>
                <a:cxn ang="0">
                  <a:pos x="T6" y="T7"/>
                </a:cxn>
                <a:cxn ang="0">
                  <a:pos x="T8" y="T9"/>
                </a:cxn>
                <a:cxn ang="0">
                  <a:pos x="T10" y="T11"/>
                </a:cxn>
                <a:cxn ang="0">
                  <a:pos x="T12" y="T13"/>
                </a:cxn>
              </a:cxnLst>
              <a:rect l="0" t="0" r="r" b="b"/>
              <a:pathLst>
                <a:path w="45" h="12">
                  <a:moveTo>
                    <a:pt x="30" y="1"/>
                  </a:moveTo>
                  <a:cubicBezTo>
                    <a:pt x="37" y="1"/>
                    <a:pt x="41" y="0"/>
                    <a:pt x="45" y="4"/>
                  </a:cubicBezTo>
                  <a:cubicBezTo>
                    <a:pt x="45" y="5"/>
                    <a:pt x="45" y="5"/>
                    <a:pt x="45" y="5"/>
                  </a:cubicBezTo>
                  <a:cubicBezTo>
                    <a:pt x="44" y="5"/>
                    <a:pt x="44" y="5"/>
                    <a:pt x="43" y="5"/>
                  </a:cubicBezTo>
                  <a:cubicBezTo>
                    <a:pt x="28" y="8"/>
                    <a:pt x="14" y="10"/>
                    <a:pt x="0" y="12"/>
                  </a:cubicBezTo>
                  <a:cubicBezTo>
                    <a:pt x="0" y="11"/>
                    <a:pt x="0" y="10"/>
                    <a:pt x="1" y="9"/>
                  </a:cubicBezTo>
                  <a:cubicBezTo>
                    <a:pt x="11" y="6"/>
                    <a:pt x="20" y="3"/>
                    <a:pt x="3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13"/>
            <p:cNvSpPr>
              <a:spLocks/>
            </p:cNvSpPr>
            <p:nvPr/>
          </p:nvSpPr>
          <p:spPr bwMode="auto">
            <a:xfrm>
              <a:off x="16038016" y="4766375"/>
              <a:ext cx="28575" cy="12700"/>
            </a:xfrm>
            <a:custGeom>
              <a:avLst/>
              <a:gdLst>
                <a:gd name="T0" fmla="*/ 3 w 11"/>
                <a:gd name="T1" fmla="*/ 0 h 5"/>
                <a:gd name="T2" fmla="*/ 11 w 11"/>
                <a:gd name="T3" fmla="*/ 2 h 5"/>
                <a:gd name="T4" fmla="*/ 10 w 11"/>
                <a:gd name="T5" fmla="*/ 4 h 5"/>
                <a:gd name="T6" fmla="*/ 0 w 11"/>
                <a:gd name="T7" fmla="*/ 3 h 5"/>
                <a:gd name="T8" fmla="*/ 3 w 11"/>
                <a:gd name="T9" fmla="*/ 0 h 5"/>
              </a:gdLst>
              <a:ahLst/>
              <a:cxnLst>
                <a:cxn ang="0">
                  <a:pos x="T0" y="T1"/>
                </a:cxn>
                <a:cxn ang="0">
                  <a:pos x="T2" y="T3"/>
                </a:cxn>
                <a:cxn ang="0">
                  <a:pos x="T4" y="T5"/>
                </a:cxn>
                <a:cxn ang="0">
                  <a:pos x="T6" y="T7"/>
                </a:cxn>
                <a:cxn ang="0">
                  <a:pos x="T8" y="T9"/>
                </a:cxn>
              </a:cxnLst>
              <a:rect l="0" t="0" r="r" b="b"/>
              <a:pathLst>
                <a:path w="11" h="5">
                  <a:moveTo>
                    <a:pt x="3" y="0"/>
                  </a:moveTo>
                  <a:cubicBezTo>
                    <a:pt x="7" y="0"/>
                    <a:pt x="8" y="1"/>
                    <a:pt x="11" y="2"/>
                  </a:cubicBezTo>
                  <a:cubicBezTo>
                    <a:pt x="10" y="3"/>
                    <a:pt x="10" y="4"/>
                    <a:pt x="10" y="4"/>
                  </a:cubicBezTo>
                  <a:cubicBezTo>
                    <a:pt x="4" y="4"/>
                    <a:pt x="2" y="5"/>
                    <a:pt x="0" y="3"/>
                  </a:cubicBezTo>
                  <a:cubicBezTo>
                    <a:pt x="1" y="2"/>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14"/>
            <p:cNvSpPr>
              <a:spLocks/>
            </p:cNvSpPr>
            <p:nvPr/>
          </p:nvSpPr>
          <p:spPr bwMode="auto">
            <a:xfrm>
              <a:off x="15696704" y="4767963"/>
              <a:ext cx="44450" cy="22225"/>
            </a:xfrm>
            <a:custGeom>
              <a:avLst/>
              <a:gdLst>
                <a:gd name="T0" fmla="*/ 5 w 17"/>
                <a:gd name="T1" fmla="*/ 0 h 8"/>
                <a:gd name="T2" fmla="*/ 17 w 17"/>
                <a:gd name="T3" fmla="*/ 2 h 8"/>
                <a:gd name="T4" fmla="*/ 15 w 17"/>
                <a:gd name="T5" fmla="*/ 5 h 8"/>
                <a:gd name="T6" fmla="*/ 2 w 17"/>
                <a:gd name="T7" fmla="*/ 8 h 8"/>
                <a:gd name="T8" fmla="*/ 0 w 17"/>
                <a:gd name="T9" fmla="*/ 6 h 8"/>
                <a:gd name="T10" fmla="*/ 3 w 17"/>
                <a:gd name="T11" fmla="*/ 1 h 8"/>
                <a:gd name="T12" fmla="*/ 5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5" y="0"/>
                  </a:moveTo>
                  <a:cubicBezTo>
                    <a:pt x="9" y="1"/>
                    <a:pt x="13" y="2"/>
                    <a:pt x="17" y="2"/>
                  </a:cubicBezTo>
                  <a:cubicBezTo>
                    <a:pt x="16" y="3"/>
                    <a:pt x="16" y="4"/>
                    <a:pt x="15" y="5"/>
                  </a:cubicBezTo>
                  <a:cubicBezTo>
                    <a:pt x="11" y="6"/>
                    <a:pt x="7" y="7"/>
                    <a:pt x="2" y="8"/>
                  </a:cubicBezTo>
                  <a:cubicBezTo>
                    <a:pt x="1" y="7"/>
                    <a:pt x="0" y="7"/>
                    <a:pt x="0" y="6"/>
                  </a:cubicBezTo>
                  <a:cubicBezTo>
                    <a:pt x="1" y="5"/>
                    <a:pt x="2" y="3"/>
                    <a:pt x="3" y="1"/>
                  </a:cubicBezTo>
                  <a:cubicBezTo>
                    <a:pt x="4" y="1"/>
                    <a:pt x="5"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15"/>
            <p:cNvSpPr>
              <a:spLocks/>
            </p:cNvSpPr>
            <p:nvPr/>
          </p:nvSpPr>
          <p:spPr bwMode="auto">
            <a:xfrm>
              <a:off x="16138029" y="4783838"/>
              <a:ext cx="46038" cy="26988"/>
            </a:xfrm>
            <a:custGeom>
              <a:avLst/>
              <a:gdLst>
                <a:gd name="T0" fmla="*/ 15 w 18"/>
                <a:gd name="T1" fmla="*/ 0 h 10"/>
                <a:gd name="T2" fmla="*/ 18 w 18"/>
                <a:gd name="T3" fmla="*/ 0 h 10"/>
                <a:gd name="T4" fmla="*/ 17 w 18"/>
                <a:gd name="T5" fmla="*/ 3 h 10"/>
                <a:gd name="T6" fmla="*/ 9 w 18"/>
                <a:gd name="T7" fmla="*/ 10 h 10"/>
                <a:gd name="T8" fmla="*/ 0 w 18"/>
                <a:gd name="T9" fmla="*/ 8 h 10"/>
                <a:gd name="T10" fmla="*/ 0 w 18"/>
                <a:gd name="T11" fmla="*/ 7 h 10"/>
                <a:gd name="T12" fmla="*/ 15 w 18"/>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18" h="10">
                  <a:moveTo>
                    <a:pt x="15" y="0"/>
                  </a:moveTo>
                  <a:cubicBezTo>
                    <a:pt x="16" y="0"/>
                    <a:pt x="17" y="0"/>
                    <a:pt x="18" y="0"/>
                  </a:cubicBezTo>
                  <a:cubicBezTo>
                    <a:pt x="17" y="1"/>
                    <a:pt x="17" y="2"/>
                    <a:pt x="17" y="3"/>
                  </a:cubicBezTo>
                  <a:cubicBezTo>
                    <a:pt x="14" y="5"/>
                    <a:pt x="12" y="7"/>
                    <a:pt x="9" y="10"/>
                  </a:cubicBezTo>
                  <a:cubicBezTo>
                    <a:pt x="4" y="10"/>
                    <a:pt x="2" y="10"/>
                    <a:pt x="0" y="8"/>
                  </a:cubicBezTo>
                  <a:cubicBezTo>
                    <a:pt x="0" y="7"/>
                    <a:pt x="0" y="7"/>
                    <a:pt x="0" y="7"/>
                  </a:cubicBezTo>
                  <a:cubicBezTo>
                    <a:pt x="5" y="5"/>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216"/>
            <p:cNvSpPr>
              <a:spLocks/>
            </p:cNvSpPr>
            <p:nvPr/>
          </p:nvSpPr>
          <p:spPr bwMode="auto">
            <a:xfrm>
              <a:off x="7535366" y="4790187"/>
              <a:ext cx="10055225" cy="3956050"/>
            </a:xfrm>
            <a:custGeom>
              <a:avLst/>
              <a:gdLst>
                <a:gd name="T0" fmla="*/ 3140 w 3839"/>
                <a:gd name="T1" fmla="*/ 77 h 1509"/>
                <a:gd name="T2" fmla="*/ 3149 w 3839"/>
                <a:gd name="T3" fmla="*/ 85 h 1509"/>
                <a:gd name="T4" fmla="*/ 3206 w 3839"/>
                <a:gd name="T5" fmla="*/ 102 h 1509"/>
                <a:gd name="T6" fmla="*/ 3268 w 3839"/>
                <a:gd name="T7" fmla="*/ 116 h 1509"/>
                <a:gd name="T8" fmla="*/ 3420 w 3839"/>
                <a:gd name="T9" fmla="*/ 95 h 1509"/>
                <a:gd name="T10" fmla="*/ 3572 w 3839"/>
                <a:gd name="T11" fmla="*/ 78 h 1509"/>
                <a:gd name="T12" fmla="*/ 3754 w 3839"/>
                <a:gd name="T13" fmla="*/ 64 h 1509"/>
                <a:gd name="T14" fmla="*/ 3673 w 3839"/>
                <a:gd name="T15" fmla="*/ 1172 h 1509"/>
                <a:gd name="T16" fmla="*/ 3384 w 3839"/>
                <a:gd name="T17" fmla="*/ 1228 h 1509"/>
                <a:gd name="T18" fmla="*/ 3451 w 3839"/>
                <a:gd name="T19" fmla="*/ 1176 h 1509"/>
                <a:gd name="T20" fmla="*/ 3504 w 3839"/>
                <a:gd name="T21" fmla="*/ 1150 h 1509"/>
                <a:gd name="T22" fmla="*/ 3472 w 3839"/>
                <a:gd name="T23" fmla="*/ 1143 h 1509"/>
                <a:gd name="T24" fmla="*/ 3437 w 3839"/>
                <a:gd name="T25" fmla="*/ 1127 h 1509"/>
                <a:gd name="T26" fmla="*/ 3535 w 3839"/>
                <a:gd name="T27" fmla="*/ 1070 h 1509"/>
                <a:gd name="T28" fmla="*/ 3276 w 3839"/>
                <a:gd name="T29" fmla="*/ 1137 h 1509"/>
                <a:gd name="T30" fmla="*/ 3138 w 3839"/>
                <a:gd name="T31" fmla="*/ 1133 h 1509"/>
                <a:gd name="T32" fmla="*/ 3004 w 3839"/>
                <a:gd name="T33" fmla="*/ 1149 h 1509"/>
                <a:gd name="T34" fmla="*/ 2804 w 3839"/>
                <a:gd name="T35" fmla="*/ 1174 h 1509"/>
                <a:gd name="T36" fmla="*/ 2497 w 3839"/>
                <a:gd name="T37" fmla="*/ 1264 h 1509"/>
                <a:gd name="T38" fmla="*/ 2419 w 3839"/>
                <a:gd name="T39" fmla="*/ 1305 h 1509"/>
                <a:gd name="T40" fmla="*/ 2301 w 3839"/>
                <a:gd name="T41" fmla="*/ 1312 h 1509"/>
                <a:gd name="T42" fmla="*/ 2105 w 3839"/>
                <a:gd name="T43" fmla="*/ 1390 h 1509"/>
                <a:gd name="T44" fmla="*/ 2012 w 3839"/>
                <a:gd name="T45" fmla="*/ 1418 h 1509"/>
                <a:gd name="T46" fmla="*/ 1880 w 3839"/>
                <a:gd name="T47" fmla="*/ 1400 h 1509"/>
                <a:gd name="T48" fmla="*/ 1683 w 3839"/>
                <a:gd name="T49" fmla="*/ 1391 h 1509"/>
                <a:gd name="T50" fmla="*/ 1477 w 3839"/>
                <a:gd name="T51" fmla="*/ 1405 h 1509"/>
                <a:gd name="T52" fmla="*/ 1396 w 3839"/>
                <a:gd name="T53" fmla="*/ 1386 h 1509"/>
                <a:gd name="T54" fmla="*/ 1147 w 3839"/>
                <a:gd name="T55" fmla="*/ 1432 h 1509"/>
                <a:gd name="T56" fmla="*/ 1181 w 3839"/>
                <a:gd name="T57" fmla="*/ 1404 h 1509"/>
                <a:gd name="T58" fmla="*/ 1042 w 3839"/>
                <a:gd name="T59" fmla="*/ 1392 h 1509"/>
                <a:gd name="T60" fmla="*/ 836 w 3839"/>
                <a:gd name="T61" fmla="*/ 1405 h 1509"/>
                <a:gd name="T62" fmla="*/ 590 w 3839"/>
                <a:gd name="T63" fmla="*/ 1406 h 1509"/>
                <a:gd name="T64" fmla="*/ 418 w 3839"/>
                <a:gd name="T65" fmla="*/ 1419 h 1509"/>
                <a:gd name="T66" fmla="*/ 616 w 3839"/>
                <a:gd name="T67" fmla="*/ 1446 h 1509"/>
                <a:gd name="T68" fmla="*/ 423 w 3839"/>
                <a:gd name="T69" fmla="*/ 1470 h 1509"/>
                <a:gd name="T70" fmla="*/ 0 w 3839"/>
                <a:gd name="T71" fmla="*/ 1498 h 1509"/>
                <a:gd name="T72" fmla="*/ 142 w 3839"/>
                <a:gd name="T73" fmla="*/ 1459 h 1509"/>
                <a:gd name="T74" fmla="*/ 175 w 3839"/>
                <a:gd name="T75" fmla="*/ 1441 h 1509"/>
                <a:gd name="T76" fmla="*/ 3 w 3839"/>
                <a:gd name="T77" fmla="*/ 400 h 1509"/>
                <a:gd name="T78" fmla="*/ 193 w 3839"/>
                <a:gd name="T79" fmla="*/ 386 h 1509"/>
                <a:gd name="T80" fmla="*/ 271 w 3839"/>
                <a:gd name="T81" fmla="*/ 352 h 1509"/>
                <a:gd name="T82" fmla="*/ 352 w 3839"/>
                <a:gd name="T83" fmla="*/ 351 h 1509"/>
                <a:gd name="T84" fmla="*/ 512 w 3839"/>
                <a:gd name="T85" fmla="*/ 289 h 1509"/>
                <a:gd name="T86" fmla="*/ 650 w 3839"/>
                <a:gd name="T87" fmla="*/ 261 h 1509"/>
                <a:gd name="T88" fmla="*/ 758 w 3839"/>
                <a:gd name="T89" fmla="*/ 242 h 1509"/>
                <a:gd name="T90" fmla="*/ 927 w 3839"/>
                <a:gd name="T91" fmla="*/ 259 h 1509"/>
                <a:gd name="T92" fmla="*/ 1211 w 3839"/>
                <a:gd name="T93" fmla="*/ 255 h 1509"/>
                <a:gd name="T94" fmla="*/ 1296 w 3839"/>
                <a:gd name="T95" fmla="*/ 263 h 1509"/>
                <a:gd name="T96" fmla="*/ 1468 w 3839"/>
                <a:gd name="T97" fmla="*/ 244 h 1509"/>
                <a:gd name="T98" fmla="*/ 1555 w 3839"/>
                <a:gd name="T99" fmla="*/ 254 h 1509"/>
                <a:gd name="T100" fmla="*/ 1857 w 3839"/>
                <a:gd name="T101" fmla="*/ 245 h 1509"/>
                <a:gd name="T102" fmla="*/ 2104 w 3839"/>
                <a:gd name="T103" fmla="*/ 243 h 1509"/>
                <a:gd name="T104" fmla="*/ 2276 w 3839"/>
                <a:gd name="T105" fmla="*/ 231 h 1509"/>
                <a:gd name="T106" fmla="*/ 2047 w 3839"/>
                <a:gd name="T107" fmla="*/ 226 h 1509"/>
                <a:gd name="T108" fmla="*/ 2093 w 3839"/>
                <a:gd name="T109" fmla="*/ 187 h 1509"/>
                <a:gd name="T110" fmla="*/ 2270 w 3839"/>
                <a:gd name="T111" fmla="*/ 185 h 1509"/>
                <a:gd name="T112" fmla="*/ 2683 w 3839"/>
                <a:gd name="T113" fmla="*/ 146 h 1509"/>
                <a:gd name="T114" fmla="*/ 2875 w 3839"/>
                <a:gd name="T115" fmla="*/ 133 h 1509"/>
                <a:gd name="T116" fmla="*/ 2973 w 3839"/>
                <a:gd name="T117" fmla="*/ 58 h 1509"/>
                <a:gd name="T118" fmla="*/ 3186 w 3839"/>
                <a:gd name="T119" fmla="*/ 28 h 1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9" h="1509">
                  <a:moveTo>
                    <a:pt x="3203" y="45"/>
                  </a:moveTo>
                  <a:cubicBezTo>
                    <a:pt x="3189" y="45"/>
                    <a:pt x="3176" y="48"/>
                    <a:pt x="3169" y="56"/>
                  </a:cubicBezTo>
                  <a:cubicBezTo>
                    <a:pt x="3170" y="56"/>
                    <a:pt x="3170" y="57"/>
                    <a:pt x="3170" y="58"/>
                  </a:cubicBezTo>
                  <a:cubicBezTo>
                    <a:pt x="3177" y="58"/>
                    <a:pt x="3185" y="51"/>
                    <a:pt x="3193" y="54"/>
                  </a:cubicBezTo>
                  <a:cubicBezTo>
                    <a:pt x="3183" y="64"/>
                    <a:pt x="3179" y="66"/>
                    <a:pt x="3166" y="61"/>
                  </a:cubicBezTo>
                  <a:cubicBezTo>
                    <a:pt x="3161" y="58"/>
                    <a:pt x="3162" y="65"/>
                    <a:pt x="3159" y="60"/>
                  </a:cubicBezTo>
                  <a:cubicBezTo>
                    <a:pt x="3162" y="58"/>
                    <a:pt x="3164" y="57"/>
                    <a:pt x="3167" y="56"/>
                  </a:cubicBezTo>
                  <a:cubicBezTo>
                    <a:pt x="3167" y="55"/>
                    <a:pt x="3167" y="54"/>
                    <a:pt x="3166" y="54"/>
                  </a:cubicBezTo>
                  <a:cubicBezTo>
                    <a:pt x="3142" y="56"/>
                    <a:pt x="3123" y="64"/>
                    <a:pt x="3110" y="77"/>
                  </a:cubicBezTo>
                  <a:cubicBezTo>
                    <a:pt x="3110" y="77"/>
                    <a:pt x="3110" y="77"/>
                    <a:pt x="3111" y="78"/>
                  </a:cubicBezTo>
                  <a:cubicBezTo>
                    <a:pt x="3120" y="77"/>
                    <a:pt x="3130" y="77"/>
                    <a:pt x="3140" y="77"/>
                  </a:cubicBezTo>
                  <a:cubicBezTo>
                    <a:pt x="3139" y="78"/>
                    <a:pt x="3138" y="79"/>
                    <a:pt x="3138" y="80"/>
                  </a:cubicBezTo>
                  <a:cubicBezTo>
                    <a:pt x="3129" y="81"/>
                    <a:pt x="3119" y="87"/>
                    <a:pt x="3115" y="93"/>
                  </a:cubicBezTo>
                  <a:cubicBezTo>
                    <a:pt x="3124" y="93"/>
                    <a:pt x="3125" y="91"/>
                    <a:pt x="3133" y="89"/>
                  </a:cubicBezTo>
                  <a:cubicBezTo>
                    <a:pt x="3133" y="90"/>
                    <a:pt x="3133" y="91"/>
                    <a:pt x="3133" y="92"/>
                  </a:cubicBezTo>
                  <a:cubicBezTo>
                    <a:pt x="3129" y="94"/>
                    <a:pt x="3130" y="93"/>
                    <a:pt x="3128" y="96"/>
                  </a:cubicBezTo>
                  <a:cubicBezTo>
                    <a:pt x="3130" y="96"/>
                    <a:pt x="3131" y="96"/>
                    <a:pt x="3133" y="96"/>
                  </a:cubicBezTo>
                  <a:cubicBezTo>
                    <a:pt x="3141" y="94"/>
                    <a:pt x="3151" y="94"/>
                    <a:pt x="3156" y="88"/>
                  </a:cubicBezTo>
                  <a:cubicBezTo>
                    <a:pt x="3156" y="88"/>
                    <a:pt x="3156" y="88"/>
                    <a:pt x="3156" y="87"/>
                  </a:cubicBezTo>
                  <a:cubicBezTo>
                    <a:pt x="3151" y="87"/>
                    <a:pt x="3149" y="87"/>
                    <a:pt x="3147" y="85"/>
                  </a:cubicBezTo>
                  <a:cubicBezTo>
                    <a:pt x="3147" y="85"/>
                    <a:pt x="3147" y="85"/>
                    <a:pt x="3147" y="85"/>
                  </a:cubicBezTo>
                  <a:cubicBezTo>
                    <a:pt x="3148" y="85"/>
                    <a:pt x="3148" y="85"/>
                    <a:pt x="3149" y="85"/>
                  </a:cubicBezTo>
                  <a:cubicBezTo>
                    <a:pt x="3157" y="81"/>
                    <a:pt x="3166" y="82"/>
                    <a:pt x="3172" y="85"/>
                  </a:cubicBezTo>
                  <a:cubicBezTo>
                    <a:pt x="3168" y="88"/>
                    <a:pt x="3166" y="87"/>
                    <a:pt x="3164" y="92"/>
                  </a:cubicBezTo>
                  <a:cubicBezTo>
                    <a:pt x="3169" y="93"/>
                    <a:pt x="3174" y="93"/>
                    <a:pt x="3179" y="93"/>
                  </a:cubicBezTo>
                  <a:cubicBezTo>
                    <a:pt x="3210" y="83"/>
                    <a:pt x="3226" y="58"/>
                    <a:pt x="3264" y="61"/>
                  </a:cubicBezTo>
                  <a:cubicBezTo>
                    <a:pt x="3264" y="61"/>
                    <a:pt x="3263" y="62"/>
                    <a:pt x="3262" y="63"/>
                  </a:cubicBezTo>
                  <a:cubicBezTo>
                    <a:pt x="3255" y="63"/>
                    <a:pt x="3248" y="66"/>
                    <a:pt x="3244" y="71"/>
                  </a:cubicBezTo>
                  <a:cubicBezTo>
                    <a:pt x="3245" y="71"/>
                    <a:pt x="3245" y="72"/>
                    <a:pt x="3246" y="72"/>
                  </a:cubicBezTo>
                  <a:cubicBezTo>
                    <a:pt x="3260" y="67"/>
                    <a:pt x="3302" y="50"/>
                    <a:pt x="3313" y="51"/>
                  </a:cubicBezTo>
                  <a:cubicBezTo>
                    <a:pt x="3313" y="52"/>
                    <a:pt x="3312" y="53"/>
                    <a:pt x="3311" y="54"/>
                  </a:cubicBezTo>
                  <a:cubicBezTo>
                    <a:pt x="3299" y="58"/>
                    <a:pt x="3297" y="68"/>
                    <a:pt x="3288" y="72"/>
                  </a:cubicBezTo>
                  <a:cubicBezTo>
                    <a:pt x="3263" y="84"/>
                    <a:pt x="3227" y="92"/>
                    <a:pt x="3206" y="102"/>
                  </a:cubicBezTo>
                  <a:cubicBezTo>
                    <a:pt x="3197" y="103"/>
                    <a:pt x="3188" y="104"/>
                    <a:pt x="3180" y="106"/>
                  </a:cubicBezTo>
                  <a:cubicBezTo>
                    <a:pt x="3164" y="110"/>
                    <a:pt x="3149" y="120"/>
                    <a:pt x="3137" y="126"/>
                  </a:cubicBezTo>
                  <a:cubicBezTo>
                    <a:pt x="3130" y="129"/>
                    <a:pt x="3125" y="126"/>
                    <a:pt x="3120" y="131"/>
                  </a:cubicBezTo>
                  <a:cubicBezTo>
                    <a:pt x="3120" y="131"/>
                    <a:pt x="3120" y="131"/>
                    <a:pt x="3120" y="132"/>
                  </a:cubicBezTo>
                  <a:cubicBezTo>
                    <a:pt x="3128" y="132"/>
                    <a:pt x="3135" y="132"/>
                    <a:pt x="3142" y="133"/>
                  </a:cubicBezTo>
                  <a:cubicBezTo>
                    <a:pt x="3142" y="133"/>
                    <a:pt x="3142" y="134"/>
                    <a:pt x="3141" y="134"/>
                  </a:cubicBezTo>
                  <a:cubicBezTo>
                    <a:pt x="3133" y="136"/>
                    <a:pt x="3125" y="138"/>
                    <a:pt x="3117" y="140"/>
                  </a:cubicBezTo>
                  <a:cubicBezTo>
                    <a:pt x="3117" y="141"/>
                    <a:pt x="3117" y="141"/>
                    <a:pt x="3117" y="141"/>
                  </a:cubicBezTo>
                  <a:cubicBezTo>
                    <a:pt x="3171" y="149"/>
                    <a:pt x="3178" y="126"/>
                    <a:pt x="3219" y="120"/>
                  </a:cubicBezTo>
                  <a:cubicBezTo>
                    <a:pt x="3220" y="122"/>
                    <a:pt x="3222" y="123"/>
                    <a:pt x="3223" y="125"/>
                  </a:cubicBezTo>
                  <a:cubicBezTo>
                    <a:pt x="3239" y="123"/>
                    <a:pt x="3252" y="114"/>
                    <a:pt x="3268" y="116"/>
                  </a:cubicBezTo>
                  <a:cubicBezTo>
                    <a:pt x="3268" y="117"/>
                    <a:pt x="3268" y="117"/>
                    <a:pt x="3268" y="117"/>
                  </a:cubicBezTo>
                  <a:cubicBezTo>
                    <a:pt x="3268" y="118"/>
                    <a:pt x="3268" y="118"/>
                    <a:pt x="3267" y="119"/>
                  </a:cubicBezTo>
                  <a:cubicBezTo>
                    <a:pt x="3258" y="119"/>
                    <a:pt x="3253" y="122"/>
                    <a:pt x="3249" y="127"/>
                  </a:cubicBezTo>
                  <a:cubicBezTo>
                    <a:pt x="3249" y="127"/>
                    <a:pt x="3249" y="127"/>
                    <a:pt x="3249" y="128"/>
                  </a:cubicBezTo>
                  <a:cubicBezTo>
                    <a:pt x="3277" y="125"/>
                    <a:pt x="3303" y="110"/>
                    <a:pt x="3324" y="98"/>
                  </a:cubicBezTo>
                  <a:cubicBezTo>
                    <a:pt x="3330" y="94"/>
                    <a:pt x="3333" y="88"/>
                    <a:pt x="3341" y="85"/>
                  </a:cubicBezTo>
                  <a:cubicBezTo>
                    <a:pt x="3346" y="94"/>
                    <a:pt x="3358" y="93"/>
                    <a:pt x="3368" y="91"/>
                  </a:cubicBezTo>
                  <a:cubicBezTo>
                    <a:pt x="3367" y="93"/>
                    <a:pt x="3367" y="95"/>
                    <a:pt x="3366" y="97"/>
                  </a:cubicBezTo>
                  <a:cubicBezTo>
                    <a:pt x="3382" y="101"/>
                    <a:pt x="3392" y="96"/>
                    <a:pt x="3404" y="89"/>
                  </a:cubicBezTo>
                  <a:cubicBezTo>
                    <a:pt x="3411" y="91"/>
                    <a:pt x="3415" y="91"/>
                    <a:pt x="3421" y="93"/>
                  </a:cubicBezTo>
                  <a:cubicBezTo>
                    <a:pt x="3420" y="94"/>
                    <a:pt x="3420" y="94"/>
                    <a:pt x="3420" y="95"/>
                  </a:cubicBezTo>
                  <a:cubicBezTo>
                    <a:pt x="3413" y="98"/>
                    <a:pt x="3406" y="95"/>
                    <a:pt x="3397" y="98"/>
                  </a:cubicBezTo>
                  <a:cubicBezTo>
                    <a:pt x="3391" y="102"/>
                    <a:pt x="3385" y="106"/>
                    <a:pt x="3379" y="110"/>
                  </a:cubicBezTo>
                  <a:cubicBezTo>
                    <a:pt x="3378" y="112"/>
                    <a:pt x="3378" y="114"/>
                    <a:pt x="3378" y="116"/>
                  </a:cubicBezTo>
                  <a:cubicBezTo>
                    <a:pt x="3388" y="118"/>
                    <a:pt x="3398" y="119"/>
                    <a:pt x="3408" y="121"/>
                  </a:cubicBezTo>
                  <a:cubicBezTo>
                    <a:pt x="3423" y="118"/>
                    <a:pt x="3431" y="107"/>
                    <a:pt x="3444" y="105"/>
                  </a:cubicBezTo>
                  <a:cubicBezTo>
                    <a:pt x="3448" y="105"/>
                    <a:pt x="3452" y="106"/>
                    <a:pt x="3456" y="107"/>
                  </a:cubicBezTo>
                  <a:cubicBezTo>
                    <a:pt x="3474" y="104"/>
                    <a:pt x="3490" y="101"/>
                    <a:pt x="3505" y="96"/>
                  </a:cubicBezTo>
                  <a:cubicBezTo>
                    <a:pt x="3509" y="93"/>
                    <a:pt x="3513" y="90"/>
                    <a:pt x="3517" y="87"/>
                  </a:cubicBezTo>
                  <a:cubicBezTo>
                    <a:pt x="3522" y="85"/>
                    <a:pt x="3525" y="88"/>
                    <a:pt x="3532" y="86"/>
                  </a:cubicBezTo>
                  <a:cubicBezTo>
                    <a:pt x="3539" y="83"/>
                    <a:pt x="3545" y="79"/>
                    <a:pt x="3551" y="75"/>
                  </a:cubicBezTo>
                  <a:cubicBezTo>
                    <a:pt x="3558" y="76"/>
                    <a:pt x="3565" y="77"/>
                    <a:pt x="3572" y="78"/>
                  </a:cubicBezTo>
                  <a:cubicBezTo>
                    <a:pt x="3582" y="76"/>
                    <a:pt x="3589" y="72"/>
                    <a:pt x="3596" y="67"/>
                  </a:cubicBezTo>
                  <a:cubicBezTo>
                    <a:pt x="3601" y="65"/>
                    <a:pt x="3634" y="65"/>
                    <a:pt x="3640" y="64"/>
                  </a:cubicBezTo>
                  <a:cubicBezTo>
                    <a:pt x="3640" y="73"/>
                    <a:pt x="3644" y="71"/>
                    <a:pt x="3643" y="76"/>
                  </a:cubicBezTo>
                  <a:cubicBezTo>
                    <a:pt x="3641" y="77"/>
                    <a:pt x="3639" y="77"/>
                    <a:pt x="3638" y="78"/>
                  </a:cubicBezTo>
                  <a:cubicBezTo>
                    <a:pt x="3638" y="78"/>
                    <a:pt x="3638" y="79"/>
                    <a:pt x="3639" y="80"/>
                  </a:cubicBezTo>
                  <a:cubicBezTo>
                    <a:pt x="3639" y="80"/>
                    <a:pt x="3639" y="80"/>
                    <a:pt x="3640" y="80"/>
                  </a:cubicBezTo>
                  <a:cubicBezTo>
                    <a:pt x="3648" y="78"/>
                    <a:pt x="3657" y="77"/>
                    <a:pt x="3666" y="75"/>
                  </a:cubicBezTo>
                  <a:cubicBezTo>
                    <a:pt x="3666" y="76"/>
                    <a:pt x="3666" y="77"/>
                    <a:pt x="3666" y="79"/>
                  </a:cubicBezTo>
                  <a:cubicBezTo>
                    <a:pt x="3672" y="79"/>
                    <a:pt x="3679" y="79"/>
                    <a:pt x="3686" y="79"/>
                  </a:cubicBezTo>
                  <a:cubicBezTo>
                    <a:pt x="3709" y="72"/>
                    <a:pt x="3728" y="66"/>
                    <a:pt x="3751" y="61"/>
                  </a:cubicBezTo>
                  <a:cubicBezTo>
                    <a:pt x="3752" y="65"/>
                    <a:pt x="3750" y="62"/>
                    <a:pt x="3754" y="64"/>
                  </a:cubicBezTo>
                  <a:cubicBezTo>
                    <a:pt x="3778" y="52"/>
                    <a:pt x="3819" y="59"/>
                    <a:pt x="3839" y="45"/>
                  </a:cubicBezTo>
                  <a:cubicBezTo>
                    <a:pt x="3839" y="409"/>
                    <a:pt x="3839" y="774"/>
                    <a:pt x="3839" y="1138"/>
                  </a:cubicBezTo>
                  <a:cubicBezTo>
                    <a:pt x="3815" y="1145"/>
                    <a:pt x="3791" y="1159"/>
                    <a:pt x="3768" y="1166"/>
                  </a:cubicBezTo>
                  <a:cubicBezTo>
                    <a:pt x="3753" y="1171"/>
                    <a:pt x="3738" y="1176"/>
                    <a:pt x="3723" y="1181"/>
                  </a:cubicBezTo>
                  <a:cubicBezTo>
                    <a:pt x="3711" y="1186"/>
                    <a:pt x="3687" y="1200"/>
                    <a:pt x="3670" y="1195"/>
                  </a:cubicBezTo>
                  <a:cubicBezTo>
                    <a:pt x="3671" y="1195"/>
                    <a:pt x="3672" y="1195"/>
                    <a:pt x="3672" y="1194"/>
                  </a:cubicBezTo>
                  <a:cubicBezTo>
                    <a:pt x="3682" y="1186"/>
                    <a:pt x="3697" y="1185"/>
                    <a:pt x="3705" y="1176"/>
                  </a:cubicBezTo>
                  <a:cubicBezTo>
                    <a:pt x="3705" y="1175"/>
                    <a:pt x="3704" y="1175"/>
                    <a:pt x="3704" y="1174"/>
                  </a:cubicBezTo>
                  <a:cubicBezTo>
                    <a:pt x="3690" y="1176"/>
                    <a:pt x="3680" y="1180"/>
                    <a:pt x="3667" y="1181"/>
                  </a:cubicBezTo>
                  <a:cubicBezTo>
                    <a:pt x="3667" y="1180"/>
                    <a:pt x="3667" y="1179"/>
                    <a:pt x="3667" y="1178"/>
                  </a:cubicBezTo>
                  <a:cubicBezTo>
                    <a:pt x="3669" y="1176"/>
                    <a:pt x="3671" y="1174"/>
                    <a:pt x="3673" y="1172"/>
                  </a:cubicBezTo>
                  <a:cubicBezTo>
                    <a:pt x="3673" y="1172"/>
                    <a:pt x="3673" y="1171"/>
                    <a:pt x="3672" y="1170"/>
                  </a:cubicBezTo>
                  <a:cubicBezTo>
                    <a:pt x="3663" y="1172"/>
                    <a:pt x="3654" y="1173"/>
                    <a:pt x="3644" y="1175"/>
                  </a:cubicBezTo>
                  <a:cubicBezTo>
                    <a:pt x="3638" y="1174"/>
                    <a:pt x="3631" y="1173"/>
                    <a:pt x="3624" y="1172"/>
                  </a:cubicBezTo>
                  <a:cubicBezTo>
                    <a:pt x="3614" y="1175"/>
                    <a:pt x="3604" y="1177"/>
                    <a:pt x="3594" y="1180"/>
                  </a:cubicBezTo>
                  <a:cubicBezTo>
                    <a:pt x="3588" y="1180"/>
                    <a:pt x="3587" y="1175"/>
                    <a:pt x="3579" y="1177"/>
                  </a:cubicBezTo>
                  <a:cubicBezTo>
                    <a:pt x="3558" y="1183"/>
                    <a:pt x="3529" y="1195"/>
                    <a:pt x="3505" y="1202"/>
                  </a:cubicBezTo>
                  <a:cubicBezTo>
                    <a:pt x="3495" y="1205"/>
                    <a:pt x="3487" y="1200"/>
                    <a:pt x="3476" y="1204"/>
                  </a:cubicBezTo>
                  <a:cubicBezTo>
                    <a:pt x="3447" y="1213"/>
                    <a:pt x="3447" y="1213"/>
                    <a:pt x="3447" y="1213"/>
                  </a:cubicBezTo>
                  <a:cubicBezTo>
                    <a:pt x="3442" y="1218"/>
                    <a:pt x="3439" y="1224"/>
                    <a:pt x="3432" y="1226"/>
                  </a:cubicBezTo>
                  <a:cubicBezTo>
                    <a:pt x="3426" y="1225"/>
                    <a:pt x="3419" y="1224"/>
                    <a:pt x="3412" y="1223"/>
                  </a:cubicBezTo>
                  <a:cubicBezTo>
                    <a:pt x="3403" y="1224"/>
                    <a:pt x="3394" y="1228"/>
                    <a:pt x="3384" y="1228"/>
                  </a:cubicBezTo>
                  <a:cubicBezTo>
                    <a:pt x="3384" y="1228"/>
                    <a:pt x="3384" y="1227"/>
                    <a:pt x="3384" y="1227"/>
                  </a:cubicBezTo>
                  <a:cubicBezTo>
                    <a:pt x="3398" y="1217"/>
                    <a:pt x="3452" y="1214"/>
                    <a:pt x="3458" y="1199"/>
                  </a:cubicBezTo>
                  <a:cubicBezTo>
                    <a:pt x="3456" y="1199"/>
                    <a:pt x="3454" y="1199"/>
                    <a:pt x="3452" y="1199"/>
                  </a:cubicBezTo>
                  <a:cubicBezTo>
                    <a:pt x="3453" y="1198"/>
                    <a:pt x="3454" y="1197"/>
                    <a:pt x="3454" y="1196"/>
                  </a:cubicBezTo>
                  <a:cubicBezTo>
                    <a:pt x="3466" y="1195"/>
                    <a:pt x="3508" y="1183"/>
                    <a:pt x="3512" y="1175"/>
                  </a:cubicBezTo>
                  <a:cubicBezTo>
                    <a:pt x="3489" y="1180"/>
                    <a:pt x="3464" y="1193"/>
                    <a:pt x="3444" y="1196"/>
                  </a:cubicBezTo>
                  <a:cubicBezTo>
                    <a:pt x="3443" y="1195"/>
                    <a:pt x="3443" y="1194"/>
                    <a:pt x="3442" y="1193"/>
                  </a:cubicBezTo>
                  <a:cubicBezTo>
                    <a:pt x="3440" y="1190"/>
                    <a:pt x="3441" y="1186"/>
                    <a:pt x="3443" y="1184"/>
                  </a:cubicBezTo>
                  <a:cubicBezTo>
                    <a:pt x="3456" y="1179"/>
                    <a:pt x="3466" y="1181"/>
                    <a:pt x="3475" y="1173"/>
                  </a:cubicBezTo>
                  <a:cubicBezTo>
                    <a:pt x="3474" y="1172"/>
                    <a:pt x="3473" y="1171"/>
                    <a:pt x="3473" y="1170"/>
                  </a:cubicBezTo>
                  <a:cubicBezTo>
                    <a:pt x="3465" y="1172"/>
                    <a:pt x="3458" y="1174"/>
                    <a:pt x="3451" y="1176"/>
                  </a:cubicBezTo>
                  <a:cubicBezTo>
                    <a:pt x="3451" y="1175"/>
                    <a:pt x="3451" y="1174"/>
                    <a:pt x="3452" y="1173"/>
                  </a:cubicBezTo>
                  <a:cubicBezTo>
                    <a:pt x="3455" y="1170"/>
                    <a:pt x="3458" y="1167"/>
                    <a:pt x="3461" y="1165"/>
                  </a:cubicBezTo>
                  <a:cubicBezTo>
                    <a:pt x="3471" y="1161"/>
                    <a:pt x="3476" y="1167"/>
                    <a:pt x="3486" y="1166"/>
                  </a:cubicBezTo>
                  <a:cubicBezTo>
                    <a:pt x="3485" y="1168"/>
                    <a:pt x="3484" y="1169"/>
                    <a:pt x="3483" y="1170"/>
                  </a:cubicBezTo>
                  <a:cubicBezTo>
                    <a:pt x="3481" y="1172"/>
                    <a:pt x="3479" y="1173"/>
                    <a:pt x="3476" y="1174"/>
                  </a:cubicBezTo>
                  <a:cubicBezTo>
                    <a:pt x="3477" y="1174"/>
                    <a:pt x="3478" y="1175"/>
                    <a:pt x="3478" y="1175"/>
                  </a:cubicBezTo>
                  <a:cubicBezTo>
                    <a:pt x="3488" y="1173"/>
                    <a:pt x="3498" y="1171"/>
                    <a:pt x="3508" y="1169"/>
                  </a:cubicBezTo>
                  <a:cubicBezTo>
                    <a:pt x="3518" y="1166"/>
                    <a:pt x="3525" y="1156"/>
                    <a:pt x="3534" y="1153"/>
                  </a:cubicBezTo>
                  <a:cubicBezTo>
                    <a:pt x="3533" y="1152"/>
                    <a:pt x="3533" y="1151"/>
                    <a:pt x="3532" y="1150"/>
                  </a:cubicBezTo>
                  <a:cubicBezTo>
                    <a:pt x="3524" y="1151"/>
                    <a:pt x="3510" y="1156"/>
                    <a:pt x="3504" y="1151"/>
                  </a:cubicBezTo>
                  <a:cubicBezTo>
                    <a:pt x="3504" y="1151"/>
                    <a:pt x="3504" y="1150"/>
                    <a:pt x="3504" y="1150"/>
                  </a:cubicBezTo>
                  <a:cubicBezTo>
                    <a:pt x="3513" y="1146"/>
                    <a:pt x="3521" y="1141"/>
                    <a:pt x="3529" y="1137"/>
                  </a:cubicBezTo>
                  <a:cubicBezTo>
                    <a:pt x="3529" y="1136"/>
                    <a:pt x="3529" y="1136"/>
                    <a:pt x="3529" y="1136"/>
                  </a:cubicBezTo>
                  <a:cubicBezTo>
                    <a:pt x="3529" y="1135"/>
                    <a:pt x="3529" y="1135"/>
                    <a:pt x="3528" y="1135"/>
                  </a:cubicBezTo>
                  <a:cubicBezTo>
                    <a:pt x="3520" y="1135"/>
                    <a:pt x="3518" y="1138"/>
                    <a:pt x="3511" y="1140"/>
                  </a:cubicBezTo>
                  <a:cubicBezTo>
                    <a:pt x="3512" y="1136"/>
                    <a:pt x="3514" y="1136"/>
                    <a:pt x="3516" y="1133"/>
                  </a:cubicBezTo>
                  <a:cubicBezTo>
                    <a:pt x="3516" y="1133"/>
                    <a:pt x="3516" y="1132"/>
                    <a:pt x="3516" y="1132"/>
                  </a:cubicBezTo>
                  <a:cubicBezTo>
                    <a:pt x="3507" y="1133"/>
                    <a:pt x="3491" y="1134"/>
                    <a:pt x="3488" y="1141"/>
                  </a:cubicBezTo>
                  <a:cubicBezTo>
                    <a:pt x="3491" y="1142"/>
                    <a:pt x="3494" y="1142"/>
                    <a:pt x="3497" y="1142"/>
                  </a:cubicBezTo>
                  <a:cubicBezTo>
                    <a:pt x="3496" y="1143"/>
                    <a:pt x="3496" y="1144"/>
                    <a:pt x="3496" y="1144"/>
                  </a:cubicBezTo>
                  <a:cubicBezTo>
                    <a:pt x="3486" y="1146"/>
                    <a:pt x="3479" y="1144"/>
                    <a:pt x="3472" y="1144"/>
                  </a:cubicBezTo>
                  <a:cubicBezTo>
                    <a:pt x="3472" y="1144"/>
                    <a:pt x="3472" y="1144"/>
                    <a:pt x="3472" y="1143"/>
                  </a:cubicBezTo>
                  <a:cubicBezTo>
                    <a:pt x="3475" y="1140"/>
                    <a:pt x="3478" y="1141"/>
                    <a:pt x="3479" y="1136"/>
                  </a:cubicBezTo>
                  <a:cubicBezTo>
                    <a:pt x="3470" y="1137"/>
                    <a:pt x="3460" y="1135"/>
                    <a:pt x="3452" y="1139"/>
                  </a:cubicBezTo>
                  <a:cubicBezTo>
                    <a:pt x="3426" y="1149"/>
                    <a:pt x="3417" y="1170"/>
                    <a:pt x="3380" y="1168"/>
                  </a:cubicBezTo>
                  <a:cubicBezTo>
                    <a:pt x="3380" y="1168"/>
                    <a:pt x="3380" y="1168"/>
                    <a:pt x="3380" y="1167"/>
                  </a:cubicBezTo>
                  <a:cubicBezTo>
                    <a:pt x="3387" y="1165"/>
                    <a:pt x="3393" y="1162"/>
                    <a:pt x="3400" y="1159"/>
                  </a:cubicBezTo>
                  <a:cubicBezTo>
                    <a:pt x="3400" y="1158"/>
                    <a:pt x="3400" y="1158"/>
                    <a:pt x="3400" y="1158"/>
                  </a:cubicBezTo>
                  <a:cubicBezTo>
                    <a:pt x="3399" y="1157"/>
                    <a:pt x="3398" y="1157"/>
                    <a:pt x="3398" y="1157"/>
                  </a:cubicBezTo>
                  <a:cubicBezTo>
                    <a:pt x="3375" y="1164"/>
                    <a:pt x="3353" y="1171"/>
                    <a:pt x="3331" y="1178"/>
                  </a:cubicBezTo>
                  <a:cubicBezTo>
                    <a:pt x="3332" y="1177"/>
                    <a:pt x="3332" y="1175"/>
                    <a:pt x="3333" y="1174"/>
                  </a:cubicBezTo>
                  <a:cubicBezTo>
                    <a:pt x="3345" y="1171"/>
                    <a:pt x="3347" y="1161"/>
                    <a:pt x="3356" y="1157"/>
                  </a:cubicBezTo>
                  <a:cubicBezTo>
                    <a:pt x="3382" y="1145"/>
                    <a:pt x="3417" y="1140"/>
                    <a:pt x="3437" y="1127"/>
                  </a:cubicBezTo>
                  <a:cubicBezTo>
                    <a:pt x="3445" y="1122"/>
                    <a:pt x="3477" y="1119"/>
                    <a:pt x="3489" y="1116"/>
                  </a:cubicBezTo>
                  <a:cubicBezTo>
                    <a:pt x="3496" y="1113"/>
                    <a:pt x="3502" y="1104"/>
                    <a:pt x="3508" y="1102"/>
                  </a:cubicBezTo>
                  <a:cubicBezTo>
                    <a:pt x="3516" y="1099"/>
                    <a:pt x="3519" y="1103"/>
                    <a:pt x="3524" y="1098"/>
                  </a:cubicBezTo>
                  <a:cubicBezTo>
                    <a:pt x="3523" y="1098"/>
                    <a:pt x="3522" y="1098"/>
                    <a:pt x="3522" y="1097"/>
                  </a:cubicBezTo>
                  <a:cubicBezTo>
                    <a:pt x="3515" y="1097"/>
                    <a:pt x="3509" y="1097"/>
                    <a:pt x="3502" y="1096"/>
                  </a:cubicBezTo>
                  <a:cubicBezTo>
                    <a:pt x="3502" y="1096"/>
                    <a:pt x="3502" y="1096"/>
                    <a:pt x="3502" y="1095"/>
                  </a:cubicBezTo>
                  <a:cubicBezTo>
                    <a:pt x="3514" y="1087"/>
                    <a:pt x="3539" y="1092"/>
                    <a:pt x="3545" y="1078"/>
                  </a:cubicBezTo>
                  <a:cubicBezTo>
                    <a:pt x="3544" y="1078"/>
                    <a:pt x="3544" y="1078"/>
                    <a:pt x="3544" y="1078"/>
                  </a:cubicBezTo>
                  <a:cubicBezTo>
                    <a:pt x="3540" y="1079"/>
                    <a:pt x="3538" y="1079"/>
                    <a:pt x="3535" y="1076"/>
                  </a:cubicBezTo>
                  <a:cubicBezTo>
                    <a:pt x="3536" y="1073"/>
                    <a:pt x="3537" y="1074"/>
                    <a:pt x="3536" y="1070"/>
                  </a:cubicBezTo>
                  <a:cubicBezTo>
                    <a:pt x="3536" y="1070"/>
                    <a:pt x="3535" y="1070"/>
                    <a:pt x="3535" y="1070"/>
                  </a:cubicBezTo>
                  <a:cubicBezTo>
                    <a:pt x="3522" y="1072"/>
                    <a:pt x="3516" y="1083"/>
                    <a:pt x="3506" y="1085"/>
                  </a:cubicBezTo>
                  <a:cubicBezTo>
                    <a:pt x="3501" y="1084"/>
                    <a:pt x="3496" y="1084"/>
                    <a:pt x="3491" y="1083"/>
                  </a:cubicBezTo>
                  <a:cubicBezTo>
                    <a:pt x="3469" y="1089"/>
                    <a:pt x="3447" y="1103"/>
                    <a:pt x="3426" y="1109"/>
                  </a:cubicBezTo>
                  <a:cubicBezTo>
                    <a:pt x="3424" y="1107"/>
                    <a:pt x="3422" y="1105"/>
                    <a:pt x="3420" y="1103"/>
                  </a:cubicBezTo>
                  <a:cubicBezTo>
                    <a:pt x="3407" y="1107"/>
                    <a:pt x="3388" y="1116"/>
                    <a:pt x="3376" y="1112"/>
                  </a:cubicBezTo>
                  <a:cubicBezTo>
                    <a:pt x="3376" y="1111"/>
                    <a:pt x="3377" y="1110"/>
                    <a:pt x="3378" y="1109"/>
                  </a:cubicBezTo>
                  <a:cubicBezTo>
                    <a:pt x="3385" y="1109"/>
                    <a:pt x="3391" y="1107"/>
                    <a:pt x="3395" y="1102"/>
                  </a:cubicBezTo>
                  <a:cubicBezTo>
                    <a:pt x="3395" y="1102"/>
                    <a:pt x="3395" y="1101"/>
                    <a:pt x="3395" y="1101"/>
                  </a:cubicBezTo>
                  <a:cubicBezTo>
                    <a:pt x="3393" y="1101"/>
                    <a:pt x="3392" y="1101"/>
                    <a:pt x="3390" y="1101"/>
                  </a:cubicBezTo>
                  <a:cubicBezTo>
                    <a:pt x="3355" y="1112"/>
                    <a:pt x="3330" y="1124"/>
                    <a:pt x="3305" y="1143"/>
                  </a:cubicBezTo>
                  <a:cubicBezTo>
                    <a:pt x="3294" y="1136"/>
                    <a:pt x="3287" y="1138"/>
                    <a:pt x="3276" y="1137"/>
                  </a:cubicBezTo>
                  <a:cubicBezTo>
                    <a:pt x="3277" y="1134"/>
                    <a:pt x="3277" y="1134"/>
                    <a:pt x="3277" y="1131"/>
                  </a:cubicBezTo>
                  <a:cubicBezTo>
                    <a:pt x="3259" y="1128"/>
                    <a:pt x="3250" y="1134"/>
                    <a:pt x="3237" y="1140"/>
                  </a:cubicBezTo>
                  <a:cubicBezTo>
                    <a:pt x="3233" y="1134"/>
                    <a:pt x="3231" y="1135"/>
                    <a:pt x="3223" y="1137"/>
                  </a:cubicBezTo>
                  <a:cubicBezTo>
                    <a:pt x="3224" y="1135"/>
                    <a:pt x="3224" y="1134"/>
                    <a:pt x="3225" y="1133"/>
                  </a:cubicBezTo>
                  <a:cubicBezTo>
                    <a:pt x="3230" y="1131"/>
                    <a:pt x="3242" y="1133"/>
                    <a:pt x="3249" y="1130"/>
                  </a:cubicBezTo>
                  <a:cubicBezTo>
                    <a:pt x="3254" y="1128"/>
                    <a:pt x="3260" y="1121"/>
                    <a:pt x="3265" y="1118"/>
                  </a:cubicBezTo>
                  <a:cubicBezTo>
                    <a:pt x="3265" y="1116"/>
                    <a:pt x="3265" y="1114"/>
                    <a:pt x="3265" y="1112"/>
                  </a:cubicBezTo>
                  <a:cubicBezTo>
                    <a:pt x="3256" y="1113"/>
                    <a:pt x="3247" y="1105"/>
                    <a:pt x="3234" y="1108"/>
                  </a:cubicBezTo>
                  <a:cubicBezTo>
                    <a:pt x="3221" y="1111"/>
                    <a:pt x="3213" y="1120"/>
                    <a:pt x="3202" y="1123"/>
                  </a:cubicBezTo>
                  <a:cubicBezTo>
                    <a:pt x="3191" y="1126"/>
                    <a:pt x="3180" y="1120"/>
                    <a:pt x="3167" y="1124"/>
                  </a:cubicBezTo>
                  <a:cubicBezTo>
                    <a:pt x="3158" y="1127"/>
                    <a:pt x="3149" y="1129"/>
                    <a:pt x="3138" y="1133"/>
                  </a:cubicBezTo>
                  <a:cubicBezTo>
                    <a:pt x="3133" y="1136"/>
                    <a:pt x="3129" y="1139"/>
                    <a:pt x="3124" y="1142"/>
                  </a:cubicBezTo>
                  <a:cubicBezTo>
                    <a:pt x="3120" y="1142"/>
                    <a:pt x="3115" y="1142"/>
                    <a:pt x="3111" y="1142"/>
                  </a:cubicBezTo>
                  <a:cubicBezTo>
                    <a:pt x="3104" y="1146"/>
                    <a:pt x="3098" y="1150"/>
                    <a:pt x="3092" y="1154"/>
                  </a:cubicBezTo>
                  <a:cubicBezTo>
                    <a:pt x="3085" y="1153"/>
                    <a:pt x="3079" y="1151"/>
                    <a:pt x="3073" y="1150"/>
                  </a:cubicBezTo>
                  <a:cubicBezTo>
                    <a:pt x="3063" y="1152"/>
                    <a:pt x="3053" y="1159"/>
                    <a:pt x="3046" y="1162"/>
                  </a:cubicBezTo>
                  <a:cubicBezTo>
                    <a:pt x="3039" y="1164"/>
                    <a:pt x="3013" y="1163"/>
                    <a:pt x="3004" y="1164"/>
                  </a:cubicBezTo>
                  <a:cubicBezTo>
                    <a:pt x="3004" y="1161"/>
                    <a:pt x="3004" y="1159"/>
                    <a:pt x="3004" y="1157"/>
                  </a:cubicBezTo>
                  <a:cubicBezTo>
                    <a:pt x="3001" y="1156"/>
                    <a:pt x="3001" y="1156"/>
                    <a:pt x="2999" y="1155"/>
                  </a:cubicBezTo>
                  <a:cubicBezTo>
                    <a:pt x="2999" y="1155"/>
                    <a:pt x="2999" y="1154"/>
                    <a:pt x="2999" y="1154"/>
                  </a:cubicBezTo>
                  <a:cubicBezTo>
                    <a:pt x="3002" y="1153"/>
                    <a:pt x="3004" y="1152"/>
                    <a:pt x="3006" y="1151"/>
                  </a:cubicBezTo>
                  <a:cubicBezTo>
                    <a:pt x="3005" y="1150"/>
                    <a:pt x="3005" y="1150"/>
                    <a:pt x="3004" y="1149"/>
                  </a:cubicBezTo>
                  <a:cubicBezTo>
                    <a:pt x="2996" y="1151"/>
                    <a:pt x="2987" y="1152"/>
                    <a:pt x="2978" y="1154"/>
                  </a:cubicBezTo>
                  <a:cubicBezTo>
                    <a:pt x="2978" y="1150"/>
                    <a:pt x="2978" y="1151"/>
                    <a:pt x="2976" y="1149"/>
                  </a:cubicBezTo>
                  <a:cubicBezTo>
                    <a:pt x="2955" y="1148"/>
                    <a:pt x="2942" y="1160"/>
                    <a:pt x="2927" y="1163"/>
                  </a:cubicBezTo>
                  <a:cubicBezTo>
                    <a:pt x="2922" y="1164"/>
                    <a:pt x="2914" y="1159"/>
                    <a:pt x="2906" y="1162"/>
                  </a:cubicBezTo>
                  <a:cubicBezTo>
                    <a:pt x="2902" y="1164"/>
                    <a:pt x="2897" y="1166"/>
                    <a:pt x="2893" y="1168"/>
                  </a:cubicBezTo>
                  <a:cubicBezTo>
                    <a:pt x="2892" y="1164"/>
                    <a:pt x="2893" y="1166"/>
                    <a:pt x="2890" y="1165"/>
                  </a:cubicBezTo>
                  <a:cubicBezTo>
                    <a:pt x="2865" y="1176"/>
                    <a:pt x="2823" y="1170"/>
                    <a:pt x="2804" y="1184"/>
                  </a:cubicBezTo>
                  <a:cubicBezTo>
                    <a:pt x="2801" y="1183"/>
                    <a:pt x="2797" y="1183"/>
                    <a:pt x="2794" y="1183"/>
                  </a:cubicBezTo>
                  <a:cubicBezTo>
                    <a:pt x="2794" y="1182"/>
                    <a:pt x="2795" y="1181"/>
                    <a:pt x="2795" y="1180"/>
                  </a:cubicBezTo>
                  <a:cubicBezTo>
                    <a:pt x="2798" y="1179"/>
                    <a:pt x="2802" y="1177"/>
                    <a:pt x="2805" y="1176"/>
                  </a:cubicBezTo>
                  <a:cubicBezTo>
                    <a:pt x="2805" y="1175"/>
                    <a:pt x="2805" y="1175"/>
                    <a:pt x="2804" y="1174"/>
                  </a:cubicBezTo>
                  <a:cubicBezTo>
                    <a:pt x="2780" y="1169"/>
                    <a:pt x="2750" y="1186"/>
                    <a:pt x="2727" y="1189"/>
                  </a:cubicBezTo>
                  <a:cubicBezTo>
                    <a:pt x="2725" y="1185"/>
                    <a:pt x="2726" y="1186"/>
                    <a:pt x="2720" y="1186"/>
                  </a:cubicBezTo>
                  <a:cubicBezTo>
                    <a:pt x="2714" y="1188"/>
                    <a:pt x="2705" y="1185"/>
                    <a:pt x="2698" y="1187"/>
                  </a:cubicBezTo>
                  <a:cubicBezTo>
                    <a:pt x="2674" y="1191"/>
                    <a:pt x="2646" y="1202"/>
                    <a:pt x="2621" y="1199"/>
                  </a:cubicBezTo>
                  <a:cubicBezTo>
                    <a:pt x="2620" y="1210"/>
                    <a:pt x="2621" y="1238"/>
                    <a:pt x="2614" y="1245"/>
                  </a:cubicBezTo>
                  <a:cubicBezTo>
                    <a:pt x="2614" y="1241"/>
                    <a:pt x="2604" y="1237"/>
                    <a:pt x="2597" y="1237"/>
                  </a:cubicBezTo>
                  <a:cubicBezTo>
                    <a:pt x="2579" y="1246"/>
                    <a:pt x="2555" y="1247"/>
                    <a:pt x="2531" y="1253"/>
                  </a:cubicBezTo>
                  <a:cubicBezTo>
                    <a:pt x="2527" y="1255"/>
                    <a:pt x="2523" y="1258"/>
                    <a:pt x="2518" y="1261"/>
                  </a:cubicBezTo>
                  <a:cubicBezTo>
                    <a:pt x="2511" y="1263"/>
                    <a:pt x="2502" y="1260"/>
                    <a:pt x="2496" y="1262"/>
                  </a:cubicBezTo>
                  <a:cubicBezTo>
                    <a:pt x="2496" y="1263"/>
                    <a:pt x="2496" y="1263"/>
                    <a:pt x="2496" y="1263"/>
                  </a:cubicBezTo>
                  <a:cubicBezTo>
                    <a:pt x="2497" y="1264"/>
                    <a:pt x="2497" y="1264"/>
                    <a:pt x="2497" y="1264"/>
                  </a:cubicBezTo>
                  <a:cubicBezTo>
                    <a:pt x="2514" y="1266"/>
                    <a:pt x="2575" y="1258"/>
                    <a:pt x="2581" y="1250"/>
                  </a:cubicBezTo>
                  <a:cubicBezTo>
                    <a:pt x="2584" y="1253"/>
                    <a:pt x="2580" y="1259"/>
                    <a:pt x="2579" y="1261"/>
                  </a:cubicBezTo>
                  <a:cubicBezTo>
                    <a:pt x="2563" y="1262"/>
                    <a:pt x="2551" y="1270"/>
                    <a:pt x="2537" y="1274"/>
                  </a:cubicBezTo>
                  <a:cubicBezTo>
                    <a:pt x="2519" y="1278"/>
                    <a:pt x="2504" y="1277"/>
                    <a:pt x="2486" y="1283"/>
                  </a:cubicBezTo>
                  <a:cubicBezTo>
                    <a:pt x="2473" y="1286"/>
                    <a:pt x="2460" y="1283"/>
                    <a:pt x="2453" y="1291"/>
                  </a:cubicBezTo>
                  <a:cubicBezTo>
                    <a:pt x="2453" y="1292"/>
                    <a:pt x="2453" y="1292"/>
                    <a:pt x="2453" y="1292"/>
                  </a:cubicBezTo>
                  <a:cubicBezTo>
                    <a:pt x="2462" y="1292"/>
                    <a:pt x="2471" y="1293"/>
                    <a:pt x="2475" y="1297"/>
                  </a:cubicBezTo>
                  <a:cubicBezTo>
                    <a:pt x="2475" y="1298"/>
                    <a:pt x="2474" y="1299"/>
                    <a:pt x="2473" y="1300"/>
                  </a:cubicBezTo>
                  <a:cubicBezTo>
                    <a:pt x="2466" y="1302"/>
                    <a:pt x="2463" y="1306"/>
                    <a:pt x="2456" y="1306"/>
                  </a:cubicBezTo>
                  <a:cubicBezTo>
                    <a:pt x="2455" y="1303"/>
                    <a:pt x="2456" y="1301"/>
                    <a:pt x="2454" y="1299"/>
                  </a:cubicBezTo>
                  <a:cubicBezTo>
                    <a:pt x="2444" y="1296"/>
                    <a:pt x="2429" y="1302"/>
                    <a:pt x="2419" y="1305"/>
                  </a:cubicBezTo>
                  <a:cubicBezTo>
                    <a:pt x="2419" y="1303"/>
                    <a:pt x="2419" y="1302"/>
                    <a:pt x="2419" y="1301"/>
                  </a:cubicBezTo>
                  <a:cubicBezTo>
                    <a:pt x="2420" y="1300"/>
                    <a:pt x="2420" y="1298"/>
                    <a:pt x="2421" y="1297"/>
                  </a:cubicBezTo>
                  <a:cubicBezTo>
                    <a:pt x="2428" y="1295"/>
                    <a:pt x="2441" y="1294"/>
                    <a:pt x="2446" y="1290"/>
                  </a:cubicBezTo>
                  <a:cubicBezTo>
                    <a:pt x="2445" y="1269"/>
                    <a:pt x="2469" y="1278"/>
                    <a:pt x="2475" y="1265"/>
                  </a:cubicBezTo>
                  <a:cubicBezTo>
                    <a:pt x="2466" y="1265"/>
                    <a:pt x="2453" y="1261"/>
                    <a:pt x="2445" y="1263"/>
                  </a:cubicBezTo>
                  <a:cubicBezTo>
                    <a:pt x="2438" y="1265"/>
                    <a:pt x="2430" y="1274"/>
                    <a:pt x="2421" y="1272"/>
                  </a:cubicBezTo>
                  <a:cubicBezTo>
                    <a:pt x="2417" y="1270"/>
                    <a:pt x="2419" y="1268"/>
                    <a:pt x="2413" y="1267"/>
                  </a:cubicBezTo>
                  <a:cubicBezTo>
                    <a:pt x="2395" y="1272"/>
                    <a:pt x="2385" y="1275"/>
                    <a:pt x="2372" y="1281"/>
                  </a:cubicBezTo>
                  <a:cubicBezTo>
                    <a:pt x="2372" y="1291"/>
                    <a:pt x="2360" y="1305"/>
                    <a:pt x="2346" y="1302"/>
                  </a:cubicBezTo>
                  <a:cubicBezTo>
                    <a:pt x="2343" y="1301"/>
                    <a:pt x="2344" y="1298"/>
                    <a:pt x="2339" y="1299"/>
                  </a:cubicBezTo>
                  <a:cubicBezTo>
                    <a:pt x="2326" y="1303"/>
                    <a:pt x="2314" y="1308"/>
                    <a:pt x="2301" y="1312"/>
                  </a:cubicBezTo>
                  <a:cubicBezTo>
                    <a:pt x="2300" y="1315"/>
                    <a:pt x="2300" y="1318"/>
                    <a:pt x="2299" y="1321"/>
                  </a:cubicBezTo>
                  <a:cubicBezTo>
                    <a:pt x="2301" y="1321"/>
                    <a:pt x="2303" y="1321"/>
                    <a:pt x="2305" y="1321"/>
                  </a:cubicBezTo>
                  <a:cubicBezTo>
                    <a:pt x="2319" y="1319"/>
                    <a:pt x="2333" y="1317"/>
                    <a:pt x="2347" y="1314"/>
                  </a:cubicBezTo>
                  <a:cubicBezTo>
                    <a:pt x="2347" y="1315"/>
                    <a:pt x="2347" y="1315"/>
                    <a:pt x="2347" y="1315"/>
                  </a:cubicBezTo>
                  <a:cubicBezTo>
                    <a:pt x="2342" y="1326"/>
                    <a:pt x="2291" y="1342"/>
                    <a:pt x="2272" y="1338"/>
                  </a:cubicBezTo>
                  <a:cubicBezTo>
                    <a:pt x="2272" y="1336"/>
                    <a:pt x="2272" y="1334"/>
                    <a:pt x="2272" y="1333"/>
                  </a:cubicBezTo>
                  <a:cubicBezTo>
                    <a:pt x="2258" y="1333"/>
                    <a:pt x="2244" y="1335"/>
                    <a:pt x="2232" y="1337"/>
                  </a:cubicBezTo>
                  <a:cubicBezTo>
                    <a:pt x="2234" y="1344"/>
                    <a:pt x="2237" y="1348"/>
                    <a:pt x="2234" y="1351"/>
                  </a:cubicBezTo>
                  <a:cubicBezTo>
                    <a:pt x="2218" y="1358"/>
                    <a:pt x="2200" y="1354"/>
                    <a:pt x="2181" y="1360"/>
                  </a:cubicBezTo>
                  <a:cubicBezTo>
                    <a:pt x="2170" y="1364"/>
                    <a:pt x="2160" y="1377"/>
                    <a:pt x="2149" y="1382"/>
                  </a:cubicBezTo>
                  <a:cubicBezTo>
                    <a:pt x="2139" y="1388"/>
                    <a:pt x="2115" y="1387"/>
                    <a:pt x="2105" y="1390"/>
                  </a:cubicBezTo>
                  <a:cubicBezTo>
                    <a:pt x="2081" y="1398"/>
                    <a:pt x="2062" y="1413"/>
                    <a:pt x="2031" y="1413"/>
                  </a:cubicBezTo>
                  <a:cubicBezTo>
                    <a:pt x="2033" y="1407"/>
                    <a:pt x="2039" y="1406"/>
                    <a:pt x="2043" y="1402"/>
                  </a:cubicBezTo>
                  <a:cubicBezTo>
                    <a:pt x="2043" y="1401"/>
                    <a:pt x="2042" y="1401"/>
                    <a:pt x="2041" y="1401"/>
                  </a:cubicBezTo>
                  <a:cubicBezTo>
                    <a:pt x="2048" y="1383"/>
                    <a:pt x="2074" y="1390"/>
                    <a:pt x="2087" y="1381"/>
                  </a:cubicBezTo>
                  <a:cubicBezTo>
                    <a:pt x="2087" y="1381"/>
                    <a:pt x="2087" y="1381"/>
                    <a:pt x="2087" y="1381"/>
                  </a:cubicBezTo>
                  <a:cubicBezTo>
                    <a:pt x="2051" y="1371"/>
                    <a:pt x="2056" y="1382"/>
                    <a:pt x="2034" y="1392"/>
                  </a:cubicBezTo>
                  <a:cubicBezTo>
                    <a:pt x="2024" y="1396"/>
                    <a:pt x="2017" y="1396"/>
                    <a:pt x="2011" y="1403"/>
                  </a:cubicBezTo>
                  <a:cubicBezTo>
                    <a:pt x="2011" y="1403"/>
                    <a:pt x="2011" y="1403"/>
                    <a:pt x="2011" y="1404"/>
                  </a:cubicBezTo>
                  <a:cubicBezTo>
                    <a:pt x="2013" y="1404"/>
                    <a:pt x="2016" y="1404"/>
                    <a:pt x="2018" y="1405"/>
                  </a:cubicBezTo>
                  <a:cubicBezTo>
                    <a:pt x="2018" y="1405"/>
                    <a:pt x="2018" y="1405"/>
                    <a:pt x="2018" y="1405"/>
                  </a:cubicBezTo>
                  <a:cubicBezTo>
                    <a:pt x="2015" y="1411"/>
                    <a:pt x="2014" y="1411"/>
                    <a:pt x="2012" y="1418"/>
                  </a:cubicBezTo>
                  <a:cubicBezTo>
                    <a:pt x="2003" y="1422"/>
                    <a:pt x="1963" y="1430"/>
                    <a:pt x="1950" y="1428"/>
                  </a:cubicBezTo>
                  <a:cubicBezTo>
                    <a:pt x="1952" y="1411"/>
                    <a:pt x="1967" y="1415"/>
                    <a:pt x="1978" y="1408"/>
                  </a:cubicBezTo>
                  <a:cubicBezTo>
                    <a:pt x="1978" y="1408"/>
                    <a:pt x="1977" y="1407"/>
                    <a:pt x="1977" y="1406"/>
                  </a:cubicBezTo>
                  <a:cubicBezTo>
                    <a:pt x="1966" y="1406"/>
                    <a:pt x="1943" y="1415"/>
                    <a:pt x="1934" y="1408"/>
                  </a:cubicBezTo>
                  <a:cubicBezTo>
                    <a:pt x="1934" y="1407"/>
                    <a:pt x="1935" y="1406"/>
                    <a:pt x="1936" y="1405"/>
                  </a:cubicBezTo>
                  <a:cubicBezTo>
                    <a:pt x="1940" y="1403"/>
                    <a:pt x="1939" y="1397"/>
                    <a:pt x="1943" y="1395"/>
                  </a:cubicBezTo>
                  <a:cubicBezTo>
                    <a:pt x="1951" y="1391"/>
                    <a:pt x="1957" y="1397"/>
                    <a:pt x="1963" y="1390"/>
                  </a:cubicBezTo>
                  <a:cubicBezTo>
                    <a:pt x="1963" y="1390"/>
                    <a:pt x="1963" y="1389"/>
                    <a:pt x="1963" y="1389"/>
                  </a:cubicBezTo>
                  <a:cubicBezTo>
                    <a:pt x="1962" y="1389"/>
                    <a:pt x="1961" y="1389"/>
                    <a:pt x="1961" y="1389"/>
                  </a:cubicBezTo>
                  <a:cubicBezTo>
                    <a:pt x="1948" y="1385"/>
                    <a:pt x="1930" y="1394"/>
                    <a:pt x="1921" y="1397"/>
                  </a:cubicBezTo>
                  <a:cubicBezTo>
                    <a:pt x="1908" y="1398"/>
                    <a:pt x="1894" y="1399"/>
                    <a:pt x="1880" y="1400"/>
                  </a:cubicBezTo>
                  <a:cubicBezTo>
                    <a:pt x="1863" y="1402"/>
                    <a:pt x="1851" y="1413"/>
                    <a:pt x="1839" y="1416"/>
                  </a:cubicBezTo>
                  <a:cubicBezTo>
                    <a:pt x="1834" y="1417"/>
                    <a:pt x="1808" y="1413"/>
                    <a:pt x="1803" y="1412"/>
                  </a:cubicBezTo>
                  <a:cubicBezTo>
                    <a:pt x="1803" y="1412"/>
                    <a:pt x="1803" y="1411"/>
                    <a:pt x="1802" y="1410"/>
                  </a:cubicBezTo>
                  <a:cubicBezTo>
                    <a:pt x="1803" y="1409"/>
                    <a:pt x="1804" y="1408"/>
                    <a:pt x="1805" y="1406"/>
                  </a:cubicBezTo>
                  <a:cubicBezTo>
                    <a:pt x="1804" y="1406"/>
                    <a:pt x="1804" y="1405"/>
                    <a:pt x="1803" y="1405"/>
                  </a:cubicBezTo>
                  <a:cubicBezTo>
                    <a:pt x="1789" y="1402"/>
                    <a:pt x="1773" y="1406"/>
                    <a:pt x="1762" y="1399"/>
                  </a:cubicBezTo>
                  <a:cubicBezTo>
                    <a:pt x="1763" y="1398"/>
                    <a:pt x="1763" y="1397"/>
                    <a:pt x="1764" y="1396"/>
                  </a:cubicBezTo>
                  <a:cubicBezTo>
                    <a:pt x="1766" y="1394"/>
                    <a:pt x="1765" y="1396"/>
                    <a:pt x="1767" y="1393"/>
                  </a:cubicBezTo>
                  <a:cubicBezTo>
                    <a:pt x="1766" y="1392"/>
                    <a:pt x="1766" y="1392"/>
                    <a:pt x="1766" y="1391"/>
                  </a:cubicBezTo>
                  <a:cubicBezTo>
                    <a:pt x="1751" y="1389"/>
                    <a:pt x="1694" y="1374"/>
                    <a:pt x="1683" y="1384"/>
                  </a:cubicBezTo>
                  <a:cubicBezTo>
                    <a:pt x="1685" y="1388"/>
                    <a:pt x="1685" y="1387"/>
                    <a:pt x="1683" y="1391"/>
                  </a:cubicBezTo>
                  <a:cubicBezTo>
                    <a:pt x="1655" y="1391"/>
                    <a:pt x="1616" y="1397"/>
                    <a:pt x="1588" y="1388"/>
                  </a:cubicBezTo>
                  <a:cubicBezTo>
                    <a:pt x="1584" y="1385"/>
                    <a:pt x="1580" y="1382"/>
                    <a:pt x="1576" y="1380"/>
                  </a:cubicBezTo>
                  <a:cubicBezTo>
                    <a:pt x="1568" y="1383"/>
                    <a:pt x="1536" y="1391"/>
                    <a:pt x="1536" y="1381"/>
                  </a:cubicBezTo>
                  <a:cubicBezTo>
                    <a:pt x="1527" y="1380"/>
                    <a:pt x="1514" y="1378"/>
                    <a:pt x="1508" y="1383"/>
                  </a:cubicBezTo>
                  <a:cubicBezTo>
                    <a:pt x="1505" y="1386"/>
                    <a:pt x="1504" y="1390"/>
                    <a:pt x="1500" y="1391"/>
                  </a:cubicBezTo>
                  <a:cubicBezTo>
                    <a:pt x="1493" y="1393"/>
                    <a:pt x="1486" y="1390"/>
                    <a:pt x="1480" y="1392"/>
                  </a:cubicBezTo>
                  <a:cubicBezTo>
                    <a:pt x="1480" y="1393"/>
                    <a:pt x="1481" y="1394"/>
                    <a:pt x="1482" y="1395"/>
                  </a:cubicBezTo>
                  <a:cubicBezTo>
                    <a:pt x="1495" y="1395"/>
                    <a:pt x="1522" y="1388"/>
                    <a:pt x="1532" y="1396"/>
                  </a:cubicBezTo>
                  <a:cubicBezTo>
                    <a:pt x="1532" y="1397"/>
                    <a:pt x="1532" y="1397"/>
                    <a:pt x="1532" y="1398"/>
                  </a:cubicBezTo>
                  <a:cubicBezTo>
                    <a:pt x="1519" y="1401"/>
                    <a:pt x="1506" y="1395"/>
                    <a:pt x="1493" y="1399"/>
                  </a:cubicBezTo>
                  <a:cubicBezTo>
                    <a:pt x="1486" y="1401"/>
                    <a:pt x="1487" y="1406"/>
                    <a:pt x="1477" y="1405"/>
                  </a:cubicBezTo>
                  <a:cubicBezTo>
                    <a:pt x="1472" y="1405"/>
                    <a:pt x="1474" y="1405"/>
                    <a:pt x="1472" y="1403"/>
                  </a:cubicBezTo>
                  <a:cubicBezTo>
                    <a:pt x="1465" y="1405"/>
                    <a:pt x="1462" y="1415"/>
                    <a:pt x="1454" y="1408"/>
                  </a:cubicBezTo>
                  <a:cubicBezTo>
                    <a:pt x="1457" y="1405"/>
                    <a:pt x="1461" y="1402"/>
                    <a:pt x="1464" y="1399"/>
                  </a:cubicBezTo>
                  <a:cubicBezTo>
                    <a:pt x="1464" y="1399"/>
                    <a:pt x="1463" y="1399"/>
                    <a:pt x="1462" y="1399"/>
                  </a:cubicBezTo>
                  <a:cubicBezTo>
                    <a:pt x="1455" y="1399"/>
                    <a:pt x="1448" y="1400"/>
                    <a:pt x="1441" y="1401"/>
                  </a:cubicBezTo>
                  <a:cubicBezTo>
                    <a:pt x="1436" y="1399"/>
                    <a:pt x="1432" y="1398"/>
                    <a:pt x="1427" y="1397"/>
                  </a:cubicBezTo>
                  <a:cubicBezTo>
                    <a:pt x="1421" y="1397"/>
                    <a:pt x="1414" y="1402"/>
                    <a:pt x="1405" y="1400"/>
                  </a:cubicBezTo>
                  <a:cubicBezTo>
                    <a:pt x="1401" y="1399"/>
                    <a:pt x="1396" y="1398"/>
                    <a:pt x="1392" y="1397"/>
                  </a:cubicBezTo>
                  <a:cubicBezTo>
                    <a:pt x="1375" y="1400"/>
                    <a:pt x="1358" y="1403"/>
                    <a:pt x="1340" y="1400"/>
                  </a:cubicBezTo>
                  <a:cubicBezTo>
                    <a:pt x="1340" y="1395"/>
                    <a:pt x="1341" y="1392"/>
                    <a:pt x="1342" y="1389"/>
                  </a:cubicBezTo>
                  <a:cubicBezTo>
                    <a:pt x="1356" y="1390"/>
                    <a:pt x="1390" y="1401"/>
                    <a:pt x="1396" y="1386"/>
                  </a:cubicBezTo>
                  <a:cubicBezTo>
                    <a:pt x="1362" y="1390"/>
                    <a:pt x="1325" y="1382"/>
                    <a:pt x="1292" y="1388"/>
                  </a:cubicBezTo>
                  <a:cubicBezTo>
                    <a:pt x="1292" y="1390"/>
                    <a:pt x="1292" y="1392"/>
                    <a:pt x="1292" y="1394"/>
                  </a:cubicBezTo>
                  <a:cubicBezTo>
                    <a:pt x="1290" y="1395"/>
                    <a:pt x="1288" y="1397"/>
                    <a:pt x="1286" y="1398"/>
                  </a:cubicBezTo>
                  <a:cubicBezTo>
                    <a:pt x="1286" y="1398"/>
                    <a:pt x="1287" y="1398"/>
                    <a:pt x="1288" y="1398"/>
                  </a:cubicBezTo>
                  <a:cubicBezTo>
                    <a:pt x="1296" y="1400"/>
                    <a:pt x="1308" y="1393"/>
                    <a:pt x="1316" y="1398"/>
                  </a:cubicBezTo>
                  <a:cubicBezTo>
                    <a:pt x="1315" y="1398"/>
                    <a:pt x="1315" y="1399"/>
                    <a:pt x="1315" y="1400"/>
                  </a:cubicBezTo>
                  <a:cubicBezTo>
                    <a:pt x="1304" y="1400"/>
                    <a:pt x="1301" y="1404"/>
                    <a:pt x="1294" y="1407"/>
                  </a:cubicBezTo>
                  <a:cubicBezTo>
                    <a:pt x="1255" y="1400"/>
                    <a:pt x="1209" y="1417"/>
                    <a:pt x="1175" y="1428"/>
                  </a:cubicBezTo>
                  <a:cubicBezTo>
                    <a:pt x="1164" y="1431"/>
                    <a:pt x="1149" y="1425"/>
                    <a:pt x="1142" y="1430"/>
                  </a:cubicBezTo>
                  <a:cubicBezTo>
                    <a:pt x="1142" y="1431"/>
                    <a:pt x="1142" y="1431"/>
                    <a:pt x="1142" y="1431"/>
                  </a:cubicBezTo>
                  <a:cubicBezTo>
                    <a:pt x="1143" y="1432"/>
                    <a:pt x="1145" y="1432"/>
                    <a:pt x="1147" y="1432"/>
                  </a:cubicBezTo>
                  <a:cubicBezTo>
                    <a:pt x="1146" y="1433"/>
                    <a:pt x="1145" y="1434"/>
                    <a:pt x="1145" y="1435"/>
                  </a:cubicBezTo>
                  <a:cubicBezTo>
                    <a:pt x="1134" y="1435"/>
                    <a:pt x="1133" y="1425"/>
                    <a:pt x="1129" y="1417"/>
                  </a:cubicBezTo>
                  <a:cubicBezTo>
                    <a:pt x="1130" y="1416"/>
                    <a:pt x="1131" y="1416"/>
                    <a:pt x="1132" y="1415"/>
                  </a:cubicBezTo>
                  <a:cubicBezTo>
                    <a:pt x="1143" y="1412"/>
                    <a:pt x="1194" y="1404"/>
                    <a:pt x="1206" y="1409"/>
                  </a:cubicBezTo>
                  <a:cubicBezTo>
                    <a:pt x="1205" y="1410"/>
                    <a:pt x="1205" y="1411"/>
                    <a:pt x="1204" y="1412"/>
                  </a:cubicBezTo>
                  <a:cubicBezTo>
                    <a:pt x="1203" y="1413"/>
                    <a:pt x="1202" y="1413"/>
                    <a:pt x="1200" y="1414"/>
                  </a:cubicBezTo>
                  <a:cubicBezTo>
                    <a:pt x="1201" y="1415"/>
                    <a:pt x="1202" y="1415"/>
                    <a:pt x="1202" y="1416"/>
                  </a:cubicBezTo>
                  <a:cubicBezTo>
                    <a:pt x="1206" y="1414"/>
                    <a:pt x="1208" y="1413"/>
                    <a:pt x="1215" y="1413"/>
                  </a:cubicBezTo>
                  <a:cubicBezTo>
                    <a:pt x="1216" y="1408"/>
                    <a:pt x="1217" y="1409"/>
                    <a:pt x="1220" y="1405"/>
                  </a:cubicBezTo>
                  <a:cubicBezTo>
                    <a:pt x="1217" y="1403"/>
                    <a:pt x="1214" y="1401"/>
                    <a:pt x="1210" y="1400"/>
                  </a:cubicBezTo>
                  <a:cubicBezTo>
                    <a:pt x="1204" y="1403"/>
                    <a:pt x="1189" y="1406"/>
                    <a:pt x="1181" y="1404"/>
                  </a:cubicBezTo>
                  <a:cubicBezTo>
                    <a:pt x="1181" y="1403"/>
                    <a:pt x="1182" y="1402"/>
                    <a:pt x="1182" y="1402"/>
                  </a:cubicBezTo>
                  <a:cubicBezTo>
                    <a:pt x="1189" y="1398"/>
                    <a:pt x="1196" y="1395"/>
                    <a:pt x="1202" y="1392"/>
                  </a:cubicBezTo>
                  <a:cubicBezTo>
                    <a:pt x="1228" y="1386"/>
                    <a:pt x="1253" y="1401"/>
                    <a:pt x="1275" y="1390"/>
                  </a:cubicBezTo>
                  <a:cubicBezTo>
                    <a:pt x="1275" y="1389"/>
                    <a:pt x="1275" y="1389"/>
                    <a:pt x="1274" y="1388"/>
                  </a:cubicBezTo>
                  <a:cubicBezTo>
                    <a:pt x="1235" y="1388"/>
                    <a:pt x="1195" y="1388"/>
                    <a:pt x="1156" y="1387"/>
                  </a:cubicBezTo>
                  <a:cubicBezTo>
                    <a:pt x="1146" y="1390"/>
                    <a:pt x="1137" y="1398"/>
                    <a:pt x="1125" y="1402"/>
                  </a:cubicBezTo>
                  <a:cubicBezTo>
                    <a:pt x="1123" y="1402"/>
                    <a:pt x="1123" y="1398"/>
                    <a:pt x="1122" y="1398"/>
                  </a:cubicBezTo>
                  <a:cubicBezTo>
                    <a:pt x="1114" y="1395"/>
                    <a:pt x="1111" y="1404"/>
                    <a:pt x="1106" y="1402"/>
                  </a:cubicBezTo>
                  <a:cubicBezTo>
                    <a:pt x="1105" y="1401"/>
                    <a:pt x="1105" y="1397"/>
                    <a:pt x="1102" y="1397"/>
                  </a:cubicBezTo>
                  <a:cubicBezTo>
                    <a:pt x="1100" y="1396"/>
                    <a:pt x="1057" y="1396"/>
                    <a:pt x="1055" y="1397"/>
                  </a:cubicBezTo>
                  <a:cubicBezTo>
                    <a:pt x="1052" y="1396"/>
                    <a:pt x="1048" y="1391"/>
                    <a:pt x="1042" y="1392"/>
                  </a:cubicBezTo>
                  <a:cubicBezTo>
                    <a:pt x="1035" y="1394"/>
                    <a:pt x="1028" y="1397"/>
                    <a:pt x="1021" y="1399"/>
                  </a:cubicBezTo>
                  <a:cubicBezTo>
                    <a:pt x="1016" y="1400"/>
                    <a:pt x="1004" y="1395"/>
                    <a:pt x="997" y="1396"/>
                  </a:cubicBezTo>
                  <a:cubicBezTo>
                    <a:pt x="992" y="1397"/>
                    <a:pt x="987" y="1398"/>
                    <a:pt x="981" y="1400"/>
                  </a:cubicBezTo>
                  <a:cubicBezTo>
                    <a:pt x="980" y="1398"/>
                    <a:pt x="980" y="1397"/>
                    <a:pt x="979" y="1395"/>
                  </a:cubicBezTo>
                  <a:cubicBezTo>
                    <a:pt x="974" y="1393"/>
                    <a:pt x="965" y="1399"/>
                    <a:pt x="957" y="1396"/>
                  </a:cubicBezTo>
                  <a:cubicBezTo>
                    <a:pt x="953" y="1394"/>
                    <a:pt x="948" y="1390"/>
                    <a:pt x="939" y="1391"/>
                  </a:cubicBezTo>
                  <a:cubicBezTo>
                    <a:pt x="922" y="1394"/>
                    <a:pt x="908" y="1401"/>
                    <a:pt x="895" y="1405"/>
                  </a:cubicBezTo>
                  <a:cubicBezTo>
                    <a:pt x="884" y="1407"/>
                    <a:pt x="877" y="1396"/>
                    <a:pt x="863" y="1400"/>
                  </a:cubicBezTo>
                  <a:cubicBezTo>
                    <a:pt x="856" y="1402"/>
                    <a:pt x="847" y="1408"/>
                    <a:pt x="838" y="1408"/>
                  </a:cubicBezTo>
                  <a:cubicBezTo>
                    <a:pt x="837" y="1408"/>
                    <a:pt x="836" y="1407"/>
                    <a:pt x="835" y="1406"/>
                  </a:cubicBezTo>
                  <a:cubicBezTo>
                    <a:pt x="835" y="1406"/>
                    <a:pt x="835" y="1405"/>
                    <a:pt x="836" y="1405"/>
                  </a:cubicBezTo>
                  <a:cubicBezTo>
                    <a:pt x="838" y="1404"/>
                    <a:pt x="840" y="1403"/>
                    <a:pt x="842" y="1402"/>
                  </a:cubicBezTo>
                  <a:cubicBezTo>
                    <a:pt x="842" y="1401"/>
                    <a:pt x="842" y="1400"/>
                    <a:pt x="841" y="1400"/>
                  </a:cubicBezTo>
                  <a:cubicBezTo>
                    <a:pt x="832" y="1401"/>
                    <a:pt x="820" y="1406"/>
                    <a:pt x="813" y="1405"/>
                  </a:cubicBezTo>
                  <a:cubicBezTo>
                    <a:pt x="791" y="1404"/>
                    <a:pt x="773" y="1398"/>
                    <a:pt x="750" y="1405"/>
                  </a:cubicBezTo>
                  <a:cubicBezTo>
                    <a:pt x="732" y="1409"/>
                    <a:pt x="717" y="1396"/>
                    <a:pt x="701" y="1400"/>
                  </a:cubicBezTo>
                  <a:cubicBezTo>
                    <a:pt x="696" y="1404"/>
                    <a:pt x="690" y="1407"/>
                    <a:pt x="685" y="1411"/>
                  </a:cubicBezTo>
                  <a:cubicBezTo>
                    <a:pt x="680" y="1412"/>
                    <a:pt x="678" y="1407"/>
                    <a:pt x="670" y="1408"/>
                  </a:cubicBezTo>
                  <a:cubicBezTo>
                    <a:pt x="659" y="1410"/>
                    <a:pt x="651" y="1416"/>
                    <a:pt x="639" y="1414"/>
                  </a:cubicBezTo>
                  <a:cubicBezTo>
                    <a:pt x="634" y="1413"/>
                    <a:pt x="635" y="1408"/>
                    <a:pt x="627" y="1408"/>
                  </a:cubicBezTo>
                  <a:cubicBezTo>
                    <a:pt x="623" y="1409"/>
                    <a:pt x="604" y="1414"/>
                    <a:pt x="600" y="1413"/>
                  </a:cubicBezTo>
                  <a:cubicBezTo>
                    <a:pt x="598" y="1413"/>
                    <a:pt x="593" y="1406"/>
                    <a:pt x="590" y="1406"/>
                  </a:cubicBezTo>
                  <a:cubicBezTo>
                    <a:pt x="578" y="1408"/>
                    <a:pt x="564" y="1413"/>
                    <a:pt x="555" y="1416"/>
                  </a:cubicBezTo>
                  <a:cubicBezTo>
                    <a:pt x="539" y="1421"/>
                    <a:pt x="505" y="1402"/>
                    <a:pt x="492" y="1414"/>
                  </a:cubicBezTo>
                  <a:cubicBezTo>
                    <a:pt x="492" y="1414"/>
                    <a:pt x="492" y="1415"/>
                    <a:pt x="492" y="1415"/>
                  </a:cubicBezTo>
                  <a:cubicBezTo>
                    <a:pt x="494" y="1415"/>
                    <a:pt x="496" y="1416"/>
                    <a:pt x="499" y="1416"/>
                  </a:cubicBezTo>
                  <a:cubicBezTo>
                    <a:pt x="498" y="1417"/>
                    <a:pt x="498" y="1417"/>
                    <a:pt x="498" y="1418"/>
                  </a:cubicBezTo>
                  <a:cubicBezTo>
                    <a:pt x="486" y="1417"/>
                    <a:pt x="483" y="1417"/>
                    <a:pt x="471" y="1417"/>
                  </a:cubicBezTo>
                  <a:cubicBezTo>
                    <a:pt x="470" y="1412"/>
                    <a:pt x="470" y="1414"/>
                    <a:pt x="466" y="1411"/>
                  </a:cubicBezTo>
                  <a:cubicBezTo>
                    <a:pt x="459" y="1414"/>
                    <a:pt x="449" y="1412"/>
                    <a:pt x="442" y="1414"/>
                  </a:cubicBezTo>
                  <a:cubicBezTo>
                    <a:pt x="432" y="1417"/>
                    <a:pt x="434" y="1424"/>
                    <a:pt x="416" y="1424"/>
                  </a:cubicBezTo>
                  <a:cubicBezTo>
                    <a:pt x="416" y="1423"/>
                    <a:pt x="416" y="1423"/>
                    <a:pt x="416" y="1423"/>
                  </a:cubicBezTo>
                  <a:cubicBezTo>
                    <a:pt x="417" y="1421"/>
                    <a:pt x="417" y="1420"/>
                    <a:pt x="418" y="1419"/>
                  </a:cubicBezTo>
                  <a:cubicBezTo>
                    <a:pt x="409" y="1420"/>
                    <a:pt x="400" y="1423"/>
                    <a:pt x="394" y="1427"/>
                  </a:cubicBezTo>
                  <a:cubicBezTo>
                    <a:pt x="394" y="1432"/>
                    <a:pt x="394" y="1433"/>
                    <a:pt x="393" y="1437"/>
                  </a:cubicBezTo>
                  <a:cubicBezTo>
                    <a:pt x="412" y="1437"/>
                    <a:pt x="443" y="1433"/>
                    <a:pt x="458" y="1426"/>
                  </a:cubicBezTo>
                  <a:cubicBezTo>
                    <a:pt x="459" y="1426"/>
                    <a:pt x="460" y="1426"/>
                    <a:pt x="461" y="1426"/>
                  </a:cubicBezTo>
                  <a:cubicBezTo>
                    <a:pt x="463" y="1427"/>
                    <a:pt x="465" y="1429"/>
                    <a:pt x="467" y="1430"/>
                  </a:cubicBezTo>
                  <a:cubicBezTo>
                    <a:pt x="477" y="1426"/>
                    <a:pt x="502" y="1423"/>
                    <a:pt x="515" y="1427"/>
                  </a:cubicBezTo>
                  <a:cubicBezTo>
                    <a:pt x="514" y="1428"/>
                    <a:pt x="514" y="1429"/>
                    <a:pt x="513" y="1429"/>
                  </a:cubicBezTo>
                  <a:cubicBezTo>
                    <a:pt x="508" y="1431"/>
                    <a:pt x="504" y="1432"/>
                    <a:pt x="500" y="1433"/>
                  </a:cubicBezTo>
                  <a:cubicBezTo>
                    <a:pt x="500" y="1434"/>
                    <a:pt x="500" y="1435"/>
                    <a:pt x="500" y="1435"/>
                  </a:cubicBezTo>
                  <a:cubicBezTo>
                    <a:pt x="548" y="1433"/>
                    <a:pt x="600" y="1427"/>
                    <a:pt x="645" y="1425"/>
                  </a:cubicBezTo>
                  <a:cubicBezTo>
                    <a:pt x="639" y="1435"/>
                    <a:pt x="620" y="1435"/>
                    <a:pt x="616" y="1446"/>
                  </a:cubicBezTo>
                  <a:cubicBezTo>
                    <a:pt x="632" y="1447"/>
                    <a:pt x="655" y="1438"/>
                    <a:pt x="671" y="1445"/>
                  </a:cubicBezTo>
                  <a:cubicBezTo>
                    <a:pt x="671" y="1445"/>
                    <a:pt x="671" y="1446"/>
                    <a:pt x="670" y="1447"/>
                  </a:cubicBezTo>
                  <a:cubicBezTo>
                    <a:pt x="662" y="1448"/>
                    <a:pt x="651" y="1447"/>
                    <a:pt x="644" y="1451"/>
                  </a:cubicBezTo>
                  <a:cubicBezTo>
                    <a:pt x="648" y="1455"/>
                    <a:pt x="648" y="1451"/>
                    <a:pt x="647" y="1456"/>
                  </a:cubicBezTo>
                  <a:cubicBezTo>
                    <a:pt x="645" y="1457"/>
                    <a:pt x="644" y="1458"/>
                    <a:pt x="642" y="1458"/>
                  </a:cubicBezTo>
                  <a:cubicBezTo>
                    <a:pt x="631" y="1444"/>
                    <a:pt x="599" y="1467"/>
                    <a:pt x="587" y="1463"/>
                  </a:cubicBezTo>
                  <a:cubicBezTo>
                    <a:pt x="576" y="1460"/>
                    <a:pt x="561" y="1464"/>
                    <a:pt x="550" y="1466"/>
                  </a:cubicBezTo>
                  <a:cubicBezTo>
                    <a:pt x="539" y="1468"/>
                    <a:pt x="538" y="1461"/>
                    <a:pt x="533" y="1459"/>
                  </a:cubicBezTo>
                  <a:cubicBezTo>
                    <a:pt x="524" y="1457"/>
                    <a:pt x="506" y="1464"/>
                    <a:pt x="497" y="1466"/>
                  </a:cubicBezTo>
                  <a:cubicBezTo>
                    <a:pt x="488" y="1467"/>
                    <a:pt x="483" y="1461"/>
                    <a:pt x="476" y="1459"/>
                  </a:cubicBezTo>
                  <a:cubicBezTo>
                    <a:pt x="471" y="1463"/>
                    <a:pt x="424" y="1470"/>
                    <a:pt x="423" y="1470"/>
                  </a:cubicBezTo>
                  <a:cubicBezTo>
                    <a:pt x="424" y="1466"/>
                    <a:pt x="425" y="1468"/>
                    <a:pt x="423" y="1465"/>
                  </a:cubicBezTo>
                  <a:cubicBezTo>
                    <a:pt x="416" y="1463"/>
                    <a:pt x="393" y="1475"/>
                    <a:pt x="381" y="1476"/>
                  </a:cubicBezTo>
                  <a:cubicBezTo>
                    <a:pt x="376" y="1476"/>
                    <a:pt x="374" y="1469"/>
                    <a:pt x="368" y="1470"/>
                  </a:cubicBezTo>
                  <a:cubicBezTo>
                    <a:pt x="362" y="1470"/>
                    <a:pt x="360" y="1477"/>
                    <a:pt x="355" y="1474"/>
                  </a:cubicBezTo>
                  <a:cubicBezTo>
                    <a:pt x="354" y="1471"/>
                    <a:pt x="355" y="1473"/>
                    <a:pt x="354" y="1471"/>
                  </a:cubicBezTo>
                  <a:cubicBezTo>
                    <a:pt x="329" y="1482"/>
                    <a:pt x="295" y="1475"/>
                    <a:pt x="266" y="1481"/>
                  </a:cubicBezTo>
                  <a:cubicBezTo>
                    <a:pt x="210" y="1494"/>
                    <a:pt x="157" y="1494"/>
                    <a:pt x="100" y="1503"/>
                  </a:cubicBezTo>
                  <a:cubicBezTo>
                    <a:pt x="80" y="1507"/>
                    <a:pt x="10" y="1509"/>
                    <a:pt x="6" y="1504"/>
                  </a:cubicBezTo>
                  <a:cubicBezTo>
                    <a:pt x="27" y="1499"/>
                    <a:pt x="56" y="1506"/>
                    <a:pt x="70" y="1492"/>
                  </a:cubicBezTo>
                  <a:cubicBezTo>
                    <a:pt x="70" y="1492"/>
                    <a:pt x="70" y="1491"/>
                    <a:pt x="70" y="1491"/>
                  </a:cubicBezTo>
                  <a:cubicBezTo>
                    <a:pt x="47" y="1491"/>
                    <a:pt x="22" y="1501"/>
                    <a:pt x="0" y="1498"/>
                  </a:cubicBezTo>
                  <a:cubicBezTo>
                    <a:pt x="0" y="1496"/>
                    <a:pt x="0" y="1494"/>
                    <a:pt x="0" y="1492"/>
                  </a:cubicBezTo>
                  <a:cubicBezTo>
                    <a:pt x="3" y="1488"/>
                    <a:pt x="6" y="1484"/>
                    <a:pt x="9" y="1480"/>
                  </a:cubicBezTo>
                  <a:cubicBezTo>
                    <a:pt x="6" y="1479"/>
                    <a:pt x="4" y="1478"/>
                    <a:pt x="1" y="1477"/>
                  </a:cubicBezTo>
                  <a:cubicBezTo>
                    <a:pt x="3" y="1477"/>
                    <a:pt x="5" y="1476"/>
                    <a:pt x="7" y="1476"/>
                  </a:cubicBezTo>
                  <a:cubicBezTo>
                    <a:pt x="5" y="1472"/>
                    <a:pt x="5" y="1470"/>
                    <a:pt x="3" y="1467"/>
                  </a:cubicBezTo>
                  <a:cubicBezTo>
                    <a:pt x="4" y="1466"/>
                    <a:pt x="5" y="1466"/>
                    <a:pt x="6" y="1465"/>
                  </a:cubicBezTo>
                  <a:cubicBezTo>
                    <a:pt x="10" y="1462"/>
                    <a:pt x="28" y="1459"/>
                    <a:pt x="34" y="1461"/>
                  </a:cubicBezTo>
                  <a:cubicBezTo>
                    <a:pt x="30" y="1464"/>
                    <a:pt x="22" y="1464"/>
                    <a:pt x="19" y="1468"/>
                  </a:cubicBezTo>
                  <a:cubicBezTo>
                    <a:pt x="19" y="1469"/>
                    <a:pt x="19" y="1469"/>
                    <a:pt x="20" y="1470"/>
                  </a:cubicBezTo>
                  <a:cubicBezTo>
                    <a:pt x="58" y="1472"/>
                    <a:pt x="92" y="1468"/>
                    <a:pt x="127" y="1457"/>
                  </a:cubicBezTo>
                  <a:cubicBezTo>
                    <a:pt x="132" y="1458"/>
                    <a:pt x="137" y="1459"/>
                    <a:pt x="142" y="1459"/>
                  </a:cubicBezTo>
                  <a:cubicBezTo>
                    <a:pt x="174" y="1454"/>
                    <a:pt x="209" y="1453"/>
                    <a:pt x="237" y="1447"/>
                  </a:cubicBezTo>
                  <a:cubicBezTo>
                    <a:pt x="264" y="1441"/>
                    <a:pt x="282" y="1450"/>
                    <a:pt x="308" y="1442"/>
                  </a:cubicBezTo>
                  <a:cubicBezTo>
                    <a:pt x="312" y="1441"/>
                    <a:pt x="313" y="1435"/>
                    <a:pt x="316" y="1433"/>
                  </a:cubicBezTo>
                  <a:cubicBezTo>
                    <a:pt x="323" y="1431"/>
                    <a:pt x="325" y="1434"/>
                    <a:pt x="331" y="1428"/>
                  </a:cubicBezTo>
                  <a:cubicBezTo>
                    <a:pt x="330" y="1427"/>
                    <a:pt x="329" y="1426"/>
                    <a:pt x="328" y="1425"/>
                  </a:cubicBezTo>
                  <a:cubicBezTo>
                    <a:pt x="315" y="1429"/>
                    <a:pt x="304" y="1426"/>
                    <a:pt x="296" y="1435"/>
                  </a:cubicBezTo>
                  <a:cubicBezTo>
                    <a:pt x="296" y="1436"/>
                    <a:pt x="296" y="1436"/>
                    <a:pt x="296" y="1436"/>
                  </a:cubicBezTo>
                  <a:cubicBezTo>
                    <a:pt x="299" y="1437"/>
                    <a:pt x="298" y="1437"/>
                    <a:pt x="300" y="1439"/>
                  </a:cubicBezTo>
                  <a:cubicBezTo>
                    <a:pt x="299" y="1439"/>
                    <a:pt x="299" y="1439"/>
                    <a:pt x="298" y="1439"/>
                  </a:cubicBezTo>
                  <a:cubicBezTo>
                    <a:pt x="284" y="1439"/>
                    <a:pt x="270" y="1439"/>
                    <a:pt x="256" y="1439"/>
                  </a:cubicBezTo>
                  <a:cubicBezTo>
                    <a:pt x="230" y="1443"/>
                    <a:pt x="196" y="1446"/>
                    <a:pt x="175" y="1441"/>
                  </a:cubicBezTo>
                  <a:cubicBezTo>
                    <a:pt x="156" y="1437"/>
                    <a:pt x="130" y="1449"/>
                    <a:pt x="116" y="1446"/>
                  </a:cubicBezTo>
                  <a:cubicBezTo>
                    <a:pt x="105" y="1443"/>
                    <a:pt x="95" y="1449"/>
                    <a:pt x="86" y="1451"/>
                  </a:cubicBezTo>
                  <a:cubicBezTo>
                    <a:pt x="81" y="1449"/>
                    <a:pt x="77" y="1448"/>
                    <a:pt x="72" y="1447"/>
                  </a:cubicBezTo>
                  <a:cubicBezTo>
                    <a:pt x="64" y="1448"/>
                    <a:pt x="42" y="1456"/>
                    <a:pt x="38" y="1453"/>
                  </a:cubicBezTo>
                  <a:cubicBezTo>
                    <a:pt x="38" y="1453"/>
                    <a:pt x="38" y="1452"/>
                    <a:pt x="38" y="1451"/>
                  </a:cubicBezTo>
                  <a:cubicBezTo>
                    <a:pt x="25" y="1450"/>
                    <a:pt x="14" y="1456"/>
                    <a:pt x="0" y="1456"/>
                  </a:cubicBezTo>
                  <a:cubicBezTo>
                    <a:pt x="1" y="1109"/>
                    <a:pt x="1" y="761"/>
                    <a:pt x="1" y="414"/>
                  </a:cubicBezTo>
                  <a:cubicBezTo>
                    <a:pt x="9" y="414"/>
                    <a:pt x="20" y="414"/>
                    <a:pt x="24" y="411"/>
                  </a:cubicBezTo>
                  <a:cubicBezTo>
                    <a:pt x="24" y="411"/>
                    <a:pt x="24" y="410"/>
                    <a:pt x="24" y="410"/>
                  </a:cubicBezTo>
                  <a:cubicBezTo>
                    <a:pt x="16" y="410"/>
                    <a:pt x="8" y="410"/>
                    <a:pt x="0" y="410"/>
                  </a:cubicBezTo>
                  <a:cubicBezTo>
                    <a:pt x="0" y="404"/>
                    <a:pt x="0" y="403"/>
                    <a:pt x="3" y="400"/>
                  </a:cubicBezTo>
                  <a:cubicBezTo>
                    <a:pt x="28" y="390"/>
                    <a:pt x="52" y="402"/>
                    <a:pt x="77" y="393"/>
                  </a:cubicBezTo>
                  <a:cubicBezTo>
                    <a:pt x="78" y="393"/>
                    <a:pt x="78" y="394"/>
                    <a:pt x="79" y="395"/>
                  </a:cubicBezTo>
                  <a:cubicBezTo>
                    <a:pt x="78" y="397"/>
                    <a:pt x="77" y="398"/>
                    <a:pt x="76" y="400"/>
                  </a:cubicBezTo>
                  <a:cubicBezTo>
                    <a:pt x="73" y="401"/>
                    <a:pt x="69" y="402"/>
                    <a:pt x="66" y="403"/>
                  </a:cubicBezTo>
                  <a:cubicBezTo>
                    <a:pt x="66" y="404"/>
                    <a:pt x="66" y="404"/>
                    <a:pt x="66" y="404"/>
                  </a:cubicBezTo>
                  <a:cubicBezTo>
                    <a:pt x="66" y="405"/>
                    <a:pt x="66" y="405"/>
                    <a:pt x="67" y="405"/>
                  </a:cubicBezTo>
                  <a:cubicBezTo>
                    <a:pt x="70" y="405"/>
                    <a:pt x="74" y="405"/>
                    <a:pt x="77" y="405"/>
                  </a:cubicBezTo>
                  <a:cubicBezTo>
                    <a:pt x="77" y="406"/>
                    <a:pt x="77" y="408"/>
                    <a:pt x="77" y="409"/>
                  </a:cubicBezTo>
                  <a:cubicBezTo>
                    <a:pt x="85" y="409"/>
                    <a:pt x="89" y="414"/>
                    <a:pt x="93" y="414"/>
                  </a:cubicBezTo>
                  <a:cubicBezTo>
                    <a:pt x="95" y="414"/>
                    <a:pt x="195" y="386"/>
                    <a:pt x="195" y="386"/>
                  </a:cubicBezTo>
                  <a:cubicBezTo>
                    <a:pt x="195" y="386"/>
                    <a:pt x="194" y="386"/>
                    <a:pt x="193" y="386"/>
                  </a:cubicBezTo>
                  <a:cubicBezTo>
                    <a:pt x="174" y="378"/>
                    <a:pt x="111" y="406"/>
                    <a:pt x="110" y="393"/>
                  </a:cubicBezTo>
                  <a:cubicBezTo>
                    <a:pt x="110" y="392"/>
                    <a:pt x="111" y="391"/>
                    <a:pt x="112" y="390"/>
                  </a:cubicBezTo>
                  <a:cubicBezTo>
                    <a:pt x="129" y="388"/>
                    <a:pt x="142" y="379"/>
                    <a:pt x="157" y="375"/>
                  </a:cubicBezTo>
                  <a:cubicBezTo>
                    <a:pt x="179" y="370"/>
                    <a:pt x="225" y="373"/>
                    <a:pt x="238" y="359"/>
                  </a:cubicBezTo>
                  <a:cubicBezTo>
                    <a:pt x="238" y="359"/>
                    <a:pt x="238" y="358"/>
                    <a:pt x="238" y="358"/>
                  </a:cubicBezTo>
                  <a:cubicBezTo>
                    <a:pt x="229" y="358"/>
                    <a:pt x="222" y="356"/>
                    <a:pt x="216" y="353"/>
                  </a:cubicBezTo>
                  <a:cubicBezTo>
                    <a:pt x="217" y="352"/>
                    <a:pt x="218" y="351"/>
                    <a:pt x="219" y="349"/>
                  </a:cubicBezTo>
                  <a:cubicBezTo>
                    <a:pt x="226" y="347"/>
                    <a:pt x="229" y="344"/>
                    <a:pt x="236" y="345"/>
                  </a:cubicBezTo>
                  <a:cubicBezTo>
                    <a:pt x="236" y="350"/>
                    <a:pt x="235" y="349"/>
                    <a:pt x="239" y="352"/>
                  </a:cubicBezTo>
                  <a:cubicBezTo>
                    <a:pt x="246" y="349"/>
                    <a:pt x="271" y="343"/>
                    <a:pt x="273" y="349"/>
                  </a:cubicBezTo>
                  <a:cubicBezTo>
                    <a:pt x="272" y="350"/>
                    <a:pt x="272" y="351"/>
                    <a:pt x="271" y="352"/>
                  </a:cubicBezTo>
                  <a:cubicBezTo>
                    <a:pt x="267" y="354"/>
                    <a:pt x="247" y="356"/>
                    <a:pt x="245" y="360"/>
                  </a:cubicBezTo>
                  <a:cubicBezTo>
                    <a:pt x="246" y="362"/>
                    <a:pt x="246" y="363"/>
                    <a:pt x="247" y="365"/>
                  </a:cubicBezTo>
                  <a:cubicBezTo>
                    <a:pt x="246" y="367"/>
                    <a:pt x="239" y="374"/>
                    <a:pt x="236" y="375"/>
                  </a:cubicBezTo>
                  <a:cubicBezTo>
                    <a:pt x="230" y="379"/>
                    <a:pt x="221" y="378"/>
                    <a:pt x="216" y="383"/>
                  </a:cubicBezTo>
                  <a:cubicBezTo>
                    <a:pt x="216" y="383"/>
                    <a:pt x="216" y="384"/>
                    <a:pt x="216" y="384"/>
                  </a:cubicBezTo>
                  <a:cubicBezTo>
                    <a:pt x="217" y="384"/>
                    <a:pt x="218" y="384"/>
                    <a:pt x="218" y="384"/>
                  </a:cubicBezTo>
                  <a:cubicBezTo>
                    <a:pt x="238" y="393"/>
                    <a:pt x="251" y="379"/>
                    <a:pt x="270" y="377"/>
                  </a:cubicBezTo>
                  <a:cubicBezTo>
                    <a:pt x="272" y="379"/>
                    <a:pt x="273" y="381"/>
                    <a:pt x="275" y="383"/>
                  </a:cubicBezTo>
                  <a:cubicBezTo>
                    <a:pt x="292" y="381"/>
                    <a:pt x="310" y="377"/>
                    <a:pt x="321" y="368"/>
                  </a:cubicBezTo>
                  <a:cubicBezTo>
                    <a:pt x="320" y="365"/>
                    <a:pt x="319" y="366"/>
                    <a:pt x="320" y="363"/>
                  </a:cubicBezTo>
                  <a:cubicBezTo>
                    <a:pt x="328" y="346"/>
                    <a:pt x="338" y="352"/>
                    <a:pt x="352" y="351"/>
                  </a:cubicBezTo>
                  <a:cubicBezTo>
                    <a:pt x="362" y="351"/>
                    <a:pt x="375" y="342"/>
                    <a:pt x="388" y="340"/>
                  </a:cubicBezTo>
                  <a:cubicBezTo>
                    <a:pt x="390" y="336"/>
                    <a:pt x="391" y="333"/>
                    <a:pt x="393" y="329"/>
                  </a:cubicBezTo>
                  <a:cubicBezTo>
                    <a:pt x="377" y="332"/>
                    <a:pt x="362" y="334"/>
                    <a:pt x="346" y="336"/>
                  </a:cubicBezTo>
                  <a:cubicBezTo>
                    <a:pt x="346" y="334"/>
                    <a:pt x="346" y="333"/>
                    <a:pt x="346" y="331"/>
                  </a:cubicBezTo>
                  <a:cubicBezTo>
                    <a:pt x="346" y="331"/>
                    <a:pt x="346" y="331"/>
                    <a:pt x="346" y="330"/>
                  </a:cubicBezTo>
                  <a:cubicBezTo>
                    <a:pt x="367" y="320"/>
                    <a:pt x="392" y="311"/>
                    <a:pt x="420" y="311"/>
                  </a:cubicBezTo>
                  <a:cubicBezTo>
                    <a:pt x="420" y="313"/>
                    <a:pt x="420" y="316"/>
                    <a:pt x="421" y="318"/>
                  </a:cubicBezTo>
                  <a:cubicBezTo>
                    <a:pt x="421" y="318"/>
                    <a:pt x="421" y="318"/>
                    <a:pt x="422" y="318"/>
                  </a:cubicBezTo>
                  <a:cubicBezTo>
                    <a:pt x="431" y="316"/>
                    <a:pt x="453" y="317"/>
                    <a:pt x="459" y="311"/>
                  </a:cubicBezTo>
                  <a:cubicBezTo>
                    <a:pt x="457" y="306"/>
                    <a:pt x="455" y="302"/>
                    <a:pt x="456" y="299"/>
                  </a:cubicBezTo>
                  <a:cubicBezTo>
                    <a:pt x="471" y="297"/>
                    <a:pt x="499" y="294"/>
                    <a:pt x="512" y="289"/>
                  </a:cubicBezTo>
                  <a:cubicBezTo>
                    <a:pt x="523" y="285"/>
                    <a:pt x="533" y="273"/>
                    <a:pt x="543" y="268"/>
                  </a:cubicBezTo>
                  <a:cubicBezTo>
                    <a:pt x="558" y="265"/>
                    <a:pt x="573" y="262"/>
                    <a:pt x="589" y="259"/>
                  </a:cubicBezTo>
                  <a:cubicBezTo>
                    <a:pt x="611" y="251"/>
                    <a:pt x="633" y="238"/>
                    <a:pt x="661" y="237"/>
                  </a:cubicBezTo>
                  <a:cubicBezTo>
                    <a:pt x="661" y="238"/>
                    <a:pt x="661" y="239"/>
                    <a:pt x="661" y="240"/>
                  </a:cubicBezTo>
                  <a:cubicBezTo>
                    <a:pt x="657" y="243"/>
                    <a:pt x="652" y="245"/>
                    <a:pt x="648" y="248"/>
                  </a:cubicBezTo>
                  <a:cubicBezTo>
                    <a:pt x="650" y="251"/>
                    <a:pt x="650" y="250"/>
                    <a:pt x="650" y="253"/>
                  </a:cubicBezTo>
                  <a:cubicBezTo>
                    <a:pt x="644" y="256"/>
                    <a:pt x="637" y="260"/>
                    <a:pt x="631" y="263"/>
                  </a:cubicBezTo>
                  <a:cubicBezTo>
                    <a:pt x="622" y="266"/>
                    <a:pt x="611" y="264"/>
                    <a:pt x="604" y="269"/>
                  </a:cubicBezTo>
                  <a:cubicBezTo>
                    <a:pt x="604" y="269"/>
                    <a:pt x="604" y="269"/>
                    <a:pt x="604" y="270"/>
                  </a:cubicBezTo>
                  <a:cubicBezTo>
                    <a:pt x="615" y="271"/>
                    <a:pt x="625" y="272"/>
                    <a:pt x="636" y="274"/>
                  </a:cubicBezTo>
                  <a:cubicBezTo>
                    <a:pt x="644" y="272"/>
                    <a:pt x="644" y="264"/>
                    <a:pt x="650" y="261"/>
                  </a:cubicBezTo>
                  <a:cubicBezTo>
                    <a:pt x="661" y="255"/>
                    <a:pt x="671" y="254"/>
                    <a:pt x="681" y="248"/>
                  </a:cubicBezTo>
                  <a:cubicBezTo>
                    <a:pt x="680" y="247"/>
                    <a:pt x="680" y="246"/>
                    <a:pt x="679" y="246"/>
                  </a:cubicBezTo>
                  <a:cubicBezTo>
                    <a:pt x="677" y="246"/>
                    <a:pt x="675" y="246"/>
                    <a:pt x="673" y="246"/>
                  </a:cubicBezTo>
                  <a:cubicBezTo>
                    <a:pt x="673" y="245"/>
                    <a:pt x="673" y="244"/>
                    <a:pt x="673" y="243"/>
                  </a:cubicBezTo>
                  <a:cubicBezTo>
                    <a:pt x="678" y="240"/>
                    <a:pt x="678" y="235"/>
                    <a:pt x="681" y="230"/>
                  </a:cubicBezTo>
                  <a:cubicBezTo>
                    <a:pt x="695" y="228"/>
                    <a:pt x="727" y="219"/>
                    <a:pt x="741" y="223"/>
                  </a:cubicBezTo>
                  <a:cubicBezTo>
                    <a:pt x="741" y="223"/>
                    <a:pt x="741" y="223"/>
                    <a:pt x="741" y="224"/>
                  </a:cubicBezTo>
                  <a:cubicBezTo>
                    <a:pt x="741" y="229"/>
                    <a:pt x="739" y="232"/>
                    <a:pt x="735" y="234"/>
                  </a:cubicBezTo>
                  <a:cubicBezTo>
                    <a:pt x="728" y="237"/>
                    <a:pt x="721" y="239"/>
                    <a:pt x="714" y="242"/>
                  </a:cubicBezTo>
                  <a:cubicBezTo>
                    <a:pt x="714" y="242"/>
                    <a:pt x="714" y="243"/>
                    <a:pt x="714" y="243"/>
                  </a:cubicBezTo>
                  <a:cubicBezTo>
                    <a:pt x="728" y="245"/>
                    <a:pt x="750" y="235"/>
                    <a:pt x="758" y="242"/>
                  </a:cubicBezTo>
                  <a:cubicBezTo>
                    <a:pt x="754" y="246"/>
                    <a:pt x="752" y="250"/>
                    <a:pt x="749" y="254"/>
                  </a:cubicBezTo>
                  <a:cubicBezTo>
                    <a:pt x="741" y="255"/>
                    <a:pt x="732" y="254"/>
                    <a:pt x="729" y="261"/>
                  </a:cubicBezTo>
                  <a:cubicBezTo>
                    <a:pt x="734" y="262"/>
                    <a:pt x="753" y="261"/>
                    <a:pt x="758" y="260"/>
                  </a:cubicBezTo>
                  <a:cubicBezTo>
                    <a:pt x="763" y="258"/>
                    <a:pt x="768" y="255"/>
                    <a:pt x="773" y="253"/>
                  </a:cubicBezTo>
                  <a:cubicBezTo>
                    <a:pt x="792" y="250"/>
                    <a:pt x="816" y="251"/>
                    <a:pt x="831" y="247"/>
                  </a:cubicBezTo>
                  <a:cubicBezTo>
                    <a:pt x="838" y="243"/>
                    <a:pt x="845" y="238"/>
                    <a:pt x="852" y="234"/>
                  </a:cubicBezTo>
                  <a:cubicBezTo>
                    <a:pt x="856" y="233"/>
                    <a:pt x="885" y="238"/>
                    <a:pt x="889" y="238"/>
                  </a:cubicBezTo>
                  <a:cubicBezTo>
                    <a:pt x="888" y="240"/>
                    <a:pt x="887" y="243"/>
                    <a:pt x="886" y="245"/>
                  </a:cubicBezTo>
                  <a:cubicBezTo>
                    <a:pt x="887" y="245"/>
                    <a:pt x="888" y="245"/>
                    <a:pt x="888" y="245"/>
                  </a:cubicBezTo>
                  <a:cubicBezTo>
                    <a:pt x="900" y="250"/>
                    <a:pt x="920" y="242"/>
                    <a:pt x="930" y="252"/>
                  </a:cubicBezTo>
                  <a:cubicBezTo>
                    <a:pt x="926" y="256"/>
                    <a:pt x="925" y="254"/>
                    <a:pt x="927" y="259"/>
                  </a:cubicBezTo>
                  <a:cubicBezTo>
                    <a:pt x="942" y="261"/>
                    <a:pt x="994" y="276"/>
                    <a:pt x="1008" y="266"/>
                  </a:cubicBezTo>
                  <a:cubicBezTo>
                    <a:pt x="1007" y="262"/>
                    <a:pt x="1007" y="263"/>
                    <a:pt x="1008" y="259"/>
                  </a:cubicBezTo>
                  <a:cubicBezTo>
                    <a:pt x="1014" y="258"/>
                    <a:pt x="1018" y="262"/>
                    <a:pt x="1024" y="261"/>
                  </a:cubicBezTo>
                  <a:cubicBezTo>
                    <a:pt x="1046" y="260"/>
                    <a:pt x="1071" y="255"/>
                    <a:pt x="1097" y="260"/>
                  </a:cubicBezTo>
                  <a:cubicBezTo>
                    <a:pt x="1110" y="263"/>
                    <a:pt x="1110" y="270"/>
                    <a:pt x="1123" y="269"/>
                  </a:cubicBezTo>
                  <a:cubicBezTo>
                    <a:pt x="1122" y="270"/>
                    <a:pt x="1122" y="272"/>
                    <a:pt x="1122" y="274"/>
                  </a:cubicBezTo>
                  <a:cubicBezTo>
                    <a:pt x="1124" y="274"/>
                    <a:pt x="1127" y="274"/>
                    <a:pt x="1129" y="274"/>
                  </a:cubicBezTo>
                  <a:cubicBezTo>
                    <a:pt x="1135" y="275"/>
                    <a:pt x="1177" y="272"/>
                    <a:pt x="1183" y="268"/>
                  </a:cubicBezTo>
                  <a:cubicBezTo>
                    <a:pt x="1186" y="266"/>
                    <a:pt x="1186" y="261"/>
                    <a:pt x="1191" y="259"/>
                  </a:cubicBezTo>
                  <a:cubicBezTo>
                    <a:pt x="1198" y="257"/>
                    <a:pt x="1205" y="260"/>
                    <a:pt x="1212" y="257"/>
                  </a:cubicBezTo>
                  <a:cubicBezTo>
                    <a:pt x="1212" y="257"/>
                    <a:pt x="1211" y="256"/>
                    <a:pt x="1211" y="255"/>
                  </a:cubicBezTo>
                  <a:cubicBezTo>
                    <a:pt x="1193" y="255"/>
                    <a:pt x="1177" y="256"/>
                    <a:pt x="1159" y="255"/>
                  </a:cubicBezTo>
                  <a:cubicBezTo>
                    <a:pt x="1159" y="255"/>
                    <a:pt x="1159" y="255"/>
                    <a:pt x="1159" y="254"/>
                  </a:cubicBezTo>
                  <a:cubicBezTo>
                    <a:pt x="1160" y="253"/>
                    <a:pt x="1160" y="253"/>
                    <a:pt x="1161" y="252"/>
                  </a:cubicBezTo>
                  <a:cubicBezTo>
                    <a:pt x="1184" y="247"/>
                    <a:pt x="1215" y="249"/>
                    <a:pt x="1231" y="253"/>
                  </a:cubicBezTo>
                  <a:cubicBezTo>
                    <a:pt x="1240" y="252"/>
                    <a:pt x="1250" y="251"/>
                    <a:pt x="1259" y="250"/>
                  </a:cubicBezTo>
                  <a:cubicBezTo>
                    <a:pt x="1267" y="255"/>
                    <a:pt x="1337" y="250"/>
                    <a:pt x="1350" y="250"/>
                  </a:cubicBezTo>
                  <a:cubicBezTo>
                    <a:pt x="1350" y="252"/>
                    <a:pt x="1350" y="255"/>
                    <a:pt x="1350" y="257"/>
                  </a:cubicBezTo>
                  <a:cubicBezTo>
                    <a:pt x="1349" y="258"/>
                    <a:pt x="1349" y="259"/>
                    <a:pt x="1348" y="260"/>
                  </a:cubicBezTo>
                  <a:cubicBezTo>
                    <a:pt x="1330" y="258"/>
                    <a:pt x="1308" y="251"/>
                    <a:pt x="1294" y="262"/>
                  </a:cubicBezTo>
                  <a:cubicBezTo>
                    <a:pt x="1294" y="262"/>
                    <a:pt x="1294" y="263"/>
                    <a:pt x="1294" y="263"/>
                  </a:cubicBezTo>
                  <a:cubicBezTo>
                    <a:pt x="1295" y="263"/>
                    <a:pt x="1296" y="263"/>
                    <a:pt x="1296" y="263"/>
                  </a:cubicBezTo>
                  <a:cubicBezTo>
                    <a:pt x="1310" y="263"/>
                    <a:pt x="1324" y="262"/>
                    <a:pt x="1339" y="262"/>
                  </a:cubicBezTo>
                  <a:cubicBezTo>
                    <a:pt x="1354" y="264"/>
                    <a:pt x="1381" y="269"/>
                    <a:pt x="1397" y="264"/>
                  </a:cubicBezTo>
                  <a:cubicBezTo>
                    <a:pt x="1403" y="262"/>
                    <a:pt x="1408" y="259"/>
                    <a:pt x="1410" y="253"/>
                  </a:cubicBezTo>
                  <a:cubicBezTo>
                    <a:pt x="1409" y="253"/>
                    <a:pt x="1408" y="253"/>
                    <a:pt x="1408" y="253"/>
                  </a:cubicBezTo>
                  <a:cubicBezTo>
                    <a:pt x="1399" y="249"/>
                    <a:pt x="1386" y="257"/>
                    <a:pt x="1378" y="252"/>
                  </a:cubicBezTo>
                  <a:cubicBezTo>
                    <a:pt x="1404" y="239"/>
                    <a:pt x="1400" y="250"/>
                    <a:pt x="1425" y="249"/>
                  </a:cubicBezTo>
                  <a:cubicBezTo>
                    <a:pt x="1434" y="248"/>
                    <a:pt x="1439" y="244"/>
                    <a:pt x="1449" y="243"/>
                  </a:cubicBezTo>
                  <a:cubicBezTo>
                    <a:pt x="1445" y="245"/>
                    <a:pt x="1442" y="248"/>
                    <a:pt x="1438" y="251"/>
                  </a:cubicBezTo>
                  <a:cubicBezTo>
                    <a:pt x="1439" y="251"/>
                    <a:pt x="1439" y="252"/>
                    <a:pt x="1439" y="253"/>
                  </a:cubicBezTo>
                  <a:cubicBezTo>
                    <a:pt x="1449" y="252"/>
                    <a:pt x="1454" y="253"/>
                    <a:pt x="1461" y="252"/>
                  </a:cubicBezTo>
                  <a:cubicBezTo>
                    <a:pt x="1463" y="247"/>
                    <a:pt x="1464" y="246"/>
                    <a:pt x="1468" y="244"/>
                  </a:cubicBezTo>
                  <a:cubicBezTo>
                    <a:pt x="1474" y="245"/>
                    <a:pt x="1476" y="247"/>
                    <a:pt x="1480" y="251"/>
                  </a:cubicBezTo>
                  <a:cubicBezTo>
                    <a:pt x="1489" y="247"/>
                    <a:pt x="1500" y="244"/>
                    <a:pt x="1510" y="246"/>
                  </a:cubicBezTo>
                  <a:cubicBezTo>
                    <a:pt x="1509" y="247"/>
                    <a:pt x="1508" y="248"/>
                    <a:pt x="1508" y="250"/>
                  </a:cubicBezTo>
                  <a:cubicBezTo>
                    <a:pt x="1501" y="253"/>
                    <a:pt x="1494" y="255"/>
                    <a:pt x="1487" y="258"/>
                  </a:cubicBezTo>
                  <a:cubicBezTo>
                    <a:pt x="1465" y="262"/>
                    <a:pt x="1432" y="247"/>
                    <a:pt x="1415" y="260"/>
                  </a:cubicBezTo>
                  <a:cubicBezTo>
                    <a:pt x="1416" y="261"/>
                    <a:pt x="1416" y="261"/>
                    <a:pt x="1416" y="262"/>
                  </a:cubicBezTo>
                  <a:cubicBezTo>
                    <a:pt x="1451" y="265"/>
                    <a:pt x="1491" y="261"/>
                    <a:pt x="1523" y="261"/>
                  </a:cubicBezTo>
                  <a:cubicBezTo>
                    <a:pt x="1527" y="261"/>
                    <a:pt x="1524" y="264"/>
                    <a:pt x="1527" y="265"/>
                  </a:cubicBezTo>
                  <a:cubicBezTo>
                    <a:pt x="1540" y="265"/>
                    <a:pt x="1554" y="264"/>
                    <a:pt x="1568" y="264"/>
                  </a:cubicBezTo>
                  <a:cubicBezTo>
                    <a:pt x="1568" y="263"/>
                    <a:pt x="1569" y="261"/>
                    <a:pt x="1569" y="260"/>
                  </a:cubicBezTo>
                  <a:cubicBezTo>
                    <a:pt x="1563" y="260"/>
                    <a:pt x="1558" y="257"/>
                    <a:pt x="1555" y="254"/>
                  </a:cubicBezTo>
                  <a:cubicBezTo>
                    <a:pt x="1555" y="254"/>
                    <a:pt x="1555" y="254"/>
                    <a:pt x="1556" y="253"/>
                  </a:cubicBezTo>
                  <a:cubicBezTo>
                    <a:pt x="1563" y="253"/>
                    <a:pt x="1585" y="249"/>
                    <a:pt x="1585" y="249"/>
                  </a:cubicBezTo>
                  <a:cubicBezTo>
                    <a:pt x="1621" y="262"/>
                    <a:pt x="1671" y="254"/>
                    <a:pt x="1710" y="251"/>
                  </a:cubicBezTo>
                  <a:cubicBezTo>
                    <a:pt x="1711" y="252"/>
                    <a:pt x="1713" y="254"/>
                    <a:pt x="1714" y="255"/>
                  </a:cubicBezTo>
                  <a:cubicBezTo>
                    <a:pt x="1729" y="251"/>
                    <a:pt x="1738" y="261"/>
                    <a:pt x="1751" y="259"/>
                  </a:cubicBezTo>
                  <a:cubicBezTo>
                    <a:pt x="1761" y="258"/>
                    <a:pt x="1771" y="256"/>
                    <a:pt x="1780" y="254"/>
                  </a:cubicBezTo>
                  <a:cubicBezTo>
                    <a:pt x="1785" y="252"/>
                    <a:pt x="1790" y="249"/>
                    <a:pt x="1796" y="246"/>
                  </a:cubicBezTo>
                  <a:cubicBezTo>
                    <a:pt x="1808" y="243"/>
                    <a:pt x="1813" y="255"/>
                    <a:pt x="1828" y="251"/>
                  </a:cubicBezTo>
                  <a:cubicBezTo>
                    <a:pt x="1837" y="248"/>
                    <a:pt x="1845" y="242"/>
                    <a:pt x="1855" y="242"/>
                  </a:cubicBezTo>
                  <a:cubicBezTo>
                    <a:pt x="1856" y="243"/>
                    <a:pt x="1856" y="243"/>
                    <a:pt x="1857" y="244"/>
                  </a:cubicBezTo>
                  <a:cubicBezTo>
                    <a:pt x="1857" y="244"/>
                    <a:pt x="1857" y="245"/>
                    <a:pt x="1857" y="245"/>
                  </a:cubicBezTo>
                  <a:cubicBezTo>
                    <a:pt x="1854" y="246"/>
                    <a:pt x="1852" y="247"/>
                    <a:pt x="1849" y="249"/>
                  </a:cubicBezTo>
                  <a:cubicBezTo>
                    <a:pt x="1850" y="249"/>
                    <a:pt x="1850" y="249"/>
                    <a:pt x="1850" y="250"/>
                  </a:cubicBezTo>
                  <a:cubicBezTo>
                    <a:pt x="1861" y="249"/>
                    <a:pt x="1867" y="247"/>
                    <a:pt x="1874" y="245"/>
                  </a:cubicBezTo>
                  <a:cubicBezTo>
                    <a:pt x="1884" y="242"/>
                    <a:pt x="1904" y="249"/>
                    <a:pt x="1910" y="251"/>
                  </a:cubicBezTo>
                  <a:cubicBezTo>
                    <a:pt x="1918" y="253"/>
                    <a:pt x="1935" y="248"/>
                    <a:pt x="1940" y="246"/>
                  </a:cubicBezTo>
                  <a:cubicBezTo>
                    <a:pt x="1949" y="243"/>
                    <a:pt x="1981" y="250"/>
                    <a:pt x="1992" y="251"/>
                  </a:cubicBezTo>
                  <a:cubicBezTo>
                    <a:pt x="1996" y="243"/>
                    <a:pt x="2002" y="241"/>
                    <a:pt x="2010" y="238"/>
                  </a:cubicBezTo>
                  <a:cubicBezTo>
                    <a:pt x="2024" y="249"/>
                    <a:pt x="2040" y="229"/>
                    <a:pt x="2056" y="236"/>
                  </a:cubicBezTo>
                  <a:cubicBezTo>
                    <a:pt x="2057" y="238"/>
                    <a:pt x="2059" y="240"/>
                    <a:pt x="2060" y="242"/>
                  </a:cubicBezTo>
                  <a:cubicBezTo>
                    <a:pt x="2068" y="244"/>
                    <a:pt x="2082" y="238"/>
                    <a:pt x="2088" y="237"/>
                  </a:cubicBezTo>
                  <a:cubicBezTo>
                    <a:pt x="2093" y="239"/>
                    <a:pt x="2099" y="241"/>
                    <a:pt x="2104" y="243"/>
                  </a:cubicBezTo>
                  <a:cubicBezTo>
                    <a:pt x="2123" y="240"/>
                    <a:pt x="2141" y="231"/>
                    <a:pt x="2162" y="235"/>
                  </a:cubicBezTo>
                  <a:cubicBezTo>
                    <a:pt x="2162" y="237"/>
                    <a:pt x="2162" y="238"/>
                    <a:pt x="2162" y="239"/>
                  </a:cubicBezTo>
                  <a:cubicBezTo>
                    <a:pt x="2172" y="239"/>
                    <a:pt x="2193" y="242"/>
                    <a:pt x="2200" y="236"/>
                  </a:cubicBezTo>
                  <a:cubicBezTo>
                    <a:pt x="2200" y="236"/>
                    <a:pt x="2200" y="236"/>
                    <a:pt x="2200" y="235"/>
                  </a:cubicBezTo>
                  <a:cubicBezTo>
                    <a:pt x="2194" y="235"/>
                    <a:pt x="2195" y="236"/>
                    <a:pt x="2193" y="232"/>
                  </a:cubicBezTo>
                  <a:cubicBezTo>
                    <a:pt x="2194" y="232"/>
                    <a:pt x="2195" y="232"/>
                    <a:pt x="2196" y="231"/>
                  </a:cubicBezTo>
                  <a:cubicBezTo>
                    <a:pt x="2214" y="235"/>
                    <a:pt x="2229" y="240"/>
                    <a:pt x="2249" y="236"/>
                  </a:cubicBezTo>
                  <a:cubicBezTo>
                    <a:pt x="2253" y="235"/>
                    <a:pt x="2254" y="229"/>
                    <a:pt x="2257" y="228"/>
                  </a:cubicBezTo>
                  <a:cubicBezTo>
                    <a:pt x="2264" y="227"/>
                    <a:pt x="2270" y="226"/>
                    <a:pt x="2276" y="226"/>
                  </a:cubicBezTo>
                  <a:cubicBezTo>
                    <a:pt x="2276" y="228"/>
                    <a:pt x="2275" y="229"/>
                    <a:pt x="2274" y="231"/>
                  </a:cubicBezTo>
                  <a:cubicBezTo>
                    <a:pt x="2275" y="231"/>
                    <a:pt x="2276" y="231"/>
                    <a:pt x="2276" y="231"/>
                  </a:cubicBezTo>
                  <a:cubicBezTo>
                    <a:pt x="2282" y="229"/>
                    <a:pt x="2293" y="228"/>
                    <a:pt x="2297" y="223"/>
                  </a:cubicBezTo>
                  <a:cubicBezTo>
                    <a:pt x="2297" y="220"/>
                    <a:pt x="2298" y="216"/>
                    <a:pt x="2299" y="213"/>
                  </a:cubicBezTo>
                  <a:cubicBezTo>
                    <a:pt x="2281" y="212"/>
                    <a:pt x="2281" y="215"/>
                    <a:pt x="2269" y="218"/>
                  </a:cubicBezTo>
                  <a:cubicBezTo>
                    <a:pt x="2260" y="220"/>
                    <a:pt x="2252" y="216"/>
                    <a:pt x="2246" y="217"/>
                  </a:cubicBezTo>
                  <a:cubicBezTo>
                    <a:pt x="2238" y="218"/>
                    <a:pt x="2237" y="224"/>
                    <a:pt x="2229" y="225"/>
                  </a:cubicBezTo>
                  <a:cubicBezTo>
                    <a:pt x="2228" y="223"/>
                    <a:pt x="2226" y="221"/>
                    <a:pt x="2224" y="220"/>
                  </a:cubicBezTo>
                  <a:cubicBezTo>
                    <a:pt x="2212" y="225"/>
                    <a:pt x="2192" y="225"/>
                    <a:pt x="2178" y="224"/>
                  </a:cubicBezTo>
                  <a:cubicBezTo>
                    <a:pt x="2178" y="223"/>
                    <a:pt x="2178" y="222"/>
                    <a:pt x="2179" y="221"/>
                  </a:cubicBezTo>
                  <a:cubicBezTo>
                    <a:pt x="2183" y="220"/>
                    <a:pt x="2190" y="219"/>
                    <a:pt x="2192" y="215"/>
                  </a:cubicBezTo>
                  <a:cubicBezTo>
                    <a:pt x="2158" y="215"/>
                    <a:pt x="2108" y="217"/>
                    <a:pt x="2079" y="226"/>
                  </a:cubicBezTo>
                  <a:cubicBezTo>
                    <a:pt x="2068" y="226"/>
                    <a:pt x="2058" y="226"/>
                    <a:pt x="2047" y="226"/>
                  </a:cubicBezTo>
                  <a:cubicBezTo>
                    <a:pt x="2047" y="225"/>
                    <a:pt x="2047" y="225"/>
                    <a:pt x="2047" y="225"/>
                  </a:cubicBezTo>
                  <a:cubicBezTo>
                    <a:pt x="2053" y="213"/>
                    <a:pt x="2069" y="215"/>
                    <a:pt x="2077" y="205"/>
                  </a:cubicBezTo>
                  <a:cubicBezTo>
                    <a:pt x="2076" y="205"/>
                    <a:pt x="2076" y="205"/>
                    <a:pt x="2075" y="205"/>
                  </a:cubicBezTo>
                  <a:cubicBezTo>
                    <a:pt x="2057" y="205"/>
                    <a:pt x="2038" y="206"/>
                    <a:pt x="2020" y="206"/>
                  </a:cubicBezTo>
                  <a:cubicBezTo>
                    <a:pt x="2020" y="205"/>
                    <a:pt x="2021" y="205"/>
                    <a:pt x="2021" y="204"/>
                  </a:cubicBezTo>
                  <a:cubicBezTo>
                    <a:pt x="2030" y="202"/>
                    <a:pt x="2042" y="204"/>
                    <a:pt x="2047" y="198"/>
                  </a:cubicBezTo>
                  <a:cubicBezTo>
                    <a:pt x="2043" y="196"/>
                    <a:pt x="2043" y="198"/>
                    <a:pt x="2043" y="194"/>
                  </a:cubicBezTo>
                  <a:cubicBezTo>
                    <a:pt x="2046" y="193"/>
                    <a:pt x="2048" y="193"/>
                    <a:pt x="2051" y="192"/>
                  </a:cubicBezTo>
                  <a:cubicBezTo>
                    <a:pt x="2052" y="193"/>
                    <a:pt x="2052" y="195"/>
                    <a:pt x="2053" y="196"/>
                  </a:cubicBezTo>
                  <a:cubicBezTo>
                    <a:pt x="2062" y="193"/>
                    <a:pt x="2069" y="197"/>
                    <a:pt x="2079" y="195"/>
                  </a:cubicBezTo>
                  <a:cubicBezTo>
                    <a:pt x="2084" y="192"/>
                    <a:pt x="2088" y="190"/>
                    <a:pt x="2093" y="187"/>
                  </a:cubicBezTo>
                  <a:cubicBezTo>
                    <a:pt x="2103" y="184"/>
                    <a:pt x="2105" y="191"/>
                    <a:pt x="2112" y="190"/>
                  </a:cubicBezTo>
                  <a:cubicBezTo>
                    <a:pt x="2124" y="188"/>
                    <a:pt x="2136" y="186"/>
                    <a:pt x="2148" y="183"/>
                  </a:cubicBezTo>
                  <a:cubicBezTo>
                    <a:pt x="2155" y="184"/>
                    <a:pt x="2155" y="191"/>
                    <a:pt x="2162" y="190"/>
                  </a:cubicBezTo>
                  <a:cubicBezTo>
                    <a:pt x="2175" y="188"/>
                    <a:pt x="2187" y="186"/>
                    <a:pt x="2200" y="184"/>
                  </a:cubicBezTo>
                  <a:cubicBezTo>
                    <a:pt x="2205" y="185"/>
                    <a:pt x="2211" y="191"/>
                    <a:pt x="2214" y="191"/>
                  </a:cubicBezTo>
                  <a:cubicBezTo>
                    <a:pt x="2217" y="189"/>
                    <a:pt x="2220" y="187"/>
                    <a:pt x="2224" y="185"/>
                  </a:cubicBezTo>
                  <a:cubicBezTo>
                    <a:pt x="2233" y="185"/>
                    <a:pt x="2242" y="185"/>
                    <a:pt x="2252" y="184"/>
                  </a:cubicBezTo>
                  <a:cubicBezTo>
                    <a:pt x="2257" y="182"/>
                    <a:pt x="2263" y="181"/>
                    <a:pt x="2269" y="179"/>
                  </a:cubicBezTo>
                  <a:cubicBezTo>
                    <a:pt x="2269" y="179"/>
                    <a:pt x="2269" y="179"/>
                    <a:pt x="2269" y="180"/>
                  </a:cubicBezTo>
                  <a:cubicBezTo>
                    <a:pt x="2268" y="183"/>
                    <a:pt x="2267" y="182"/>
                    <a:pt x="2268" y="185"/>
                  </a:cubicBezTo>
                  <a:cubicBezTo>
                    <a:pt x="2268" y="185"/>
                    <a:pt x="2269" y="185"/>
                    <a:pt x="2270" y="185"/>
                  </a:cubicBezTo>
                  <a:cubicBezTo>
                    <a:pt x="2270" y="185"/>
                    <a:pt x="2312" y="174"/>
                    <a:pt x="2312" y="174"/>
                  </a:cubicBezTo>
                  <a:cubicBezTo>
                    <a:pt x="2315" y="175"/>
                    <a:pt x="2313" y="178"/>
                    <a:pt x="2316" y="179"/>
                  </a:cubicBezTo>
                  <a:cubicBezTo>
                    <a:pt x="2325" y="182"/>
                    <a:pt x="2330" y="176"/>
                    <a:pt x="2337" y="175"/>
                  </a:cubicBezTo>
                  <a:cubicBezTo>
                    <a:pt x="2338" y="179"/>
                    <a:pt x="2336" y="177"/>
                    <a:pt x="2340" y="179"/>
                  </a:cubicBezTo>
                  <a:cubicBezTo>
                    <a:pt x="2362" y="168"/>
                    <a:pt x="2397" y="172"/>
                    <a:pt x="2423" y="169"/>
                  </a:cubicBezTo>
                  <a:cubicBezTo>
                    <a:pt x="2459" y="164"/>
                    <a:pt x="2507" y="158"/>
                    <a:pt x="2543" y="150"/>
                  </a:cubicBezTo>
                  <a:cubicBezTo>
                    <a:pt x="2548" y="150"/>
                    <a:pt x="2554" y="151"/>
                    <a:pt x="2559" y="152"/>
                  </a:cubicBezTo>
                  <a:cubicBezTo>
                    <a:pt x="2573" y="151"/>
                    <a:pt x="2589" y="150"/>
                    <a:pt x="2607" y="147"/>
                  </a:cubicBezTo>
                  <a:cubicBezTo>
                    <a:pt x="2635" y="143"/>
                    <a:pt x="2664" y="140"/>
                    <a:pt x="2685" y="143"/>
                  </a:cubicBezTo>
                  <a:cubicBezTo>
                    <a:pt x="2685" y="143"/>
                    <a:pt x="2685" y="144"/>
                    <a:pt x="2685" y="144"/>
                  </a:cubicBezTo>
                  <a:cubicBezTo>
                    <a:pt x="2684" y="145"/>
                    <a:pt x="2684" y="145"/>
                    <a:pt x="2683" y="146"/>
                  </a:cubicBezTo>
                  <a:cubicBezTo>
                    <a:pt x="2662" y="155"/>
                    <a:pt x="2639" y="147"/>
                    <a:pt x="2621" y="157"/>
                  </a:cubicBezTo>
                  <a:cubicBezTo>
                    <a:pt x="2621" y="158"/>
                    <a:pt x="2622" y="159"/>
                    <a:pt x="2622" y="159"/>
                  </a:cubicBezTo>
                  <a:cubicBezTo>
                    <a:pt x="2655" y="158"/>
                    <a:pt x="2676" y="149"/>
                    <a:pt x="2707" y="156"/>
                  </a:cubicBezTo>
                  <a:cubicBezTo>
                    <a:pt x="2706" y="157"/>
                    <a:pt x="2706" y="158"/>
                    <a:pt x="2706" y="159"/>
                  </a:cubicBezTo>
                  <a:cubicBezTo>
                    <a:pt x="2726" y="158"/>
                    <a:pt x="2741" y="154"/>
                    <a:pt x="2760" y="151"/>
                  </a:cubicBezTo>
                  <a:cubicBezTo>
                    <a:pt x="2764" y="150"/>
                    <a:pt x="2769" y="157"/>
                    <a:pt x="2778" y="155"/>
                  </a:cubicBezTo>
                  <a:cubicBezTo>
                    <a:pt x="2787" y="152"/>
                    <a:pt x="2794" y="146"/>
                    <a:pt x="2804" y="144"/>
                  </a:cubicBezTo>
                  <a:cubicBezTo>
                    <a:pt x="2805" y="149"/>
                    <a:pt x="2804" y="147"/>
                    <a:pt x="2807" y="149"/>
                  </a:cubicBezTo>
                  <a:cubicBezTo>
                    <a:pt x="2816" y="150"/>
                    <a:pt x="2824" y="143"/>
                    <a:pt x="2830" y="139"/>
                  </a:cubicBezTo>
                  <a:cubicBezTo>
                    <a:pt x="2833" y="142"/>
                    <a:pt x="2836" y="145"/>
                    <a:pt x="2842" y="142"/>
                  </a:cubicBezTo>
                  <a:cubicBezTo>
                    <a:pt x="2852" y="145"/>
                    <a:pt x="2865" y="137"/>
                    <a:pt x="2875" y="133"/>
                  </a:cubicBezTo>
                  <a:cubicBezTo>
                    <a:pt x="2874" y="122"/>
                    <a:pt x="2878" y="66"/>
                    <a:pt x="2883" y="61"/>
                  </a:cubicBezTo>
                  <a:cubicBezTo>
                    <a:pt x="2895" y="50"/>
                    <a:pt x="2954" y="36"/>
                    <a:pt x="2973" y="32"/>
                  </a:cubicBezTo>
                  <a:cubicBezTo>
                    <a:pt x="2973" y="32"/>
                    <a:pt x="2973" y="32"/>
                    <a:pt x="2973" y="33"/>
                  </a:cubicBezTo>
                  <a:cubicBezTo>
                    <a:pt x="2973" y="34"/>
                    <a:pt x="2972" y="35"/>
                    <a:pt x="2972" y="36"/>
                  </a:cubicBezTo>
                  <a:cubicBezTo>
                    <a:pt x="2963" y="38"/>
                    <a:pt x="2941" y="47"/>
                    <a:pt x="2939" y="54"/>
                  </a:cubicBezTo>
                  <a:cubicBezTo>
                    <a:pt x="2940" y="54"/>
                    <a:pt x="2940" y="54"/>
                    <a:pt x="2941" y="54"/>
                  </a:cubicBezTo>
                  <a:cubicBezTo>
                    <a:pt x="2943" y="54"/>
                    <a:pt x="2971" y="49"/>
                    <a:pt x="2975" y="47"/>
                  </a:cubicBezTo>
                  <a:cubicBezTo>
                    <a:pt x="2976" y="47"/>
                    <a:pt x="2977" y="48"/>
                    <a:pt x="2977" y="48"/>
                  </a:cubicBezTo>
                  <a:cubicBezTo>
                    <a:pt x="2977" y="49"/>
                    <a:pt x="2977" y="50"/>
                    <a:pt x="2977" y="51"/>
                  </a:cubicBezTo>
                  <a:cubicBezTo>
                    <a:pt x="2975" y="53"/>
                    <a:pt x="2973" y="55"/>
                    <a:pt x="2972" y="58"/>
                  </a:cubicBezTo>
                  <a:cubicBezTo>
                    <a:pt x="2972" y="58"/>
                    <a:pt x="2973" y="58"/>
                    <a:pt x="2973" y="58"/>
                  </a:cubicBezTo>
                  <a:cubicBezTo>
                    <a:pt x="2984" y="61"/>
                    <a:pt x="3034" y="51"/>
                    <a:pt x="3048" y="49"/>
                  </a:cubicBezTo>
                  <a:cubicBezTo>
                    <a:pt x="3053" y="50"/>
                    <a:pt x="3058" y="51"/>
                    <a:pt x="3063" y="52"/>
                  </a:cubicBezTo>
                  <a:cubicBezTo>
                    <a:pt x="3089" y="43"/>
                    <a:pt x="3115" y="35"/>
                    <a:pt x="3141" y="26"/>
                  </a:cubicBezTo>
                  <a:cubicBezTo>
                    <a:pt x="3150" y="26"/>
                    <a:pt x="3158" y="25"/>
                    <a:pt x="3166" y="25"/>
                  </a:cubicBezTo>
                  <a:cubicBezTo>
                    <a:pt x="3168" y="25"/>
                    <a:pt x="3195" y="16"/>
                    <a:pt x="3196" y="15"/>
                  </a:cubicBezTo>
                  <a:cubicBezTo>
                    <a:pt x="3201" y="12"/>
                    <a:pt x="3204" y="5"/>
                    <a:pt x="3211" y="3"/>
                  </a:cubicBezTo>
                  <a:cubicBezTo>
                    <a:pt x="3218" y="4"/>
                    <a:pt x="3226" y="4"/>
                    <a:pt x="3234" y="5"/>
                  </a:cubicBezTo>
                  <a:cubicBezTo>
                    <a:pt x="3243" y="4"/>
                    <a:pt x="3251" y="0"/>
                    <a:pt x="3260" y="1"/>
                  </a:cubicBezTo>
                  <a:cubicBezTo>
                    <a:pt x="3260" y="1"/>
                    <a:pt x="3260" y="2"/>
                    <a:pt x="3260" y="2"/>
                  </a:cubicBezTo>
                  <a:cubicBezTo>
                    <a:pt x="3260" y="2"/>
                    <a:pt x="3260" y="3"/>
                    <a:pt x="3260" y="3"/>
                  </a:cubicBezTo>
                  <a:cubicBezTo>
                    <a:pt x="3244" y="5"/>
                    <a:pt x="3193" y="19"/>
                    <a:pt x="3186" y="28"/>
                  </a:cubicBezTo>
                  <a:cubicBezTo>
                    <a:pt x="3188" y="29"/>
                    <a:pt x="3187" y="29"/>
                    <a:pt x="3191" y="30"/>
                  </a:cubicBezTo>
                  <a:cubicBezTo>
                    <a:pt x="3191" y="30"/>
                    <a:pt x="3191" y="31"/>
                    <a:pt x="3190" y="32"/>
                  </a:cubicBezTo>
                  <a:cubicBezTo>
                    <a:pt x="3174" y="35"/>
                    <a:pt x="3140" y="43"/>
                    <a:pt x="3131" y="53"/>
                  </a:cubicBezTo>
                  <a:cubicBezTo>
                    <a:pt x="3156" y="51"/>
                    <a:pt x="3178" y="37"/>
                    <a:pt x="3200" y="32"/>
                  </a:cubicBezTo>
                  <a:cubicBezTo>
                    <a:pt x="3201" y="33"/>
                    <a:pt x="3202" y="34"/>
                    <a:pt x="3203" y="36"/>
                  </a:cubicBezTo>
                  <a:cubicBezTo>
                    <a:pt x="3203" y="39"/>
                    <a:pt x="3203" y="42"/>
                    <a:pt x="3203"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217"/>
            <p:cNvSpPr>
              <a:spLocks/>
            </p:cNvSpPr>
            <p:nvPr/>
          </p:nvSpPr>
          <p:spPr bwMode="auto">
            <a:xfrm>
              <a:off x="16533316" y="4836225"/>
              <a:ext cx="49213" cy="23813"/>
            </a:xfrm>
            <a:custGeom>
              <a:avLst/>
              <a:gdLst>
                <a:gd name="T0" fmla="*/ 16 w 19"/>
                <a:gd name="T1" fmla="*/ 0 h 9"/>
                <a:gd name="T2" fmla="*/ 19 w 19"/>
                <a:gd name="T3" fmla="*/ 0 h 9"/>
                <a:gd name="T4" fmla="*/ 17 w 19"/>
                <a:gd name="T5" fmla="*/ 5 h 9"/>
                <a:gd name="T6" fmla="*/ 0 w 19"/>
                <a:gd name="T7" fmla="*/ 8 h 9"/>
                <a:gd name="T8" fmla="*/ 0 w 19"/>
                <a:gd name="T9" fmla="*/ 7 h 9"/>
                <a:gd name="T10" fmla="*/ 1 w 19"/>
                <a:gd name="T11" fmla="*/ 5 h 9"/>
                <a:gd name="T12" fmla="*/ 16 w 19"/>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19" h="9">
                  <a:moveTo>
                    <a:pt x="16" y="0"/>
                  </a:moveTo>
                  <a:cubicBezTo>
                    <a:pt x="17" y="0"/>
                    <a:pt x="18" y="0"/>
                    <a:pt x="19" y="0"/>
                  </a:cubicBezTo>
                  <a:cubicBezTo>
                    <a:pt x="18" y="2"/>
                    <a:pt x="17" y="3"/>
                    <a:pt x="17" y="5"/>
                  </a:cubicBezTo>
                  <a:cubicBezTo>
                    <a:pt x="11" y="7"/>
                    <a:pt x="7" y="9"/>
                    <a:pt x="0" y="8"/>
                  </a:cubicBezTo>
                  <a:cubicBezTo>
                    <a:pt x="0" y="8"/>
                    <a:pt x="0" y="7"/>
                    <a:pt x="0" y="7"/>
                  </a:cubicBezTo>
                  <a:cubicBezTo>
                    <a:pt x="1" y="6"/>
                    <a:pt x="1" y="6"/>
                    <a:pt x="1" y="5"/>
                  </a:cubicBezTo>
                  <a:cubicBezTo>
                    <a:pt x="6" y="3"/>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218"/>
            <p:cNvSpPr>
              <a:spLocks/>
            </p:cNvSpPr>
            <p:nvPr/>
          </p:nvSpPr>
          <p:spPr bwMode="auto">
            <a:xfrm>
              <a:off x="15083929" y="4867975"/>
              <a:ext cx="119063" cy="55563"/>
            </a:xfrm>
            <a:custGeom>
              <a:avLst/>
              <a:gdLst>
                <a:gd name="T0" fmla="*/ 0 w 45"/>
                <a:gd name="T1" fmla="*/ 15 h 21"/>
                <a:gd name="T2" fmla="*/ 13 w 45"/>
                <a:gd name="T3" fmla="*/ 9 h 21"/>
                <a:gd name="T4" fmla="*/ 13 w 45"/>
                <a:gd name="T5" fmla="*/ 8 h 21"/>
                <a:gd name="T6" fmla="*/ 1 w 45"/>
                <a:gd name="T7" fmla="*/ 10 h 21"/>
                <a:gd name="T8" fmla="*/ 2 w 45"/>
                <a:gd name="T9" fmla="*/ 4 h 21"/>
                <a:gd name="T10" fmla="*/ 20 w 45"/>
                <a:gd name="T11" fmla="*/ 0 h 21"/>
                <a:gd name="T12" fmla="*/ 21 w 45"/>
                <a:gd name="T13" fmla="*/ 2 h 21"/>
                <a:gd name="T14" fmla="*/ 18 w 45"/>
                <a:gd name="T15" fmla="*/ 7 h 21"/>
                <a:gd name="T16" fmla="*/ 45 w 45"/>
                <a:gd name="T17" fmla="*/ 3 h 21"/>
                <a:gd name="T18" fmla="*/ 45 w 45"/>
                <a:gd name="T19" fmla="*/ 5 h 21"/>
                <a:gd name="T20" fmla="*/ 0 w 45"/>
                <a:gd name="T21" fmla="*/ 21 h 21"/>
                <a:gd name="T22" fmla="*/ 0 w 45"/>
                <a:gd name="T23" fmla="*/ 1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21">
                  <a:moveTo>
                    <a:pt x="0" y="15"/>
                  </a:moveTo>
                  <a:cubicBezTo>
                    <a:pt x="7" y="15"/>
                    <a:pt x="10" y="13"/>
                    <a:pt x="13" y="9"/>
                  </a:cubicBezTo>
                  <a:cubicBezTo>
                    <a:pt x="13" y="9"/>
                    <a:pt x="13" y="9"/>
                    <a:pt x="13" y="8"/>
                  </a:cubicBezTo>
                  <a:cubicBezTo>
                    <a:pt x="9" y="9"/>
                    <a:pt x="5" y="10"/>
                    <a:pt x="1" y="10"/>
                  </a:cubicBezTo>
                  <a:cubicBezTo>
                    <a:pt x="2" y="8"/>
                    <a:pt x="2" y="6"/>
                    <a:pt x="2" y="4"/>
                  </a:cubicBezTo>
                  <a:cubicBezTo>
                    <a:pt x="8" y="5"/>
                    <a:pt x="15" y="2"/>
                    <a:pt x="20" y="0"/>
                  </a:cubicBezTo>
                  <a:cubicBezTo>
                    <a:pt x="21" y="0"/>
                    <a:pt x="21" y="1"/>
                    <a:pt x="21" y="2"/>
                  </a:cubicBezTo>
                  <a:cubicBezTo>
                    <a:pt x="20" y="4"/>
                    <a:pt x="19" y="6"/>
                    <a:pt x="18" y="7"/>
                  </a:cubicBezTo>
                  <a:cubicBezTo>
                    <a:pt x="27" y="8"/>
                    <a:pt x="35" y="1"/>
                    <a:pt x="45" y="3"/>
                  </a:cubicBezTo>
                  <a:cubicBezTo>
                    <a:pt x="45" y="3"/>
                    <a:pt x="45" y="4"/>
                    <a:pt x="45" y="5"/>
                  </a:cubicBezTo>
                  <a:cubicBezTo>
                    <a:pt x="30" y="10"/>
                    <a:pt x="15" y="15"/>
                    <a:pt x="0" y="21"/>
                  </a:cubicBezTo>
                  <a:cubicBezTo>
                    <a:pt x="0" y="19"/>
                    <a:pt x="0" y="17"/>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219"/>
            <p:cNvSpPr>
              <a:spLocks/>
            </p:cNvSpPr>
            <p:nvPr/>
          </p:nvSpPr>
          <p:spPr bwMode="auto">
            <a:xfrm>
              <a:off x="16220579" y="4912425"/>
              <a:ext cx="22225" cy="12700"/>
            </a:xfrm>
            <a:custGeom>
              <a:avLst/>
              <a:gdLst>
                <a:gd name="T0" fmla="*/ 5 w 8"/>
                <a:gd name="T1" fmla="*/ 0 h 5"/>
                <a:gd name="T2" fmla="*/ 8 w 8"/>
                <a:gd name="T3" fmla="*/ 1 h 5"/>
                <a:gd name="T4" fmla="*/ 6 w 8"/>
                <a:gd name="T5" fmla="*/ 4 h 5"/>
                <a:gd name="T6" fmla="*/ 0 w 8"/>
                <a:gd name="T7" fmla="*/ 5 h 5"/>
                <a:gd name="T8" fmla="*/ 5 w 8"/>
                <a:gd name="T9" fmla="*/ 0 h 5"/>
              </a:gdLst>
              <a:ahLst/>
              <a:cxnLst>
                <a:cxn ang="0">
                  <a:pos x="T0" y="T1"/>
                </a:cxn>
                <a:cxn ang="0">
                  <a:pos x="T2" y="T3"/>
                </a:cxn>
                <a:cxn ang="0">
                  <a:pos x="T4" y="T5"/>
                </a:cxn>
                <a:cxn ang="0">
                  <a:pos x="T6" y="T7"/>
                </a:cxn>
                <a:cxn ang="0">
                  <a:pos x="T8" y="T9"/>
                </a:cxn>
              </a:cxnLst>
              <a:rect l="0" t="0" r="r" b="b"/>
              <a:pathLst>
                <a:path w="8" h="5">
                  <a:moveTo>
                    <a:pt x="5" y="0"/>
                  </a:moveTo>
                  <a:cubicBezTo>
                    <a:pt x="6" y="0"/>
                    <a:pt x="7" y="1"/>
                    <a:pt x="8" y="1"/>
                  </a:cubicBezTo>
                  <a:cubicBezTo>
                    <a:pt x="7" y="2"/>
                    <a:pt x="7" y="3"/>
                    <a:pt x="6" y="4"/>
                  </a:cubicBezTo>
                  <a:cubicBezTo>
                    <a:pt x="4" y="4"/>
                    <a:pt x="2" y="5"/>
                    <a:pt x="0" y="5"/>
                  </a:cubicBezTo>
                  <a:cubicBezTo>
                    <a:pt x="2" y="2"/>
                    <a:pt x="2"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220"/>
            <p:cNvSpPr>
              <a:spLocks/>
            </p:cNvSpPr>
            <p:nvPr/>
          </p:nvSpPr>
          <p:spPr bwMode="auto">
            <a:xfrm>
              <a:off x="15723691" y="4936238"/>
              <a:ext cx="15875" cy="11113"/>
            </a:xfrm>
            <a:custGeom>
              <a:avLst/>
              <a:gdLst>
                <a:gd name="T0" fmla="*/ 2 w 6"/>
                <a:gd name="T1" fmla="*/ 0 h 4"/>
                <a:gd name="T2" fmla="*/ 0 w 6"/>
                <a:gd name="T3" fmla="*/ 3 h 4"/>
                <a:gd name="T4" fmla="*/ 0 w 6"/>
                <a:gd name="T5" fmla="*/ 4 h 4"/>
                <a:gd name="T6" fmla="*/ 4 w 6"/>
                <a:gd name="T7" fmla="*/ 4 h 4"/>
                <a:gd name="T8" fmla="*/ 6 w 6"/>
                <a:gd name="T9" fmla="*/ 1 h 4"/>
                <a:gd name="T10" fmla="*/ 6 w 6"/>
                <a:gd name="T11" fmla="*/ 0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1" y="1"/>
                    <a:pt x="1" y="2"/>
                    <a:pt x="0" y="3"/>
                  </a:cubicBezTo>
                  <a:cubicBezTo>
                    <a:pt x="0" y="3"/>
                    <a:pt x="0" y="3"/>
                    <a:pt x="0" y="4"/>
                  </a:cubicBezTo>
                  <a:cubicBezTo>
                    <a:pt x="1" y="4"/>
                    <a:pt x="3" y="4"/>
                    <a:pt x="4" y="4"/>
                  </a:cubicBezTo>
                  <a:cubicBezTo>
                    <a:pt x="5" y="3"/>
                    <a:pt x="5" y="2"/>
                    <a:pt x="6" y="1"/>
                  </a:cubicBezTo>
                  <a:cubicBezTo>
                    <a:pt x="6" y="0"/>
                    <a:pt x="6" y="0"/>
                    <a:pt x="6" y="0"/>
                  </a:cubicBezTo>
                  <a:cubicBezTo>
                    <a:pt x="5" y="0"/>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221"/>
            <p:cNvSpPr>
              <a:spLocks/>
            </p:cNvSpPr>
            <p:nvPr/>
          </p:nvSpPr>
          <p:spPr bwMode="auto">
            <a:xfrm>
              <a:off x="15985629" y="5023550"/>
              <a:ext cx="100013" cy="80963"/>
            </a:xfrm>
            <a:custGeom>
              <a:avLst/>
              <a:gdLst>
                <a:gd name="T0" fmla="*/ 31 w 38"/>
                <a:gd name="T1" fmla="*/ 0 h 31"/>
                <a:gd name="T2" fmla="*/ 34 w 38"/>
                <a:gd name="T3" fmla="*/ 0 h 31"/>
                <a:gd name="T4" fmla="*/ 34 w 38"/>
                <a:gd name="T5" fmla="*/ 3 h 31"/>
                <a:gd name="T6" fmla="*/ 15 w 38"/>
                <a:gd name="T7" fmla="*/ 14 h 31"/>
                <a:gd name="T8" fmla="*/ 17 w 38"/>
                <a:gd name="T9" fmla="*/ 17 h 31"/>
                <a:gd name="T10" fmla="*/ 36 w 38"/>
                <a:gd name="T11" fmla="*/ 16 h 31"/>
                <a:gd name="T12" fmla="*/ 38 w 38"/>
                <a:gd name="T13" fmla="*/ 17 h 31"/>
                <a:gd name="T14" fmla="*/ 38 w 38"/>
                <a:gd name="T15" fmla="*/ 21 h 31"/>
                <a:gd name="T16" fmla="*/ 36 w 38"/>
                <a:gd name="T17" fmla="*/ 21 h 31"/>
                <a:gd name="T18" fmla="*/ 12 w 38"/>
                <a:gd name="T19" fmla="*/ 25 h 31"/>
                <a:gd name="T20" fmla="*/ 6 w 38"/>
                <a:gd name="T21" fmla="*/ 31 h 31"/>
                <a:gd name="T22" fmla="*/ 0 w 38"/>
                <a:gd name="T23" fmla="*/ 24 h 31"/>
                <a:gd name="T24" fmla="*/ 13 w 38"/>
                <a:gd name="T25" fmla="*/ 14 h 31"/>
                <a:gd name="T26" fmla="*/ 13 w 38"/>
                <a:gd name="T27" fmla="*/ 13 h 31"/>
                <a:gd name="T28" fmla="*/ 8 w 38"/>
                <a:gd name="T29" fmla="*/ 12 h 31"/>
                <a:gd name="T30" fmla="*/ 10 w 38"/>
                <a:gd name="T31" fmla="*/ 9 h 31"/>
                <a:gd name="T32" fmla="*/ 31 w 38"/>
                <a:gd name="T33"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 h="31">
                  <a:moveTo>
                    <a:pt x="31" y="0"/>
                  </a:moveTo>
                  <a:cubicBezTo>
                    <a:pt x="32" y="0"/>
                    <a:pt x="33" y="0"/>
                    <a:pt x="34" y="0"/>
                  </a:cubicBezTo>
                  <a:cubicBezTo>
                    <a:pt x="34" y="1"/>
                    <a:pt x="34" y="2"/>
                    <a:pt x="34" y="3"/>
                  </a:cubicBezTo>
                  <a:cubicBezTo>
                    <a:pt x="28" y="7"/>
                    <a:pt x="22" y="10"/>
                    <a:pt x="15" y="14"/>
                  </a:cubicBezTo>
                  <a:cubicBezTo>
                    <a:pt x="16" y="15"/>
                    <a:pt x="17" y="16"/>
                    <a:pt x="17" y="17"/>
                  </a:cubicBezTo>
                  <a:cubicBezTo>
                    <a:pt x="25" y="17"/>
                    <a:pt x="31" y="18"/>
                    <a:pt x="36" y="16"/>
                  </a:cubicBezTo>
                  <a:cubicBezTo>
                    <a:pt x="37" y="16"/>
                    <a:pt x="38" y="16"/>
                    <a:pt x="38" y="17"/>
                  </a:cubicBezTo>
                  <a:cubicBezTo>
                    <a:pt x="38" y="18"/>
                    <a:pt x="38" y="20"/>
                    <a:pt x="38" y="21"/>
                  </a:cubicBezTo>
                  <a:cubicBezTo>
                    <a:pt x="38" y="21"/>
                    <a:pt x="37" y="21"/>
                    <a:pt x="36" y="21"/>
                  </a:cubicBezTo>
                  <a:cubicBezTo>
                    <a:pt x="28" y="23"/>
                    <a:pt x="20" y="24"/>
                    <a:pt x="12" y="25"/>
                  </a:cubicBezTo>
                  <a:cubicBezTo>
                    <a:pt x="9" y="27"/>
                    <a:pt x="11" y="29"/>
                    <a:pt x="6" y="31"/>
                  </a:cubicBezTo>
                  <a:cubicBezTo>
                    <a:pt x="5" y="25"/>
                    <a:pt x="4" y="28"/>
                    <a:pt x="0" y="24"/>
                  </a:cubicBezTo>
                  <a:cubicBezTo>
                    <a:pt x="6" y="22"/>
                    <a:pt x="9" y="18"/>
                    <a:pt x="13" y="14"/>
                  </a:cubicBezTo>
                  <a:cubicBezTo>
                    <a:pt x="13" y="13"/>
                    <a:pt x="13" y="13"/>
                    <a:pt x="13" y="13"/>
                  </a:cubicBezTo>
                  <a:cubicBezTo>
                    <a:pt x="11" y="12"/>
                    <a:pt x="10" y="12"/>
                    <a:pt x="8" y="12"/>
                  </a:cubicBezTo>
                  <a:cubicBezTo>
                    <a:pt x="8" y="11"/>
                    <a:pt x="9" y="10"/>
                    <a:pt x="10" y="9"/>
                  </a:cubicBezTo>
                  <a:cubicBezTo>
                    <a:pt x="17" y="6"/>
                    <a:pt x="24" y="3"/>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222"/>
            <p:cNvSpPr>
              <a:spLocks/>
            </p:cNvSpPr>
            <p:nvPr/>
          </p:nvSpPr>
          <p:spPr bwMode="auto">
            <a:xfrm>
              <a:off x="14969629" y="5093400"/>
              <a:ext cx="36513" cy="7938"/>
            </a:xfrm>
            <a:custGeom>
              <a:avLst/>
              <a:gdLst>
                <a:gd name="T0" fmla="*/ 2 w 14"/>
                <a:gd name="T1" fmla="*/ 0 h 3"/>
                <a:gd name="T2" fmla="*/ 14 w 14"/>
                <a:gd name="T3" fmla="*/ 0 h 3"/>
                <a:gd name="T4" fmla="*/ 13 w 14"/>
                <a:gd name="T5" fmla="*/ 2 h 3"/>
                <a:gd name="T6" fmla="*/ 0 w 14"/>
                <a:gd name="T7" fmla="*/ 3 h 3"/>
                <a:gd name="T8" fmla="*/ 2 w 14"/>
                <a:gd name="T9" fmla="*/ 0 h 3"/>
              </a:gdLst>
              <a:ahLst/>
              <a:cxnLst>
                <a:cxn ang="0">
                  <a:pos x="T0" y="T1"/>
                </a:cxn>
                <a:cxn ang="0">
                  <a:pos x="T2" y="T3"/>
                </a:cxn>
                <a:cxn ang="0">
                  <a:pos x="T4" y="T5"/>
                </a:cxn>
                <a:cxn ang="0">
                  <a:pos x="T6" y="T7"/>
                </a:cxn>
                <a:cxn ang="0">
                  <a:pos x="T8" y="T9"/>
                </a:cxn>
              </a:cxnLst>
              <a:rect l="0" t="0" r="r" b="b"/>
              <a:pathLst>
                <a:path w="14" h="3">
                  <a:moveTo>
                    <a:pt x="2" y="0"/>
                  </a:moveTo>
                  <a:cubicBezTo>
                    <a:pt x="6" y="0"/>
                    <a:pt x="10" y="0"/>
                    <a:pt x="14" y="0"/>
                  </a:cubicBezTo>
                  <a:cubicBezTo>
                    <a:pt x="13" y="1"/>
                    <a:pt x="13" y="1"/>
                    <a:pt x="13" y="2"/>
                  </a:cubicBezTo>
                  <a:cubicBezTo>
                    <a:pt x="6" y="2"/>
                    <a:pt x="6" y="2"/>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223"/>
            <p:cNvSpPr>
              <a:spLocks/>
            </p:cNvSpPr>
            <p:nvPr/>
          </p:nvSpPr>
          <p:spPr bwMode="auto">
            <a:xfrm>
              <a:off x="14825166" y="5114038"/>
              <a:ext cx="77788" cy="42863"/>
            </a:xfrm>
            <a:custGeom>
              <a:avLst/>
              <a:gdLst>
                <a:gd name="T0" fmla="*/ 24 w 30"/>
                <a:gd name="T1" fmla="*/ 0 h 16"/>
                <a:gd name="T2" fmla="*/ 29 w 30"/>
                <a:gd name="T3" fmla="*/ 0 h 16"/>
                <a:gd name="T4" fmla="*/ 30 w 30"/>
                <a:gd name="T5" fmla="*/ 2 h 16"/>
                <a:gd name="T6" fmla="*/ 26 w 30"/>
                <a:gd name="T7" fmla="*/ 7 h 16"/>
                <a:gd name="T8" fmla="*/ 0 w 30"/>
                <a:gd name="T9" fmla="*/ 16 h 16"/>
                <a:gd name="T10" fmla="*/ 0 w 30"/>
                <a:gd name="T11" fmla="*/ 13 h 16"/>
                <a:gd name="T12" fmla="*/ 24 w 30"/>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30" h="16">
                  <a:moveTo>
                    <a:pt x="24" y="0"/>
                  </a:moveTo>
                  <a:cubicBezTo>
                    <a:pt x="26" y="0"/>
                    <a:pt x="28" y="0"/>
                    <a:pt x="29" y="0"/>
                  </a:cubicBezTo>
                  <a:cubicBezTo>
                    <a:pt x="29" y="1"/>
                    <a:pt x="30" y="1"/>
                    <a:pt x="30" y="2"/>
                  </a:cubicBezTo>
                  <a:cubicBezTo>
                    <a:pt x="29" y="3"/>
                    <a:pt x="28" y="5"/>
                    <a:pt x="26" y="7"/>
                  </a:cubicBezTo>
                  <a:cubicBezTo>
                    <a:pt x="17" y="10"/>
                    <a:pt x="14" y="15"/>
                    <a:pt x="0" y="16"/>
                  </a:cubicBezTo>
                  <a:cubicBezTo>
                    <a:pt x="0" y="15"/>
                    <a:pt x="0" y="14"/>
                    <a:pt x="0" y="13"/>
                  </a:cubicBezTo>
                  <a:cubicBezTo>
                    <a:pt x="10" y="11"/>
                    <a:pt x="18" y="5"/>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224"/>
            <p:cNvSpPr>
              <a:spLocks/>
            </p:cNvSpPr>
            <p:nvPr/>
          </p:nvSpPr>
          <p:spPr bwMode="auto">
            <a:xfrm>
              <a:off x="14901366" y="5117213"/>
              <a:ext cx="77788" cy="28575"/>
            </a:xfrm>
            <a:custGeom>
              <a:avLst/>
              <a:gdLst>
                <a:gd name="T0" fmla="*/ 27 w 30"/>
                <a:gd name="T1" fmla="*/ 2 h 11"/>
                <a:gd name="T2" fmla="*/ 30 w 30"/>
                <a:gd name="T3" fmla="*/ 2 h 11"/>
                <a:gd name="T4" fmla="*/ 30 w 30"/>
                <a:gd name="T5" fmla="*/ 5 h 11"/>
                <a:gd name="T6" fmla="*/ 0 w 30"/>
                <a:gd name="T7" fmla="*/ 10 h 11"/>
                <a:gd name="T8" fmla="*/ 27 w 30"/>
                <a:gd name="T9" fmla="*/ 2 h 11"/>
              </a:gdLst>
              <a:ahLst/>
              <a:cxnLst>
                <a:cxn ang="0">
                  <a:pos x="T0" y="T1"/>
                </a:cxn>
                <a:cxn ang="0">
                  <a:pos x="T2" y="T3"/>
                </a:cxn>
                <a:cxn ang="0">
                  <a:pos x="T4" y="T5"/>
                </a:cxn>
                <a:cxn ang="0">
                  <a:pos x="T6" y="T7"/>
                </a:cxn>
                <a:cxn ang="0">
                  <a:pos x="T8" y="T9"/>
                </a:cxn>
              </a:cxnLst>
              <a:rect l="0" t="0" r="r" b="b"/>
              <a:pathLst>
                <a:path w="30" h="11">
                  <a:moveTo>
                    <a:pt x="27" y="2"/>
                  </a:moveTo>
                  <a:cubicBezTo>
                    <a:pt x="28" y="2"/>
                    <a:pt x="29" y="2"/>
                    <a:pt x="30" y="2"/>
                  </a:cubicBezTo>
                  <a:cubicBezTo>
                    <a:pt x="30" y="3"/>
                    <a:pt x="30" y="4"/>
                    <a:pt x="30" y="5"/>
                  </a:cubicBezTo>
                  <a:cubicBezTo>
                    <a:pt x="22" y="7"/>
                    <a:pt x="7" y="11"/>
                    <a:pt x="0" y="10"/>
                  </a:cubicBezTo>
                  <a:cubicBezTo>
                    <a:pt x="4" y="0"/>
                    <a:pt x="19" y="6"/>
                    <a:pt x="2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225"/>
            <p:cNvSpPr>
              <a:spLocks/>
            </p:cNvSpPr>
            <p:nvPr/>
          </p:nvSpPr>
          <p:spPr bwMode="auto">
            <a:xfrm>
              <a:off x="14723566" y="5141025"/>
              <a:ext cx="61913" cy="28575"/>
            </a:xfrm>
            <a:custGeom>
              <a:avLst/>
              <a:gdLst>
                <a:gd name="T0" fmla="*/ 10 w 24"/>
                <a:gd name="T1" fmla="*/ 0 h 11"/>
                <a:gd name="T2" fmla="*/ 24 w 24"/>
                <a:gd name="T3" fmla="*/ 4 h 11"/>
                <a:gd name="T4" fmla="*/ 22 w 24"/>
                <a:gd name="T5" fmla="*/ 5 h 11"/>
                <a:gd name="T6" fmla="*/ 0 w 24"/>
                <a:gd name="T7" fmla="*/ 5 h 11"/>
                <a:gd name="T8" fmla="*/ 10 w 24"/>
                <a:gd name="T9" fmla="*/ 0 h 11"/>
              </a:gdLst>
              <a:ahLst/>
              <a:cxnLst>
                <a:cxn ang="0">
                  <a:pos x="T0" y="T1"/>
                </a:cxn>
                <a:cxn ang="0">
                  <a:pos x="T2" y="T3"/>
                </a:cxn>
                <a:cxn ang="0">
                  <a:pos x="T4" y="T5"/>
                </a:cxn>
                <a:cxn ang="0">
                  <a:pos x="T6" y="T7"/>
                </a:cxn>
                <a:cxn ang="0">
                  <a:pos x="T8" y="T9"/>
                </a:cxn>
              </a:cxnLst>
              <a:rect l="0" t="0" r="r" b="b"/>
              <a:pathLst>
                <a:path w="24" h="11">
                  <a:moveTo>
                    <a:pt x="10" y="0"/>
                  </a:moveTo>
                  <a:cubicBezTo>
                    <a:pt x="14" y="2"/>
                    <a:pt x="19" y="3"/>
                    <a:pt x="24" y="4"/>
                  </a:cubicBezTo>
                  <a:cubicBezTo>
                    <a:pt x="23" y="5"/>
                    <a:pt x="23" y="5"/>
                    <a:pt x="22" y="5"/>
                  </a:cubicBezTo>
                  <a:cubicBezTo>
                    <a:pt x="18" y="8"/>
                    <a:pt x="3" y="11"/>
                    <a:pt x="0" y="5"/>
                  </a:cubicBezTo>
                  <a:cubicBezTo>
                    <a:pt x="3" y="4"/>
                    <a:pt x="6"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226"/>
            <p:cNvSpPr>
              <a:spLocks/>
            </p:cNvSpPr>
            <p:nvPr/>
          </p:nvSpPr>
          <p:spPr bwMode="auto">
            <a:xfrm>
              <a:off x="14579104" y="5158488"/>
              <a:ext cx="12700" cy="11113"/>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4" y="0"/>
                    <a:pt x="5" y="0"/>
                  </a:cubicBezTo>
                  <a:cubicBezTo>
                    <a:pt x="3" y="4"/>
                    <a:pt x="5" y="3"/>
                    <a:pt x="0" y="4"/>
                  </a:cubicBezTo>
                  <a:cubicBezTo>
                    <a:pt x="1" y="3"/>
                    <a:pt x="1" y="2"/>
                    <a:pt x="1" y="1"/>
                  </a:cubicBezTo>
                  <a:cubicBezTo>
                    <a:pt x="2" y="1"/>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227"/>
            <p:cNvSpPr>
              <a:spLocks/>
            </p:cNvSpPr>
            <p:nvPr/>
          </p:nvSpPr>
          <p:spPr bwMode="auto">
            <a:xfrm>
              <a:off x="14633079" y="5169600"/>
              <a:ext cx="42863" cy="19050"/>
            </a:xfrm>
            <a:custGeom>
              <a:avLst/>
              <a:gdLst>
                <a:gd name="T0" fmla="*/ 5 w 16"/>
                <a:gd name="T1" fmla="*/ 0 h 7"/>
                <a:gd name="T2" fmla="*/ 16 w 16"/>
                <a:gd name="T3" fmla="*/ 1 h 7"/>
                <a:gd name="T4" fmla="*/ 9 w 16"/>
                <a:gd name="T5" fmla="*/ 7 h 7"/>
                <a:gd name="T6" fmla="*/ 0 w 16"/>
                <a:gd name="T7" fmla="*/ 4 h 7"/>
                <a:gd name="T8" fmla="*/ 1 w 16"/>
                <a:gd name="T9" fmla="*/ 2 h 7"/>
                <a:gd name="T10" fmla="*/ 5 w 16"/>
                <a:gd name="T11" fmla="*/ 0 h 7"/>
              </a:gdLst>
              <a:ahLst/>
              <a:cxnLst>
                <a:cxn ang="0">
                  <a:pos x="T0" y="T1"/>
                </a:cxn>
                <a:cxn ang="0">
                  <a:pos x="T2" y="T3"/>
                </a:cxn>
                <a:cxn ang="0">
                  <a:pos x="T4" y="T5"/>
                </a:cxn>
                <a:cxn ang="0">
                  <a:pos x="T6" y="T7"/>
                </a:cxn>
                <a:cxn ang="0">
                  <a:pos x="T8" y="T9"/>
                </a:cxn>
                <a:cxn ang="0">
                  <a:pos x="T10" y="T11"/>
                </a:cxn>
              </a:cxnLst>
              <a:rect l="0" t="0" r="r" b="b"/>
              <a:pathLst>
                <a:path w="16" h="7">
                  <a:moveTo>
                    <a:pt x="5" y="0"/>
                  </a:moveTo>
                  <a:cubicBezTo>
                    <a:pt x="9" y="0"/>
                    <a:pt x="12" y="1"/>
                    <a:pt x="16" y="1"/>
                  </a:cubicBezTo>
                  <a:cubicBezTo>
                    <a:pt x="14" y="4"/>
                    <a:pt x="13" y="5"/>
                    <a:pt x="9" y="7"/>
                  </a:cubicBezTo>
                  <a:cubicBezTo>
                    <a:pt x="6" y="6"/>
                    <a:pt x="3" y="5"/>
                    <a:pt x="0" y="4"/>
                  </a:cubicBezTo>
                  <a:cubicBezTo>
                    <a:pt x="1" y="3"/>
                    <a:pt x="1" y="3"/>
                    <a:pt x="1" y="2"/>
                  </a:cubicBezTo>
                  <a:cubicBezTo>
                    <a:pt x="3" y="1"/>
                    <a:pt x="4"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228"/>
            <p:cNvSpPr>
              <a:spLocks/>
            </p:cNvSpPr>
            <p:nvPr/>
          </p:nvSpPr>
          <p:spPr bwMode="auto">
            <a:xfrm>
              <a:off x="14723566" y="5174363"/>
              <a:ext cx="30163" cy="11113"/>
            </a:xfrm>
            <a:custGeom>
              <a:avLst/>
              <a:gdLst>
                <a:gd name="T0" fmla="*/ 1 w 12"/>
                <a:gd name="T1" fmla="*/ 0 h 4"/>
                <a:gd name="T2" fmla="*/ 12 w 12"/>
                <a:gd name="T3" fmla="*/ 1 h 4"/>
                <a:gd name="T4" fmla="*/ 12 w 12"/>
                <a:gd name="T5" fmla="*/ 2 h 4"/>
                <a:gd name="T6" fmla="*/ 11 w 12"/>
                <a:gd name="T7" fmla="*/ 4 h 4"/>
                <a:gd name="T8" fmla="*/ 0 w 12"/>
                <a:gd name="T9" fmla="*/ 4 h 4"/>
                <a:gd name="T10" fmla="*/ 1 w 12"/>
                <a:gd name="T11" fmla="*/ 0 h 4"/>
              </a:gdLst>
              <a:ahLst/>
              <a:cxnLst>
                <a:cxn ang="0">
                  <a:pos x="T0" y="T1"/>
                </a:cxn>
                <a:cxn ang="0">
                  <a:pos x="T2" y="T3"/>
                </a:cxn>
                <a:cxn ang="0">
                  <a:pos x="T4" y="T5"/>
                </a:cxn>
                <a:cxn ang="0">
                  <a:pos x="T6" y="T7"/>
                </a:cxn>
                <a:cxn ang="0">
                  <a:pos x="T8" y="T9"/>
                </a:cxn>
                <a:cxn ang="0">
                  <a:pos x="T10" y="T11"/>
                </a:cxn>
              </a:cxnLst>
              <a:rect l="0" t="0" r="r" b="b"/>
              <a:pathLst>
                <a:path w="12" h="4">
                  <a:moveTo>
                    <a:pt x="1" y="0"/>
                  </a:moveTo>
                  <a:cubicBezTo>
                    <a:pt x="4" y="0"/>
                    <a:pt x="8" y="1"/>
                    <a:pt x="12" y="1"/>
                  </a:cubicBezTo>
                  <a:cubicBezTo>
                    <a:pt x="12" y="1"/>
                    <a:pt x="12" y="2"/>
                    <a:pt x="12" y="2"/>
                  </a:cubicBezTo>
                  <a:cubicBezTo>
                    <a:pt x="11" y="2"/>
                    <a:pt x="11" y="3"/>
                    <a:pt x="11" y="4"/>
                  </a:cubicBezTo>
                  <a:cubicBezTo>
                    <a:pt x="7" y="4"/>
                    <a:pt x="4" y="4"/>
                    <a:pt x="0" y="4"/>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229"/>
            <p:cNvSpPr>
              <a:spLocks/>
            </p:cNvSpPr>
            <p:nvPr/>
          </p:nvSpPr>
          <p:spPr bwMode="auto">
            <a:xfrm>
              <a:off x="13720266" y="5177538"/>
              <a:ext cx="1339850" cy="207963"/>
            </a:xfrm>
            <a:custGeom>
              <a:avLst/>
              <a:gdLst>
                <a:gd name="T0" fmla="*/ 508 w 512"/>
                <a:gd name="T1" fmla="*/ 0 h 79"/>
                <a:gd name="T2" fmla="*/ 458 w 512"/>
                <a:gd name="T3" fmla="*/ 4 h 79"/>
                <a:gd name="T4" fmla="*/ 398 w 512"/>
                <a:gd name="T5" fmla="*/ 14 h 79"/>
                <a:gd name="T6" fmla="*/ 381 w 512"/>
                <a:gd name="T7" fmla="*/ 12 h 79"/>
                <a:gd name="T8" fmla="*/ 331 w 512"/>
                <a:gd name="T9" fmla="*/ 19 h 79"/>
                <a:gd name="T10" fmla="*/ 331 w 512"/>
                <a:gd name="T11" fmla="*/ 18 h 79"/>
                <a:gd name="T12" fmla="*/ 337 w 512"/>
                <a:gd name="T13" fmla="*/ 14 h 79"/>
                <a:gd name="T14" fmla="*/ 336 w 512"/>
                <a:gd name="T15" fmla="*/ 12 h 79"/>
                <a:gd name="T16" fmla="*/ 328 w 512"/>
                <a:gd name="T17" fmla="*/ 11 h 79"/>
                <a:gd name="T18" fmla="*/ 322 w 512"/>
                <a:gd name="T19" fmla="*/ 20 h 79"/>
                <a:gd name="T20" fmla="*/ 329 w 512"/>
                <a:gd name="T21" fmla="*/ 24 h 79"/>
                <a:gd name="T22" fmla="*/ 329 w 512"/>
                <a:gd name="T23" fmla="*/ 25 h 79"/>
                <a:gd name="T24" fmla="*/ 324 w 512"/>
                <a:gd name="T25" fmla="*/ 27 h 79"/>
                <a:gd name="T26" fmla="*/ 326 w 512"/>
                <a:gd name="T27" fmla="*/ 37 h 79"/>
                <a:gd name="T28" fmla="*/ 297 w 512"/>
                <a:gd name="T29" fmla="*/ 41 h 79"/>
                <a:gd name="T30" fmla="*/ 299 w 512"/>
                <a:gd name="T31" fmla="*/ 38 h 79"/>
                <a:gd name="T32" fmla="*/ 312 w 512"/>
                <a:gd name="T33" fmla="*/ 33 h 79"/>
                <a:gd name="T34" fmla="*/ 203 w 512"/>
                <a:gd name="T35" fmla="*/ 45 h 79"/>
                <a:gd name="T36" fmla="*/ 187 w 512"/>
                <a:gd name="T37" fmla="*/ 43 h 79"/>
                <a:gd name="T38" fmla="*/ 118 w 512"/>
                <a:gd name="T39" fmla="*/ 52 h 79"/>
                <a:gd name="T40" fmla="*/ 104 w 512"/>
                <a:gd name="T41" fmla="*/ 50 h 79"/>
                <a:gd name="T42" fmla="*/ 92 w 512"/>
                <a:gd name="T43" fmla="*/ 56 h 79"/>
                <a:gd name="T44" fmla="*/ 0 w 512"/>
                <a:gd name="T45" fmla="*/ 75 h 79"/>
                <a:gd name="T46" fmla="*/ 0 w 512"/>
                <a:gd name="T47" fmla="*/ 76 h 79"/>
                <a:gd name="T48" fmla="*/ 2 w 512"/>
                <a:gd name="T49" fmla="*/ 76 h 79"/>
                <a:gd name="T50" fmla="*/ 35 w 512"/>
                <a:gd name="T51" fmla="*/ 67 h 79"/>
                <a:gd name="T52" fmla="*/ 31 w 512"/>
                <a:gd name="T53" fmla="*/ 64 h 79"/>
                <a:gd name="T54" fmla="*/ 32 w 512"/>
                <a:gd name="T55" fmla="*/ 62 h 79"/>
                <a:gd name="T56" fmla="*/ 126 w 512"/>
                <a:gd name="T57" fmla="*/ 57 h 79"/>
                <a:gd name="T58" fmla="*/ 163 w 512"/>
                <a:gd name="T59" fmla="*/ 61 h 79"/>
                <a:gd name="T60" fmla="*/ 293 w 512"/>
                <a:gd name="T61" fmla="*/ 47 h 79"/>
                <a:gd name="T62" fmla="*/ 332 w 512"/>
                <a:gd name="T63" fmla="*/ 46 h 79"/>
                <a:gd name="T64" fmla="*/ 475 w 512"/>
                <a:gd name="T65" fmla="*/ 33 h 79"/>
                <a:gd name="T66" fmla="*/ 510 w 512"/>
                <a:gd name="T67" fmla="*/ 17 h 79"/>
                <a:gd name="T68" fmla="*/ 512 w 512"/>
                <a:gd name="T69" fmla="*/ 1 h 79"/>
                <a:gd name="T70" fmla="*/ 508 w 512"/>
                <a:gd name="T7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12" h="79">
                  <a:moveTo>
                    <a:pt x="508" y="0"/>
                  </a:moveTo>
                  <a:cubicBezTo>
                    <a:pt x="497" y="6"/>
                    <a:pt x="472" y="2"/>
                    <a:pt x="458" y="4"/>
                  </a:cubicBezTo>
                  <a:cubicBezTo>
                    <a:pt x="438" y="7"/>
                    <a:pt x="417" y="12"/>
                    <a:pt x="398" y="14"/>
                  </a:cubicBezTo>
                  <a:cubicBezTo>
                    <a:pt x="393" y="14"/>
                    <a:pt x="387" y="13"/>
                    <a:pt x="381" y="12"/>
                  </a:cubicBezTo>
                  <a:cubicBezTo>
                    <a:pt x="362" y="17"/>
                    <a:pt x="353" y="23"/>
                    <a:pt x="331" y="19"/>
                  </a:cubicBezTo>
                  <a:cubicBezTo>
                    <a:pt x="331" y="19"/>
                    <a:pt x="331" y="18"/>
                    <a:pt x="331" y="18"/>
                  </a:cubicBezTo>
                  <a:cubicBezTo>
                    <a:pt x="333" y="17"/>
                    <a:pt x="335" y="16"/>
                    <a:pt x="337" y="14"/>
                  </a:cubicBezTo>
                  <a:cubicBezTo>
                    <a:pt x="337" y="14"/>
                    <a:pt x="336" y="13"/>
                    <a:pt x="336" y="12"/>
                  </a:cubicBezTo>
                  <a:cubicBezTo>
                    <a:pt x="333" y="12"/>
                    <a:pt x="331" y="12"/>
                    <a:pt x="328" y="11"/>
                  </a:cubicBezTo>
                  <a:cubicBezTo>
                    <a:pt x="326" y="14"/>
                    <a:pt x="324" y="17"/>
                    <a:pt x="322" y="20"/>
                  </a:cubicBezTo>
                  <a:cubicBezTo>
                    <a:pt x="324" y="21"/>
                    <a:pt x="327" y="23"/>
                    <a:pt x="329" y="24"/>
                  </a:cubicBezTo>
                  <a:cubicBezTo>
                    <a:pt x="329" y="24"/>
                    <a:pt x="329" y="25"/>
                    <a:pt x="329" y="25"/>
                  </a:cubicBezTo>
                  <a:cubicBezTo>
                    <a:pt x="328" y="25"/>
                    <a:pt x="326" y="26"/>
                    <a:pt x="324" y="27"/>
                  </a:cubicBezTo>
                  <a:cubicBezTo>
                    <a:pt x="326" y="31"/>
                    <a:pt x="327" y="34"/>
                    <a:pt x="326" y="37"/>
                  </a:cubicBezTo>
                  <a:cubicBezTo>
                    <a:pt x="318" y="40"/>
                    <a:pt x="305" y="43"/>
                    <a:pt x="297" y="41"/>
                  </a:cubicBezTo>
                  <a:cubicBezTo>
                    <a:pt x="297" y="40"/>
                    <a:pt x="298" y="39"/>
                    <a:pt x="299" y="38"/>
                  </a:cubicBezTo>
                  <a:cubicBezTo>
                    <a:pt x="306" y="39"/>
                    <a:pt x="310" y="38"/>
                    <a:pt x="312" y="33"/>
                  </a:cubicBezTo>
                  <a:cubicBezTo>
                    <a:pt x="276" y="29"/>
                    <a:pt x="235" y="38"/>
                    <a:pt x="203" y="45"/>
                  </a:cubicBezTo>
                  <a:cubicBezTo>
                    <a:pt x="197" y="44"/>
                    <a:pt x="192" y="44"/>
                    <a:pt x="187" y="43"/>
                  </a:cubicBezTo>
                  <a:cubicBezTo>
                    <a:pt x="164" y="48"/>
                    <a:pt x="137" y="49"/>
                    <a:pt x="118" y="52"/>
                  </a:cubicBezTo>
                  <a:cubicBezTo>
                    <a:pt x="113" y="51"/>
                    <a:pt x="108" y="50"/>
                    <a:pt x="104" y="50"/>
                  </a:cubicBezTo>
                  <a:cubicBezTo>
                    <a:pt x="100" y="52"/>
                    <a:pt x="96" y="54"/>
                    <a:pt x="92" y="56"/>
                  </a:cubicBezTo>
                  <a:cubicBezTo>
                    <a:pt x="64" y="62"/>
                    <a:pt x="18" y="52"/>
                    <a:pt x="0" y="75"/>
                  </a:cubicBezTo>
                  <a:cubicBezTo>
                    <a:pt x="0" y="75"/>
                    <a:pt x="0" y="75"/>
                    <a:pt x="0" y="76"/>
                  </a:cubicBezTo>
                  <a:cubicBezTo>
                    <a:pt x="1" y="76"/>
                    <a:pt x="1" y="76"/>
                    <a:pt x="2" y="76"/>
                  </a:cubicBezTo>
                  <a:cubicBezTo>
                    <a:pt x="11" y="79"/>
                    <a:pt x="29" y="73"/>
                    <a:pt x="35" y="67"/>
                  </a:cubicBezTo>
                  <a:cubicBezTo>
                    <a:pt x="33" y="66"/>
                    <a:pt x="32" y="65"/>
                    <a:pt x="31" y="64"/>
                  </a:cubicBezTo>
                  <a:cubicBezTo>
                    <a:pt x="31" y="64"/>
                    <a:pt x="31" y="63"/>
                    <a:pt x="32" y="62"/>
                  </a:cubicBezTo>
                  <a:cubicBezTo>
                    <a:pt x="64" y="63"/>
                    <a:pt x="96" y="62"/>
                    <a:pt x="126" y="57"/>
                  </a:cubicBezTo>
                  <a:cubicBezTo>
                    <a:pt x="137" y="56"/>
                    <a:pt x="148" y="63"/>
                    <a:pt x="163" y="61"/>
                  </a:cubicBezTo>
                  <a:cubicBezTo>
                    <a:pt x="209" y="55"/>
                    <a:pt x="253" y="56"/>
                    <a:pt x="293" y="47"/>
                  </a:cubicBezTo>
                  <a:cubicBezTo>
                    <a:pt x="297" y="60"/>
                    <a:pt x="323" y="43"/>
                    <a:pt x="332" y="46"/>
                  </a:cubicBezTo>
                  <a:cubicBezTo>
                    <a:pt x="366" y="56"/>
                    <a:pt x="443" y="26"/>
                    <a:pt x="475" y="33"/>
                  </a:cubicBezTo>
                  <a:cubicBezTo>
                    <a:pt x="484" y="36"/>
                    <a:pt x="507" y="23"/>
                    <a:pt x="510" y="17"/>
                  </a:cubicBezTo>
                  <a:cubicBezTo>
                    <a:pt x="510" y="12"/>
                    <a:pt x="511" y="6"/>
                    <a:pt x="512" y="1"/>
                  </a:cubicBezTo>
                  <a:cubicBezTo>
                    <a:pt x="510" y="1"/>
                    <a:pt x="509" y="0"/>
                    <a:pt x="50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230"/>
            <p:cNvSpPr>
              <a:spLocks/>
            </p:cNvSpPr>
            <p:nvPr/>
          </p:nvSpPr>
          <p:spPr bwMode="auto">
            <a:xfrm>
              <a:off x="15014079" y="5209288"/>
              <a:ext cx="17463" cy="9525"/>
            </a:xfrm>
            <a:custGeom>
              <a:avLst/>
              <a:gdLst>
                <a:gd name="T0" fmla="*/ 2 w 7"/>
                <a:gd name="T1" fmla="*/ 0 h 4"/>
                <a:gd name="T2" fmla="*/ 7 w 7"/>
                <a:gd name="T3" fmla="*/ 3 h 4"/>
                <a:gd name="T4" fmla="*/ 5 w 7"/>
                <a:gd name="T5" fmla="*/ 3 h 4"/>
                <a:gd name="T6" fmla="*/ 0 w 7"/>
                <a:gd name="T7" fmla="*/ 4 h 4"/>
                <a:gd name="T8" fmla="*/ 0 w 7"/>
                <a:gd name="T9" fmla="*/ 3 h 4"/>
                <a:gd name="T10" fmla="*/ 2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2" y="0"/>
                  </a:moveTo>
                  <a:cubicBezTo>
                    <a:pt x="7" y="1"/>
                    <a:pt x="5" y="0"/>
                    <a:pt x="7" y="3"/>
                  </a:cubicBezTo>
                  <a:cubicBezTo>
                    <a:pt x="6" y="3"/>
                    <a:pt x="6" y="3"/>
                    <a:pt x="5" y="3"/>
                  </a:cubicBezTo>
                  <a:cubicBezTo>
                    <a:pt x="4" y="4"/>
                    <a:pt x="2" y="4"/>
                    <a:pt x="0" y="4"/>
                  </a:cubicBezTo>
                  <a:cubicBezTo>
                    <a:pt x="0" y="4"/>
                    <a:pt x="0" y="4"/>
                    <a:pt x="0" y="3"/>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231"/>
            <p:cNvSpPr>
              <a:spLocks/>
            </p:cNvSpPr>
            <p:nvPr/>
          </p:nvSpPr>
          <p:spPr bwMode="auto">
            <a:xfrm>
              <a:off x="14998204" y="5217225"/>
              <a:ext cx="4763" cy="1588"/>
            </a:xfrm>
            <a:custGeom>
              <a:avLst/>
              <a:gdLst>
                <a:gd name="T0" fmla="*/ 0 w 2"/>
                <a:gd name="T1" fmla="*/ 0 h 1"/>
                <a:gd name="T2" fmla="*/ 2 w 2"/>
                <a:gd name="T3" fmla="*/ 0 h 1"/>
                <a:gd name="T4" fmla="*/ 0 w 2"/>
                <a:gd name="T5" fmla="*/ 0 h 1"/>
              </a:gdLst>
              <a:ahLst/>
              <a:cxnLst>
                <a:cxn ang="0">
                  <a:pos x="T0" y="T1"/>
                </a:cxn>
                <a:cxn ang="0">
                  <a:pos x="T2" y="T3"/>
                </a:cxn>
                <a:cxn ang="0">
                  <a:pos x="T4" y="T5"/>
                </a:cxn>
              </a:cxnLst>
              <a:rect l="0" t="0" r="r" b="b"/>
              <a:pathLst>
                <a:path w="2" h="1">
                  <a:moveTo>
                    <a:pt x="0" y="0"/>
                  </a:moveTo>
                  <a:cubicBezTo>
                    <a:pt x="0" y="0"/>
                    <a:pt x="1" y="0"/>
                    <a:pt x="2" y="0"/>
                  </a:cubicBezTo>
                  <a:cubicBezTo>
                    <a:pt x="0" y="1"/>
                    <a:pt x="1"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232"/>
            <p:cNvSpPr>
              <a:spLocks/>
            </p:cNvSpPr>
            <p:nvPr/>
          </p:nvSpPr>
          <p:spPr bwMode="auto">
            <a:xfrm>
              <a:off x="14780716" y="5221988"/>
              <a:ext cx="60325" cy="20638"/>
            </a:xfrm>
            <a:custGeom>
              <a:avLst/>
              <a:gdLst>
                <a:gd name="T0" fmla="*/ 14 w 23"/>
                <a:gd name="T1" fmla="*/ 0 h 8"/>
                <a:gd name="T2" fmla="*/ 23 w 23"/>
                <a:gd name="T3" fmla="*/ 2 h 8"/>
                <a:gd name="T4" fmla="*/ 21 w 23"/>
                <a:gd name="T5" fmla="*/ 5 h 8"/>
                <a:gd name="T6" fmla="*/ 0 w 23"/>
                <a:gd name="T7" fmla="*/ 8 h 8"/>
                <a:gd name="T8" fmla="*/ 2 w 23"/>
                <a:gd name="T9" fmla="*/ 5 h 8"/>
                <a:gd name="T10" fmla="*/ 14 w 23"/>
                <a:gd name="T11" fmla="*/ 0 h 8"/>
              </a:gdLst>
              <a:ahLst/>
              <a:cxnLst>
                <a:cxn ang="0">
                  <a:pos x="T0" y="T1"/>
                </a:cxn>
                <a:cxn ang="0">
                  <a:pos x="T2" y="T3"/>
                </a:cxn>
                <a:cxn ang="0">
                  <a:pos x="T4" y="T5"/>
                </a:cxn>
                <a:cxn ang="0">
                  <a:pos x="T6" y="T7"/>
                </a:cxn>
                <a:cxn ang="0">
                  <a:pos x="T8" y="T9"/>
                </a:cxn>
                <a:cxn ang="0">
                  <a:pos x="T10" y="T11"/>
                </a:cxn>
              </a:cxnLst>
              <a:rect l="0" t="0" r="r" b="b"/>
              <a:pathLst>
                <a:path w="23" h="8">
                  <a:moveTo>
                    <a:pt x="14" y="0"/>
                  </a:moveTo>
                  <a:cubicBezTo>
                    <a:pt x="17" y="1"/>
                    <a:pt x="20" y="1"/>
                    <a:pt x="23" y="2"/>
                  </a:cubicBezTo>
                  <a:cubicBezTo>
                    <a:pt x="22" y="3"/>
                    <a:pt x="22" y="4"/>
                    <a:pt x="21" y="5"/>
                  </a:cubicBezTo>
                  <a:cubicBezTo>
                    <a:pt x="14" y="6"/>
                    <a:pt x="7" y="7"/>
                    <a:pt x="0" y="8"/>
                  </a:cubicBezTo>
                  <a:cubicBezTo>
                    <a:pt x="1" y="7"/>
                    <a:pt x="1" y="6"/>
                    <a:pt x="2" y="5"/>
                  </a:cubicBezTo>
                  <a:cubicBezTo>
                    <a:pt x="6" y="3"/>
                    <a:pt x="10" y="2"/>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233"/>
            <p:cNvSpPr>
              <a:spLocks/>
            </p:cNvSpPr>
            <p:nvPr/>
          </p:nvSpPr>
          <p:spPr bwMode="auto">
            <a:xfrm>
              <a:off x="14850566" y="5226750"/>
              <a:ext cx="31750" cy="22225"/>
            </a:xfrm>
            <a:custGeom>
              <a:avLst/>
              <a:gdLst>
                <a:gd name="T0" fmla="*/ 6 w 12"/>
                <a:gd name="T1" fmla="*/ 0 h 8"/>
                <a:gd name="T2" fmla="*/ 12 w 12"/>
                <a:gd name="T3" fmla="*/ 4 h 8"/>
                <a:gd name="T4" fmla="*/ 11 w 12"/>
                <a:gd name="T5" fmla="*/ 6 h 8"/>
                <a:gd name="T6" fmla="*/ 0 w 12"/>
                <a:gd name="T7" fmla="*/ 8 h 8"/>
                <a:gd name="T8" fmla="*/ 1 w 12"/>
                <a:gd name="T9" fmla="*/ 4 h 8"/>
                <a:gd name="T10" fmla="*/ 6 w 12"/>
                <a:gd name="T11" fmla="*/ 0 h 8"/>
              </a:gdLst>
              <a:ahLst/>
              <a:cxnLst>
                <a:cxn ang="0">
                  <a:pos x="T0" y="T1"/>
                </a:cxn>
                <a:cxn ang="0">
                  <a:pos x="T2" y="T3"/>
                </a:cxn>
                <a:cxn ang="0">
                  <a:pos x="T4" y="T5"/>
                </a:cxn>
                <a:cxn ang="0">
                  <a:pos x="T6" y="T7"/>
                </a:cxn>
                <a:cxn ang="0">
                  <a:pos x="T8" y="T9"/>
                </a:cxn>
                <a:cxn ang="0">
                  <a:pos x="T10" y="T11"/>
                </a:cxn>
              </a:cxnLst>
              <a:rect l="0" t="0" r="r" b="b"/>
              <a:pathLst>
                <a:path w="12" h="8">
                  <a:moveTo>
                    <a:pt x="6" y="0"/>
                  </a:moveTo>
                  <a:cubicBezTo>
                    <a:pt x="8" y="1"/>
                    <a:pt x="10" y="3"/>
                    <a:pt x="12" y="4"/>
                  </a:cubicBezTo>
                  <a:cubicBezTo>
                    <a:pt x="12" y="5"/>
                    <a:pt x="12" y="5"/>
                    <a:pt x="11" y="6"/>
                  </a:cubicBezTo>
                  <a:cubicBezTo>
                    <a:pt x="8" y="6"/>
                    <a:pt x="4" y="7"/>
                    <a:pt x="0" y="8"/>
                  </a:cubicBezTo>
                  <a:cubicBezTo>
                    <a:pt x="0" y="6"/>
                    <a:pt x="1" y="5"/>
                    <a:pt x="1" y="4"/>
                  </a:cubicBezTo>
                  <a:cubicBezTo>
                    <a:pt x="3"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34"/>
            <p:cNvSpPr>
              <a:spLocks/>
            </p:cNvSpPr>
            <p:nvPr/>
          </p:nvSpPr>
          <p:spPr bwMode="auto">
            <a:xfrm>
              <a:off x="14599741" y="5242625"/>
              <a:ext cx="63500" cy="22225"/>
            </a:xfrm>
            <a:custGeom>
              <a:avLst/>
              <a:gdLst>
                <a:gd name="T0" fmla="*/ 17 w 24"/>
                <a:gd name="T1" fmla="*/ 0 h 8"/>
                <a:gd name="T2" fmla="*/ 24 w 24"/>
                <a:gd name="T3" fmla="*/ 1 h 8"/>
                <a:gd name="T4" fmla="*/ 24 w 24"/>
                <a:gd name="T5" fmla="*/ 3 h 8"/>
                <a:gd name="T6" fmla="*/ 0 w 24"/>
                <a:gd name="T7" fmla="*/ 8 h 8"/>
                <a:gd name="T8" fmla="*/ 1 w 24"/>
                <a:gd name="T9" fmla="*/ 6 h 8"/>
                <a:gd name="T10" fmla="*/ 17 w 24"/>
                <a:gd name="T11" fmla="*/ 0 h 8"/>
              </a:gdLst>
              <a:ahLst/>
              <a:cxnLst>
                <a:cxn ang="0">
                  <a:pos x="T0" y="T1"/>
                </a:cxn>
                <a:cxn ang="0">
                  <a:pos x="T2" y="T3"/>
                </a:cxn>
                <a:cxn ang="0">
                  <a:pos x="T4" y="T5"/>
                </a:cxn>
                <a:cxn ang="0">
                  <a:pos x="T6" y="T7"/>
                </a:cxn>
                <a:cxn ang="0">
                  <a:pos x="T8" y="T9"/>
                </a:cxn>
                <a:cxn ang="0">
                  <a:pos x="T10" y="T11"/>
                </a:cxn>
              </a:cxnLst>
              <a:rect l="0" t="0" r="r" b="b"/>
              <a:pathLst>
                <a:path w="24" h="8">
                  <a:moveTo>
                    <a:pt x="17" y="0"/>
                  </a:moveTo>
                  <a:cubicBezTo>
                    <a:pt x="19" y="0"/>
                    <a:pt x="22" y="0"/>
                    <a:pt x="24" y="1"/>
                  </a:cubicBezTo>
                  <a:cubicBezTo>
                    <a:pt x="24" y="1"/>
                    <a:pt x="24" y="2"/>
                    <a:pt x="24" y="3"/>
                  </a:cubicBezTo>
                  <a:cubicBezTo>
                    <a:pt x="14" y="4"/>
                    <a:pt x="11" y="7"/>
                    <a:pt x="0" y="8"/>
                  </a:cubicBezTo>
                  <a:cubicBezTo>
                    <a:pt x="0" y="8"/>
                    <a:pt x="1" y="7"/>
                    <a:pt x="1" y="6"/>
                  </a:cubicBezTo>
                  <a:cubicBezTo>
                    <a:pt x="6" y="4"/>
                    <a:pt x="12" y="2"/>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35"/>
            <p:cNvSpPr>
              <a:spLocks/>
            </p:cNvSpPr>
            <p:nvPr/>
          </p:nvSpPr>
          <p:spPr bwMode="auto">
            <a:xfrm>
              <a:off x="12826504" y="5290250"/>
              <a:ext cx="44450" cy="19050"/>
            </a:xfrm>
            <a:custGeom>
              <a:avLst/>
              <a:gdLst>
                <a:gd name="T0" fmla="*/ 10 w 17"/>
                <a:gd name="T1" fmla="*/ 0 h 7"/>
                <a:gd name="T2" fmla="*/ 17 w 17"/>
                <a:gd name="T3" fmla="*/ 1 h 7"/>
                <a:gd name="T4" fmla="*/ 17 w 17"/>
                <a:gd name="T5" fmla="*/ 2 h 7"/>
                <a:gd name="T6" fmla="*/ 16 w 17"/>
                <a:gd name="T7" fmla="*/ 5 h 7"/>
                <a:gd name="T8" fmla="*/ 0 w 17"/>
                <a:gd name="T9" fmla="*/ 7 h 7"/>
                <a:gd name="T10" fmla="*/ 0 w 17"/>
                <a:gd name="T11" fmla="*/ 6 h 7"/>
                <a:gd name="T12" fmla="*/ 1 w 17"/>
                <a:gd name="T13" fmla="*/ 4 h 7"/>
                <a:gd name="T14" fmla="*/ 10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0" y="0"/>
                  </a:moveTo>
                  <a:cubicBezTo>
                    <a:pt x="12" y="0"/>
                    <a:pt x="15" y="1"/>
                    <a:pt x="17" y="1"/>
                  </a:cubicBezTo>
                  <a:cubicBezTo>
                    <a:pt x="17" y="1"/>
                    <a:pt x="17" y="2"/>
                    <a:pt x="17" y="2"/>
                  </a:cubicBezTo>
                  <a:cubicBezTo>
                    <a:pt x="17" y="3"/>
                    <a:pt x="16" y="4"/>
                    <a:pt x="16" y="5"/>
                  </a:cubicBezTo>
                  <a:cubicBezTo>
                    <a:pt x="10" y="6"/>
                    <a:pt x="5" y="6"/>
                    <a:pt x="0" y="7"/>
                  </a:cubicBezTo>
                  <a:cubicBezTo>
                    <a:pt x="0" y="6"/>
                    <a:pt x="0" y="6"/>
                    <a:pt x="0" y="6"/>
                  </a:cubicBezTo>
                  <a:cubicBezTo>
                    <a:pt x="0" y="5"/>
                    <a:pt x="1" y="5"/>
                    <a:pt x="1" y="4"/>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36"/>
            <p:cNvSpPr>
              <a:spLocks/>
            </p:cNvSpPr>
            <p:nvPr/>
          </p:nvSpPr>
          <p:spPr bwMode="auto">
            <a:xfrm>
              <a:off x="13331329" y="5301363"/>
              <a:ext cx="44450" cy="23813"/>
            </a:xfrm>
            <a:custGeom>
              <a:avLst/>
              <a:gdLst>
                <a:gd name="T0" fmla="*/ 12 w 17"/>
                <a:gd name="T1" fmla="*/ 0 h 9"/>
                <a:gd name="T2" fmla="*/ 0 w 17"/>
                <a:gd name="T3" fmla="*/ 7 h 9"/>
                <a:gd name="T4" fmla="*/ 2 w 17"/>
                <a:gd name="T5" fmla="*/ 9 h 9"/>
                <a:gd name="T6" fmla="*/ 17 w 17"/>
                <a:gd name="T7" fmla="*/ 1 h 9"/>
                <a:gd name="T8" fmla="*/ 15 w 17"/>
                <a:gd name="T9" fmla="*/ 1 h 9"/>
                <a:gd name="T10" fmla="*/ 12 w 17"/>
                <a:gd name="T11" fmla="*/ 0 h 9"/>
              </a:gdLst>
              <a:ahLst/>
              <a:cxnLst>
                <a:cxn ang="0">
                  <a:pos x="T0" y="T1"/>
                </a:cxn>
                <a:cxn ang="0">
                  <a:pos x="T2" y="T3"/>
                </a:cxn>
                <a:cxn ang="0">
                  <a:pos x="T4" y="T5"/>
                </a:cxn>
                <a:cxn ang="0">
                  <a:pos x="T6" y="T7"/>
                </a:cxn>
                <a:cxn ang="0">
                  <a:pos x="T8" y="T9"/>
                </a:cxn>
                <a:cxn ang="0">
                  <a:pos x="T10" y="T11"/>
                </a:cxn>
              </a:cxnLst>
              <a:rect l="0" t="0" r="r" b="b"/>
              <a:pathLst>
                <a:path w="17" h="9">
                  <a:moveTo>
                    <a:pt x="12" y="0"/>
                  </a:moveTo>
                  <a:cubicBezTo>
                    <a:pt x="8" y="2"/>
                    <a:pt x="4" y="4"/>
                    <a:pt x="0" y="7"/>
                  </a:cubicBezTo>
                  <a:cubicBezTo>
                    <a:pt x="1" y="7"/>
                    <a:pt x="1" y="8"/>
                    <a:pt x="2" y="9"/>
                  </a:cubicBezTo>
                  <a:cubicBezTo>
                    <a:pt x="7" y="6"/>
                    <a:pt x="12" y="3"/>
                    <a:pt x="17" y="1"/>
                  </a:cubicBezTo>
                  <a:cubicBezTo>
                    <a:pt x="17" y="1"/>
                    <a:pt x="16" y="1"/>
                    <a:pt x="15" y="1"/>
                  </a:cubicBezTo>
                  <a:cubicBezTo>
                    <a:pt x="14" y="1"/>
                    <a:pt x="13" y="0"/>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37"/>
            <p:cNvSpPr>
              <a:spLocks/>
            </p:cNvSpPr>
            <p:nvPr/>
          </p:nvSpPr>
          <p:spPr bwMode="auto">
            <a:xfrm>
              <a:off x="13567866" y="5301363"/>
              <a:ext cx="73025" cy="53975"/>
            </a:xfrm>
            <a:custGeom>
              <a:avLst/>
              <a:gdLst>
                <a:gd name="T0" fmla="*/ 24 w 28"/>
                <a:gd name="T1" fmla="*/ 0 h 21"/>
                <a:gd name="T2" fmla="*/ 16 w 28"/>
                <a:gd name="T3" fmla="*/ 4 h 21"/>
                <a:gd name="T4" fmla="*/ 17 w 28"/>
                <a:gd name="T5" fmla="*/ 6 h 21"/>
                <a:gd name="T6" fmla="*/ 21 w 28"/>
                <a:gd name="T7" fmla="*/ 8 h 21"/>
                <a:gd name="T8" fmla="*/ 21 w 28"/>
                <a:gd name="T9" fmla="*/ 9 h 21"/>
                <a:gd name="T10" fmla="*/ 0 w 28"/>
                <a:gd name="T11" fmla="*/ 18 h 21"/>
                <a:gd name="T12" fmla="*/ 2 w 28"/>
                <a:gd name="T13" fmla="*/ 21 h 21"/>
                <a:gd name="T14" fmla="*/ 22 w 28"/>
                <a:gd name="T15" fmla="*/ 20 h 21"/>
                <a:gd name="T16" fmla="*/ 20 w 28"/>
                <a:gd name="T17" fmla="*/ 16 h 21"/>
                <a:gd name="T18" fmla="*/ 13 w 28"/>
                <a:gd name="T19" fmla="*/ 13 h 21"/>
                <a:gd name="T20" fmla="*/ 28 w 28"/>
                <a:gd name="T21" fmla="*/ 3 h 21"/>
                <a:gd name="T22" fmla="*/ 28 w 28"/>
                <a:gd name="T23" fmla="*/ 1 h 21"/>
                <a:gd name="T24" fmla="*/ 24 w 28"/>
                <a:gd name="T25"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1">
                  <a:moveTo>
                    <a:pt x="24" y="0"/>
                  </a:moveTo>
                  <a:cubicBezTo>
                    <a:pt x="21" y="1"/>
                    <a:pt x="19" y="2"/>
                    <a:pt x="16" y="4"/>
                  </a:cubicBezTo>
                  <a:cubicBezTo>
                    <a:pt x="16" y="4"/>
                    <a:pt x="16" y="5"/>
                    <a:pt x="17" y="6"/>
                  </a:cubicBezTo>
                  <a:cubicBezTo>
                    <a:pt x="18" y="6"/>
                    <a:pt x="20" y="7"/>
                    <a:pt x="21" y="8"/>
                  </a:cubicBezTo>
                  <a:cubicBezTo>
                    <a:pt x="21" y="8"/>
                    <a:pt x="21" y="8"/>
                    <a:pt x="21" y="9"/>
                  </a:cubicBezTo>
                  <a:cubicBezTo>
                    <a:pt x="9" y="8"/>
                    <a:pt x="5" y="11"/>
                    <a:pt x="0" y="18"/>
                  </a:cubicBezTo>
                  <a:cubicBezTo>
                    <a:pt x="1" y="19"/>
                    <a:pt x="2" y="20"/>
                    <a:pt x="2" y="21"/>
                  </a:cubicBezTo>
                  <a:cubicBezTo>
                    <a:pt x="9" y="21"/>
                    <a:pt x="16" y="20"/>
                    <a:pt x="22" y="20"/>
                  </a:cubicBezTo>
                  <a:cubicBezTo>
                    <a:pt x="21" y="16"/>
                    <a:pt x="22" y="18"/>
                    <a:pt x="20" y="16"/>
                  </a:cubicBezTo>
                  <a:cubicBezTo>
                    <a:pt x="16" y="15"/>
                    <a:pt x="15" y="17"/>
                    <a:pt x="13" y="13"/>
                  </a:cubicBezTo>
                  <a:cubicBezTo>
                    <a:pt x="23" y="12"/>
                    <a:pt x="24" y="10"/>
                    <a:pt x="28" y="3"/>
                  </a:cubicBezTo>
                  <a:cubicBezTo>
                    <a:pt x="28" y="2"/>
                    <a:pt x="28" y="2"/>
                    <a:pt x="28" y="1"/>
                  </a:cubicBezTo>
                  <a:cubicBezTo>
                    <a:pt x="27" y="1"/>
                    <a:pt x="26"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238"/>
            <p:cNvSpPr>
              <a:spLocks/>
            </p:cNvSpPr>
            <p:nvPr/>
          </p:nvSpPr>
          <p:spPr bwMode="auto">
            <a:xfrm>
              <a:off x="15037891" y="5302950"/>
              <a:ext cx="9525" cy="11113"/>
            </a:xfrm>
            <a:custGeom>
              <a:avLst/>
              <a:gdLst>
                <a:gd name="T0" fmla="*/ 1 w 4"/>
                <a:gd name="T1" fmla="*/ 0 h 4"/>
                <a:gd name="T2" fmla="*/ 3 w 4"/>
                <a:gd name="T3" fmla="*/ 4 h 4"/>
                <a:gd name="T4" fmla="*/ 4 w 4"/>
                <a:gd name="T5" fmla="*/ 4 h 4"/>
                <a:gd name="T6" fmla="*/ 4 w 4"/>
                <a:gd name="T7" fmla="*/ 0 h 4"/>
                <a:gd name="T8" fmla="*/ 1 w 4"/>
                <a:gd name="T9" fmla="*/ 0 h 4"/>
              </a:gdLst>
              <a:ahLst/>
              <a:cxnLst>
                <a:cxn ang="0">
                  <a:pos x="T0" y="T1"/>
                </a:cxn>
                <a:cxn ang="0">
                  <a:pos x="T2" y="T3"/>
                </a:cxn>
                <a:cxn ang="0">
                  <a:pos x="T4" y="T5"/>
                </a:cxn>
                <a:cxn ang="0">
                  <a:pos x="T6" y="T7"/>
                </a:cxn>
                <a:cxn ang="0">
                  <a:pos x="T8" y="T9"/>
                </a:cxn>
              </a:cxnLst>
              <a:rect l="0" t="0" r="r" b="b"/>
              <a:pathLst>
                <a:path w="4" h="4">
                  <a:moveTo>
                    <a:pt x="1" y="0"/>
                  </a:moveTo>
                  <a:cubicBezTo>
                    <a:pt x="1" y="2"/>
                    <a:pt x="0" y="1"/>
                    <a:pt x="3" y="4"/>
                  </a:cubicBezTo>
                  <a:cubicBezTo>
                    <a:pt x="3" y="4"/>
                    <a:pt x="4" y="4"/>
                    <a:pt x="4" y="4"/>
                  </a:cubicBezTo>
                  <a:cubicBezTo>
                    <a:pt x="4" y="2"/>
                    <a:pt x="4" y="1"/>
                    <a:pt x="4" y="0"/>
                  </a:cubicBezTo>
                  <a:cubicBezTo>
                    <a:pt x="3" y="0"/>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239"/>
            <p:cNvSpPr>
              <a:spLocks/>
            </p:cNvSpPr>
            <p:nvPr/>
          </p:nvSpPr>
          <p:spPr bwMode="auto">
            <a:xfrm>
              <a:off x="11745416" y="5301363"/>
              <a:ext cx="1060450" cy="88900"/>
            </a:xfrm>
            <a:custGeom>
              <a:avLst/>
              <a:gdLst>
                <a:gd name="T0" fmla="*/ 382 w 405"/>
                <a:gd name="T1" fmla="*/ 2 h 34"/>
                <a:gd name="T2" fmla="*/ 405 w 405"/>
                <a:gd name="T3" fmla="*/ 2 h 34"/>
                <a:gd name="T4" fmla="*/ 381 w 405"/>
                <a:gd name="T5" fmla="*/ 18 h 34"/>
                <a:gd name="T6" fmla="*/ 381 w 405"/>
                <a:gd name="T7" fmla="*/ 19 h 34"/>
                <a:gd name="T8" fmla="*/ 393 w 405"/>
                <a:gd name="T9" fmla="*/ 30 h 34"/>
                <a:gd name="T10" fmla="*/ 392 w 405"/>
                <a:gd name="T11" fmla="*/ 32 h 34"/>
                <a:gd name="T12" fmla="*/ 373 w 405"/>
                <a:gd name="T13" fmla="*/ 34 h 34"/>
                <a:gd name="T14" fmla="*/ 293 w 405"/>
                <a:gd name="T15" fmla="*/ 32 h 34"/>
                <a:gd name="T16" fmla="*/ 282 w 405"/>
                <a:gd name="T17" fmla="*/ 30 h 34"/>
                <a:gd name="T18" fmla="*/ 291 w 405"/>
                <a:gd name="T19" fmla="*/ 27 h 34"/>
                <a:gd name="T20" fmla="*/ 291 w 405"/>
                <a:gd name="T21" fmla="*/ 20 h 34"/>
                <a:gd name="T22" fmla="*/ 263 w 405"/>
                <a:gd name="T23" fmla="*/ 25 h 34"/>
                <a:gd name="T24" fmla="*/ 263 w 405"/>
                <a:gd name="T25" fmla="*/ 18 h 34"/>
                <a:gd name="T26" fmla="*/ 203 w 405"/>
                <a:gd name="T27" fmla="*/ 25 h 34"/>
                <a:gd name="T28" fmla="*/ 170 w 405"/>
                <a:gd name="T29" fmla="*/ 22 h 34"/>
                <a:gd name="T30" fmla="*/ 117 w 405"/>
                <a:gd name="T31" fmla="*/ 30 h 34"/>
                <a:gd name="T32" fmla="*/ 116 w 405"/>
                <a:gd name="T33" fmla="*/ 21 h 34"/>
                <a:gd name="T34" fmla="*/ 77 w 405"/>
                <a:gd name="T35" fmla="*/ 22 h 34"/>
                <a:gd name="T36" fmla="*/ 75 w 405"/>
                <a:gd name="T37" fmla="*/ 17 h 34"/>
                <a:gd name="T38" fmla="*/ 52 w 405"/>
                <a:gd name="T39" fmla="*/ 22 h 34"/>
                <a:gd name="T40" fmla="*/ 50 w 405"/>
                <a:gd name="T41" fmla="*/ 18 h 34"/>
                <a:gd name="T42" fmla="*/ 42 w 405"/>
                <a:gd name="T43" fmla="*/ 19 h 34"/>
                <a:gd name="T44" fmla="*/ 38 w 405"/>
                <a:gd name="T45" fmla="*/ 14 h 34"/>
                <a:gd name="T46" fmla="*/ 30 w 405"/>
                <a:gd name="T47" fmla="*/ 15 h 34"/>
                <a:gd name="T48" fmla="*/ 3 w 405"/>
                <a:gd name="T49" fmla="*/ 26 h 34"/>
                <a:gd name="T50" fmla="*/ 3 w 405"/>
                <a:gd name="T51" fmla="*/ 25 h 34"/>
                <a:gd name="T52" fmla="*/ 22 w 405"/>
                <a:gd name="T53" fmla="*/ 19 h 34"/>
                <a:gd name="T54" fmla="*/ 22 w 405"/>
                <a:gd name="T55" fmla="*/ 18 h 34"/>
                <a:gd name="T56" fmla="*/ 0 w 405"/>
                <a:gd name="T57" fmla="*/ 20 h 34"/>
                <a:gd name="T58" fmla="*/ 4 w 405"/>
                <a:gd name="T59" fmla="*/ 15 h 34"/>
                <a:gd name="T60" fmla="*/ 1 w 405"/>
                <a:gd name="T61" fmla="*/ 12 h 34"/>
                <a:gd name="T62" fmla="*/ 86 w 405"/>
                <a:gd name="T63" fmla="*/ 7 h 34"/>
                <a:gd name="T64" fmla="*/ 103 w 405"/>
                <a:gd name="T65" fmla="*/ 14 h 34"/>
                <a:gd name="T66" fmla="*/ 146 w 405"/>
                <a:gd name="T67" fmla="*/ 8 h 34"/>
                <a:gd name="T68" fmla="*/ 147 w 405"/>
                <a:gd name="T69" fmla="*/ 10 h 34"/>
                <a:gd name="T70" fmla="*/ 182 w 405"/>
                <a:gd name="T71" fmla="*/ 8 h 34"/>
                <a:gd name="T72" fmla="*/ 180 w 405"/>
                <a:gd name="T73" fmla="*/ 10 h 34"/>
                <a:gd name="T74" fmla="*/ 176 w 405"/>
                <a:gd name="T75" fmla="*/ 14 h 34"/>
                <a:gd name="T76" fmla="*/ 176 w 405"/>
                <a:gd name="T77" fmla="*/ 17 h 34"/>
                <a:gd name="T78" fmla="*/ 195 w 405"/>
                <a:gd name="T79" fmla="*/ 18 h 34"/>
                <a:gd name="T80" fmla="*/ 195 w 405"/>
                <a:gd name="T81" fmla="*/ 13 h 34"/>
                <a:gd name="T82" fmla="*/ 190 w 405"/>
                <a:gd name="T83" fmla="*/ 11 h 34"/>
                <a:gd name="T84" fmla="*/ 192 w 405"/>
                <a:gd name="T85" fmla="*/ 10 h 34"/>
                <a:gd name="T86" fmla="*/ 217 w 405"/>
                <a:gd name="T87" fmla="*/ 10 h 34"/>
                <a:gd name="T88" fmla="*/ 233 w 405"/>
                <a:gd name="T89" fmla="*/ 6 h 34"/>
                <a:gd name="T90" fmla="*/ 237 w 405"/>
                <a:gd name="T91" fmla="*/ 11 h 34"/>
                <a:gd name="T92" fmla="*/ 311 w 405"/>
                <a:gd name="T93" fmla="*/ 4 h 34"/>
                <a:gd name="T94" fmla="*/ 330 w 405"/>
                <a:gd name="T95" fmla="*/ 8 h 34"/>
                <a:gd name="T96" fmla="*/ 382 w 405"/>
                <a:gd name="T97"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5" h="34">
                  <a:moveTo>
                    <a:pt x="382" y="2"/>
                  </a:moveTo>
                  <a:cubicBezTo>
                    <a:pt x="391" y="3"/>
                    <a:pt x="395" y="3"/>
                    <a:pt x="405" y="2"/>
                  </a:cubicBezTo>
                  <a:cubicBezTo>
                    <a:pt x="402" y="14"/>
                    <a:pt x="388" y="10"/>
                    <a:pt x="381" y="18"/>
                  </a:cubicBezTo>
                  <a:cubicBezTo>
                    <a:pt x="381" y="18"/>
                    <a:pt x="381" y="19"/>
                    <a:pt x="381" y="19"/>
                  </a:cubicBezTo>
                  <a:cubicBezTo>
                    <a:pt x="388" y="20"/>
                    <a:pt x="391" y="23"/>
                    <a:pt x="393" y="30"/>
                  </a:cubicBezTo>
                  <a:cubicBezTo>
                    <a:pt x="393" y="30"/>
                    <a:pt x="392" y="31"/>
                    <a:pt x="392" y="32"/>
                  </a:cubicBezTo>
                  <a:cubicBezTo>
                    <a:pt x="386" y="33"/>
                    <a:pt x="379" y="34"/>
                    <a:pt x="373" y="34"/>
                  </a:cubicBezTo>
                  <a:cubicBezTo>
                    <a:pt x="348" y="14"/>
                    <a:pt x="319" y="12"/>
                    <a:pt x="293" y="32"/>
                  </a:cubicBezTo>
                  <a:cubicBezTo>
                    <a:pt x="289" y="31"/>
                    <a:pt x="285" y="30"/>
                    <a:pt x="282" y="30"/>
                  </a:cubicBezTo>
                  <a:cubicBezTo>
                    <a:pt x="285" y="29"/>
                    <a:pt x="288" y="28"/>
                    <a:pt x="291" y="27"/>
                  </a:cubicBezTo>
                  <a:cubicBezTo>
                    <a:pt x="291" y="25"/>
                    <a:pt x="291" y="22"/>
                    <a:pt x="291" y="20"/>
                  </a:cubicBezTo>
                  <a:cubicBezTo>
                    <a:pt x="282" y="22"/>
                    <a:pt x="273" y="23"/>
                    <a:pt x="263" y="25"/>
                  </a:cubicBezTo>
                  <a:cubicBezTo>
                    <a:pt x="263" y="23"/>
                    <a:pt x="263" y="20"/>
                    <a:pt x="263" y="18"/>
                  </a:cubicBezTo>
                  <a:cubicBezTo>
                    <a:pt x="238" y="19"/>
                    <a:pt x="225" y="20"/>
                    <a:pt x="203" y="25"/>
                  </a:cubicBezTo>
                  <a:cubicBezTo>
                    <a:pt x="190" y="28"/>
                    <a:pt x="180" y="20"/>
                    <a:pt x="170" y="22"/>
                  </a:cubicBezTo>
                  <a:cubicBezTo>
                    <a:pt x="154" y="25"/>
                    <a:pt x="134" y="28"/>
                    <a:pt x="117" y="30"/>
                  </a:cubicBezTo>
                  <a:cubicBezTo>
                    <a:pt x="118" y="23"/>
                    <a:pt x="117" y="27"/>
                    <a:pt x="116" y="21"/>
                  </a:cubicBezTo>
                  <a:cubicBezTo>
                    <a:pt x="104" y="22"/>
                    <a:pt x="89" y="21"/>
                    <a:pt x="77" y="22"/>
                  </a:cubicBezTo>
                  <a:cubicBezTo>
                    <a:pt x="77" y="17"/>
                    <a:pt x="79" y="20"/>
                    <a:pt x="75" y="17"/>
                  </a:cubicBezTo>
                  <a:cubicBezTo>
                    <a:pt x="68" y="16"/>
                    <a:pt x="60" y="21"/>
                    <a:pt x="52" y="22"/>
                  </a:cubicBezTo>
                  <a:cubicBezTo>
                    <a:pt x="52" y="18"/>
                    <a:pt x="54" y="21"/>
                    <a:pt x="50" y="18"/>
                  </a:cubicBezTo>
                  <a:cubicBezTo>
                    <a:pt x="47" y="17"/>
                    <a:pt x="45" y="18"/>
                    <a:pt x="42" y="19"/>
                  </a:cubicBezTo>
                  <a:cubicBezTo>
                    <a:pt x="40" y="18"/>
                    <a:pt x="39" y="16"/>
                    <a:pt x="38" y="14"/>
                  </a:cubicBezTo>
                  <a:cubicBezTo>
                    <a:pt x="35" y="15"/>
                    <a:pt x="33" y="15"/>
                    <a:pt x="30" y="15"/>
                  </a:cubicBezTo>
                  <a:cubicBezTo>
                    <a:pt x="20" y="21"/>
                    <a:pt x="20" y="28"/>
                    <a:pt x="3" y="26"/>
                  </a:cubicBezTo>
                  <a:cubicBezTo>
                    <a:pt x="3" y="26"/>
                    <a:pt x="3" y="25"/>
                    <a:pt x="3" y="25"/>
                  </a:cubicBezTo>
                  <a:cubicBezTo>
                    <a:pt x="9" y="20"/>
                    <a:pt x="18" y="23"/>
                    <a:pt x="22" y="19"/>
                  </a:cubicBezTo>
                  <a:cubicBezTo>
                    <a:pt x="22" y="19"/>
                    <a:pt x="22" y="18"/>
                    <a:pt x="22" y="18"/>
                  </a:cubicBezTo>
                  <a:cubicBezTo>
                    <a:pt x="12" y="17"/>
                    <a:pt x="10" y="19"/>
                    <a:pt x="0" y="20"/>
                  </a:cubicBezTo>
                  <a:cubicBezTo>
                    <a:pt x="2" y="18"/>
                    <a:pt x="3" y="17"/>
                    <a:pt x="4" y="15"/>
                  </a:cubicBezTo>
                  <a:cubicBezTo>
                    <a:pt x="3" y="14"/>
                    <a:pt x="2" y="13"/>
                    <a:pt x="1" y="12"/>
                  </a:cubicBezTo>
                  <a:cubicBezTo>
                    <a:pt x="19" y="9"/>
                    <a:pt x="64" y="2"/>
                    <a:pt x="86" y="7"/>
                  </a:cubicBezTo>
                  <a:cubicBezTo>
                    <a:pt x="92" y="9"/>
                    <a:pt x="97" y="12"/>
                    <a:pt x="103" y="14"/>
                  </a:cubicBezTo>
                  <a:cubicBezTo>
                    <a:pt x="117" y="16"/>
                    <a:pt x="135" y="0"/>
                    <a:pt x="146" y="8"/>
                  </a:cubicBezTo>
                  <a:cubicBezTo>
                    <a:pt x="147" y="11"/>
                    <a:pt x="145" y="8"/>
                    <a:pt x="147" y="10"/>
                  </a:cubicBezTo>
                  <a:cubicBezTo>
                    <a:pt x="157" y="14"/>
                    <a:pt x="169" y="4"/>
                    <a:pt x="182" y="8"/>
                  </a:cubicBezTo>
                  <a:cubicBezTo>
                    <a:pt x="181" y="9"/>
                    <a:pt x="181" y="10"/>
                    <a:pt x="180" y="10"/>
                  </a:cubicBezTo>
                  <a:cubicBezTo>
                    <a:pt x="177" y="12"/>
                    <a:pt x="178" y="12"/>
                    <a:pt x="176" y="14"/>
                  </a:cubicBezTo>
                  <a:cubicBezTo>
                    <a:pt x="176" y="15"/>
                    <a:pt x="176" y="16"/>
                    <a:pt x="176" y="17"/>
                  </a:cubicBezTo>
                  <a:cubicBezTo>
                    <a:pt x="183" y="19"/>
                    <a:pt x="189" y="21"/>
                    <a:pt x="195" y="18"/>
                  </a:cubicBezTo>
                  <a:cubicBezTo>
                    <a:pt x="195" y="17"/>
                    <a:pt x="195" y="15"/>
                    <a:pt x="195" y="13"/>
                  </a:cubicBezTo>
                  <a:cubicBezTo>
                    <a:pt x="192" y="13"/>
                    <a:pt x="192" y="13"/>
                    <a:pt x="190" y="11"/>
                  </a:cubicBezTo>
                  <a:cubicBezTo>
                    <a:pt x="191" y="11"/>
                    <a:pt x="192" y="10"/>
                    <a:pt x="192" y="10"/>
                  </a:cubicBezTo>
                  <a:cubicBezTo>
                    <a:pt x="208" y="4"/>
                    <a:pt x="202" y="8"/>
                    <a:pt x="217" y="10"/>
                  </a:cubicBezTo>
                  <a:cubicBezTo>
                    <a:pt x="221" y="8"/>
                    <a:pt x="227" y="7"/>
                    <a:pt x="233" y="6"/>
                  </a:cubicBezTo>
                  <a:cubicBezTo>
                    <a:pt x="234" y="8"/>
                    <a:pt x="235" y="10"/>
                    <a:pt x="237" y="11"/>
                  </a:cubicBezTo>
                  <a:cubicBezTo>
                    <a:pt x="264" y="8"/>
                    <a:pt x="283" y="8"/>
                    <a:pt x="311" y="4"/>
                  </a:cubicBezTo>
                  <a:cubicBezTo>
                    <a:pt x="317" y="5"/>
                    <a:pt x="324" y="6"/>
                    <a:pt x="330" y="8"/>
                  </a:cubicBezTo>
                  <a:cubicBezTo>
                    <a:pt x="336" y="9"/>
                    <a:pt x="380" y="3"/>
                    <a:pt x="38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240"/>
            <p:cNvSpPr>
              <a:spLocks/>
            </p:cNvSpPr>
            <p:nvPr/>
          </p:nvSpPr>
          <p:spPr bwMode="auto">
            <a:xfrm>
              <a:off x="11699379" y="5310888"/>
              <a:ext cx="38100" cy="11113"/>
            </a:xfrm>
            <a:custGeom>
              <a:avLst/>
              <a:gdLst>
                <a:gd name="T0" fmla="*/ 2 w 14"/>
                <a:gd name="T1" fmla="*/ 0 h 4"/>
                <a:gd name="T2" fmla="*/ 14 w 14"/>
                <a:gd name="T3" fmla="*/ 2 h 4"/>
                <a:gd name="T4" fmla="*/ 14 w 14"/>
                <a:gd name="T5" fmla="*/ 4 h 4"/>
                <a:gd name="T6" fmla="*/ 12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3"/>
                    <a:pt x="14" y="4"/>
                  </a:cubicBezTo>
                  <a:cubicBezTo>
                    <a:pt x="13" y="4"/>
                    <a:pt x="12" y="4"/>
                    <a:pt x="12" y="4"/>
                  </a:cubicBezTo>
                  <a:cubicBezTo>
                    <a:pt x="8" y="3"/>
                    <a:pt x="4"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241"/>
            <p:cNvSpPr>
              <a:spLocks/>
            </p:cNvSpPr>
            <p:nvPr/>
          </p:nvSpPr>
          <p:spPr bwMode="auto">
            <a:xfrm>
              <a:off x="11745416" y="5310888"/>
              <a:ext cx="12700" cy="7938"/>
            </a:xfrm>
            <a:custGeom>
              <a:avLst/>
              <a:gdLst>
                <a:gd name="T0" fmla="*/ 1 w 5"/>
                <a:gd name="T1" fmla="*/ 0 h 3"/>
                <a:gd name="T2" fmla="*/ 5 w 5"/>
                <a:gd name="T3" fmla="*/ 0 h 3"/>
                <a:gd name="T4" fmla="*/ 5 w 5"/>
                <a:gd name="T5" fmla="*/ 1 h 3"/>
                <a:gd name="T6" fmla="*/ 4 w 5"/>
                <a:gd name="T7" fmla="*/ 3 h 3"/>
                <a:gd name="T8" fmla="*/ 3 w 5"/>
                <a:gd name="T9" fmla="*/ 3 h 3"/>
                <a:gd name="T10" fmla="*/ 0 w 5"/>
                <a:gd name="T11" fmla="*/ 2 h 3"/>
                <a:gd name="T12" fmla="*/ 1 w 5"/>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5" h="3">
                  <a:moveTo>
                    <a:pt x="1" y="0"/>
                  </a:moveTo>
                  <a:cubicBezTo>
                    <a:pt x="3" y="0"/>
                    <a:pt x="4" y="0"/>
                    <a:pt x="5" y="0"/>
                  </a:cubicBezTo>
                  <a:cubicBezTo>
                    <a:pt x="5" y="0"/>
                    <a:pt x="5" y="0"/>
                    <a:pt x="5" y="1"/>
                  </a:cubicBezTo>
                  <a:cubicBezTo>
                    <a:pt x="5" y="1"/>
                    <a:pt x="5" y="2"/>
                    <a:pt x="4" y="3"/>
                  </a:cubicBezTo>
                  <a:cubicBezTo>
                    <a:pt x="4" y="3"/>
                    <a:pt x="4" y="3"/>
                    <a:pt x="3" y="3"/>
                  </a:cubicBezTo>
                  <a:cubicBezTo>
                    <a:pt x="2" y="2"/>
                    <a:pt x="1" y="2"/>
                    <a:pt x="0" y="2"/>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242"/>
            <p:cNvSpPr>
              <a:spLocks/>
            </p:cNvSpPr>
            <p:nvPr/>
          </p:nvSpPr>
          <p:spPr bwMode="auto">
            <a:xfrm>
              <a:off x="13286879" y="5310888"/>
              <a:ext cx="34925" cy="15875"/>
            </a:xfrm>
            <a:custGeom>
              <a:avLst/>
              <a:gdLst>
                <a:gd name="T0" fmla="*/ 3 w 13"/>
                <a:gd name="T1" fmla="*/ 0 h 6"/>
                <a:gd name="T2" fmla="*/ 0 w 13"/>
                <a:gd name="T3" fmla="*/ 3 h 6"/>
                <a:gd name="T4" fmla="*/ 0 w 13"/>
                <a:gd name="T5" fmla="*/ 4 h 6"/>
                <a:gd name="T6" fmla="*/ 2 w 13"/>
                <a:gd name="T7" fmla="*/ 4 h 6"/>
                <a:gd name="T8" fmla="*/ 13 w 13"/>
                <a:gd name="T9" fmla="*/ 1 h 6"/>
                <a:gd name="T10" fmla="*/ 13 w 13"/>
                <a:gd name="T11" fmla="*/ 0 h 6"/>
                <a:gd name="T12" fmla="*/ 3 w 13"/>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3" h="6">
                  <a:moveTo>
                    <a:pt x="3" y="0"/>
                  </a:moveTo>
                  <a:cubicBezTo>
                    <a:pt x="2" y="1"/>
                    <a:pt x="1" y="2"/>
                    <a:pt x="0" y="3"/>
                  </a:cubicBezTo>
                  <a:cubicBezTo>
                    <a:pt x="0" y="3"/>
                    <a:pt x="0" y="3"/>
                    <a:pt x="0" y="4"/>
                  </a:cubicBezTo>
                  <a:cubicBezTo>
                    <a:pt x="0" y="4"/>
                    <a:pt x="1" y="4"/>
                    <a:pt x="2" y="4"/>
                  </a:cubicBezTo>
                  <a:cubicBezTo>
                    <a:pt x="7" y="6"/>
                    <a:pt x="11" y="4"/>
                    <a:pt x="13" y="1"/>
                  </a:cubicBezTo>
                  <a:cubicBezTo>
                    <a:pt x="13" y="0"/>
                    <a:pt x="13" y="0"/>
                    <a:pt x="13" y="0"/>
                  </a:cubicBezTo>
                  <a:cubicBezTo>
                    <a:pt x="10" y="0"/>
                    <a:pt x="6"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243"/>
            <p:cNvSpPr>
              <a:spLocks/>
            </p:cNvSpPr>
            <p:nvPr/>
          </p:nvSpPr>
          <p:spPr bwMode="auto">
            <a:xfrm>
              <a:off x="10697666" y="5325175"/>
              <a:ext cx="44450" cy="12700"/>
            </a:xfrm>
            <a:custGeom>
              <a:avLst/>
              <a:gdLst>
                <a:gd name="T0" fmla="*/ 4 w 17"/>
                <a:gd name="T1" fmla="*/ 0 h 5"/>
                <a:gd name="T2" fmla="*/ 17 w 17"/>
                <a:gd name="T3" fmla="*/ 1 h 5"/>
                <a:gd name="T4" fmla="*/ 12 w 17"/>
                <a:gd name="T5" fmla="*/ 5 h 5"/>
                <a:gd name="T6" fmla="*/ 0 w 17"/>
                <a:gd name="T7" fmla="*/ 2 h 5"/>
                <a:gd name="T8" fmla="*/ 4 w 17"/>
                <a:gd name="T9" fmla="*/ 0 h 5"/>
              </a:gdLst>
              <a:ahLst/>
              <a:cxnLst>
                <a:cxn ang="0">
                  <a:pos x="T0" y="T1"/>
                </a:cxn>
                <a:cxn ang="0">
                  <a:pos x="T2" y="T3"/>
                </a:cxn>
                <a:cxn ang="0">
                  <a:pos x="T4" y="T5"/>
                </a:cxn>
                <a:cxn ang="0">
                  <a:pos x="T6" y="T7"/>
                </a:cxn>
                <a:cxn ang="0">
                  <a:pos x="T8" y="T9"/>
                </a:cxn>
              </a:cxnLst>
              <a:rect l="0" t="0" r="r" b="b"/>
              <a:pathLst>
                <a:path w="17" h="5">
                  <a:moveTo>
                    <a:pt x="4" y="0"/>
                  </a:moveTo>
                  <a:cubicBezTo>
                    <a:pt x="8" y="0"/>
                    <a:pt x="13" y="1"/>
                    <a:pt x="17" y="1"/>
                  </a:cubicBezTo>
                  <a:cubicBezTo>
                    <a:pt x="15" y="3"/>
                    <a:pt x="13" y="4"/>
                    <a:pt x="12" y="5"/>
                  </a:cubicBezTo>
                  <a:cubicBezTo>
                    <a:pt x="8" y="5"/>
                    <a:pt x="2" y="4"/>
                    <a:pt x="0" y="2"/>
                  </a:cubicBezTo>
                  <a:cubicBezTo>
                    <a:pt x="1"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244"/>
            <p:cNvSpPr>
              <a:spLocks/>
            </p:cNvSpPr>
            <p:nvPr/>
          </p:nvSpPr>
          <p:spPr bwMode="auto">
            <a:xfrm>
              <a:off x="10884991" y="5329938"/>
              <a:ext cx="71438" cy="20638"/>
            </a:xfrm>
            <a:custGeom>
              <a:avLst/>
              <a:gdLst>
                <a:gd name="T0" fmla="*/ 6 w 27"/>
                <a:gd name="T1" fmla="*/ 0 h 8"/>
                <a:gd name="T2" fmla="*/ 27 w 27"/>
                <a:gd name="T3" fmla="*/ 1 h 8"/>
                <a:gd name="T4" fmla="*/ 25 w 27"/>
                <a:gd name="T5" fmla="*/ 4 h 8"/>
                <a:gd name="T6" fmla="*/ 0 w 27"/>
                <a:gd name="T7" fmla="*/ 5 h 8"/>
                <a:gd name="T8" fmla="*/ 2 w 27"/>
                <a:gd name="T9" fmla="*/ 2 h 8"/>
                <a:gd name="T10" fmla="*/ 6 w 27"/>
                <a:gd name="T11" fmla="*/ 0 h 8"/>
              </a:gdLst>
              <a:ahLst/>
              <a:cxnLst>
                <a:cxn ang="0">
                  <a:pos x="T0" y="T1"/>
                </a:cxn>
                <a:cxn ang="0">
                  <a:pos x="T2" y="T3"/>
                </a:cxn>
                <a:cxn ang="0">
                  <a:pos x="T4" y="T5"/>
                </a:cxn>
                <a:cxn ang="0">
                  <a:pos x="T6" y="T7"/>
                </a:cxn>
                <a:cxn ang="0">
                  <a:pos x="T8" y="T9"/>
                </a:cxn>
                <a:cxn ang="0">
                  <a:pos x="T10" y="T11"/>
                </a:cxn>
              </a:cxnLst>
              <a:rect l="0" t="0" r="r" b="b"/>
              <a:pathLst>
                <a:path w="27" h="8">
                  <a:moveTo>
                    <a:pt x="6" y="0"/>
                  </a:moveTo>
                  <a:cubicBezTo>
                    <a:pt x="13" y="1"/>
                    <a:pt x="20" y="1"/>
                    <a:pt x="27" y="1"/>
                  </a:cubicBezTo>
                  <a:cubicBezTo>
                    <a:pt x="26" y="2"/>
                    <a:pt x="26" y="3"/>
                    <a:pt x="25" y="4"/>
                  </a:cubicBezTo>
                  <a:cubicBezTo>
                    <a:pt x="12" y="5"/>
                    <a:pt x="10" y="8"/>
                    <a:pt x="0" y="5"/>
                  </a:cubicBezTo>
                  <a:cubicBezTo>
                    <a:pt x="1" y="4"/>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245"/>
            <p:cNvSpPr>
              <a:spLocks/>
            </p:cNvSpPr>
            <p:nvPr/>
          </p:nvSpPr>
          <p:spPr bwMode="auto">
            <a:xfrm>
              <a:off x="12077204" y="5334700"/>
              <a:ext cx="19050" cy="12700"/>
            </a:xfrm>
            <a:custGeom>
              <a:avLst/>
              <a:gdLst>
                <a:gd name="T0" fmla="*/ 2 w 7"/>
                <a:gd name="T1" fmla="*/ 0 h 5"/>
                <a:gd name="T2" fmla="*/ 0 w 7"/>
                <a:gd name="T3" fmla="*/ 3 h 5"/>
                <a:gd name="T4" fmla="*/ 2 w 7"/>
                <a:gd name="T5" fmla="*/ 5 h 5"/>
                <a:gd name="T6" fmla="*/ 7 w 7"/>
                <a:gd name="T7" fmla="*/ 1 h 5"/>
                <a:gd name="T8" fmla="*/ 7 w 7"/>
                <a:gd name="T9" fmla="*/ 0 h 5"/>
                <a:gd name="T10" fmla="*/ 2 w 7"/>
                <a:gd name="T11" fmla="*/ 0 h 5"/>
              </a:gdLst>
              <a:ahLst/>
              <a:cxnLst>
                <a:cxn ang="0">
                  <a:pos x="T0" y="T1"/>
                </a:cxn>
                <a:cxn ang="0">
                  <a:pos x="T2" y="T3"/>
                </a:cxn>
                <a:cxn ang="0">
                  <a:pos x="T4" y="T5"/>
                </a:cxn>
                <a:cxn ang="0">
                  <a:pos x="T6" y="T7"/>
                </a:cxn>
                <a:cxn ang="0">
                  <a:pos x="T8" y="T9"/>
                </a:cxn>
                <a:cxn ang="0">
                  <a:pos x="T10" y="T11"/>
                </a:cxn>
              </a:cxnLst>
              <a:rect l="0" t="0" r="r" b="b"/>
              <a:pathLst>
                <a:path w="7" h="5">
                  <a:moveTo>
                    <a:pt x="2" y="0"/>
                  </a:moveTo>
                  <a:cubicBezTo>
                    <a:pt x="1" y="1"/>
                    <a:pt x="1" y="2"/>
                    <a:pt x="0" y="3"/>
                  </a:cubicBezTo>
                  <a:cubicBezTo>
                    <a:pt x="1" y="4"/>
                    <a:pt x="1" y="5"/>
                    <a:pt x="2" y="5"/>
                  </a:cubicBezTo>
                  <a:cubicBezTo>
                    <a:pt x="4" y="4"/>
                    <a:pt x="5" y="3"/>
                    <a:pt x="7" y="1"/>
                  </a:cubicBezTo>
                  <a:cubicBezTo>
                    <a:pt x="7" y="1"/>
                    <a:pt x="7" y="1"/>
                    <a:pt x="7" y="0"/>
                  </a:cubicBezTo>
                  <a:cubicBezTo>
                    <a:pt x="5" y="0"/>
                    <a:pt x="4"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246"/>
            <p:cNvSpPr>
              <a:spLocks/>
            </p:cNvSpPr>
            <p:nvPr/>
          </p:nvSpPr>
          <p:spPr bwMode="auto">
            <a:xfrm>
              <a:off x="13685341" y="5334700"/>
              <a:ext cx="31750" cy="11113"/>
            </a:xfrm>
            <a:custGeom>
              <a:avLst/>
              <a:gdLst>
                <a:gd name="T0" fmla="*/ 2 w 12"/>
                <a:gd name="T1" fmla="*/ 0 h 4"/>
                <a:gd name="T2" fmla="*/ 0 w 12"/>
                <a:gd name="T3" fmla="*/ 1 h 4"/>
                <a:gd name="T4" fmla="*/ 1 w 12"/>
                <a:gd name="T5" fmla="*/ 4 h 4"/>
                <a:gd name="T6" fmla="*/ 10 w 12"/>
                <a:gd name="T7" fmla="*/ 4 h 4"/>
                <a:gd name="T8" fmla="*/ 12 w 12"/>
                <a:gd name="T9" fmla="*/ 1 h 4"/>
                <a:gd name="T10" fmla="*/ 10 w 12"/>
                <a:gd name="T11" fmla="*/ 1 h 4"/>
                <a:gd name="T12" fmla="*/ 2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2" y="0"/>
                  </a:moveTo>
                  <a:cubicBezTo>
                    <a:pt x="2" y="1"/>
                    <a:pt x="1" y="1"/>
                    <a:pt x="0" y="1"/>
                  </a:cubicBezTo>
                  <a:cubicBezTo>
                    <a:pt x="1" y="2"/>
                    <a:pt x="1" y="3"/>
                    <a:pt x="1" y="4"/>
                  </a:cubicBezTo>
                  <a:cubicBezTo>
                    <a:pt x="4" y="4"/>
                    <a:pt x="7" y="4"/>
                    <a:pt x="10" y="4"/>
                  </a:cubicBezTo>
                  <a:cubicBezTo>
                    <a:pt x="11" y="3"/>
                    <a:pt x="11" y="2"/>
                    <a:pt x="12" y="1"/>
                  </a:cubicBezTo>
                  <a:cubicBezTo>
                    <a:pt x="11" y="1"/>
                    <a:pt x="11" y="1"/>
                    <a:pt x="10" y="1"/>
                  </a:cubicBezTo>
                  <a:cubicBezTo>
                    <a:pt x="8" y="1"/>
                    <a:pt x="5"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247"/>
            <p:cNvSpPr>
              <a:spLocks/>
            </p:cNvSpPr>
            <p:nvPr/>
          </p:nvSpPr>
          <p:spPr bwMode="auto">
            <a:xfrm>
              <a:off x="11029454" y="5337875"/>
              <a:ext cx="26988" cy="15875"/>
            </a:xfrm>
            <a:custGeom>
              <a:avLst/>
              <a:gdLst>
                <a:gd name="T0" fmla="*/ 6 w 10"/>
                <a:gd name="T1" fmla="*/ 0 h 6"/>
                <a:gd name="T2" fmla="*/ 10 w 10"/>
                <a:gd name="T3" fmla="*/ 1 h 6"/>
                <a:gd name="T4" fmla="*/ 9 w 10"/>
                <a:gd name="T5" fmla="*/ 3 h 6"/>
                <a:gd name="T6" fmla="*/ 0 w 10"/>
                <a:gd name="T7" fmla="*/ 3 h 6"/>
                <a:gd name="T8" fmla="*/ 0 w 10"/>
                <a:gd name="T9" fmla="*/ 2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1"/>
                    <a:pt x="9" y="1"/>
                    <a:pt x="10" y="1"/>
                  </a:cubicBezTo>
                  <a:cubicBezTo>
                    <a:pt x="10" y="2"/>
                    <a:pt x="10" y="3"/>
                    <a:pt x="9" y="3"/>
                  </a:cubicBezTo>
                  <a:cubicBezTo>
                    <a:pt x="5" y="4"/>
                    <a:pt x="3" y="6"/>
                    <a:pt x="0" y="3"/>
                  </a:cubicBezTo>
                  <a:cubicBezTo>
                    <a:pt x="0" y="3"/>
                    <a:pt x="0" y="3"/>
                    <a:pt x="0" y="2"/>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248"/>
            <p:cNvSpPr>
              <a:spLocks/>
            </p:cNvSpPr>
            <p:nvPr/>
          </p:nvSpPr>
          <p:spPr bwMode="auto">
            <a:xfrm>
              <a:off x="13528179" y="5355338"/>
              <a:ext cx="15875" cy="11113"/>
            </a:xfrm>
            <a:custGeom>
              <a:avLst/>
              <a:gdLst>
                <a:gd name="T0" fmla="*/ 2 w 6"/>
                <a:gd name="T1" fmla="*/ 0 h 4"/>
                <a:gd name="T2" fmla="*/ 6 w 6"/>
                <a:gd name="T3" fmla="*/ 0 h 4"/>
                <a:gd name="T4" fmla="*/ 6 w 6"/>
                <a:gd name="T5" fmla="*/ 1 h 4"/>
                <a:gd name="T6" fmla="*/ 5 w 6"/>
                <a:gd name="T7" fmla="*/ 3 h 4"/>
                <a:gd name="T8" fmla="*/ 0 w 6"/>
                <a:gd name="T9" fmla="*/ 4 h 4"/>
                <a:gd name="T10" fmla="*/ 0 w 6"/>
                <a:gd name="T11" fmla="*/ 1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3" y="0"/>
                    <a:pt x="4" y="0"/>
                    <a:pt x="6" y="0"/>
                  </a:cubicBezTo>
                  <a:cubicBezTo>
                    <a:pt x="6" y="0"/>
                    <a:pt x="6" y="1"/>
                    <a:pt x="6" y="1"/>
                  </a:cubicBezTo>
                  <a:cubicBezTo>
                    <a:pt x="5" y="2"/>
                    <a:pt x="5" y="2"/>
                    <a:pt x="5" y="3"/>
                  </a:cubicBezTo>
                  <a:cubicBezTo>
                    <a:pt x="3" y="3"/>
                    <a:pt x="2" y="4"/>
                    <a:pt x="0" y="4"/>
                  </a:cubicBezTo>
                  <a:cubicBezTo>
                    <a:pt x="0" y="3"/>
                    <a:pt x="0" y="2"/>
                    <a:pt x="0" y="1"/>
                  </a:cubicBezTo>
                  <a:cubicBezTo>
                    <a:pt x="1"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249"/>
            <p:cNvSpPr>
              <a:spLocks/>
            </p:cNvSpPr>
            <p:nvPr/>
          </p:nvSpPr>
          <p:spPr bwMode="auto">
            <a:xfrm>
              <a:off x="11678741" y="5358513"/>
              <a:ext cx="26988" cy="15875"/>
            </a:xfrm>
            <a:custGeom>
              <a:avLst/>
              <a:gdLst>
                <a:gd name="T0" fmla="*/ 6 w 10"/>
                <a:gd name="T1" fmla="*/ 0 h 6"/>
                <a:gd name="T2" fmla="*/ 10 w 10"/>
                <a:gd name="T3" fmla="*/ 0 h 6"/>
                <a:gd name="T4" fmla="*/ 10 w 10"/>
                <a:gd name="T5" fmla="*/ 3 h 6"/>
                <a:gd name="T6" fmla="*/ 8 w 10"/>
                <a:gd name="T7" fmla="*/ 6 h 6"/>
                <a:gd name="T8" fmla="*/ 0 w 10"/>
                <a:gd name="T9" fmla="*/ 4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0"/>
                    <a:pt x="9" y="0"/>
                    <a:pt x="10" y="0"/>
                  </a:cubicBezTo>
                  <a:cubicBezTo>
                    <a:pt x="10" y="1"/>
                    <a:pt x="10" y="2"/>
                    <a:pt x="10" y="3"/>
                  </a:cubicBezTo>
                  <a:cubicBezTo>
                    <a:pt x="9" y="4"/>
                    <a:pt x="9" y="5"/>
                    <a:pt x="8" y="6"/>
                  </a:cubicBezTo>
                  <a:cubicBezTo>
                    <a:pt x="4" y="6"/>
                    <a:pt x="3" y="6"/>
                    <a:pt x="0" y="4"/>
                  </a:cubicBezTo>
                  <a:cubicBezTo>
                    <a:pt x="2"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250"/>
            <p:cNvSpPr>
              <a:spLocks/>
            </p:cNvSpPr>
            <p:nvPr/>
          </p:nvSpPr>
          <p:spPr bwMode="auto">
            <a:xfrm>
              <a:off x="13480554" y="5358513"/>
              <a:ext cx="39688" cy="15875"/>
            </a:xfrm>
            <a:custGeom>
              <a:avLst/>
              <a:gdLst>
                <a:gd name="T0" fmla="*/ 8 w 15"/>
                <a:gd name="T1" fmla="*/ 0 h 6"/>
                <a:gd name="T2" fmla="*/ 15 w 15"/>
                <a:gd name="T3" fmla="*/ 1 h 6"/>
                <a:gd name="T4" fmla="*/ 12 w 15"/>
                <a:gd name="T5" fmla="*/ 5 h 6"/>
                <a:gd name="T6" fmla="*/ 0 w 15"/>
                <a:gd name="T7" fmla="*/ 6 h 6"/>
                <a:gd name="T8" fmla="*/ 3 w 15"/>
                <a:gd name="T9" fmla="*/ 2 h 6"/>
                <a:gd name="T10" fmla="*/ 8 w 15"/>
                <a:gd name="T11" fmla="*/ 0 h 6"/>
              </a:gdLst>
              <a:ahLst/>
              <a:cxnLst>
                <a:cxn ang="0">
                  <a:pos x="T0" y="T1"/>
                </a:cxn>
                <a:cxn ang="0">
                  <a:pos x="T2" y="T3"/>
                </a:cxn>
                <a:cxn ang="0">
                  <a:pos x="T4" y="T5"/>
                </a:cxn>
                <a:cxn ang="0">
                  <a:pos x="T6" y="T7"/>
                </a:cxn>
                <a:cxn ang="0">
                  <a:pos x="T8" y="T9"/>
                </a:cxn>
                <a:cxn ang="0">
                  <a:pos x="T10" y="T11"/>
                </a:cxn>
              </a:cxnLst>
              <a:rect l="0" t="0" r="r" b="b"/>
              <a:pathLst>
                <a:path w="15" h="6">
                  <a:moveTo>
                    <a:pt x="8" y="0"/>
                  </a:moveTo>
                  <a:cubicBezTo>
                    <a:pt x="11" y="0"/>
                    <a:pt x="13" y="1"/>
                    <a:pt x="15" y="1"/>
                  </a:cubicBezTo>
                  <a:cubicBezTo>
                    <a:pt x="14" y="2"/>
                    <a:pt x="13" y="4"/>
                    <a:pt x="12" y="5"/>
                  </a:cubicBezTo>
                  <a:cubicBezTo>
                    <a:pt x="8" y="5"/>
                    <a:pt x="4" y="5"/>
                    <a:pt x="0" y="6"/>
                  </a:cubicBezTo>
                  <a:cubicBezTo>
                    <a:pt x="1" y="4"/>
                    <a:pt x="2" y="3"/>
                    <a:pt x="3" y="2"/>
                  </a:cubicBezTo>
                  <a:cubicBezTo>
                    <a:pt x="5" y="1"/>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251"/>
            <p:cNvSpPr>
              <a:spLocks/>
            </p:cNvSpPr>
            <p:nvPr/>
          </p:nvSpPr>
          <p:spPr bwMode="auto">
            <a:xfrm>
              <a:off x="13653591" y="5361688"/>
              <a:ext cx="50800" cy="20638"/>
            </a:xfrm>
            <a:custGeom>
              <a:avLst/>
              <a:gdLst>
                <a:gd name="T0" fmla="*/ 12 w 19"/>
                <a:gd name="T1" fmla="*/ 0 h 8"/>
                <a:gd name="T2" fmla="*/ 0 w 19"/>
                <a:gd name="T3" fmla="*/ 6 h 8"/>
                <a:gd name="T4" fmla="*/ 1 w 19"/>
                <a:gd name="T5" fmla="*/ 8 h 8"/>
                <a:gd name="T6" fmla="*/ 2 w 19"/>
                <a:gd name="T7" fmla="*/ 8 h 8"/>
                <a:gd name="T8" fmla="*/ 19 w 19"/>
                <a:gd name="T9" fmla="*/ 3 h 8"/>
                <a:gd name="T10" fmla="*/ 19 w 19"/>
                <a:gd name="T11" fmla="*/ 2 h 8"/>
                <a:gd name="T12" fmla="*/ 12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2" y="0"/>
                  </a:moveTo>
                  <a:cubicBezTo>
                    <a:pt x="8" y="2"/>
                    <a:pt x="4" y="4"/>
                    <a:pt x="0" y="6"/>
                  </a:cubicBezTo>
                  <a:cubicBezTo>
                    <a:pt x="0" y="6"/>
                    <a:pt x="1" y="7"/>
                    <a:pt x="1" y="8"/>
                  </a:cubicBezTo>
                  <a:cubicBezTo>
                    <a:pt x="1" y="8"/>
                    <a:pt x="2" y="8"/>
                    <a:pt x="2" y="8"/>
                  </a:cubicBezTo>
                  <a:cubicBezTo>
                    <a:pt x="9" y="7"/>
                    <a:pt x="15" y="6"/>
                    <a:pt x="19" y="3"/>
                  </a:cubicBezTo>
                  <a:cubicBezTo>
                    <a:pt x="19" y="3"/>
                    <a:pt x="19" y="2"/>
                    <a:pt x="19" y="2"/>
                  </a:cubicBezTo>
                  <a:cubicBezTo>
                    <a:pt x="17" y="1"/>
                    <a:pt x="14"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252"/>
            <p:cNvSpPr>
              <a:spLocks/>
            </p:cNvSpPr>
            <p:nvPr/>
          </p:nvSpPr>
          <p:spPr bwMode="auto">
            <a:xfrm>
              <a:off x="12797929" y="5371213"/>
              <a:ext cx="47625" cy="19050"/>
            </a:xfrm>
            <a:custGeom>
              <a:avLst/>
              <a:gdLst>
                <a:gd name="T0" fmla="*/ 9 w 18"/>
                <a:gd name="T1" fmla="*/ 0 h 7"/>
                <a:gd name="T2" fmla="*/ 18 w 18"/>
                <a:gd name="T3" fmla="*/ 2 h 7"/>
                <a:gd name="T4" fmla="*/ 18 w 18"/>
                <a:gd name="T5" fmla="*/ 3 h 7"/>
                <a:gd name="T6" fmla="*/ 0 w 18"/>
                <a:gd name="T7" fmla="*/ 3 h 7"/>
                <a:gd name="T8" fmla="*/ 9 w 18"/>
                <a:gd name="T9" fmla="*/ 0 h 7"/>
              </a:gdLst>
              <a:ahLst/>
              <a:cxnLst>
                <a:cxn ang="0">
                  <a:pos x="T0" y="T1"/>
                </a:cxn>
                <a:cxn ang="0">
                  <a:pos x="T2" y="T3"/>
                </a:cxn>
                <a:cxn ang="0">
                  <a:pos x="T4" y="T5"/>
                </a:cxn>
                <a:cxn ang="0">
                  <a:pos x="T6" y="T7"/>
                </a:cxn>
                <a:cxn ang="0">
                  <a:pos x="T8" y="T9"/>
                </a:cxn>
              </a:cxnLst>
              <a:rect l="0" t="0" r="r" b="b"/>
              <a:pathLst>
                <a:path w="18" h="7">
                  <a:moveTo>
                    <a:pt x="9" y="0"/>
                  </a:moveTo>
                  <a:cubicBezTo>
                    <a:pt x="14" y="0"/>
                    <a:pt x="16" y="0"/>
                    <a:pt x="18" y="2"/>
                  </a:cubicBezTo>
                  <a:cubicBezTo>
                    <a:pt x="18" y="2"/>
                    <a:pt x="18" y="2"/>
                    <a:pt x="18" y="3"/>
                  </a:cubicBezTo>
                  <a:cubicBezTo>
                    <a:pt x="12" y="5"/>
                    <a:pt x="5" y="7"/>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253"/>
            <p:cNvSpPr>
              <a:spLocks/>
            </p:cNvSpPr>
            <p:nvPr/>
          </p:nvSpPr>
          <p:spPr bwMode="auto">
            <a:xfrm>
              <a:off x="13559929" y="5371213"/>
              <a:ext cx="65088" cy="15875"/>
            </a:xfrm>
            <a:custGeom>
              <a:avLst/>
              <a:gdLst>
                <a:gd name="T0" fmla="*/ 10 w 25"/>
                <a:gd name="T1" fmla="*/ 0 h 6"/>
                <a:gd name="T2" fmla="*/ 0 w 25"/>
                <a:gd name="T3" fmla="*/ 4 h 6"/>
                <a:gd name="T4" fmla="*/ 0 w 25"/>
                <a:gd name="T5" fmla="*/ 6 h 6"/>
                <a:gd name="T6" fmla="*/ 25 w 25"/>
                <a:gd name="T7" fmla="*/ 1 h 6"/>
                <a:gd name="T8" fmla="*/ 25 w 25"/>
                <a:gd name="T9" fmla="*/ 0 h 6"/>
                <a:gd name="T10" fmla="*/ 10 w 25"/>
                <a:gd name="T11" fmla="*/ 0 h 6"/>
              </a:gdLst>
              <a:ahLst/>
              <a:cxnLst>
                <a:cxn ang="0">
                  <a:pos x="T0" y="T1"/>
                </a:cxn>
                <a:cxn ang="0">
                  <a:pos x="T2" y="T3"/>
                </a:cxn>
                <a:cxn ang="0">
                  <a:pos x="T4" y="T5"/>
                </a:cxn>
                <a:cxn ang="0">
                  <a:pos x="T6" y="T7"/>
                </a:cxn>
                <a:cxn ang="0">
                  <a:pos x="T8" y="T9"/>
                </a:cxn>
                <a:cxn ang="0">
                  <a:pos x="T10" y="T11"/>
                </a:cxn>
              </a:cxnLst>
              <a:rect l="0" t="0" r="r" b="b"/>
              <a:pathLst>
                <a:path w="25" h="6">
                  <a:moveTo>
                    <a:pt x="10" y="0"/>
                  </a:moveTo>
                  <a:cubicBezTo>
                    <a:pt x="6" y="1"/>
                    <a:pt x="2" y="1"/>
                    <a:pt x="0" y="4"/>
                  </a:cubicBezTo>
                  <a:cubicBezTo>
                    <a:pt x="0" y="4"/>
                    <a:pt x="0" y="5"/>
                    <a:pt x="0" y="6"/>
                  </a:cubicBezTo>
                  <a:cubicBezTo>
                    <a:pt x="9" y="6"/>
                    <a:pt x="21" y="5"/>
                    <a:pt x="25" y="1"/>
                  </a:cubicBezTo>
                  <a:cubicBezTo>
                    <a:pt x="25" y="0"/>
                    <a:pt x="25" y="0"/>
                    <a:pt x="25" y="0"/>
                  </a:cubicBezTo>
                  <a:cubicBezTo>
                    <a:pt x="20" y="0"/>
                    <a:pt x="15" y="0"/>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254"/>
            <p:cNvSpPr>
              <a:spLocks/>
            </p:cNvSpPr>
            <p:nvPr/>
          </p:nvSpPr>
          <p:spPr bwMode="auto">
            <a:xfrm>
              <a:off x="12447091" y="5374388"/>
              <a:ext cx="28575" cy="11113"/>
            </a:xfrm>
            <a:custGeom>
              <a:avLst/>
              <a:gdLst>
                <a:gd name="T0" fmla="*/ 2 w 11"/>
                <a:gd name="T1" fmla="*/ 0 h 4"/>
                <a:gd name="T2" fmla="*/ 11 w 11"/>
                <a:gd name="T3" fmla="*/ 1 h 4"/>
                <a:gd name="T4" fmla="*/ 11 w 11"/>
                <a:gd name="T5" fmla="*/ 2 h 4"/>
                <a:gd name="T6" fmla="*/ 10 w 11"/>
                <a:gd name="T7" fmla="*/ 4 h 4"/>
                <a:gd name="T8" fmla="*/ 0 w 11"/>
                <a:gd name="T9" fmla="*/ 3 h 4"/>
                <a:gd name="T10" fmla="*/ 2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2" y="0"/>
                  </a:moveTo>
                  <a:cubicBezTo>
                    <a:pt x="5" y="0"/>
                    <a:pt x="8" y="0"/>
                    <a:pt x="11" y="1"/>
                  </a:cubicBezTo>
                  <a:cubicBezTo>
                    <a:pt x="11" y="1"/>
                    <a:pt x="11" y="1"/>
                    <a:pt x="11" y="2"/>
                  </a:cubicBezTo>
                  <a:cubicBezTo>
                    <a:pt x="10" y="2"/>
                    <a:pt x="10" y="3"/>
                    <a:pt x="10" y="4"/>
                  </a:cubicBezTo>
                  <a:cubicBezTo>
                    <a:pt x="7" y="3"/>
                    <a:pt x="3"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255"/>
            <p:cNvSpPr>
              <a:spLocks/>
            </p:cNvSpPr>
            <p:nvPr/>
          </p:nvSpPr>
          <p:spPr bwMode="auto">
            <a:xfrm>
              <a:off x="10489704" y="5415663"/>
              <a:ext cx="42863" cy="15875"/>
            </a:xfrm>
            <a:custGeom>
              <a:avLst/>
              <a:gdLst>
                <a:gd name="T0" fmla="*/ 13 w 16"/>
                <a:gd name="T1" fmla="*/ 0 h 6"/>
                <a:gd name="T2" fmla="*/ 16 w 16"/>
                <a:gd name="T3" fmla="*/ 1 h 6"/>
                <a:gd name="T4" fmla="*/ 13 w 16"/>
                <a:gd name="T5" fmla="*/ 5 h 6"/>
                <a:gd name="T6" fmla="*/ 0 w 16"/>
                <a:gd name="T7" fmla="*/ 6 h 6"/>
                <a:gd name="T8" fmla="*/ 1 w 16"/>
                <a:gd name="T9" fmla="*/ 3 h 6"/>
                <a:gd name="T10" fmla="*/ 13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13" y="0"/>
                  </a:moveTo>
                  <a:cubicBezTo>
                    <a:pt x="14" y="0"/>
                    <a:pt x="15" y="1"/>
                    <a:pt x="16" y="1"/>
                  </a:cubicBezTo>
                  <a:cubicBezTo>
                    <a:pt x="15" y="2"/>
                    <a:pt x="14" y="4"/>
                    <a:pt x="13" y="5"/>
                  </a:cubicBezTo>
                  <a:cubicBezTo>
                    <a:pt x="9" y="5"/>
                    <a:pt x="4" y="6"/>
                    <a:pt x="0" y="6"/>
                  </a:cubicBezTo>
                  <a:cubicBezTo>
                    <a:pt x="1" y="5"/>
                    <a:pt x="1" y="4"/>
                    <a:pt x="1" y="3"/>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256"/>
            <p:cNvSpPr>
              <a:spLocks/>
            </p:cNvSpPr>
            <p:nvPr/>
          </p:nvSpPr>
          <p:spPr bwMode="auto">
            <a:xfrm>
              <a:off x="10223004" y="5418838"/>
              <a:ext cx="36513" cy="12700"/>
            </a:xfrm>
            <a:custGeom>
              <a:avLst/>
              <a:gdLst>
                <a:gd name="T0" fmla="*/ 3 w 14"/>
                <a:gd name="T1" fmla="*/ 0 h 5"/>
                <a:gd name="T2" fmla="*/ 14 w 14"/>
                <a:gd name="T3" fmla="*/ 0 h 5"/>
                <a:gd name="T4" fmla="*/ 12 w 14"/>
                <a:gd name="T5" fmla="*/ 3 h 5"/>
                <a:gd name="T6" fmla="*/ 1 w 14"/>
                <a:gd name="T7" fmla="*/ 5 h 5"/>
                <a:gd name="T8" fmla="*/ 0 w 14"/>
                <a:gd name="T9" fmla="*/ 3 h 5"/>
                <a:gd name="T10" fmla="*/ 0 w 14"/>
                <a:gd name="T11" fmla="*/ 2 h 5"/>
                <a:gd name="T12" fmla="*/ 3 w 14"/>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4" h="5">
                  <a:moveTo>
                    <a:pt x="3" y="0"/>
                  </a:moveTo>
                  <a:cubicBezTo>
                    <a:pt x="7" y="0"/>
                    <a:pt x="10" y="0"/>
                    <a:pt x="14" y="0"/>
                  </a:cubicBezTo>
                  <a:cubicBezTo>
                    <a:pt x="13" y="1"/>
                    <a:pt x="13" y="2"/>
                    <a:pt x="12" y="3"/>
                  </a:cubicBezTo>
                  <a:cubicBezTo>
                    <a:pt x="8" y="4"/>
                    <a:pt x="4" y="4"/>
                    <a:pt x="1" y="5"/>
                  </a:cubicBezTo>
                  <a:cubicBezTo>
                    <a:pt x="0" y="4"/>
                    <a:pt x="0" y="4"/>
                    <a:pt x="0" y="3"/>
                  </a:cubicBezTo>
                  <a:cubicBezTo>
                    <a:pt x="0" y="3"/>
                    <a:pt x="0" y="2"/>
                    <a:pt x="0" y="2"/>
                  </a:cubicBezTo>
                  <a:cubicBezTo>
                    <a:pt x="1" y="1"/>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257"/>
            <p:cNvSpPr>
              <a:spLocks/>
            </p:cNvSpPr>
            <p:nvPr/>
          </p:nvSpPr>
          <p:spPr bwMode="auto">
            <a:xfrm>
              <a:off x="10356354" y="5437888"/>
              <a:ext cx="101600" cy="22225"/>
            </a:xfrm>
            <a:custGeom>
              <a:avLst/>
              <a:gdLst>
                <a:gd name="T0" fmla="*/ 8 w 39"/>
                <a:gd name="T1" fmla="*/ 0 h 9"/>
                <a:gd name="T2" fmla="*/ 39 w 39"/>
                <a:gd name="T3" fmla="*/ 1 h 9"/>
                <a:gd name="T4" fmla="*/ 38 w 39"/>
                <a:gd name="T5" fmla="*/ 5 h 9"/>
                <a:gd name="T6" fmla="*/ 0 w 39"/>
                <a:gd name="T7" fmla="*/ 5 h 9"/>
                <a:gd name="T8" fmla="*/ 1 w 39"/>
                <a:gd name="T9" fmla="*/ 3 h 9"/>
                <a:gd name="T10" fmla="*/ 8 w 39"/>
                <a:gd name="T11" fmla="*/ 0 h 9"/>
              </a:gdLst>
              <a:ahLst/>
              <a:cxnLst>
                <a:cxn ang="0">
                  <a:pos x="T0" y="T1"/>
                </a:cxn>
                <a:cxn ang="0">
                  <a:pos x="T2" y="T3"/>
                </a:cxn>
                <a:cxn ang="0">
                  <a:pos x="T4" y="T5"/>
                </a:cxn>
                <a:cxn ang="0">
                  <a:pos x="T6" y="T7"/>
                </a:cxn>
                <a:cxn ang="0">
                  <a:pos x="T8" y="T9"/>
                </a:cxn>
                <a:cxn ang="0">
                  <a:pos x="T10" y="T11"/>
                </a:cxn>
              </a:cxnLst>
              <a:rect l="0" t="0" r="r" b="b"/>
              <a:pathLst>
                <a:path w="39" h="9">
                  <a:moveTo>
                    <a:pt x="8" y="0"/>
                  </a:moveTo>
                  <a:cubicBezTo>
                    <a:pt x="18" y="0"/>
                    <a:pt x="29" y="0"/>
                    <a:pt x="39" y="1"/>
                  </a:cubicBezTo>
                  <a:cubicBezTo>
                    <a:pt x="39" y="2"/>
                    <a:pt x="38" y="3"/>
                    <a:pt x="38" y="5"/>
                  </a:cubicBezTo>
                  <a:cubicBezTo>
                    <a:pt x="27" y="5"/>
                    <a:pt x="12" y="9"/>
                    <a:pt x="0" y="5"/>
                  </a:cubicBezTo>
                  <a:cubicBezTo>
                    <a:pt x="1" y="4"/>
                    <a:pt x="1" y="3"/>
                    <a:pt x="1" y="3"/>
                  </a:cubicBezTo>
                  <a:cubicBezTo>
                    <a:pt x="4"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258"/>
            <p:cNvSpPr>
              <a:spLocks/>
            </p:cNvSpPr>
            <p:nvPr/>
          </p:nvSpPr>
          <p:spPr bwMode="auto">
            <a:xfrm>
              <a:off x="11500941" y="5439475"/>
              <a:ext cx="73025" cy="23813"/>
            </a:xfrm>
            <a:custGeom>
              <a:avLst/>
              <a:gdLst>
                <a:gd name="T0" fmla="*/ 20 w 28"/>
                <a:gd name="T1" fmla="*/ 0 h 9"/>
                <a:gd name="T2" fmla="*/ 28 w 28"/>
                <a:gd name="T3" fmla="*/ 5 h 9"/>
                <a:gd name="T4" fmla="*/ 27 w 28"/>
                <a:gd name="T5" fmla="*/ 6 h 9"/>
                <a:gd name="T6" fmla="*/ 0 w 28"/>
                <a:gd name="T7" fmla="*/ 9 h 9"/>
                <a:gd name="T8" fmla="*/ 1 w 28"/>
                <a:gd name="T9" fmla="*/ 6 h 9"/>
                <a:gd name="T10" fmla="*/ 20 w 28"/>
                <a:gd name="T11" fmla="*/ 0 h 9"/>
              </a:gdLst>
              <a:ahLst/>
              <a:cxnLst>
                <a:cxn ang="0">
                  <a:pos x="T0" y="T1"/>
                </a:cxn>
                <a:cxn ang="0">
                  <a:pos x="T2" y="T3"/>
                </a:cxn>
                <a:cxn ang="0">
                  <a:pos x="T4" y="T5"/>
                </a:cxn>
                <a:cxn ang="0">
                  <a:pos x="T6" y="T7"/>
                </a:cxn>
                <a:cxn ang="0">
                  <a:pos x="T8" y="T9"/>
                </a:cxn>
                <a:cxn ang="0">
                  <a:pos x="T10" y="T11"/>
                </a:cxn>
              </a:cxnLst>
              <a:rect l="0" t="0" r="r" b="b"/>
              <a:pathLst>
                <a:path w="28" h="9">
                  <a:moveTo>
                    <a:pt x="20" y="0"/>
                  </a:moveTo>
                  <a:cubicBezTo>
                    <a:pt x="23" y="1"/>
                    <a:pt x="26" y="3"/>
                    <a:pt x="28" y="5"/>
                  </a:cubicBezTo>
                  <a:cubicBezTo>
                    <a:pt x="28" y="5"/>
                    <a:pt x="27" y="6"/>
                    <a:pt x="27" y="6"/>
                  </a:cubicBezTo>
                  <a:cubicBezTo>
                    <a:pt x="18" y="9"/>
                    <a:pt x="11" y="9"/>
                    <a:pt x="0" y="9"/>
                  </a:cubicBezTo>
                  <a:cubicBezTo>
                    <a:pt x="1" y="8"/>
                    <a:pt x="1" y="7"/>
                    <a:pt x="1" y="6"/>
                  </a:cubicBezTo>
                  <a:cubicBezTo>
                    <a:pt x="8" y="4"/>
                    <a:pt x="14" y="2"/>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259"/>
            <p:cNvSpPr>
              <a:spLocks/>
            </p:cNvSpPr>
            <p:nvPr/>
          </p:nvSpPr>
          <p:spPr bwMode="auto">
            <a:xfrm>
              <a:off x="10481766" y="5442650"/>
              <a:ext cx="55563" cy="15875"/>
            </a:xfrm>
            <a:custGeom>
              <a:avLst/>
              <a:gdLst>
                <a:gd name="T0" fmla="*/ 5 w 21"/>
                <a:gd name="T1" fmla="*/ 0 h 6"/>
                <a:gd name="T2" fmla="*/ 21 w 21"/>
                <a:gd name="T3" fmla="*/ 1 h 6"/>
                <a:gd name="T4" fmla="*/ 20 w 21"/>
                <a:gd name="T5" fmla="*/ 3 h 6"/>
                <a:gd name="T6" fmla="*/ 0 w 21"/>
                <a:gd name="T7" fmla="*/ 4 h 6"/>
                <a:gd name="T8" fmla="*/ 1 w 21"/>
                <a:gd name="T9" fmla="*/ 2 h 6"/>
                <a:gd name="T10" fmla="*/ 5 w 21"/>
                <a:gd name="T11" fmla="*/ 0 h 6"/>
              </a:gdLst>
              <a:ahLst/>
              <a:cxnLst>
                <a:cxn ang="0">
                  <a:pos x="T0" y="T1"/>
                </a:cxn>
                <a:cxn ang="0">
                  <a:pos x="T2" y="T3"/>
                </a:cxn>
                <a:cxn ang="0">
                  <a:pos x="T4" y="T5"/>
                </a:cxn>
                <a:cxn ang="0">
                  <a:pos x="T6" y="T7"/>
                </a:cxn>
                <a:cxn ang="0">
                  <a:pos x="T8" y="T9"/>
                </a:cxn>
                <a:cxn ang="0">
                  <a:pos x="T10" y="T11"/>
                </a:cxn>
              </a:cxnLst>
              <a:rect l="0" t="0" r="r" b="b"/>
              <a:pathLst>
                <a:path w="21" h="6">
                  <a:moveTo>
                    <a:pt x="5" y="0"/>
                  </a:moveTo>
                  <a:cubicBezTo>
                    <a:pt x="10" y="0"/>
                    <a:pt x="15" y="0"/>
                    <a:pt x="21" y="1"/>
                  </a:cubicBezTo>
                  <a:cubicBezTo>
                    <a:pt x="20" y="1"/>
                    <a:pt x="20" y="2"/>
                    <a:pt x="20" y="3"/>
                  </a:cubicBezTo>
                  <a:cubicBezTo>
                    <a:pt x="14" y="4"/>
                    <a:pt x="6" y="6"/>
                    <a:pt x="0" y="4"/>
                  </a:cubicBezTo>
                  <a:cubicBezTo>
                    <a:pt x="1" y="4"/>
                    <a:pt x="1" y="3"/>
                    <a:pt x="1" y="2"/>
                  </a:cubicBezTo>
                  <a:cubicBezTo>
                    <a:pt x="3" y="1"/>
                    <a:pt x="4"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260"/>
            <p:cNvSpPr>
              <a:spLocks/>
            </p:cNvSpPr>
            <p:nvPr/>
          </p:nvSpPr>
          <p:spPr bwMode="auto">
            <a:xfrm>
              <a:off x="10723066" y="5455350"/>
              <a:ext cx="47625" cy="15875"/>
            </a:xfrm>
            <a:custGeom>
              <a:avLst/>
              <a:gdLst>
                <a:gd name="T0" fmla="*/ 6 w 18"/>
                <a:gd name="T1" fmla="*/ 0 h 6"/>
                <a:gd name="T2" fmla="*/ 0 w 18"/>
                <a:gd name="T3" fmla="*/ 4 h 6"/>
                <a:gd name="T4" fmla="*/ 1 w 18"/>
                <a:gd name="T5" fmla="*/ 6 h 6"/>
                <a:gd name="T6" fmla="*/ 2 w 18"/>
                <a:gd name="T7" fmla="*/ 6 h 6"/>
                <a:gd name="T8" fmla="*/ 18 w 18"/>
                <a:gd name="T9" fmla="*/ 5 h 6"/>
                <a:gd name="T10" fmla="*/ 18 w 18"/>
                <a:gd name="T11" fmla="*/ 2 h 6"/>
                <a:gd name="T12" fmla="*/ 6 w 18"/>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8" h="6">
                  <a:moveTo>
                    <a:pt x="6" y="0"/>
                  </a:moveTo>
                  <a:cubicBezTo>
                    <a:pt x="4" y="2"/>
                    <a:pt x="2" y="3"/>
                    <a:pt x="0" y="4"/>
                  </a:cubicBezTo>
                  <a:cubicBezTo>
                    <a:pt x="0" y="5"/>
                    <a:pt x="0" y="6"/>
                    <a:pt x="1" y="6"/>
                  </a:cubicBezTo>
                  <a:cubicBezTo>
                    <a:pt x="1" y="6"/>
                    <a:pt x="1" y="6"/>
                    <a:pt x="2" y="6"/>
                  </a:cubicBezTo>
                  <a:cubicBezTo>
                    <a:pt x="7" y="6"/>
                    <a:pt x="12" y="6"/>
                    <a:pt x="18" y="5"/>
                  </a:cubicBezTo>
                  <a:cubicBezTo>
                    <a:pt x="18" y="4"/>
                    <a:pt x="18" y="3"/>
                    <a:pt x="18" y="2"/>
                  </a:cubicBezTo>
                  <a:cubicBezTo>
                    <a:pt x="14" y="2"/>
                    <a:pt x="10"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261"/>
            <p:cNvSpPr>
              <a:spLocks/>
            </p:cNvSpPr>
            <p:nvPr/>
          </p:nvSpPr>
          <p:spPr bwMode="auto">
            <a:xfrm>
              <a:off x="10832604" y="5458525"/>
              <a:ext cx="58738" cy="23813"/>
            </a:xfrm>
            <a:custGeom>
              <a:avLst/>
              <a:gdLst>
                <a:gd name="T0" fmla="*/ 18 w 22"/>
                <a:gd name="T1" fmla="*/ 0 h 9"/>
                <a:gd name="T2" fmla="*/ 0 w 22"/>
                <a:gd name="T3" fmla="*/ 6 h 9"/>
                <a:gd name="T4" fmla="*/ 2 w 22"/>
                <a:gd name="T5" fmla="*/ 8 h 9"/>
                <a:gd name="T6" fmla="*/ 21 w 22"/>
                <a:gd name="T7" fmla="*/ 6 h 9"/>
                <a:gd name="T8" fmla="*/ 22 w 22"/>
                <a:gd name="T9" fmla="*/ 4 h 9"/>
                <a:gd name="T10" fmla="*/ 22 w 22"/>
                <a:gd name="T11" fmla="*/ 3 h 9"/>
                <a:gd name="T12" fmla="*/ 18 w 22"/>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0"/>
                  </a:moveTo>
                  <a:cubicBezTo>
                    <a:pt x="13" y="3"/>
                    <a:pt x="4" y="2"/>
                    <a:pt x="0" y="6"/>
                  </a:cubicBezTo>
                  <a:cubicBezTo>
                    <a:pt x="1" y="7"/>
                    <a:pt x="1" y="7"/>
                    <a:pt x="2" y="8"/>
                  </a:cubicBezTo>
                  <a:cubicBezTo>
                    <a:pt x="8" y="9"/>
                    <a:pt x="15" y="8"/>
                    <a:pt x="21" y="6"/>
                  </a:cubicBezTo>
                  <a:cubicBezTo>
                    <a:pt x="21" y="6"/>
                    <a:pt x="22" y="5"/>
                    <a:pt x="22" y="4"/>
                  </a:cubicBezTo>
                  <a:cubicBezTo>
                    <a:pt x="22" y="4"/>
                    <a:pt x="22" y="4"/>
                    <a:pt x="22" y="3"/>
                  </a:cubicBezTo>
                  <a:cubicBezTo>
                    <a:pt x="21" y="2"/>
                    <a:pt x="19" y="1"/>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262"/>
            <p:cNvSpPr>
              <a:spLocks/>
            </p:cNvSpPr>
            <p:nvPr/>
          </p:nvSpPr>
          <p:spPr bwMode="auto">
            <a:xfrm>
              <a:off x="10226179" y="5479163"/>
              <a:ext cx="133350" cy="28575"/>
            </a:xfrm>
            <a:custGeom>
              <a:avLst/>
              <a:gdLst>
                <a:gd name="T0" fmla="*/ 23 w 51"/>
                <a:gd name="T1" fmla="*/ 0 h 11"/>
                <a:gd name="T2" fmla="*/ 0 w 51"/>
                <a:gd name="T3" fmla="*/ 7 h 11"/>
                <a:gd name="T4" fmla="*/ 0 w 51"/>
                <a:gd name="T5" fmla="*/ 8 h 11"/>
                <a:gd name="T6" fmla="*/ 51 w 51"/>
                <a:gd name="T7" fmla="*/ 4 h 11"/>
                <a:gd name="T8" fmla="*/ 51 w 51"/>
                <a:gd name="T9" fmla="*/ 3 h 11"/>
                <a:gd name="T10" fmla="*/ 23 w 51"/>
                <a:gd name="T11" fmla="*/ 0 h 11"/>
              </a:gdLst>
              <a:ahLst/>
              <a:cxnLst>
                <a:cxn ang="0">
                  <a:pos x="T0" y="T1"/>
                </a:cxn>
                <a:cxn ang="0">
                  <a:pos x="T2" y="T3"/>
                </a:cxn>
                <a:cxn ang="0">
                  <a:pos x="T4" y="T5"/>
                </a:cxn>
                <a:cxn ang="0">
                  <a:pos x="T6" y="T7"/>
                </a:cxn>
                <a:cxn ang="0">
                  <a:pos x="T8" y="T9"/>
                </a:cxn>
                <a:cxn ang="0">
                  <a:pos x="T10" y="T11"/>
                </a:cxn>
              </a:cxnLst>
              <a:rect l="0" t="0" r="r" b="b"/>
              <a:pathLst>
                <a:path w="51" h="11">
                  <a:moveTo>
                    <a:pt x="23" y="0"/>
                  </a:moveTo>
                  <a:cubicBezTo>
                    <a:pt x="15" y="3"/>
                    <a:pt x="5" y="1"/>
                    <a:pt x="0" y="7"/>
                  </a:cubicBezTo>
                  <a:cubicBezTo>
                    <a:pt x="0" y="7"/>
                    <a:pt x="0" y="7"/>
                    <a:pt x="0" y="8"/>
                  </a:cubicBezTo>
                  <a:cubicBezTo>
                    <a:pt x="16" y="8"/>
                    <a:pt x="41" y="11"/>
                    <a:pt x="51" y="4"/>
                  </a:cubicBezTo>
                  <a:cubicBezTo>
                    <a:pt x="51" y="4"/>
                    <a:pt x="51" y="3"/>
                    <a:pt x="51" y="3"/>
                  </a:cubicBezTo>
                  <a:cubicBezTo>
                    <a:pt x="42" y="2"/>
                    <a:pt x="32" y="1"/>
                    <a:pt x="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263"/>
            <p:cNvSpPr>
              <a:spLocks/>
            </p:cNvSpPr>
            <p:nvPr/>
          </p:nvSpPr>
          <p:spPr bwMode="auto">
            <a:xfrm>
              <a:off x="10650041" y="5483925"/>
              <a:ext cx="101600" cy="31750"/>
            </a:xfrm>
            <a:custGeom>
              <a:avLst/>
              <a:gdLst>
                <a:gd name="T0" fmla="*/ 33 w 39"/>
                <a:gd name="T1" fmla="*/ 0 h 12"/>
                <a:gd name="T2" fmla="*/ 0 w 39"/>
                <a:gd name="T3" fmla="*/ 10 h 12"/>
                <a:gd name="T4" fmla="*/ 1 w 39"/>
                <a:gd name="T5" fmla="*/ 12 h 12"/>
                <a:gd name="T6" fmla="*/ 2 w 39"/>
                <a:gd name="T7" fmla="*/ 12 h 12"/>
                <a:gd name="T8" fmla="*/ 39 w 39"/>
                <a:gd name="T9" fmla="*/ 3 h 12"/>
                <a:gd name="T10" fmla="*/ 37 w 39"/>
                <a:gd name="T11" fmla="*/ 0 h 12"/>
                <a:gd name="T12" fmla="*/ 33 w 39"/>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39" h="12">
                  <a:moveTo>
                    <a:pt x="33" y="0"/>
                  </a:moveTo>
                  <a:cubicBezTo>
                    <a:pt x="24" y="5"/>
                    <a:pt x="9" y="4"/>
                    <a:pt x="0" y="10"/>
                  </a:cubicBezTo>
                  <a:cubicBezTo>
                    <a:pt x="0" y="10"/>
                    <a:pt x="0" y="11"/>
                    <a:pt x="1" y="12"/>
                  </a:cubicBezTo>
                  <a:cubicBezTo>
                    <a:pt x="1" y="12"/>
                    <a:pt x="1" y="12"/>
                    <a:pt x="2" y="12"/>
                  </a:cubicBezTo>
                  <a:cubicBezTo>
                    <a:pt x="17" y="9"/>
                    <a:pt x="24" y="6"/>
                    <a:pt x="39" y="3"/>
                  </a:cubicBezTo>
                  <a:cubicBezTo>
                    <a:pt x="39" y="2"/>
                    <a:pt x="38" y="1"/>
                    <a:pt x="37" y="0"/>
                  </a:cubicBezTo>
                  <a:cubicBezTo>
                    <a:pt x="36" y="0"/>
                    <a:pt x="35" y="0"/>
                    <a:pt x="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264"/>
            <p:cNvSpPr>
              <a:spLocks/>
            </p:cNvSpPr>
            <p:nvPr/>
          </p:nvSpPr>
          <p:spPr bwMode="auto">
            <a:xfrm>
              <a:off x="9054604" y="5515675"/>
              <a:ext cx="36513" cy="19050"/>
            </a:xfrm>
            <a:custGeom>
              <a:avLst/>
              <a:gdLst>
                <a:gd name="T0" fmla="*/ 12 w 14"/>
                <a:gd name="T1" fmla="*/ 0 h 7"/>
                <a:gd name="T2" fmla="*/ 0 w 14"/>
                <a:gd name="T3" fmla="*/ 5 h 7"/>
                <a:gd name="T4" fmla="*/ 1 w 14"/>
                <a:gd name="T5" fmla="*/ 7 h 7"/>
                <a:gd name="T6" fmla="*/ 14 w 14"/>
                <a:gd name="T7" fmla="*/ 2 h 7"/>
                <a:gd name="T8" fmla="*/ 12 w 14"/>
                <a:gd name="T9" fmla="*/ 0 h 7"/>
              </a:gdLst>
              <a:ahLst/>
              <a:cxnLst>
                <a:cxn ang="0">
                  <a:pos x="T0" y="T1"/>
                </a:cxn>
                <a:cxn ang="0">
                  <a:pos x="T2" y="T3"/>
                </a:cxn>
                <a:cxn ang="0">
                  <a:pos x="T4" y="T5"/>
                </a:cxn>
                <a:cxn ang="0">
                  <a:pos x="T6" y="T7"/>
                </a:cxn>
                <a:cxn ang="0">
                  <a:pos x="T8" y="T9"/>
                </a:cxn>
              </a:cxnLst>
              <a:rect l="0" t="0" r="r" b="b"/>
              <a:pathLst>
                <a:path w="14" h="7">
                  <a:moveTo>
                    <a:pt x="12" y="0"/>
                  </a:moveTo>
                  <a:cubicBezTo>
                    <a:pt x="7" y="3"/>
                    <a:pt x="4" y="1"/>
                    <a:pt x="0" y="5"/>
                  </a:cubicBezTo>
                  <a:cubicBezTo>
                    <a:pt x="0" y="6"/>
                    <a:pt x="1" y="7"/>
                    <a:pt x="1" y="7"/>
                  </a:cubicBezTo>
                  <a:cubicBezTo>
                    <a:pt x="8" y="7"/>
                    <a:pt x="11" y="6"/>
                    <a:pt x="14" y="2"/>
                  </a:cubicBezTo>
                  <a:cubicBezTo>
                    <a:pt x="13" y="2"/>
                    <a:pt x="12"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265"/>
            <p:cNvSpPr>
              <a:spLocks/>
            </p:cNvSpPr>
            <p:nvPr/>
          </p:nvSpPr>
          <p:spPr bwMode="auto">
            <a:xfrm>
              <a:off x="8527554" y="5547425"/>
              <a:ext cx="50800" cy="20638"/>
            </a:xfrm>
            <a:custGeom>
              <a:avLst/>
              <a:gdLst>
                <a:gd name="T0" fmla="*/ 15 w 19"/>
                <a:gd name="T1" fmla="*/ 0 h 8"/>
                <a:gd name="T2" fmla="*/ 19 w 19"/>
                <a:gd name="T3" fmla="*/ 0 h 8"/>
                <a:gd name="T4" fmla="*/ 19 w 19"/>
                <a:gd name="T5" fmla="*/ 4 h 8"/>
                <a:gd name="T6" fmla="*/ 16 w 19"/>
                <a:gd name="T7" fmla="*/ 6 h 8"/>
                <a:gd name="T8" fmla="*/ 0 w 19"/>
                <a:gd name="T9" fmla="*/ 8 h 8"/>
                <a:gd name="T10" fmla="*/ 1 w 19"/>
                <a:gd name="T11" fmla="*/ 5 h 8"/>
                <a:gd name="T12" fmla="*/ 15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5" y="0"/>
                  </a:moveTo>
                  <a:cubicBezTo>
                    <a:pt x="16" y="0"/>
                    <a:pt x="17" y="0"/>
                    <a:pt x="19" y="0"/>
                  </a:cubicBezTo>
                  <a:cubicBezTo>
                    <a:pt x="19" y="1"/>
                    <a:pt x="19" y="3"/>
                    <a:pt x="19" y="4"/>
                  </a:cubicBezTo>
                  <a:cubicBezTo>
                    <a:pt x="18" y="4"/>
                    <a:pt x="17" y="5"/>
                    <a:pt x="16" y="6"/>
                  </a:cubicBezTo>
                  <a:cubicBezTo>
                    <a:pt x="10" y="6"/>
                    <a:pt x="5" y="7"/>
                    <a:pt x="0" y="8"/>
                  </a:cubicBezTo>
                  <a:cubicBezTo>
                    <a:pt x="0" y="7"/>
                    <a:pt x="0" y="6"/>
                    <a:pt x="1" y="5"/>
                  </a:cubicBezTo>
                  <a:cubicBezTo>
                    <a:pt x="5" y="3"/>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266"/>
            <p:cNvSpPr>
              <a:spLocks/>
            </p:cNvSpPr>
            <p:nvPr/>
          </p:nvSpPr>
          <p:spPr bwMode="auto">
            <a:xfrm>
              <a:off x="8506916" y="5563300"/>
              <a:ext cx="15875" cy="7938"/>
            </a:xfrm>
            <a:custGeom>
              <a:avLst/>
              <a:gdLst>
                <a:gd name="T0" fmla="*/ 1 w 6"/>
                <a:gd name="T1" fmla="*/ 0 h 3"/>
                <a:gd name="T2" fmla="*/ 6 w 6"/>
                <a:gd name="T3" fmla="*/ 0 h 3"/>
                <a:gd name="T4" fmla="*/ 4 w 6"/>
                <a:gd name="T5" fmla="*/ 3 h 3"/>
                <a:gd name="T6" fmla="*/ 3 w 6"/>
                <a:gd name="T7" fmla="*/ 3 h 3"/>
                <a:gd name="T8" fmla="*/ 0 w 6"/>
                <a:gd name="T9" fmla="*/ 2 h 3"/>
                <a:gd name="T10" fmla="*/ 1 w 6"/>
                <a:gd name="T11" fmla="*/ 0 h 3"/>
              </a:gdLst>
              <a:ahLst/>
              <a:cxnLst>
                <a:cxn ang="0">
                  <a:pos x="T0" y="T1"/>
                </a:cxn>
                <a:cxn ang="0">
                  <a:pos x="T2" y="T3"/>
                </a:cxn>
                <a:cxn ang="0">
                  <a:pos x="T4" y="T5"/>
                </a:cxn>
                <a:cxn ang="0">
                  <a:pos x="T6" y="T7"/>
                </a:cxn>
                <a:cxn ang="0">
                  <a:pos x="T8" y="T9"/>
                </a:cxn>
                <a:cxn ang="0">
                  <a:pos x="T10" y="T11"/>
                </a:cxn>
              </a:cxnLst>
              <a:rect l="0" t="0" r="r" b="b"/>
              <a:pathLst>
                <a:path w="6" h="3">
                  <a:moveTo>
                    <a:pt x="1" y="0"/>
                  </a:moveTo>
                  <a:cubicBezTo>
                    <a:pt x="2" y="0"/>
                    <a:pt x="4" y="0"/>
                    <a:pt x="6" y="0"/>
                  </a:cubicBezTo>
                  <a:cubicBezTo>
                    <a:pt x="5" y="1"/>
                    <a:pt x="4" y="2"/>
                    <a:pt x="4" y="3"/>
                  </a:cubicBezTo>
                  <a:cubicBezTo>
                    <a:pt x="3" y="3"/>
                    <a:pt x="3" y="3"/>
                    <a:pt x="3" y="3"/>
                  </a:cubicBezTo>
                  <a:cubicBezTo>
                    <a:pt x="2" y="2"/>
                    <a:pt x="1" y="2"/>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267"/>
            <p:cNvSpPr>
              <a:spLocks/>
            </p:cNvSpPr>
            <p:nvPr/>
          </p:nvSpPr>
          <p:spPr bwMode="auto">
            <a:xfrm>
              <a:off x="8421191" y="5580763"/>
              <a:ext cx="30163" cy="19050"/>
            </a:xfrm>
            <a:custGeom>
              <a:avLst/>
              <a:gdLst>
                <a:gd name="T0" fmla="*/ 6 w 12"/>
                <a:gd name="T1" fmla="*/ 0 h 7"/>
                <a:gd name="T2" fmla="*/ 12 w 12"/>
                <a:gd name="T3" fmla="*/ 1 h 7"/>
                <a:gd name="T4" fmla="*/ 12 w 12"/>
                <a:gd name="T5" fmla="*/ 2 h 7"/>
                <a:gd name="T6" fmla="*/ 11 w 12"/>
                <a:gd name="T7" fmla="*/ 4 h 7"/>
                <a:gd name="T8" fmla="*/ 0 w 12"/>
                <a:gd name="T9" fmla="*/ 4 h 7"/>
                <a:gd name="T10" fmla="*/ 2 w 12"/>
                <a:gd name="T11" fmla="*/ 1 h 7"/>
                <a:gd name="T12" fmla="*/ 6 w 12"/>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2" h="7">
                  <a:moveTo>
                    <a:pt x="6" y="0"/>
                  </a:moveTo>
                  <a:cubicBezTo>
                    <a:pt x="8" y="1"/>
                    <a:pt x="10" y="1"/>
                    <a:pt x="12" y="1"/>
                  </a:cubicBezTo>
                  <a:cubicBezTo>
                    <a:pt x="12" y="2"/>
                    <a:pt x="12" y="2"/>
                    <a:pt x="12" y="2"/>
                  </a:cubicBezTo>
                  <a:cubicBezTo>
                    <a:pt x="11" y="3"/>
                    <a:pt x="11" y="4"/>
                    <a:pt x="11" y="4"/>
                  </a:cubicBezTo>
                  <a:cubicBezTo>
                    <a:pt x="6" y="5"/>
                    <a:pt x="4" y="7"/>
                    <a:pt x="0" y="4"/>
                  </a:cubicBezTo>
                  <a:cubicBezTo>
                    <a:pt x="1" y="3"/>
                    <a:pt x="2" y="2"/>
                    <a:pt x="2" y="1"/>
                  </a:cubicBezTo>
                  <a:cubicBezTo>
                    <a:pt x="3" y="1"/>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268"/>
            <p:cNvSpPr>
              <a:spLocks/>
            </p:cNvSpPr>
            <p:nvPr/>
          </p:nvSpPr>
          <p:spPr bwMode="auto">
            <a:xfrm>
              <a:off x="8759329" y="5591875"/>
              <a:ext cx="104775" cy="28575"/>
            </a:xfrm>
            <a:custGeom>
              <a:avLst/>
              <a:gdLst>
                <a:gd name="T0" fmla="*/ 31 w 40"/>
                <a:gd name="T1" fmla="*/ 0 h 11"/>
                <a:gd name="T2" fmla="*/ 6 w 40"/>
                <a:gd name="T3" fmla="*/ 1 h 11"/>
                <a:gd name="T4" fmla="*/ 0 w 40"/>
                <a:gd name="T5" fmla="*/ 8 h 11"/>
                <a:gd name="T6" fmla="*/ 40 w 40"/>
                <a:gd name="T7" fmla="*/ 1 h 11"/>
                <a:gd name="T8" fmla="*/ 40 w 40"/>
                <a:gd name="T9" fmla="*/ 0 h 11"/>
                <a:gd name="T10" fmla="*/ 31 w 40"/>
                <a:gd name="T11" fmla="*/ 0 h 11"/>
              </a:gdLst>
              <a:ahLst/>
              <a:cxnLst>
                <a:cxn ang="0">
                  <a:pos x="T0" y="T1"/>
                </a:cxn>
                <a:cxn ang="0">
                  <a:pos x="T2" y="T3"/>
                </a:cxn>
                <a:cxn ang="0">
                  <a:pos x="T4" y="T5"/>
                </a:cxn>
                <a:cxn ang="0">
                  <a:pos x="T6" y="T7"/>
                </a:cxn>
                <a:cxn ang="0">
                  <a:pos x="T8" y="T9"/>
                </a:cxn>
                <a:cxn ang="0">
                  <a:pos x="T10" y="T11"/>
                </a:cxn>
              </a:cxnLst>
              <a:rect l="0" t="0" r="r" b="b"/>
              <a:pathLst>
                <a:path w="40" h="11">
                  <a:moveTo>
                    <a:pt x="31" y="0"/>
                  </a:moveTo>
                  <a:cubicBezTo>
                    <a:pt x="23" y="5"/>
                    <a:pt x="11" y="5"/>
                    <a:pt x="6" y="1"/>
                  </a:cubicBezTo>
                  <a:cubicBezTo>
                    <a:pt x="2" y="4"/>
                    <a:pt x="1" y="3"/>
                    <a:pt x="0" y="8"/>
                  </a:cubicBezTo>
                  <a:cubicBezTo>
                    <a:pt x="14" y="8"/>
                    <a:pt x="31" y="11"/>
                    <a:pt x="40" y="1"/>
                  </a:cubicBezTo>
                  <a:cubicBezTo>
                    <a:pt x="40" y="1"/>
                    <a:pt x="40" y="1"/>
                    <a:pt x="40" y="0"/>
                  </a:cubicBezTo>
                  <a:cubicBezTo>
                    <a:pt x="37" y="0"/>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269"/>
            <p:cNvSpPr>
              <a:spLocks/>
            </p:cNvSpPr>
            <p:nvPr/>
          </p:nvSpPr>
          <p:spPr bwMode="auto">
            <a:xfrm>
              <a:off x="14633079" y="5925250"/>
              <a:ext cx="19050" cy="9525"/>
            </a:xfrm>
            <a:custGeom>
              <a:avLst/>
              <a:gdLst>
                <a:gd name="T0" fmla="*/ 1 w 7"/>
                <a:gd name="T1" fmla="*/ 0 h 4"/>
                <a:gd name="T2" fmla="*/ 0 w 7"/>
                <a:gd name="T3" fmla="*/ 4 h 4"/>
                <a:gd name="T4" fmla="*/ 7 w 7"/>
                <a:gd name="T5" fmla="*/ 1 h 4"/>
                <a:gd name="T6" fmla="*/ 7 w 7"/>
                <a:gd name="T7" fmla="*/ 0 h 4"/>
                <a:gd name="T8" fmla="*/ 1 w 7"/>
                <a:gd name="T9" fmla="*/ 0 h 4"/>
              </a:gdLst>
              <a:ahLst/>
              <a:cxnLst>
                <a:cxn ang="0">
                  <a:pos x="T0" y="T1"/>
                </a:cxn>
                <a:cxn ang="0">
                  <a:pos x="T2" y="T3"/>
                </a:cxn>
                <a:cxn ang="0">
                  <a:pos x="T4" y="T5"/>
                </a:cxn>
                <a:cxn ang="0">
                  <a:pos x="T6" y="T7"/>
                </a:cxn>
                <a:cxn ang="0">
                  <a:pos x="T8" y="T9"/>
                </a:cxn>
              </a:cxnLst>
              <a:rect l="0" t="0" r="r" b="b"/>
              <a:pathLst>
                <a:path w="7" h="4">
                  <a:moveTo>
                    <a:pt x="1" y="0"/>
                  </a:moveTo>
                  <a:cubicBezTo>
                    <a:pt x="0" y="3"/>
                    <a:pt x="1" y="0"/>
                    <a:pt x="0" y="4"/>
                  </a:cubicBezTo>
                  <a:cubicBezTo>
                    <a:pt x="5" y="3"/>
                    <a:pt x="5" y="3"/>
                    <a:pt x="7" y="1"/>
                  </a:cubicBezTo>
                  <a:cubicBezTo>
                    <a:pt x="7" y="1"/>
                    <a:pt x="7" y="0"/>
                    <a:pt x="7" y="0"/>
                  </a:cubicBezTo>
                  <a:cubicBezTo>
                    <a:pt x="5" y="0"/>
                    <a:pt x="3"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270"/>
            <p:cNvSpPr>
              <a:spLocks/>
            </p:cNvSpPr>
            <p:nvPr/>
          </p:nvSpPr>
          <p:spPr bwMode="auto">
            <a:xfrm>
              <a:off x="12153404" y="6376100"/>
              <a:ext cx="7938" cy="4763"/>
            </a:xfrm>
            <a:custGeom>
              <a:avLst/>
              <a:gdLst>
                <a:gd name="T0" fmla="*/ 1 w 3"/>
                <a:gd name="T1" fmla="*/ 0 h 2"/>
                <a:gd name="T2" fmla="*/ 0 w 3"/>
                <a:gd name="T3" fmla="*/ 2 h 2"/>
                <a:gd name="T4" fmla="*/ 3 w 3"/>
                <a:gd name="T5" fmla="*/ 0 h 2"/>
                <a:gd name="T6" fmla="*/ 1 w 3"/>
                <a:gd name="T7" fmla="*/ 0 h 2"/>
              </a:gdLst>
              <a:ahLst/>
              <a:cxnLst>
                <a:cxn ang="0">
                  <a:pos x="T0" y="T1"/>
                </a:cxn>
                <a:cxn ang="0">
                  <a:pos x="T2" y="T3"/>
                </a:cxn>
                <a:cxn ang="0">
                  <a:pos x="T4" y="T5"/>
                </a:cxn>
                <a:cxn ang="0">
                  <a:pos x="T6" y="T7"/>
                </a:cxn>
              </a:cxnLst>
              <a:rect l="0" t="0" r="r" b="b"/>
              <a:pathLst>
                <a:path w="3" h="2">
                  <a:moveTo>
                    <a:pt x="1" y="0"/>
                  </a:moveTo>
                  <a:cubicBezTo>
                    <a:pt x="1" y="0"/>
                    <a:pt x="0" y="1"/>
                    <a:pt x="0" y="2"/>
                  </a:cubicBezTo>
                  <a:cubicBezTo>
                    <a:pt x="1" y="1"/>
                    <a:pt x="2" y="0"/>
                    <a:pt x="3" y="0"/>
                  </a:cubicBezTo>
                  <a:cubicBezTo>
                    <a:pt x="2"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271"/>
            <p:cNvSpPr>
              <a:spLocks/>
            </p:cNvSpPr>
            <p:nvPr/>
          </p:nvSpPr>
          <p:spPr bwMode="auto">
            <a:xfrm>
              <a:off x="16388854" y="7695313"/>
              <a:ext cx="100013" cy="84138"/>
            </a:xfrm>
            <a:custGeom>
              <a:avLst/>
              <a:gdLst>
                <a:gd name="T0" fmla="*/ 0 w 38"/>
                <a:gd name="T1" fmla="*/ 15 h 32"/>
                <a:gd name="T2" fmla="*/ 0 w 38"/>
                <a:gd name="T3" fmla="*/ 9 h 32"/>
                <a:gd name="T4" fmla="*/ 30 w 38"/>
                <a:gd name="T5" fmla="*/ 0 h 32"/>
                <a:gd name="T6" fmla="*/ 32 w 38"/>
                <a:gd name="T7" fmla="*/ 1 h 32"/>
                <a:gd name="T8" fmla="*/ 38 w 38"/>
                <a:gd name="T9" fmla="*/ 8 h 32"/>
                <a:gd name="T10" fmla="*/ 36 w 38"/>
                <a:gd name="T11" fmla="*/ 8 h 32"/>
                <a:gd name="T12" fmla="*/ 24 w 38"/>
                <a:gd name="T13" fmla="*/ 17 h 32"/>
                <a:gd name="T14" fmla="*/ 25 w 38"/>
                <a:gd name="T15" fmla="*/ 19 h 32"/>
                <a:gd name="T16" fmla="*/ 30 w 38"/>
                <a:gd name="T17" fmla="*/ 20 h 32"/>
                <a:gd name="T18" fmla="*/ 29 w 38"/>
                <a:gd name="T19" fmla="*/ 22 h 32"/>
                <a:gd name="T20" fmla="*/ 3 w 38"/>
                <a:gd name="T21" fmla="*/ 32 h 32"/>
                <a:gd name="T22" fmla="*/ 23 w 38"/>
                <a:gd name="T23" fmla="*/ 18 h 32"/>
                <a:gd name="T24" fmla="*/ 21 w 38"/>
                <a:gd name="T25" fmla="*/ 15 h 32"/>
                <a:gd name="T26" fmla="*/ 0 w 38"/>
                <a:gd name="T27"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32">
                  <a:moveTo>
                    <a:pt x="0" y="15"/>
                  </a:moveTo>
                  <a:cubicBezTo>
                    <a:pt x="0" y="13"/>
                    <a:pt x="0" y="11"/>
                    <a:pt x="0" y="9"/>
                  </a:cubicBezTo>
                  <a:cubicBezTo>
                    <a:pt x="15" y="9"/>
                    <a:pt x="23" y="7"/>
                    <a:pt x="30" y="0"/>
                  </a:cubicBezTo>
                  <a:cubicBezTo>
                    <a:pt x="31" y="0"/>
                    <a:pt x="32" y="1"/>
                    <a:pt x="32" y="1"/>
                  </a:cubicBezTo>
                  <a:cubicBezTo>
                    <a:pt x="32" y="6"/>
                    <a:pt x="34" y="4"/>
                    <a:pt x="38" y="8"/>
                  </a:cubicBezTo>
                  <a:cubicBezTo>
                    <a:pt x="37" y="8"/>
                    <a:pt x="37" y="8"/>
                    <a:pt x="36" y="8"/>
                  </a:cubicBezTo>
                  <a:cubicBezTo>
                    <a:pt x="32" y="11"/>
                    <a:pt x="28" y="14"/>
                    <a:pt x="24" y="17"/>
                  </a:cubicBezTo>
                  <a:cubicBezTo>
                    <a:pt x="25" y="18"/>
                    <a:pt x="25" y="18"/>
                    <a:pt x="25" y="19"/>
                  </a:cubicBezTo>
                  <a:cubicBezTo>
                    <a:pt x="27" y="19"/>
                    <a:pt x="29" y="20"/>
                    <a:pt x="30" y="20"/>
                  </a:cubicBezTo>
                  <a:cubicBezTo>
                    <a:pt x="30" y="21"/>
                    <a:pt x="30" y="21"/>
                    <a:pt x="29" y="22"/>
                  </a:cubicBezTo>
                  <a:cubicBezTo>
                    <a:pt x="20" y="24"/>
                    <a:pt x="14" y="29"/>
                    <a:pt x="3" y="32"/>
                  </a:cubicBezTo>
                  <a:cubicBezTo>
                    <a:pt x="6" y="24"/>
                    <a:pt x="16" y="21"/>
                    <a:pt x="23" y="18"/>
                  </a:cubicBezTo>
                  <a:cubicBezTo>
                    <a:pt x="22" y="17"/>
                    <a:pt x="21" y="16"/>
                    <a:pt x="21" y="15"/>
                  </a:cubicBezTo>
                  <a:cubicBezTo>
                    <a:pt x="11" y="15"/>
                    <a:pt x="8" y="15"/>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272"/>
            <p:cNvSpPr>
              <a:spLocks/>
            </p:cNvSpPr>
            <p:nvPr/>
          </p:nvSpPr>
          <p:spPr bwMode="auto">
            <a:xfrm>
              <a:off x="17268329" y="7828663"/>
              <a:ext cx="322263" cy="103188"/>
            </a:xfrm>
            <a:custGeom>
              <a:avLst/>
              <a:gdLst>
                <a:gd name="T0" fmla="*/ 121 w 123"/>
                <a:gd name="T1" fmla="*/ 0 h 39"/>
                <a:gd name="T2" fmla="*/ 123 w 123"/>
                <a:gd name="T3" fmla="*/ 5 h 39"/>
                <a:gd name="T4" fmla="*/ 97 w 123"/>
                <a:gd name="T5" fmla="*/ 17 h 39"/>
                <a:gd name="T6" fmla="*/ 24 w 123"/>
                <a:gd name="T7" fmla="*/ 39 h 39"/>
                <a:gd name="T8" fmla="*/ 28 w 123"/>
                <a:gd name="T9" fmla="*/ 32 h 39"/>
                <a:gd name="T10" fmla="*/ 26 w 123"/>
                <a:gd name="T11" fmla="*/ 32 h 39"/>
                <a:gd name="T12" fmla="*/ 4 w 123"/>
                <a:gd name="T13" fmla="*/ 38 h 39"/>
                <a:gd name="T14" fmla="*/ 0 w 123"/>
                <a:gd name="T15" fmla="*/ 35 h 39"/>
                <a:gd name="T16" fmla="*/ 51 w 123"/>
                <a:gd name="T17" fmla="*/ 16 h 39"/>
                <a:gd name="T18" fmla="*/ 55 w 123"/>
                <a:gd name="T19" fmla="*/ 20 h 39"/>
                <a:gd name="T20" fmla="*/ 81 w 123"/>
                <a:gd name="T21" fmla="*/ 16 h 39"/>
                <a:gd name="T22" fmla="*/ 95 w 123"/>
                <a:gd name="T23" fmla="*/ 4 h 39"/>
                <a:gd name="T24" fmla="*/ 121 w 123"/>
                <a:gd name="T25"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3" h="39">
                  <a:moveTo>
                    <a:pt x="121" y="0"/>
                  </a:moveTo>
                  <a:cubicBezTo>
                    <a:pt x="123" y="2"/>
                    <a:pt x="123" y="1"/>
                    <a:pt x="123" y="5"/>
                  </a:cubicBezTo>
                  <a:cubicBezTo>
                    <a:pt x="112" y="7"/>
                    <a:pt x="106" y="14"/>
                    <a:pt x="97" y="17"/>
                  </a:cubicBezTo>
                  <a:cubicBezTo>
                    <a:pt x="74" y="26"/>
                    <a:pt x="50" y="35"/>
                    <a:pt x="24" y="39"/>
                  </a:cubicBezTo>
                  <a:cubicBezTo>
                    <a:pt x="26" y="37"/>
                    <a:pt x="27" y="35"/>
                    <a:pt x="28" y="32"/>
                  </a:cubicBezTo>
                  <a:cubicBezTo>
                    <a:pt x="28" y="32"/>
                    <a:pt x="27" y="32"/>
                    <a:pt x="26" y="32"/>
                  </a:cubicBezTo>
                  <a:cubicBezTo>
                    <a:pt x="22" y="31"/>
                    <a:pt x="10" y="36"/>
                    <a:pt x="4" y="38"/>
                  </a:cubicBezTo>
                  <a:cubicBezTo>
                    <a:pt x="3" y="37"/>
                    <a:pt x="2" y="36"/>
                    <a:pt x="0" y="35"/>
                  </a:cubicBezTo>
                  <a:cubicBezTo>
                    <a:pt x="17" y="31"/>
                    <a:pt x="35" y="23"/>
                    <a:pt x="51" y="16"/>
                  </a:cubicBezTo>
                  <a:cubicBezTo>
                    <a:pt x="53" y="19"/>
                    <a:pt x="52" y="18"/>
                    <a:pt x="55" y="20"/>
                  </a:cubicBezTo>
                  <a:cubicBezTo>
                    <a:pt x="64" y="19"/>
                    <a:pt x="72" y="17"/>
                    <a:pt x="81" y="16"/>
                  </a:cubicBezTo>
                  <a:cubicBezTo>
                    <a:pt x="89" y="13"/>
                    <a:pt x="87" y="5"/>
                    <a:pt x="95" y="4"/>
                  </a:cubicBezTo>
                  <a:cubicBezTo>
                    <a:pt x="104" y="1"/>
                    <a:pt x="112" y="4"/>
                    <a:pt x="1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273"/>
            <p:cNvSpPr>
              <a:spLocks/>
            </p:cNvSpPr>
            <p:nvPr/>
          </p:nvSpPr>
          <p:spPr bwMode="auto">
            <a:xfrm>
              <a:off x="16734929" y="7852475"/>
              <a:ext cx="15875" cy="12700"/>
            </a:xfrm>
            <a:custGeom>
              <a:avLst/>
              <a:gdLst>
                <a:gd name="T0" fmla="*/ 3 w 6"/>
                <a:gd name="T1" fmla="*/ 0 h 5"/>
                <a:gd name="T2" fmla="*/ 0 w 6"/>
                <a:gd name="T3" fmla="*/ 5 h 5"/>
                <a:gd name="T4" fmla="*/ 5 w 6"/>
                <a:gd name="T5" fmla="*/ 4 h 5"/>
                <a:gd name="T6" fmla="*/ 6 w 6"/>
                <a:gd name="T7" fmla="*/ 0 h 5"/>
                <a:gd name="T8" fmla="*/ 3 w 6"/>
                <a:gd name="T9" fmla="*/ 0 h 5"/>
              </a:gdLst>
              <a:ahLst/>
              <a:cxnLst>
                <a:cxn ang="0">
                  <a:pos x="T0" y="T1"/>
                </a:cxn>
                <a:cxn ang="0">
                  <a:pos x="T2" y="T3"/>
                </a:cxn>
                <a:cxn ang="0">
                  <a:pos x="T4" y="T5"/>
                </a:cxn>
                <a:cxn ang="0">
                  <a:pos x="T6" y="T7"/>
                </a:cxn>
                <a:cxn ang="0">
                  <a:pos x="T8" y="T9"/>
                </a:cxn>
              </a:cxnLst>
              <a:rect l="0" t="0" r="r" b="b"/>
              <a:pathLst>
                <a:path w="6" h="5">
                  <a:moveTo>
                    <a:pt x="3" y="0"/>
                  </a:moveTo>
                  <a:cubicBezTo>
                    <a:pt x="1" y="3"/>
                    <a:pt x="1" y="2"/>
                    <a:pt x="0" y="5"/>
                  </a:cubicBezTo>
                  <a:cubicBezTo>
                    <a:pt x="2" y="5"/>
                    <a:pt x="3" y="5"/>
                    <a:pt x="5" y="4"/>
                  </a:cubicBezTo>
                  <a:cubicBezTo>
                    <a:pt x="5" y="3"/>
                    <a:pt x="5" y="2"/>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274"/>
            <p:cNvSpPr>
              <a:spLocks/>
            </p:cNvSpPr>
            <p:nvPr/>
          </p:nvSpPr>
          <p:spPr bwMode="auto">
            <a:xfrm>
              <a:off x="16231691" y="7876288"/>
              <a:ext cx="20638" cy="11113"/>
            </a:xfrm>
            <a:custGeom>
              <a:avLst/>
              <a:gdLst>
                <a:gd name="T0" fmla="*/ 3 w 8"/>
                <a:gd name="T1" fmla="*/ 0 h 4"/>
                <a:gd name="T2" fmla="*/ 8 w 8"/>
                <a:gd name="T3" fmla="*/ 1 h 4"/>
                <a:gd name="T4" fmla="*/ 5 w 8"/>
                <a:gd name="T5" fmla="*/ 3 h 4"/>
                <a:gd name="T6" fmla="*/ 0 w 8"/>
                <a:gd name="T7" fmla="*/ 4 h 4"/>
                <a:gd name="T8" fmla="*/ 1 w 8"/>
                <a:gd name="T9" fmla="*/ 1 h 4"/>
                <a:gd name="T10" fmla="*/ 3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3" y="0"/>
                  </a:moveTo>
                  <a:cubicBezTo>
                    <a:pt x="4" y="0"/>
                    <a:pt x="6" y="1"/>
                    <a:pt x="8" y="1"/>
                  </a:cubicBezTo>
                  <a:cubicBezTo>
                    <a:pt x="7" y="2"/>
                    <a:pt x="6" y="2"/>
                    <a:pt x="5" y="3"/>
                  </a:cubicBezTo>
                  <a:cubicBezTo>
                    <a:pt x="3" y="3"/>
                    <a:pt x="2" y="4"/>
                    <a:pt x="0" y="4"/>
                  </a:cubicBezTo>
                  <a:cubicBezTo>
                    <a:pt x="0" y="3"/>
                    <a:pt x="1" y="2"/>
                    <a:pt x="1" y="1"/>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275"/>
            <p:cNvSpPr>
              <a:spLocks/>
            </p:cNvSpPr>
            <p:nvPr/>
          </p:nvSpPr>
          <p:spPr bwMode="auto">
            <a:xfrm>
              <a:off x="17355641" y="7895338"/>
              <a:ext cx="39688" cy="12700"/>
            </a:xfrm>
            <a:custGeom>
              <a:avLst/>
              <a:gdLst>
                <a:gd name="T0" fmla="*/ 7 w 15"/>
                <a:gd name="T1" fmla="*/ 0 h 5"/>
                <a:gd name="T2" fmla="*/ 0 w 15"/>
                <a:gd name="T3" fmla="*/ 5 h 5"/>
                <a:gd name="T4" fmla="*/ 0 w 15"/>
                <a:gd name="T5" fmla="*/ 5 h 5"/>
                <a:gd name="T6" fmla="*/ 4 w 15"/>
                <a:gd name="T7" fmla="*/ 5 h 5"/>
                <a:gd name="T8" fmla="*/ 12 w 15"/>
                <a:gd name="T9" fmla="*/ 5 h 5"/>
                <a:gd name="T10" fmla="*/ 15 w 15"/>
                <a:gd name="T11" fmla="*/ 2 h 5"/>
                <a:gd name="T12" fmla="*/ 15 w 15"/>
                <a:gd name="T13" fmla="*/ 0 h 5"/>
                <a:gd name="T14" fmla="*/ 7 w 15"/>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
                  <a:moveTo>
                    <a:pt x="7" y="0"/>
                  </a:moveTo>
                  <a:cubicBezTo>
                    <a:pt x="5" y="1"/>
                    <a:pt x="2" y="3"/>
                    <a:pt x="0" y="5"/>
                  </a:cubicBezTo>
                  <a:cubicBezTo>
                    <a:pt x="0" y="5"/>
                    <a:pt x="0" y="5"/>
                    <a:pt x="0" y="5"/>
                  </a:cubicBezTo>
                  <a:cubicBezTo>
                    <a:pt x="1" y="5"/>
                    <a:pt x="3" y="5"/>
                    <a:pt x="4" y="5"/>
                  </a:cubicBezTo>
                  <a:cubicBezTo>
                    <a:pt x="7" y="4"/>
                    <a:pt x="8" y="4"/>
                    <a:pt x="12" y="5"/>
                  </a:cubicBezTo>
                  <a:cubicBezTo>
                    <a:pt x="13" y="4"/>
                    <a:pt x="14" y="3"/>
                    <a:pt x="15" y="2"/>
                  </a:cubicBezTo>
                  <a:cubicBezTo>
                    <a:pt x="15" y="1"/>
                    <a:pt x="15" y="0"/>
                    <a:pt x="15" y="0"/>
                  </a:cubicBezTo>
                  <a:cubicBezTo>
                    <a:pt x="12"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276"/>
            <p:cNvSpPr>
              <a:spLocks/>
            </p:cNvSpPr>
            <p:nvPr/>
          </p:nvSpPr>
          <p:spPr bwMode="auto">
            <a:xfrm>
              <a:off x="15888791" y="7941375"/>
              <a:ext cx="52388" cy="23813"/>
            </a:xfrm>
            <a:custGeom>
              <a:avLst/>
              <a:gdLst>
                <a:gd name="T0" fmla="*/ 11 w 20"/>
                <a:gd name="T1" fmla="*/ 0 h 9"/>
                <a:gd name="T2" fmla="*/ 20 w 20"/>
                <a:gd name="T3" fmla="*/ 1 h 9"/>
                <a:gd name="T4" fmla="*/ 18 w 20"/>
                <a:gd name="T5" fmla="*/ 4 h 9"/>
                <a:gd name="T6" fmla="*/ 0 w 20"/>
                <a:gd name="T7" fmla="*/ 7 h 9"/>
                <a:gd name="T8" fmla="*/ 11 w 20"/>
                <a:gd name="T9" fmla="*/ 0 h 9"/>
              </a:gdLst>
              <a:ahLst/>
              <a:cxnLst>
                <a:cxn ang="0">
                  <a:pos x="T0" y="T1"/>
                </a:cxn>
                <a:cxn ang="0">
                  <a:pos x="T2" y="T3"/>
                </a:cxn>
                <a:cxn ang="0">
                  <a:pos x="T4" y="T5"/>
                </a:cxn>
                <a:cxn ang="0">
                  <a:pos x="T6" y="T7"/>
                </a:cxn>
                <a:cxn ang="0">
                  <a:pos x="T8" y="T9"/>
                </a:cxn>
              </a:cxnLst>
              <a:rect l="0" t="0" r="r" b="b"/>
              <a:pathLst>
                <a:path w="20" h="9">
                  <a:moveTo>
                    <a:pt x="11" y="0"/>
                  </a:moveTo>
                  <a:cubicBezTo>
                    <a:pt x="14" y="0"/>
                    <a:pt x="17" y="1"/>
                    <a:pt x="20" y="1"/>
                  </a:cubicBezTo>
                  <a:cubicBezTo>
                    <a:pt x="19" y="2"/>
                    <a:pt x="18" y="3"/>
                    <a:pt x="18" y="4"/>
                  </a:cubicBezTo>
                  <a:cubicBezTo>
                    <a:pt x="12" y="5"/>
                    <a:pt x="3" y="9"/>
                    <a:pt x="0" y="7"/>
                  </a:cubicBezTo>
                  <a:cubicBezTo>
                    <a:pt x="4" y="4"/>
                    <a:pt x="7"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277"/>
            <p:cNvSpPr>
              <a:spLocks/>
            </p:cNvSpPr>
            <p:nvPr/>
          </p:nvSpPr>
          <p:spPr bwMode="auto">
            <a:xfrm>
              <a:off x="16288841" y="7992175"/>
              <a:ext cx="47625" cy="23813"/>
            </a:xfrm>
            <a:custGeom>
              <a:avLst/>
              <a:gdLst>
                <a:gd name="T0" fmla="*/ 8 w 18"/>
                <a:gd name="T1" fmla="*/ 0 h 9"/>
                <a:gd name="T2" fmla="*/ 18 w 18"/>
                <a:gd name="T3" fmla="*/ 2 h 9"/>
                <a:gd name="T4" fmla="*/ 18 w 18"/>
                <a:gd name="T5" fmla="*/ 3 h 9"/>
                <a:gd name="T6" fmla="*/ 0 w 18"/>
                <a:gd name="T7" fmla="*/ 9 h 9"/>
                <a:gd name="T8" fmla="*/ 2 w 18"/>
                <a:gd name="T9" fmla="*/ 6 h 9"/>
                <a:gd name="T10" fmla="*/ 8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8" y="0"/>
                  </a:moveTo>
                  <a:cubicBezTo>
                    <a:pt x="13" y="0"/>
                    <a:pt x="16" y="0"/>
                    <a:pt x="18" y="2"/>
                  </a:cubicBezTo>
                  <a:cubicBezTo>
                    <a:pt x="18" y="2"/>
                    <a:pt x="18" y="3"/>
                    <a:pt x="18" y="3"/>
                  </a:cubicBezTo>
                  <a:cubicBezTo>
                    <a:pt x="12" y="5"/>
                    <a:pt x="6" y="7"/>
                    <a:pt x="0" y="9"/>
                  </a:cubicBezTo>
                  <a:cubicBezTo>
                    <a:pt x="1" y="8"/>
                    <a:pt x="1" y="7"/>
                    <a:pt x="2" y="6"/>
                  </a:cubicBezTo>
                  <a:cubicBezTo>
                    <a:pt x="5" y="4"/>
                    <a:pt x="6" y="3"/>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278"/>
            <p:cNvSpPr>
              <a:spLocks/>
            </p:cNvSpPr>
            <p:nvPr/>
          </p:nvSpPr>
          <p:spPr bwMode="auto">
            <a:xfrm>
              <a:off x="15396666" y="7996938"/>
              <a:ext cx="277813" cy="68263"/>
            </a:xfrm>
            <a:custGeom>
              <a:avLst/>
              <a:gdLst>
                <a:gd name="T0" fmla="*/ 80 w 106"/>
                <a:gd name="T1" fmla="*/ 0 h 26"/>
                <a:gd name="T2" fmla="*/ 106 w 106"/>
                <a:gd name="T3" fmla="*/ 2 h 26"/>
                <a:gd name="T4" fmla="*/ 106 w 106"/>
                <a:gd name="T5" fmla="*/ 3 h 26"/>
                <a:gd name="T6" fmla="*/ 102 w 106"/>
                <a:gd name="T7" fmla="*/ 8 h 26"/>
                <a:gd name="T8" fmla="*/ 60 w 106"/>
                <a:gd name="T9" fmla="*/ 16 h 26"/>
                <a:gd name="T10" fmla="*/ 44 w 106"/>
                <a:gd name="T11" fmla="*/ 14 h 26"/>
                <a:gd name="T12" fmla="*/ 30 w 106"/>
                <a:gd name="T13" fmla="*/ 23 h 26"/>
                <a:gd name="T14" fmla="*/ 2 w 106"/>
                <a:gd name="T15" fmla="*/ 22 h 26"/>
                <a:gd name="T16" fmla="*/ 0 w 106"/>
                <a:gd name="T17" fmla="*/ 19 h 26"/>
                <a:gd name="T18" fmla="*/ 28 w 106"/>
                <a:gd name="T19" fmla="*/ 10 h 26"/>
                <a:gd name="T20" fmla="*/ 80 w 106"/>
                <a:gd name="T21"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26">
                  <a:moveTo>
                    <a:pt x="80" y="0"/>
                  </a:moveTo>
                  <a:cubicBezTo>
                    <a:pt x="89" y="1"/>
                    <a:pt x="97" y="1"/>
                    <a:pt x="106" y="2"/>
                  </a:cubicBezTo>
                  <a:cubicBezTo>
                    <a:pt x="106" y="2"/>
                    <a:pt x="106" y="3"/>
                    <a:pt x="106" y="3"/>
                  </a:cubicBezTo>
                  <a:cubicBezTo>
                    <a:pt x="105" y="5"/>
                    <a:pt x="103" y="6"/>
                    <a:pt x="102" y="8"/>
                  </a:cubicBezTo>
                  <a:cubicBezTo>
                    <a:pt x="91" y="11"/>
                    <a:pt x="72" y="15"/>
                    <a:pt x="60" y="16"/>
                  </a:cubicBezTo>
                  <a:cubicBezTo>
                    <a:pt x="55" y="16"/>
                    <a:pt x="50" y="15"/>
                    <a:pt x="44" y="14"/>
                  </a:cubicBezTo>
                  <a:cubicBezTo>
                    <a:pt x="40" y="17"/>
                    <a:pt x="35" y="20"/>
                    <a:pt x="30" y="23"/>
                  </a:cubicBezTo>
                  <a:cubicBezTo>
                    <a:pt x="22" y="25"/>
                    <a:pt x="4" y="26"/>
                    <a:pt x="2" y="22"/>
                  </a:cubicBezTo>
                  <a:cubicBezTo>
                    <a:pt x="0" y="20"/>
                    <a:pt x="2" y="22"/>
                    <a:pt x="0" y="19"/>
                  </a:cubicBezTo>
                  <a:cubicBezTo>
                    <a:pt x="10" y="17"/>
                    <a:pt x="20" y="12"/>
                    <a:pt x="28" y="10"/>
                  </a:cubicBezTo>
                  <a:cubicBezTo>
                    <a:pt x="43" y="5"/>
                    <a:pt x="70" y="12"/>
                    <a:pt x="8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279"/>
            <p:cNvSpPr>
              <a:spLocks/>
            </p:cNvSpPr>
            <p:nvPr/>
          </p:nvSpPr>
          <p:spPr bwMode="auto">
            <a:xfrm>
              <a:off x="16823829" y="8004875"/>
              <a:ext cx="138113" cy="57150"/>
            </a:xfrm>
            <a:custGeom>
              <a:avLst/>
              <a:gdLst>
                <a:gd name="T0" fmla="*/ 39 w 53"/>
                <a:gd name="T1" fmla="*/ 0 h 22"/>
                <a:gd name="T2" fmla="*/ 53 w 53"/>
                <a:gd name="T3" fmla="*/ 1 h 22"/>
                <a:gd name="T4" fmla="*/ 51 w 53"/>
                <a:gd name="T5" fmla="*/ 2 h 22"/>
                <a:gd name="T6" fmla="*/ 0 w 53"/>
                <a:gd name="T7" fmla="*/ 17 h 22"/>
                <a:gd name="T8" fmla="*/ 2 w 53"/>
                <a:gd name="T9" fmla="*/ 12 h 22"/>
                <a:gd name="T10" fmla="*/ 39 w 53"/>
                <a:gd name="T11" fmla="*/ 0 h 22"/>
              </a:gdLst>
              <a:ahLst/>
              <a:cxnLst>
                <a:cxn ang="0">
                  <a:pos x="T0" y="T1"/>
                </a:cxn>
                <a:cxn ang="0">
                  <a:pos x="T2" y="T3"/>
                </a:cxn>
                <a:cxn ang="0">
                  <a:pos x="T4" y="T5"/>
                </a:cxn>
                <a:cxn ang="0">
                  <a:pos x="T6" y="T7"/>
                </a:cxn>
                <a:cxn ang="0">
                  <a:pos x="T8" y="T9"/>
                </a:cxn>
                <a:cxn ang="0">
                  <a:pos x="T10" y="T11"/>
                </a:cxn>
              </a:cxnLst>
              <a:rect l="0" t="0" r="r" b="b"/>
              <a:pathLst>
                <a:path w="53" h="22">
                  <a:moveTo>
                    <a:pt x="39" y="0"/>
                  </a:moveTo>
                  <a:cubicBezTo>
                    <a:pt x="44" y="0"/>
                    <a:pt x="49" y="1"/>
                    <a:pt x="53" y="1"/>
                  </a:cubicBezTo>
                  <a:cubicBezTo>
                    <a:pt x="53" y="1"/>
                    <a:pt x="52" y="2"/>
                    <a:pt x="51" y="2"/>
                  </a:cubicBezTo>
                  <a:cubicBezTo>
                    <a:pt x="46" y="8"/>
                    <a:pt x="3" y="22"/>
                    <a:pt x="0" y="17"/>
                  </a:cubicBezTo>
                  <a:cubicBezTo>
                    <a:pt x="1" y="16"/>
                    <a:pt x="2" y="14"/>
                    <a:pt x="2" y="12"/>
                  </a:cubicBezTo>
                  <a:cubicBezTo>
                    <a:pt x="13" y="9"/>
                    <a:pt x="30" y="6"/>
                    <a:pt x="3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280"/>
            <p:cNvSpPr>
              <a:spLocks/>
            </p:cNvSpPr>
            <p:nvPr/>
          </p:nvSpPr>
          <p:spPr bwMode="auto">
            <a:xfrm>
              <a:off x="16166604" y="8009638"/>
              <a:ext cx="117475" cy="47625"/>
            </a:xfrm>
            <a:custGeom>
              <a:avLst/>
              <a:gdLst>
                <a:gd name="T0" fmla="*/ 40 w 45"/>
                <a:gd name="T1" fmla="*/ 0 h 18"/>
                <a:gd name="T2" fmla="*/ 45 w 45"/>
                <a:gd name="T3" fmla="*/ 2 h 18"/>
                <a:gd name="T4" fmla="*/ 45 w 45"/>
                <a:gd name="T5" fmla="*/ 3 h 18"/>
                <a:gd name="T6" fmla="*/ 0 w 45"/>
                <a:gd name="T7" fmla="*/ 9 h 18"/>
                <a:gd name="T8" fmla="*/ 1 w 45"/>
                <a:gd name="T9" fmla="*/ 7 h 18"/>
                <a:gd name="T10" fmla="*/ 40 w 45"/>
                <a:gd name="T11" fmla="*/ 0 h 18"/>
              </a:gdLst>
              <a:ahLst/>
              <a:cxnLst>
                <a:cxn ang="0">
                  <a:pos x="T0" y="T1"/>
                </a:cxn>
                <a:cxn ang="0">
                  <a:pos x="T2" y="T3"/>
                </a:cxn>
                <a:cxn ang="0">
                  <a:pos x="T4" y="T5"/>
                </a:cxn>
                <a:cxn ang="0">
                  <a:pos x="T6" y="T7"/>
                </a:cxn>
                <a:cxn ang="0">
                  <a:pos x="T8" y="T9"/>
                </a:cxn>
                <a:cxn ang="0">
                  <a:pos x="T10" y="T11"/>
                </a:cxn>
              </a:cxnLst>
              <a:rect l="0" t="0" r="r" b="b"/>
              <a:pathLst>
                <a:path w="45" h="18">
                  <a:moveTo>
                    <a:pt x="40" y="0"/>
                  </a:moveTo>
                  <a:cubicBezTo>
                    <a:pt x="42" y="1"/>
                    <a:pt x="44" y="1"/>
                    <a:pt x="45" y="2"/>
                  </a:cubicBezTo>
                  <a:cubicBezTo>
                    <a:pt x="45" y="2"/>
                    <a:pt x="45" y="2"/>
                    <a:pt x="45" y="3"/>
                  </a:cubicBezTo>
                  <a:cubicBezTo>
                    <a:pt x="36" y="6"/>
                    <a:pt x="8" y="18"/>
                    <a:pt x="0" y="9"/>
                  </a:cubicBezTo>
                  <a:cubicBezTo>
                    <a:pt x="0" y="8"/>
                    <a:pt x="1" y="7"/>
                    <a:pt x="1" y="7"/>
                  </a:cubicBezTo>
                  <a:cubicBezTo>
                    <a:pt x="12" y="6"/>
                    <a:pt x="32" y="5"/>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281"/>
            <p:cNvSpPr>
              <a:spLocks/>
            </p:cNvSpPr>
            <p:nvPr/>
          </p:nvSpPr>
          <p:spPr bwMode="auto">
            <a:xfrm>
              <a:off x="16731754" y="8012813"/>
              <a:ext cx="44450" cy="17463"/>
            </a:xfrm>
            <a:custGeom>
              <a:avLst/>
              <a:gdLst>
                <a:gd name="T0" fmla="*/ 12 w 17"/>
                <a:gd name="T1" fmla="*/ 0 h 7"/>
                <a:gd name="T2" fmla="*/ 17 w 17"/>
                <a:gd name="T3" fmla="*/ 0 h 7"/>
                <a:gd name="T4" fmla="*/ 17 w 17"/>
                <a:gd name="T5" fmla="*/ 1 h 7"/>
                <a:gd name="T6" fmla="*/ 14 w 17"/>
                <a:gd name="T7" fmla="*/ 4 h 7"/>
                <a:gd name="T8" fmla="*/ 13 w 17"/>
                <a:gd name="T9" fmla="*/ 7 h 7"/>
                <a:gd name="T10" fmla="*/ 0 w 17"/>
                <a:gd name="T11" fmla="*/ 6 h 7"/>
                <a:gd name="T12" fmla="*/ 1 w 17"/>
                <a:gd name="T13" fmla="*/ 3 h 7"/>
                <a:gd name="T14" fmla="*/ 12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2" y="0"/>
                  </a:moveTo>
                  <a:cubicBezTo>
                    <a:pt x="13" y="0"/>
                    <a:pt x="15" y="0"/>
                    <a:pt x="17" y="0"/>
                  </a:cubicBezTo>
                  <a:cubicBezTo>
                    <a:pt x="17" y="0"/>
                    <a:pt x="17" y="0"/>
                    <a:pt x="17" y="1"/>
                  </a:cubicBezTo>
                  <a:cubicBezTo>
                    <a:pt x="16" y="2"/>
                    <a:pt x="15" y="3"/>
                    <a:pt x="14" y="4"/>
                  </a:cubicBezTo>
                  <a:cubicBezTo>
                    <a:pt x="14" y="5"/>
                    <a:pt x="13" y="6"/>
                    <a:pt x="13" y="7"/>
                  </a:cubicBezTo>
                  <a:cubicBezTo>
                    <a:pt x="8" y="6"/>
                    <a:pt x="4" y="6"/>
                    <a:pt x="0" y="6"/>
                  </a:cubicBezTo>
                  <a:cubicBezTo>
                    <a:pt x="0" y="5"/>
                    <a:pt x="1" y="4"/>
                    <a:pt x="1" y="3"/>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282"/>
            <p:cNvSpPr>
              <a:spLocks/>
            </p:cNvSpPr>
            <p:nvPr/>
          </p:nvSpPr>
          <p:spPr bwMode="auto">
            <a:xfrm>
              <a:off x="16404729" y="8022338"/>
              <a:ext cx="31750" cy="11113"/>
            </a:xfrm>
            <a:custGeom>
              <a:avLst/>
              <a:gdLst>
                <a:gd name="T0" fmla="*/ 3 w 12"/>
                <a:gd name="T1" fmla="*/ 0 h 4"/>
                <a:gd name="T2" fmla="*/ 12 w 12"/>
                <a:gd name="T3" fmla="*/ 1 h 4"/>
                <a:gd name="T4" fmla="*/ 10 w 12"/>
                <a:gd name="T5" fmla="*/ 4 h 4"/>
                <a:gd name="T6" fmla="*/ 8 w 12"/>
                <a:gd name="T7" fmla="*/ 4 h 4"/>
                <a:gd name="T8" fmla="*/ 0 w 12"/>
                <a:gd name="T9" fmla="*/ 3 h 4"/>
                <a:gd name="T10" fmla="*/ 1 w 12"/>
                <a:gd name="T11" fmla="*/ 1 h 4"/>
                <a:gd name="T12" fmla="*/ 3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3" y="0"/>
                  </a:moveTo>
                  <a:cubicBezTo>
                    <a:pt x="6" y="0"/>
                    <a:pt x="9" y="0"/>
                    <a:pt x="12" y="1"/>
                  </a:cubicBezTo>
                  <a:cubicBezTo>
                    <a:pt x="11" y="2"/>
                    <a:pt x="10" y="3"/>
                    <a:pt x="10" y="4"/>
                  </a:cubicBezTo>
                  <a:cubicBezTo>
                    <a:pt x="9" y="4"/>
                    <a:pt x="9" y="4"/>
                    <a:pt x="8" y="4"/>
                  </a:cubicBezTo>
                  <a:cubicBezTo>
                    <a:pt x="5" y="4"/>
                    <a:pt x="3" y="3"/>
                    <a:pt x="0" y="3"/>
                  </a:cubicBezTo>
                  <a:cubicBezTo>
                    <a:pt x="1" y="2"/>
                    <a:pt x="1" y="1"/>
                    <a:pt x="1" y="1"/>
                  </a:cubicBezTo>
                  <a:cubicBezTo>
                    <a:pt x="2"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283"/>
            <p:cNvSpPr>
              <a:spLocks/>
            </p:cNvSpPr>
            <p:nvPr/>
          </p:nvSpPr>
          <p:spPr bwMode="auto">
            <a:xfrm>
              <a:off x="16839704" y="8044563"/>
              <a:ext cx="193675" cy="65088"/>
            </a:xfrm>
            <a:custGeom>
              <a:avLst/>
              <a:gdLst>
                <a:gd name="T0" fmla="*/ 68 w 74"/>
                <a:gd name="T1" fmla="*/ 0 h 25"/>
                <a:gd name="T2" fmla="*/ 74 w 74"/>
                <a:gd name="T3" fmla="*/ 1 h 25"/>
                <a:gd name="T4" fmla="*/ 74 w 74"/>
                <a:gd name="T5" fmla="*/ 2 h 25"/>
                <a:gd name="T6" fmla="*/ 0 w 74"/>
                <a:gd name="T7" fmla="*/ 25 h 25"/>
                <a:gd name="T8" fmla="*/ 2 w 74"/>
                <a:gd name="T9" fmla="*/ 21 h 25"/>
                <a:gd name="T10" fmla="*/ 17 w 74"/>
                <a:gd name="T11" fmla="*/ 14 h 25"/>
                <a:gd name="T12" fmla="*/ 32 w 74"/>
                <a:gd name="T13" fmla="*/ 13 h 25"/>
                <a:gd name="T14" fmla="*/ 68 w 74"/>
                <a:gd name="T15" fmla="*/ 0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25">
                  <a:moveTo>
                    <a:pt x="68" y="0"/>
                  </a:moveTo>
                  <a:cubicBezTo>
                    <a:pt x="70" y="1"/>
                    <a:pt x="72" y="1"/>
                    <a:pt x="74" y="1"/>
                  </a:cubicBezTo>
                  <a:cubicBezTo>
                    <a:pt x="74" y="2"/>
                    <a:pt x="74" y="2"/>
                    <a:pt x="74" y="2"/>
                  </a:cubicBezTo>
                  <a:cubicBezTo>
                    <a:pt x="62" y="12"/>
                    <a:pt x="19" y="24"/>
                    <a:pt x="0" y="25"/>
                  </a:cubicBezTo>
                  <a:cubicBezTo>
                    <a:pt x="1" y="24"/>
                    <a:pt x="2" y="23"/>
                    <a:pt x="2" y="21"/>
                  </a:cubicBezTo>
                  <a:cubicBezTo>
                    <a:pt x="10" y="19"/>
                    <a:pt x="12" y="16"/>
                    <a:pt x="17" y="14"/>
                  </a:cubicBezTo>
                  <a:cubicBezTo>
                    <a:pt x="22" y="13"/>
                    <a:pt x="27" y="13"/>
                    <a:pt x="32" y="13"/>
                  </a:cubicBezTo>
                  <a:cubicBezTo>
                    <a:pt x="44" y="9"/>
                    <a:pt x="56" y="4"/>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284"/>
            <p:cNvSpPr>
              <a:spLocks/>
            </p:cNvSpPr>
            <p:nvPr/>
          </p:nvSpPr>
          <p:spPr bwMode="auto">
            <a:xfrm>
              <a:off x="16585704" y="8049325"/>
              <a:ext cx="85725" cy="33338"/>
            </a:xfrm>
            <a:custGeom>
              <a:avLst/>
              <a:gdLst>
                <a:gd name="T0" fmla="*/ 30 w 33"/>
                <a:gd name="T1" fmla="*/ 0 h 13"/>
                <a:gd name="T2" fmla="*/ 33 w 33"/>
                <a:gd name="T3" fmla="*/ 0 h 13"/>
                <a:gd name="T4" fmla="*/ 33 w 33"/>
                <a:gd name="T5" fmla="*/ 3 h 13"/>
                <a:gd name="T6" fmla="*/ 1 w 33"/>
                <a:gd name="T7" fmla="*/ 13 h 13"/>
                <a:gd name="T8" fmla="*/ 0 w 33"/>
                <a:gd name="T9" fmla="*/ 11 h 13"/>
                <a:gd name="T10" fmla="*/ 2 w 33"/>
                <a:gd name="T11" fmla="*/ 9 h 13"/>
                <a:gd name="T12" fmla="*/ 30 w 33"/>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33" h="13">
                  <a:moveTo>
                    <a:pt x="30" y="0"/>
                  </a:moveTo>
                  <a:cubicBezTo>
                    <a:pt x="31" y="0"/>
                    <a:pt x="32" y="0"/>
                    <a:pt x="33" y="0"/>
                  </a:cubicBezTo>
                  <a:cubicBezTo>
                    <a:pt x="33" y="1"/>
                    <a:pt x="33" y="2"/>
                    <a:pt x="33" y="3"/>
                  </a:cubicBezTo>
                  <a:cubicBezTo>
                    <a:pt x="23" y="7"/>
                    <a:pt x="15" y="12"/>
                    <a:pt x="1" y="13"/>
                  </a:cubicBezTo>
                  <a:cubicBezTo>
                    <a:pt x="1" y="12"/>
                    <a:pt x="1" y="11"/>
                    <a:pt x="0" y="11"/>
                  </a:cubicBezTo>
                  <a:cubicBezTo>
                    <a:pt x="1" y="10"/>
                    <a:pt x="2" y="10"/>
                    <a:pt x="2" y="9"/>
                  </a:cubicBezTo>
                  <a:cubicBezTo>
                    <a:pt x="13" y="7"/>
                    <a:pt x="24" y="5"/>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285"/>
            <p:cNvSpPr>
              <a:spLocks/>
            </p:cNvSpPr>
            <p:nvPr/>
          </p:nvSpPr>
          <p:spPr bwMode="auto">
            <a:xfrm>
              <a:off x="16752391" y="8057263"/>
              <a:ext cx="58738" cy="23813"/>
            </a:xfrm>
            <a:custGeom>
              <a:avLst/>
              <a:gdLst>
                <a:gd name="T0" fmla="*/ 10 w 22"/>
                <a:gd name="T1" fmla="*/ 0 h 9"/>
                <a:gd name="T2" fmla="*/ 22 w 22"/>
                <a:gd name="T3" fmla="*/ 3 h 9"/>
                <a:gd name="T4" fmla="*/ 21 w 22"/>
                <a:gd name="T5" fmla="*/ 5 h 9"/>
                <a:gd name="T6" fmla="*/ 0 w 22"/>
                <a:gd name="T7" fmla="*/ 9 h 9"/>
                <a:gd name="T8" fmla="*/ 0 w 22"/>
                <a:gd name="T9" fmla="*/ 6 h 9"/>
                <a:gd name="T10" fmla="*/ 10 w 22"/>
                <a:gd name="T11" fmla="*/ 0 h 9"/>
              </a:gdLst>
              <a:ahLst/>
              <a:cxnLst>
                <a:cxn ang="0">
                  <a:pos x="T0" y="T1"/>
                </a:cxn>
                <a:cxn ang="0">
                  <a:pos x="T2" y="T3"/>
                </a:cxn>
                <a:cxn ang="0">
                  <a:pos x="T4" y="T5"/>
                </a:cxn>
                <a:cxn ang="0">
                  <a:pos x="T6" y="T7"/>
                </a:cxn>
                <a:cxn ang="0">
                  <a:pos x="T8" y="T9"/>
                </a:cxn>
                <a:cxn ang="0">
                  <a:pos x="T10" y="T11"/>
                </a:cxn>
              </a:cxnLst>
              <a:rect l="0" t="0" r="r" b="b"/>
              <a:pathLst>
                <a:path w="22" h="9">
                  <a:moveTo>
                    <a:pt x="10" y="0"/>
                  </a:moveTo>
                  <a:cubicBezTo>
                    <a:pt x="14" y="1"/>
                    <a:pt x="18" y="2"/>
                    <a:pt x="22" y="3"/>
                  </a:cubicBezTo>
                  <a:cubicBezTo>
                    <a:pt x="21" y="4"/>
                    <a:pt x="21" y="4"/>
                    <a:pt x="21" y="5"/>
                  </a:cubicBezTo>
                  <a:cubicBezTo>
                    <a:pt x="14" y="6"/>
                    <a:pt x="7" y="7"/>
                    <a:pt x="0" y="9"/>
                  </a:cubicBezTo>
                  <a:cubicBezTo>
                    <a:pt x="0" y="8"/>
                    <a:pt x="0" y="7"/>
                    <a:pt x="0" y="6"/>
                  </a:cubicBezTo>
                  <a:cubicBezTo>
                    <a:pt x="3" y="4"/>
                    <a:pt x="7"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286"/>
            <p:cNvSpPr>
              <a:spLocks/>
            </p:cNvSpPr>
            <p:nvPr/>
          </p:nvSpPr>
          <p:spPr bwMode="auto">
            <a:xfrm>
              <a:off x="14880729" y="8062025"/>
              <a:ext cx="908050" cy="406400"/>
            </a:xfrm>
            <a:custGeom>
              <a:avLst/>
              <a:gdLst>
                <a:gd name="T0" fmla="*/ 290 w 347"/>
                <a:gd name="T1" fmla="*/ 0 h 155"/>
                <a:gd name="T2" fmla="*/ 296 w 347"/>
                <a:gd name="T3" fmla="*/ 5 h 155"/>
                <a:gd name="T4" fmla="*/ 292 w 347"/>
                <a:gd name="T5" fmla="*/ 11 h 155"/>
                <a:gd name="T6" fmla="*/ 296 w 347"/>
                <a:gd name="T7" fmla="*/ 12 h 155"/>
                <a:gd name="T8" fmla="*/ 292 w 347"/>
                <a:gd name="T9" fmla="*/ 16 h 155"/>
                <a:gd name="T10" fmla="*/ 170 w 347"/>
                <a:gd name="T11" fmla="*/ 72 h 155"/>
                <a:gd name="T12" fmla="*/ 171 w 347"/>
                <a:gd name="T13" fmla="*/ 73 h 155"/>
                <a:gd name="T14" fmla="*/ 262 w 347"/>
                <a:gd name="T15" fmla="*/ 66 h 155"/>
                <a:gd name="T16" fmla="*/ 255 w 347"/>
                <a:gd name="T17" fmla="*/ 71 h 155"/>
                <a:gd name="T18" fmla="*/ 256 w 347"/>
                <a:gd name="T19" fmla="*/ 73 h 155"/>
                <a:gd name="T20" fmla="*/ 257 w 347"/>
                <a:gd name="T21" fmla="*/ 73 h 155"/>
                <a:gd name="T22" fmla="*/ 281 w 347"/>
                <a:gd name="T23" fmla="*/ 60 h 155"/>
                <a:gd name="T24" fmla="*/ 308 w 347"/>
                <a:gd name="T25" fmla="*/ 59 h 155"/>
                <a:gd name="T26" fmla="*/ 347 w 347"/>
                <a:gd name="T27" fmla="*/ 48 h 155"/>
                <a:gd name="T28" fmla="*/ 347 w 347"/>
                <a:gd name="T29" fmla="*/ 49 h 155"/>
                <a:gd name="T30" fmla="*/ 345 w 347"/>
                <a:gd name="T31" fmla="*/ 52 h 155"/>
                <a:gd name="T32" fmla="*/ 240 w 347"/>
                <a:gd name="T33" fmla="*/ 83 h 155"/>
                <a:gd name="T34" fmla="*/ 196 w 347"/>
                <a:gd name="T35" fmla="*/ 88 h 155"/>
                <a:gd name="T36" fmla="*/ 201 w 347"/>
                <a:gd name="T37" fmla="*/ 91 h 155"/>
                <a:gd name="T38" fmla="*/ 199 w 347"/>
                <a:gd name="T39" fmla="*/ 91 h 155"/>
                <a:gd name="T40" fmla="*/ 55 w 347"/>
                <a:gd name="T41" fmla="*/ 130 h 155"/>
                <a:gd name="T42" fmla="*/ 56 w 347"/>
                <a:gd name="T43" fmla="*/ 138 h 155"/>
                <a:gd name="T44" fmla="*/ 0 w 347"/>
                <a:gd name="T45" fmla="*/ 151 h 155"/>
                <a:gd name="T46" fmla="*/ 0 w 347"/>
                <a:gd name="T47" fmla="*/ 150 h 155"/>
                <a:gd name="T48" fmla="*/ 2 w 347"/>
                <a:gd name="T49" fmla="*/ 147 h 155"/>
                <a:gd name="T50" fmla="*/ 24 w 347"/>
                <a:gd name="T51" fmla="*/ 142 h 155"/>
                <a:gd name="T52" fmla="*/ 20 w 347"/>
                <a:gd name="T53" fmla="*/ 137 h 155"/>
                <a:gd name="T54" fmla="*/ 44 w 347"/>
                <a:gd name="T55" fmla="*/ 128 h 155"/>
                <a:gd name="T56" fmla="*/ 37 w 347"/>
                <a:gd name="T57" fmla="*/ 128 h 155"/>
                <a:gd name="T58" fmla="*/ 29 w 347"/>
                <a:gd name="T59" fmla="*/ 124 h 155"/>
                <a:gd name="T60" fmla="*/ 32 w 347"/>
                <a:gd name="T61" fmla="*/ 120 h 155"/>
                <a:gd name="T62" fmla="*/ 54 w 347"/>
                <a:gd name="T63" fmla="*/ 115 h 155"/>
                <a:gd name="T64" fmla="*/ 58 w 347"/>
                <a:gd name="T65" fmla="*/ 112 h 155"/>
                <a:gd name="T66" fmla="*/ 53 w 347"/>
                <a:gd name="T67" fmla="*/ 109 h 155"/>
                <a:gd name="T68" fmla="*/ 58 w 347"/>
                <a:gd name="T69" fmla="*/ 103 h 155"/>
                <a:gd name="T70" fmla="*/ 81 w 347"/>
                <a:gd name="T71" fmla="*/ 101 h 155"/>
                <a:gd name="T72" fmla="*/ 100 w 347"/>
                <a:gd name="T73" fmla="*/ 85 h 155"/>
                <a:gd name="T74" fmla="*/ 99 w 347"/>
                <a:gd name="T75" fmla="*/ 83 h 155"/>
                <a:gd name="T76" fmla="*/ 91 w 347"/>
                <a:gd name="T77" fmla="*/ 84 h 155"/>
                <a:gd name="T78" fmla="*/ 92 w 347"/>
                <a:gd name="T79" fmla="*/ 80 h 155"/>
                <a:gd name="T80" fmla="*/ 107 w 347"/>
                <a:gd name="T81" fmla="*/ 72 h 155"/>
                <a:gd name="T82" fmla="*/ 122 w 347"/>
                <a:gd name="T83" fmla="*/ 71 h 155"/>
                <a:gd name="T84" fmla="*/ 123 w 347"/>
                <a:gd name="T85" fmla="*/ 72 h 155"/>
                <a:gd name="T86" fmla="*/ 121 w 347"/>
                <a:gd name="T87" fmla="*/ 75 h 155"/>
                <a:gd name="T88" fmla="*/ 118 w 347"/>
                <a:gd name="T89" fmla="*/ 77 h 155"/>
                <a:gd name="T90" fmla="*/ 119 w 347"/>
                <a:gd name="T91" fmla="*/ 79 h 155"/>
                <a:gd name="T92" fmla="*/ 125 w 347"/>
                <a:gd name="T93" fmla="*/ 79 h 155"/>
                <a:gd name="T94" fmla="*/ 132 w 347"/>
                <a:gd name="T95" fmla="*/ 73 h 155"/>
                <a:gd name="T96" fmla="*/ 126 w 347"/>
                <a:gd name="T97" fmla="*/ 67 h 155"/>
                <a:gd name="T98" fmla="*/ 106 w 347"/>
                <a:gd name="T99" fmla="*/ 67 h 155"/>
                <a:gd name="T100" fmla="*/ 108 w 347"/>
                <a:gd name="T101" fmla="*/ 64 h 155"/>
                <a:gd name="T102" fmla="*/ 157 w 347"/>
                <a:gd name="T103" fmla="*/ 50 h 155"/>
                <a:gd name="T104" fmla="*/ 157 w 347"/>
                <a:gd name="T105" fmla="*/ 43 h 155"/>
                <a:gd name="T106" fmla="*/ 184 w 347"/>
                <a:gd name="T107" fmla="*/ 30 h 155"/>
                <a:gd name="T108" fmla="*/ 183 w 347"/>
                <a:gd name="T109" fmla="*/ 28 h 155"/>
                <a:gd name="T110" fmla="*/ 162 w 347"/>
                <a:gd name="T111" fmla="*/ 34 h 155"/>
                <a:gd name="T112" fmla="*/ 158 w 347"/>
                <a:gd name="T113" fmla="*/ 31 h 155"/>
                <a:gd name="T114" fmla="*/ 226 w 347"/>
                <a:gd name="T115" fmla="*/ 7 h 155"/>
                <a:gd name="T116" fmla="*/ 221 w 347"/>
                <a:gd name="T117" fmla="*/ 12 h 155"/>
                <a:gd name="T118" fmla="*/ 222 w 347"/>
                <a:gd name="T119" fmla="*/ 13 h 155"/>
                <a:gd name="T120" fmla="*/ 268 w 347"/>
                <a:gd name="T121" fmla="*/ 2 h 155"/>
                <a:gd name="T122" fmla="*/ 290 w 347"/>
                <a:gd name="T123"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7" h="155">
                  <a:moveTo>
                    <a:pt x="290" y="0"/>
                  </a:moveTo>
                  <a:cubicBezTo>
                    <a:pt x="292" y="2"/>
                    <a:pt x="294" y="3"/>
                    <a:pt x="296" y="5"/>
                  </a:cubicBezTo>
                  <a:cubicBezTo>
                    <a:pt x="295" y="7"/>
                    <a:pt x="294" y="9"/>
                    <a:pt x="292" y="11"/>
                  </a:cubicBezTo>
                  <a:cubicBezTo>
                    <a:pt x="294" y="11"/>
                    <a:pt x="295" y="11"/>
                    <a:pt x="296" y="12"/>
                  </a:cubicBezTo>
                  <a:cubicBezTo>
                    <a:pt x="295" y="13"/>
                    <a:pt x="294" y="15"/>
                    <a:pt x="292" y="16"/>
                  </a:cubicBezTo>
                  <a:cubicBezTo>
                    <a:pt x="266" y="26"/>
                    <a:pt x="177" y="50"/>
                    <a:pt x="170" y="72"/>
                  </a:cubicBezTo>
                  <a:cubicBezTo>
                    <a:pt x="171" y="72"/>
                    <a:pt x="171" y="73"/>
                    <a:pt x="171" y="73"/>
                  </a:cubicBezTo>
                  <a:cubicBezTo>
                    <a:pt x="195" y="73"/>
                    <a:pt x="244" y="59"/>
                    <a:pt x="262" y="66"/>
                  </a:cubicBezTo>
                  <a:cubicBezTo>
                    <a:pt x="259" y="68"/>
                    <a:pt x="257" y="69"/>
                    <a:pt x="255" y="71"/>
                  </a:cubicBezTo>
                  <a:cubicBezTo>
                    <a:pt x="255" y="72"/>
                    <a:pt x="256" y="72"/>
                    <a:pt x="256" y="73"/>
                  </a:cubicBezTo>
                  <a:cubicBezTo>
                    <a:pt x="256" y="73"/>
                    <a:pt x="256" y="73"/>
                    <a:pt x="257" y="73"/>
                  </a:cubicBezTo>
                  <a:cubicBezTo>
                    <a:pt x="267" y="70"/>
                    <a:pt x="271" y="62"/>
                    <a:pt x="281" y="60"/>
                  </a:cubicBezTo>
                  <a:cubicBezTo>
                    <a:pt x="288" y="58"/>
                    <a:pt x="297" y="61"/>
                    <a:pt x="308" y="59"/>
                  </a:cubicBezTo>
                  <a:cubicBezTo>
                    <a:pt x="321" y="55"/>
                    <a:pt x="331" y="50"/>
                    <a:pt x="347" y="48"/>
                  </a:cubicBezTo>
                  <a:cubicBezTo>
                    <a:pt x="347" y="48"/>
                    <a:pt x="347" y="49"/>
                    <a:pt x="347" y="49"/>
                  </a:cubicBezTo>
                  <a:cubicBezTo>
                    <a:pt x="346" y="50"/>
                    <a:pt x="346" y="51"/>
                    <a:pt x="345" y="52"/>
                  </a:cubicBezTo>
                  <a:cubicBezTo>
                    <a:pt x="311" y="61"/>
                    <a:pt x="275" y="73"/>
                    <a:pt x="240" y="83"/>
                  </a:cubicBezTo>
                  <a:cubicBezTo>
                    <a:pt x="232" y="85"/>
                    <a:pt x="200" y="85"/>
                    <a:pt x="196" y="88"/>
                  </a:cubicBezTo>
                  <a:cubicBezTo>
                    <a:pt x="201" y="89"/>
                    <a:pt x="199" y="88"/>
                    <a:pt x="201" y="91"/>
                  </a:cubicBezTo>
                  <a:cubicBezTo>
                    <a:pt x="200" y="91"/>
                    <a:pt x="200" y="91"/>
                    <a:pt x="199" y="91"/>
                  </a:cubicBezTo>
                  <a:cubicBezTo>
                    <a:pt x="173" y="102"/>
                    <a:pt x="68" y="113"/>
                    <a:pt x="55" y="130"/>
                  </a:cubicBezTo>
                  <a:cubicBezTo>
                    <a:pt x="56" y="136"/>
                    <a:pt x="58" y="134"/>
                    <a:pt x="56" y="138"/>
                  </a:cubicBezTo>
                  <a:cubicBezTo>
                    <a:pt x="42" y="144"/>
                    <a:pt x="22" y="155"/>
                    <a:pt x="0" y="151"/>
                  </a:cubicBezTo>
                  <a:cubicBezTo>
                    <a:pt x="0" y="150"/>
                    <a:pt x="0" y="150"/>
                    <a:pt x="0" y="150"/>
                  </a:cubicBezTo>
                  <a:cubicBezTo>
                    <a:pt x="1" y="149"/>
                    <a:pt x="2" y="148"/>
                    <a:pt x="2" y="147"/>
                  </a:cubicBezTo>
                  <a:cubicBezTo>
                    <a:pt x="12" y="147"/>
                    <a:pt x="19" y="145"/>
                    <a:pt x="24" y="142"/>
                  </a:cubicBezTo>
                  <a:cubicBezTo>
                    <a:pt x="21" y="140"/>
                    <a:pt x="19" y="141"/>
                    <a:pt x="20" y="137"/>
                  </a:cubicBezTo>
                  <a:cubicBezTo>
                    <a:pt x="29" y="135"/>
                    <a:pt x="38" y="134"/>
                    <a:pt x="44" y="128"/>
                  </a:cubicBezTo>
                  <a:cubicBezTo>
                    <a:pt x="41" y="126"/>
                    <a:pt x="40" y="126"/>
                    <a:pt x="37" y="128"/>
                  </a:cubicBezTo>
                  <a:cubicBezTo>
                    <a:pt x="34" y="126"/>
                    <a:pt x="32" y="125"/>
                    <a:pt x="29" y="124"/>
                  </a:cubicBezTo>
                  <a:cubicBezTo>
                    <a:pt x="30" y="123"/>
                    <a:pt x="31" y="121"/>
                    <a:pt x="32" y="120"/>
                  </a:cubicBezTo>
                  <a:cubicBezTo>
                    <a:pt x="40" y="117"/>
                    <a:pt x="44" y="112"/>
                    <a:pt x="54" y="115"/>
                  </a:cubicBezTo>
                  <a:cubicBezTo>
                    <a:pt x="56" y="114"/>
                    <a:pt x="57" y="113"/>
                    <a:pt x="58" y="112"/>
                  </a:cubicBezTo>
                  <a:cubicBezTo>
                    <a:pt x="56" y="111"/>
                    <a:pt x="55" y="110"/>
                    <a:pt x="53" y="109"/>
                  </a:cubicBezTo>
                  <a:cubicBezTo>
                    <a:pt x="55" y="107"/>
                    <a:pt x="56" y="105"/>
                    <a:pt x="58" y="103"/>
                  </a:cubicBezTo>
                  <a:cubicBezTo>
                    <a:pt x="67" y="101"/>
                    <a:pt x="73" y="102"/>
                    <a:pt x="81" y="101"/>
                  </a:cubicBezTo>
                  <a:cubicBezTo>
                    <a:pt x="82" y="86"/>
                    <a:pt x="93" y="92"/>
                    <a:pt x="100" y="85"/>
                  </a:cubicBezTo>
                  <a:cubicBezTo>
                    <a:pt x="100" y="84"/>
                    <a:pt x="100" y="83"/>
                    <a:pt x="99" y="83"/>
                  </a:cubicBezTo>
                  <a:cubicBezTo>
                    <a:pt x="96" y="83"/>
                    <a:pt x="94" y="83"/>
                    <a:pt x="91" y="84"/>
                  </a:cubicBezTo>
                  <a:cubicBezTo>
                    <a:pt x="91" y="82"/>
                    <a:pt x="91" y="81"/>
                    <a:pt x="92" y="80"/>
                  </a:cubicBezTo>
                  <a:cubicBezTo>
                    <a:pt x="103" y="79"/>
                    <a:pt x="101" y="74"/>
                    <a:pt x="107" y="72"/>
                  </a:cubicBezTo>
                  <a:cubicBezTo>
                    <a:pt x="112" y="71"/>
                    <a:pt x="118" y="72"/>
                    <a:pt x="122" y="71"/>
                  </a:cubicBezTo>
                  <a:cubicBezTo>
                    <a:pt x="123" y="71"/>
                    <a:pt x="123" y="72"/>
                    <a:pt x="123" y="72"/>
                  </a:cubicBezTo>
                  <a:cubicBezTo>
                    <a:pt x="123" y="73"/>
                    <a:pt x="122" y="74"/>
                    <a:pt x="121" y="75"/>
                  </a:cubicBezTo>
                  <a:cubicBezTo>
                    <a:pt x="120" y="76"/>
                    <a:pt x="119" y="76"/>
                    <a:pt x="118" y="77"/>
                  </a:cubicBezTo>
                  <a:cubicBezTo>
                    <a:pt x="118" y="77"/>
                    <a:pt x="118" y="78"/>
                    <a:pt x="119" y="79"/>
                  </a:cubicBezTo>
                  <a:cubicBezTo>
                    <a:pt x="121" y="79"/>
                    <a:pt x="123" y="79"/>
                    <a:pt x="125" y="79"/>
                  </a:cubicBezTo>
                  <a:cubicBezTo>
                    <a:pt x="129" y="77"/>
                    <a:pt x="130" y="77"/>
                    <a:pt x="132" y="73"/>
                  </a:cubicBezTo>
                  <a:cubicBezTo>
                    <a:pt x="126" y="72"/>
                    <a:pt x="129" y="71"/>
                    <a:pt x="126" y="67"/>
                  </a:cubicBezTo>
                  <a:cubicBezTo>
                    <a:pt x="120" y="67"/>
                    <a:pt x="113" y="67"/>
                    <a:pt x="106" y="67"/>
                  </a:cubicBezTo>
                  <a:cubicBezTo>
                    <a:pt x="107" y="66"/>
                    <a:pt x="107" y="65"/>
                    <a:pt x="108" y="64"/>
                  </a:cubicBezTo>
                  <a:cubicBezTo>
                    <a:pt x="124" y="60"/>
                    <a:pt x="141" y="55"/>
                    <a:pt x="157" y="50"/>
                  </a:cubicBezTo>
                  <a:cubicBezTo>
                    <a:pt x="155" y="45"/>
                    <a:pt x="154" y="48"/>
                    <a:pt x="157" y="43"/>
                  </a:cubicBezTo>
                  <a:cubicBezTo>
                    <a:pt x="166" y="39"/>
                    <a:pt x="175" y="34"/>
                    <a:pt x="184" y="30"/>
                  </a:cubicBezTo>
                  <a:cubicBezTo>
                    <a:pt x="184" y="29"/>
                    <a:pt x="183" y="29"/>
                    <a:pt x="183" y="28"/>
                  </a:cubicBezTo>
                  <a:cubicBezTo>
                    <a:pt x="176" y="30"/>
                    <a:pt x="169" y="32"/>
                    <a:pt x="162" y="34"/>
                  </a:cubicBezTo>
                  <a:cubicBezTo>
                    <a:pt x="160" y="33"/>
                    <a:pt x="159" y="32"/>
                    <a:pt x="158" y="31"/>
                  </a:cubicBezTo>
                  <a:cubicBezTo>
                    <a:pt x="163" y="24"/>
                    <a:pt x="212" y="8"/>
                    <a:pt x="226" y="7"/>
                  </a:cubicBezTo>
                  <a:cubicBezTo>
                    <a:pt x="224" y="9"/>
                    <a:pt x="224" y="10"/>
                    <a:pt x="221" y="12"/>
                  </a:cubicBezTo>
                  <a:cubicBezTo>
                    <a:pt x="222" y="12"/>
                    <a:pt x="222" y="13"/>
                    <a:pt x="222" y="13"/>
                  </a:cubicBezTo>
                  <a:cubicBezTo>
                    <a:pt x="241" y="14"/>
                    <a:pt x="255" y="6"/>
                    <a:pt x="268" y="2"/>
                  </a:cubicBezTo>
                  <a:cubicBezTo>
                    <a:pt x="276" y="0"/>
                    <a:pt x="283" y="3"/>
                    <a:pt x="29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287"/>
            <p:cNvSpPr>
              <a:spLocks/>
            </p:cNvSpPr>
            <p:nvPr/>
          </p:nvSpPr>
          <p:spPr bwMode="auto">
            <a:xfrm>
              <a:off x="14377491" y="8069963"/>
              <a:ext cx="9525" cy="19050"/>
            </a:xfrm>
            <a:custGeom>
              <a:avLst/>
              <a:gdLst>
                <a:gd name="T0" fmla="*/ 2 w 4"/>
                <a:gd name="T1" fmla="*/ 0 h 7"/>
                <a:gd name="T2" fmla="*/ 4 w 4"/>
                <a:gd name="T3" fmla="*/ 0 h 7"/>
                <a:gd name="T4" fmla="*/ 2 w 4"/>
                <a:gd name="T5" fmla="*/ 7 h 7"/>
                <a:gd name="T6" fmla="*/ 0 w 4"/>
                <a:gd name="T7" fmla="*/ 6 h 7"/>
                <a:gd name="T8" fmla="*/ 0 w 4"/>
                <a:gd name="T9" fmla="*/ 5 h 7"/>
                <a:gd name="T10" fmla="*/ 2 w 4"/>
                <a:gd name="T11" fmla="*/ 0 h 7"/>
              </a:gdLst>
              <a:ahLst/>
              <a:cxnLst>
                <a:cxn ang="0">
                  <a:pos x="T0" y="T1"/>
                </a:cxn>
                <a:cxn ang="0">
                  <a:pos x="T2" y="T3"/>
                </a:cxn>
                <a:cxn ang="0">
                  <a:pos x="T4" y="T5"/>
                </a:cxn>
                <a:cxn ang="0">
                  <a:pos x="T6" y="T7"/>
                </a:cxn>
                <a:cxn ang="0">
                  <a:pos x="T8" y="T9"/>
                </a:cxn>
                <a:cxn ang="0">
                  <a:pos x="T10" y="T11"/>
                </a:cxn>
              </a:cxnLst>
              <a:rect l="0" t="0" r="r" b="b"/>
              <a:pathLst>
                <a:path w="4" h="7">
                  <a:moveTo>
                    <a:pt x="2" y="0"/>
                  </a:moveTo>
                  <a:cubicBezTo>
                    <a:pt x="3" y="0"/>
                    <a:pt x="4" y="0"/>
                    <a:pt x="4" y="0"/>
                  </a:cubicBezTo>
                  <a:cubicBezTo>
                    <a:pt x="4" y="2"/>
                    <a:pt x="3" y="4"/>
                    <a:pt x="2" y="7"/>
                  </a:cubicBezTo>
                  <a:cubicBezTo>
                    <a:pt x="2" y="6"/>
                    <a:pt x="1" y="6"/>
                    <a:pt x="0" y="6"/>
                  </a:cubicBezTo>
                  <a:cubicBezTo>
                    <a:pt x="0" y="5"/>
                    <a:pt x="0" y="5"/>
                    <a:pt x="0" y="5"/>
                  </a:cubicBezTo>
                  <a:cubicBezTo>
                    <a:pt x="1" y="3"/>
                    <a:pt x="2" y="2"/>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288"/>
            <p:cNvSpPr>
              <a:spLocks/>
            </p:cNvSpPr>
            <p:nvPr/>
          </p:nvSpPr>
          <p:spPr bwMode="auto">
            <a:xfrm>
              <a:off x="15598279" y="8077900"/>
              <a:ext cx="36513" cy="12700"/>
            </a:xfrm>
            <a:custGeom>
              <a:avLst/>
              <a:gdLst>
                <a:gd name="T0" fmla="*/ 4 w 14"/>
                <a:gd name="T1" fmla="*/ 0 h 5"/>
                <a:gd name="T2" fmla="*/ 0 w 14"/>
                <a:gd name="T3" fmla="*/ 4 h 5"/>
                <a:gd name="T4" fmla="*/ 0 w 14"/>
                <a:gd name="T5" fmla="*/ 5 h 5"/>
                <a:gd name="T6" fmla="*/ 14 w 14"/>
                <a:gd name="T7" fmla="*/ 1 h 5"/>
                <a:gd name="T8" fmla="*/ 4 w 14"/>
                <a:gd name="T9" fmla="*/ 0 h 5"/>
              </a:gdLst>
              <a:ahLst/>
              <a:cxnLst>
                <a:cxn ang="0">
                  <a:pos x="T0" y="T1"/>
                </a:cxn>
                <a:cxn ang="0">
                  <a:pos x="T2" y="T3"/>
                </a:cxn>
                <a:cxn ang="0">
                  <a:pos x="T4" y="T5"/>
                </a:cxn>
                <a:cxn ang="0">
                  <a:pos x="T6" y="T7"/>
                </a:cxn>
                <a:cxn ang="0">
                  <a:pos x="T8" y="T9"/>
                </a:cxn>
              </a:cxnLst>
              <a:rect l="0" t="0" r="r" b="b"/>
              <a:pathLst>
                <a:path w="14" h="5">
                  <a:moveTo>
                    <a:pt x="4" y="0"/>
                  </a:moveTo>
                  <a:cubicBezTo>
                    <a:pt x="3" y="1"/>
                    <a:pt x="1" y="2"/>
                    <a:pt x="0" y="4"/>
                  </a:cubicBezTo>
                  <a:cubicBezTo>
                    <a:pt x="0" y="4"/>
                    <a:pt x="0" y="4"/>
                    <a:pt x="0" y="5"/>
                  </a:cubicBezTo>
                  <a:cubicBezTo>
                    <a:pt x="5" y="3"/>
                    <a:pt x="9" y="2"/>
                    <a:pt x="14" y="1"/>
                  </a:cubicBezTo>
                  <a:cubicBezTo>
                    <a:pt x="10"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289"/>
            <p:cNvSpPr>
              <a:spLocks/>
            </p:cNvSpPr>
            <p:nvPr/>
          </p:nvSpPr>
          <p:spPr bwMode="auto">
            <a:xfrm>
              <a:off x="16328529" y="8089013"/>
              <a:ext cx="47625" cy="23813"/>
            </a:xfrm>
            <a:custGeom>
              <a:avLst/>
              <a:gdLst>
                <a:gd name="T0" fmla="*/ 12 w 18"/>
                <a:gd name="T1" fmla="*/ 0 h 9"/>
                <a:gd name="T2" fmla="*/ 18 w 18"/>
                <a:gd name="T3" fmla="*/ 6 h 9"/>
                <a:gd name="T4" fmla="*/ 0 w 18"/>
                <a:gd name="T5" fmla="*/ 8 h 9"/>
                <a:gd name="T6" fmla="*/ 0 w 18"/>
                <a:gd name="T7" fmla="*/ 7 h 9"/>
                <a:gd name="T8" fmla="*/ 2 w 18"/>
                <a:gd name="T9" fmla="*/ 4 h 9"/>
                <a:gd name="T10" fmla="*/ 12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12" y="0"/>
                  </a:moveTo>
                  <a:cubicBezTo>
                    <a:pt x="14" y="2"/>
                    <a:pt x="16" y="4"/>
                    <a:pt x="18" y="6"/>
                  </a:cubicBezTo>
                  <a:cubicBezTo>
                    <a:pt x="10" y="7"/>
                    <a:pt x="8" y="9"/>
                    <a:pt x="0" y="8"/>
                  </a:cubicBezTo>
                  <a:cubicBezTo>
                    <a:pt x="0" y="8"/>
                    <a:pt x="0" y="8"/>
                    <a:pt x="0" y="7"/>
                  </a:cubicBezTo>
                  <a:cubicBezTo>
                    <a:pt x="1" y="6"/>
                    <a:pt x="2" y="5"/>
                    <a:pt x="2" y="4"/>
                  </a:cubicBezTo>
                  <a:cubicBezTo>
                    <a:pt x="6" y="3"/>
                    <a:pt x="9"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290"/>
            <p:cNvSpPr>
              <a:spLocks/>
            </p:cNvSpPr>
            <p:nvPr/>
          </p:nvSpPr>
          <p:spPr bwMode="auto">
            <a:xfrm>
              <a:off x="16496804" y="8090600"/>
              <a:ext cx="44450" cy="22225"/>
            </a:xfrm>
            <a:custGeom>
              <a:avLst/>
              <a:gdLst>
                <a:gd name="T0" fmla="*/ 12 w 17"/>
                <a:gd name="T1" fmla="*/ 0 h 8"/>
                <a:gd name="T2" fmla="*/ 17 w 17"/>
                <a:gd name="T3" fmla="*/ 0 h 8"/>
                <a:gd name="T4" fmla="*/ 14 w 17"/>
                <a:gd name="T5" fmla="*/ 3 h 8"/>
                <a:gd name="T6" fmla="*/ 0 w 17"/>
                <a:gd name="T7" fmla="*/ 5 h 8"/>
                <a:gd name="T8" fmla="*/ 12 w 17"/>
                <a:gd name="T9" fmla="*/ 0 h 8"/>
              </a:gdLst>
              <a:ahLst/>
              <a:cxnLst>
                <a:cxn ang="0">
                  <a:pos x="T0" y="T1"/>
                </a:cxn>
                <a:cxn ang="0">
                  <a:pos x="T2" y="T3"/>
                </a:cxn>
                <a:cxn ang="0">
                  <a:pos x="T4" y="T5"/>
                </a:cxn>
                <a:cxn ang="0">
                  <a:pos x="T6" y="T7"/>
                </a:cxn>
                <a:cxn ang="0">
                  <a:pos x="T8" y="T9"/>
                </a:cxn>
              </a:cxnLst>
              <a:rect l="0" t="0" r="r" b="b"/>
              <a:pathLst>
                <a:path w="17" h="8">
                  <a:moveTo>
                    <a:pt x="12" y="0"/>
                  </a:moveTo>
                  <a:cubicBezTo>
                    <a:pt x="14" y="0"/>
                    <a:pt x="15" y="0"/>
                    <a:pt x="17" y="0"/>
                  </a:cubicBezTo>
                  <a:cubicBezTo>
                    <a:pt x="16" y="1"/>
                    <a:pt x="15" y="2"/>
                    <a:pt x="14" y="3"/>
                  </a:cubicBezTo>
                  <a:cubicBezTo>
                    <a:pt x="10" y="5"/>
                    <a:pt x="5" y="8"/>
                    <a:pt x="0" y="5"/>
                  </a:cubicBezTo>
                  <a:cubicBezTo>
                    <a:pt x="4" y="3"/>
                    <a:pt x="8" y="2"/>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291"/>
            <p:cNvSpPr>
              <a:spLocks/>
            </p:cNvSpPr>
            <p:nvPr/>
          </p:nvSpPr>
          <p:spPr bwMode="auto">
            <a:xfrm>
              <a:off x="16111041" y="8098538"/>
              <a:ext cx="12700" cy="7938"/>
            </a:xfrm>
            <a:custGeom>
              <a:avLst/>
              <a:gdLst>
                <a:gd name="T0" fmla="*/ 1 w 5"/>
                <a:gd name="T1" fmla="*/ 0 h 3"/>
                <a:gd name="T2" fmla="*/ 5 w 5"/>
                <a:gd name="T3" fmla="*/ 0 h 3"/>
                <a:gd name="T4" fmla="*/ 0 w 5"/>
                <a:gd name="T5" fmla="*/ 3 h 3"/>
                <a:gd name="T6" fmla="*/ 0 w 5"/>
                <a:gd name="T7" fmla="*/ 2 h 3"/>
                <a:gd name="T8" fmla="*/ 1 w 5"/>
                <a:gd name="T9" fmla="*/ 0 h 3"/>
              </a:gdLst>
              <a:ahLst/>
              <a:cxnLst>
                <a:cxn ang="0">
                  <a:pos x="T0" y="T1"/>
                </a:cxn>
                <a:cxn ang="0">
                  <a:pos x="T2" y="T3"/>
                </a:cxn>
                <a:cxn ang="0">
                  <a:pos x="T4" y="T5"/>
                </a:cxn>
                <a:cxn ang="0">
                  <a:pos x="T6" y="T7"/>
                </a:cxn>
                <a:cxn ang="0">
                  <a:pos x="T8" y="T9"/>
                </a:cxn>
              </a:cxnLst>
              <a:rect l="0" t="0" r="r" b="b"/>
              <a:pathLst>
                <a:path w="5" h="3">
                  <a:moveTo>
                    <a:pt x="1" y="0"/>
                  </a:moveTo>
                  <a:cubicBezTo>
                    <a:pt x="2" y="0"/>
                    <a:pt x="3" y="0"/>
                    <a:pt x="5" y="0"/>
                  </a:cubicBezTo>
                  <a:cubicBezTo>
                    <a:pt x="3" y="3"/>
                    <a:pt x="3" y="2"/>
                    <a:pt x="0" y="3"/>
                  </a:cubicBezTo>
                  <a:cubicBezTo>
                    <a:pt x="0" y="3"/>
                    <a:pt x="0" y="3"/>
                    <a:pt x="0" y="2"/>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292"/>
            <p:cNvSpPr>
              <a:spLocks/>
            </p:cNvSpPr>
            <p:nvPr/>
          </p:nvSpPr>
          <p:spPr bwMode="auto">
            <a:xfrm>
              <a:off x="16074529" y="8101713"/>
              <a:ext cx="25400" cy="11113"/>
            </a:xfrm>
            <a:custGeom>
              <a:avLst/>
              <a:gdLst>
                <a:gd name="T0" fmla="*/ 1 w 10"/>
                <a:gd name="T1" fmla="*/ 0 h 4"/>
                <a:gd name="T2" fmla="*/ 10 w 10"/>
                <a:gd name="T3" fmla="*/ 1 h 4"/>
                <a:gd name="T4" fmla="*/ 8 w 10"/>
                <a:gd name="T5" fmla="*/ 4 h 4"/>
                <a:gd name="T6" fmla="*/ 7 w 10"/>
                <a:gd name="T7" fmla="*/ 4 h 4"/>
                <a:gd name="T8" fmla="*/ 0 w 10"/>
                <a:gd name="T9" fmla="*/ 3 h 4"/>
                <a:gd name="T10" fmla="*/ 1 w 10"/>
                <a:gd name="T11" fmla="*/ 0 h 4"/>
              </a:gdLst>
              <a:ahLst/>
              <a:cxnLst>
                <a:cxn ang="0">
                  <a:pos x="T0" y="T1"/>
                </a:cxn>
                <a:cxn ang="0">
                  <a:pos x="T2" y="T3"/>
                </a:cxn>
                <a:cxn ang="0">
                  <a:pos x="T4" y="T5"/>
                </a:cxn>
                <a:cxn ang="0">
                  <a:pos x="T6" y="T7"/>
                </a:cxn>
                <a:cxn ang="0">
                  <a:pos x="T8" y="T9"/>
                </a:cxn>
                <a:cxn ang="0">
                  <a:pos x="T10" y="T11"/>
                </a:cxn>
              </a:cxnLst>
              <a:rect l="0" t="0" r="r" b="b"/>
              <a:pathLst>
                <a:path w="10" h="4">
                  <a:moveTo>
                    <a:pt x="1" y="0"/>
                  </a:moveTo>
                  <a:cubicBezTo>
                    <a:pt x="4" y="1"/>
                    <a:pt x="7" y="1"/>
                    <a:pt x="10" y="1"/>
                  </a:cubicBezTo>
                  <a:cubicBezTo>
                    <a:pt x="9" y="2"/>
                    <a:pt x="9" y="3"/>
                    <a:pt x="8" y="4"/>
                  </a:cubicBezTo>
                  <a:cubicBezTo>
                    <a:pt x="8" y="4"/>
                    <a:pt x="8" y="4"/>
                    <a:pt x="7" y="4"/>
                  </a:cubicBezTo>
                  <a:cubicBezTo>
                    <a:pt x="5" y="4"/>
                    <a:pt x="3" y="4"/>
                    <a:pt x="0" y="3"/>
                  </a:cubicBezTo>
                  <a:cubicBezTo>
                    <a:pt x="1"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293"/>
            <p:cNvSpPr>
              <a:spLocks/>
            </p:cNvSpPr>
            <p:nvPr/>
          </p:nvSpPr>
          <p:spPr bwMode="auto">
            <a:xfrm>
              <a:off x="16288841" y="8122350"/>
              <a:ext cx="144463" cy="52388"/>
            </a:xfrm>
            <a:custGeom>
              <a:avLst/>
              <a:gdLst>
                <a:gd name="T0" fmla="*/ 51 w 55"/>
                <a:gd name="T1" fmla="*/ 0 h 20"/>
                <a:gd name="T2" fmla="*/ 55 w 55"/>
                <a:gd name="T3" fmla="*/ 0 h 20"/>
                <a:gd name="T4" fmla="*/ 54 w 55"/>
                <a:gd name="T5" fmla="*/ 3 h 20"/>
                <a:gd name="T6" fmla="*/ 37 w 55"/>
                <a:gd name="T7" fmla="*/ 10 h 20"/>
                <a:gd name="T8" fmla="*/ 38 w 55"/>
                <a:gd name="T9" fmla="*/ 14 h 20"/>
                <a:gd name="T10" fmla="*/ 0 w 55"/>
                <a:gd name="T11" fmla="*/ 17 h 20"/>
                <a:gd name="T12" fmla="*/ 0 w 55"/>
                <a:gd name="T13" fmla="*/ 16 h 20"/>
                <a:gd name="T14" fmla="*/ 4 w 55"/>
                <a:gd name="T15" fmla="*/ 14 h 20"/>
                <a:gd name="T16" fmla="*/ 51 w 55"/>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20">
                  <a:moveTo>
                    <a:pt x="51" y="0"/>
                  </a:moveTo>
                  <a:cubicBezTo>
                    <a:pt x="52" y="0"/>
                    <a:pt x="54" y="0"/>
                    <a:pt x="55" y="0"/>
                  </a:cubicBezTo>
                  <a:cubicBezTo>
                    <a:pt x="54" y="1"/>
                    <a:pt x="54" y="2"/>
                    <a:pt x="54" y="3"/>
                  </a:cubicBezTo>
                  <a:cubicBezTo>
                    <a:pt x="48" y="5"/>
                    <a:pt x="42" y="7"/>
                    <a:pt x="37" y="10"/>
                  </a:cubicBezTo>
                  <a:cubicBezTo>
                    <a:pt x="38" y="12"/>
                    <a:pt x="38" y="11"/>
                    <a:pt x="38" y="14"/>
                  </a:cubicBezTo>
                  <a:cubicBezTo>
                    <a:pt x="23" y="14"/>
                    <a:pt x="15" y="20"/>
                    <a:pt x="0" y="17"/>
                  </a:cubicBezTo>
                  <a:cubicBezTo>
                    <a:pt x="0" y="17"/>
                    <a:pt x="0" y="17"/>
                    <a:pt x="0" y="16"/>
                  </a:cubicBezTo>
                  <a:cubicBezTo>
                    <a:pt x="1" y="15"/>
                    <a:pt x="3" y="14"/>
                    <a:pt x="4" y="14"/>
                  </a:cubicBezTo>
                  <a:cubicBezTo>
                    <a:pt x="16" y="16"/>
                    <a:pt x="43" y="7"/>
                    <a:pt x="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294"/>
            <p:cNvSpPr>
              <a:spLocks/>
            </p:cNvSpPr>
            <p:nvPr/>
          </p:nvSpPr>
          <p:spPr bwMode="auto">
            <a:xfrm>
              <a:off x="16780966" y="8125525"/>
              <a:ext cx="11113" cy="7938"/>
            </a:xfrm>
            <a:custGeom>
              <a:avLst/>
              <a:gdLst>
                <a:gd name="T0" fmla="*/ 2 w 4"/>
                <a:gd name="T1" fmla="*/ 0 h 3"/>
                <a:gd name="T2" fmla="*/ 0 w 4"/>
                <a:gd name="T3" fmla="*/ 3 h 3"/>
                <a:gd name="T4" fmla="*/ 0 w 4"/>
                <a:gd name="T5" fmla="*/ 1 h 3"/>
                <a:gd name="T6" fmla="*/ 2 w 4"/>
                <a:gd name="T7" fmla="*/ 0 h 3"/>
              </a:gdLst>
              <a:ahLst/>
              <a:cxnLst>
                <a:cxn ang="0">
                  <a:pos x="T0" y="T1"/>
                </a:cxn>
                <a:cxn ang="0">
                  <a:pos x="T2" y="T3"/>
                </a:cxn>
                <a:cxn ang="0">
                  <a:pos x="T4" y="T5"/>
                </a:cxn>
                <a:cxn ang="0">
                  <a:pos x="T6" y="T7"/>
                </a:cxn>
              </a:cxnLst>
              <a:rect l="0" t="0" r="r" b="b"/>
              <a:pathLst>
                <a:path w="4" h="3">
                  <a:moveTo>
                    <a:pt x="2" y="0"/>
                  </a:moveTo>
                  <a:cubicBezTo>
                    <a:pt x="4" y="3"/>
                    <a:pt x="3" y="2"/>
                    <a:pt x="0" y="3"/>
                  </a:cubicBezTo>
                  <a:cubicBezTo>
                    <a:pt x="0" y="2"/>
                    <a:pt x="0" y="2"/>
                    <a:pt x="0" y="1"/>
                  </a:cubicBezTo>
                  <a:cubicBezTo>
                    <a:pt x="1" y="1"/>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295"/>
            <p:cNvSpPr>
              <a:spLocks/>
            </p:cNvSpPr>
            <p:nvPr/>
          </p:nvSpPr>
          <p:spPr bwMode="auto">
            <a:xfrm>
              <a:off x="16731754" y="8130288"/>
              <a:ext cx="36513" cy="19050"/>
            </a:xfrm>
            <a:custGeom>
              <a:avLst/>
              <a:gdLst>
                <a:gd name="T0" fmla="*/ 11 w 14"/>
                <a:gd name="T1" fmla="*/ 0 h 7"/>
                <a:gd name="T2" fmla="*/ 14 w 14"/>
                <a:gd name="T3" fmla="*/ 0 h 7"/>
                <a:gd name="T4" fmla="*/ 13 w 14"/>
                <a:gd name="T5" fmla="*/ 4 h 7"/>
                <a:gd name="T6" fmla="*/ 0 w 14"/>
                <a:gd name="T7" fmla="*/ 4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0"/>
                  </a:cubicBezTo>
                  <a:cubicBezTo>
                    <a:pt x="14" y="1"/>
                    <a:pt x="13" y="3"/>
                    <a:pt x="13" y="4"/>
                  </a:cubicBezTo>
                  <a:cubicBezTo>
                    <a:pt x="8" y="5"/>
                    <a:pt x="4" y="7"/>
                    <a:pt x="0" y="4"/>
                  </a:cubicBezTo>
                  <a:cubicBezTo>
                    <a:pt x="4" y="3"/>
                    <a:pt x="7"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296"/>
            <p:cNvSpPr>
              <a:spLocks/>
            </p:cNvSpPr>
            <p:nvPr/>
          </p:nvSpPr>
          <p:spPr bwMode="auto">
            <a:xfrm>
              <a:off x="16428541" y="8150925"/>
              <a:ext cx="85725" cy="26988"/>
            </a:xfrm>
            <a:custGeom>
              <a:avLst/>
              <a:gdLst>
                <a:gd name="T0" fmla="*/ 11 w 33"/>
                <a:gd name="T1" fmla="*/ 1 h 10"/>
                <a:gd name="T2" fmla="*/ 33 w 33"/>
                <a:gd name="T3" fmla="*/ 4 h 10"/>
                <a:gd name="T4" fmla="*/ 31 w 33"/>
                <a:gd name="T5" fmla="*/ 4 h 10"/>
                <a:gd name="T6" fmla="*/ 5 w 33"/>
                <a:gd name="T7" fmla="*/ 7 h 10"/>
                <a:gd name="T8" fmla="*/ 0 w 33"/>
                <a:gd name="T9" fmla="*/ 6 h 10"/>
                <a:gd name="T10" fmla="*/ 7 w 33"/>
                <a:gd name="T11" fmla="*/ 4 h 10"/>
                <a:gd name="T12" fmla="*/ 11 w 33"/>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33" h="10">
                  <a:moveTo>
                    <a:pt x="11" y="1"/>
                  </a:moveTo>
                  <a:cubicBezTo>
                    <a:pt x="19" y="0"/>
                    <a:pt x="30" y="0"/>
                    <a:pt x="33" y="4"/>
                  </a:cubicBezTo>
                  <a:cubicBezTo>
                    <a:pt x="32" y="4"/>
                    <a:pt x="31" y="4"/>
                    <a:pt x="31" y="4"/>
                  </a:cubicBezTo>
                  <a:cubicBezTo>
                    <a:pt x="24" y="8"/>
                    <a:pt x="11" y="10"/>
                    <a:pt x="5" y="7"/>
                  </a:cubicBezTo>
                  <a:cubicBezTo>
                    <a:pt x="1" y="8"/>
                    <a:pt x="2" y="8"/>
                    <a:pt x="0" y="6"/>
                  </a:cubicBezTo>
                  <a:cubicBezTo>
                    <a:pt x="2" y="4"/>
                    <a:pt x="3" y="4"/>
                    <a:pt x="7" y="4"/>
                  </a:cubicBezTo>
                  <a:cubicBezTo>
                    <a:pt x="8" y="3"/>
                    <a:pt x="10" y="2"/>
                    <a:pt x="1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297"/>
            <p:cNvSpPr>
              <a:spLocks/>
            </p:cNvSpPr>
            <p:nvPr/>
          </p:nvSpPr>
          <p:spPr bwMode="auto">
            <a:xfrm>
              <a:off x="16647616" y="8157275"/>
              <a:ext cx="44450" cy="12700"/>
            </a:xfrm>
            <a:custGeom>
              <a:avLst/>
              <a:gdLst>
                <a:gd name="T0" fmla="*/ 8 w 17"/>
                <a:gd name="T1" fmla="*/ 0 h 5"/>
                <a:gd name="T2" fmla="*/ 17 w 17"/>
                <a:gd name="T3" fmla="*/ 1 h 5"/>
                <a:gd name="T4" fmla="*/ 16 w 17"/>
                <a:gd name="T5" fmla="*/ 2 h 5"/>
                <a:gd name="T6" fmla="*/ 0 w 17"/>
                <a:gd name="T7" fmla="*/ 5 h 5"/>
                <a:gd name="T8" fmla="*/ 3 w 17"/>
                <a:gd name="T9" fmla="*/ 1 h 5"/>
                <a:gd name="T10" fmla="*/ 8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8" y="0"/>
                  </a:moveTo>
                  <a:cubicBezTo>
                    <a:pt x="11" y="0"/>
                    <a:pt x="14" y="0"/>
                    <a:pt x="17" y="1"/>
                  </a:cubicBezTo>
                  <a:cubicBezTo>
                    <a:pt x="16" y="1"/>
                    <a:pt x="16" y="2"/>
                    <a:pt x="16" y="2"/>
                  </a:cubicBezTo>
                  <a:cubicBezTo>
                    <a:pt x="11" y="3"/>
                    <a:pt x="5" y="4"/>
                    <a:pt x="0" y="5"/>
                  </a:cubicBezTo>
                  <a:cubicBezTo>
                    <a:pt x="1" y="4"/>
                    <a:pt x="2" y="3"/>
                    <a:pt x="3" y="1"/>
                  </a:cubicBezTo>
                  <a:cubicBezTo>
                    <a:pt x="5" y="1"/>
                    <a:pt x="6"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298"/>
            <p:cNvSpPr>
              <a:spLocks/>
            </p:cNvSpPr>
            <p:nvPr/>
          </p:nvSpPr>
          <p:spPr bwMode="auto">
            <a:xfrm>
              <a:off x="16182479" y="8166800"/>
              <a:ext cx="93663" cy="34925"/>
            </a:xfrm>
            <a:custGeom>
              <a:avLst/>
              <a:gdLst>
                <a:gd name="T0" fmla="*/ 26 w 36"/>
                <a:gd name="T1" fmla="*/ 0 h 13"/>
                <a:gd name="T2" fmla="*/ 36 w 36"/>
                <a:gd name="T3" fmla="*/ 5 h 13"/>
                <a:gd name="T4" fmla="*/ 0 w 36"/>
                <a:gd name="T5" fmla="*/ 13 h 13"/>
                <a:gd name="T6" fmla="*/ 3 w 36"/>
                <a:gd name="T7" fmla="*/ 9 h 13"/>
                <a:gd name="T8" fmla="*/ 26 w 36"/>
                <a:gd name="T9" fmla="*/ 0 h 13"/>
              </a:gdLst>
              <a:ahLst/>
              <a:cxnLst>
                <a:cxn ang="0">
                  <a:pos x="T0" y="T1"/>
                </a:cxn>
                <a:cxn ang="0">
                  <a:pos x="T2" y="T3"/>
                </a:cxn>
                <a:cxn ang="0">
                  <a:pos x="T4" y="T5"/>
                </a:cxn>
                <a:cxn ang="0">
                  <a:pos x="T6" y="T7"/>
                </a:cxn>
                <a:cxn ang="0">
                  <a:pos x="T8" y="T9"/>
                </a:cxn>
              </a:cxnLst>
              <a:rect l="0" t="0" r="r" b="b"/>
              <a:pathLst>
                <a:path w="36" h="13">
                  <a:moveTo>
                    <a:pt x="26" y="0"/>
                  </a:moveTo>
                  <a:cubicBezTo>
                    <a:pt x="31" y="1"/>
                    <a:pt x="34" y="1"/>
                    <a:pt x="36" y="5"/>
                  </a:cubicBezTo>
                  <a:cubicBezTo>
                    <a:pt x="24" y="9"/>
                    <a:pt x="12" y="12"/>
                    <a:pt x="0" y="13"/>
                  </a:cubicBezTo>
                  <a:cubicBezTo>
                    <a:pt x="1" y="12"/>
                    <a:pt x="2" y="10"/>
                    <a:pt x="3" y="9"/>
                  </a:cubicBezTo>
                  <a:cubicBezTo>
                    <a:pt x="10" y="6"/>
                    <a:pt x="18"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299"/>
            <p:cNvSpPr>
              <a:spLocks/>
            </p:cNvSpPr>
            <p:nvPr/>
          </p:nvSpPr>
          <p:spPr bwMode="auto">
            <a:xfrm>
              <a:off x="16328529" y="8196963"/>
              <a:ext cx="19050" cy="9525"/>
            </a:xfrm>
            <a:custGeom>
              <a:avLst/>
              <a:gdLst>
                <a:gd name="T0" fmla="*/ 4 w 7"/>
                <a:gd name="T1" fmla="*/ 0 h 4"/>
                <a:gd name="T2" fmla="*/ 7 w 7"/>
                <a:gd name="T3" fmla="*/ 2 h 4"/>
                <a:gd name="T4" fmla="*/ 4 w 7"/>
                <a:gd name="T5" fmla="*/ 4 h 4"/>
                <a:gd name="T6" fmla="*/ 0 w 7"/>
                <a:gd name="T7" fmla="*/ 4 h 4"/>
                <a:gd name="T8" fmla="*/ 2 w 7"/>
                <a:gd name="T9" fmla="*/ 1 h 4"/>
                <a:gd name="T10" fmla="*/ 4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4" y="0"/>
                  </a:moveTo>
                  <a:cubicBezTo>
                    <a:pt x="5" y="1"/>
                    <a:pt x="6" y="1"/>
                    <a:pt x="7" y="2"/>
                  </a:cubicBezTo>
                  <a:cubicBezTo>
                    <a:pt x="6" y="2"/>
                    <a:pt x="5" y="3"/>
                    <a:pt x="4" y="4"/>
                  </a:cubicBezTo>
                  <a:cubicBezTo>
                    <a:pt x="3" y="4"/>
                    <a:pt x="2" y="4"/>
                    <a:pt x="0" y="4"/>
                  </a:cubicBezTo>
                  <a:cubicBezTo>
                    <a:pt x="1" y="3"/>
                    <a:pt x="2" y="2"/>
                    <a:pt x="2" y="1"/>
                  </a:cubicBezTo>
                  <a:cubicBezTo>
                    <a:pt x="3" y="1"/>
                    <a:pt x="4"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300"/>
            <p:cNvSpPr>
              <a:spLocks/>
            </p:cNvSpPr>
            <p:nvPr/>
          </p:nvSpPr>
          <p:spPr bwMode="auto">
            <a:xfrm>
              <a:off x="16211054" y="8209663"/>
              <a:ext cx="88900" cy="31750"/>
            </a:xfrm>
            <a:custGeom>
              <a:avLst/>
              <a:gdLst>
                <a:gd name="T0" fmla="*/ 13 w 34"/>
                <a:gd name="T1" fmla="*/ 1 h 12"/>
                <a:gd name="T2" fmla="*/ 34 w 34"/>
                <a:gd name="T3" fmla="*/ 4 h 12"/>
                <a:gd name="T4" fmla="*/ 32 w 34"/>
                <a:gd name="T5" fmla="*/ 5 h 12"/>
                <a:gd name="T6" fmla="*/ 18 w 34"/>
                <a:gd name="T7" fmla="*/ 4 h 12"/>
                <a:gd name="T8" fmla="*/ 8 w 34"/>
                <a:gd name="T9" fmla="*/ 12 h 12"/>
                <a:gd name="T10" fmla="*/ 0 w 34"/>
                <a:gd name="T11" fmla="*/ 10 h 12"/>
                <a:gd name="T12" fmla="*/ 2 w 34"/>
                <a:gd name="T13" fmla="*/ 7 h 12"/>
                <a:gd name="T14" fmla="*/ 8 w 34"/>
                <a:gd name="T15" fmla="*/ 2 h 12"/>
                <a:gd name="T16" fmla="*/ 13 w 34"/>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2">
                  <a:moveTo>
                    <a:pt x="13" y="1"/>
                  </a:moveTo>
                  <a:cubicBezTo>
                    <a:pt x="20" y="1"/>
                    <a:pt x="28" y="0"/>
                    <a:pt x="34" y="4"/>
                  </a:cubicBezTo>
                  <a:cubicBezTo>
                    <a:pt x="33" y="4"/>
                    <a:pt x="33" y="4"/>
                    <a:pt x="32" y="5"/>
                  </a:cubicBezTo>
                  <a:cubicBezTo>
                    <a:pt x="26" y="9"/>
                    <a:pt x="22" y="7"/>
                    <a:pt x="18" y="4"/>
                  </a:cubicBezTo>
                  <a:cubicBezTo>
                    <a:pt x="14" y="6"/>
                    <a:pt x="11" y="9"/>
                    <a:pt x="8" y="12"/>
                  </a:cubicBezTo>
                  <a:cubicBezTo>
                    <a:pt x="5" y="12"/>
                    <a:pt x="3" y="11"/>
                    <a:pt x="0" y="10"/>
                  </a:cubicBezTo>
                  <a:cubicBezTo>
                    <a:pt x="1" y="9"/>
                    <a:pt x="2" y="8"/>
                    <a:pt x="2" y="7"/>
                  </a:cubicBezTo>
                  <a:cubicBezTo>
                    <a:pt x="6" y="6"/>
                    <a:pt x="6" y="5"/>
                    <a:pt x="8" y="2"/>
                  </a:cubicBezTo>
                  <a:cubicBezTo>
                    <a:pt x="10" y="1"/>
                    <a:pt x="11" y="1"/>
                    <a:pt x="1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301"/>
            <p:cNvSpPr>
              <a:spLocks/>
            </p:cNvSpPr>
            <p:nvPr/>
          </p:nvSpPr>
          <p:spPr bwMode="auto">
            <a:xfrm>
              <a:off x="16190416" y="8230300"/>
              <a:ext cx="12700" cy="12700"/>
            </a:xfrm>
            <a:custGeom>
              <a:avLst/>
              <a:gdLst>
                <a:gd name="T0" fmla="*/ 4 w 5"/>
                <a:gd name="T1" fmla="*/ 0 h 5"/>
                <a:gd name="T2" fmla="*/ 5 w 5"/>
                <a:gd name="T3" fmla="*/ 2 h 5"/>
                <a:gd name="T4" fmla="*/ 0 w 5"/>
                <a:gd name="T5" fmla="*/ 4 h 5"/>
                <a:gd name="T6" fmla="*/ 2 w 5"/>
                <a:gd name="T7" fmla="*/ 1 h 5"/>
                <a:gd name="T8" fmla="*/ 4 w 5"/>
                <a:gd name="T9" fmla="*/ 0 h 5"/>
              </a:gdLst>
              <a:ahLst/>
              <a:cxnLst>
                <a:cxn ang="0">
                  <a:pos x="T0" y="T1"/>
                </a:cxn>
                <a:cxn ang="0">
                  <a:pos x="T2" y="T3"/>
                </a:cxn>
                <a:cxn ang="0">
                  <a:pos x="T4" y="T5"/>
                </a:cxn>
                <a:cxn ang="0">
                  <a:pos x="T6" y="T7"/>
                </a:cxn>
                <a:cxn ang="0">
                  <a:pos x="T8" y="T9"/>
                </a:cxn>
              </a:cxnLst>
              <a:rect l="0" t="0" r="r" b="b"/>
              <a:pathLst>
                <a:path w="5" h="5">
                  <a:moveTo>
                    <a:pt x="4" y="0"/>
                  </a:moveTo>
                  <a:cubicBezTo>
                    <a:pt x="4" y="1"/>
                    <a:pt x="5" y="2"/>
                    <a:pt x="5" y="2"/>
                  </a:cubicBezTo>
                  <a:cubicBezTo>
                    <a:pt x="3" y="5"/>
                    <a:pt x="3" y="5"/>
                    <a:pt x="0" y="4"/>
                  </a:cubicBezTo>
                  <a:cubicBezTo>
                    <a:pt x="0" y="3"/>
                    <a:pt x="1" y="2"/>
                    <a:pt x="2" y="1"/>
                  </a:cubicBezTo>
                  <a:cubicBezTo>
                    <a:pt x="2"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302"/>
            <p:cNvSpPr>
              <a:spLocks/>
            </p:cNvSpPr>
            <p:nvPr/>
          </p:nvSpPr>
          <p:spPr bwMode="auto">
            <a:xfrm>
              <a:off x="16045954" y="8258875"/>
              <a:ext cx="61913" cy="23813"/>
            </a:xfrm>
            <a:custGeom>
              <a:avLst/>
              <a:gdLst>
                <a:gd name="T0" fmla="*/ 19 w 24"/>
                <a:gd name="T1" fmla="*/ 0 h 9"/>
                <a:gd name="T2" fmla="*/ 24 w 24"/>
                <a:gd name="T3" fmla="*/ 0 h 9"/>
                <a:gd name="T4" fmla="*/ 21 w 24"/>
                <a:gd name="T5" fmla="*/ 4 h 9"/>
                <a:gd name="T6" fmla="*/ 0 w 24"/>
                <a:gd name="T7" fmla="*/ 7 h 9"/>
                <a:gd name="T8" fmla="*/ 2 w 24"/>
                <a:gd name="T9" fmla="*/ 4 h 9"/>
                <a:gd name="T10" fmla="*/ 19 w 24"/>
                <a:gd name="T11" fmla="*/ 0 h 9"/>
              </a:gdLst>
              <a:ahLst/>
              <a:cxnLst>
                <a:cxn ang="0">
                  <a:pos x="T0" y="T1"/>
                </a:cxn>
                <a:cxn ang="0">
                  <a:pos x="T2" y="T3"/>
                </a:cxn>
                <a:cxn ang="0">
                  <a:pos x="T4" y="T5"/>
                </a:cxn>
                <a:cxn ang="0">
                  <a:pos x="T6" y="T7"/>
                </a:cxn>
                <a:cxn ang="0">
                  <a:pos x="T8" y="T9"/>
                </a:cxn>
                <a:cxn ang="0">
                  <a:pos x="T10" y="T11"/>
                </a:cxn>
              </a:cxnLst>
              <a:rect l="0" t="0" r="r" b="b"/>
              <a:pathLst>
                <a:path w="24" h="9">
                  <a:moveTo>
                    <a:pt x="19" y="0"/>
                  </a:moveTo>
                  <a:cubicBezTo>
                    <a:pt x="21" y="0"/>
                    <a:pt x="22" y="0"/>
                    <a:pt x="24" y="0"/>
                  </a:cubicBezTo>
                  <a:cubicBezTo>
                    <a:pt x="23" y="4"/>
                    <a:pt x="24" y="2"/>
                    <a:pt x="21" y="4"/>
                  </a:cubicBezTo>
                  <a:cubicBezTo>
                    <a:pt x="16" y="7"/>
                    <a:pt x="7" y="9"/>
                    <a:pt x="0" y="7"/>
                  </a:cubicBezTo>
                  <a:cubicBezTo>
                    <a:pt x="1" y="6"/>
                    <a:pt x="1" y="5"/>
                    <a:pt x="2" y="4"/>
                  </a:cubicBezTo>
                  <a:cubicBezTo>
                    <a:pt x="8" y="2"/>
                    <a:pt x="13" y="1"/>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303"/>
            <p:cNvSpPr>
              <a:spLocks/>
            </p:cNvSpPr>
            <p:nvPr/>
          </p:nvSpPr>
          <p:spPr bwMode="auto">
            <a:xfrm>
              <a:off x="16255504" y="8266813"/>
              <a:ext cx="49213" cy="20638"/>
            </a:xfrm>
            <a:custGeom>
              <a:avLst/>
              <a:gdLst>
                <a:gd name="T0" fmla="*/ 9 w 19"/>
                <a:gd name="T1" fmla="*/ 0 h 8"/>
                <a:gd name="T2" fmla="*/ 19 w 19"/>
                <a:gd name="T3" fmla="*/ 1 h 8"/>
                <a:gd name="T4" fmla="*/ 18 w 19"/>
                <a:gd name="T5" fmla="*/ 3 h 8"/>
                <a:gd name="T6" fmla="*/ 4 w 19"/>
                <a:gd name="T7" fmla="*/ 8 h 8"/>
                <a:gd name="T8" fmla="*/ 0 w 19"/>
                <a:gd name="T9" fmla="*/ 4 h 8"/>
                <a:gd name="T10" fmla="*/ 2 w 19"/>
                <a:gd name="T11" fmla="*/ 1 h 8"/>
                <a:gd name="T12" fmla="*/ 9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9" y="0"/>
                  </a:moveTo>
                  <a:cubicBezTo>
                    <a:pt x="12" y="0"/>
                    <a:pt x="16" y="0"/>
                    <a:pt x="19" y="1"/>
                  </a:cubicBezTo>
                  <a:cubicBezTo>
                    <a:pt x="19" y="1"/>
                    <a:pt x="18" y="2"/>
                    <a:pt x="18" y="3"/>
                  </a:cubicBezTo>
                  <a:cubicBezTo>
                    <a:pt x="13" y="5"/>
                    <a:pt x="9" y="7"/>
                    <a:pt x="4" y="8"/>
                  </a:cubicBezTo>
                  <a:cubicBezTo>
                    <a:pt x="3" y="4"/>
                    <a:pt x="4" y="5"/>
                    <a:pt x="0" y="4"/>
                  </a:cubicBezTo>
                  <a:cubicBezTo>
                    <a:pt x="0" y="3"/>
                    <a:pt x="1" y="2"/>
                    <a:pt x="2" y="1"/>
                  </a:cubicBezTo>
                  <a:cubicBezTo>
                    <a:pt x="4" y="0"/>
                    <a:pt x="7"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304"/>
            <p:cNvSpPr>
              <a:spLocks/>
            </p:cNvSpPr>
            <p:nvPr/>
          </p:nvSpPr>
          <p:spPr bwMode="auto">
            <a:xfrm>
              <a:off x="16171366" y="8285863"/>
              <a:ext cx="63500" cy="25400"/>
            </a:xfrm>
            <a:custGeom>
              <a:avLst/>
              <a:gdLst>
                <a:gd name="T0" fmla="*/ 21 w 24"/>
                <a:gd name="T1" fmla="*/ 0 h 10"/>
                <a:gd name="T2" fmla="*/ 24 w 24"/>
                <a:gd name="T3" fmla="*/ 2 h 10"/>
                <a:gd name="T4" fmla="*/ 24 w 24"/>
                <a:gd name="T5" fmla="*/ 3 h 10"/>
                <a:gd name="T6" fmla="*/ 0 w 24"/>
                <a:gd name="T7" fmla="*/ 7 h 10"/>
                <a:gd name="T8" fmla="*/ 2 w 24"/>
                <a:gd name="T9" fmla="*/ 4 h 10"/>
                <a:gd name="T10" fmla="*/ 21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21" y="0"/>
                  </a:moveTo>
                  <a:cubicBezTo>
                    <a:pt x="22" y="1"/>
                    <a:pt x="23" y="2"/>
                    <a:pt x="24" y="2"/>
                  </a:cubicBezTo>
                  <a:cubicBezTo>
                    <a:pt x="24" y="3"/>
                    <a:pt x="24" y="3"/>
                    <a:pt x="24" y="3"/>
                  </a:cubicBezTo>
                  <a:cubicBezTo>
                    <a:pt x="15" y="6"/>
                    <a:pt x="11" y="10"/>
                    <a:pt x="0" y="7"/>
                  </a:cubicBezTo>
                  <a:cubicBezTo>
                    <a:pt x="1" y="6"/>
                    <a:pt x="1" y="5"/>
                    <a:pt x="2" y="4"/>
                  </a:cubicBezTo>
                  <a:cubicBezTo>
                    <a:pt x="8" y="3"/>
                    <a:pt x="15"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305"/>
            <p:cNvSpPr>
              <a:spLocks/>
            </p:cNvSpPr>
            <p:nvPr/>
          </p:nvSpPr>
          <p:spPr bwMode="auto">
            <a:xfrm>
              <a:off x="13256716" y="8287450"/>
              <a:ext cx="109538" cy="26988"/>
            </a:xfrm>
            <a:custGeom>
              <a:avLst/>
              <a:gdLst>
                <a:gd name="T0" fmla="*/ 20 w 42"/>
                <a:gd name="T1" fmla="*/ 0 h 10"/>
                <a:gd name="T2" fmla="*/ 0 w 42"/>
                <a:gd name="T3" fmla="*/ 9 h 10"/>
                <a:gd name="T4" fmla="*/ 0 w 42"/>
                <a:gd name="T5" fmla="*/ 10 h 10"/>
                <a:gd name="T6" fmla="*/ 37 w 42"/>
                <a:gd name="T7" fmla="*/ 8 h 10"/>
                <a:gd name="T8" fmla="*/ 42 w 42"/>
                <a:gd name="T9" fmla="*/ 4 h 10"/>
                <a:gd name="T10" fmla="*/ 40 w 42"/>
                <a:gd name="T11" fmla="*/ 1 h 10"/>
                <a:gd name="T12" fmla="*/ 20 w 42"/>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42" h="10">
                  <a:moveTo>
                    <a:pt x="20" y="0"/>
                  </a:moveTo>
                  <a:cubicBezTo>
                    <a:pt x="13" y="3"/>
                    <a:pt x="6" y="2"/>
                    <a:pt x="0" y="9"/>
                  </a:cubicBezTo>
                  <a:cubicBezTo>
                    <a:pt x="0" y="9"/>
                    <a:pt x="0" y="10"/>
                    <a:pt x="0" y="10"/>
                  </a:cubicBezTo>
                  <a:cubicBezTo>
                    <a:pt x="15" y="10"/>
                    <a:pt x="24" y="6"/>
                    <a:pt x="37" y="8"/>
                  </a:cubicBezTo>
                  <a:cubicBezTo>
                    <a:pt x="38" y="7"/>
                    <a:pt x="40" y="6"/>
                    <a:pt x="42" y="4"/>
                  </a:cubicBezTo>
                  <a:cubicBezTo>
                    <a:pt x="41" y="3"/>
                    <a:pt x="40" y="2"/>
                    <a:pt x="40" y="1"/>
                  </a:cubicBezTo>
                  <a:cubicBezTo>
                    <a:pt x="33" y="2"/>
                    <a:pt x="27" y="1"/>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306"/>
            <p:cNvSpPr>
              <a:spLocks/>
            </p:cNvSpPr>
            <p:nvPr/>
          </p:nvSpPr>
          <p:spPr bwMode="auto">
            <a:xfrm>
              <a:off x="13669466" y="8309675"/>
              <a:ext cx="28575" cy="9525"/>
            </a:xfrm>
            <a:custGeom>
              <a:avLst/>
              <a:gdLst>
                <a:gd name="T0" fmla="*/ 6 w 11"/>
                <a:gd name="T1" fmla="*/ 0 h 4"/>
                <a:gd name="T2" fmla="*/ 11 w 11"/>
                <a:gd name="T3" fmla="*/ 0 h 4"/>
                <a:gd name="T4" fmla="*/ 9 w 11"/>
                <a:gd name="T5" fmla="*/ 4 h 4"/>
                <a:gd name="T6" fmla="*/ 0 w 11"/>
                <a:gd name="T7" fmla="*/ 4 h 4"/>
                <a:gd name="T8" fmla="*/ 1 w 11"/>
                <a:gd name="T9" fmla="*/ 2 h 4"/>
                <a:gd name="T10" fmla="*/ 6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6" y="0"/>
                  </a:moveTo>
                  <a:cubicBezTo>
                    <a:pt x="7" y="0"/>
                    <a:pt x="9" y="0"/>
                    <a:pt x="11" y="0"/>
                  </a:cubicBezTo>
                  <a:cubicBezTo>
                    <a:pt x="11" y="1"/>
                    <a:pt x="10" y="3"/>
                    <a:pt x="9" y="4"/>
                  </a:cubicBezTo>
                  <a:cubicBezTo>
                    <a:pt x="6" y="4"/>
                    <a:pt x="3" y="4"/>
                    <a:pt x="0" y="4"/>
                  </a:cubicBezTo>
                  <a:cubicBezTo>
                    <a:pt x="0" y="3"/>
                    <a:pt x="0" y="3"/>
                    <a:pt x="1" y="2"/>
                  </a:cubicBezTo>
                  <a:cubicBezTo>
                    <a:pt x="2" y="1"/>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307"/>
            <p:cNvSpPr>
              <a:spLocks/>
            </p:cNvSpPr>
            <p:nvPr/>
          </p:nvSpPr>
          <p:spPr bwMode="auto">
            <a:xfrm>
              <a:off x="13599616" y="8335075"/>
              <a:ext cx="15875" cy="11113"/>
            </a:xfrm>
            <a:custGeom>
              <a:avLst/>
              <a:gdLst>
                <a:gd name="T0" fmla="*/ 3 w 6"/>
                <a:gd name="T1" fmla="*/ 0 h 4"/>
                <a:gd name="T2" fmla="*/ 6 w 6"/>
                <a:gd name="T3" fmla="*/ 0 h 4"/>
                <a:gd name="T4" fmla="*/ 6 w 6"/>
                <a:gd name="T5" fmla="*/ 3 h 4"/>
                <a:gd name="T6" fmla="*/ 4 w 6"/>
                <a:gd name="T7" fmla="*/ 3 h 4"/>
                <a:gd name="T8" fmla="*/ 0 w 6"/>
                <a:gd name="T9" fmla="*/ 2 h 4"/>
                <a:gd name="T10" fmla="*/ 2 w 6"/>
                <a:gd name="T11" fmla="*/ 2 h 4"/>
                <a:gd name="T12" fmla="*/ 3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3" y="0"/>
                  </a:moveTo>
                  <a:cubicBezTo>
                    <a:pt x="4" y="0"/>
                    <a:pt x="5" y="0"/>
                    <a:pt x="6" y="0"/>
                  </a:cubicBezTo>
                  <a:cubicBezTo>
                    <a:pt x="6" y="1"/>
                    <a:pt x="6" y="2"/>
                    <a:pt x="6" y="3"/>
                  </a:cubicBezTo>
                  <a:cubicBezTo>
                    <a:pt x="5" y="3"/>
                    <a:pt x="4" y="3"/>
                    <a:pt x="4" y="3"/>
                  </a:cubicBezTo>
                  <a:cubicBezTo>
                    <a:pt x="1" y="4"/>
                    <a:pt x="2" y="3"/>
                    <a:pt x="0" y="2"/>
                  </a:cubicBezTo>
                  <a:cubicBezTo>
                    <a:pt x="1" y="2"/>
                    <a:pt x="1" y="2"/>
                    <a:pt x="2" y="2"/>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308"/>
            <p:cNvSpPr>
              <a:spLocks/>
            </p:cNvSpPr>
            <p:nvPr/>
          </p:nvSpPr>
          <p:spPr bwMode="auto">
            <a:xfrm>
              <a:off x="13544054" y="8339838"/>
              <a:ext cx="49213" cy="19050"/>
            </a:xfrm>
            <a:custGeom>
              <a:avLst/>
              <a:gdLst>
                <a:gd name="T0" fmla="*/ 7 w 19"/>
                <a:gd name="T1" fmla="*/ 0 h 7"/>
                <a:gd name="T2" fmla="*/ 19 w 19"/>
                <a:gd name="T3" fmla="*/ 1 h 7"/>
                <a:gd name="T4" fmla="*/ 17 w 19"/>
                <a:gd name="T5" fmla="*/ 2 h 7"/>
                <a:gd name="T6" fmla="*/ 0 w 19"/>
                <a:gd name="T7" fmla="*/ 7 h 7"/>
                <a:gd name="T8" fmla="*/ 0 w 19"/>
                <a:gd name="T9" fmla="*/ 3 h 7"/>
                <a:gd name="T10" fmla="*/ 2 w 19"/>
                <a:gd name="T11" fmla="*/ 1 h 7"/>
                <a:gd name="T12" fmla="*/ 7 w 19"/>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9" h="7">
                  <a:moveTo>
                    <a:pt x="7" y="0"/>
                  </a:moveTo>
                  <a:cubicBezTo>
                    <a:pt x="11" y="0"/>
                    <a:pt x="15" y="0"/>
                    <a:pt x="19" y="1"/>
                  </a:cubicBezTo>
                  <a:cubicBezTo>
                    <a:pt x="18" y="1"/>
                    <a:pt x="18" y="1"/>
                    <a:pt x="17" y="2"/>
                  </a:cubicBezTo>
                  <a:cubicBezTo>
                    <a:pt x="11" y="3"/>
                    <a:pt x="6" y="5"/>
                    <a:pt x="0" y="7"/>
                  </a:cubicBezTo>
                  <a:cubicBezTo>
                    <a:pt x="0" y="6"/>
                    <a:pt x="0" y="5"/>
                    <a:pt x="0" y="3"/>
                  </a:cubicBezTo>
                  <a:cubicBezTo>
                    <a:pt x="0" y="3"/>
                    <a:pt x="1" y="2"/>
                    <a:pt x="2" y="1"/>
                  </a:cubicBezTo>
                  <a:cubicBezTo>
                    <a:pt x="4" y="0"/>
                    <a:pt x="6"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309"/>
            <p:cNvSpPr>
              <a:spLocks/>
            </p:cNvSpPr>
            <p:nvPr/>
          </p:nvSpPr>
          <p:spPr bwMode="auto">
            <a:xfrm>
              <a:off x="14985504" y="8339838"/>
              <a:ext cx="25400" cy="14288"/>
            </a:xfrm>
            <a:custGeom>
              <a:avLst/>
              <a:gdLst>
                <a:gd name="T0" fmla="*/ 6 w 10"/>
                <a:gd name="T1" fmla="*/ 0 h 5"/>
                <a:gd name="T2" fmla="*/ 10 w 10"/>
                <a:gd name="T3" fmla="*/ 2 h 5"/>
                <a:gd name="T4" fmla="*/ 10 w 10"/>
                <a:gd name="T5" fmla="*/ 3 h 5"/>
                <a:gd name="T6" fmla="*/ 0 w 10"/>
                <a:gd name="T7" fmla="*/ 5 h 5"/>
                <a:gd name="T8" fmla="*/ 1 w 10"/>
                <a:gd name="T9" fmla="*/ 3 h 5"/>
                <a:gd name="T10" fmla="*/ 6 w 10"/>
                <a:gd name="T11" fmla="*/ 0 h 5"/>
              </a:gdLst>
              <a:ahLst/>
              <a:cxnLst>
                <a:cxn ang="0">
                  <a:pos x="T0" y="T1"/>
                </a:cxn>
                <a:cxn ang="0">
                  <a:pos x="T2" y="T3"/>
                </a:cxn>
                <a:cxn ang="0">
                  <a:pos x="T4" y="T5"/>
                </a:cxn>
                <a:cxn ang="0">
                  <a:pos x="T6" y="T7"/>
                </a:cxn>
                <a:cxn ang="0">
                  <a:pos x="T8" y="T9"/>
                </a:cxn>
                <a:cxn ang="0">
                  <a:pos x="T10" y="T11"/>
                </a:cxn>
              </a:cxnLst>
              <a:rect l="0" t="0" r="r" b="b"/>
              <a:pathLst>
                <a:path w="10" h="5">
                  <a:moveTo>
                    <a:pt x="6" y="0"/>
                  </a:moveTo>
                  <a:cubicBezTo>
                    <a:pt x="9" y="0"/>
                    <a:pt x="8" y="0"/>
                    <a:pt x="10" y="2"/>
                  </a:cubicBezTo>
                  <a:cubicBezTo>
                    <a:pt x="10" y="2"/>
                    <a:pt x="10" y="2"/>
                    <a:pt x="10" y="3"/>
                  </a:cubicBezTo>
                  <a:cubicBezTo>
                    <a:pt x="7" y="3"/>
                    <a:pt x="3" y="4"/>
                    <a:pt x="0" y="5"/>
                  </a:cubicBezTo>
                  <a:cubicBezTo>
                    <a:pt x="0" y="4"/>
                    <a:pt x="0" y="3"/>
                    <a:pt x="1" y="3"/>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310"/>
            <p:cNvSpPr>
              <a:spLocks/>
            </p:cNvSpPr>
            <p:nvPr/>
          </p:nvSpPr>
          <p:spPr bwMode="auto">
            <a:xfrm>
              <a:off x="13031291" y="8370000"/>
              <a:ext cx="36513" cy="17463"/>
            </a:xfrm>
            <a:custGeom>
              <a:avLst/>
              <a:gdLst>
                <a:gd name="T0" fmla="*/ 9 w 14"/>
                <a:gd name="T1" fmla="*/ 0 h 7"/>
                <a:gd name="T2" fmla="*/ 0 w 14"/>
                <a:gd name="T3" fmla="*/ 6 h 7"/>
                <a:gd name="T4" fmla="*/ 0 w 14"/>
                <a:gd name="T5" fmla="*/ 7 h 7"/>
                <a:gd name="T6" fmla="*/ 12 w 14"/>
                <a:gd name="T7" fmla="*/ 5 h 7"/>
                <a:gd name="T8" fmla="*/ 10 w 14"/>
                <a:gd name="T9" fmla="*/ 1 h 7"/>
                <a:gd name="T10" fmla="*/ 9 w 14"/>
                <a:gd name="T11" fmla="*/ 0 h 7"/>
              </a:gdLst>
              <a:ahLst/>
              <a:cxnLst>
                <a:cxn ang="0">
                  <a:pos x="T0" y="T1"/>
                </a:cxn>
                <a:cxn ang="0">
                  <a:pos x="T2" y="T3"/>
                </a:cxn>
                <a:cxn ang="0">
                  <a:pos x="T4" y="T5"/>
                </a:cxn>
                <a:cxn ang="0">
                  <a:pos x="T6" y="T7"/>
                </a:cxn>
                <a:cxn ang="0">
                  <a:pos x="T8" y="T9"/>
                </a:cxn>
                <a:cxn ang="0">
                  <a:pos x="T10" y="T11"/>
                </a:cxn>
              </a:cxnLst>
              <a:rect l="0" t="0" r="r" b="b"/>
              <a:pathLst>
                <a:path w="14" h="7">
                  <a:moveTo>
                    <a:pt x="9" y="0"/>
                  </a:moveTo>
                  <a:cubicBezTo>
                    <a:pt x="6" y="2"/>
                    <a:pt x="3" y="4"/>
                    <a:pt x="0" y="6"/>
                  </a:cubicBezTo>
                  <a:cubicBezTo>
                    <a:pt x="0" y="6"/>
                    <a:pt x="0" y="7"/>
                    <a:pt x="0" y="7"/>
                  </a:cubicBezTo>
                  <a:cubicBezTo>
                    <a:pt x="4" y="6"/>
                    <a:pt x="8" y="6"/>
                    <a:pt x="12" y="5"/>
                  </a:cubicBezTo>
                  <a:cubicBezTo>
                    <a:pt x="12" y="2"/>
                    <a:pt x="14" y="4"/>
                    <a:pt x="10" y="1"/>
                  </a:cubicBezTo>
                  <a:cubicBezTo>
                    <a:pt x="10" y="1"/>
                    <a:pt x="9"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311"/>
            <p:cNvSpPr>
              <a:spLocks/>
            </p:cNvSpPr>
            <p:nvPr/>
          </p:nvSpPr>
          <p:spPr bwMode="auto">
            <a:xfrm>
              <a:off x="11370766" y="8395400"/>
              <a:ext cx="98425" cy="23813"/>
            </a:xfrm>
            <a:custGeom>
              <a:avLst/>
              <a:gdLst>
                <a:gd name="T0" fmla="*/ 21 w 38"/>
                <a:gd name="T1" fmla="*/ 0 h 9"/>
                <a:gd name="T2" fmla="*/ 0 w 38"/>
                <a:gd name="T3" fmla="*/ 6 h 9"/>
                <a:gd name="T4" fmla="*/ 0 w 38"/>
                <a:gd name="T5" fmla="*/ 8 h 9"/>
                <a:gd name="T6" fmla="*/ 38 w 38"/>
                <a:gd name="T7" fmla="*/ 0 h 9"/>
                <a:gd name="T8" fmla="*/ 21 w 38"/>
                <a:gd name="T9" fmla="*/ 0 h 9"/>
              </a:gdLst>
              <a:ahLst/>
              <a:cxnLst>
                <a:cxn ang="0">
                  <a:pos x="T0" y="T1"/>
                </a:cxn>
                <a:cxn ang="0">
                  <a:pos x="T2" y="T3"/>
                </a:cxn>
                <a:cxn ang="0">
                  <a:pos x="T4" y="T5"/>
                </a:cxn>
                <a:cxn ang="0">
                  <a:pos x="T6" y="T7"/>
                </a:cxn>
                <a:cxn ang="0">
                  <a:pos x="T8" y="T9"/>
                </a:cxn>
              </a:cxnLst>
              <a:rect l="0" t="0" r="r" b="b"/>
              <a:pathLst>
                <a:path w="38" h="9">
                  <a:moveTo>
                    <a:pt x="21" y="0"/>
                  </a:moveTo>
                  <a:cubicBezTo>
                    <a:pt x="15" y="5"/>
                    <a:pt x="10" y="6"/>
                    <a:pt x="0" y="6"/>
                  </a:cubicBezTo>
                  <a:cubicBezTo>
                    <a:pt x="0" y="7"/>
                    <a:pt x="0" y="8"/>
                    <a:pt x="0" y="8"/>
                  </a:cubicBezTo>
                  <a:cubicBezTo>
                    <a:pt x="16" y="9"/>
                    <a:pt x="29" y="8"/>
                    <a:pt x="38" y="0"/>
                  </a:cubicBezTo>
                  <a:cubicBezTo>
                    <a:pt x="32" y="0"/>
                    <a:pt x="27" y="0"/>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312"/>
            <p:cNvSpPr>
              <a:spLocks/>
            </p:cNvSpPr>
            <p:nvPr/>
          </p:nvSpPr>
          <p:spPr bwMode="auto">
            <a:xfrm>
              <a:off x="11610479" y="8398575"/>
              <a:ext cx="34925" cy="7938"/>
            </a:xfrm>
            <a:custGeom>
              <a:avLst/>
              <a:gdLst>
                <a:gd name="T0" fmla="*/ 0 w 13"/>
                <a:gd name="T1" fmla="*/ 0 h 3"/>
                <a:gd name="T2" fmla="*/ 13 w 13"/>
                <a:gd name="T3" fmla="*/ 2 h 3"/>
                <a:gd name="T4" fmla="*/ 0 w 13"/>
                <a:gd name="T5" fmla="*/ 0 h 3"/>
              </a:gdLst>
              <a:ahLst/>
              <a:cxnLst>
                <a:cxn ang="0">
                  <a:pos x="T0" y="T1"/>
                </a:cxn>
                <a:cxn ang="0">
                  <a:pos x="T2" y="T3"/>
                </a:cxn>
                <a:cxn ang="0">
                  <a:pos x="T4" y="T5"/>
                </a:cxn>
              </a:cxnLst>
              <a:rect l="0" t="0" r="r" b="b"/>
              <a:pathLst>
                <a:path w="13" h="3">
                  <a:moveTo>
                    <a:pt x="0" y="0"/>
                  </a:moveTo>
                  <a:cubicBezTo>
                    <a:pt x="3" y="3"/>
                    <a:pt x="9" y="3"/>
                    <a:pt x="13" y="2"/>
                  </a:cubicBezTo>
                  <a:cubicBezTo>
                    <a:pt x="9" y="1"/>
                    <a:pt x="5"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Freeform 313"/>
            <p:cNvSpPr>
              <a:spLocks/>
            </p:cNvSpPr>
            <p:nvPr/>
          </p:nvSpPr>
          <p:spPr bwMode="auto">
            <a:xfrm>
              <a:off x="11561266" y="8400163"/>
              <a:ext cx="23813" cy="11113"/>
            </a:xfrm>
            <a:custGeom>
              <a:avLst/>
              <a:gdLst>
                <a:gd name="T0" fmla="*/ 4 w 9"/>
                <a:gd name="T1" fmla="*/ 0 h 4"/>
                <a:gd name="T2" fmla="*/ 0 w 9"/>
                <a:gd name="T3" fmla="*/ 4 h 4"/>
                <a:gd name="T4" fmla="*/ 9 w 9"/>
                <a:gd name="T5" fmla="*/ 0 h 4"/>
                <a:gd name="T6" fmla="*/ 4 w 9"/>
                <a:gd name="T7" fmla="*/ 0 h 4"/>
              </a:gdLst>
              <a:ahLst/>
              <a:cxnLst>
                <a:cxn ang="0">
                  <a:pos x="T0" y="T1"/>
                </a:cxn>
                <a:cxn ang="0">
                  <a:pos x="T2" y="T3"/>
                </a:cxn>
                <a:cxn ang="0">
                  <a:pos x="T4" y="T5"/>
                </a:cxn>
                <a:cxn ang="0">
                  <a:pos x="T6" y="T7"/>
                </a:cxn>
              </a:cxnLst>
              <a:rect l="0" t="0" r="r" b="b"/>
              <a:pathLst>
                <a:path w="9" h="4">
                  <a:moveTo>
                    <a:pt x="4" y="0"/>
                  </a:moveTo>
                  <a:cubicBezTo>
                    <a:pt x="3" y="1"/>
                    <a:pt x="2" y="2"/>
                    <a:pt x="0" y="4"/>
                  </a:cubicBezTo>
                  <a:cubicBezTo>
                    <a:pt x="6" y="4"/>
                    <a:pt x="7" y="4"/>
                    <a:pt x="9" y="0"/>
                  </a:cubicBezTo>
                  <a:cubicBezTo>
                    <a:pt x="7" y="0"/>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Freeform 314"/>
            <p:cNvSpPr>
              <a:spLocks/>
            </p:cNvSpPr>
            <p:nvPr/>
          </p:nvSpPr>
          <p:spPr bwMode="auto">
            <a:xfrm>
              <a:off x="11759704" y="8408100"/>
              <a:ext cx="31750" cy="14288"/>
            </a:xfrm>
            <a:custGeom>
              <a:avLst/>
              <a:gdLst>
                <a:gd name="T0" fmla="*/ 9 w 12"/>
                <a:gd name="T1" fmla="*/ 0 h 5"/>
                <a:gd name="T2" fmla="*/ 0 w 12"/>
                <a:gd name="T3" fmla="*/ 3 h 5"/>
                <a:gd name="T4" fmla="*/ 0 w 12"/>
                <a:gd name="T5" fmla="*/ 4 h 5"/>
                <a:gd name="T6" fmla="*/ 7 w 12"/>
                <a:gd name="T7" fmla="*/ 5 h 5"/>
                <a:gd name="T8" fmla="*/ 12 w 12"/>
                <a:gd name="T9" fmla="*/ 1 h 5"/>
                <a:gd name="T10" fmla="*/ 12 w 12"/>
                <a:gd name="T11" fmla="*/ 0 h 5"/>
                <a:gd name="T12" fmla="*/ 9 w 12"/>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2" h="5">
                  <a:moveTo>
                    <a:pt x="9" y="0"/>
                  </a:moveTo>
                  <a:cubicBezTo>
                    <a:pt x="6" y="1"/>
                    <a:pt x="3" y="2"/>
                    <a:pt x="0" y="3"/>
                  </a:cubicBezTo>
                  <a:cubicBezTo>
                    <a:pt x="0" y="4"/>
                    <a:pt x="0" y="4"/>
                    <a:pt x="0" y="4"/>
                  </a:cubicBezTo>
                  <a:cubicBezTo>
                    <a:pt x="2" y="5"/>
                    <a:pt x="5" y="5"/>
                    <a:pt x="7" y="5"/>
                  </a:cubicBezTo>
                  <a:cubicBezTo>
                    <a:pt x="9" y="2"/>
                    <a:pt x="9" y="2"/>
                    <a:pt x="12" y="1"/>
                  </a:cubicBezTo>
                  <a:cubicBezTo>
                    <a:pt x="12" y="0"/>
                    <a:pt x="12" y="0"/>
                    <a:pt x="12" y="0"/>
                  </a:cubicBezTo>
                  <a:cubicBezTo>
                    <a:pt x="11" y="0"/>
                    <a:pt x="10"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315"/>
            <p:cNvSpPr>
              <a:spLocks/>
            </p:cNvSpPr>
            <p:nvPr/>
          </p:nvSpPr>
          <p:spPr bwMode="auto">
            <a:xfrm>
              <a:off x="11799391" y="8408100"/>
              <a:ext cx="95250" cy="22225"/>
            </a:xfrm>
            <a:custGeom>
              <a:avLst/>
              <a:gdLst>
                <a:gd name="T0" fmla="*/ 14 w 36"/>
                <a:gd name="T1" fmla="*/ 0 h 8"/>
                <a:gd name="T2" fmla="*/ 0 w 36"/>
                <a:gd name="T3" fmla="*/ 3 h 8"/>
                <a:gd name="T4" fmla="*/ 0 w 36"/>
                <a:gd name="T5" fmla="*/ 4 h 8"/>
                <a:gd name="T6" fmla="*/ 36 w 36"/>
                <a:gd name="T7" fmla="*/ 1 h 8"/>
                <a:gd name="T8" fmla="*/ 36 w 36"/>
                <a:gd name="T9" fmla="*/ 0 h 8"/>
                <a:gd name="T10" fmla="*/ 14 w 36"/>
                <a:gd name="T11" fmla="*/ 0 h 8"/>
              </a:gdLst>
              <a:ahLst/>
              <a:cxnLst>
                <a:cxn ang="0">
                  <a:pos x="T0" y="T1"/>
                </a:cxn>
                <a:cxn ang="0">
                  <a:pos x="T2" y="T3"/>
                </a:cxn>
                <a:cxn ang="0">
                  <a:pos x="T4" y="T5"/>
                </a:cxn>
                <a:cxn ang="0">
                  <a:pos x="T6" y="T7"/>
                </a:cxn>
                <a:cxn ang="0">
                  <a:pos x="T8" y="T9"/>
                </a:cxn>
                <a:cxn ang="0">
                  <a:pos x="T10" y="T11"/>
                </a:cxn>
              </a:cxnLst>
              <a:rect l="0" t="0" r="r" b="b"/>
              <a:pathLst>
                <a:path w="36" h="8">
                  <a:moveTo>
                    <a:pt x="14" y="0"/>
                  </a:moveTo>
                  <a:cubicBezTo>
                    <a:pt x="9" y="1"/>
                    <a:pt x="4" y="2"/>
                    <a:pt x="0" y="3"/>
                  </a:cubicBezTo>
                  <a:cubicBezTo>
                    <a:pt x="0" y="4"/>
                    <a:pt x="0" y="4"/>
                    <a:pt x="0" y="4"/>
                  </a:cubicBezTo>
                  <a:cubicBezTo>
                    <a:pt x="12" y="6"/>
                    <a:pt x="28" y="8"/>
                    <a:pt x="36" y="1"/>
                  </a:cubicBezTo>
                  <a:cubicBezTo>
                    <a:pt x="36" y="0"/>
                    <a:pt x="36" y="0"/>
                    <a:pt x="36" y="0"/>
                  </a:cubicBezTo>
                  <a:cubicBezTo>
                    <a:pt x="29" y="0"/>
                    <a:pt x="21" y="0"/>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316"/>
            <p:cNvSpPr>
              <a:spLocks/>
            </p:cNvSpPr>
            <p:nvPr/>
          </p:nvSpPr>
          <p:spPr bwMode="auto">
            <a:xfrm>
              <a:off x="15820529" y="8408100"/>
              <a:ext cx="20638" cy="11113"/>
            </a:xfrm>
            <a:custGeom>
              <a:avLst/>
              <a:gdLst>
                <a:gd name="T0" fmla="*/ 5 w 8"/>
                <a:gd name="T1" fmla="*/ 0 h 4"/>
                <a:gd name="T2" fmla="*/ 8 w 8"/>
                <a:gd name="T3" fmla="*/ 1 h 4"/>
                <a:gd name="T4" fmla="*/ 5 w 8"/>
                <a:gd name="T5" fmla="*/ 3 h 4"/>
                <a:gd name="T6" fmla="*/ 0 w 8"/>
                <a:gd name="T7" fmla="*/ 2 h 4"/>
                <a:gd name="T8" fmla="*/ 0 w 8"/>
                <a:gd name="T9" fmla="*/ 1 h 4"/>
                <a:gd name="T10" fmla="*/ 5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5" y="0"/>
                  </a:moveTo>
                  <a:cubicBezTo>
                    <a:pt x="6" y="0"/>
                    <a:pt x="7" y="1"/>
                    <a:pt x="8" y="1"/>
                  </a:cubicBezTo>
                  <a:cubicBezTo>
                    <a:pt x="7" y="2"/>
                    <a:pt x="6" y="3"/>
                    <a:pt x="5" y="3"/>
                  </a:cubicBezTo>
                  <a:cubicBezTo>
                    <a:pt x="2" y="4"/>
                    <a:pt x="2" y="4"/>
                    <a:pt x="0" y="2"/>
                  </a:cubicBezTo>
                  <a:cubicBezTo>
                    <a:pt x="0" y="2"/>
                    <a:pt x="0" y="2"/>
                    <a:pt x="0" y="1"/>
                  </a:cubicBezTo>
                  <a:cubicBezTo>
                    <a:pt x="1"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317"/>
            <p:cNvSpPr>
              <a:spLocks/>
            </p:cNvSpPr>
            <p:nvPr/>
          </p:nvSpPr>
          <p:spPr bwMode="auto">
            <a:xfrm>
              <a:off x="15755441" y="8419213"/>
              <a:ext cx="36513" cy="11113"/>
            </a:xfrm>
            <a:custGeom>
              <a:avLst/>
              <a:gdLst>
                <a:gd name="T0" fmla="*/ 4 w 14"/>
                <a:gd name="T1" fmla="*/ 0 h 4"/>
                <a:gd name="T2" fmla="*/ 14 w 14"/>
                <a:gd name="T3" fmla="*/ 1 h 4"/>
                <a:gd name="T4" fmla="*/ 12 w 14"/>
                <a:gd name="T5" fmla="*/ 4 h 4"/>
                <a:gd name="T6" fmla="*/ 0 w 14"/>
                <a:gd name="T7" fmla="*/ 4 h 4"/>
                <a:gd name="T8" fmla="*/ 2 w 14"/>
                <a:gd name="T9" fmla="*/ 3 h 4"/>
                <a:gd name="T10" fmla="*/ 4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4" y="0"/>
                  </a:moveTo>
                  <a:cubicBezTo>
                    <a:pt x="8" y="1"/>
                    <a:pt x="11" y="1"/>
                    <a:pt x="14" y="1"/>
                  </a:cubicBezTo>
                  <a:cubicBezTo>
                    <a:pt x="13" y="2"/>
                    <a:pt x="13" y="3"/>
                    <a:pt x="12" y="4"/>
                  </a:cubicBezTo>
                  <a:cubicBezTo>
                    <a:pt x="8" y="4"/>
                    <a:pt x="4" y="4"/>
                    <a:pt x="0" y="4"/>
                  </a:cubicBezTo>
                  <a:cubicBezTo>
                    <a:pt x="0" y="4"/>
                    <a:pt x="1" y="4"/>
                    <a:pt x="2" y="3"/>
                  </a:cubicBezTo>
                  <a:cubicBezTo>
                    <a:pt x="2" y="2"/>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318"/>
            <p:cNvSpPr>
              <a:spLocks/>
            </p:cNvSpPr>
            <p:nvPr/>
          </p:nvSpPr>
          <p:spPr bwMode="auto">
            <a:xfrm>
              <a:off x="11234241" y="8422388"/>
              <a:ext cx="53975" cy="22225"/>
            </a:xfrm>
            <a:custGeom>
              <a:avLst/>
              <a:gdLst>
                <a:gd name="T0" fmla="*/ 13 w 21"/>
                <a:gd name="T1" fmla="*/ 0 h 9"/>
                <a:gd name="T2" fmla="*/ 0 w 21"/>
                <a:gd name="T3" fmla="*/ 3 h 9"/>
                <a:gd name="T4" fmla="*/ 0 w 21"/>
                <a:gd name="T5" fmla="*/ 7 h 9"/>
                <a:gd name="T6" fmla="*/ 0 w 21"/>
                <a:gd name="T7" fmla="*/ 9 h 9"/>
                <a:gd name="T8" fmla="*/ 1 w 21"/>
                <a:gd name="T9" fmla="*/ 9 h 9"/>
                <a:gd name="T10" fmla="*/ 20 w 21"/>
                <a:gd name="T11" fmla="*/ 6 h 9"/>
                <a:gd name="T12" fmla="*/ 18 w 21"/>
                <a:gd name="T13" fmla="*/ 2 h 9"/>
                <a:gd name="T14" fmla="*/ 13 w 21"/>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9">
                  <a:moveTo>
                    <a:pt x="13" y="0"/>
                  </a:moveTo>
                  <a:cubicBezTo>
                    <a:pt x="9" y="1"/>
                    <a:pt x="5" y="2"/>
                    <a:pt x="0" y="3"/>
                  </a:cubicBezTo>
                  <a:cubicBezTo>
                    <a:pt x="0" y="4"/>
                    <a:pt x="0" y="6"/>
                    <a:pt x="0" y="7"/>
                  </a:cubicBezTo>
                  <a:cubicBezTo>
                    <a:pt x="0" y="8"/>
                    <a:pt x="0" y="8"/>
                    <a:pt x="0" y="9"/>
                  </a:cubicBezTo>
                  <a:cubicBezTo>
                    <a:pt x="1" y="9"/>
                    <a:pt x="1" y="9"/>
                    <a:pt x="1" y="9"/>
                  </a:cubicBezTo>
                  <a:cubicBezTo>
                    <a:pt x="8" y="8"/>
                    <a:pt x="14" y="7"/>
                    <a:pt x="20" y="6"/>
                  </a:cubicBezTo>
                  <a:cubicBezTo>
                    <a:pt x="19" y="3"/>
                    <a:pt x="21" y="5"/>
                    <a:pt x="18" y="2"/>
                  </a:cubicBezTo>
                  <a:cubicBezTo>
                    <a:pt x="16" y="2"/>
                    <a:pt x="15"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319"/>
            <p:cNvSpPr>
              <a:spLocks/>
            </p:cNvSpPr>
            <p:nvPr/>
          </p:nvSpPr>
          <p:spPr bwMode="auto">
            <a:xfrm>
              <a:off x="11362829" y="8436675"/>
              <a:ext cx="36513" cy="11113"/>
            </a:xfrm>
            <a:custGeom>
              <a:avLst/>
              <a:gdLst>
                <a:gd name="T0" fmla="*/ 4 w 14"/>
                <a:gd name="T1" fmla="*/ 0 h 4"/>
                <a:gd name="T2" fmla="*/ 0 w 14"/>
                <a:gd name="T3" fmla="*/ 2 h 4"/>
                <a:gd name="T4" fmla="*/ 0 w 14"/>
                <a:gd name="T5" fmla="*/ 3 h 4"/>
                <a:gd name="T6" fmla="*/ 14 w 14"/>
                <a:gd name="T7" fmla="*/ 0 h 4"/>
                <a:gd name="T8" fmla="*/ 4 w 14"/>
                <a:gd name="T9" fmla="*/ 0 h 4"/>
              </a:gdLst>
              <a:ahLst/>
              <a:cxnLst>
                <a:cxn ang="0">
                  <a:pos x="T0" y="T1"/>
                </a:cxn>
                <a:cxn ang="0">
                  <a:pos x="T2" y="T3"/>
                </a:cxn>
                <a:cxn ang="0">
                  <a:pos x="T4" y="T5"/>
                </a:cxn>
                <a:cxn ang="0">
                  <a:pos x="T6" y="T7"/>
                </a:cxn>
                <a:cxn ang="0">
                  <a:pos x="T8" y="T9"/>
                </a:cxn>
              </a:cxnLst>
              <a:rect l="0" t="0" r="r" b="b"/>
              <a:pathLst>
                <a:path w="14" h="4">
                  <a:moveTo>
                    <a:pt x="4" y="0"/>
                  </a:moveTo>
                  <a:cubicBezTo>
                    <a:pt x="3" y="1"/>
                    <a:pt x="2" y="1"/>
                    <a:pt x="0" y="2"/>
                  </a:cubicBezTo>
                  <a:cubicBezTo>
                    <a:pt x="0" y="2"/>
                    <a:pt x="0" y="3"/>
                    <a:pt x="0" y="3"/>
                  </a:cubicBezTo>
                  <a:cubicBezTo>
                    <a:pt x="7" y="4"/>
                    <a:pt x="10" y="4"/>
                    <a:pt x="14" y="0"/>
                  </a:cubicBezTo>
                  <a:cubicBezTo>
                    <a:pt x="11"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320"/>
            <p:cNvSpPr>
              <a:spLocks/>
            </p:cNvSpPr>
            <p:nvPr/>
          </p:nvSpPr>
          <p:spPr bwMode="auto">
            <a:xfrm>
              <a:off x="10545266" y="8439850"/>
              <a:ext cx="73025" cy="26988"/>
            </a:xfrm>
            <a:custGeom>
              <a:avLst/>
              <a:gdLst>
                <a:gd name="T0" fmla="*/ 22 w 28"/>
                <a:gd name="T1" fmla="*/ 0 h 10"/>
                <a:gd name="T2" fmla="*/ 28 w 28"/>
                <a:gd name="T3" fmla="*/ 0 h 10"/>
                <a:gd name="T4" fmla="*/ 28 w 28"/>
                <a:gd name="T5" fmla="*/ 3 h 10"/>
                <a:gd name="T6" fmla="*/ 6 w 28"/>
                <a:gd name="T7" fmla="*/ 10 h 10"/>
                <a:gd name="T8" fmla="*/ 0 w 28"/>
                <a:gd name="T9" fmla="*/ 4 h 10"/>
                <a:gd name="T10" fmla="*/ 22 w 28"/>
                <a:gd name="T11" fmla="*/ 0 h 10"/>
              </a:gdLst>
              <a:ahLst/>
              <a:cxnLst>
                <a:cxn ang="0">
                  <a:pos x="T0" y="T1"/>
                </a:cxn>
                <a:cxn ang="0">
                  <a:pos x="T2" y="T3"/>
                </a:cxn>
                <a:cxn ang="0">
                  <a:pos x="T4" y="T5"/>
                </a:cxn>
                <a:cxn ang="0">
                  <a:pos x="T6" y="T7"/>
                </a:cxn>
                <a:cxn ang="0">
                  <a:pos x="T8" y="T9"/>
                </a:cxn>
                <a:cxn ang="0">
                  <a:pos x="T10" y="T11"/>
                </a:cxn>
              </a:cxnLst>
              <a:rect l="0" t="0" r="r" b="b"/>
              <a:pathLst>
                <a:path w="28" h="10">
                  <a:moveTo>
                    <a:pt x="22" y="0"/>
                  </a:moveTo>
                  <a:cubicBezTo>
                    <a:pt x="24" y="0"/>
                    <a:pt x="26" y="0"/>
                    <a:pt x="28" y="0"/>
                  </a:cubicBezTo>
                  <a:cubicBezTo>
                    <a:pt x="28" y="1"/>
                    <a:pt x="28" y="2"/>
                    <a:pt x="28" y="3"/>
                  </a:cubicBezTo>
                  <a:cubicBezTo>
                    <a:pt x="21" y="5"/>
                    <a:pt x="14" y="7"/>
                    <a:pt x="6" y="10"/>
                  </a:cubicBezTo>
                  <a:cubicBezTo>
                    <a:pt x="4" y="7"/>
                    <a:pt x="2" y="7"/>
                    <a:pt x="0" y="4"/>
                  </a:cubicBezTo>
                  <a:cubicBezTo>
                    <a:pt x="7" y="3"/>
                    <a:pt x="15" y="1"/>
                    <a:pt x="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321"/>
            <p:cNvSpPr>
              <a:spLocks/>
            </p:cNvSpPr>
            <p:nvPr/>
          </p:nvSpPr>
          <p:spPr bwMode="auto">
            <a:xfrm>
              <a:off x="11585079" y="8447788"/>
              <a:ext cx="52388" cy="19050"/>
            </a:xfrm>
            <a:custGeom>
              <a:avLst/>
              <a:gdLst>
                <a:gd name="T0" fmla="*/ 14 w 20"/>
                <a:gd name="T1" fmla="*/ 0 h 7"/>
                <a:gd name="T2" fmla="*/ 20 w 20"/>
                <a:gd name="T3" fmla="*/ 2 h 7"/>
                <a:gd name="T4" fmla="*/ 13 w 20"/>
                <a:gd name="T5" fmla="*/ 7 h 7"/>
                <a:gd name="T6" fmla="*/ 0 w 20"/>
                <a:gd name="T7" fmla="*/ 6 h 7"/>
                <a:gd name="T8" fmla="*/ 2 w 20"/>
                <a:gd name="T9" fmla="*/ 3 h 7"/>
                <a:gd name="T10" fmla="*/ 14 w 20"/>
                <a:gd name="T11" fmla="*/ 0 h 7"/>
              </a:gdLst>
              <a:ahLst/>
              <a:cxnLst>
                <a:cxn ang="0">
                  <a:pos x="T0" y="T1"/>
                </a:cxn>
                <a:cxn ang="0">
                  <a:pos x="T2" y="T3"/>
                </a:cxn>
                <a:cxn ang="0">
                  <a:pos x="T4" y="T5"/>
                </a:cxn>
                <a:cxn ang="0">
                  <a:pos x="T6" y="T7"/>
                </a:cxn>
                <a:cxn ang="0">
                  <a:pos x="T8" y="T9"/>
                </a:cxn>
                <a:cxn ang="0">
                  <a:pos x="T10" y="T11"/>
                </a:cxn>
              </a:cxnLst>
              <a:rect l="0" t="0" r="r" b="b"/>
              <a:pathLst>
                <a:path w="20" h="7">
                  <a:moveTo>
                    <a:pt x="14" y="0"/>
                  </a:moveTo>
                  <a:cubicBezTo>
                    <a:pt x="16" y="1"/>
                    <a:pt x="18" y="1"/>
                    <a:pt x="20" y="2"/>
                  </a:cubicBezTo>
                  <a:cubicBezTo>
                    <a:pt x="18" y="3"/>
                    <a:pt x="16" y="5"/>
                    <a:pt x="13" y="7"/>
                  </a:cubicBezTo>
                  <a:cubicBezTo>
                    <a:pt x="8" y="5"/>
                    <a:pt x="4" y="6"/>
                    <a:pt x="0" y="6"/>
                  </a:cubicBezTo>
                  <a:cubicBezTo>
                    <a:pt x="1" y="5"/>
                    <a:pt x="1" y="4"/>
                    <a:pt x="2" y="3"/>
                  </a:cubicBezTo>
                  <a:cubicBezTo>
                    <a:pt x="6" y="2"/>
                    <a:pt x="10" y="1"/>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322"/>
            <p:cNvSpPr>
              <a:spLocks/>
            </p:cNvSpPr>
            <p:nvPr/>
          </p:nvSpPr>
          <p:spPr bwMode="auto">
            <a:xfrm>
              <a:off x="11662866" y="8450963"/>
              <a:ext cx="100013" cy="17463"/>
            </a:xfrm>
            <a:custGeom>
              <a:avLst/>
              <a:gdLst>
                <a:gd name="T0" fmla="*/ 10 w 38"/>
                <a:gd name="T1" fmla="*/ 1 h 7"/>
                <a:gd name="T2" fmla="*/ 38 w 38"/>
                <a:gd name="T3" fmla="*/ 3 h 7"/>
                <a:gd name="T4" fmla="*/ 37 w 38"/>
                <a:gd name="T5" fmla="*/ 5 h 7"/>
                <a:gd name="T6" fmla="*/ 0 w 38"/>
                <a:gd name="T7" fmla="*/ 6 h 7"/>
                <a:gd name="T8" fmla="*/ 1 w 38"/>
                <a:gd name="T9" fmla="*/ 3 h 7"/>
                <a:gd name="T10" fmla="*/ 10 w 38"/>
                <a:gd name="T11" fmla="*/ 1 h 7"/>
              </a:gdLst>
              <a:ahLst/>
              <a:cxnLst>
                <a:cxn ang="0">
                  <a:pos x="T0" y="T1"/>
                </a:cxn>
                <a:cxn ang="0">
                  <a:pos x="T2" y="T3"/>
                </a:cxn>
                <a:cxn ang="0">
                  <a:pos x="T4" y="T5"/>
                </a:cxn>
                <a:cxn ang="0">
                  <a:pos x="T6" y="T7"/>
                </a:cxn>
                <a:cxn ang="0">
                  <a:pos x="T8" y="T9"/>
                </a:cxn>
                <a:cxn ang="0">
                  <a:pos x="T10" y="T11"/>
                </a:cxn>
              </a:cxnLst>
              <a:rect l="0" t="0" r="r" b="b"/>
              <a:pathLst>
                <a:path w="38" h="7">
                  <a:moveTo>
                    <a:pt x="10" y="1"/>
                  </a:moveTo>
                  <a:cubicBezTo>
                    <a:pt x="19" y="1"/>
                    <a:pt x="32" y="0"/>
                    <a:pt x="38" y="3"/>
                  </a:cubicBezTo>
                  <a:cubicBezTo>
                    <a:pt x="38" y="3"/>
                    <a:pt x="37" y="4"/>
                    <a:pt x="37" y="5"/>
                  </a:cubicBezTo>
                  <a:cubicBezTo>
                    <a:pt x="26" y="7"/>
                    <a:pt x="13" y="5"/>
                    <a:pt x="0" y="6"/>
                  </a:cubicBezTo>
                  <a:cubicBezTo>
                    <a:pt x="0" y="5"/>
                    <a:pt x="0" y="4"/>
                    <a:pt x="1" y="3"/>
                  </a:cubicBezTo>
                  <a:cubicBezTo>
                    <a:pt x="4" y="2"/>
                    <a:pt x="7" y="1"/>
                    <a:pt x="1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323"/>
            <p:cNvSpPr>
              <a:spLocks/>
            </p:cNvSpPr>
            <p:nvPr/>
          </p:nvSpPr>
          <p:spPr bwMode="auto">
            <a:xfrm>
              <a:off x="10754816" y="8455725"/>
              <a:ext cx="61913" cy="19050"/>
            </a:xfrm>
            <a:custGeom>
              <a:avLst/>
              <a:gdLst>
                <a:gd name="T0" fmla="*/ 2 w 24"/>
                <a:gd name="T1" fmla="*/ 0 h 7"/>
                <a:gd name="T2" fmla="*/ 0 w 24"/>
                <a:gd name="T3" fmla="*/ 5 h 7"/>
                <a:gd name="T4" fmla="*/ 5 w 24"/>
                <a:gd name="T5" fmla="*/ 7 h 7"/>
                <a:gd name="T6" fmla="*/ 24 w 24"/>
                <a:gd name="T7" fmla="*/ 1 h 7"/>
                <a:gd name="T8" fmla="*/ 23 w 24"/>
                <a:gd name="T9" fmla="*/ 0 h 7"/>
                <a:gd name="T10" fmla="*/ 2 w 24"/>
                <a:gd name="T11" fmla="*/ 0 h 7"/>
              </a:gdLst>
              <a:ahLst/>
              <a:cxnLst>
                <a:cxn ang="0">
                  <a:pos x="T0" y="T1"/>
                </a:cxn>
                <a:cxn ang="0">
                  <a:pos x="T2" y="T3"/>
                </a:cxn>
                <a:cxn ang="0">
                  <a:pos x="T4" y="T5"/>
                </a:cxn>
                <a:cxn ang="0">
                  <a:pos x="T6" y="T7"/>
                </a:cxn>
                <a:cxn ang="0">
                  <a:pos x="T8" y="T9"/>
                </a:cxn>
                <a:cxn ang="0">
                  <a:pos x="T10" y="T11"/>
                </a:cxn>
              </a:cxnLst>
              <a:rect l="0" t="0" r="r" b="b"/>
              <a:pathLst>
                <a:path w="24" h="7">
                  <a:moveTo>
                    <a:pt x="2" y="0"/>
                  </a:moveTo>
                  <a:cubicBezTo>
                    <a:pt x="1" y="1"/>
                    <a:pt x="1" y="3"/>
                    <a:pt x="0" y="5"/>
                  </a:cubicBezTo>
                  <a:cubicBezTo>
                    <a:pt x="2" y="5"/>
                    <a:pt x="3" y="6"/>
                    <a:pt x="5" y="7"/>
                  </a:cubicBezTo>
                  <a:cubicBezTo>
                    <a:pt x="11" y="4"/>
                    <a:pt x="19" y="5"/>
                    <a:pt x="24" y="1"/>
                  </a:cubicBezTo>
                  <a:cubicBezTo>
                    <a:pt x="24" y="0"/>
                    <a:pt x="23" y="0"/>
                    <a:pt x="23" y="0"/>
                  </a:cubicBezTo>
                  <a:cubicBezTo>
                    <a:pt x="16" y="0"/>
                    <a:pt x="9"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324"/>
            <p:cNvSpPr>
              <a:spLocks/>
            </p:cNvSpPr>
            <p:nvPr/>
          </p:nvSpPr>
          <p:spPr bwMode="auto">
            <a:xfrm>
              <a:off x="14252079" y="8455725"/>
              <a:ext cx="130175" cy="44450"/>
            </a:xfrm>
            <a:custGeom>
              <a:avLst/>
              <a:gdLst>
                <a:gd name="T0" fmla="*/ 43 w 50"/>
                <a:gd name="T1" fmla="*/ 0 h 17"/>
                <a:gd name="T2" fmla="*/ 50 w 50"/>
                <a:gd name="T3" fmla="*/ 1 h 17"/>
                <a:gd name="T4" fmla="*/ 49 w 50"/>
                <a:gd name="T5" fmla="*/ 3 h 17"/>
                <a:gd name="T6" fmla="*/ 0 w 50"/>
                <a:gd name="T7" fmla="*/ 8 h 17"/>
                <a:gd name="T8" fmla="*/ 0 w 50"/>
                <a:gd name="T9" fmla="*/ 7 h 17"/>
                <a:gd name="T10" fmla="*/ 2 w 50"/>
                <a:gd name="T11" fmla="*/ 7 h 17"/>
                <a:gd name="T12" fmla="*/ 43 w 50"/>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50" h="17">
                  <a:moveTo>
                    <a:pt x="43" y="0"/>
                  </a:moveTo>
                  <a:cubicBezTo>
                    <a:pt x="45" y="0"/>
                    <a:pt x="48" y="0"/>
                    <a:pt x="50" y="1"/>
                  </a:cubicBezTo>
                  <a:cubicBezTo>
                    <a:pt x="50" y="1"/>
                    <a:pt x="50" y="2"/>
                    <a:pt x="49" y="3"/>
                  </a:cubicBezTo>
                  <a:cubicBezTo>
                    <a:pt x="37" y="5"/>
                    <a:pt x="12" y="17"/>
                    <a:pt x="0" y="8"/>
                  </a:cubicBezTo>
                  <a:cubicBezTo>
                    <a:pt x="0" y="8"/>
                    <a:pt x="0" y="8"/>
                    <a:pt x="0" y="7"/>
                  </a:cubicBezTo>
                  <a:cubicBezTo>
                    <a:pt x="1" y="7"/>
                    <a:pt x="2" y="7"/>
                    <a:pt x="2" y="7"/>
                  </a:cubicBezTo>
                  <a:cubicBezTo>
                    <a:pt x="15" y="3"/>
                    <a:pt x="31" y="6"/>
                    <a:pt x="4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325"/>
            <p:cNvSpPr>
              <a:spLocks/>
            </p:cNvSpPr>
            <p:nvPr/>
          </p:nvSpPr>
          <p:spPr bwMode="auto">
            <a:xfrm>
              <a:off x="11589841" y="8474775"/>
              <a:ext cx="39688" cy="12700"/>
            </a:xfrm>
            <a:custGeom>
              <a:avLst/>
              <a:gdLst>
                <a:gd name="T0" fmla="*/ 11 w 15"/>
                <a:gd name="T1" fmla="*/ 0 h 5"/>
                <a:gd name="T2" fmla="*/ 15 w 15"/>
                <a:gd name="T3" fmla="*/ 1 h 5"/>
                <a:gd name="T4" fmla="*/ 15 w 15"/>
                <a:gd name="T5" fmla="*/ 2 h 5"/>
                <a:gd name="T6" fmla="*/ 13 w 15"/>
                <a:gd name="T7" fmla="*/ 3 h 5"/>
                <a:gd name="T8" fmla="*/ 0 w 15"/>
                <a:gd name="T9" fmla="*/ 5 h 5"/>
                <a:gd name="T10" fmla="*/ 1 w 15"/>
                <a:gd name="T11" fmla="*/ 2 h 5"/>
                <a:gd name="T12" fmla="*/ 11 w 1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5" h="5">
                  <a:moveTo>
                    <a:pt x="11" y="0"/>
                  </a:moveTo>
                  <a:cubicBezTo>
                    <a:pt x="13" y="0"/>
                    <a:pt x="14" y="1"/>
                    <a:pt x="15" y="1"/>
                  </a:cubicBezTo>
                  <a:cubicBezTo>
                    <a:pt x="15" y="2"/>
                    <a:pt x="15" y="2"/>
                    <a:pt x="15" y="2"/>
                  </a:cubicBezTo>
                  <a:cubicBezTo>
                    <a:pt x="15" y="3"/>
                    <a:pt x="14" y="3"/>
                    <a:pt x="13" y="3"/>
                  </a:cubicBezTo>
                  <a:cubicBezTo>
                    <a:pt x="9" y="4"/>
                    <a:pt x="4" y="5"/>
                    <a:pt x="0" y="5"/>
                  </a:cubicBezTo>
                  <a:cubicBezTo>
                    <a:pt x="0" y="4"/>
                    <a:pt x="0" y="3"/>
                    <a:pt x="1" y="2"/>
                  </a:cubicBezTo>
                  <a:cubicBezTo>
                    <a:pt x="4" y="1"/>
                    <a:pt x="8"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326"/>
            <p:cNvSpPr>
              <a:spLocks/>
            </p:cNvSpPr>
            <p:nvPr/>
          </p:nvSpPr>
          <p:spPr bwMode="auto">
            <a:xfrm>
              <a:off x="11862891" y="8474775"/>
              <a:ext cx="36513" cy="12700"/>
            </a:xfrm>
            <a:custGeom>
              <a:avLst/>
              <a:gdLst>
                <a:gd name="T0" fmla="*/ 5 w 14"/>
                <a:gd name="T1" fmla="*/ 0 h 5"/>
                <a:gd name="T2" fmla="*/ 14 w 14"/>
                <a:gd name="T3" fmla="*/ 1 h 5"/>
                <a:gd name="T4" fmla="*/ 12 w 14"/>
                <a:gd name="T5" fmla="*/ 4 h 5"/>
                <a:gd name="T6" fmla="*/ 0 w 14"/>
                <a:gd name="T7" fmla="*/ 5 h 5"/>
                <a:gd name="T8" fmla="*/ 5 w 14"/>
                <a:gd name="T9" fmla="*/ 0 h 5"/>
              </a:gdLst>
              <a:ahLst/>
              <a:cxnLst>
                <a:cxn ang="0">
                  <a:pos x="T0" y="T1"/>
                </a:cxn>
                <a:cxn ang="0">
                  <a:pos x="T2" y="T3"/>
                </a:cxn>
                <a:cxn ang="0">
                  <a:pos x="T4" y="T5"/>
                </a:cxn>
                <a:cxn ang="0">
                  <a:pos x="T6" y="T7"/>
                </a:cxn>
                <a:cxn ang="0">
                  <a:pos x="T8" y="T9"/>
                </a:cxn>
              </a:cxnLst>
              <a:rect l="0" t="0" r="r" b="b"/>
              <a:pathLst>
                <a:path w="14" h="5">
                  <a:moveTo>
                    <a:pt x="5" y="0"/>
                  </a:moveTo>
                  <a:cubicBezTo>
                    <a:pt x="8" y="1"/>
                    <a:pt x="11" y="1"/>
                    <a:pt x="14" y="1"/>
                  </a:cubicBezTo>
                  <a:cubicBezTo>
                    <a:pt x="13" y="2"/>
                    <a:pt x="13" y="3"/>
                    <a:pt x="12" y="4"/>
                  </a:cubicBezTo>
                  <a:cubicBezTo>
                    <a:pt x="8" y="5"/>
                    <a:pt x="4" y="5"/>
                    <a:pt x="0" y="5"/>
                  </a:cubicBezTo>
                  <a:cubicBezTo>
                    <a:pt x="1" y="4"/>
                    <a:pt x="3"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327"/>
            <p:cNvSpPr>
              <a:spLocks/>
            </p:cNvSpPr>
            <p:nvPr/>
          </p:nvSpPr>
          <p:spPr bwMode="auto">
            <a:xfrm>
              <a:off x="11318379" y="8479538"/>
              <a:ext cx="17463" cy="11113"/>
            </a:xfrm>
            <a:custGeom>
              <a:avLst/>
              <a:gdLst>
                <a:gd name="T0" fmla="*/ 4 w 7"/>
                <a:gd name="T1" fmla="*/ 0 h 4"/>
                <a:gd name="T2" fmla="*/ 7 w 7"/>
                <a:gd name="T3" fmla="*/ 1 h 4"/>
                <a:gd name="T4" fmla="*/ 5 w 7"/>
                <a:gd name="T5" fmla="*/ 4 h 4"/>
                <a:gd name="T6" fmla="*/ 4 w 7"/>
                <a:gd name="T7" fmla="*/ 4 h 4"/>
                <a:gd name="T8" fmla="*/ 0 w 7"/>
                <a:gd name="T9" fmla="*/ 4 h 4"/>
                <a:gd name="T10" fmla="*/ 2 w 7"/>
                <a:gd name="T11" fmla="*/ 1 h 4"/>
                <a:gd name="T12" fmla="*/ 4 w 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7" h="4">
                  <a:moveTo>
                    <a:pt x="4" y="0"/>
                  </a:moveTo>
                  <a:cubicBezTo>
                    <a:pt x="5" y="1"/>
                    <a:pt x="6" y="1"/>
                    <a:pt x="7" y="1"/>
                  </a:cubicBezTo>
                  <a:cubicBezTo>
                    <a:pt x="6" y="2"/>
                    <a:pt x="6" y="3"/>
                    <a:pt x="5" y="4"/>
                  </a:cubicBezTo>
                  <a:cubicBezTo>
                    <a:pt x="5" y="4"/>
                    <a:pt x="4" y="4"/>
                    <a:pt x="4" y="4"/>
                  </a:cubicBezTo>
                  <a:cubicBezTo>
                    <a:pt x="3" y="4"/>
                    <a:pt x="1" y="4"/>
                    <a:pt x="0" y="4"/>
                  </a:cubicBezTo>
                  <a:cubicBezTo>
                    <a:pt x="1" y="3"/>
                    <a:pt x="1" y="2"/>
                    <a:pt x="2" y="1"/>
                  </a:cubicBezTo>
                  <a:cubicBezTo>
                    <a:pt x="3"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328"/>
            <p:cNvSpPr>
              <a:spLocks/>
            </p:cNvSpPr>
            <p:nvPr/>
          </p:nvSpPr>
          <p:spPr bwMode="auto">
            <a:xfrm>
              <a:off x="14369554" y="8487475"/>
              <a:ext cx="568325" cy="112713"/>
            </a:xfrm>
            <a:custGeom>
              <a:avLst/>
              <a:gdLst>
                <a:gd name="T0" fmla="*/ 214 w 217"/>
                <a:gd name="T1" fmla="*/ 0 h 43"/>
                <a:gd name="T2" fmla="*/ 217 w 217"/>
                <a:gd name="T3" fmla="*/ 0 h 43"/>
                <a:gd name="T4" fmla="*/ 211 w 217"/>
                <a:gd name="T5" fmla="*/ 8 h 43"/>
                <a:gd name="T6" fmla="*/ 147 w 217"/>
                <a:gd name="T7" fmla="*/ 25 h 43"/>
                <a:gd name="T8" fmla="*/ 126 w 217"/>
                <a:gd name="T9" fmla="*/ 22 h 43"/>
                <a:gd name="T10" fmla="*/ 0 w 217"/>
                <a:gd name="T11" fmla="*/ 43 h 43"/>
                <a:gd name="T12" fmla="*/ 3 w 217"/>
                <a:gd name="T13" fmla="*/ 38 h 43"/>
                <a:gd name="T14" fmla="*/ 38 w 217"/>
                <a:gd name="T15" fmla="*/ 27 h 43"/>
                <a:gd name="T16" fmla="*/ 64 w 217"/>
                <a:gd name="T17" fmla="*/ 28 h 43"/>
                <a:gd name="T18" fmla="*/ 75 w 217"/>
                <a:gd name="T19" fmla="*/ 21 h 43"/>
                <a:gd name="T20" fmla="*/ 98 w 217"/>
                <a:gd name="T21" fmla="*/ 27 h 43"/>
                <a:gd name="T22" fmla="*/ 181 w 217"/>
                <a:gd name="T23" fmla="*/ 5 h 43"/>
                <a:gd name="T24" fmla="*/ 214 w 217"/>
                <a:gd name="T25"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7" h="43">
                  <a:moveTo>
                    <a:pt x="214" y="0"/>
                  </a:moveTo>
                  <a:cubicBezTo>
                    <a:pt x="215" y="0"/>
                    <a:pt x="216" y="0"/>
                    <a:pt x="217" y="0"/>
                  </a:cubicBezTo>
                  <a:cubicBezTo>
                    <a:pt x="215" y="3"/>
                    <a:pt x="213" y="5"/>
                    <a:pt x="211" y="8"/>
                  </a:cubicBezTo>
                  <a:cubicBezTo>
                    <a:pt x="189" y="11"/>
                    <a:pt x="164" y="21"/>
                    <a:pt x="147" y="25"/>
                  </a:cubicBezTo>
                  <a:cubicBezTo>
                    <a:pt x="140" y="24"/>
                    <a:pt x="133" y="23"/>
                    <a:pt x="126" y="22"/>
                  </a:cubicBezTo>
                  <a:cubicBezTo>
                    <a:pt x="87" y="32"/>
                    <a:pt x="39" y="40"/>
                    <a:pt x="0" y="43"/>
                  </a:cubicBezTo>
                  <a:cubicBezTo>
                    <a:pt x="1" y="42"/>
                    <a:pt x="2" y="40"/>
                    <a:pt x="3" y="38"/>
                  </a:cubicBezTo>
                  <a:cubicBezTo>
                    <a:pt x="21" y="38"/>
                    <a:pt x="26" y="31"/>
                    <a:pt x="38" y="27"/>
                  </a:cubicBezTo>
                  <a:cubicBezTo>
                    <a:pt x="47" y="27"/>
                    <a:pt x="55" y="28"/>
                    <a:pt x="64" y="28"/>
                  </a:cubicBezTo>
                  <a:cubicBezTo>
                    <a:pt x="69" y="27"/>
                    <a:pt x="71" y="23"/>
                    <a:pt x="75" y="21"/>
                  </a:cubicBezTo>
                  <a:cubicBezTo>
                    <a:pt x="82" y="18"/>
                    <a:pt x="91" y="25"/>
                    <a:pt x="98" y="27"/>
                  </a:cubicBezTo>
                  <a:cubicBezTo>
                    <a:pt x="121" y="20"/>
                    <a:pt x="156" y="11"/>
                    <a:pt x="181" y="5"/>
                  </a:cubicBezTo>
                  <a:cubicBezTo>
                    <a:pt x="193" y="2"/>
                    <a:pt x="199" y="8"/>
                    <a:pt x="2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329"/>
            <p:cNvSpPr>
              <a:spLocks/>
            </p:cNvSpPr>
            <p:nvPr/>
          </p:nvSpPr>
          <p:spPr bwMode="auto">
            <a:xfrm>
              <a:off x="11175504" y="8508113"/>
              <a:ext cx="63500" cy="26988"/>
            </a:xfrm>
            <a:custGeom>
              <a:avLst/>
              <a:gdLst>
                <a:gd name="T0" fmla="*/ 19 w 24"/>
                <a:gd name="T1" fmla="*/ 0 h 10"/>
                <a:gd name="T2" fmla="*/ 24 w 24"/>
                <a:gd name="T3" fmla="*/ 1 h 10"/>
                <a:gd name="T4" fmla="*/ 22 w 24"/>
                <a:gd name="T5" fmla="*/ 4 h 10"/>
                <a:gd name="T6" fmla="*/ 0 w 24"/>
                <a:gd name="T7" fmla="*/ 6 h 10"/>
                <a:gd name="T8" fmla="*/ 0 w 24"/>
                <a:gd name="T9" fmla="*/ 5 h 10"/>
                <a:gd name="T10" fmla="*/ 19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9" y="0"/>
                  </a:moveTo>
                  <a:cubicBezTo>
                    <a:pt x="21" y="0"/>
                    <a:pt x="22" y="1"/>
                    <a:pt x="24" y="1"/>
                  </a:cubicBezTo>
                  <a:cubicBezTo>
                    <a:pt x="24" y="2"/>
                    <a:pt x="23" y="3"/>
                    <a:pt x="22" y="4"/>
                  </a:cubicBezTo>
                  <a:cubicBezTo>
                    <a:pt x="16" y="5"/>
                    <a:pt x="6" y="10"/>
                    <a:pt x="0" y="6"/>
                  </a:cubicBezTo>
                  <a:cubicBezTo>
                    <a:pt x="0" y="5"/>
                    <a:pt x="0" y="5"/>
                    <a:pt x="0" y="5"/>
                  </a:cubicBezTo>
                  <a:cubicBezTo>
                    <a:pt x="6" y="3"/>
                    <a:pt x="13" y="2"/>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330"/>
            <p:cNvSpPr>
              <a:spLocks/>
            </p:cNvSpPr>
            <p:nvPr/>
          </p:nvSpPr>
          <p:spPr bwMode="auto">
            <a:xfrm>
              <a:off x="15304591" y="8511288"/>
              <a:ext cx="84138" cy="23813"/>
            </a:xfrm>
            <a:custGeom>
              <a:avLst/>
              <a:gdLst>
                <a:gd name="T0" fmla="*/ 29 w 32"/>
                <a:gd name="T1" fmla="*/ 0 h 9"/>
                <a:gd name="T2" fmla="*/ 32 w 32"/>
                <a:gd name="T3" fmla="*/ 1 h 9"/>
                <a:gd name="T4" fmla="*/ 30 w 32"/>
                <a:gd name="T5" fmla="*/ 4 h 9"/>
                <a:gd name="T6" fmla="*/ 0 w 32"/>
                <a:gd name="T7" fmla="*/ 9 h 9"/>
                <a:gd name="T8" fmla="*/ 2 w 32"/>
                <a:gd name="T9" fmla="*/ 5 h 9"/>
                <a:gd name="T10" fmla="*/ 29 w 32"/>
                <a:gd name="T11" fmla="*/ 0 h 9"/>
              </a:gdLst>
              <a:ahLst/>
              <a:cxnLst>
                <a:cxn ang="0">
                  <a:pos x="T0" y="T1"/>
                </a:cxn>
                <a:cxn ang="0">
                  <a:pos x="T2" y="T3"/>
                </a:cxn>
                <a:cxn ang="0">
                  <a:pos x="T4" y="T5"/>
                </a:cxn>
                <a:cxn ang="0">
                  <a:pos x="T6" y="T7"/>
                </a:cxn>
                <a:cxn ang="0">
                  <a:pos x="T8" y="T9"/>
                </a:cxn>
                <a:cxn ang="0">
                  <a:pos x="T10" y="T11"/>
                </a:cxn>
              </a:cxnLst>
              <a:rect l="0" t="0" r="r" b="b"/>
              <a:pathLst>
                <a:path w="32" h="9">
                  <a:moveTo>
                    <a:pt x="29" y="0"/>
                  </a:moveTo>
                  <a:cubicBezTo>
                    <a:pt x="30" y="0"/>
                    <a:pt x="31" y="1"/>
                    <a:pt x="32" y="1"/>
                  </a:cubicBezTo>
                  <a:cubicBezTo>
                    <a:pt x="32" y="2"/>
                    <a:pt x="31" y="3"/>
                    <a:pt x="30" y="4"/>
                  </a:cubicBezTo>
                  <a:cubicBezTo>
                    <a:pt x="20" y="5"/>
                    <a:pt x="10" y="7"/>
                    <a:pt x="0" y="9"/>
                  </a:cubicBezTo>
                  <a:cubicBezTo>
                    <a:pt x="0" y="7"/>
                    <a:pt x="1" y="6"/>
                    <a:pt x="2" y="5"/>
                  </a:cubicBezTo>
                  <a:cubicBezTo>
                    <a:pt x="11" y="3"/>
                    <a:pt x="20"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331"/>
            <p:cNvSpPr>
              <a:spLocks/>
            </p:cNvSpPr>
            <p:nvPr/>
          </p:nvSpPr>
          <p:spPr bwMode="auto">
            <a:xfrm>
              <a:off x="9316541" y="8516050"/>
              <a:ext cx="1058863" cy="101600"/>
            </a:xfrm>
            <a:custGeom>
              <a:avLst/>
              <a:gdLst>
                <a:gd name="T0" fmla="*/ 29 w 404"/>
                <a:gd name="T1" fmla="*/ 0 h 39"/>
                <a:gd name="T2" fmla="*/ 84 w 404"/>
                <a:gd name="T3" fmla="*/ 14 h 39"/>
                <a:gd name="T4" fmla="*/ 102 w 404"/>
                <a:gd name="T5" fmla="*/ 13 h 39"/>
                <a:gd name="T6" fmla="*/ 113 w 404"/>
                <a:gd name="T7" fmla="*/ 2 h 39"/>
                <a:gd name="T8" fmla="*/ 123 w 404"/>
                <a:gd name="T9" fmla="*/ 5 h 39"/>
                <a:gd name="T10" fmla="*/ 121 w 404"/>
                <a:gd name="T11" fmla="*/ 6 h 39"/>
                <a:gd name="T12" fmla="*/ 113 w 404"/>
                <a:gd name="T13" fmla="*/ 8 h 39"/>
                <a:gd name="T14" fmla="*/ 112 w 404"/>
                <a:gd name="T15" fmla="*/ 12 h 39"/>
                <a:gd name="T16" fmla="*/ 114 w 404"/>
                <a:gd name="T17" fmla="*/ 14 h 39"/>
                <a:gd name="T18" fmla="*/ 141 w 404"/>
                <a:gd name="T19" fmla="*/ 15 h 39"/>
                <a:gd name="T20" fmla="*/ 143 w 404"/>
                <a:gd name="T21" fmla="*/ 15 h 39"/>
                <a:gd name="T22" fmla="*/ 204 w 404"/>
                <a:gd name="T23" fmla="*/ 8 h 39"/>
                <a:gd name="T24" fmla="*/ 228 w 404"/>
                <a:gd name="T25" fmla="*/ 11 h 39"/>
                <a:gd name="T26" fmla="*/ 285 w 404"/>
                <a:gd name="T27" fmla="*/ 4 h 39"/>
                <a:gd name="T28" fmla="*/ 290 w 404"/>
                <a:gd name="T29" fmla="*/ 13 h 39"/>
                <a:gd name="T30" fmla="*/ 328 w 404"/>
                <a:gd name="T31" fmla="*/ 12 h 39"/>
                <a:gd name="T32" fmla="*/ 326 w 404"/>
                <a:gd name="T33" fmla="*/ 17 h 39"/>
                <a:gd name="T34" fmla="*/ 352 w 404"/>
                <a:gd name="T35" fmla="*/ 12 h 39"/>
                <a:gd name="T36" fmla="*/ 377 w 404"/>
                <a:gd name="T37" fmla="*/ 18 h 39"/>
                <a:gd name="T38" fmla="*/ 401 w 404"/>
                <a:gd name="T39" fmla="*/ 9 h 39"/>
                <a:gd name="T40" fmla="*/ 401 w 404"/>
                <a:gd name="T41" fmla="*/ 10 h 39"/>
                <a:gd name="T42" fmla="*/ 399 w 404"/>
                <a:gd name="T43" fmla="*/ 10 h 39"/>
                <a:gd name="T44" fmla="*/ 383 w 404"/>
                <a:gd name="T45" fmla="*/ 13 h 39"/>
                <a:gd name="T46" fmla="*/ 382 w 404"/>
                <a:gd name="T47" fmla="*/ 14 h 39"/>
                <a:gd name="T48" fmla="*/ 383 w 404"/>
                <a:gd name="T49" fmla="*/ 16 h 39"/>
                <a:gd name="T50" fmla="*/ 404 w 404"/>
                <a:gd name="T51" fmla="*/ 13 h 39"/>
                <a:gd name="T52" fmla="*/ 404 w 404"/>
                <a:gd name="T53" fmla="*/ 14 h 39"/>
                <a:gd name="T54" fmla="*/ 400 w 404"/>
                <a:gd name="T55" fmla="*/ 18 h 39"/>
                <a:gd name="T56" fmla="*/ 403 w 404"/>
                <a:gd name="T57" fmla="*/ 22 h 39"/>
                <a:gd name="T58" fmla="*/ 305 w 404"/>
                <a:gd name="T59" fmla="*/ 20 h 39"/>
                <a:gd name="T60" fmla="*/ 258 w 404"/>
                <a:gd name="T61" fmla="*/ 23 h 39"/>
                <a:gd name="T62" fmla="*/ 223 w 404"/>
                <a:gd name="T63" fmla="*/ 27 h 39"/>
                <a:gd name="T64" fmla="*/ 228 w 404"/>
                <a:gd name="T65" fmla="*/ 21 h 39"/>
                <a:gd name="T66" fmla="*/ 228 w 404"/>
                <a:gd name="T67" fmla="*/ 20 h 39"/>
                <a:gd name="T68" fmla="*/ 228 w 404"/>
                <a:gd name="T69" fmla="*/ 16 h 39"/>
                <a:gd name="T70" fmla="*/ 212 w 404"/>
                <a:gd name="T71" fmla="*/ 13 h 39"/>
                <a:gd name="T72" fmla="*/ 209 w 404"/>
                <a:gd name="T73" fmla="*/ 16 h 39"/>
                <a:gd name="T74" fmla="*/ 209 w 404"/>
                <a:gd name="T75" fmla="*/ 20 h 39"/>
                <a:gd name="T76" fmla="*/ 212 w 404"/>
                <a:gd name="T77" fmla="*/ 25 h 39"/>
                <a:gd name="T78" fmla="*/ 202 w 404"/>
                <a:gd name="T79" fmla="*/ 30 h 39"/>
                <a:gd name="T80" fmla="*/ 195 w 404"/>
                <a:gd name="T81" fmla="*/ 24 h 39"/>
                <a:gd name="T82" fmla="*/ 170 w 404"/>
                <a:gd name="T83" fmla="*/ 27 h 39"/>
                <a:gd name="T84" fmla="*/ 168 w 404"/>
                <a:gd name="T85" fmla="*/ 22 h 39"/>
                <a:gd name="T86" fmla="*/ 1 w 404"/>
                <a:gd name="T87" fmla="*/ 32 h 39"/>
                <a:gd name="T88" fmla="*/ 0 w 404"/>
                <a:gd name="T89" fmla="*/ 31 h 39"/>
                <a:gd name="T90" fmla="*/ 3 w 404"/>
                <a:gd name="T91" fmla="*/ 25 h 39"/>
                <a:gd name="T92" fmla="*/ 25 w 404"/>
                <a:gd name="T93" fmla="*/ 16 h 39"/>
                <a:gd name="T94" fmla="*/ 25 w 404"/>
                <a:gd name="T95" fmla="*/ 15 h 39"/>
                <a:gd name="T96" fmla="*/ 12 w 404"/>
                <a:gd name="T97" fmla="*/ 6 h 39"/>
                <a:gd name="T98" fmla="*/ 14 w 404"/>
                <a:gd name="T99" fmla="*/ 2 h 39"/>
                <a:gd name="T100" fmla="*/ 29 w 404"/>
                <a:gd name="T10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04" h="39">
                  <a:moveTo>
                    <a:pt x="29" y="0"/>
                  </a:moveTo>
                  <a:cubicBezTo>
                    <a:pt x="52" y="5"/>
                    <a:pt x="54" y="19"/>
                    <a:pt x="84" y="14"/>
                  </a:cubicBezTo>
                  <a:cubicBezTo>
                    <a:pt x="90" y="13"/>
                    <a:pt x="96" y="17"/>
                    <a:pt x="102" y="13"/>
                  </a:cubicBezTo>
                  <a:cubicBezTo>
                    <a:pt x="106" y="11"/>
                    <a:pt x="108" y="5"/>
                    <a:pt x="113" y="2"/>
                  </a:cubicBezTo>
                  <a:cubicBezTo>
                    <a:pt x="116" y="3"/>
                    <a:pt x="120" y="4"/>
                    <a:pt x="123" y="5"/>
                  </a:cubicBezTo>
                  <a:cubicBezTo>
                    <a:pt x="122" y="5"/>
                    <a:pt x="122" y="5"/>
                    <a:pt x="121" y="6"/>
                  </a:cubicBezTo>
                  <a:cubicBezTo>
                    <a:pt x="118" y="6"/>
                    <a:pt x="116" y="7"/>
                    <a:pt x="113" y="8"/>
                  </a:cubicBezTo>
                  <a:cubicBezTo>
                    <a:pt x="113" y="9"/>
                    <a:pt x="113" y="11"/>
                    <a:pt x="112" y="12"/>
                  </a:cubicBezTo>
                  <a:cubicBezTo>
                    <a:pt x="113" y="13"/>
                    <a:pt x="114" y="14"/>
                    <a:pt x="114" y="14"/>
                  </a:cubicBezTo>
                  <a:cubicBezTo>
                    <a:pt x="124" y="11"/>
                    <a:pt x="142" y="5"/>
                    <a:pt x="141" y="15"/>
                  </a:cubicBezTo>
                  <a:cubicBezTo>
                    <a:pt x="142" y="15"/>
                    <a:pt x="142" y="15"/>
                    <a:pt x="143" y="15"/>
                  </a:cubicBezTo>
                  <a:cubicBezTo>
                    <a:pt x="163" y="22"/>
                    <a:pt x="187" y="12"/>
                    <a:pt x="204" y="8"/>
                  </a:cubicBezTo>
                  <a:cubicBezTo>
                    <a:pt x="212" y="7"/>
                    <a:pt x="223" y="10"/>
                    <a:pt x="228" y="11"/>
                  </a:cubicBezTo>
                  <a:cubicBezTo>
                    <a:pt x="237" y="13"/>
                    <a:pt x="280" y="6"/>
                    <a:pt x="285" y="4"/>
                  </a:cubicBezTo>
                  <a:cubicBezTo>
                    <a:pt x="287" y="6"/>
                    <a:pt x="289" y="10"/>
                    <a:pt x="290" y="13"/>
                  </a:cubicBezTo>
                  <a:cubicBezTo>
                    <a:pt x="303" y="11"/>
                    <a:pt x="311" y="12"/>
                    <a:pt x="328" y="12"/>
                  </a:cubicBezTo>
                  <a:cubicBezTo>
                    <a:pt x="328" y="14"/>
                    <a:pt x="327" y="16"/>
                    <a:pt x="326" y="17"/>
                  </a:cubicBezTo>
                  <a:cubicBezTo>
                    <a:pt x="338" y="17"/>
                    <a:pt x="344" y="14"/>
                    <a:pt x="352" y="12"/>
                  </a:cubicBezTo>
                  <a:cubicBezTo>
                    <a:pt x="354" y="18"/>
                    <a:pt x="371" y="20"/>
                    <a:pt x="377" y="18"/>
                  </a:cubicBezTo>
                  <a:cubicBezTo>
                    <a:pt x="380" y="11"/>
                    <a:pt x="392" y="2"/>
                    <a:pt x="401" y="9"/>
                  </a:cubicBezTo>
                  <a:cubicBezTo>
                    <a:pt x="401" y="10"/>
                    <a:pt x="401" y="10"/>
                    <a:pt x="401" y="10"/>
                  </a:cubicBezTo>
                  <a:cubicBezTo>
                    <a:pt x="401" y="10"/>
                    <a:pt x="400" y="10"/>
                    <a:pt x="399" y="10"/>
                  </a:cubicBezTo>
                  <a:cubicBezTo>
                    <a:pt x="394" y="11"/>
                    <a:pt x="388" y="12"/>
                    <a:pt x="383" y="13"/>
                  </a:cubicBezTo>
                  <a:cubicBezTo>
                    <a:pt x="383" y="14"/>
                    <a:pt x="382" y="14"/>
                    <a:pt x="382" y="14"/>
                  </a:cubicBezTo>
                  <a:cubicBezTo>
                    <a:pt x="382" y="15"/>
                    <a:pt x="383" y="16"/>
                    <a:pt x="383" y="16"/>
                  </a:cubicBezTo>
                  <a:cubicBezTo>
                    <a:pt x="393" y="17"/>
                    <a:pt x="396" y="15"/>
                    <a:pt x="404" y="13"/>
                  </a:cubicBezTo>
                  <a:cubicBezTo>
                    <a:pt x="404" y="14"/>
                    <a:pt x="404" y="14"/>
                    <a:pt x="404" y="14"/>
                  </a:cubicBezTo>
                  <a:cubicBezTo>
                    <a:pt x="403" y="16"/>
                    <a:pt x="402" y="17"/>
                    <a:pt x="400" y="18"/>
                  </a:cubicBezTo>
                  <a:cubicBezTo>
                    <a:pt x="401" y="19"/>
                    <a:pt x="402" y="21"/>
                    <a:pt x="403" y="22"/>
                  </a:cubicBezTo>
                  <a:cubicBezTo>
                    <a:pt x="363" y="25"/>
                    <a:pt x="337" y="34"/>
                    <a:pt x="305" y="20"/>
                  </a:cubicBezTo>
                  <a:cubicBezTo>
                    <a:pt x="288" y="13"/>
                    <a:pt x="264" y="39"/>
                    <a:pt x="258" y="23"/>
                  </a:cubicBezTo>
                  <a:cubicBezTo>
                    <a:pt x="246" y="22"/>
                    <a:pt x="239" y="27"/>
                    <a:pt x="223" y="27"/>
                  </a:cubicBezTo>
                  <a:cubicBezTo>
                    <a:pt x="225" y="25"/>
                    <a:pt x="227" y="23"/>
                    <a:pt x="228" y="21"/>
                  </a:cubicBezTo>
                  <a:cubicBezTo>
                    <a:pt x="228" y="21"/>
                    <a:pt x="228" y="20"/>
                    <a:pt x="228" y="20"/>
                  </a:cubicBezTo>
                  <a:cubicBezTo>
                    <a:pt x="228" y="19"/>
                    <a:pt x="228" y="17"/>
                    <a:pt x="228" y="16"/>
                  </a:cubicBezTo>
                  <a:cubicBezTo>
                    <a:pt x="222" y="15"/>
                    <a:pt x="217" y="14"/>
                    <a:pt x="212" y="13"/>
                  </a:cubicBezTo>
                  <a:cubicBezTo>
                    <a:pt x="211" y="14"/>
                    <a:pt x="210" y="15"/>
                    <a:pt x="209" y="16"/>
                  </a:cubicBezTo>
                  <a:cubicBezTo>
                    <a:pt x="209" y="17"/>
                    <a:pt x="209" y="19"/>
                    <a:pt x="209" y="20"/>
                  </a:cubicBezTo>
                  <a:cubicBezTo>
                    <a:pt x="214" y="22"/>
                    <a:pt x="213" y="20"/>
                    <a:pt x="212" y="25"/>
                  </a:cubicBezTo>
                  <a:cubicBezTo>
                    <a:pt x="209" y="26"/>
                    <a:pt x="205" y="28"/>
                    <a:pt x="202" y="30"/>
                  </a:cubicBezTo>
                  <a:cubicBezTo>
                    <a:pt x="198" y="28"/>
                    <a:pt x="197" y="25"/>
                    <a:pt x="195" y="24"/>
                  </a:cubicBezTo>
                  <a:cubicBezTo>
                    <a:pt x="188" y="21"/>
                    <a:pt x="179" y="29"/>
                    <a:pt x="170" y="27"/>
                  </a:cubicBezTo>
                  <a:cubicBezTo>
                    <a:pt x="169" y="23"/>
                    <a:pt x="170" y="24"/>
                    <a:pt x="168" y="22"/>
                  </a:cubicBezTo>
                  <a:cubicBezTo>
                    <a:pt x="115" y="36"/>
                    <a:pt x="53" y="24"/>
                    <a:pt x="1" y="32"/>
                  </a:cubicBezTo>
                  <a:cubicBezTo>
                    <a:pt x="1" y="32"/>
                    <a:pt x="0" y="31"/>
                    <a:pt x="0" y="31"/>
                  </a:cubicBezTo>
                  <a:cubicBezTo>
                    <a:pt x="1" y="29"/>
                    <a:pt x="2" y="27"/>
                    <a:pt x="3" y="25"/>
                  </a:cubicBezTo>
                  <a:cubicBezTo>
                    <a:pt x="12" y="22"/>
                    <a:pt x="19" y="21"/>
                    <a:pt x="25" y="16"/>
                  </a:cubicBezTo>
                  <a:cubicBezTo>
                    <a:pt x="25" y="16"/>
                    <a:pt x="25" y="16"/>
                    <a:pt x="25" y="15"/>
                  </a:cubicBezTo>
                  <a:cubicBezTo>
                    <a:pt x="17" y="13"/>
                    <a:pt x="16" y="11"/>
                    <a:pt x="12" y="6"/>
                  </a:cubicBezTo>
                  <a:cubicBezTo>
                    <a:pt x="12" y="4"/>
                    <a:pt x="13" y="3"/>
                    <a:pt x="14" y="2"/>
                  </a:cubicBezTo>
                  <a:cubicBezTo>
                    <a:pt x="19" y="3"/>
                    <a:pt x="25"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332"/>
            <p:cNvSpPr>
              <a:spLocks/>
            </p:cNvSpPr>
            <p:nvPr/>
          </p:nvSpPr>
          <p:spPr bwMode="auto">
            <a:xfrm>
              <a:off x="11385054" y="8516050"/>
              <a:ext cx="50800" cy="20638"/>
            </a:xfrm>
            <a:custGeom>
              <a:avLst/>
              <a:gdLst>
                <a:gd name="T0" fmla="*/ 9 w 19"/>
                <a:gd name="T1" fmla="*/ 0 h 8"/>
                <a:gd name="T2" fmla="*/ 19 w 19"/>
                <a:gd name="T3" fmla="*/ 0 h 8"/>
                <a:gd name="T4" fmla="*/ 16 w 19"/>
                <a:gd name="T5" fmla="*/ 4 h 8"/>
                <a:gd name="T6" fmla="*/ 4 w 19"/>
                <a:gd name="T7" fmla="*/ 8 h 8"/>
                <a:gd name="T8" fmla="*/ 0 w 19"/>
                <a:gd name="T9" fmla="*/ 3 h 8"/>
                <a:gd name="T10" fmla="*/ 9 w 19"/>
                <a:gd name="T11" fmla="*/ 0 h 8"/>
              </a:gdLst>
              <a:ahLst/>
              <a:cxnLst>
                <a:cxn ang="0">
                  <a:pos x="T0" y="T1"/>
                </a:cxn>
                <a:cxn ang="0">
                  <a:pos x="T2" y="T3"/>
                </a:cxn>
                <a:cxn ang="0">
                  <a:pos x="T4" y="T5"/>
                </a:cxn>
                <a:cxn ang="0">
                  <a:pos x="T6" y="T7"/>
                </a:cxn>
                <a:cxn ang="0">
                  <a:pos x="T8" y="T9"/>
                </a:cxn>
                <a:cxn ang="0">
                  <a:pos x="T10" y="T11"/>
                </a:cxn>
              </a:cxnLst>
              <a:rect l="0" t="0" r="r" b="b"/>
              <a:pathLst>
                <a:path w="19" h="8">
                  <a:moveTo>
                    <a:pt x="9" y="0"/>
                  </a:moveTo>
                  <a:cubicBezTo>
                    <a:pt x="12" y="0"/>
                    <a:pt x="16" y="0"/>
                    <a:pt x="19" y="0"/>
                  </a:cubicBezTo>
                  <a:cubicBezTo>
                    <a:pt x="18" y="1"/>
                    <a:pt x="17" y="2"/>
                    <a:pt x="16" y="4"/>
                  </a:cubicBezTo>
                  <a:cubicBezTo>
                    <a:pt x="11" y="5"/>
                    <a:pt x="9" y="8"/>
                    <a:pt x="4" y="8"/>
                  </a:cubicBezTo>
                  <a:cubicBezTo>
                    <a:pt x="4" y="3"/>
                    <a:pt x="4" y="5"/>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333"/>
            <p:cNvSpPr>
              <a:spLocks/>
            </p:cNvSpPr>
            <p:nvPr/>
          </p:nvSpPr>
          <p:spPr bwMode="auto">
            <a:xfrm>
              <a:off x="8494216" y="8519225"/>
              <a:ext cx="69850" cy="17463"/>
            </a:xfrm>
            <a:custGeom>
              <a:avLst/>
              <a:gdLst>
                <a:gd name="T0" fmla="*/ 20 w 27"/>
                <a:gd name="T1" fmla="*/ 0 h 7"/>
                <a:gd name="T2" fmla="*/ 1 w 27"/>
                <a:gd name="T3" fmla="*/ 3 h 7"/>
                <a:gd name="T4" fmla="*/ 0 w 27"/>
                <a:gd name="T5" fmla="*/ 7 h 7"/>
                <a:gd name="T6" fmla="*/ 13 w 27"/>
                <a:gd name="T7" fmla="*/ 7 h 7"/>
                <a:gd name="T8" fmla="*/ 27 w 27"/>
                <a:gd name="T9" fmla="*/ 3 h 7"/>
                <a:gd name="T10" fmla="*/ 26 w 27"/>
                <a:gd name="T11" fmla="*/ 1 h 7"/>
                <a:gd name="T12" fmla="*/ 20 w 27"/>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27" h="7">
                  <a:moveTo>
                    <a:pt x="20" y="0"/>
                  </a:moveTo>
                  <a:cubicBezTo>
                    <a:pt x="14" y="1"/>
                    <a:pt x="7" y="2"/>
                    <a:pt x="1" y="3"/>
                  </a:cubicBezTo>
                  <a:cubicBezTo>
                    <a:pt x="1" y="4"/>
                    <a:pt x="0" y="5"/>
                    <a:pt x="0" y="7"/>
                  </a:cubicBezTo>
                  <a:cubicBezTo>
                    <a:pt x="4" y="7"/>
                    <a:pt x="8" y="7"/>
                    <a:pt x="13" y="7"/>
                  </a:cubicBezTo>
                  <a:cubicBezTo>
                    <a:pt x="17" y="5"/>
                    <a:pt x="22" y="4"/>
                    <a:pt x="27" y="3"/>
                  </a:cubicBezTo>
                  <a:cubicBezTo>
                    <a:pt x="27" y="2"/>
                    <a:pt x="26" y="1"/>
                    <a:pt x="26" y="1"/>
                  </a:cubicBezTo>
                  <a:cubicBezTo>
                    <a:pt x="24" y="0"/>
                    <a:pt x="22"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334"/>
            <p:cNvSpPr>
              <a:spLocks/>
            </p:cNvSpPr>
            <p:nvPr/>
          </p:nvSpPr>
          <p:spPr bwMode="auto">
            <a:xfrm>
              <a:off x="9276854" y="8520813"/>
              <a:ext cx="47625" cy="14288"/>
            </a:xfrm>
            <a:custGeom>
              <a:avLst/>
              <a:gdLst>
                <a:gd name="T0" fmla="*/ 4 w 18"/>
                <a:gd name="T1" fmla="*/ 0 h 5"/>
                <a:gd name="T2" fmla="*/ 18 w 18"/>
                <a:gd name="T3" fmla="*/ 1 h 5"/>
                <a:gd name="T4" fmla="*/ 18 w 18"/>
                <a:gd name="T5" fmla="*/ 2 h 5"/>
                <a:gd name="T6" fmla="*/ 17 w 18"/>
                <a:gd name="T7" fmla="*/ 4 h 5"/>
                <a:gd name="T8" fmla="*/ 0 w 18"/>
                <a:gd name="T9" fmla="*/ 5 h 5"/>
                <a:gd name="T10" fmla="*/ 0 w 18"/>
                <a:gd name="T11" fmla="*/ 4 h 5"/>
                <a:gd name="T12" fmla="*/ 1 w 18"/>
                <a:gd name="T13" fmla="*/ 2 h 5"/>
                <a:gd name="T14" fmla="*/ 4 w 18"/>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5">
                  <a:moveTo>
                    <a:pt x="4" y="0"/>
                  </a:moveTo>
                  <a:cubicBezTo>
                    <a:pt x="9" y="0"/>
                    <a:pt x="13" y="0"/>
                    <a:pt x="18" y="1"/>
                  </a:cubicBezTo>
                  <a:cubicBezTo>
                    <a:pt x="18" y="1"/>
                    <a:pt x="18" y="1"/>
                    <a:pt x="18" y="2"/>
                  </a:cubicBezTo>
                  <a:cubicBezTo>
                    <a:pt x="18" y="2"/>
                    <a:pt x="17" y="3"/>
                    <a:pt x="17" y="4"/>
                  </a:cubicBezTo>
                  <a:cubicBezTo>
                    <a:pt x="11" y="4"/>
                    <a:pt x="5" y="4"/>
                    <a:pt x="0" y="5"/>
                  </a:cubicBezTo>
                  <a:cubicBezTo>
                    <a:pt x="0" y="4"/>
                    <a:pt x="0" y="4"/>
                    <a:pt x="0" y="4"/>
                  </a:cubicBezTo>
                  <a:cubicBezTo>
                    <a:pt x="0" y="3"/>
                    <a:pt x="0" y="2"/>
                    <a:pt x="1" y="2"/>
                  </a:cubicBezTo>
                  <a:cubicBezTo>
                    <a:pt x="2"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335"/>
            <p:cNvSpPr>
              <a:spLocks/>
            </p:cNvSpPr>
            <p:nvPr/>
          </p:nvSpPr>
          <p:spPr bwMode="auto">
            <a:xfrm>
              <a:off x="9646741" y="8520813"/>
              <a:ext cx="25400" cy="14288"/>
            </a:xfrm>
            <a:custGeom>
              <a:avLst/>
              <a:gdLst>
                <a:gd name="T0" fmla="*/ 3 w 10"/>
                <a:gd name="T1" fmla="*/ 0 h 5"/>
                <a:gd name="T2" fmla="*/ 10 w 10"/>
                <a:gd name="T3" fmla="*/ 2 h 5"/>
                <a:gd name="T4" fmla="*/ 10 w 10"/>
                <a:gd name="T5" fmla="*/ 3 h 5"/>
                <a:gd name="T6" fmla="*/ 6 w 10"/>
                <a:gd name="T7" fmla="*/ 5 h 5"/>
                <a:gd name="T8" fmla="*/ 0 w 10"/>
                <a:gd name="T9" fmla="*/ 4 h 5"/>
                <a:gd name="T10" fmla="*/ 0 w 10"/>
                <a:gd name="T11" fmla="*/ 3 h 5"/>
                <a:gd name="T12" fmla="*/ 1 w 10"/>
                <a:gd name="T13" fmla="*/ 1 h 5"/>
                <a:gd name="T14" fmla="*/ 3 w 10"/>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5">
                  <a:moveTo>
                    <a:pt x="3" y="0"/>
                  </a:moveTo>
                  <a:cubicBezTo>
                    <a:pt x="5" y="0"/>
                    <a:pt x="8" y="1"/>
                    <a:pt x="10" y="2"/>
                  </a:cubicBezTo>
                  <a:cubicBezTo>
                    <a:pt x="10" y="2"/>
                    <a:pt x="10" y="2"/>
                    <a:pt x="10" y="3"/>
                  </a:cubicBezTo>
                  <a:cubicBezTo>
                    <a:pt x="9" y="3"/>
                    <a:pt x="8" y="4"/>
                    <a:pt x="6" y="5"/>
                  </a:cubicBezTo>
                  <a:cubicBezTo>
                    <a:pt x="4" y="4"/>
                    <a:pt x="2" y="4"/>
                    <a:pt x="0" y="4"/>
                  </a:cubicBezTo>
                  <a:cubicBezTo>
                    <a:pt x="0" y="3"/>
                    <a:pt x="0" y="3"/>
                    <a:pt x="0" y="3"/>
                  </a:cubicBezTo>
                  <a:cubicBezTo>
                    <a:pt x="0" y="2"/>
                    <a:pt x="0" y="1"/>
                    <a:pt x="1" y="1"/>
                  </a:cubicBezTo>
                  <a:cubicBezTo>
                    <a:pt x="1"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336"/>
            <p:cNvSpPr>
              <a:spLocks/>
            </p:cNvSpPr>
            <p:nvPr/>
          </p:nvSpPr>
          <p:spPr bwMode="auto">
            <a:xfrm>
              <a:off x="14160004" y="8520813"/>
              <a:ext cx="80963" cy="15875"/>
            </a:xfrm>
            <a:custGeom>
              <a:avLst/>
              <a:gdLst>
                <a:gd name="T0" fmla="*/ 27 w 31"/>
                <a:gd name="T1" fmla="*/ 0 h 6"/>
                <a:gd name="T2" fmla="*/ 31 w 31"/>
                <a:gd name="T3" fmla="*/ 1 h 6"/>
                <a:gd name="T4" fmla="*/ 29 w 31"/>
                <a:gd name="T5" fmla="*/ 4 h 6"/>
                <a:gd name="T6" fmla="*/ 0 w 31"/>
                <a:gd name="T7" fmla="*/ 6 h 6"/>
                <a:gd name="T8" fmla="*/ 2 w 31"/>
                <a:gd name="T9" fmla="*/ 4 h 6"/>
                <a:gd name="T10" fmla="*/ 27 w 31"/>
                <a:gd name="T11" fmla="*/ 0 h 6"/>
              </a:gdLst>
              <a:ahLst/>
              <a:cxnLst>
                <a:cxn ang="0">
                  <a:pos x="T0" y="T1"/>
                </a:cxn>
                <a:cxn ang="0">
                  <a:pos x="T2" y="T3"/>
                </a:cxn>
                <a:cxn ang="0">
                  <a:pos x="T4" y="T5"/>
                </a:cxn>
                <a:cxn ang="0">
                  <a:pos x="T6" y="T7"/>
                </a:cxn>
                <a:cxn ang="0">
                  <a:pos x="T8" y="T9"/>
                </a:cxn>
                <a:cxn ang="0">
                  <a:pos x="T10" y="T11"/>
                </a:cxn>
              </a:cxnLst>
              <a:rect l="0" t="0" r="r" b="b"/>
              <a:pathLst>
                <a:path w="31" h="6">
                  <a:moveTo>
                    <a:pt x="27" y="0"/>
                  </a:moveTo>
                  <a:cubicBezTo>
                    <a:pt x="28" y="0"/>
                    <a:pt x="29" y="0"/>
                    <a:pt x="31" y="1"/>
                  </a:cubicBezTo>
                  <a:cubicBezTo>
                    <a:pt x="30" y="2"/>
                    <a:pt x="29" y="3"/>
                    <a:pt x="29" y="4"/>
                  </a:cubicBezTo>
                  <a:cubicBezTo>
                    <a:pt x="19" y="5"/>
                    <a:pt x="10" y="6"/>
                    <a:pt x="0" y="6"/>
                  </a:cubicBezTo>
                  <a:cubicBezTo>
                    <a:pt x="1" y="6"/>
                    <a:pt x="1" y="5"/>
                    <a:pt x="2" y="4"/>
                  </a:cubicBezTo>
                  <a:cubicBezTo>
                    <a:pt x="10" y="2"/>
                    <a:pt x="19" y="1"/>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337"/>
            <p:cNvSpPr>
              <a:spLocks/>
            </p:cNvSpPr>
            <p:nvPr/>
          </p:nvSpPr>
          <p:spPr bwMode="auto">
            <a:xfrm>
              <a:off x="8414841" y="8523988"/>
              <a:ext cx="50800" cy="23813"/>
            </a:xfrm>
            <a:custGeom>
              <a:avLst/>
              <a:gdLst>
                <a:gd name="T0" fmla="*/ 17 w 19"/>
                <a:gd name="T1" fmla="*/ 0 h 9"/>
                <a:gd name="T2" fmla="*/ 0 w 19"/>
                <a:gd name="T3" fmla="*/ 6 h 9"/>
                <a:gd name="T4" fmla="*/ 2 w 19"/>
                <a:gd name="T5" fmla="*/ 6 h 9"/>
                <a:gd name="T6" fmla="*/ 19 w 19"/>
                <a:gd name="T7" fmla="*/ 4 h 9"/>
                <a:gd name="T8" fmla="*/ 18 w 19"/>
                <a:gd name="T9" fmla="*/ 0 h 9"/>
                <a:gd name="T10" fmla="*/ 17 w 19"/>
                <a:gd name="T11" fmla="*/ 0 h 9"/>
              </a:gdLst>
              <a:ahLst/>
              <a:cxnLst>
                <a:cxn ang="0">
                  <a:pos x="T0" y="T1"/>
                </a:cxn>
                <a:cxn ang="0">
                  <a:pos x="T2" y="T3"/>
                </a:cxn>
                <a:cxn ang="0">
                  <a:pos x="T4" y="T5"/>
                </a:cxn>
                <a:cxn ang="0">
                  <a:pos x="T6" y="T7"/>
                </a:cxn>
                <a:cxn ang="0">
                  <a:pos x="T8" y="T9"/>
                </a:cxn>
                <a:cxn ang="0">
                  <a:pos x="T10" y="T11"/>
                </a:cxn>
              </a:cxnLst>
              <a:rect l="0" t="0" r="r" b="b"/>
              <a:pathLst>
                <a:path w="19" h="9">
                  <a:moveTo>
                    <a:pt x="17" y="0"/>
                  </a:moveTo>
                  <a:cubicBezTo>
                    <a:pt x="10" y="2"/>
                    <a:pt x="5" y="0"/>
                    <a:pt x="0" y="6"/>
                  </a:cubicBezTo>
                  <a:cubicBezTo>
                    <a:pt x="1" y="6"/>
                    <a:pt x="2" y="6"/>
                    <a:pt x="2" y="6"/>
                  </a:cubicBezTo>
                  <a:cubicBezTo>
                    <a:pt x="7" y="9"/>
                    <a:pt x="14" y="5"/>
                    <a:pt x="19" y="4"/>
                  </a:cubicBezTo>
                  <a:cubicBezTo>
                    <a:pt x="18" y="2"/>
                    <a:pt x="18" y="1"/>
                    <a:pt x="18" y="0"/>
                  </a:cubicBezTo>
                  <a:cubicBezTo>
                    <a:pt x="17" y="0"/>
                    <a:pt x="17"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338"/>
            <p:cNvSpPr>
              <a:spLocks/>
            </p:cNvSpPr>
            <p:nvPr/>
          </p:nvSpPr>
          <p:spPr bwMode="auto">
            <a:xfrm>
              <a:off x="8602166" y="8531925"/>
              <a:ext cx="36513" cy="12700"/>
            </a:xfrm>
            <a:custGeom>
              <a:avLst/>
              <a:gdLst>
                <a:gd name="T0" fmla="*/ 13 w 14"/>
                <a:gd name="T1" fmla="*/ 0 h 5"/>
                <a:gd name="T2" fmla="*/ 13 w 14"/>
                <a:gd name="T3" fmla="*/ 3 h 5"/>
                <a:gd name="T4" fmla="*/ 0 w 14"/>
                <a:gd name="T5" fmla="*/ 5 h 5"/>
                <a:gd name="T6" fmla="*/ 0 w 14"/>
                <a:gd name="T7" fmla="*/ 2 h 5"/>
                <a:gd name="T8" fmla="*/ 13 w 14"/>
                <a:gd name="T9" fmla="*/ 0 h 5"/>
              </a:gdLst>
              <a:ahLst/>
              <a:cxnLst>
                <a:cxn ang="0">
                  <a:pos x="T0" y="T1"/>
                </a:cxn>
                <a:cxn ang="0">
                  <a:pos x="T2" y="T3"/>
                </a:cxn>
                <a:cxn ang="0">
                  <a:pos x="T4" y="T5"/>
                </a:cxn>
                <a:cxn ang="0">
                  <a:pos x="T6" y="T7"/>
                </a:cxn>
                <a:cxn ang="0">
                  <a:pos x="T8" y="T9"/>
                </a:cxn>
              </a:cxnLst>
              <a:rect l="0" t="0" r="r" b="b"/>
              <a:pathLst>
                <a:path w="14" h="5">
                  <a:moveTo>
                    <a:pt x="13" y="0"/>
                  </a:moveTo>
                  <a:cubicBezTo>
                    <a:pt x="14" y="3"/>
                    <a:pt x="14" y="0"/>
                    <a:pt x="13" y="3"/>
                  </a:cubicBezTo>
                  <a:cubicBezTo>
                    <a:pt x="9" y="4"/>
                    <a:pt x="5" y="5"/>
                    <a:pt x="0" y="5"/>
                  </a:cubicBezTo>
                  <a:cubicBezTo>
                    <a:pt x="0" y="4"/>
                    <a:pt x="0" y="3"/>
                    <a:pt x="0" y="2"/>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339"/>
            <p:cNvSpPr>
              <a:spLocks/>
            </p:cNvSpPr>
            <p:nvPr/>
          </p:nvSpPr>
          <p:spPr bwMode="auto">
            <a:xfrm>
              <a:off x="10416679" y="8531925"/>
              <a:ext cx="23813" cy="15875"/>
            </a:xfrm>
            <a:custGeom>
              <a:avLst/>
              <a:gdLst>
                <a:gd name="T0" fmla="*/ 1 w 9"/>
                <a:gd name="T1" fmla="*/ 1 h 6"/>
                <a:gd name="T2" fmla="*/ 9 w 9"/>
                <a:gd name="T3" fmla="*/ 3 h 6"/>
                <a:gd name="T4" fmla="*/ 1 w 9"/>
                <a:gd name="T5" fmla="*/ 6 h 6"/>
                <a:gd name="T6" fmla="*/ 0 w 9"/>
                <a:gd name="T7" fmla="*/ 5 h 6"/>
                <a:gd name="T8" fmla="*/ 1 w 9"/>
                <a:gd name="T9" fmla="*/ 1 h 6"/>
              </a:gdLst>
              <a:ahLst/>
              <a:cxnLst>
                <a:cxn ang="0">
                  <a:pos x="T0" y="T1"/>
                </a:cxn>
                <a:cxn ang="0">
                  <a:pos x="T2" y="T3"/>
                </a:cxn>
                <a:cxn ang="0">
                  <a:pos x="T4" y="T5"/>
                </a:cxn>
                <a:cxn ang="0">
                  <a:pos x="T6" y="T7"/>
                </a:cxn>
                <a:cxn ang="0">
                  <a:pos x="T8" y="T9"/>
                </a:cxn>
              </a:cxnLst>
              <a:rect l="0" t="0" r="r" b="b"/>
              <a:pathLst>
                <a:path w="9" h="6">
                  <a:moveTo>
                    <a:pt x="1" y="1"/>
                  </a:moveTo>
                  <a:cubicBezTo>
                    <a:pt x="7" y="0"/>
                    <a:pt x="7" y="0"/>
                    <a:pt x="9" y="3"/>
                  </a:cubicBezTo>
                  <a:cubicBezTo>
                    <a:pt x="7" y="4"/>
                    <a:pt x="4" y="5"/>
                    <a:pt x="1" y="6"/>
                  </a:cubicBezTo>
                  <a:cubicBezTo>
                    <a:pt x="1" y="6"/>
                    <a:pt x="0" y="6"/>
                    <a:pt x="0" y="5"/>
                  </a:cubicBezTo>
                  <a:cubicBezTo>
                    <a:pt x="0" y="2"/>
                    <a:pt x="0" y="3"/>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340"/>
            <p:cNvSpPr>
              <a:spLocks/>
            </p:cNvSpPr>
            <p:nvPr/>
          </p:nvSpPr>
          <p:spPr bwMode="auto">
            <a:xfrm>
              <a:off x="14139366" y="8535100"/>
              <a:ext cx="17463" cy="7938"/>
            </a:xfrm>
            <a:custGeom>
              <a:avLst/>
              <a:gdLst>
                <a:gd name="T0" fmla="*/ 2 w 7"/>
                <a:gd name="T1" fmla="*/ 0 h 3"/>
                <a:gd name="T2" fmla="*/ 7 w 7"/>
                <a:gd name="T3" fmla="*/ 1 h 3"/>
                <a:gd name="T4" fmla="*/ 2 w 7"/>
                <a:gd name="T5" fmla="*/ 3 h 3"/>
                <a:gd name="T6" fmla="*/ 0 w 7"/>
                <a:gd name="T7" fmla="*/ 2 h 3"/>
                <a:gd name="T8" fmla="*/ 2 w 7"/>
                <a:gd name="T9" fmla="*/ 0 h 3"/>
              </a:gdLst>
              <a:ahLst/>
              <a:cxnLst>
                <a:cxn ang="0">
                  <a:pos x="T0" y="T1"/>
                </a:cxn>
                <a:cxn ang="0">
                  <a:pos x="T2" y="T3"/>
                </a:cxn>
                <a:cxn ang="0">
                  <a:pos x="T4" y="T5"/>
                </a:cxn>
                <a:cxn ang="0">
                  <a:pos x="T6" y="T7"/>
                </a:cxn>
                <a:cxn ang="0">
                  <a:pos x="T8" y="T9"/>
                </a:cxn>
              </a:cxnLst>
              <a:rect l="0" t="0" r="r" b="b"/>
              <a:pathLst>
                <a:path w="7" h="3">
                  <a:moveTo>
                    <a:pt x="2" y="0"/>
                  </a:moveTo>
                  <a:cubicBezTo>
                    <a:pt x="4" y="0"/>
                    <a:pt x="5" y="0"/>
                    <a:pt x="7" y="1"/>
                  </a:cubicBezTo>
                  <a:cubicBezTo>
                    <a:pt x="5" y="1"/>
                    <a:pt x="4" y="2"/>
                    <a:pt x="2" y="3"/>
                  </a:cubicBezTo>
                  <a:cubicBezTo>
                    <a:pt x="2" y="3"/>
                    <a:pt x="1" y="3"/>
                    <a:pt x="0" y="2"/>
                  </a:cubicBezTo>
                  <a:cubicBezTo>
                    <a:pt x="1" y="1"/>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Freeform 341"/>
            <p:cNvSpPr>
              <a:spLocks/>
            </p:cNvSpPr>
            <p:nvPr/>
          </p:nvSpPr>
          <p:spPr bwMode="auto">
            <a:xfrm>
              <a:off x="11302504" y="8536688"/>
              <a:ext cx="60325" cy="31750"/>
            </a:xfrm>
            <a:custGeom>
              <a:avLst/>
              <a:gdLst>
                <a:gd name="T0" fmla="*/ 21 w 23"/>
                <a:gd name="T1" fmla="*/ 0 h 12"/>
                <a:gd name="T2" fmla="*/ 23 w 23"/>
                <a:gd name="T3" fmla="*/ 1 h 12"/>
                <a:gd name="T4" fmla="*/ 22 w 23"/>
                <a:gd name="T5" fmla="*/ 3 h 12"/>
                <a:gd name="T6" fmla="*/ 0 w 23"/>
                <a:gd name="T7" fmla="*/ 4 h 12"/>
                <a:gd name="T8" fmla="*/ 21 w 23"/>
                <a:gd name="T9" fmla="*/ 0 h 12"/>
              </a:gdLst>
              <a:ahLst/>
              <a:cxnLst>
                <a:cxn ang="0">
                  <a:pos x="T0" y="T1"/>
                </a:cxn>
                <a:cxn ang="0">
                  <a:pos x="T2" y="T3"/>
                </a:cxn>
                <a:cxn ang="0">
                  <a:pos x="T4" y="T5"/>
                </a:cxn>
                <a:cxn ang="0">
                  <a:pos x="T6" y="T7"/>
                </a:cxn>
                <a:cxn ang="0">
                  <a:pos x="T8" y="T9"/>
                </a:cxn>
              </a:cxnLst>
              <a:rect l="0" t="0" r="r" b="b"/>
              <a:pathLst>
                <a:path w="23" h="12">
                  <a:moveTo>
                    <a:pt x="21" y="0"/>
                  </a:moveTo>
                  <a:cubicBezTo>
                    <a:pt x="22" y="0"/>
                    <a:pt x="22" y="1"/>
                    <a:pt x="23" y="1"/>
                  </a:cubicBezTo>
                  <a:cubicBezTo>
                    <a:pt x="23" y="2"/>
                    <a:pt x="23" y="3"/>
                    <a:pt x="22" y="3"/>
                  </a:cubicBezTo>
                  <a:cubicBezTo>
                    <a:pt x="16" y="5"/>
                    <a:pt x="5" y="12"/>
                    <a:pt x="0" y="4"/>
                  </a:cubicBezTo>
                  <a:cubicBezTo>
                    <a:pt x="7" y="3"/>
                    <a:pt x="14" y="1"/>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342"/>
            <p:cNvSpPr>
              <a:spLocks/>
            </p:cNvSpPr>
            <p:nvPr/>
          </p:nvSpPr>
          <p:spPr bwMode="auto">
            <a:xfrm>
              <a:off x="14050466" y="8536688"/>
              <a:ext cx="82550" cy="20638"/>
            </a:xfrm>
            <a:custGeom>
              <a:avLst/>
              <a:gdLst>
                <a:gd name="T0" fmla="*/ 29 w 32"/>
                <a:gd name="T1" fmla="*/ 0 h 8"/>
                <a:gd name="T2" fmla="*/ 32 w 32"/>
                <a:gd name="T3" fmla="*/ 1 h 8"/>
                <a:gd name="T4" fmla="*/ 32 w 32"/>
                <a:gd name="T5" fmla="*/ 2 h 8"/>
                <a:gd name="T6" fmla="*/ 30 w 32"/>
                <a:gd name="T7" fmla="*/ 3 h 8"/>
                <a:gd name="T8" fmla="*/ 0 w 32"/>
                <a:gd name="T9" fmla="*/ 8 h 8"/>
                <a:gd name="T10" fmla="*/ 2 w 32"/>
                <a:gd name="T11" fmla="*/ 4 h 8"/>
                <a:gd name="T12" fmla="*/ 29 w 32"/>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32" h="8">
                  <a:moveTo>
                    <a:pt x="29" y="0"/>
                  </a:moveTo>
                  <a:cubicBezTo>
                    <a:pt x="30" y="0"/>
                    <a:pt x="31" y="1"/>
                    <a:pt x="32" y="1"/>
                  </a:cubicBezTo>
                  <a:cubicBezTo>
                    <a:pt x="32" y="2"/>
                    <a:pt x="32" y="2"/>
                    <a:pt x="32" y="2"/>
                  </a:cubicBezTo>
                  <a:cubicBezTo>
                    <a:pt x="32" y="3"/>
                    <a:pt x="31" y="3"/>
                    <a:pt x="30" y="3"/>
                  </a:cubicBezTo>
                  <a:cubicBezTo>
                    <a:pt x="20" y="5"/>
                    <a:pt x="10" y="7"/>
                    <a:pt x="0" y="8"/>
                  </a:cubicBezTo>
                  <a:cubicBezTo>
                    <a:pt x="0" y="7"/>
                    <a:pt x="1" y="6"/>
                    <a:pt x="2" y="4"/>
                  </a:cubicBezTo>
                  <a:cubicBezTo>
                    <a:pt x="11" y="3"/>
                    <a:pt x="20" y="1"/>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343"/>
            <p:cNvSpPr>
              <a:spLocks/>
            </p:cNvSpPr>
            <p:nvPr/>
          </p:nvSpPr>
          <p:spPr bwMode="auto">
            <a:xfrm>
              <a:off x="8578354" y="8539863"/>
              <a:ext cx="15875" cy="11113"/>
            </a:xfrm>
            <a:custGeom>
              <a:avLst/>
              <a:gdLst>
                <a:gd name="T0" fmla="*/ 2 w 6"/>
                <a:gd name="T1" fmla="*/ 0 h 4"/>
                <a:gd name="T2" fmla="*/ 6 w 6"/>
                <a:gd name="T3" fmla="*/ 0 h 4"/>
                <a:gd name="T4" fmla="*/ 6 w 6"/>
                <a:gd name="T5" fmla="*/ 1 h 4"/>
                <a:gd name="T6" fmla="*/ 5 w 6"/>
                <a:gd name="T7" fmla="*/ 3 h 4"/>
                <a:gd name="T8" fmla="*/ 2 w 6"/>
                <a:gd name="T9" fmla="*/ 4 h 4"/>
                <a:gd name="T10" fmla="*/ 0 w 6"/>
                <a:gd name="T11" fmla="*/ 2 h 4"/>
                <a:gd name="T12" fmla="*/ 0 w 6"/>
                <a:gd name="T13" fmla="*/ 1 h 4"/>
                <a:gd name="T14" fmla="*/ 2 w 6"/>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2" y="0"/>
                  </a:moveTo>
                  <a:cubicBezTo>
                    <a:pt x="3" y="0"/>
                    <a:pt x="4" y="0"/>
                    <a:pt x="6" y="0"/>
                  </a:cubicBezTo>
                  <a:cubicBezTo>
                    <a:pt x="6" y="1"/>
                    <a:pt x="6" y="1"/>
                    <a:pt x="6" y="1"/>
                  </a:cubicBezTo>
                  <a:cubicBezTo>
                    <a:pt x="5" y="2"/>
                    <a:pt x="5" y="3"/>
                    <a:pt x="5" y="3"/>
                  </a:cubicBezTo>
                  <a:cubicBezTo>
                    <a:pt x="4" y="4"/>
                    <a:pt x="3" y="4"/>
                    <a:pt x="2" y="4"/>
                  </a:cubicBezTo>
                  <a:cubicBezTo>
                    <a:pt x="1" y="4"/>
                    <a:pt x="0" y="3"/>
                    <a:pt x="0" y="2"/>
                  </a:cubicBezTo>
                  <a:cubicBezTo>
                    <a:pt x="0" y="2"/>
                    <a:pt x="0" y="2"/>
                    <a:pt x="0" y="1"/>
                  </a:cubicBezTo>
                  <a:cubicBezTo>
                    <a:pt x="0" y="1"/>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344"/>
            <p:cNvSpPr>
              <a:spLocks/>
            </p:cNvSpPr>
            <p:nvPr/>
          </p:nvSpPr>
          <p:spPr bwMode="auto">
            <a:xfrm>
              <a:off x="8478341" y="8544625"/>
              <a:ext cx="73025" cy="58738"/>
            </a:xfrm>
            <a:custGeom>
              <a:avLst/>
              <a:gdLst>
                <a:gd name="T0" fmla="*/ 22 w 28"/>
                <a:gd name="T1" fmla="*/ 1 h 22"/>
                <a:gd name="T2" fmla="*/ 6 w 28"/>
                <a:gd name="T3" fmla="*/ 6 h 22"/>
                <a:gd name="T4" fmla="*/ 8 w 28"/>
                <a:gd name="T5" fmla="*/ 6 h 22"/>
                <a:gd name="T6" fmla="*/ 16 w 28"/>
                <a:gd name="T7" fmla="*/ 8 h 22"/>
                <a:gd name="T8" fmla="*/ 15 w 28"/>
                <a:gd name="T9" fmla="*/ 10 h 22"/>
                <a:gd name="T10" fmla="*/ 3 w 28"/>
                <a:gd name="T11" fmla="*/ 14 h 22"/>
                <a:gd name="T12" fmla="*/ 0 w 28"/>
                <a:gd name="T13" fmla="*/ 22 h 22"/>
                <a:gd name="T14" fmla="*/ 4 w 28"/>
                <a:gd name="T15" fmla="*/ 22 h 22"/>
                <a:gd name="T16" fmla="*/ 7 w 28"/>
                <a:gd name="T17" fmla="*/ 16 h 22"/>
                <a:gd name="T18" fmla="*/ 7 w 28"/>
                <a:gd name="T19" fmla="*/ 15 h 22"/>
                <a:gd name="T20" fmla="*/ 28 w 28"/>
                <a:gd name="T21" fmla="*/ 5 h 22"/>
                <a:gd name="T22" fmla="*/ 25 w 28"/>
                <a:gd name="T23" fmla="*/ 1 h 22"/>
                <a:gd name="T24" fmla="*/ 22 w 28"/>
                <a:gd name="T25" fmla="*/ 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2">
                  <a:moveTo>
                    <a:pt x="22" y="1"/>
                  </a:moveTo>
                  <a:cubicBezTo>
                    <a:pt x="17" y="4"/>
                    <a:pt x="9" y="0"/>
                    <a:pt x="6" y="6"/>
                  </a:cubicBezTo>
                  <a:cubicBezTo>
                    <a:pt x="7" y="6"/>
                    <a:pt x="7" y="6"/>
                    <a:pt x="8" y="6"/>
                  </a:cubicBezTo>
                  <a:cubicBezTo>
                    <a:pt x="11" y="7"/>
                    <a:pt x="13" y="7"/>
                    <a:pt x="16" y="8"/>
                  </a:cubicBezTo>
                  <a:cubicBezTo>
                    <a:pt x="15" y="9"/>
                    <a:pt x="15" y="9"/>
                    <a:pt x="15" y="10"/>
                  </a:cubicBezTo>
                  <a:cubicBezTo>
                    <a:pt x="11" y="11"/>
                    <a:pt x="7" y="13"/>
                    <a:pt x="3" y="14"/>
                  </a:cubicBezTo>
                  <a:cubicBezTo>
                    <a:pt x="2" y="17"/>
                    <a:pt x="1" y="20"/>
                    <a:pt x="0" y="22"/>
                  </a:cubicBezTo>
                  <a:cubicBezTo>
                    <a:pt x="2" y="22"/>
                    <a:pt x="3" y="22"/>
                    <a:pt x="4" y="22"/>
                  </a:cubicBezTo>
                  <a:cubicBezTo>
                    <a:pt x="10" y="21"/>
                    <a:pt x="14" y="18"/>
                    <a:pt x="7" y="16"/>
                  </a:cubicBezTo>
                  <a:cubicBezTo>
                    <a:pt x="7" y="15"/>
                    <a:pt x="7" y="15"/>
                    <a:pt x="7" y="15"/>
                  </a:cubicBezTo>
                  <a:cubicBezTo>
                    <a:pt x="19" y="14"/>
                    <a:pt x="23" y="12"/>
                    <a:pt x="28" y="5"/>
                  </a:cubicBezTo>
                  <a:cubicBezTo>
                    <a:pt x="27" y="4"/>
                    <a:pt x="26" y="3"/>
                    <a:pt x="25" y="1"/>
                  </a:cubicBezTo>
                  <a:cubicBezTo>
                    <a:pt x="24" y="1"/>
                    <a:pt x="23" y="1"/>
                    <a:pt x="2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345"/>
            <p:cNvSpPr>
              <a:spLocks/>
            </p:cNvSpPr>
            <p:nvPr/>
          </p:nvSpPr>
          <p:spPr bwMode="auto">
            <a:xfrm>
              <a:off x="11064379" y="8552563"/>
              <a:ext cx="28575" cy="15875"/>
            </a:xfrm>
            <a:custGeom>
              <a:avLst/>
              <a:gdLst>
                <a:gd name="T0" fmla="*/ 6 w 11"/>
                <a:gd name="T1" fmla="*/ 0 h 6"/>
                <a:gd name="T2" fmla="*/ 11 w 11"/>
                <a:gd name="T3" fmla="*/ 2 h 6"/>
                <a:gd name="T4" fmla="*/ 10 w 11"/>
                <a:gd name="T5" fmla="*/ 4 h 6"/>
                <a:gd name="T6" fmla="*/ 0 w 11"/>
                <a:gd name="T7" fmla="*/ 6 h 6"/>
                <a:gd name="T8" fmla="*/ 2 w 11"/>
                <a:gd name="T9" fmla="*/ 2 h 6"/>
                <a:gd name="T10" fmla="*/ 6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6" y="0"/>
                  </a:moveTo>
                  <a:cubicBezTo>
                    <a:pt x="8" y="1"/>
                    <a:pt x="9" y="2"/>
                    <a:pt x="11" y="2"/>
                  </a:cubicBezTo>
                  <a:cubicBezTo>
                    <a:pt x="10" y="3"/>
                    <a:pt x="10" y="3"/>
                    <a:pt x="10" y="4"/>
                  </a:cubicBezTo>
                  <a:cubicBezTo>
                    <a:pt x="7" y="5"/>
                    <a:pt x="3" y="5"/>
                    <a:pt x="0" y="6"/>
                  </a:cubicBezTo>
                  <a:cubicBezTo>
                    <a:pt x="1" y="5"/>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346"/>
            <p:cNvSpPr>
              <a:spLocks/>
            </p:cNvSpPr>
            <p:nvPr/>
          </p:nvSpPr>
          <p:spPr bwMode="auto">
            <a:xfrm>
              <a:off x="11165979" y="8555738"/>
              <a:ext cx="68263" cy="17463"/>
            </a:xfrm>
            <a:custGeom>
              <a:avLst/>
              <a:gdLst>
                <a:gd name="T0" fmla="*/ 15 w 26"/>
                <a:gd name="T1" fmla="*/ 0 h 7"/>
                <a:gd name="T2" fmla="*/ 26 w 26"/>
                <a:gd name="T3" fmla="*/ 3 h 7"/>
                <a:gd name="T4" fmla="*/ 25 w 26"/>
                <a:gd name="T5" fmla="*/ 6 h 7"/>
                <a:gd name="T6" fmla="*/ 0 w 26"/>
                <a:gd name="T7" fmla="*/ 7 h 7"/>
                <a:gd name="T8" fmla="*/ 2 w 26"/>
                <a:gd name="T9" fmla="*/ 4 h 7"/>
                <a:gd name="T10" fmla="*/ 15 w 26"/>
                <a:gd name="T11" fmla="*/ 0 h 7"/>
              </a:gdLst>
              <a:ahLst/>
              <a:cxnLst>
                <a:cxn ang="0">
                  <a:pos x="T0" y="T1"/>
                </a:cxn>
                <a:cxn ang="0">
                  <a:pos x="T2" y="T3"/>
                </a:cxn>
                <a:cxn ang="0">
                  <a:pos x="T4" y="T5"/>
                </a:cxn>
                <a:cxn ang="0">
                  <a:pos x="T6" y="T7"/>
                </a:cxn>
                <a:cxn ang="0">
                  <a:pos x="T8" y="T9"/>
                </a:cxn>
                <a:cxn ang="0">
                  <a:pos x="T10" y="T11"/>
                </a:cxn>
              </a:cxnLst>
              <a:rect l="0" t="0" r="r" b="b"/>
              <a:pathLst>
                <a:path w="26" h="7">
                  <a:moveTo>
                    <a:pt x="15" y="0"/>
                  </a:moveTo>
                  <a:cubicBezTo>
                    <a:pt x="19" y="1"/>
                    <a:pt x="23" y="2"/>
                    <a:pt x="26" y="3"/>
                  </a:cubicBezTo>
                  <a:cubicBezTo>
                    <a:pt x="26" y="4"/>
                    <a:pt x="25" y="5"/>
                    <a:pt x="25" y="6"/>
                  </a:cubicBezTo>
                  <a:cubicBezTo>
                    <a:pt x="16" y="6"/>
                    <a:pt x="8" y="7"/>
                    <a:pt x="0" y="7"/>
                  </a:cubicBezTo>
                  <a:cubicBezTo>
                    <a:pt x="0" y="6"/>
                    <a:pt x="1" y="5"/>
                    <a:pt x="2" y="4"/>
                  </a:cubicBezTo>
                  <a:cubicBezTo>
                    <a:pt x="6" y="3"/>
                    <a:pt x="10"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347"/>
            <p:cNvSpPr>
              <a:spLocks/>
            </p:cNvSpPr>
            <p:nvPr/>
          </p:nvSpPr>
          <p:spPr bwMode="auto">
            <a:xfrm>
              <a:off x="8405316" y="8557325"/>
              <a:ext cx="28575" cy="14288"/>
            </a:xfrm>
            <a:custGeom>
              <a:avLst/>
              <a:gdLst>
                <a:gd name="T0" fmla="*/ 4 w 11"/>
                <a:gd name="T1" fmla="*/ 0 h 5"/>
                <a:gd name="T2" fmla="*/ 0 w 11"/>
                <a:gd name="T3" fmla="*/ 1 h 5"/>
                <a:gd name="T4" fmla="*/ 0 w 11"/>
                <a:gd name="T5" fmla="*/ 4 h 5"/>
                <a:gd name="T6" fmla="*/ 2 w 11"/>
                <a:gd name="T7" fmla="*/ 4 h 5"/>
                <a:gd name="T8" fmla="*/ 11 w 11"/>
                <a:gd name="T9" fmla="*/ 3 h 5"/>
                <a:gd name="T10" fmla="*/ 8 w 11"/>
                <a:gd name="T11" fmla="*/ 1 h 5"/>
                <a:gd name="T12" fmla="*/ 4 w 11"/>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1" h="5">
                  <a:moveTo>
                    <a:pt x="4" y="0"/>
                  </a:moveTo>
                  <a:cubicBezTo>
                    <a:pt x="3" y="0"/>
                    <a:pt x="2" y="1"/>
                    <a:pt x="0" y="1"/>
                  </a:cubicBezTo>
                  <a:cubicBezTo>
                    <a:pt x="0" y="2"/>
                    <a:pt x="0" y="3"/>
                    <a:pt x="0" y="4"/>
                  </a:cubicBezTo>
                  <a:cubicBezTo>
                    <a:pt x="1" y="4"/>
                    <a:pt x="2" y="4"/>
                    <a:pt x="2" y="4"/>
                  </a:cubicBezTo>
                  <a:cubicBezTo>
                    <a:pt x="6" y="5"/>
                    <a:pt x="8" y="5"/>
                    <a:pt x="11" y="3"/>
                  </a:cubicBezTo>
                  <a:cubicBezTo>
                    <a:pt x="10" y="2"/>
                    <a:pt x="9" y="2"/>
                    <a:pt x="8" y="1"/>
                  </a:cubicBezTo>
                  <a:cubicBezTo>
                    <a:pt x="7" y="1"/>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348"/>
            <p:cNvSpPr>
              <a:spLocks/>
            </p:cNvSpPr>
            <p:nvPr/>
          </p:nvSpPr>
          <p:spPr bwMode="auto">
            <a:xfrm>
              <a:off x="10026154" y="8557325"/>
              <a:ext cx="15875" cy="14288"/>
            </a:xfrm>
            <a:custGeom>
              <a:avLst/>
              <a:gdLst>
                <a:gd name="T0" fmla="*/ 3 w 6"/>
                <a:gd name="T1" fmla="*/ 0 h 5"/>
                <a:gd name="T2" fmla="*/ 0 w 6"/>
                <a:gd name="T3" fmla="*/ 3 h 5"/>
                <a:gd name="T4" fmla="*/ 1 w 6"/>
                <a:gd name="T5" fmla="*/ 5 h 5"/>
                <a:gd name="T6" fmla="*/ 2 w 6"/>
                <a:gd name="T7" fmla="*/ 5 h 5"/>
                <a:gd name="T8" fmla="*/ 5 w 6"/>
                <a:gd name="T9" fmla="*/ 4 h 5"/>
                <a:gd name="T10" fmla="*/ 6 w 6"/>
                <a:gd name="T11" fmla="*/ 0 h 5"/>
                <a:gd name="T12" fmla="*/ 3 w 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6" h="5">
                  <a:moveTo>
                    <a:pt x="3" y="0"/>
                  </a:moveTo>
                  <a:cubicBezTo>
                    <a:pt x="2" y="1"/>
                    <a:pt x="1" y="2"/>
                    <a:pt x="0" y="3"/>
                  </a:cubicBezTo>
                  <a:cubicBezTo>
                    <a:pt x="0" y="4"/>
                    <a:pt x="0" y="4"/>
                    <a:pt x="1" y="5"/>
                  </a:cubicBezTo>
                  <a:cubicBezTo>
                    <a:pt x="1" y="5"/>
                    <a:pt x="1" y="5"/>
                    <a:pt x="2" y="5"/>
                  </a:cubicBezTo>
                  <a:cubicBezTo>
                    <a:pt x="3" y="5"/>
                    <a:pt x="4" y="4"/>
                    <a:pt x="5" y="4"/>
                  </a:cubicBezTo>
                  <a:cubicBezTo>
                    <a:pt x="6" y="3"/>
                    <a:pt x="6" y="1"/>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349"/>
            <p:cNvSpPr>
              <a:spLocks/>
            </p:cNvSpPr>
            <p:nvPr/>
          </p:nvSpPr>
          <p:spPr bwMode="auto">
            <a:xfrm>
              <a:off x="11378704" y="8568438"/>
              <a:ext cx="44450" cy="12700"/>
            </a:xfrm>
            <a:custGeom>
              <a:avLst/>
              <a:gdLst>
                <a:gd name="T0" fmla="*/ 4 w 17"/>
                <a:gd name="T1" fmla="*/ 0 h 5"/>
                <a:gd name="T2" fmla="*/ 17 w 17"/>
                <a:gd name="T3" fmla="*/ 4 h 5"/>
                <a:gd name="T4" fmla="*/ 16 w 17"/>
                <a:gd name="T5" fmla="*/ 4 h 5"/>
                <a:gd name="T6" fmla="*/ 0 w 17"/>
                <a:gd name="T7" fmla="*/ 5 h 5"/>
                <a:gd name="T8" fmla="*/ 2 w 17"/>
                <a:gd name="T9" fmla="*/ 1 h 5"/>
                <a:gd name="T10" fmla="*/ 4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4" y="0"/>
                  </a:moveTo>
                  <a:cubicBezTo>
                    <a:pt x="10" y="0"/>
                    <a:pt x="15" y="0"/>
                    <a:pt x="17" y="4"/>
                  </a:cubicBezTo>
                  <a:cubicBezTo>
                    <a:pt x="17" y="4"/>
                    <a:pt x="16" y="4"/>
                    <a:pt x="16" y="4"/>
                  </a:cubicBezTo>
                  <a:cubicBezTo>
                    <a:pt x="10" y="4"/>
                    <a:pt x="5" y="4"/>
                    <a:pt x="0" y="5"/>
                  </a:cubicBezTo>
                  <a:cubicBezTo>
                    <a:pt x="1" y="4"/>
                    <a:pt x="1" y="2"/>
                    <a:pt x="2" y="1"/>
                  </a:cubicBezTo>
                  <a:cubicBezTo>
                    <a:pt x="3"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350"/>
            <p:cNvSpPr>
              <a:spLocks/>
            </p:cNvSpPr>
            <p:nvPr/>
          </p:nvSpPr>
          <p:spPr bwMode="auto">
            <a:xfrm>
              <a:off x="8797429" y="8581138"/>
              <a:ext cx="36513" cy="15875"/>
            </a:xfrm>
            <a:custGeom>
              <a:avLst/>
              <a:gdLst>
                <a:gd name="T0" fmla="*/ 7 w 14"/>
                <a:gd name="T1" fmla="*/ 0 h 6"/>
                <a:gd name="T2" fmla="*/ 0 w 14"/>
                <a:gd name="T3" fmla="*/ 6 h 6"/>
                <a:gd name="T4" fmla="*/ 14 w 14"/>
                <a:gd name="T5" fmla="*/ 3 h 6"/>
                <a:gd name="T6" fmla="*/ 13 w 14"/>
                <a:gd name="T7" fmla="*/ 1 h 6"/>
                <a:gd name="T8" fmla="*/ 7 w 14"/>
                <a:gd name="T9" fmla="*/ 0 h 6"/>
              </a:gdLst>
              <a:ahLst/>
              <a:cxnLst>
                <a:cxn ang="0">
                  <a:pos x="T0" y="T1"/>
                </a:cxn>
                <a:cxn ang="0">
                  <a:pos x="T2" y="T3"/>
                </a:cxn>
                <a:cxn ang="0">
                  <a:pos x="T4" y="T5"/>
                </a:cxn>
                <a:cxn ang="0">
                  <a:pos x="T6" y="T7"/>
                </a:cxn>
                <a:cxn ang="0">
                  <a:pos x="T8" y="T9"/>
                </a:cxn>
              </a:cxnLst>
              <a:rect l="0" t="0" r="r" b="b"/>
              <a:pathLst>
                <a:path w="14" h="6">
                  <a:moveTo>
                    <a:pt x="7" y="0"/>
                  </a:moveTo>
                  <a:cubicBezTo>
                    <a:pt x="4" y="2"/>
                    <a:pt x="2" y="1"/>
                    <a:pt x="0" y="6"/>
                  </a:cubicBezTo>
                  <a:cubicBezTo>
                    <a:pt x="4" y="5"/>
                    <a:pt x="11" y="5"/>
                    <a:pt x="14" y="3"/>
                  </a:cubicBezTo>
                  <a:cubicBezTo>
                    <a:pt x="13" y="2"/>
                    <a:pt x="13" y="1"/>
                    <a:pt x="13" y="1"/>
                  </a:cubicBezTo>
                  <a:cubicBezTo>
                    <a:pt x="11"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351"/>
            <p:cNvSpPr>
              <a:spLocks/>
            </p:cNvSpPr>
            <p:nvPr/>
          </p:nvSpPr>
          <p:spPr bwMode="auto">
            <a:xfrm>
              <a:off x="8743454" y="8584313"/>
              <a:ext cx="44450" cy="20638"/>
            </a:xfrm>
            <a:custGeom>
              <a:avLst/>
              <a:gdLst>
                <a:gd name="T0" fmla="*/ 13 w 17"/>
                <a:gd name="T1" fmla="*/ 0 h 8"/>
                <a:gd name="T2" fmla="*/ 0 w 17"/>
                <a:gd name="T3" fmla="*/ 6 h 8"/>
                <a:gd name="T4" fmla="*/ 1 w 17"/>
                <a:gd name="T5" fmla="*/ 7 h 8"/>
                <a:gd name="T6" fmla="*/ 4 w 17"/>
                <a:gd name="T7" fmla="*/ 8 h 8"/>
                <a:gd name="T8" fmla="*/ 17 w 17"/>
                <a:gd name="T9" fmla="*/ 0 h 8"/>
                <a:gd name="T10" fmla="*/ 13 w 17"/>
                <a:gd name="T11" fmla="*/ 0 h 8"/>
              </a:gdLst>
              <a:ahLst/>
              <a:cxnLst>
                <a:cxn ang="0">
                  <a:pos x="T0" y="T1"/>
                </a:cxn>
                <a:cxn ang="0">
                  <a:pos x="T2" y="T3"/>
                </a:cxn>
                <a:cxn ang="0">
                  <a:pos x="T4" y="T5"/>
                </a:cxn>
                <a:cxn ang="0">
                  <a:pos x="T6" y="T7"/>
                </a:cxn>
                <a:cxn ang="0">
                  <a:pos x="T8" y="T9"/>
                </a:cxn>
                <a:cxn ang="0">
                  <a:pos x="T10" y="T11"/>
                </a:cxn>
              </a:cxnLst>
              <a:rect l="0" t="0" r="r" b="b"/>
              <a:pathLst>
                <a:path w="17" h="8">
                  <a:moveTo>
                    <a:pt x="13" y="0"/>
                  </a:moveTo>
                  <a:cubicBezTo>
                    <a:pt x="8" y="2"/>
                    <a:pt x="4" y="4"/>
                    <a:pt x="0" y="6"/>
                  </a:cubicBezTo>
                  <a:cubicBezTo>
                    <a:pt x="0" y="6"/>
                    <a:pt x="1" y="7"/>
                    <a:pt x="1" y="7"/>
                  </a:cubicBezTo>
                  <a:cubicBezTo>
                    <a:pt x="2" y="8"/>
                    <a:pt x="3" y="8"/>
                    <a:pt x="4" y="8"/>
                  </a:cubicBezTo>
                  <a:cubicBezTo>
                    <a:pt x="9" y="7"/>
                    <a:pt x="15" y="5"/>
                    <a:pt x="17" y="0"/>
                  </a:cubicBezTo>
                  <a:cubicBezTo>
                    <a:pt x="16" y="0"/>
                    <a:pt x="14"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352"/>
            <p:cNvSpPr>
              <a:spLocks/>
            </p:cNvSpPr>
            <p:nvPr/>
          </p:nvSpPr>
          <p:spPr bwMode="auto">
            <a:xfrm>
              <a:off x="10383341" y="8584313"/>
              <a:ext cx="36513" cy="11113"/>
            </a:xfrm>
            <a:custGeom>
              <a:avLst/>
              <a:gdLst>
                <a:gd name="T0" fmla="*/ 2 w 14"/>
                <a:gd name="T1" fmla="*/ 0 h 4"/>
                <a:gd name="T2" fmla="*/ 14 w 14"/>
                <a:gd name="T3" fmla="*/ 2 h 4"/>
                <a:gd name="T4" fmla="*/ 14 w 14"/>
                <a:gd name="T5" fmla="*/ 3 h 4"/>
                <a:gd name="T6" fmla="*/ 13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2"/>
                    <a:pt x="14" y="3"/>
                  </a:cubicBezTo>
                  <a:cubicBezTo>
                    <a:pt x="14" y="3"/>
                    <a:pt x="14" y="3"/>
                    <a:pt x="13" y="4"/>
                  </a:cubicBezTo>
                  <a:cubicBezTo>
                    <a:pt x="9" y="3"/>
                    <a:pt x="5"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353"/>
            <p:cNvSpPr>
              <a:spLocks/>
            </p:cNvSpPr>
            <p:nvPr/>
          </p:nvSpPr>
          <p:spPr bwMode="auto">
            <a:xfrm>
              <a:off x="10361116" y="8587488"/>
              <a:ext cx="14288" cy="9525"/>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5" y="0"/>
                    <a:pt x="5" y="0"/>
                  </a:cubicBezTo>
                  <a:cubicBezTo>
                    <a:pt x="3" y="3"/>
                    <a:pt x="4" y="2"/>
                    <a:pt x="0" y="4"/>
                  </a:cubicBezTo>
                  <a:cubicBezTo>
                    <a:pt x="1" y="3"/>
                    <a:pt x="1" y="2"/>
                    <a:pt x="1"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354"/>
            <p:cNvSpPr>
              <a:spLocks/>
            </p:cNvSpPr>
            <p:nvPr/>
          </p:nvSpPr>
          <p:spPr bwMode="auto">
            <a:xfrm>
              <a:off x="14034591" y="8587488"/>
              <a:ext cx="68263" cy="23813"/>
            </a:xfrm>
            <a:custGeom>
              <a:avLst/>
              <a:gdLst>
                <a:gd name="T0" fmla="*/ 1 w 26"/>
                <a:gd name="T1" fmla="*/ 0 h 9"/>
                <a:gd name="T2" fmla="*/ 26 w 26"/>
                <a:gd name="T3" fmla="*/ 1 h 9"/>
                <a:gd name="T4" fmla="*/ 0 w 26"/>
                <a:gd name="T5" fmla="*/ 2 h 9"/>
                <a:gd name="T6" fmla="*/ 1 w 26"/>
                <a:gd name="T7" fmla="*/ 0 h 9"/>
              </a:gdLst>
              <a:ahLst/>
              <a:cxnLst>
                <a:cxn ang="0">
                  <a:pos x="T0" y="T1"/>
                </a:cxn>
                <a:cxn ang="0">
                  <a:pos x="T2" y="T3"/>
                </a:cxn>
                <a:cxn ang="0">
                  <a:pos x="T4" y="T5"/>
                </a:cxn>
                <a:cxn ang="0">
                  <a:pos x="T6" y="T7"/>
                </a:cxn>
              </a:cxnLst>
              <a:rect l="0" t="0" r="r" b="b"/>
              <a:pathLst>
                <a:path w="26" h="9">
                  <a:moveTo>
                    <a:pt x="1" y="0"/>
                  </a:moveTo>
                  <a:cubicBezTo>
                    <a:pt x="9" y="0"/>
                    <a:pt x="18" y="0"/>
                    <a:pt x="26" y="1"/>
                  </a:cubicBezTo>
                  <a:cubicBezTo>
                    <a:pt x="23" y="9"/>
                    <a:pt x="5" y="6"/>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355"/>
            <p:cNvSpPr>
              <a:spLocks/>
            </p:cNvSpPr>
            <p:nvPr/>
          </p:nvSpPr>
          <p:spPr bwMode="auto">
            <a:xfrm>
              <a:off x="14655304" y="8587488"/>
              <a:ext cx="38100" cy="12700"/>
            </a:xfrm>
            <a:custGeom>
              <a:avLst/>
              <a:gdLst>
                <a:gd name="T0" fmla="*/ 8 w 15"/>
                <a:gd name="T1" fmla="*/ 0 h 5"/>
                <a:gd name="T2" fmla="*/ 15 w 15"/>
                <a:gd name="T3" fmla="*/ 0 h 5"/>
                <a:gd name="T4" fmla="*/ 14 w 15"/>
                <a:gd name="T5" fmla="*/ 4 h 5"/>
                <a:gd name="T6" fmla="*/ 0 w 15"/>
                <a:gd name="T7" fmla="*/ 5 h 5"/>
                <a:gd name="T8" fmla="*/ 1 w 15"/>
                <a:gd name="T9" fmla="*/ 3 h 5"/>
                <a:gd name="T10" fmla="*/ 8 w 15"/>
                <a:gd name="T11" fmla="*/ 0 h 5"/>
              </a:gdLst>
              <a:ahLst/>
              <a:cxnLst>
                <a:cxn ang="0">
                  <a:pos x="T0" y="T1"/>
                </a:cxn>
                <a:cxn ang="0">
                  <a:pos x="T2" y="T3"/>
                </a:cxn>
                <a:cxn ang="0">
                  <a:pos x="T4" y="T5"/>
                </a:cxn>
                <a:cxn ang="0">
                  <a:pos x="T6" y="T7"/>
                </a:cxn>
                <a:cxn ang="0">
                  <a:pos x="T8" y="T9"/>
                </a:cxn>
                <a:cxn ang="0">
                  <a:pos x="T10" y="T11"/>
                </a:cxn>
              </a:cxnLst>
              <a:rect l="0" t="0" r="r" b="b"/>
              <a:pathLst>
                <a:path w="15" h="5">
                  <a:moveTo>
                    <a:pt x="8" y="0"/>
                  </a:moveTo>
                  <a:cubicBezTo>
                    <a:pt x="10" y="0"/>
                    <a:pt x="13" y="0"/>
                    <a:pt x="15" y="0"/>
                  </a:cubicBezTo>
                  <a:cubicBezTo>
                    <a:pt x="15" y="1"/>
                    <a:pt x="15" y="2"/>
                    <a:pt x="14" y="4"/>
                  </a:cubicBezTo>
                  <a:cubicBezTo>
                    <a:pt x="10" y="4"/>
                    <a:pt x="5" y="5"/>
                    <a:pt x="0" y="5"/>
                  </a:cubicBezTo>
                  <a:cubicBezTo>
                    <a:pt x="0" y="5"/>
                    <a:pt x="1" y="4"/>
                    <a:pt x="1" y="3"/>
                  </a:cubicBezTo>
                  <a:cubicBezTo>
                    <a:pt x="3"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356"/>
            <p:cNvSpPr>
              <a:spLocks/>
            </p:cNvSpPr>
            <p:nvPr/>
          </p:nvSpPr>
          <p:spPr bwMode="auto">
            <a:xfrm>
              <a:off x="9248279" y="8597013"/>
              <a:ext cx="41275" cy="19050"/>
            </a:xfrm>
            <a:custGeom>
              <a:avLst/>
              <a:gdLst>
                <a:gd name="T0" fmla="*/ 13 w 16"/>
                <a:gd name="T1" fmla="*/ 0 h 7"/>
                <a:gd name="T2" fmla="*/ 16 w 16"/>
                <a:gd name="T3" fmla="*/ 0 h 7"/>
                <a:gd name="T4" fmla="*/ 16 w 16"/>
                <a:gd name="T5" fmla="*/ 3 h 7"/>
                <a:gd name="T6" fmla="*/ 4 w 16"/>
                <a:gd name="T7" fmla="*/ 6 h 7"/>
                <a:gd name="T8" fmla="*/ 0 w 16"/>
                <a:gd name="T9" fmla="*/ 4 h 7"/>
                <a:gd name="T10" fmla="*/ 3 w 16"/>
                <a:gd name="T11" fmla="*/ 1 h 7"/>
                <a:gd name="T12" fmla="*/ 13 w 16"/>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6" h="7">
                  <a:moveTo>
                    <a:pt x="13" y="0"/>
                  </a:moveTo>
                  <a:cubicBezTo>
                    <a:pt x="14" y="0"/>
                    <a:pt x="15" y="0"/>
                    <a:pt x="16" y="0"/>
                  </a:cubicBezTo>
                  <a:cubicBezTo>
                    <a:pt x="16" y="1"/>
                    <a:pt x="16" y="2"/>
                    <a:pt x="16" y="3"/>
                  </a:cubicBezTo>
                  <a:cubicBezTo>
                    <a:pt x="12" y="5"/>
                    <a:pt x="7" y="7"/>
                    <a:pt x="4" y="6"/>
                  </a:cubicBezTo>
                  <a:cubicBezTo>
                    <a:pt x="3" y="6"/>
                    <a:pt x="1" y="5"/>
                    <a:pt x="0" y="4"/>
                  </a:cubicBezTo>
                  <a:cubicBezTo>
                    <a:pt x="1" y="3"/>
                    <a:pt x="2" y="2"/>
                    <a:pt x="3" y="1"/>
                  </a:cubicBezTo>
                  <a:cubicBezTo>
                    <a:pt x="6" y="1"/>
                    <a:pt x="9"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357"/>
            <p:cNvSpPr>
              <a:spLocks/>
            </p:cNvSpPr>
            <p:nvPr/>
          </p:nvSpPr>
          <p:spPr bwMode="auto">
            <a:xfrm>
              <a:off x="10951666" y="8657338"/>
              <a:ext cx="22225" cy="11113"/>
            </a:xfrm>
            <a:custGeom>
              <a:avLst/>
              <a:gdLst>
                <a:gd name="T0" fmla="*/ 5 w 9"/>
                <a:gd name="T1" fmla="*/ 0 h 4"/>
                <a:gd name="T2" fmla="*/ 9 w 9"/>
                <a:gd name="T3" fmla="*/ 1 h 4"/>
                <a:gd name="T4" fmla="*/ 6 w 9"/>
                <a:gd name="T5" fmla="*/ 4 h 4"/>
                <a:gd name="T6" fmla="*/ 5 w 9"/>
                <a:gd name="T7" fmla="*/ 4 h 4"/>
                <a:gd name="T8" fmla="*/ 0 w 9"/>
                <a:gd name="T9" fmla="*/ 2 h 4"/>
                <a:gd name="T10" fmla="*/ 0 w 9"/>
                <a:gd name="T11" fmla="*/ 2 h 4"/>
                <a:gd name="T12" fmla="*/ 5 w 9"/>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 h="4">
                  <a:moveTo>
                    <a:pt x="5" y="0"/>
                  </a:moveTo>
                  <a:cubicBezTo>
                    <a:pt x="6" y="0"/>
                    <a:pt x="7" y="0"/>
                    <a:pt x="9" y="1"/>
                  </a:cubicBezTo>
                  <a:cubicBezTo>
                    <a:pt x="8" y="2"/>
                    <a:pt x="7" y="3"/>
                    <a:pt x="6" y="4"/>
                  </a:cubicBezTo>
                  <a:cubicBezTo>
                    <a:pt x="5" y="4"/>
                    <a:pt x="5" y="4"/>
                    <a:pt x="5" y="4"/>
                  </a:cubicBezTo>
                  <a:cubicBezTo>
                    <a:pt x="1" y="4"/>
                    <a:pt x="2" y="4"/>
                    <a:pt x="0" y="2"/>
                  </a:cubicBezTo>
                  <a:cubicBezTo>
                    <a:pt x="0" y="2"/>
                    <a:pt x="0" y="2"/>
                    <a:pt x="0" y="2"/>
                  </a:cubicBezTo>
                  <a:cubicBezTo>
                    <a:pt x="2"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358"/>
            <p:cNvSpPr>
              <a:spLocks/>
            </p:cNvSpPr>
            <p:nvPr/>
          </p:nvSpPr>
          <p:spPr bwMode="auto">
            <a:xfrm>
              <a:off x="10884991" y="8665275"/>
              <a:ext cx="36513" cy="15875"/>
            </a:xfrm>
            <a:custGeom>
              <a:avLst/>
              <a:gdLst>
                <a:gd name="T0" fmla="*/ 12 w 14"/>
                <a:gd name="T1" fmla="*/ 0 h 6"/>
                <a:gd name="T2" fmla="*/ 14 w 14"/>
                <a:gd name="T3" fmla="*/ 1 h 6"/>
                <a:gd name="T4" fmla="*/ 13 w 14"/>
                <a:gd name="T5" fmla="*/ 4 h 6"/>
                <a:gd name="T6" fmla="*/ 11 w 14"/>
                <a:gd name="T7" fmla="*/ 5 h 6"/>
                <a:gd name="T8" fmla="*/ 0 w 14"/>
                <a:gd name="T9" fmla="*/ 6 h 6"/>
                <a:gd name="T10" fmla="*/ 2 w 14"/>
                <a:gd name="T11" fmla="*/ 2 h 6"/>
                <a:gd name="T12" fmla="*/ 12 w 14"/>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4" h="6">
                  <a:moveTo>
                    <a:pt x="12" y="0"/>
                  </a:moveTo>
                  <a:cubicBezTo>
                    <a:pt x="13" y="1"/>
                    <a:pt x="13" y="1"/>
                    <a:pt x="14" y="1"/>
                  </a:cubicBezTo>
                  <a:cubicBezTo>
                    <a:pt x="14" y="2"/>
                    <a:pt x="14" y="3"/>
                    <a:pt x="13" y="4"/>
                  </a:cubicBezTo>
                  <a:cubicBezTo>
                    <a:pt x="13" y="5"/>
                    <a:pt x="12" y="5"/>
                    <a:pt x="11" y="5"/>
                  </a:cubicBezTo>
                  <a:cubicBezTo>
                    <a:pt x="7" y="6"/>
                    <a:pt x="4" y="6"/>
                    <a:pt x="0" y="6"/>
                  </a:cubicBezTo>
                  <a:cubicBezTo>
                    <a:pt x="1" y="5"/>
                    <a:pt x="1" y="4"/>
                    <a:pt x="2" y="2"/>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359"/>
            <p:cNvSpPr>
              <a:spLocks/>
            </p:cNvSpPr>
            <p:nvPr/>
          </p:nvSpPr>
          <p:spPr bwMode="auto">
            <a:xfrm>
              <a:off x="7535366" y="8736713"/>
              <a:ext cx="4763" cy="7938"/>
            </a:xfrm>
            <a:custGeom>
              <a:avLst/>
              <a:gdLst>
                <a:gd name="T0" fmla="*/ 0 w 2"/>
                <a:gd name="T1" fmla="*/ 0 h 3"/>
                <a:gd name="T2" fmla="*/ 2 w 2"/>
                <a:gd name="T3" fmla="*/ 0 h 3"/>
                <a:gd name="T4" fmla="*/ 0 w 2"/>
                <a:gd name="T5" fmla="*/ 3 h 3"/>
                <a:gd name="T6" fmla="*/ 0 w 2"/>
                <a:gd name="T7" fmla="*/ 0 h 3"/>
              </a:gdLst>
              <a:ahLst/>
              <a:cxnLst>
                <a:cxn ang="0">
                  <a:pos x="T0" y="T1"/>
                </a:cxn>
                <a:cxn ang="0">
                  <a:pos x="T2" y="T3"/>
                </a:cxn>
                <a:cxn ang="0">
                  <a:pos x="T4" y="T5"/>
                </a:cxn>
                <a:cxn ang="0">
                  <a:pos x="T6" y="T7"/>
                </a:cxn>
              </a:cxnLst>
              <a:rect l="0" t="0" r="r" b="b"/>
              <a:pathLst>
                <a:path w="2" h="3">
                  <a:moveTo>
                    <a:pt x="0" y="0"/>
                  </a:moveTo>
                  <a:cubicBezTo>
                    <a:pt x="1" y="0"/>
                    <a:pt x="2" y="0"/>
                    <a:pt x="2" y="0"/>
                  </a:cubicBezTo>
                  <a:cubicBezTo>
                    <a:pt x="2" y="1"/>
                    <a:pt x="1" y="2"/>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79" name="文本框 178"/>
          <p:cNvSpPr txBox="1"/>
          <p:nvPr/>
        </p:nvSpPr>
        <p:spPr>
          <a:xfrm>
            <a:off x="695206" y="4639136"/>
            <a:ext cx="10800000" cy="769441"/>
          </a:xfrm>
          <a:prstGeom prst="rect">
            <a:avLst/>
          </a:prstGeom>
          <a:noFill/>
        </p:spPr>
        <p:txBody>
          <a:bodyPr wrap="square" rtlCol="0">
            <a:spAutoFit/>
          </a:bodyPr>
          <a:lstStyle/>
          <a:p>
            <a:pPr algn="ctr"/>
            <a:r>
              <a:rPr lang="zh-CN" altLang="zh-CN" sz="4400" b="1" spc="300" dirty="0" smtClean="0">
                <a:latin typeface="微软雅黑" panose="020B0503020204020204" pitchFamily="34" charset="-122"/>
                <a:ea typeface="微软雅黑" panose="020B0503020204020204" pitchFamily="34" charset="-122"/>
              </a:rPr>
              <a:t>第</a:t>
            </a:r>
            <a:r>
              <a:rPr lang="en-US" altLang="zh-CN" sz="4400" b="1" spc="300" dirty="0" smtClean="0">
                <a:latin typeface="微软雅黑" panose="020B0503020204020204" pitchFamily="34" charset="-122"/>
                <a:ea typeface="微软雅黑" panose="020B0503020204020204" pitchFamily="34" charset="-122"/>
              </a:rPr>
              <a:t>38</a:t>
            </a:r>
            <a:r>
              <a:rPr lang="zh-CN" altLang="zh-CN" sz="4400" b="1" spc="300" dirty="0" smtClean="0">
                <a:latin typeface="微软雅黑" panose="020B0503020204020204" pitchFamily="34" charset="-122"/>
                <a:ea typeface="微软雅黑" panose="020B0503020204020204" pitchFamily="34" charset="-122"/>
              </a:rPr>
              <a:t>课</a:t>
            </a:r>
            <a:r>
              <a:rPr lang="zh-CN" altLang="zh-CN" sz="4400" b="1" spc="300" dirty="0">
                <a:latin typeface="微软雅黑" panose="020B0503020204020204" pitchFamily="34" charset="-122"/>
                <a:ea typeface="微软雅黑" panose="020B0503020204020204" pitchFamily="34" charset="-122"/>
              </a:rPr>
              <a:t>　</a:t>
            </a:r>
            <a:r>
              <a:rPr lang="zh-CN" altLang="en-US" sz="4400" b="1" spc="300" dirty="0">
                <a:latin typeface="微软雅黑" panose="020B0503020204020204" pitchFamily="34" charset="-122"/>
                <a:ea typeface="微软雅黑" panose="020B0503020204020204" pitchFamily="34" charset="-122"/>
              </a:rPr>
              <a:t>唯物辩证法的实质与核心</a:t>
            </a:r>
            <a:endParaRPr lang="en-US" altLang="zh-CN" sz="4400" b="1" spc="300" dirty="0" smtClean="0">
              <a:latin typeface="微软雅黑" panose="020B0503020204020204" pitchFamily="34" charset="-122"/>
              <a:ea typeface="微软雅黑" panose="020B0503020204020204" pitchFamily="34" charset="-122"/>
            </a:endParaRPr>
          </a:p>
        </p:txBody>
      </p:sp>
      <p:grpSp>
        <p:nvGrpSpPr>
          <p:cNvPr id="183" name="组合 182"/>
          <p:cNvGrpSpPr/>
          <p:nvPr/>
        </p:nvGrpSpPr>
        <p:grpSpPr>
          <a:xfrm>
            <a:off x="613177" y="90190"/>
            <a:ext cx="1629396" cy="1539949"/>
            <a:chOff x="1066865" y="4151654"/>
            <a:chExt cx="1629396" cy="1539949"/>
          </a:xfrm>
          <a:solidFill>
            <a:schemeClr val="bg1"/>
          </a:solidFill>
          <a:effectLst/>
        </p:grpSpPr>
        <p:sp>
          <p:nvSpPr>
            <p:cNvPr id="184" name="文本框 27"/>
            <p:cNvSpPr txBox="1"/>
            <p:nvPr/>
          </p:nvSpPr>
          <p:spPr>
            <a:xfrm>
              <a:off x="1066865" y="5383826"/>
              <a:ext cx="1629396" cy="307777"/>
            </a:xfrm>
            <a:prstGeom prst="rect">
              <a:avLst/>
            </a:prstGeom>
            <a:noFill/>
          </p:spPr>
          <p:txBody>
            <a:bodyPr wrap="square" rtlCol="0">
              <a:spAutoFit/>
            </a:bodyPr>
            <a:lstStyle/>
            <a:p>
              <a:pPr algn="ctr" defTabSz="1218565"/>
              <a:r>
                <a:rPr kumimoji="1" lang="zh-CN" altLang="en-US" sz="1400" dirty="0" smtClean="0">
                  <a:latin typeface="微软雅黑" panose="020B0503020204020204" pitchFamily="34" charset="-122"/>
                  <a:ea typeface="微软雅黑" panose="020B0503020204020204" pitchFamily="34" charset="-122"/>
                </a:rPr>
                <a:t>大一轮复习讲义</a:t>
              </a:r>
              <a:endParaRPr kumimoji="1" lang="zh-CN" altLang="en-US" sz="1400" dirty="0">
                <a:latin typeface="微软雅黑" panose="020B0503020204020204" pitchFamily="34" charset="-122"/>
                <a:ea typeface="微软雅黑" panose="020B0503020204020204" pitchFamily="34" charset="-122"/>
              </a:endParaRPr>
            </a:p>
          </p:txBody>
        </p:sp>
        <p:sp>
          <p:nvSpPr>
            <p:cNvPr id="185" name="任意多边形 3">
              <a:extLst>
                <a:ext uri="{FF2B5EF4-FFF2-40B4-BE49-F238E27FC236}">
                  <a16:creationId xmlns="" xmlns:a16="http://schemas.microsoft.com/office/drawing/2014/main" id="{79E30776-5979-4CC0-866F-A9CAE1CDEC86}"/>
                </a:ext>
              </a:extLst>
            </p:cNvPr>
            <p:cNvSpPr/>
            <p:nvPr/>
          </p:nvSpPr>
          <p:spPr>
            <a:xfrm>
              <a:off x="1381211" y="4151654"/>
              <a:ext cx="1000704" cy="1107901"/>
            </a:xfrm>
            <a:custGeom>
              <a:avLst/>
              <a:gdLst>
                <a:gd name="connsiteX0" fmla="*/ 2026832 w 4749368"/>
                <a:gd name="connsiteY0" fmla="*/ 3343699 h 5838626"/>
                <a:gd name="connsiteX1" fmla="*/ 1981301 w 4749368"/>
                <a:gd name="connsiteY1" fmla="*/ 3359278 h 5838626"/>
                <a:gd name="connsiteX2" fmla="*/ 1973289 w 4749368"/>
                <a:gd name="connsiteY2" fmla="*/ 3361847 h 5838626"/>
                <a:gd name="connsiteX3" fmla="*/ 1971747 w 4749368"/>
                <a:gd name="connsiteY3" fmla="*/ 3369405 h 5838626"/>
                <a:gd name="connsiteX4" fmla="*/ 1982764 w 4749368"/>
                <a:gd name="connsiteY4" fmla="*/ 3428162 h 5838626"/>
                <a:gd name="connsiteX5" fmla="*/ 1979092 w 4749368"/>
                <a:gd name="connsiteY5" fmla="*/ 3486918 h 5838626"/>
                <a:gd name="connsiteX6" fmla="*/ 1949713 w 4749368"/>
                <a:gd name="connsiteY6" fmla="*/ 3597087 h 5838626"/>
                <a:gd name="connsiteX7" fmla="*/ 1991113 w 4749368"/>
                <a:gd name="connsiteY7" fmla="*/ 3657336 h 5838626"/>
                <a:gd name="connsiteX8" fmla="*/ 1992504 w 4749368"/>
                <a:gd name="connsiteY8" fmla="*/ 3661663 h 5838626"/>
                <a:gd name="connsiteX9" fmla="*/ 2008470 w 4749368"/>
                <a:gd name="connsiteY9" fmla="*/ 3626465 h 5838626"/>
                <a:gd name="connsiteX10" fmla="*/ 2103950 w 4749368"/>
                <a:gd name="connsiteY10" fmla="*/ 3464885 h 5838626"/>
                <a:gd name="connsiteX11" fmla="*/ 2103950 w 4749368"/>
                <a:gd name="connsiteY11" fmla="*/ 3398784 h 5838626"/>
                <a:gd name="connsiteX12" fmla="*/ 2074571 w 4749368"/>
                <a:gd name="connsiteY12" fmla="*/ 3365733 h 5838626"/>
                <a:gd name="connsiteX13" fmla="*/ 2026832 w 4749368"/>
                <a:gd name="connsiteY13" fmla="*/ 3343699 h 5838626"/>
                <a:gd name="connsiteX14" fmla="*/ 3836449 w 4749368"/>
                <a:gd name="connsiteY14" fmla="*/ 3027696 h 5838626"/>
                <a:gd name="connsiteX15" fmla="*/ 3895158 w 4749368"/>
                <a:gd name="connsiteY15" fmla="*/ 3033757 h 5838626"/>
                <a:gd name="connsiteX16" fmla="*/ 3997681 w 4749368"/>
                <a:gd name="connsiteY16" fmla="*/ 3103030 h 5838626"/>
                <a:gd name="connsiteX17" fmla="*/ 4116830 w 4749368"/>
                <a:gd name="connsiteY17" fmla="*/ 3180615 h 5838626"/>
                <a:gd name="connsiteX18" fmla="*/ 4136227 w 4749368"/>
                <a:gd name="connsiteY18" fmla="*/ 3238804 h 5838626"/>
                <a:gd name="connsiteX19" fmla="*/ 4066954 w 4749368"/>
                <a:gd name="connsiteY19" fmla="*/ 3299764 h 5838626"/>
                <a:gd name="connsiteX20" fmla="*/ 4033703 w 4749368"/>
                <a:gd name="connsiteY20" fmla="*/ 3366266 h 5838626"/>
                <a:gd name="connsiteX21" fmla="*/ 4044787 w 4749368"/>
                <a:gd name="connsiteY21" fmla="*/ 3393975 h 5838626"/>
                <a:gd name="connsiteX22" fmla="*/ 4100205 w 4749368"/>
                <a:gd name="connsiteY22" fmla="*/ 3396746 h 5838626"/>
                <a:gd name="connsiteX23" fmla="*/ 4136227 w 4749368"/>
                <a:gd name="connsiteY23" fmla="*/ 3360724 h 5838626"/>
                <a:gd name="connsiteX24" fmla="*/ 4197187 w 4749368"/>
                <a:gd name="connsiteY24" fmla="*/ 3327473 h 5838626"/>
                <a:gd name="connsiteX25" fmla="*/ 4252605 w 4749368"/>
                <a:gd name="connsiteY25" fmla="*/ 3321932 h 5838626"/>
                <a:gd name="connsiteX26" fmla="*/ 4338503 w 4749368"/>
                <a:gd name="connsiteY26" fmla="*/ 3369037 h 5838626"/>
                <a:gd name="connsiteX27" fmla="*/ 4371754 w 4749368"/>
                <a:gd name="connsiteY27" fmla="*/ 3432768 h 5838626"/>
                <a:gd name="connsiteX28" fmla="*/ 4305252 w 4749368"/>
                <a:gd name="connsiteY28" fmla="*/ 3496499 h 5838626"/>
                <a:gd name="connsiteX29" fmla="*/ 4186103 w 4749368"/>
                <a:gd name="connsiteY29" fmla="*/ 3557459 h 5838626"/>
                <a:gd name="connsiteX30" fmla="*/ 4069725 w 4749368"/>
                <a:gd name="connsiteY30" fmla="*/ 3626732 h 5838626"/>
                <a:gd name="connsiteX31" fmla="*/ 3992140 w 4749368"/>
                <a:gd name="connsiteY31" fmla="*/ 3701546 h 5838626"/>
                <a:gd name="connsiteX32" fmla="*/ 3989369 w 4749368"/>
                <a:gd name="connsiteY32" fmla="*/ 3762506 h 5838626"/>
                <a:gd name="connsiteX33" fmla="*/ 4039245 w 4749368"/>
                <a:gd name="connsiteY33" fmla="*/ 3801299 h 5838626"/>
                <a:gd name="connsiteX34" fmla="*/ 4125143 w 4749368"/>
                <a:gd name="connsiteY34" fmla="*/ 3806841 h 5838626"/>
                <a:gd name="connsiteX35" fmla="*/ 4258147 w 4749368"/>
                <a:gd name="connsiteY35" fmla="*/ 3773590 h 5838626"/>
                <a:gd name="connsiteX36" fmla="*/ 4357900 w 4749368"/>
                <a:gd name="connsiteY36" fmla="*/ 3762506 h 5838626"/>
                <a:gd name="connsiteX37" fmla="*/ 4402234 w 4749368"/>
                <a:gd name="connsiteY37" fmla="*/ 3737568 h 5838626"/>
                <a:gd name="connsiteX38" fmla="*/ 4485361 w 4749368"/>
                <a:gd name="connsiteY38" fmla="*/ 3745881 h 5838626"/>
                <a:gd name="connsiteX39" fmla="*/ 4582343 w 4749368"/>
                <a:gd name="connsiteY39" fmla="*/ 3707088 h 5838626"/>
                <a:gd name="connsiteX40" fmla="*/ 4659929 w 4749368"/>
                <a:gd name="connsiteY40" fmla="*/ 3756964 h 5838626"/>
                <a:gd name="connsiteX41" fmla="*/ 4740285 w 4749368"/>
                <a:gd name="connsiteY41" fmla="*/ 3865030 h 5838626"/>
                <a:gd name="connsiteX42" fmla="*/ 4659929 w 4749368"/>
                <a:gd name="connsiteY42" fmla="*/ 3914906 h 5838626"/>
                <a:gd name="connsiteX43" fmla="*/ 4513070 w 4749368"/>
                <a:gd name="connsiteY43" fmla="*/ 3925990 h 5838626"/>
                <a:gd name="connsiteX44" fmla="*/ 4299710 w 4749368"/>
                <a:gd name="connsiteY44" fmla="*/ 3914906 h 5838626"/>
                <a:gd name="connsiteX45" fmla="*/ 4219354 w 4749368"/>
                <a:gd name="connsiteY45" fmla="*/ 3928761 h 5838626"/>
                <a:gd name="connsiteX46" fmla="*/ 4127914 w 4749368"/>
                <a:gd name="connsiteY46" fmla="*/ 3945386 h 5838626"/>
                <a:gd name="connsiteX47" fmla="*/ 4030932 w 4749368"/>
                <a:gd name="connsiteY47" fmla="*/ 3992492 h 5838626"/>
                <a:gd name="connsiteX48" fmla="*/ 4003223 w 4749368"/>
                <a:gd name="connsiteY48" fmla="*/ 4058993 h 5838626"/>
                <a:gd name="connsiteX49" fmla="*/ 3972743 w 4749368"/>
                <a:gd name="connsiteY49" fmla="*/ 4208622 h 5838626"/>
                <a:gd name="connsiteX50" fmla="*/ 4014307 w 4749368"/>
                <a:gd name="connsiteY50" fmla="*/ 4244644 h 5838626"/>
                <a:gd name="connsiteX51" fmla="*/ 4058641 w 4749368"/>
                <a:gd name="connsiteY51" fmla="*/ 4228019 h 5838626"/>
                <a:gd name="connsiteX52" fmla="*/ 4047558 w 4749368"/>
                <a:gd name="connsiteY52" fmla="*/ 4153204 h 5838626"/>
                <a:gd name="connsiteX53" fmla="*/ 4061412 w 4749368"/>
                <a:gd name="connsiteY53" fmla="*/ 4083932 h 5838626"/>
                <a:gd name="connsiteX54" fmla="*/ 4094663 w 4749368"/>
                <a:gd name="connsiteY54" fmla="*/ 4067306 h 5838626"/>
                <a:gd name="connsiteX55" fmla="*/ 4102976 w 4749368"/>
                <a:gd name="connsiteY55" fmla="*/ 4025742 h 5838626"/>
                <a:gd name="connsiteX56" fmla="*/ 4188874 w 4749368"/>
                <a:gd name="connsiteY56" fmla="*/ 4017430 h 5838626"/>
                <a:gd name="connsiteX57" fmla="*/ 4283085 w 4749368"/>
                <a:gd name="connsiteY57" fmla="*/ 4003575 h 5838626"/>
                <a:gd name="connsiteX58" fmla="*/ 4316336 w 4749368"/>
                <a:gd name="connsiteY58" fmla="*/ 4061764 h 5838626"/>
                <a:gd name="connsiteX59" fmla="*/ 4321878 w 4749368"/>
                <a:gd name="connsiteY59" fmla="*/ 4111641 h 5838626"/>
                <a:gd name="connsiteX60" fmla="*/ 4357900 w 4749368"/>
                <a:gd name="connsiteY60" fmla="*/ 4164288 h 5838626"/>
                <a:gd name="connsiteX61" fmla="*/ 4349587 w 4749368"/>
                <a:gd name="connsiteY61" fmla="*/ 4250186 h 5838626"/>
                <a:gd name="connsiteX62" fmla="*/ 4238750 w 4749368"/>
                <a:gd name="connsiteY62" fmla="*/ 4325001 h 5838626"/>
                <a:gd name="connsiteX63" fmla="*/ 4119601 w 4749368"/>
                <a:gd name="connsiteY63" fmla="*/ 4446921 h 5838626"/>
                <a:gd name="connsiteX64" fmla="*/ 3986598 w 4749368"/>
                <a:gd name="connsiteY64" fmla="*/ 4632571 h 5838626"/>
                <a:gd name="connsiteX65" fmla="*/ 3861907 w 4749368"/>
                <a:gd name="connsiteY65" fmla="*/ 4793284 h 5838626"/>
                <a:gd name="connsiteX66" fmla="*/ 3856313 w 4749368"/>
                <a:gd name="connsiteY66" fmla="*/ 4797324 h 5838626"/>
                <a:gd name="connsiteX67" fmla="*/ 3834025 w 4749368"/>
                <a:gd name="connsiteY67" fmla="*/ 4829220 h 5838626"/>
                <a:gd name="connsiteX68" fmla="*/ 3739987 w 4749368"/>
                <a:gd name="connsiteY68" fmla="*/ 4948455 h 5838626"/>
                <a:gd name="connsiteX69" fmla="*/ 3654089 w 4749368"/>
                <a:gd name="connsiteY69" fmla="*/ 5034353 h 5838626"/>
                <a:gd name="connsiteX70" fmla="*/ 3515543 w 4749368"/>
                <a:gd name="connsiteY70" fmla="*/ 5183982 h 5838626"/>
                <a:gd name="connsiteX71" fmla="*/ 3396394 w 4749368"/>
                <a:gd name="connsiteY71" fmla="*/ 5253255 h 5838626"/>
                <a:gd name="connsiteX72" fmla="*/ 3246765 w 4749368"/>
                <a:gd name="connsiteY72" fmla="*/ 5350237 h 5838626"/>
                <a:gd name="connsiteX73" fmla="*/ 3144241 w 4749368"/>
                <a:gd name="connsiteY73" fmla="*/ 5411197 h 5838626"/>
                <a:gd name="connsiteX74" fmla="*/ 3008467 w 4749368"/>
                <a:gd name="connsiteY74" fmla="*/ 5458302 h 5838626"/>
                <a:gd name="connsiteX75" fmla="*/ 2911485 w 4749368"/>
                <a:gd name="connsiteY75" fmla="*/ 5508179 h 5838626"/>
                <a:gd name="connsiteX76" fmla="*/ 2817274 w 4749368"/>
                <a:gd name="connsiteY76" fmla="*/ 5494324 h 5838626"/>
                <a:gd name="connsiteX77" fmla="*/ 2847754 w 4749368"/>
                <a:gd name="connsiteY77" fmla="*/ 5433364 h 5838626"/>
                <a:gd name="connsiteX78" fmla="*/ 2944736 w 4749368"/>
                <a:gd name="connsiteY78" fmla="*/ 5383488 h 5838626"/>
                <a:gd name="connsiteX79" fmla="*/ 3047260 w 4749368"/>
                <a:gd name="connsiteY79" fmla="*/ 5278193 h 5838626"/>
                <a:gd name="connsiteX80" fmla="*/ 3138700 w 4749368"/>
                <a:gd name="connsiteY80" fmla="*/ 5220004 h 5838626"/>
                <a:gd name="connsiteX81" fmla="*/ 3252307 w 4749368"/>
                <a:gd name="connsiteY81" fmla="*/ 5145190 h 5838626"/>
                <a:gd name="connsiteX82" fmla="*/ 3340976 w 4749368"/>
                <a:gd name="connsiteY82" fmla="*/ 5095313 h 5838626"/>
                <a:gd name="connsiteX83" fmla="*/ 3429645 w 4749368"/>
                <a:gd name="connsiteY83" fmla="*/ 4987248 h 5838626"/>
                <a:gd name="connsiteX84" fmla="*/ 3532169 w 4749368"/>
                <a:gd name="connsiteY84" fmla="*/ 4931830 h 5838626"/>
                <a:gd name="connsiteX85" fmla="*/ 3557107 w 4749368"/>
                <a:gd name="connsiteY85" fmla="*/ 4870870 h 5838626"/>
                <a:gd name="connsiteX86" fmla="*/ 3606983 w 4749368"/>
                <a:gd name="connsiteY86" fmla="*/ 4812681 h 5838626"/>
                <a:gd name="connsiteX87" fmla="*/ 3667942 w 4749368"/>
                <a:gd name="connsiteY87" fmla="*/ 4726782 h 5838626"/>
                <a:gd name="connsiteX88" fmla="*/ 3673448 w 4749368"/>
                <a:gd name="connsiteY88" fmla="*/ 4708475 h 5838626"/>
                <a:gd name="connsiteX89" fmla="*/ 3673420 w 4749368"/>
                <a:gd name="connsiteY89" fmla="*/ 4691302 h 5838626"/>
                <a:gd name="connsiteX90" fmla="*/ 3681798 w 4749368"/>
                <a:gd name="connsiteY90" fmla="*/ 4563299 h 5838626"/>
                <a:gd name="connsiteX91" fmla="*/ 3648547 w 4749368"/>
                <a:gd name="connsiteY91" fmla="*/ 4482942 h 5838626"/>
                <a:gd name="connsiteX92" fmla="*/ 3554336 w 4749368"/>
                <a:gd name="connsiteY92" fmla="*/ 4480172 h 5838626"/>
                <a:gd name="connsiteX93" fmla="*/ 3426874 w 4749368"/>
                <a:gd name="connsiteY93" fmla="*/ 4535590 h 5838626"/>
                <a:gd name="connsiteX94" fmla="*/ 3324350 w 4749368"/>
                <a:gd name="connsiteY94" fmla="*/ 4543902 h 5838626"/>
                <a:gd name="connsiteX95" fmla="*/ 3260620 w 4749368"/>
                <a:gd name="connsiteY95" fmla="*/ 4577153 h 5838626"/>
                <a:gd name="connsiteX96" fmla="*/ 3174721 w 4749368"/>
                <a:gd name="connsiteY96" fmla="*/ 4621488 h 5838626"/>
                <a:gd name="connsiteX97" fmla="*/ 3097136 w 4749368"/>
                <a:gd name="connsiteY97" fmla="*/ 4560528 h 5838626"/>
                <a:gd name="connsiteX98" fmla="*/ 3133158 w 4749368"/>
                <a:gd name="connsiteY98" fmla="*/ 4524506 h 5838626"/>
                <a:gd name="connsiteX99" fmla="*/ 3230140 w 4749368"/>
                <a:gd name="connsiteY99" fmla="*/ 4466317 h 5838626"/>
                <a:gd name="connsiteX100" fmla="*/ 3321580 w 4749368"/>
                <a:gd name="connsiteY100" fmla="*/ 4435837 h 5838626"/>
                <a:gd name="connsiteX101" fmla="*/ 3390852 w 4749368"/>
                <a:gd name="connsiteY101" fmla="*/ 4388732 h 5838626"/>
                <a:gd name="connsiteX102" fmla="*/ 3454583 w 4749368"/>
                <a:gd name="connsiteY102" fmla="*/ 4363793 h 5838626"/>
                <a:gd name="connsiteX103" fmla="*/ 3521085 w 4749368"/>
                <a:gd name="connsiteY103" fmla="*/ 4316688 h 5838626"/>
                <a:gd name="connsiteX104" fmla="*/ 3584816 w 4749368"/>
                <a:gd name="connsiteY104" fmla="*/ 4325001 h 5838626"/>
                <a:gd name="connsiteX105" fmla="*/ 3651318 w 4749368"/>
                <a:gd name="connsiteY105" fmla="*/ 4377648 h 5838626"/>
                <a:gd name="connsiteX106" fmla="*/ 3681798 w 4749368"/>
                <a:gd name="connsiteY106" fmla="*/ 4410899 h 5838626"/>
                <a:gd name="connsiteX107" fmla="*/ 3728903 w 4749368"/>
                <a:gd name="connsiteY107" fmla="*/ 4413670 h 5838626"/>
                <a:gd name="connsiteX108" fmla="*/ 3709507 w 4749368"/>
                <a:gd name="connsiteY108" fmla="*/ 4355481 h 5838626"/>
                <a:gd name="connsiteX109" fmla="*/ 3706736 w 4749368"/>
                <a:gd name="connsiteY109" fmla="*/ 4302833 h 5838626"/>
                <a:gd name="connsiteX110" fmla="*/ 3690111 w 4749368"/>
                <a:gd name="connsiteY110" fmla="*/ 4247414 h 5838626"/>
                <a:gd name="connsiteX111" fmla="*/ 3703966 w 4749368"/>
                <a:gd name="connsiteY111" fmla="*/ 4186455 h 5838626"/>
                <a:gd name="connsiteX112" fmla="*/ 3695652 w 4749368"/>
                <a:gd name="connsiteY112" fmla="*/ 4128266 h 5838626"/>
                <a:gd name="connsiteX113" fmla="*/ 3637463 w 4749368"/>
                <a:gd name="connsiteY113" fmla="*/ 4111641 h 5838626"/>
                <a:gd name="connsiteX114" fmla="*/ 3568190 w 4749368"/>
                <a:gd name="connsiteY114" fmla="*/ 4119953 h 5838626"/>
                <a:gd name="connsiteX115" fmla="*/ 3415790 w 4749368"/>
                <a:gd name="connsiteY115" fmla="*/ 4125495 h 5838626"/>
                <a:gd name="connsiteX116" fmla="*/ 3288329 w 4749368"/>
                <a:gd name="connsiteY116" fmla="*/ 4191997 h 5838626"/>
                <a:gd name="connsiteX117" fmla="*/ 3188576 w 4749368"/>
                <a:gd name="connsiteY117" fmla="*/ 4233561 h 5838626"/>
                <a:gd name="connsiteX118" fmla="*/ 3072198 w 4749368"/>
                <a:gd name="connsiteY118" fmla="*/ 4294521 h 5838626"/>
                <a:gd name="connsiteX119" fmla="*/ 2975216 w 4749368"/>
                <a:gd name="connsiteY119" fmla="*/ 4347168 h 5838626"/>
                <a:gd name="connsiteX120" fmla="*/ 2900401 w 4749368"/>
                <a:gd name="connsiteY120" fmla="*/ 4377648 h 5838626"/>
                <a:gd name="connsiteX121" fmla="*/ 2869921 w 4749368"/>
                <a:gd name="connsiteY121" fmla="*/ 4391502 h 5838626"/>
                <a:gd name="connsiteX122" fmla="*/ 2847754 w 4749368"/>
                <a:gd name="connsiteY122" fmla="*/ 4430295 h 5838626"/>
                <a:gd name="connsiteX123" fmla="*/ 2775710 w 4749368"/>
                <a:gd name="connsiteY123" fmla="*/ 4410899 h 5838626"/>
                <a:gd name="connsiteX124" fmla="*/ 2728605 w 4749368"/>
                <a:gd name="connsiteY124" fmla="*/ 4372106 h 5838626"/>
                <a:gd name="connsiteX125" fmla="*/ 2653790 w 4749368"/>
                <a:gd name="connsiteY125" fmla="*/ 4305604 h 5838626"/>
                <a:gd name="connsiteX126" fmla="*/ 2662103 w 4749368"/>
                <a:gd name="connsiteY126" fmla="*/ 4230790 h 5838626"/>
                <a:gd name="connsiteX127" fmla="*/ 2709209 w 4749368"/>
                <a:gd name="connsiteY127" fmla="*/ 4191997 h 5838626"/>
                <a:gd name="connsiteX128" fmla="*/ 2864380 w 4749368"/>
                <a:gd name="connsiteY128" fmla="*/ 4180913 h 5838626"/>
                <a:gd name="connsiteX129" fmla="*/ 2911485 w 4749368"/>
                <a:gd name="connsiteY129" fmla="*/ 4180913 h 5838626"/>
                <a:gd name="connsiteX130" fmla="*/ 2941965 w 4749368"/>
                <a:gd name="connsiteY130" fmla="*/ 4161517 h 5838626"/>
                <a:gd name="connsiteX131" fmla="*/ 3014009 w 4749368"/>
                <a:gd name="connsiteY131" fmla="*/ 4142121 h 5838626"/>
                <a:gd name="connsiteX132" fmla="*/ 3014009 w 4749368"/>
                <a:gd name="connsiteY132" fmla="*/ 4119953 h 5838626"/>
                <a:gd name="connsiteX133" fmla="*/ 3033405 w 4749368"/>
                <a:gd name="connsiteY133" fmla="*/ 4061764 h 5838626"/>
                <a:gd name="connsiteX134" fmla="*/ 3061114 w 4749368"/>
                <a:gd name="connsiteY134" fmla="*/ 4034055 h 5838626"/>
                <a:gd name="connsiteX135" fmla="*/ 3130387 w 4749368"/>
                <a:gd name="connsiteY135" fmla="*/ 4028513 h 5838626"/>
                <a:gd name="connsiteX136" fmla="*/ 3166409 w 4749368"/>
                <a:gd name="connsiteY136" fmla="*/ 4025742 h 5838626"/>
                <a:gd name="connsiteX137" fmla="*/ 3210743 w 4749368"/>
                <a:gd name="connsiteY137" fmla="*/ 3992492 h 5838626"/>
                <a:gd name="connsiteX138" fmla="*/ 3271703 w 4749368"/>
                <a:gd name="connsiteY138" fmla="*/ 3981408 h 5838626"/>
                <a:gd name="connsiteX139" fmla="*/ 3313267 w 4749368"/>
                <a:gd name="connsiteY139" fmla="*/ 3937073 h 5838626"/>
                <a:gd name="connsiteX140" fmla="*/ 3349289 w 4749368"/>
                <a:gd name="connsiteY140" fmla="*/ 3898281 h 5838626"/>
                <a:gd name="connsiteX141" fmla="*/ 3368685 w 4749368"/>
                <a:gd name="connsiteY141" fmla="*/ 3851175 h 5838626"/>
                <a:gd name="connsiteX142" fmla="*/ 3343747 w 4749368"/>
                <a:gd name="connsiteY142" fmla="*/ 3790215 h 5838626"/>
                <a:gd name="connsiteX143" fmla="*/ 3349289 w 4749368"/>
                <a:gd name="connsiteY143" fmla="*/ 3682150 h 5838626"/>
                <a:gd name="connsiteX144" fmla="*/ 3343747 w 4749368"/>
                <a:gd name="connsiteY144" fmla="*/ 3629502 h 5838626"/>
                <a:gd name="connsiteX145" fmla="*/ 3321580 w 4749368"/>
                <a:gd name="connsiteY145" fmla="*/ 3599022 h 5838626"/>
                <a:gd name="connsiteX146" fmla="*/ 3293870 w 4749368"/>
                <a:gd name="connsiteY146" fmla="*/ 3538062 h 5838626"/>
                <a:gd name="connsiteX147" fmla="*/ 3316038 w 4749368"/>
                <a:gd name="connsiteY147" fmla="*/ 3526979 h 5838626"/>
                <a:gd name="connsiteX148" fmla="*/ 3374227 w 4749368"/>
                <a:gd name="connsiteY148" fmla="*/ 3524208 h 5838626"/>
                <a:gd name="connsiteX149" fmla="*/ 3401936 w 4749368"/>
                <a:gd name="connsiteY149" fmla="*/ 3488186 h 5838626"/>
                <a:gd name="connsiteX150" fmla="*/ 3449041 w 4749368"/>
                <a:gd name="connsiteY150" fmla="*/ 3482644 h 5838626"/>
                <a:gd name="connsiteX151" fmla="*/ 3523856 w 4749368"/>
                <a:gd name="connsiteY151" fmla="*/ 3518666 h 5838626"/>
                <a:gd name="connsiteX152" fmla="*/ 3587587 w 4749368"/>
                <a:gd name="connsiteY152" fmla="*/ 3571313 h 5838626"/>
                <a:gd name="connsiteX153" fmla="*/ 3631921 w 4749368"/>
                <a:gd name="connsiteY153" fmla="*/ 3601793 h 5838626"/>
                <a:gd name="connsiteX154" fmla="*/ 3665172 w 4749368"/>
                <a:gd name="connsiteY154" fmla="*/ 3635044 h 5838626"/>
                <a:gd name="connsiteX155" fmla="*/ 3676256 w 4749368"/>
                <a:gd name="connsiteY155" fmla="*/ 3538062 h 5838626"/>
                <a:gd name="connsiteX156" fmla="*/ 3670714 w 4749368"/>
                <a:gd name="connsiteY156" fmla="*/ 3435539 h 5838626"/>
                <a:gd name="connsiteX157" fmla="*/ 3670714 w 4749368"/>
                <a:gd name="connsiteY157" fmla="*/ 3405059 h 5838626"/>
                <a:gd name="connsiteX158" fmla="*/ 3662401 w 4749368"/>
                <a:gd name="connsiteY158" fmla="*/ 3308077 h 5838626"/>
                <a:gd name="connsiteX159" fmla="*/ 3662401 w 4749368"/>
                <a:gd name="connsiteY159" fmla="*/ 3216637 h 5838626"/>
                <a:gd name="connsiteX160" fmla="*/ 3640234 w 4749368"/>
                <a:gd name="connsiteY160" fmla="*/ 3144593 h 5838626"/>
                <a:gd name="connsiteX161" fmla="*/ 3676256 w 4749368"/>
                <a:gd name="connsiteY161" fmla="*/ 3105801 h 5838626"/>
                <a:gd name="connsiteX162" fmla="*/ 3734445 w 4749368"/>
                <a:gd name="connsiteY162" fmla="*/ 3086404 h 5838626"/>
                <a:gd name="connsiteX163" fmla="*/ 3784321 w 4749368"/>
                <a:gd name="connsiteY163" fmla="*/ 3036528 h 5838626"/>
                <a:gd name="connsiteX164" fmla="*/ 3836449 w 4749368"/>
                <a:gd name="connsiteY164" fmla="*/ 3027696 h 5838626"/>
                <a:gd name="connsiteX165" fmla="*/ 3579274 w 4749368"/>
                <a:gd name="connsiteY165" fmla="*/ 2543307 h 5838626"/>
                <a:gd name="connsiteX166" fmla="*/ 3551565 w 4749368"/>
                <a:gd name="connsiteY166" fmla="*/ 2557162 h 5838626"/>
                <a:gd name="connsiteX167" fmla="*/ 3468438 w 4749368"/>
                <a:gd name="connsiteY167" fmla="*/ 2579329 h 5838626"/>
                <a:gd name="connsiteX168" fmla="*/ 3457354 w 4749368"/>
                <a:gd name="connsiteY168" fmla="*/ 2582100 h 5838626"/>
                <a:gd name="connsiteX169" fmla="*/ 3418561 w 4749368"/>
                <a:gd name="connsiteY169" fmla="*/ 2590413 h 5838626"/>
                <a:gd name="connsiteX170" fmla="*/ 3401936 w 4749368"/>
                <a:gd name="connsiteY170" fmla="*/ 2598725 h 5838626"/>
                <a:gd name="connsiteX171" fmla="*/ 3399165 w 4749368"/>
                <a:gd name="connsiteY171" fmla="*/ 2609809 h 5838626"/>
                <a:gd name="connsiteX172" fmla="*/ 3390852 w 4749368"/>
                <a:gd name="connsiteY172" fmla="*/ 2651373 h 5838626"/>
                <a:gd name="connsiteX173" fmla="*/ 3396394 w 4749368"/>
                <a:gd name="connsiteY173" fmla="*/ 2651373 h 5838626"/>
                <a:gd name="connsiteX174" fmla="*/ 3465667 w 4749368"/>
                <a:gd name="connsiteY174" fmla="*/ 2648602 h 5838626"/>
                <a:gd name="connsiteX175" fmla="*/ 3479521 w 4749368"/>
                <a:gd name="connsiteY175" fmla="*/ 2645831 h 5838626"/>
                <a:gd name="connsiteX176" fmla="*/ 3490605 w 4749368"/>
                <a:gd name="connsiteY176" fmla="*/ 2637518 h 5838626"/>
                <a:gd name="connsiteX177" fmla="*/ 3518314 w 4749368"/>
                <a:gd name="connsiteY177" fmla="*/ 2629205 h 5838626"/>
                <a:gd name="connsiteX178" fmla="*/ 3526627 w 4749368"/>
                <a:gd name="connsiteY178" fmla="*/ 2620893 h 5838626"/>
                <a:gd name="connsiteX179" fmla="*/ 3584816 w 4749368"/>
                <a:gd name="connsiteY179" fmla="*/ 2615351 h 5838626"/>
                <a:gd name="connsiteX180" fmla="*/ 3601441 w 4749368"/>
                <a:gd name="connsiteY180" fmla="*/ 2609809 h 5838626"/>
                <a:gd name="connsiteX181" fmla="*/ 3615296 w 4749368"/>
                <a:gd name="connsiteY181" fmla="*/ 2595954 h 5838626"/>
                <a:gd name="connsiteX182" fmla="*/ 3623609 w 4749368"/>
                <a:gd name="connsiteY182" fmla="*/ 2593183 h 5838626"/>
                <a:gd name="connsiteX183" fmla="*/ 3634692 w 4749368"/>
                <a:gd name="connsiteY183" fmla="*/ 2587642 h 5838626"/>
                <a:gd name="connsiteX184" fmla="*/ 3665172 w 4749368"/>
                <a:gd name="connsiteY184" fmla="*/ 2582100 h 5838626"/>
                <a:gd name="connsiteX185" fmla="*/ 3673485 w 4749368"/>
                <a:gd name="connsiteY185" fmla="*/ 2573787 h 5838626"/>
                <a:gd name="connsiteX186" fmla="*/ 3690110 w 4749368"/>
                <a:gd name="connsiteY186" fmla="*/ 2559933 h 5838626"/>
                <a:gd name="connsiteX187" fmla="*/ 3684569 w 4749368"/>
                <a:gd name="connsiteY187" fmla="*/ 2551620 h 5838626"/>
                <a:gd name="connsiteX188" fmla="*/ 3673485 w 4749368"/>
                <a:gd name="connsiteY188" fmla="*/ 2546078 h 5838626"/>
                <a:gd name="connsiteX189" fmla="*/ 3579274 w 4749368"/>
                <a:gd name="connsiteY189" fmla="*/ 2543307 h 5838626"/>
                <a:gd name="connsiteX190" fmla="*/ 3733919 w 4749368"/>
                <a:gd name="connsiteY190" fmla="*/ 2251374 h 5838626"/>
                <a:gd name="connsiteX191" fmla="*/ 3728903 w 4749368"/>
                <a:gd name="connsiteY191" fmla="*/ 2252362 h 5838626"/>
                <a:gd name="connsiteX192" fmla="*/ 3660973 w 4749368"/>
                <a:gd name="connsiteY192" fmla="*/ 2274898 h 5838626"/>
                <a:gd name="connsiteX193" fmla="*/ 3627046 w 4749368"/>
                <a:gd name="connsiteY193" fmla="*/ 2285407 h 5838626"/>
                <a:gd name="connsiteX194" fmla="*/ 3629151 w 4749368"/>
                <a:gd name="connsiteY194" fmla="*/ 2309771 h 5838626"/>
                <a:gd name="connsiteX195" fmla="*/ 3641360 w 4749368"/>
                <a:gd name="connsiteY195" fmla="*/ 2333129 h 5838626"/>
                <a:gd name="connsiteX196" fmla="*/ 3644178 w 4749368"/>
                <a:gd name="connsiteY196" fmla="*/ 2336508 h 5838626"/>
                <a:gd name="connsiteX197" fmla="*/ 3648959 w 4749368"/>
                <a:gd name="connsiteY197" fmla="*/ 2334385 h 5838626"/>
                <a:gd name="connsiteX198" fmla="*/ 3687340 w 4749368"/>
                <a:gd name="connsiteY198" fmla="*/ 2343802 h 5838626"/>
                <a:gd name="connsiteX199" fmla="*/ 3718426 w 4749368"/>
                <a:gd name="connsiteY199" fmla="*/ 2335771 h 5838626"/>
                <a:gd name="connsiteX200" fmla="*/ 3742951 w 4749368"/>
                <a:gd name="connsiteY200" fmla="*/ 2328044 h 5838626"/>
                <a:gd name="connsiteX201" fmla="*/ 3731675 w 4749368"/>
                <a:gd name="connsiteY201" fmla="*/ 2309771 h 5838626"/>
                <a:gd name="connsiteX202" fmla="*/ 3730636 w 4749368"/>
                <a:gd name="connsiteY202" fmla="*/ 2273230 h 5838626"/>
                <a:gd name="connsiteX203" fmla="*/ 4199958 w 4749368"/>
                <a:gd name="connsiteY203" fmla="*/ 2216340 h 5838626"/>
                <a:gd name="connsiteX204" fmla="*/ 3997681 w 4749368"/>
                <a:gd name="connsiteY204" fmla="*/ 2219111 h 5838626"/>
                <a:gd name="connsiteX205" fmla="*/ 3914554 w 4749368"/>
                <a:gd name="connsiteY205" fmla="*/ 2221882 h 5838626"/>
                <a:gd name="connsiteX206" fmla="*/ 3898138 w 4749368"/>
                <a:gd name="connsiteY206" fmla="*/ 2224119 h 5838626"/>
                <a:gd name="connsiteX207" fmla="*/ 3897930 w 4749368"/>
                <a:gd name="connsiteY207" fmla="*/ 2226644 h 5838626"/>
                <a:gd name="connsiteX208" fmla="*/ 3895159 w 4749368"/>
                <a:gd name="connsiteY208" fmla="*/ 2348564 h 5838626"/>
                <a:gd name="connsiteX209" fmla="*/ 3891223 w 4749368"/>
                <a:gd name="connsiteY209" fmla="*/ 2351605 h 5838626"/>
                <a:gd name="connsiteX210" fmla="*/ 3895158 w 4749368"/>
                <a:gd name="connsiteY210" fmla="*/ 2354885 h 5838626"/>
                <a:gd name="connsiteX211" fmla="*/ 4069725 w 4749368"/>
                <a:gd name="connsiteY211" fmla="*/ 2465722 h 5838626"/>
                <a:gd name="connsiteX212" fmla="*/ 4064183 w 4749368"/>
                <a:gd name="connsiteY212" fmla="*/ 2559933 h 5838626"/>
                <a:gd name="connsiteX213" fmla="*/ 3972743 w 4749368"/>
                <a:gd name="connsiteY213" fmla="*/ 2631976 h 5838626"/>
                <a:gd name="connsiteX214" fmla="*/ 3948520 w 4749368"/>
                <a:gd name="connsiteY214" fmla="*/ 2663582 h 5838626"/>
                <a:gd name="connsiteX215" fmla="*/ 3944071 w 4749368"/>
                <a:gd name="connsiteY215" fmla="*/ 2670405 h 5838626"/>
                <a:gd name="connsiteX216" fmla="*/ 3946875 w 4749368"/>
                <a:gd name="connsiteY216" fmla="*/ 2671332 h 5838626"/>
                <a:gd name="connsiteX217" fmla="*/ 3992140 w 4749368"/>
                <a:gd name="connsiteY217" fmla="*/ 2723416 h 5838626"/>
                <a:gd name="connsiteX218" fmla="*/ 4014307 w 4749368"/>
                <a:gd name="connsiteY218" fmla="*/ 2742813 h 5838626"/>
                <a:gd name="connsiteX219" fmla="*/ 4141769 w 4749368"/>
                <a:gd name="connsiteY219" fmla="*/ 2701249 h 5838626"/>
                <a:gd name="connsiteX220" fmla="*/ 4266460 w 4749368"/>
                <a:gd name="connsiteY220" fmla="*/ 2640289 h 5838626"/>
                <a:gd name="connsiteX221" fmla="*/ 4396692 w 4749368"/>
                <a:gd name="connsiteY221" fmla="*/ 2557162 h 5838626"/>
                <a:gd name="connsiteX222" fmla="*/ 4479820 w 4749368"/>
                <a:gd name="connsiteY222" fmla="*/ 2471263 h 5838626"/>
                <a:gd name="connsiteX223" fmla="*/ 4496445 w 4749368"/>
                <a:gd name="connsiteY223" fmla="*/ 2332718 h 5838626"/>
                <a:gd name="connsiteX224" fmla="*/ 4438256 w 4749368"/>
                <a:gd name="connsiteY224" fmla="*/ 2257903 h 5838626"/>
                <a:gd name="connsiteX225" fmla="*/ 4324649 w 4749368"/>
                <a:gd name="connsiteY225" fmla="*/ 2249591 h 5838626"/>
                <a:gd name="connsiteX226" fmla="*/ 4249834 w 4749368"/>
                <a:gd name="connsiteY226" fmla="*/ 2224653 h 5838626"/>
                <a:gd name="connsiteX227" fmla="*/ 4199958 w 4749368"/>
                <a:gd name="connsiteY227" fmla="*/ 2216340 h 5838626"/>
                <a:gd name="connsiteX228" fmla="*/ 3684916 w 4749368"/>
                <a:gd name="connsiteY228" fmla="*/ 2094333 h 5838626"/>
                <a:gd name="connsiteX229" fmla="*/ 3631922 w 4749368"/>
                <a:gd name="connsiteY229" fmla="*/ 2107495 h 5838626"/>
                <a:gd name="connsiteX230" fmla="*/ 3622398 w 4749368"/>
                <a:gd name="connsiteY230" fmla="*/ 2144729 h 5838626"/>
                <a:gd name="connsiteX231" fmla="*/ 3624824 w 4749368"/>
                <a:gd name="connsiteY231" fmla="*/ 2176052 h 5838626"/>
                <a:gd name="connsiteX232" fmla="*/ 3695652 w 4749368"/>
                <a:gd name="connsiteY232" fmla="*/ 2155380 h 5838626"/>
                <a:gd name="connsiteX233" fmla="*/ 3744498 w 4749368"/>
                <a:gd name="connsiteY233" fmla="*/ 2144174 h 5838626"/>
                <a:gd name="connsiteX234" fmla="*/ 3744751 w 4749368"/>
                <a:gd name="connsiteY234" fmla="*/ 2130377 h 5838626"/>
                <a:gd name="connsiteX235" fmla="*/ 3737217 w 4749368"/>
                <a:gd name="connsiteY235" fmla="*/ 2107495 h 5838626"/>
                <a:gd name="connsiteX236" fmla="*/ 3684916 w 4749368"/>
                <a:gd name="connsiteY236" fmla="*/ 2094333 h 5838626"/>
                <a:gd name="connsiteX237" fmla="*/ 1567795 w 4749368"/>
                <a:gd name="connsiteY237" fmla="*/ 2054726 h 5838626"/>
                <a:gd name="connsiteX238" fmla="*/ 1722032 w 4749368"/>
                <a:gd name="connsiteY238" fmla="*/ 2109810 h 5838626"/>
                <a:gd name="connsiteX239" fmla="*/ 1890957 w 4749368"/>
                <a:gd name="connsiteY239" fmla="*/ 2194273 h 5838626"/>
                <a:gd name="connsiteX240" fmla="*/ 1982764 w 4749368"/>
                <a:gd name="connsiteY240" fmla="*/ 2264046 h 5838626"/>
                <a:gd name="connsiteX241" fmla="*/ 2004798 w 4749368"/>
                <a:gd name="connsiteY241" fmla="*/ 2315458 h 5838626"/>
                <a:gd name="connsiteX242" fmla="*/ 2019487 w 4749368"/>
                <a:gd name="connsiteY242" fmla="*/ 2429299 h 5838626"/>
                <a:gd name="connsiteX243" fmla="*/ 2063554 w 4749368"/>
                <a:gd name="connsiteY243" fmla="*/ 2532123 h 5838626"/>
                <a:gd name="connsiteX244" fmla="*/ 2155362 w 4749368"/>
                <a:gd name="connsiteY244" fmla="*/ 2590880 h 5838626"/>
                <a:gd name="connsiteX245" fmla="*/ 2247169 w 4749368"/>
                <a:gd name="connsiteY245" fmla="*/ 2568846 h 5838626"/>
                <a:gd name="connsiteX246" fmla="*/ 2327959 w 4749368"/>
                <a:gd name="connsiteY246" fmla="*/ 2568846 h 5838626"/>
                <a:gd name="connsiteX247" fmla="*/ 2405077 w 4749368"/>
                <a:gd name="connsiteY247" fmla="*/ 2620258 h 5838626"/>
                <a:gd name="connsiteX248" fmla="*/ 2449145 w 4749368"/>
                <a:gd name="connsiteY248" fmla="*/ 2697376 h 5838626"/>
                <a:gd name="connsiteX249" fmla="*/ 2353665 w 4749368"/>
                <a:gd name="connsiteY249" fmla="*/ 2796528 h 5838626"/>
                <a:gd name="connsiteX250" fmla="*/ 2232480 w 4749368"/>
                <a:gd name="connsiteY250" fmla="*/ 2892008 h 5838626"/>
                <a:gd name="connsiteX251" fmla="*/ 2111294 w 4749368"/>
                <a:gd name="connsiteY251" fmla="*/ 2976470 h 5838626"/>
                <a:gd name="connsiteX252" fmla="*/ 2045193 w 4749368"/>
                <a:gd name="connsiteY252" fmla="*/ 3020538 h 5838626"/>
                <a:gd name="connsiteX253" fmla="*/ 2004798 w 4749368"/>
                <a:gd name="connsiteY253" fmla="*/ 3086639 h 5838626"/>
                <a:gd name="connsiteX254" fmla="*/ 2002733 w 4749368"/>
                <a:gd name="connsiteY254" fmla="*/ 3117108 h 5838626"/>
                <a:gd name="connsiteX255" fmla="*/ 2003708 w 4749368"/>
                <a:gd name="connsiteY255" fmla="*/ 3139287 h 5838626"/>
                <a:gd name="connsiteX256" fmla="*/ 2018942 w 4749368"/>
                <a:gd name="connsiteY256" fmla="*/ 3139887 h 5838626"/>
                <a:gd name="connsiteX257" fmla="*/ 2100277 w 4749368"/>
                <a:gd name="connsiteY257" fmla="*/ 3167429 h 5838626"/>
                <a:gd name="connsiteX258" fmla="*/ 2232480 w 4749368"/>
                <a:gd name="connsiteY258" fmla="*/ 3160085 h 5838626"/>
                <a:gd name="connsiteX259" fmla="*/ 2283892 w 4749368"/>
                <a:gd name="connsiteY259" fmla="*/ 3160085 h 5838626"/>
                <a:gd name="connsiteX260" fmla="*/ 2397733 w 4749368"/>
                <a:gd name="connsiteY260" fmla="*/ 3141723 h 5838626"/>
                <a:gd name="connsiteX261" fmla="*/ 2445473 w 4749368"/>
                <a:gd name="connsiteY261" fmla="*/ 3119690 h 5838626"/>
                <a:gd name="connsiteX262" fmla="*/ 2493212 w 4749368"/>
                <a:gd name="connsiteY262" fmla="*/ 3119690 h 5838626"/>
                <a:gd name="connsiteX263" fmla="*/ 2548297 w 4749368"/>
                <a:gd name="connsiteY263" fmla="*/ 3071950 h 5838626"/>
                <a:gd name="connsiteX264" fmla="*/ 2588692 w 4749368"/>
                <a:gd name="connsiteY264" fmla="*/ 3079294 h 5838626"/>
                <a:gd name="connsiteX265" fmla="*/ 2647448 w 4749368"/>
                <a:gd name="connsiteY265" fmla="*/ 3057261 h 5838626"/>
                <a:gd name="connsiteX266" fmla="*/ 2720894 w 4749368"/>
                <a:gd name="connsiteY266" fmla="*/ 3071950 h 5838626"/>
                <a:gd name="connsiteX267" fmla="*/ 2750273 w 4749368"/>
                <a:gd name="connsiteY267" fmla="*/ 3027882 h 5838626"/>
                <a:gd name="connsiteX268" fmla="*/ 2827391 w 4749368"/>
                <a:gd name="connsiteY268" fmla="*/ 3031555 h 5838626"/>
                <a:gd name="connsiteX269" fmla="*/ 2911853 w 4749368"/>
                <a:gd name="connsiteY269" fmla="*/ 3086639 h 5838626"/>
                <a:gd name="connsiteX270" fmla="*/ 3047728 w 4749368"/>
                <a:gd name="connsiteY270" fmla="*/ 3149068 h 5838626"/>
                <a:gd name="connsiteX271" fmla="*/ 3106485 w 4749368"/>
                <a:gd name="connsiteY271" fmla="*/ 3215169 h 5838626"/>
                <a:gd name="connsiteX272" fmla="*/ 3077106 w 4749368"/>
                <a:gd name="connsiteY272" fmla="*/ 3284943 h 5838626"/>
                <a:gd name="connsiteX273" fmla="*/ 3062417 w 4749368"/>
                <a:gd name="connsiteY273" fmla="*/ 3347371 h 5838626"/>
                <a:gd name="connsiteX274" fmla="*/ 3003660 w 4749368"/>
                <a:gd name="connsiteY274" fmla="*/ 3362061 h 5838626"/>
                <a:gd name="connsiteX275" fmla="*/ 2809029 w 4749368"/>
                <a:gd name="connsiteY275" fmla="*/ 3354716 h 5838626"/>
                <a:gd name="connsiteX276" fmla="*/ 2669482 w 4749368"/>
                <a:gd name="connsiteY276" fmla="*/ 3358388 h 5838626"/>
                <a:gd name="connsiteX277" fmla="*/ 2585019 w 4749368"/>
                <a:gd name="connsiteY277" fmla="*/ 3387767 h 5838626"/>
                <a:gd name="connsiteX278" fmla="*/ 2551969 w 4749368"/>
                <a:gd name="connsiteY278" fmla="*/ 3420817 h 5838626"/>
                <a:gd name="connsiteX279" fmla="*/ 2570330 w 4749368"/>
                <a:gd name="connsiteY279" fmla="*/ 3497935 h 5838626"/>
                <a:gd name="connsiteX280" fmla="*/ 2566658 w 4749368"/>
                <a:gd name="connsiteY280" fmla="*/ 3644827 h 5838626"/>
                <a:gd name="connsiteX281" fmla="*/ 2533607 w 4749368"/>
                <a:gd name="connsiteY281" fmla="*/ 3751323 h 5838626"/>
                <a:gd name="connsiteX282" fmla="*/ 2456489 w 4749368"/>
                <a:gd name="connsiteY282" fmla="*/ 3857820 h 5838626"/>
                <a:gd name="connsiteX283" fmla="*/ 2338976 w 4749368"/>
                <a:gd name="connsiteY283" fmla="*/ 3938610 h 5838626"/>
                <a:gd name="connsiteX284" fmla="*/ 2236152 w 4749368"/>
                <a:gd name="connsiteY284" fmla="*/ 4001039 h 5838626"/>
                <a:gd name="connsiteX285" fmla="*/ 2122311 w 4749368"/>
                <a:gd name="connsiteY285" fmla="*/ 4155275 h 5838626"/>
                <a:gd name="connsiteX286" fmla="*/ 2119430 w 4749368"/>
                <a:gd name="connsiteY286" fmla="*/ 4156659 h 5838626"/>
                <a:gd name="connsiteX287" fmla="*/ 2110376 w 4749368"/>
                <a:gd name="connsiteY287" fmla="*/ 4174325 h 5838626"/>
                <a:gd name="connsiteX288" fmla="*/ 2074571 w 4749368"/>
                <a:gd name="connsiteY288" fmla="*/ 4239737 h 5838626"/>
                <a:gd name="connsiteX289" fmla="*/ 2004798 w 4749368"/>
                <a:gd name="connsiteY289" fmla="*/ 4360923 h 5838626"/>
                <a:gd name="connsiteX290" fmla="*/ 1971289 w 4749368"/>
                <a:gd name="connsiteY290" fmla="*/ 4423352 h 5838626"/>
                <a:gd name="connsiteX291" fmla="*/ 1951647 w 4749368"/>
                <a:gd name="connsiteY291" fmla="*/ 4444511 h 5838626"/>
                <a:gd name="connsiteX292" fmla="*/ 1940992 w 4749368"/>
                <a:gd name="connsiteY292" fmla="*/ 4462370 h 5838626"/>
                <a:gd name="connsiteX293" fmla="*/ 1898301 w 4749368"/>
                <a:gd name="connsiteY293" fmla="*/ 4522504 h 5838626"/>
                <a:gd name="connsiteX294" fmla="*/ 1806494 w 4749368"/>
                <a:gd name="connsiteY294" fmla="*/ 4636345 h 5838626"/>
                <a:gd name="connsiteX295" fmla="*/ 1688981 w 4749368"/>
                <a:gd name="connsiteY295" fmla="*/ 4768547 h 5838626"/>
                <a:gd name="connsiteX296" fmla="*/ 1567795 w 4749368"/>
                <a:gd name="connsiteY296" fmla="*/ 4860355 h 5838626"/>
                <a:gd name="connsiteX297" fmla="*/ 1464971 w 4749368"/>
                <a:gd name="connsiteY297" fmla="*/ 5014591 h 5838626"/>
                <a:gd name="connsiteX298" fmla="*/ 1391526 w 4749368"/>
                <a:gd name="connsiteY298" fmla="*/ 5139449 h 5838626"/>
                <a:gd name="connsiteX299" fmla="*/ 1244634 w 4749368"/>
                <a:gd name="connsiteY299" fmla="*/ 5249617 h 5838626"/>
                <a:gd name="connsiteX300" fmla="*/ 1127121 w 4749368"/>
                <a:gd name="connsiteY300" fmla="*/ 5352441 h 5838626"/>
                <a:gd name="connsiteX301" fmla="*/ 1038986 w 4749368"/>
                <a:gd name="connsiteY301" fmla="*/ 5392837 h 5838626"/>
                <a:gd name="connsiteX302" fmla="*/ 921473 w 4749368"/>
                <a:gd name="connsiteY302" fmla="*/ 5484644 h 5838626"/>
                <a:gd name="connsiteX303" fmla="*/ 807632 w 4749368"/>
                <a:gd name="connsiteY303" fmla="*/ 5550745 h 5838626"/>
                <a:gd name="connsiteX304" fmla="*/ 682774 w 4749368"/>
                <a:gd name="connsiteY304" fmla="*/ 5653569 h 5838626"/>
                <a:gd name="connsiteX305" fmla="*/ 561588 w 4749368"/>
                <a:gd name="connsiteY305" fmla="*/ 5686620 h 5838626"/>
                <a:gd name="connsiteX306" fmla="*/ 425713 w 4749368"/>
                <a:gd name="connsiteY306" fmla="*/ 5749049 h 5838626"/>
                <a:gd name="connsiteX307" fmla="*/ 352268 w 4749368"/>
                <a:gd name="connsiteY307" fmla="*/ 5774755 h 5838626"/>
                <a:gd name="connsiteX308" fmla="*/ 253116 w 4749368"/>
                <a:gd name="connsiteY308" fmla="*/ 5807805 h 5838626"/>
                <a:gd name="connsiteX309" fmla="*/ 190687 w 4749368"/>
                <a:gd name="connsiteY309" fmla="*/ 5807805 h 5838626"/>
                <a:gd name="connsiteX310" fmla="*/ 135603 w 4749368"/>
                <a:gd name="connsiteY310" fmla="*/ 5833511 h 5838626"/>
                <a:gd name="connsiteX311" fmla="*/ 3400 w 4749368"/>
                <a:gd name="connsiteY311" fmla="*/ 5829839 h 5838626"/>
                <a:gd name="connsiteX312" fmla="*/ 95207 w 4749368"/>
                <a:gd name="connsiteY312" fmla="*/ 5745376 h 5838626"/>
                <a:gd name="connsiteX313" fmla="*/ 172326 w 4749368"/>
                <a:gd name="connsiteY313" fmla="*/ 5708653 h 5838626"/>
                <a:gd name="connsiteX314" fmla="*/ 234754 w 4749368"/>
                <a:gd name="connsiteY314" fmla="*/ 5646225 h 5838626"/>
                <a:gd name="connsiteX315" fmla="*/ 282494 w 4749368"/>
                <a:gd name="connsiteY315" fmla="*/ 5580123 h 5838626"/>
                <a:gd name="connsiteX316" fmla="*/ 293511 w 4749368"/>
                <a:gd name="connsiteY316" fmla="*/ 5536056 h 5838626"/>
                <a:gd name="connsiteX317" fmla="*/ 370629 w 4749368"/>
                <a:gd name="connsiteY317" fmla="*/ 5521367 h 5838626"/>
                <a:gd name="connsiteX318" fmla="*/ 469781 w 4749368"/>
                <a:gd name="connsiteY318" fmla="*/ 5425887 h 5838626"/>
                <a:gd name="connsiteX319" fmla="*/ 535882 w 4749368"/>
                <a:gd name="connsiteY319" fmla="*/ 5418543 h 5838626"/>
                <a:gd name="connsiteX320" fmla="*/ 624017 w 4749368"/>
                <a:gd name="connsiteY320" fmla="*/ 5334080 h 5838626"/>
                <a:gd name="connsiteX321" fmla="*/ 723169 w 4749368"/>
                <a:gd name="connsiteY321" fmla="*/ 5271651 h 5838626"/>
                <a:gd name="connsiteX322" fmla="*/ 899439 w 4749368"/>
                <a:gd name="connsiteY322" fmla="*/ 5150465 h 5838626"/>
                <a:gd name="connsiteX323" fmla="*/ 1160171 w 4749368"/>
                <a:gd name="connsiteY323" fmla="*/ 4941145 h 5838626"/>
                <a:gd name="connsiteX324" fmla="*/ 1281357 w 4749368"/>
                <a:gd name="connsiteY324" fmla="*/ 4797926 h 5838626"/>
                <a:gd name="connsiteX325" fmla="*/ 1384181 w 4749368"/>
                <a:gd name="connsiteY325" fmla="*/ 4665723 h 5838626"/>
                <a:gd name="connsiteX326" fmla="*/ 1457627 w 4749368"/>
                <a:gd name="connsiteY326" fmla="*/ 4595950 h 5838626"/>
                <a:gd name="connsiteX327" fmla="*/ 1468644 w 4749368"/>
                <a:gd name="connsiteY327" fmla="*/ 4507815 h 5838626"/>
                <a:gd name="connsiteX328" fmla="*/ 1473039 w 4749368"/>
                <a:gd name="connsiteY328" fmla="*/ 4502781 h 5838626"/>
                <a:gd name="connsiteX329" fmla="*/ 1472718 w 4749368"/>
                <a:gd name="connsiteY329" fmla="*/ 4502537 h 5838626"/>
                <a:gd name="connsiteX330" fmla="*/ 1487005 w 4749368"/>
                <a:gd name="connsiteY330" fmla="*/ 4467420 h 5838626"/>
                <a:gd name="connsiteX331" fmla="*/ 1461299 w 4749368"/>
                <a:gd name="connsiteY331" fmla="*/ 4375612 h 5838626"/>
                <a:gd name="connsiteX332" fmla="*/ 1472316 w 4749368"/>
                <a:gd name="connsiteY332" fmla="*/ 4250755 h 5838626"/>
                <a:gd name="connsiteX333" fmla="*/ 1464971 w 4749368"/>
                <a:gd name="connsiteY333" fmla="*/ 4140586 h 5838626"/>
                <a:gd name="connsiteX334" fmla="*/ 1409887 w 4749368"/>
                <a:gd name="connsiteY334" fmla="*/ 4045106 h 5838626"/>
                <a:gd name="connsiteX335" fmla="*/ 1343786 w 4749368"/>
                <a:gd name="connsiteY335" fmla="*/ 4136914 h 5838626"/>
                <a:gd name="connsiteX336" fmla="*/ 1255651 w 4749368"/>
                <a:gd name="connsiteY336" fmla="*/ 4114880 h 5838626"/>
                <a:gd name="connsiteX337" fmla="*/ 1167516 w 4749368"/>
                <a:gd name="connsiteY337" fmla="*/ 4158947 h 5838626"/>
                <a:gd name="connsiteX338" fmla="*/ 1101415 w 4749368"/>
                <a:gd name="connsiteY338" fmla="*/ 4206687 h 5838626"/>
                <a:gd name="connsiteX339" fmla="*/ 1053675 w 4749368"/>
                <a:gd name="connsiteY339" fmla="*/ 4206687 h 5838626"/>
                <a:gd name="connsiteX340" fmla="*/ 1020624 w 4749368"/>
                <a:gd name="connsiteY340" fmla="*/ 4254427 h 5838626"/>
                <a:gd name="connsiteX341" fmla="*/ 947179 w 4749368"/>
                <a:gd name="connsiteY341" fmla="*/ 4287478 h 5838626"/>
                <a:gd name="connsiteX342" fmla="*/ 961868 w 4749368"/>
                <a:gd name="connsiteY342" fmla="*/ 4353579 h 5838626"/>
                <a:gd name="connsiteX343" fmla="*/ 969212 w 4749368"/>
                <a:gd name="connsiteY343" fmla="*/ 4393974 h 5838626"/>
                <a:gd name="connsiteX344" fmla="*/ 895766 w 4749368"/>
                <a:gd name="connsiteY344" fmla="*/ 4430697 h 5838626"/>
                <a:gd name="connsiteX345" fmla="*/ 807632 w 4749368"/>
                <a:gd name="connsiteY345" fmla="*/ 4401318 h 5838626"/>
                <a:gd name="connsiteX346" fmla="*/ 759892 w 4749368"/>
                <a:gd name="connsiteY346" fmla="*/ 4379285 h 5838626"/>
                <a:gd name="connsiteX347" fmla="*/ 635034 w 4749368"/>
                <a:gd name="connsiteY347" fmla="*/ 4371940 h 5838626"/>
                <a:gd name="connsiteX348" fmla="*/ 565260 w 4749368"/>
                <a:gd name="connsiteY348" fmla="*/ 4258099 h 5838626"/>
                <a:gd name="connsiteX349" fmla="*/ 513848 w 4749368"/>
                <a:gd name="connsiteY349" fmla="*/ 4158947 h 5838626"/>
                <a:gd name="connsiteX350" fmla="*/ 579950 w 4749368"/>
                <a:gd name="connsiteY350" fmla="*/ 4133241 h 5838626"/>
                <a:gd name="connsiteX351" fmla="*/ 715824 w 4749368"/>
                <a:gd name="connsiteY351" fmla="*/ 4122225 h 5838626"/>
                <a:gd name="connsiteX352" fmla="*/ 803959 w 4749368"/>
                <a:gd name="connsiteY352" fmla="*/ 4081829 h 5838626"/>
                <a:gd name="connsiteX353" fmla="*/ 917800 w 4749368"/>
                <a:gd name="connsiteY353" fmla="*/ 4019400 h 5838626"/>
                <a:gd name="connsiteX354" fmla="*/ 1016952 w 4749368"/>
                <a:gd name="connsiteY354" fmla="*/ 3975333 h 5838626"/>
                <a:gd name="connsiteX355" fmla="*/ 1086726 w 4749368"/>
                <a:gd name="connsiteY355" fmla="*/ 3868837 h 5838626"/>
                <a:gd name="connsiteX356" fmla="*/ 1134465 w 4749368"/>
                <a:gd name="connsiteY356" fmla="*/ 3839458 h 5838626"/>
                <a:gd name="connsiteX357" fmla="*/ 1189550 w 4749368"/>
                <a:gd name="connsiteY357" fmla="*/ 3813752 h 5838626"/>
                <a:gd name="connsiteX358" fmla="*/ 1259323 w 4749368"/>
                <a:gd name="connsiteY358" fmla="*/ 3850475 h 5838626"/>
                <a:gd name="connsiteX359" fmla="*/ 1332769 w 4749368"/>
                <a:gd name="connsiteY359" fmla="*/ 3879853 h 5838626"/>
                <a:gd name="connsiteX360" fmla="*/ 1395198 w 4749368"/>
                <a:gd name="connsiteY360" fmla="*/ 3909232 h 5838626"/>
                <a:gd name="connsiteX361" fmla="*/ 1472316 w 4749368"/>
                <a:gd name="connsiteY361" fmla="*/ 3979005 h 5838626"/>
                <a:gd name="connsiteX362" fmla="*/ 1516383 w 4749368"/>
                <a:gd name="connsiteY362" fmla="*/ 4012056 h 5838626"/>
                <a:gd name="connsiteX363" fmla="*/ 1542089 w 4749368"/>
                <a:gd name="connsiteY363" fmla="*/ 3964316 h 5838626"/>
                <a:gd name="connsiteX364" fmla="*/ 1549434 w 4749368"/>
                <a:gd name="connsiteY364" fmla="*/ 3876181 h 5838626"/>
                <a:gd name="connsiteX365" fmla="*/ 1512711 w 4749368"/>
                <a:gd name="connsiteY365" fmla="*/ 3839458 h 5838626"/>
                <a:gd name="connsiteX366" fmla="*/ 1520056 w 4749368"/>
                <a:gd name="connsiteY366" fmla="*/ 3732962 h 5838626"/>
                <a:gd name="connsiteX367" fmla="*/ 1520056 w 4749368"/>
                <a:gd name="connsiteY367" fmla="*/ 3685222 h 5838626"/>
                <a:gd name="connsiteX368" fmla="*/ 1520056 w 4749368"/>
                <a:gd name="connsiteY368" fmla="*/ 3626465 h 5838626"/>
                <a:gd name="connsiteX369" fmla="*/ 1516383 w 4749368"/>
                <a:gd name="connsiteY369" fmla="*/ 3560364 h 5838626"/>
                <a:gd name="connsiteX370" fmla="*/ 1501694 w 4749368"/>
                <a:gd name="connsiteY370" fmla="*/ 3450196 h 5838626"/>
                <a:gd name="connsiteX371" fmla="*/ 1497161 w 4749368"/>
                <a:gd name="connsiteY371" fmla="*/ 3434503 h 5838626"/>
                <a:gd name="connsiteX372" fmla="*/ 1497120 w 4749368"/>
                <a:gd name="connsiteY372" fmla="*/ 3434419 h 5838626"/>
                <a:gd name="connsiteX373" fmla="*/ 1479029 w 4749368"/>
                <a:gd name="connsiteY373" fmla="*/ 3432035 h 5838626"/>
                <a:gd name="connsiteX374" fmla="*/ 1439265 w 4749368"/>
                <a:gd name="connsiteY374" fmla="*/ 3417145 h 5838626"/>
                <a:gd name="connsiteX375" fmla="*/ 1384181 w 4749368"/>
                <a:gd name="connsiteY375" fmla="*/ 3417145 h 5838626"/>
                <a:gd name="connsiteX376" fmla="*/ 1332769 w 4749368"/>
                <a:gd name="connsiteY376" fmla="*/ 3446523 h 5838626"/>
                <a:gd name="connsiteX377" fmla="*/ 1226273 w 4749368"/>
                <a:gd name="connsiteY377" fmla="*/ 3468557 h 5838626"/>
                <a:gd name="connsiteX378" fmla="*/ 1149154 w 4749368"/>
                <a:gd name="connsiteY378" fmla="*/ 3472229 h 5838626"/>
                <a:gd name="connsiteX379" fmla="*/ 1064692 w 4749368"/>
                <a:gd name="connsiteY379" fmla="*/ 3490591 h 5838626"/>
                <a:gd name="connsiteX380" fmla="*/ 914128 w 4749368"/>
                <a:gd name="connsiteY380" fmla="*/ 3534658 h 5838626"/>
                <a:gd name="connsiteX381" fmla="*/ 726841 w 4749368"/>
                <a:gd name="connsiteY381" fmla="*/ 3597087 h 5838626"/>
                <a:gd name="connsiteX382" fmla="*/ 601983 w 4749368"/>
                <a:gd name="connsiteY382" fmla="*/ 3659516 h 5838626"/>
                <a:gd name="connsiteX383" fmla="*/ 491815 w 4749368"/>
                <a:gd name="connsiteY383" fmla="*/ 3718273 h 5838626"/>
                <a:gd name="connsiteX384" fmla="*/ 337579 w 4749368"/>
                <a:gd name="connsiteY384" fmla="*/ 3850475 h 5838626"/>
                <a:gd name="connsiteX385" fmla="*/ 249444 w 4749368"/>
                <a:gd name="connsiteY385" fmla="*/ 3883526 h 5838626"/>
                <a:gd name="connsiteX386" fmla="*/ 168653 w 4749368"/>
                <a:gd name="connsiteY386" fmla="*/ 3843131 h 5838626"/>
                <a:gd name="connsiteX387" fmla="*/ 14417 w 4749368"/>
                <a:gd name="connsiteY387" fmla="*/ 3743979 h 5838626"/>
                <a:gd name="connsiteX388" fmla="*/ 14417 w 4749368"/>
                <a:gd name="connsiteY388" fmla="*/ 3688894 h 5838626"/>
                <a:gd name="connsiteX389" fmla="*/ 14417 w 4749368"/>
                <a:gd name="connsiteY389" fmla="*/ 3604432 h 5838626"/>
                <a:gd name="connsiteX390" fmla="*/ 209048 w 4749368"/>
                <a:gd name="connsiteY390" fmla="*/ 3556692 h 5838626"/>
                <a:gd name="connsiteX391" fmla="*/ 275150 w 4749368"/>
                <a:gd name="connsiteY391" fmla="*/ 3549347 h 5838626"/>
                <a:gd name="connsiteX392" fmla="*/ 352268 w 4749368"/>
                <a:gd name="connsiteY392" fmla="*/ 3523641 h 5838626"/>
                <a:gd name="connsiteX393" fmla="*/ 488142 w 4749368"/>
                <a:gd name="connsiteY393" fmla="*/ 3512625 h 5838626"/>
                <a:gd name="connsiteX394" fmla="*/ 539554 w 4749368"/>
                <a:gd name="connsiteY394" fmla="*/ 3483246 h 5838626"/>
                <a:gd name="connsiteX395" fmla="*/ 657068 w 4749368"/>
                <a:gd name="connsiteY395" fmla="*/ 3483246 h 5838626"/>
                <a:gd name="connsiteX396" fmla="*/ 734186 w 4749368"/>
                <a:gd name="connsiteY396" fmla="*/ 3450196 h 5838626"/>
                <a:gd name="connsiteX397" fmla="*/ 785598 w 4749368"/>
                <a:gd name="connsiteY397" fmla="*/ 3442851 h 5838626"/>
                <a:gd name="connsiteX398" fmla="*/ 818648 w 4749368"/>
                <a:gd name="connsiteY398" fmla="*/ 3406128 h 5838626"/>
                <a:gd name="connsiteX399" fmla="*/ 895766 w 4749368"/>
                <a:gd name="connsiteY399" fmla="*/ 3384094 h 5838626"/>
                <a:gd name="connsiteX400" fmla="*/ 928817 w 4749368"/>
                <a:gd name="connsiteY400" fmla="*/ 3354716 h 5838626"/>
                <a:gd name="connsiteX401" fmla="*/ 947179 w 4749368"/>
                <a:gd name="connsiteY401" fmla="*/ 3314321 h 5838626"/>
                <a:gd name="connsiteX402" fmla="*/ 925145 w 4749368"/>
                <a:gd name="connsiteY402" fmla="*/ 3292287 h 5838626"/>
                <a:gd name="connsiteX403" fmla="*/ 961868 w 4749368"/>
                <a:gd name="connsiteY403" fmla="*/ 3233531 h 5838626"/>
                <a:gd name="connsiteX404" fmla="*/ 961868 w 4749368"/>
                <a:gd name="connsiteY404" fmla="*/ 3149068 h 5838626"/>
                <a:gd name="connsiteX405" fmla="*/ 958195 w 4749368"/>
                <a:gd name="connsiteY405" fmla="*/ 3090311 h 5838626"/>
                <a:gd name="connsiteX406" fmla="*/ 954523 w 4749368"/>
                <a:gd name="connsiteY406" fmla="*/ 3053588 h 5838626"/>
                <a:gd name="connsiteX407" fmla="*/ 928817 w 4749368"/>
                <a:gd name="connsiteY407" fmla="*/ 3035227 h 5838626"/>
                <a:gd name="connsiteX408" fmla="*/ 914128 w 4749368"/>
                <a:gd name="connsiteY408" fmla="*/ 2969126 h 5838626"/>
                <a:gd name="connsiteX409" fmla="*/ 892094 w 4749368"/>
                <a:gd name="connsiteY409" fmla="*/ 2917714 h 5838626"/>
                <a:gd name="connsiteX410" fmla="*/ 895766 w 4749368"/>
                <a:gd name="connsiteY410" fmla="*/ 2880991 h 5838626"/>
                <a:gd name="connsiteX411" fmla="*/ 965540 w 4749368"/>
                <a:gd name="connsiteY411" fmla="*/ 2855285 h 5838626"/>
                <a:gd name="connsiteX412" fmla="*/ 1002493 w 4749368"/>
                <a:gd name="connsiteY412" fmla="*/ 2852990 h 5838626"/>
                <a:gd name="connsiteX413" fmla="*/ 1042658 w 4749368"/>
                <a:gd name="connsiteY413" fmla="*/ 2855285 h 5838626"/>
                <a:gd name="connsiteX414" fmla="*/ 1138138 w 4749368"/>
                <a:gd name="connsiteY414" fmla="*/ 2866302 h 5838626"/>
                <a:gd name="connsiteX415" fmla="*/ 1182205 w 4749368"/>
                <a:gd name="connsiteY415" fmla="*/ 2895680 h 5838626"/>
                <a:gd name="connsiteX416" fmla="*/ 1229945 w 4749368"/>
                <a:gd name="connsiteY416" fmla="*/ 2958109 h 5838626"/>
                <a:gd name="connsiteX417" fmla="*/ 1255651 w 4749368"/>
                <a:gd name="connsiteY417" fmla="*/ 3027882 h 5838626"/>
                <a:gd name="connsiteX418" fmla="*/ 1288701 w 4749368"/>
                <a:gd name="connsiteY418" fmla="*/ 3075622 h 5838626"/>
                <a:gd name="connsiteX419" fmla="*/ 1299718 w 4749368"/>
                <a:gd name="connsiteY419" fmla="*/ 3174774 h 5838626"/>
                <a:gd name="connsiteX420" fmla="*/ 1303391 w 4749368"/>
                <a:gd name="connsiteY420" fmla="*/ 3218841 h 5838626"/>
                <a:gd name="connsiteX421" fmla="*/ 1351130 w 4749368"/>
                <a:gd name="connsiteY421" fmla="*/ 3251892 h 5838626"/>
                <a:gd name="connsiteX422" fmla="*/ 1380509 w 4749368"/>
                <a:gd name="connsiteY422" fmla="*/ 3277598 h 5838626"/>
                <a:gd name="connsiteX423" fmla="*/ 1487005 w 4749368"/>
                <a:gd name="connsiteY423" fmla="*/ 3259237 h 5838626"/>
                <a:gd name="connsiteX424" fmla="*/ 1517302 w 4749368"/>
                <a:gd name="connsiteY424" fmla="*/ 3257171 h 5838626"/>
                <a:gd name="connsiteX425" fmla="*/ 1519910 w 4749368"/>
                <a:gd name="connsiteY425" fmla="*/ 3256821 h 5838626"/>
                <a:gd name="connsiteX426" fmla="*/ 1523728 w 4749368"/>
                <a:gd name="connsiteY426" fmla="*/ 3218841 h 5838626"/>
                <a:gd name="connsiteX427" fmla="*/ 1498022 w 4749368"/>
                <a:gd name="connsiteY427" fmla="*/ 3138051 h 5838626"/>
                <a:gd name="connsiteX428" fmla="*/ 1468644 w 4749368"/>
                <a:gd name="connsiteY428" fmla="*/ 3119690 h 5838626"/>
                <a:gd name="connsiteX429" fmla="*/ 1487005 w 4749368"/>
                <a:gd name="connsiteY429" fmla="*/ 2947092 h 5838626"/>
                <a:gd name="connsiteX430" fmla="*/ 1505366 w 4749368"/>
                <a:gd name="connsiteY430" fmla="*/ 2888335 h 5838626"/>
                <a:gd name="connsiteX431" fmla="*/ 1516383 w 4749368"/>
                <a:gd name="connsiteY431" fmla="*/ 2690032 h 5838626"/>
                <a:gd name="connsiteX432" fmla="*/ 1479660 w 4749368"/>
                <a:gd name="connsiteY432" fmla="*/ 2634947 h 5838626"/>
                <a:gd name="connsiteX433" fmla="*/ 1464971 w 4749368"/>
                <a:gd name="connsiteY433" fmla="*/ 2576191 h 5838626"/>
                <a:gd name="connsiteX434" fmla="*/ 1472316 w 4749368"/>
                <a:gd name="connsiteY434" fmla="*/ 2333820 h 5838626"/>
                <a:gd name="connsiteX435" fmla="*/ 1461299 w 4749368"/>
                <a:gd name="connsiteY435" fmla="*/ 2267718 h 5838626"/>
                <a:gd name="connsiteX436" fmla="*/ 1387853 w 4749368"/>
                <a:gd name="connsiteY436" fmla="*/ 2194273 h 5838626"/>
                <a:gd name="connsiteX437" fmla="*/ 1387853 w 4749368"/>
                <a:gd name="connsiteY437" fmla="*/ 2164894 h 5838626"/>
                <a:gd name="connsiteX438" fmla="*/ 1428248 w 4749368"/>
                <a:gd name="connsiteY438" fmla="*/ 2139188 h 5838626"/>
                <a:gd name="connsiteX439" fmla="*/ 1442938 w 4749368"/>
                <a:gd name="connsiteY439" fmla="*/ 2109810 h 5838626"/>
                <a:gd name="connsiteX440" fmla="*/ 1527400 w 4749368"/>
                <a:gd name="connsiteY440" fmla="*/ 2095121 h 5838626"/>
                <a:gd name="connsiteX441" fmla="*/ 1567795 w 4749368"/>
                <a:gd name="connsiteY441" fmla="*/ 2054726 h 5838626"/>
                <a:gd name="connsiteX442" fmla="*/ 3584751 w 4749368"/>
                <a:gd name="connsiteY442" fmla="*/ 1569885 h 5838626"/>
                <a:gd name="connsiteX443" fmla="*/ 3547863 w 4749368"/>
                <a:gd name="connsiteY443" fmla="*/ 1581834 h 5838626"/>
                <a:gd name="connsiteX444" fmla="*/ 3555916 w 4749368"/>
                <a:gd name="connsiteY444" fmla="*/ 1631580 h 5838626"/>
                <a:gd name="connsiteX445" fmla="*/ 3553889 w 4749368"/>
                <a:gd name="connsiteY445" fmla="*/ 1642872 h 5838626"/>
                <a:gd name="connsiteX446" fmla="*/ 3570962 w 4749368"/>
                <a:gd name="connsiteY446" fmla="*/ 1689088 h 5838626"/>
                <a:gd name="connsiteX447" fmla="*/ 3629151 w 4749368"/>
                <a:gd name="connsiteY447" fmla="*/ 1711255 h 5838626"/>
                <a:gd name="connsiteX448" fmla="*/ 3629996 w 4749368"/>
                <a:gd name="connsiteY448" fmla="*/ 1658326 h 5838626"/>
                <a:gd name="connsiteX449" fmla="*/ 3631877 w 4749368"/>
                <a:gd name="connsiteY449" fmla="*/ 1642369 h 5838626"/>
                <a:gd name="connsiteX450" fmla="*/ 3629259 w 4749368"/>
                <a:gd name="connsiteY450" fmla="*/ 1618029 h 5838626"/>
                <a:gd name="connsiteX451" fmla="*/ 3625449 w 4749368"/>
                <a:gd name="connsiteY451" fmla="*/ 1576292 h 5838626"/>
                <a:gd name="connsiteX452" fmla="*/ 3584751 w 4749368"/>
                <a:gd name="connsiteY452" fmla="*/ 1569885 h 5838626"/>
                <a:gd name="connsiteX453" fmla="*/ 3593822 w 4749368"/>
                <a:gd name="connsiteY453" fmla="*/ 1201755 h 5838626"/>
                <a:gd name="connsiteX454" fmla="*/ 3562649 w 4749368"/>
                <a:gd name="connsiteY454" fmla="*/ 1206950 h 5838626"/>
                <a:gd name="connsiteX455" fmla="*/ 3582045 w 4749368"/>
                <a:gd name="connsiteY455" fmla="*/ 1306702 h 5838626"/>
                <a:gd name="connsiteX456" fmla="*/ 3629151 w 4749368"/>
                <a:gd name="connsiteY456" fmla="*/ 1323328 h 5838626"/>
                <a:gd name="connsiteX457" fmla="*/ 3623609 w 4749368"/>
                <a:gd name="connsiteY457" fmla="*/ 1218033 h 5838626"/>
                <a:gd name="connsiteX458" fmla="*/ 3593822 w 4749368"/>
                <a:gd name="connsiteY458" fmla="*/ 1201755 h 5838626"/>
                <a:gd name="connsiteX459" fmla="*/ 3573733 w 4749368"/>
                <a:gd name="connsiteY459" fmla="*/ 544702 h 5838626"/>
                <a:gd name="connsiteX460" fmla="*/ 3518315 w 4749368"/>
                <a:gd name="connsiteY460" fmla="*/ 553015 h 5838626"/>
                <a:gd name="connsiteX461" fmla="*/ 3471210 w 4749368"/>
                <a:gd name="connsiteY461" fmla="*/ 589037 h 5838626"/>
                <a:gd name="connsiteX462" fmla="*/ 3494720 w 4749368"/>
                <a:gd name="connsiteY462" fmla="*/ 619950 h 5838626"/>
                <a:gd name="connsiteX463" fmla="*/ 3496341 w 4749368"/>
                <a:gd name="connsiteY463" fmla="*/ 625129 h 5838626"/>
                <a:gd name="connsiteX464" fmla="*/ 3506192 w 4749368"/>
                <a:gd name="connsiteY464" fmla="*/ 618640 h 5838626"/>
                <a:gd name="connsiteX465" fmla="*/ 3520154 w 4749368"/>
                <a:gd name="connsiteY465" fmla="*/ 620329 h 5838626"/>
                <a:gd name="connsiteX466" fmla="*/ 3584448 w 4749368"/>
                <a:gd name="connsiteY466" fmla="*/ 608444 h 5838626"/>
                <a:gd name="connsiteX467" fmla="*/ 3595013 w 4749368"/>
                <a:gd name="connsiteY467" fmla="*/ 605121 h 5838626"/>
                <a:gd name="connsiteX468" fmla="*/ 3593021 w 4749368"/>
                <a:gd name="connsiteY468" fmla="*/ 601809 h 5838626"/>
                <a:gd name="connsiteX469" fmla="*/ 3598671 w 4749368"/>
                <a:gd name="connsiteY469" fmla="*/ 558557 h 5838626"/>
                <a:gd name="connsiteX470" fmla="*/ 3573733 w 4749368"/>
                <a:gd name="connsiteY470" fmla="*/ 544702 h 5838626"/>
                <a:gd name="connsiteX471" fmla="*/ 3448025 w 4749368"/>
                <a:gd name="connsiteY471" fmla="*/ 565 h 5838626"/>
                <a:gd name="connsiteX472" fmla="*/ 3476751 w 4749368"/>
                <a:gd name="connsiteY472" fmla="*/ 1604 h 5838626"/>
                <a:gd name="connsiteX473" fmla="*/ 3579275 w 4749368"/>
                <a:gd name="connsiteY473" fmla="*/ 62564 h 5838626"/>
                <a:gd name="connsiteX474" fmla="*/ 3687341 w 4749368"/>
                <a:gd name="connsiteY474" fmla="*/ 109670 h 5838626"/>
                <a:gd name="connsiteX475" fmla="*/ 3778781 w 4749368"/>
                <a:gd name="connsiteY475" fmla="*/ 167859 h 5838626"/>
                <a:gd name="connsiteX476" fmla="*/ 3834199 w 4749368"/>
                <a:gd name="connsiteY476" fmla="*/ 231590 h 5838626"/>
                <a:gd name="connsiteX477" fmla="*/ 3850824 w 4749368"/>
                <a:gd name="connsiteY477" fmla="*/ 356280 h 5838626"/>
                <a:gd name="connsiteX478" fmla="*/ 3784322 w 4749368"/>
                <a:gd name="connsiteY478" fmla="*/ 439408 h 5838626"/>
                <a:gd name="connsiteX479" fmla="*/ 3737217 w 4749368"/>
                <a:gd name="connsiteY479" fmla="*/ 475430 h 5838626"/>
                <a:gd name="connsiteX480" fmla="*/ 3762155 w 4749368"/>
                <a:gd name="connsiteY480" fmla="*/ 503139 h 5838626"/>
                <a:gd name="connsiteX481" fmla="*/ 3771507 w 4749368"/>
                <a:gd name="connsiteY481" fmla="*/ 519245 h 5838626"/>
                <a:gd name="connsiteX482" fmla="*/ 3771906 w 4749368"/>
                <a:gd name="connsiteY482" fmla="*/ 522057 h 5838626"/>
                <a:gd name="connsiteX483" fmla="*/ 3778845 w 4749368"/>
                <a:gd name="connsiteY483" fmla="*/ 518281 h 5838626"/>
                <a:gd name="connsiteX484" fmla="*/ 3849892 w 4749368"/>
                <a:gd name="connsiteY484" fmla="*/ 481783 h 5838626"/>
                <a:gd name="connsiteX485" fmla="*/ 3908081 w 4749368"/>
                <a:gd name="connsiteY485" fmla="*/ 462387 h 5838626"/>
                <a:gd name="connsiteX486" fmla="*/ 3977354 w 4749368"/>
                <a:gd name="connsiteY486" fmla="*/ 509492 h 5838626"/>
                <a:gd name="connsiteX487" fmla="*/ 4060481 w 4749368"/>
                <a:gd name="connsiteY487" fmla="*/ 570452 h 5838626"/>
                <a:gd name="connsiteX488" fmla="*/ 4107587 w 4749368"/>
                <a:gd name="connsiteY488" fmla="*/ 670205 h 5838626"/>
                <a:gd name="connsiteX489" fmla="*/ 4057710 w 4749368"/>
                <a:gd name="connsiteY489" fmla="*/ 747790 h 5838626"/>
                <a:gd name="connsiteX490" fmla="*/ 3933019 w 4749368"/>
                <a:gd name="connsiteY490" fmla="*/ 839230 h 5838626"/>
                <a:gd name="connsiteX491" fmla="*/ 3816641 w 4749368"/>
                <a:gd name="connsiteY491" fmla="*/ 916816 h 5838626"/>
                <a:gd name="connsiteX492" fmla="*/ 3808329 w 4749368"/>
                <a:gd name="connsiteY492" fmla="*/ 986089 h 5838626"/>
                <a:gd name="connsiteX493" fmla="*/ 3836038 w 4749368"/>
                <a:gd name="connsiteY493" fmla="*/ 1030423 h 5838626"/>
                <a:gd name="connsiteX494" fmla="*/ 3838809 w 4749368"/>
                <a:gd name="connsiteY494" fmla="*/ 1130176 h 5838626"/>
                <a:gd name="connsiteX495" fmla="*/ 3866518 w 4749368"/>
                <a:gd name="connsiteY495" fmla="*/ 1221616 h 5838626"/>
                <a:gd name="connsiteX496" fmla="*/ 3877601 w 4749368"/>
                <a:gd name="connsiteY496" fmla="*/ 1360161 h 5838626"/>
                <a:gd name="connsiteX497" fmla="*/ 3883143 w 4749368"/>
                <a:gd name="connsiteY497" fmla="*/ 1554125 h 5838626"/>
                <a:gd name="connsiteX498" fmla="*/ 3885222 w 4749368"/>
                <a:gd name="connsiteY498" fmla="*/ 1587268 h 5838626"/>
                <a:gd name="connsiteX499" fmla="*/ 3887277 w 4749368"/>
                <a:gd name="connsiteY499" fmla="*/ 1603260 h 5838626"/>
                <a:gd name="connsiteX500" fmla="*/ 3892388 w 4749368"/>
                <a:gd name="connsiteY500" fmla="*/ 1619815 h 5838626"/>
                <a:gd name="connsiteX501" fmla="*/ 3911784 w 4749368"/>
                <a:gd name="connsiteY501" fmla="*/ 1691859 h 5838626"/>
                <a:gd name="connsiteX502" fmla="*/ 3917326 w 4749368"/>
                <a:gd name="connsiteY502" fmla="*/ 1808237 h 5838626"/>
                <a:gd name="connsiteX503" fmla="*/ 3909013 w 4749368"/>
                <a:gd name="connsiteY503" fmla="*/ 1907990 h 5838626"/>
                <a:gd name="connsiteX504" fmla="*/ 3922868 w 4749368"/>
                <a:gd name="connsiteY504" fmla="*/ 1966179 h 5838626"/>
                <a:gd name="connsiteX505" fmla="*/ 3914555 w 4749368"/>
                <a:gd name="connsiteY505" fmla="*/ 2049306 h 5838626"/>
                <a:gd name="connsiteX506" fmla="*/ 3909013 w 4749368"/>
                <a:gd name="connsiteY506" fmla="*/ 2104724 h 5838626"/>
                <a:gd name="connsiteX507" fmla="*/ 3907709 w 4749368"/>
                <a:gd name="connsiteY507" fmla="*/ 2117688 h 5838626"/>
                <a:gd name="connsiteX508" fmla="*/ 4000452 w 4749368"/>
                <a:gd name="connsiteY508" fmla="*/ 2108274 h 5838626"/>
                <a:gd name="connsiteX509" fmla="*/ 4084359 w 4749368"/>
                <a:gd name="connsiteY509" fmla="*/ 2107776 h 5838626"/>
                <a:gd name="connsiteX510" fmla="*/ 4324649 w 4749368"/>
                <a:gd name="connsiteY510" fmla="*/ 2122129 h 5838626"/>
                <a:gd name="connsiteX511" fmla="*/ 4468736 w 4749368"/>
                <a:gd name="connsiteY511" fmla="*/ 2122129 h 5838626"/>
                <a:gd name="connsiteX512" fmla="*/ 4604510 w 4749368"/>
                <a:gd name="connsiteY512" fmla="*/ 2210798 h 5838626"/>
                <a:gd name="connsiteX513" fmla="*/ 4690409 w 4749368"/>
                <a:gd name="connsiteY513" fmla="*/ 2341031 h 5838626"/>
                <a:gd name="connsiteX514" fmla="*/ 4734743 w 4749368"/>
                <a:gd name="connsiteY514" fmla="*/ 2440783 h 5838626"/>
                <a:gd name="connsiteX515" fmla="*/ 4748598 w 4749368"/>
                <a:gd name="connsiteY515" fmla="*/ 2534994 h 5838626"/>
                <a:gd name="connsiteX516" fmla="*/ 4715347 w 4749368"/>
                <a:gd name="connsiteY516" fmla="*/ 2626434 h 5838626"/>
                <a:gd name="connsiteX517" fmla="*/ 4651616 w 4749368"/>
                <a:gd name="connsiteY517" fmla="*/ 2695707 h 5838626"/>
                <a:gd name="connsiteX518" fmla="*/ 4540780 w 4749368"/>
                <a:gd name="connsiteY518" fmla="*/ 2781605 h 5838626"/>
                <a:gd name="connsiteX519" fmla="*/ 4421630 w 4749368"/>
                <a:gd name="connsiteY519" fmla="*/ 2856420 h 5838626"/>
                <a:gd name="connsiteX520" fmla="*/ 4274772 w 4749368"/>
                <a:gd name="connsiteY520" fmla="*/ 2889671 h 5838626"/>
                <a:gd name="connsiteX521" fmla="*/ 4058641 w 4749368"/>
                <a:gd name="connsiteY521" fmla="*/ 2895213 h 5838626"/>
                <a:gd name="connsiteX522" fmla="*/ 3914554 w 4749368"/>
                <a:gd name="connsiteY522" fmla="*/ 2803773 h 5838626"/>
                <a:gd name="connsiteX523" fmla="*/ 3895158 w 4749368"/>
                <a:gd name="connsiteY523" fmla="*/ 2764980 h 5838626"/>
                <a:gd name="connsiteX524" fmla="*/ 3879662 w 4749368"/>
                <a:gd name="connsiteY524" fmla="*/ 2760168 h 5838626"/>
                <a:gd name="connsiteX525" fmla="*/ 3872990 w 4749368"/>
                <a:gd name="connsiteY525" fmla="*/ 2767751 h 5838626"/>
                <a:gd name="connsiteX526" fmla="*/ 3767696 w 4749368"/>
                <a:gd name="connsiteY526" fmla="*/ 2812085 h 5838626"/>
                <a:gd name="connsiteX527" fmla="*/ 3676256 w 4749368"/>
                <a:gd name="connsiteY527" fmla="*/ 2784376 h 5838626"/>
                <a:gd name="connsiteX528" fmla="*/ 3598670 w 4749368"/>
                <a:gd name="connsiteY528" fmla="*/ 2806543 h 5838626"/>
                <a:gd name="connsiteX529" fmla="*/ 3468438 w 4749368"/>
                <a:gd name="connsiteY529" fmla="*/ 2812085 h 5838626"/>
                <a:gd name="connsiteX530" fmla="*/ 3399165 w 4749368"/>
                <a:gd name="connsiteY530" fmla="*/ 2864733 h 5838626"/>
                <a:gd name="connsiteX531" fmla="*/ 3313267 w 4749368"/>
                <a:gd name="connsiteY531" fmla="*/ 2873045 h 5838626"/>
                <a:gd name="connsiteX532" fmla="*/ 3219056 w 4749368"/>
                <a:gd name="connsiteY532" fmla="*/ 2795460 h 5838626"/>
                <a:gd name="connsiteX533" fmla="*/ 3152554 w 4749368"/>
                <a:gd name="connsiteY533" fmla="*/ 2684623 h 5838626"/>
                <a:gd name="connsiteX534" fmla="*/ 3122074 w 4749368"/>
                <a:gd name="connsiteY534" fmla="*/ 2576558 h 5838626"/>
                <a:gd name="connsiteX535" fmla="*/ 3086052 w 4749368"/>
                <a:gd name="connsiteY535" fmla="*/ 2507285 h 5838626"/>
                <a:gd name="connsiteX536" fmla="*/ 3158096 w 4749368"/>
                <a:gd name="connsiteY536" fmla="*/ 2493431 h 5838626"/>
                <a:gd name="connsiteX537" fmla="*/ 3169180 w 4749368"/>
                <a:gd name="connsiteY537" fmla="*/ 2457409 h 5838626"/>
                <a:gd name="connsiteX538" fmla="*/ 3213514 w 4749368"/>
                <a:gd name="connsiteY538" fmla="*/ 2457409 h 5838626"/>
                <a:gd name="connsiteX539" fmla="*/ 3255078 w 4749368"/>
                <a:gd name="connsiteY539" fmla="*/ 2476805 h 5838626"/>
                <a:gd name="connsiteX540" fmla="*/ 3260620 w 4749368"/>
                <a:gd name="connsiteY540" fmla="*/ 2501743 h 5838626"/>
                <a:gd name="connsiteX541" fmla="*/ 3329892 w 4749368"/>
                <a:gd name="connsiteY541" fmla="*/ 2504514 h 5838626"/>
                <a:gd name="connsiteX542" fmla="*/ 3415790 w 4749368"/>
                <a:gd name="connsiteY542" fmla="*/ 2476805 h 5838626"/>
                <a:gd name="connsiteX543" fmla="*/ 3604212 w 4749368"/>
                <a:gd name="connsiteY543" fmla="*/ 2421387 h 5838626"/>
                <a:gd name="connsiteX544" fmla="*/ 3620482 w 4749368"/>
                <a:gd name="connsiteY544" fmla="*/ 2403905 h 5838626"/>
                <a:gd name="connsiteX545" fmla="*/ 3598671 w 4749368"/>
                <a:gd name="connsiteY545" fmla="*/ 2403982 h 5838626"/>
                <a:gd name="connsiteX546" fmla="*/ 3512773 w 4749368"/>
                <a:gd name="connsiteY546" fmla="*/ 2351335 h 5838626"/>
                <a:gd name="connsiteX547" fmla="*/ 3465149 w 4749368"/>
                <a:gd name="connsiteY547" fmla="*/ 2339905 h 5838626"/>
                <a:gd name="connsiteX548" fmla="*/ 3439828 w 4749368"/>
                <a:gd name="connsiteY548" fmla="*/ 2334953 h 5838626"/>
                <a:gd name="connsiteX549" fmla="*/ 3430122 w 4749368"/>
                <a:gd name="connsiteY549" fmla="*/ 2337437 h 5838626"/>
                <a:gd name="connsiteX550" fmla="*/ 3368685 w 4749368"/>
                <a:gd name="connsiteY550" fmla="*/ 2352114 h 5838626"/>
                <a:gd name="connsiteX551" fmla="*/ 3205201 w 4749368"/>
                <a:gd name="connsiteY551" fmla="*/ 2379823 h 5838626"/>
                <a:gd name="connsiteX552" fmla="*/ 3061114 w 4749368"/>
                <a:gd name="connsiteY552" fmla="*/ 2446325 h 5838626"/>
                <a:gd name="connsiteX553" fmla="*/ 2897630 w 4749368"/>
                <a:gd name="connsiteY553" fmla="*/ 2537765 h 5838626"/>
                <a:gd name="connsiteX554" fmla="*/ 2922569 w 4749368"/>
                <a:gd name="connsiteY554" fmla="*/ 2626434 h 5838626"/>
                <a:gd name="connsiteX555" fmla="*/ 3002925 w 4749368"/>
                <a:gd name="connsiteY555" fmla="*/ 2776063 h 5838626"/>
                <a:gd name="connsiteX556" fmla="*/ 3036176 w 4749368"/>
                <a:gd name="connsiteY556" fmla="*/ 2856420 h 5838626"/>
                <a:gd name="connsiteX557" fmla="*/ 3038947 w 4749368"/>
                <a:gd name="connsiteY557" fmla="*/ 2906296 h 5838626"/>
                <a:gd name="connsiteX558" fmla="*/ 2986300 w 4749368"/>
                <a:gd name="connsiteY558" fmla="*/ 2931234 h 5838626"/>
                <a:gd name="connsiteX559" fmla="*/ 2911485 w 4749368"/>
                <a:gd name="connsiteY559" fmla="*/ 2906296 h 5838626"/>
                <a:gd name="connsiteX560" fmla="*/ 2800649 w 4749368"/>
                <a:gd name="connsiteY560" fmla="*/ 2745583 h 5838626"/>
                <a:gd name="connsiteX561" fmla="*/ 2714750 w 4749368"/>
                <a:gd name="connsiteY561" fmla="*/ 2587642 h 5838626"/>
                <a:gd name="connsiteX562" fmla="*/ 2675958 w 4749368"/>
                <a:gd name="connsiteY562" fmla="*/ 2501743 h 5838626"/>
                <a:gd name="connsiteX563" fmla="*/ 2662103 w 4749368"/>
                <a:gd name="connsiteY563" fmla="*/ 2390907 h 5838626"/>
                <a:gd name="connsiteX564" fmla="*/ 2703667 w 4749368"/>
                <a:gd name="connsiteY564" fmla="*/ 2335489 h 5838626"/>
                <a:gd name="connsiteX565" fmla="*/ 2720292 w 4749368"/>
                <a:gd name="connsiteY565" fmla="*/ 2282842 h 5838626"/>
                <a:gd name="connsiteX566" fmla="*/ 2800649 w 4749368"/>
                <a:gd name="connsiteY566" fmla="*/ 2332718 h 5838626"/>
                <a:gd name="connsiteX567" fmla="*/ 2833900 w 4749368"/>
                <a:gd name="connsiteY567" fmla="*/ 2363198 h 5838626"/>
                <a:gd name="connsiteX568" fmla="*/ 2847754 w 4749368"/>
                <a:gd name="connsiteY568" fmla="*/ 2415845 h 5838626"/>
                <a:gd name="connsiteX569" fmla="*/ 2872692 w 4749368"/>
                <a:gd name="connsiteY569" fmla="*/ 2451867 h 5838626"/>
                <a:gd name="connsiteX570" fmla="*/ 3033405 w 4749368"/>
                <a:gd name="connsiteY570" fmla="*/ 2371511 h 5838626"/>
                <a:gd name="connsiteX571" fmla="*/ 3188576 w 4749368"/>
                <a:gd name="connsiteY571" fmla="*/ 2313322 h 5838626"/>
                <a:gd name="connsiteX572" fmla="*/ 3249190 w 4749368"/>
                <a:gd name="connsiteY572" fmla="*/ 2297736 h 5838626"/>
                <a:gd name="connsiteX573" fmla="*/ 3283191 w 4749368"/>
                <a:gd name="connsiteY573" fmla="*/ 2289596 h 5838626"/>
                <a:gd name="connsiteX574" fmla="*/ 3266162 w 4749368"/>
                <a:gd name="connsiteY574" fmla="*/ 2282062 h 5838626"/>
                <a:gd name="connsiteX575" fmla="*/ 3263391 w 4749368"/>
                <a:gd name="connsiteY575" fmla="*/ 2240499 h 5838626"/>
                <a:gd name="connsiteX576" fmla="*/ 3177493 w 4749368"/>
                <a:gd name="connsiteY576" fmla="*/ 2237728 h 5838626"/>
                <a:gd name="connsiteX577" fmla="*/ 3033406 w 4749368"/>
                <a:gd name="connsiteY577" fmla="*/ 2268208 h 5838626"/>
                <a:gd name="connsiteX578" fmla="*/ 3000155 w 4749368"/>
                <a:gd name="connsiteY578" fmla="*/ 2257124 h 5838626"/>
                <a:gd name="connsiteX579" fmla="*/ 3033406 w 4749368"/>
                <a:gd name="connsiteY579" fmla="*/ 2196164 h 5838626"/>
                <a:gd name="connsiteX580" fmla="*/ 3166410 w 4749368"/>
                <a:gd name="connsiteY580" fmla="*/ 2179539 h 5838626"/>
                <a:gd name="connsiteX581" fmla="*/ 3219057 w 4749368"/>
                <a:gd name="connsiteY581" fmla="*/ 2168455 h 5838626"/>
                <a:gd name="connsiteX582" fmla="*/ 3260621 w 4749368"/>
                <a:gd name="connsiteY582" fmla="*/ 2137975 h 5838626"/>
                <a:gd name="connsiteX583" fmla="*/ 3274475 w 4749368"/>
                <a:gd name="connsiteY583" fmla="*/ 2038222 h 5838626"/>
                <a:gd name="connsiteX584" fmla="*/ 3299413 w 4749368"/>
                <a:gd name="connsiteY584" fmla="*/ 1991117 h 5838626"/>
                <a:gd name="connsiteX585" fmla="*/ 3346519 w 4749368"/>
                <a:gd name="connsiteY585" fmla="*/ 1919073 h 5838626"/>
                <a:gd name="connsiteX586" fmla="*/ 3338206 w 4749368"/>
                <a:gd name="connsiteY586" fmla="*/ 1802695 h 5838626"/>
                <a:gd name="connsiteX587" fmla="*/ 3352061 w 4749368"/>
                <a:gd name="connsiteY587" fmla="*/ 1650295 h 5838626"/>
                <a:gd name="connsiteX588" fmla="*/ 3349485 w 4749368"/>
                <a:gd name="connsiteY588" fmla="*/ 1617109 h 5838626"/>
                <a:gd name="connsiteX589" fmla="*/ 3347837 w 4749368"/>
                <a:gd name="connsiteY589" fmla="*/ 1608652 h 5838626"/>
                <a:gd name="connsiteX590" fmla="*/ 3342816 w 4749368"/>
                <a:gd name="connsiteY590" fmla="*/ 1604001 h 5838626"/>
                <a:gd name="connsiteX591" fmla="*/ 3337274 w 4749368"/>
                <a:gd name="connsiteY591" fmla="*/ 1440518 h 5838626"/>
                <a:gd name="connsiteX592" fmla="*/ 3370525 w 4749368"/>
                <a:gd name="connsiteY592" fmla="*/ 1307514 h 5838626"/>
                <a:gd name="connsiteX593" fmla="*/ 3340045 w 4749368"/>
                <a:gd name="connsiteY593" fmla="*/ 1174510 h 5838626"/>
                <a:gd name="connsiteX594" fmla="*/ 3331732 w 4749368"/>
                <a:gd name="connsiteY594" fmla="*/ 1096925 h 5838626"/>
                <a:gd name="connsiteX595" fmla="*/ 3193187 w 4749368"/>
                <a:gd name="connsiteY595" fmla="*/ 1094154 h 5838626"/>
                <a:gd name="connsiteX596" fmla="*/ 2918867 w 4749368"/>
                <a:gd name="connsiteY596" fmla="*/ 1130176 h 5838626"/>
                <a:gd name="connsiteX597" fmla="*/ 2780321 w 4749368"/>
                <a:gd name="connsiteY597" fmla="*/ 1016569 h 5838626"/>
                <a:gd name="connsiteX598" fmla="*/ 2752612 w 4749368"/>
                <a:gd name="connsiteY598" fmla="*/ 961150 h 5838626"/>
                <a:gd name="connsiteX599" fmla="*/ 2760925 w 4749368"/>
                <a:gd name="connsiteY599" fmla="*/ 902961 h 5838626"/>
                <a:gd name="connsiteX600" fmla="*/ 2816343 w 4749368"/>
                <a:gd name="connsiteY600" fmla="*/ 905732 h 5838626"/>
                <a:gd name="connsiteX601" fmla="*/ 2860678 w 4749368"/>
                <a:gd name="connsiteY601" fmla="*/ 944525 h 5838626"/>
                <a:gd name="connsiteX602" fmla="*/ 2927179 w 4749368"/>
                <a:gd name="connsiteY602" fmla="*/ 952838 h 5838626"/>
                <a:gd name="connsiteX603" fmla="*/ 3010307 w 4749368"/>
                <a:gd name="connsiteY603" fmla="*/ 911274 h 5838626"/>
                <a:gd name="connsiteX604" fmla="*/ 3079579 w 4749368"/>
                <a:gd name="connsiteY604" fmla="*/ 905732 h 5838626"/>
                <a:gd name="connsiteX605" fmla="*/ 3171019 w 4749368"/>
                <a:gd name="connsiteY605" fmla="*/ 861398 h 5838626"/>
                <a:gd name="connsiteX606" fmla="*/ 3295710 w 4749368"/>
                <a:gd name="connsiteY606" fmla="*/ 817063 h 5838626"/>
                <a:gd name="connsiteX607" fmla="*/ 3378838 w 4749368"/>
                <a:gd name="connsiteY607" fmla="*/ 720081 h 5838626"/>
                <a:gd name="connsiteX608" fmla="*/ 3389189 w 4749368"/>
                <a:gd name="connsiteY608" fmla="*/ 710831 h 5838626"/>
                <a:gd name="connsiteX609" fmla="*/ 3385311 w 4749368"/>
                <a:gd name="connsiteY609" fmla="*/ 708186 h 5838626"/>
                <a:gd name="connsiteX610" fmla="*/ 3365915 w 4749368"/>
                <a:gd name="connsiteY610" fmla="*/ 575182 h 5838626"/>
                <a:gd name="connsiteX611" fmla="*/ 3332664 w 4749368"/>
                <a:gd name="connsiteY611" fmla="*/ 456033 h 5838626"/>
                <a:gd name="connsiteX612" fmla="*/ 3230141 w 4749368"/>
                <a:gd name="connsiteY612" fmla="*/ 267611 h 5838626"/>
                <a:gd name="connsiteX613" fmla="*/ 3144242 w 4749368"/>
                <a:gd name="connsiteY613" fmla="*/ 131837 h 5838626"/>
                <a:gd name="connsiteX614" fmla="*/ 3105450 w 4749368"/>
                <a:gd name="connsiteY614" fmla="*/ 48710 h 5838626"/>
                <a:gd name="connsiteX615" fmla="*/ 3216286 w 4749368"/>
                <a:gd name="connsiteY615" fmla="*/ 23771 h 5838626"/>
                <a:gd name="connsiteX616" fmla="*/ 3354831 w 4749368"/>
                <a:gd name="connsiteY616" fmla="*/ 18230 h 5838626"/>
                <a:gd name="connsiteX617" fmla="*/ 3448025 w 4749368"/>
                <a:gd name="connsiteY617" fmla="*/ 565 h 583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Lst>
              <a:rect l="l" t="t" r="r" b="b"/>
              <a:pathLst>
                <a:path w="4749368" h="5838626">
                  <a:moveTo>
                    <a:pt x="2026832" y="3343699"/>
                  </a:moveTo>
                  <a:cubicBezTo>
                    <a:pt x="2011225" y="3344158"/>
                    <a:pt x="2005601" y="3350126"/>
                    <a:pt x="1981301" y="3359278"/>
                  </a:cubicBezTo>
                  <a:lnTo>
                    <a:pt x="1973289" y="3361847"/>
                  </a:lnTo>
                  <a:lnTo>
                    <a:pt x="1971747" y="3369405"/>
                  </a:lnTo>
                  <a:cubicBezTo>
                    <a:pt x="1968075" y="3402456"/>
                    <a:pt x="1981540" y="3408577"/>
                    <a:pt x="1982764" y="3428162"/>
                  </a:cubicBezTo>
                  <a:cubicBezTo>
                    <a:pt x="1983988" y="3447747"/>
                    <a:pt x="1984600" y="3458764"/>
                    <a:pt x="1979092" y="3486918"/>
                  </a:cubicBezTo>
                  <a:cubicBezTo>
                    <a:pt x="1973584" y="3515072"/>
                    <a:pt x="1945429" y="3561588"/>
                    <a:pt x="1949713" y="3597087"/>
                  </a:cubicBezTo>
                  <a:cubicBezTo>
                    <a:pt x="1952926" y="3623711"/>
                    <a:pt x="1974731" y="3626236"/>
                    <a:pt x="1991113" y="3657336"/>
                  </a:cubicBezTo>
                  <a:lnTo>
                    <a:pt x="1992504" y="3661663"/>
                  </a:lnTo>
                  <a:lnTo>
                    <a:pt x="2008470" y="3626465"/>
                  </a:lnTo>
                  <a:cubicBezTo>
                    <a:pt x="2034788" y="3575665"/>
                    <a:pt x="2088037" y="3502832"/>
                    <a:pt x="2103950" y="3464885"/>
                  </a:cubicBezTo>
                  <a:cubicBezTo>
                    <a:pt x="2119863" y="3426938"/>
                    <a:pt x="2108846" y="3415309"/>
                    <a:pt x="2103950" y="3398784"/>
                  </a:cubicBezTo>
                  <a:cubicBezTo>
                    <a:pt x="2099054" y="3382259"/>
                    <a:pt x="2087424" y="3374914"/>
                    <a:pt x="2074571" y="3365733"/>
                  </a:cubicBezTo>
                  <a:cubicBezTo>
                    <a:pt x="2061718" y="3356552"/>
                    <a:pt x="2047642" y="3343087"/>
                    <a:pt x="2026832" y="3343699"/>
                  </a:cubicBezTo>
                  <a:close/>
                  <a:moveTo>
                    <a:pt x="3836449" y="3027696"/>
                  </a:moveTo>
                  <a:cubicBezTo>
                    <a:pt x="3856365" y="3026714"/>
                    <a:pt x="3877378" y="3028215"/>
                    <a:pt x="3895158" y="3033757"/>
                  </a:cubicBezTo>
                  <a:cubicBezTo>
                    <a:pt x="3930718" y="3044841"/>
                    <a:pt x="3960736" y="3078554"/>
                    <a:pt x="3997681" y="3103030"/>
                  </a:cubicBezTo>
                  <a:cubicBezTo>
                    <a:pt x="4034626" y="3127506"/>
                    <a:pt x="4093739" y="3157986"/>
                    <a:pt x="4116830" y="3180615"/>
                  </a:cubicBezTo>
                  <a:cubicBezTo>
                    <a:pt x="4139921" y="3203244"/>
                    <a:pt x="4144540" y="3218946"/>
                    <a:pt x="4136227" y="3238804"/>
                  </a:cubicBezTo>
                  <a:cubicBezTo>
                    <a:pt x="4127914" y="3258662"/>
                    <a:pt x="4084041" y="3278520"/>
                    <a:pt x="4066954" y="3299764"/>
                  </a:cubicBezTo>
                  <a:cubicBezTo>
                    <a:pt x="4049867" y="3321008"/>
                    <a:pt x="4037398" y="3350564"/>
                    <a:pt x="4033703" y="3366266"/>
                  </a:cubicBezTo>
                  <a:cubicBezTo>
                    <a:pt x="4030009" y="3381968"/>
                    <a:pt x="4033703" y="3388895"/>
                    <a:pt x="4044787" y="3393975"/>
                  </a:cubicBezTo>
                  <a:cubicBezTo>
                    <a:pt x="4055871" y="3399055"/>
                    <a:pt x="4084965" y="3402288"/>
                    <a:pt x="4100205" y="3396746"/>
                  </a:cubicBezTo>
                  <a:cubicBezTo>
                    <a:pt x="4115445" y="3391204"/>
                    <a:pt x="4120063" y="3372270"/>
                    <a:pt x="4136227" y="3360724"/>
                  </a:cubicBezTo>
                  <a:cubicBezTo>
                    <a:pt x="4152391" y="3349178"/>
                    <a:pt x="4177791" y="3333938"/>
                    <a:pt x="4197187" y="3327473"/>
                  </a:cubicBezTo>
                  <a:cubicBezTo>
                    <a:pt x="4216583" y="3321008"/>
                    <a:pt x="4229052" y="3315005"/>
                    <a:pt x="4252605" y="3321932"/>
                  </a:cubicBezTo>
                  <a:cubicBezTo>
                    <a:pt x="4276158" y="3328859"/>
                    <a:pt x="4318645" y="3350564"/>
                    <a:pt x="4338503" y="3369037"/>
                  </a:cubicBezTo>
                  <a:cubicBezTo>
                    <a:pt x="4358361" y="3387510"/>
                    <a:pt x="4377296" y="3411524"/>
                    <a:pt x="4371754" y="3432768"/>
                  </a:cubicBezTo>
                  <a:cubicBezTo>
                    <a:pt x="4366212" y="3454012"/>
                    <a:pt x="4336194" y="3475717"/>
                    <a:pt x="4305252" y="3496499"/>
                  </a:cubicBezTo>
                  <a:cubicBezTo>
                    <a:pt x="4274310" y="3517281"/>
                    <a:pt x="4225357" y="3535754"/>
                    <a:pt x="4186103" y="3557459"/>
                  </a:cubicBezTo>
                  <a:cubicBezTo>
                    <a:pt x="4146849" y="3579164"/>
                    <a:pt x="4102052" y="3602717"/>
                    <a:pt x="4069725" y="3626732"/>
                  </a:cubicBezTo>
                  <a:cubicBezTo>
                    <a:pt x="4037398" y="3650746"/>
                    <a:pt x="4005533" y="3678917"/>
                    <a:pt x="3992140" y="3701546"/>
                  </a:cubicBezTo>
                  <a:cubicBezTo>
                    <a:pt x="3978747" y="3724175"/>
                    <a:pt x="3981518" y="3745881"/>
                    <a:pt x="3989369" y="3762506"/>
                  </a:cubicBezTo>
                  <a:cubicBezTo>
                    <a:pt x="3997220" y="3779131"/>
                    <a:pt x="4016616" y="3793910"/>
                    <a:pt x="4039245" y="3801299"/>
                  </a:cubicBezTo>
                  <a:cubicBezTo>
                    <a:pt x="4061874" y="3808688"/>
                    <a:pt x="4088659" y="3811459"/>
                    <a:pt x="4125143" y="3806841"/>
                  </a:cubicBezTo>
                  <a:cubicBezTo>
                    <a:pt x="4161627" y="3802223"/>
                    <a:pt x="4219354" y="3780979"/>
                    <a:pt x="4258147" y="3773590"/>
                  </a:cubicBezTo>
                  <a:cubicBezTo>
                    <a:pt x="4296940" y="3766201"/>
                    <a:pt x="4333886" y="3768510"/>
                    <a:pt x="4357900" y="3762506"/>
                  </a:cubicBezTo>
                  <a:cubicBezTo>
                    <a:pt x="4381914" y="3756502"/>
                    <a:pt x="4380991" y="3740339"/>
                    <a:pt x="4402234" y="3737568"/>
                  </a:cubicBezTo>
                  <a:cubicBezTo>
                    <a:pt x="4423477" y="3734797"/>
                    <a:pt x="4455343" y="3750961"/>
                    <a:pt x="4485361" y="3745881"/>
                  </a:cubicBezTo>
                  <a:cubicBezTo>
                    <a:pt x="4515379" y="3740801"/>
                    <a:pt x="4553248" y="3705241"/>
                    <a:pt x="4582343" y="3707088"/>
                  </a:cubicBezTo>
                  <a:cubicBezTo>
                    <a:pt x="4611438" y="3708935"/>
                    <a:pt x="4633605" y="3730640"/>
                    <a:pt x="4659929" y="3756964"/>
                  </a:cubicBezTo>
                  <a:cubicBezTo>
                    <a:pt x="4686253" y="3783288"/>
                    <a:pt x="4740285" y="3838706"/>
                    <a:pt x="4740285" y="3865030"/>
                  </a:cubicBezTo>
                  <a:cubicBezTo>
                    <a:pt x="4740285" y="3891354"/>
                    <a:pt x="4697798" y="3904746"/>
                    <a:pt x="4659929" y="3914906"/>
                  </a:cubicBezTo>
                  <a:cubicBezTo>
                    <a:pt x="4622060" y="3925066"/>
                    <a:pt x="4573106" y="3925990"/>
                    <a:pt x="4513070" y="3925990"/>
                  </a:cubicBezTo>
                  <a:cubicBezTo>
                    <a:pt x="4453034" y="3925990"/>
                    <a:pt x="4348663" y="3914444"/>
                    <a:pt x="4299710" y="3914906"/>
                  </a:cubicBezTo>
                  <a:cubicBezTo>
                    <a:pt x="4250757" y="3915368"/>
                    <a:pt x="4219354" y="3928761"/>
                    <a:pt x="4219354" y="3928761"/>
                  </a:cubicBezTo>
                  <a:cubicBezTo>
                    <a:pt x="4190721" y="3933841"/>
                    <a:pt x="4159318" y="3934764"/>
                    <a:pt x="4127914" y="3945386"/>
                  </a:cubicBezTo>
                  <a:cubicBezTo>
                    <a:pt x="4096510" y="3956008"/>
                    <a:pt x="4051714" y="3973557"/>
                    <a:pt x="4030932" y="3992492"/>
                  </a:cubicBezTo>
                  <a:cubicBezTo>
                    <a:pt x="4010150" y="4011427"/>
                    <a:pt x="4012921" y="4022971"/>
                    <a:pt x="4003223" y="4058993"/>
                  </a:cubicBezTo>
                  <a:cubicBezTo>
                    <a:pt x="3993525" y="4095015"/>
                    <a:pt x="3970896" y="4177680"/>
                    <a:pt x="3972743" y="4208622"/>
                  </a:cubicBezTo>
                  <a:cubicBezTo>
                    <a:pt x="3974590" y="4239564"/>
                    <a:pt x="3999991" y="4241411"/>
                    <a:pt x="4014307" y="4244644"/>
                  </a:cubicBezTo>
                  <a:cubicBezTo>
                    <a:pt x="4028623" y="4247877"/>
                    <a:pt x="4053099" y="4243259"/>
                    <a:pt x="4058641" y="4228019"/>
                  </a:cubicBezTo>
                  <a:cubicBezTo>
                    <a:pt x="4064183" y="4212779"/>
                    <a:pt x="4047096" y="4177218"/>
                    <a:pt x="4047558" y="4153204"/>
                  </a:cubicBezTo>
                  <a:cubicBezTo>
                    <a:pt x="4048020" y="4129190"/>
                    <a:pt x="4053561" y="4098248"/>
                    <a:pt x="4061412" y="4083932"/>
                  </a:cubicBezTo>
                  <a:cubicBezTo>
                    <a:pt x="4069263" y="4069616"/>
                    <a:pt x="4087736" y="4077004"/>
                    <a:pt x="4094663" y="4067306"/>
                  </a:cubicBezTo>
                  <a:cubicBezTo>
                    <a:pt x="4101590" y="4057608"/>
                    <a:pt x="4087274" y="4034055"/>
                    <a:pt x="4102976" y="4025742"/>
                  </a:cubicBezTo>
                  <a:cubicBezTo>
                    <a:pt x="4118678" y="4017429"/>
                    <a:pt x="4158856" y="4021125"/>
                    <a:pt x="4188874" y="4017430"/>
                  </a:cubicBezTo>
                  <a:cubicBezTo>
                    <a:pt x="4218892" y="4013735"/>
                    <a:pt x="4261841" y="3996186"/>
                    <a:pt x="4283085" y="4003575"/>
                  </a:cubicBezTo>
                  <a:cubicBezTo>
                    <a:pt x="4304329" y="4010964"/>
                    <a:pt x="4309871" y="4043753"/>
                    <a:pt x="4316336" y="4061764"/>
                  </a:cubicBezTo>
                  <a:cubicBezTo>
                    <a:pt x="4322801" y="4079775"/>
                    <a:pt x="4314951" y="4094554"/>
                    <a:pt x="4321878" y="4111641"/>
                  </a:cubicBezTo>
                  <a:cubicBezTo>
                    <a:pt x="4328805" y="4128728"/>
                    <a:pt x="4353282" y="4141197"/>
                    <a:pt x="4357900" y="4164288"/>
                  </a:cubicBezTo>
                  <a:cubicBezTo>
                    <a:pt x="4362518" y="4187379"/>
                    <a:pt x="4369445" y="4223401"/>
                    <a:pt x="4349587" y="4250186"/>
                  </a:cubicBezTo>
                  <a:cubicBezTo>
                    <a:pt x="4329729" y="4276971"/>
                    <a:pt x="4277081" y="4292212"/>
                    <a:pt x="4238750" y="4325001"/>
                  </a:cubicBezTo>
                  <a:cubicBezTo>
                    <a:pt x="4200419" y="4357790"/>
                    <a:pt x="4161626" y="4395659"/>
                    <a:pt x="4119601" y="4446921"/>
                  </a:cubicBezTo>
                  <a:cubicBezTo>
                    <a:pt x="4077576" y="4498183"/>
                    <a:pt x="4029547" y="4574844"/>
                    <a:pt x="3986598" y="4632571"/>
                  </a:cubicBezTo>
                  <a:cubicBezTo>
                    <a:pt x="3943649" y="4690298"/>
                    <a:pt x="3906242" y="4754030"/>
                    <a:pt x="3861907" y="4793284"/>
                  </a:cubicBezTo>
                  <a:lnTo>
                    <a:pt x="3856313" y="4797324"/>
                  </a:lnTo>
                  <a:lnTo>
                    <a:pt x="3834025" y="4829220"/>
                  </a:lnTo>
                  <a:cubicBezTo>
                    <a:pt x="3804758" y="4869225"/>
                    <a:pt x="3765619" y="4918322"/>
                    <a:pt x="3739987" y="4948455"/>
                  </a:cubicBezTo>
                  <a:cubicBezTo>
                    <a:pt x="3705812" y="4988633"/>
                    <a:pt x="3691496" y="4995099"/>
                    <a:pt x="3654089" y="5034353"/>
                  </a:cubicBezTo>
                  <a:cubicBezTo>
                    <a:pt x="3616682" y="5073607"/>
                    <a:pt x="3558492" y="5147498"/>
                    <a:pt x="3515543" y="5183982"/>
                  </a:cubicBezTo>
                  <a:cubicBezTo>
                    <a:pt x="3472594" y="5220466"/>
                    <a:pt x="3441190" y="5225546"/>
                    <a:pt x="3396394" y="5253255"/>
                  </a:cubicBezTo>
                  <a:cubicBezTo>
                    <a:pt x="3351598" y="5280964"/>
                    <a:pt x="3288790" y="5323913"/>
                    <a:pt x="3246765" y="5350237"/>
                  </a:cubicBezTo>
                  <a:cubicBezTo>
                    <a:pt x="3204740" y="5376561"/>
                    <a:pt x="3183957" y="5393186"/>
                    <a:pt x="3144241" y="5411197"/>
                  </a:cubicBezTo>
                  <a:cubicBezTo>
                    <a:pt x="3104525" y="5429208"/>
                    <a:pt x="3047260" y="5442138"/>
                    <a:pt x="3008467" y="5458302"/>
                  </a:cubicBezTo>
                  <a:cubicBezTo>
                    <a:pt x="2969674" y="5474466"/>
                    <a:pt x="2943350" y="5502175"/>
                    <a:pt x="2911485" y="5508179"/>
                  </a:cubicBezTo>
                  <a:cubicBezTo>
                    <a:pt x="2879619" y="5514183"/>
                    <a:pt x="2827896" y="5506793"/>
                    <a:pt x="2817274" y="5494324"/>
                  </a:cubicBezTo>
                  <a:cubicBezTo>
                    <a:pt x="2806652" y="5481855"/>
                    <a:pt x="2826510" y="5451837"/>
                    <a:pt x="2847754" y="5433364"/>
                  </a:cubicBezTo>
                  <a:cubicBezTo>
                    <a:pt x="2868998" y="5414891"/>
                    <a:pt x="2911485" y="5409350"/>
                    <a:pt x="2944736" y="5383488"/>
                  </a:cubicBezTo>
                  <a:cubicBezTo>
                    <a:pt x="2977987" y="5357626"/>
                    <a:pt x="3014933" y="5305440"/>
                    <a:pt x="3047260" y="5278193"/>
                  </a:cubicBezTo>
                  <a:cubicBezTo>
                    <a:pt x="3079587" y="5250946"/>
                    <a:pt x="3138700" y="5220004"/>
                    <a:pt x="3138700" y="5220004"/>
                  </a:cubicBezTo>
                  <a:cubicBezTo>
                    <a:pt x="3172874" y="5197837"/>
                    <a:pt x="3218594" y="5165972"/>
                    <a:pt x="3252307" y="5145190"/>
                  </a:cubicBezTo>
                  <a:cubicBezTo>
                    <a:pt x="3286020" y="5124408"/>
                    <a:pt x="3311420" y="5121637"/>
                    <a:pt x="3340976" y="5095313"/>
                  </a:cubicBezTo>
                  <a:cubicBezTo>
                    <a:pt x="3370532" y="5068989"/>
                    <a:pt x="3397780" y="5014495"/>
                    <a:pt x="3429645" y="4987248"/>
                  </a:cubicBezTo>
                  <a:cubicBezTo>
                    <a:pt x="3461510" y="4960001"/>
                    <a:pt x="3510926" y="4951226"/>
                    <a:pt x="3532169" y="4931830"/>
                  </a:cubicBezTo>
                  <a:cubicBezTo>
                    <a:pt x="3553412" y="4912434"/>
                    <a:pt x="3544638" y="4890728"/>
                    <a:pt x="3557107" y="4870870"/>
                  </a:cubicBezTo>
                  <a:cubicBezTo>
                    <a:pt x="3569576" y="4851012"/>
                    <a:pt x="3588511" y="4836696"/>
                    <a:pt x="3606983" y="4812681"/>
                  </a:cubicBezTo>
                  <a:cubicBezTo>
                    <a:pt x="3625456" y="4788666"/>
                    <a:pt x="3650855" y="4757262"/>
                    <a:pt x="3667942" y="4726782"/>
                  </a:cubicBezTo>
                  <a:lnTo>
                    <a:pt x="3673448" y="4708475"/>
                  </a:lnTo>
                  <a:cubicBezTo>
                    <a:pt x="3673439" y="4702751"/>
                    <a:pt x="3673429" y="4697026"/>
                    <a:pt x="3673420" y="4691302"/>
                  </a:cubicBezTo>
                  <a:cubicBezTo>
                    <a:pt x="3676083" y="4646686"/>
                    <a:pt x="3684915" y="4594471"/>
                    <a:pt x="3681798" y="4563299"/>
                  </a:cubicBezTo>
                  <a:cubicBezTo>
                    <a:pt x="3677642" y="4521736"/>
                    <a:pt x="3669791" y="4496797"/>
                    <a:pt x="3648547" y="4482942"/>
                  </a:cubicBezTo>
                  <a:cubicBezTo>
                    <a:pt x="3627303" y="4469088"/>
                    <a:pt x="3591281" y="4471397"/>
                    <a:pt x="3554336" y="4480172"/>
                  </a:cubicBezTo>
                  <a:cubicBezTo>
                    <a:pt x="3517391" y="4488947"/>
                    <a:pt x="3465205" y="4524968"/>
                    <a:pt x="3426874" y="4535590"/>
                  </a:cubicBezTo>
                  <a:cubicBezTo>
                    <a:pt x="3388543" y="4546212"/>
                    <a:pt x="3352059" y="4536975"/>
                    <a:pt x="3324350" y="4543902"/>
                  </a:cubicBezTo>
                  <a:cubicBezTo>
                    <a:pt x="3296641" y="4550829"/>
                    <a:pt x="3260620" y="4577153"/>
                    <a:pt x="3260620" y="4577153"/>
                  </a:cubicBezTo>
                  <a:cubicBezTo>
                    <a:pt x="3235682" y="4590084"/>
                    <a:pt x="3201968" y="4624259"/>
                    <a:pt x="3174721" y="4621488"/>
                  </a:cubicBezTo>
                  <a:cubicBezTo>
                    <a:pt x="3147474" y="4618717"/>
                    <a:pt x="3104063" y="4576692"/>
                    <a:pt x="3097136" y="4560528"/>
                  </a:cubicBezTo>
                  <a:cubicBezTo>
                    <a:pt x="3090209" y="4544364"/>
                    <a:pt x="3110991" y="4540208"/>
                    <a:pt x="3133158" y="4524506"/>
                  </a:cubicBezTo>
                  <a:cubicBezTo>
                    <a:pt x="3155325" y="4508804"/>
                    <a:pt x="3198737" y="4481095"/>
                    <a:pt x="3230140" y="4466317"/>
                  </a:cubicBezTo>
                  <a:cubicBezTo>
                    <a:pt x="3261543" y="4451539"/>
                    <a:pt x="3294795" y="4448768"/>
                    <a:pt x="3321580" y="4435837"/>
                  </a:cubicBezTo>
                  <a:cubicBezTo>
                    <a:pt x="3348365" y="4422906"/>
                    <a:pt x="3368685" y="4400739"/>
                    <a:pt x="3390852" y="4388732"/>
                  </a:cubicBezTo>
                  <a:cubicBezTo>
                    <a:pt x="3413019" y="4376725"/>
                    <a:pt x="3432878" y="4375800"/>
                    <a:pt x="3454583" y="4363793"/>
                  </a:cubicBezTo>
                  <a:cubicBezTo>
                    <a:pt x="3476288" y="4351786"/>
                    <a:pt x="3499380" y="4323153"/>
                    <a:pt x="3521085" y="4316688"/>
                  </a:cubicBezTo>
                  <a:cubicBezTo>
                    <a:pt x="3542790" y="4310223"/>
                    <a:pt x="3563111" y="4314841"/>
                    <a:pt x="3584816" y="4325001"/>
                  </a:cubicBezTo>
                  <a:cubicBezTo>
                    <a:pt x="3606521" y="4335161"/>
                    <a:pt x="3635154" y="4363332"/>
                    <a:pt x="3651318" y="4377648"/>
                  </a:cubicBezTo>
                  <a:cubicBezTo>
                    <a:pt x="3667482" y="4391964"/>
                    <a:pt x="3668867" y="4404895"/>
                    <a:pt x="3681798" y="4410899"/>
                  </a:cubicBezTo>
                  <a:cubicBezTo>
                    <a:pt x="3694729" y="4416903"/>
                    <a:pt x="3724285" y="4422906"/>
                    <a:pt x="3728903" y="4413670"/>
                  </a:cubicBezTo>
                  <a:cubicBezTo>
                    <a:pt x="3733521" y="4404434"/>
                    <a:pt x="3713201" y="4373954"/>
                    <a:pt x="3709507" y="4355481"/>
                  </a:cubicBezTo>
                  <a:cubicBezTo>
                    <a:pt x="3705813" y="4337008"/>
                    <a:pt x="3709969" y="4320844"/>
                    <a:pt x="3706736" y="4302833"/>
                  </a:cubicBezTo>
                  <a:cubicBezTo>
                    <a:pt x="3703503" y="4284822"/>
                    <a:pt x="3690573" y="4266810"/>
                    <a:pt x="3690111" y="4247414"/>
                  </a:cubicBezTo>
                  <a:cubicBezTo>
                    <a:pt x="3689649" y="4228018"/>
                    <a:pt x="3703043" y="4206313"/>
                    <a:pt x="3703966" y="4186455"/>
                  </a:cubicBezTo>
                  <a:cubicBezTo>
                    <a:pt x="3704889" y="4166597"/>
                    <a:pt x="3706736" y="4140735"/>
                    <a:pt x="3695652" y="4128266"/>
                  </a:cubicBezTo>
                  <a:cubicBezTo>
                    <a:pt x="3684568" y="4115797"/>
                    <a:pt x="3658707" y="4113026"/>
                    <a:pt x="3637463" y="4111641"/>
                  </a:cubicBezTo>
                  <a:cubicBezTo>
                    <a:pt x="3616219" y="4110256"/>
                    <a:pt x="3605135" y="4117644"/>
                    <a:pt x="3568190" y="4119953"/>
                  </a:cubicBezTo>
                  <a:cubicBezTo>
                    <a:pt x="3531245" y="4122262"/>
                    <a:pt x="3462433" y="4113488"/>
                    <a:pt x="3415790" y="4125495"/>
                  </a:cubicBezTo>
                  <a:cubicBezTo>
                    <a:pt x="3369147" y="4137502"/>
                    <a:pt x="3326198" y="4173986"/>
                    <a:pt x="3288329" y="4191997"/>
                  </a:cubicBezTo>
                  <a:cubicBezTo>
                    <a:pt x="3250460" y="4210008"/>
                    <a:pt x="3224598" y="4216474"/>
                    <a:pt x="3188576" y="4233561"/>
                  </a:cubicBezTo>
                  <a:cubicBezTo>
                    <a:pt x="3152554" y="4250648"/>
                    <a:pt x="3107758" y="4275587"/>
                    <a:pt x="3072198" y="4294521"/>
                  </a:cubicBezTo>
                  <a:cubicBezTo>
                    <a:pt x="3036638" y="4313455"/>
                    <a:pt x="3003849" y="4333313"/>
                    <a:pt x="2975216" y="4347168"/>
                  </a:cubicBezTo>
                  <a:cubicBezTo>
                    <a:pt x="2946583" y="4361022"/>
                    <a:pt x="2917950" y="4370259"/>
                    <a:pt x="2900401" y="4377648"/>
                  </a:cubicBezTo>
                  <a:cubicBezTo>
                    <a:pt x="2882852" y="4385037"/>
                    <a:pt x="2878695" y="4382728"/>
                    <a:pt x="2869921" y="4391502"/>
                  </a:cubicBezTo>
                  <a:cubicBezTo>
                    <a:pt x="2861147" y="4400276"/>
                    <a:pt x="2859761" y="4424291"/>
                    <a:pt x="2847754" y="4430295"/>
                  </a:cubicBezTo>
                  <a:cubicBezTo>
                    <a:pt x="2835747" y="4436299"/>
                    <a:pt x="2795568" y="4420597"/>
                    <a:pt x="2775710" y="4410899"/>
                  </a:cubicBezTo>
                  <a:cubicBezTo>
                    <a:pt x="2755852" y="4401201"/>
                    <a:pt x="2748925" y="4389655"/>
                    <a:pt x="2728605" y="4372106"/>
                  </a:cubicBezTo>
                  <a:cubicBezTo>
                    <a:pt x="2708285" y="4354557"/>
                    <a:pt x="2664874" y="4329157"/>
                    <a:pt x="2653790" y="4305604"/>
                  </a:cubicBezTo>
                  <a:cubicBezTo>
                    <a:pt x="2642706" y="4282051"/>
                    <a:pt x="2652866" y="4249724"/>
                    <a:pt x="2662103" y="4230790"/>
                  </a:cubicBezTo>
                  <a:cubicBezTo>
                    <a:pt x="2671339" y="4211855"/>
                    <a:pt x="2675496" y="4200310"/>
                    <a:pt x="2709209" y="4191997"/>
                  </a:cubicBezTo>
                  <a:cubicBezTo>
                    <a:pt x="2742922" y="4183684"/>
                    <a:pt x="2830667" y="4182760"/>
                    <a:pt x="2864380" y="4180913"/>
                  </a:cubicBezTo>
                  <a:cubicBezTo>
                    <a:pt x="2898093" y="4179066"/>
                    <a:pt x="2898554" y="4184146"/>
                    <a:pt x="2911485" y="4180913"/>
                  </a:cubicBezTo>
                  <a:cubicBezTo>
                    <a:pt x="2924416" y="4177680"/>
                    <a:pt x="2924878" y="4167982"/>
                    <a:pt x="2941965" y="4161517"/>
                  </a:cubicBezTo>
                  <a:cubicBezTo>
                    <a:pt x="2959052" y="4155052"/>
                    <a:pt x="3002002" y="4149048"/>
                    <a:pt x="3014009" y="4142121"/>
                  </a:cubicBezTo>
                  <a:cubicBezTo>
                    <a:pt x="3026016" y="4135194"/>
                    <a:pt x="3010776" y="4133346"/>
                    <a:pt x="3014009" y="4119953"/>
                  </a:cubicBezTo>
                  <a:cubicBezTo>
                    <a:pt x="3017242" y="4106560"/>
                    <a:pt x="3025554" y="4076080"/>
                    <a:pt x="3033405" y="4061764"/>
                  </a:cubicBezTo>
                  <a:cubicBezTo>
                    <a:pt x="3041256" y="4047448"/>
                    <a:pt x="3044950" y="4039597"/>
                    <a:pt x="3061114" y="4034055"/>
                  </a:cubicBezTo>
                  <a:cubicBezTo>
                    <a:pt x="3077278" y="4028513"/>
                    <a:pt x="3130387" y="4028513"/>
                    <a:pt x="3130387" y="4028513"/>
                  </a:cubicBezTo>
                  <a:cubicBezTo>
                    <a:pt x="3147936" y="4027128"/>
                    <a:pt x="3153016" y="4031745"/>
                    <a:pt x="3166409" y="4025742"/>
                  </a:cubicBezTo>
                  <a:cubicBezTo>
                    <a:pt x="3179802" y="4019739"/>
                    <a:pt x="3193194" y="3999881"/>
                    <a:pt x="3210743" y="3992492"/>
                  </a:cubicBezTo>
                  <a:cubicBezTo>
                    <a:pt x="3228292" y="3985103"/>
                    <a:pt x="3254616" y="3990644"/>
                    <a:pt x="3271703" y="3981408"/>
                  </a:cubicBezTo>
                  <a:cubicBezTo>
                    <a:pt x="3288790" y="3972172"/>
                    <a:pt x="3313267" y="3937073"/>
                    <a:pt x="3313267" y="3937073"/>
                  </a:cubicBezTo>
                  <a:cubicBezTo>
                    <a:pt x="3326198" y="3923218"/>
                    <a:pt x="3340053" y="3912597"/>
                    <a:pt x="3349289" y="3898281"/>
                  </a:cubicBezTo>
                  <a:cubicBezTo>
                    <a:pt x="3358525" y="3883965"/>
                    <a:pt x="3369609" y="3869186"/>
                    <a:pt x="3368685" y="3851175"/>
                  </a:cubicBezTo>
                  <a:cubicBezTo>
                    <a:pt x="3367761" y="3833164"/>
                    <a:pt x="3346980" y="3818386"/>
                    <a:pt x="3343747" y="3790215"/>
                  </a:cubicBezTo>
                  <a:cubicBezTo>
                    <a:pt x="3340514" y="3762044"/>
                    <a:pt x="3349289" y="3708935"/>
                    <a:pt x="3349289" y="3682150"/>
                  </a:cubicBezTo>
                  <a:cubicBezTo>
                    <a:pt x="3349289" y="3655365"/>
                    <a:pt x="3348365" y="3643357"/>
                    <a:pt x="3343747" y="3629502"/>
                  </a:cubicBezTo>
                  <a:cubicBezTo>
                    <a:pt x="3339129" y="3615647"/>
                    <a:pt x="3329893" y="3614262"/>
                    <a:pt x="3321580" y="3599022"/>
                  </a:cubicBezTo>
                  <a:cubicBezTo>
                    <a:pt x="3313267" y="3583782"/>
                    <a:pt x="3294794" y="3550069"/>
                    <a:pt x="3293870" y="3538062"/>
                  </a:cubicBezTo>
                  <a:cubicBezTo>
                    <a:pt x="3292946" y="3526055"/>
                    <a:pt x="3302645" y="3529288"/>
                    <a:pt x="3316038" y="3526979"/>
                  </a:cubicBezTo>
                  <a:cubicBezTo>
                    <a:pt x="3329431" y="3524670"/>
                    <a:pt x="3359911" y="3530673"/>
                    <a:pt x="3374227" y="3524208"/>
                  </a:cubicBezTo>
                  <a:cubicBezTo>
                    <a:pt x="3388543" y="3517742"/>
                    <a:pt x="3389467" y="3495113"/>
                    <a:pt x="3401936" y="3488186"/>
                  </a:cubicBezTo>
                  <a:cubicBezTo>
                    <a:pt x="3414405" y="3481259"/>
                    <a:pt x="3428721" y="3477564"/>
                    <a:pt x="3449041" y="3482644"/>
                  </a:cubicBezTo>
                  <a:cubicBezTo>
                    <a:pt x="3469361" y="3487724"/>
                    <a:pt x="3500765" y="3503888"/>
                    <a:pt x="3523856" y="3518666"/>
                  </a:cubicBezTo>
                  <a:cubicBezTo>
                    <a:pt x="3546947" y="3533444"/>
                    <a:pt x="3569576" y="3557459"/>
                    <a:pt x="3587587" y="3571313"/>
                  </a:cubicBezTo>
                  <a:cubicBezTo>
                    <a:pt x="3605598" y="3585167"/>
                    <a:pt x="3618990" y="3591171"/>
                    <a:pt x="3631921" y="3601793"/>
                  </a:cubicBezTo>
                  <a:cubicBezTo>
                    <a:pt x="3644852" y="3612415"/>
                    <a:pt x="3657783" y="3645666"/>
                    <a:pt x="3665172" y="3635044"/>
                  </a:cubicBezTo>
                  <a:cubicBezTo>
                    <a:pt x="3672561" y="3624422"/>
                    <a:pt x="3675332" y="3571313"/>
                    <a:pt x="3676256" y="3538062"/>
                  </a:cubicBezTo>
                  <a:cubicBezTo>
                    <a:pt x="3677180" y="3504811"/>
                    <a:pt x="3671638" y="3457706"/>
                    <a:pt x="3670714" y="3435539"/>
                  </a:cubicBezTo>
                  <a:cubicBezTo>
                    <a:pt x="3669790" y="3413372"/>
                    <a:pt x="3672099" y="3426303"/>
                    <a:pt x="3670714" y="3405059"/>
                  </a:cubicBezTo>
                  <a:cubicBezTo>
                    <a:pt x="3669329" y="3383815"/>
                    <a:pt x="3663786" y="3339481"/>
                    <a:pt x="3662401" y="3308077"/>
                  </a:cubicBezTo>
                  <a:cubicBezTo>
                    <a:pt x="3661016" y="3276673"/>
                    <a:pt x="3666095" y="3243884"/>
                    <a:pt x="3662401" y="3216637"/>
                  </a:cubicBezTo>
                  <a:cubicBezTo>
                    <a:pt x="3658707" y="3189390"/>
                    <a:pt x="3637925" y="3163066"/>
                    <a:pt x="3640234" y="3144593"/>
                  </a:cubicBezTo>
                  <a:cubicBezTo>
                    <a:pt x="3642543" y="3126120"/>
                    <a:pt x="3660554" y="3115499"/>
                    <a:pt x="3676256" y="3105801"/>
                  </a:cubicBezTo>
                  <a:cubicBezTo>
                    <a:pt x="3691958" y="3096103"/>
                    <a:pt x="3716434" y="3097949"/>
                    <a:pt x="3734445" y="3086404"/>
                  </a:cubicBezTo>
                  <a:cubicBezTo>
                    <a:pt x="3752456" y="3074859"/>
                    <a:pt x="3757536" y="3045302"/>
                    <a:pt x="3784321" y="3036528"/>
                  </a:cubicBezTo>
                  <a:cubicBezTo>
                    <a:pt x="3797714" y="3032141"/>
                    <a:pt x="3816533" y="3028677"/>
                    <a:pt x="3836449" y="3027696"/>
                  </a:cubicBezTo>
                  <a:close/>
                  <a:moveTo>
                    <a:pt x="3579274" y="2543307"/>
                  </a:moveTo>
                  <a:cubicBezTo>
                    <a:pt x="3579274" y="2543307"/>
                    <a:pt x="3570038" y="2551158"/>
                    <a:pt x="3551565" y="2557162"/>
                  </a:cubicBezTo>
                  <a:cubicBezTo>
                    <a:pt x="3533092" y="2563166"/>
                    <a:pt x="3484140" y="2575173"/>
                    <a:pt x="3468438" y="2579329"/>
                  </a:cubicBezTo>
                  <a:cubicBezTo>
                    <a:pt x="3452736" y="2583485"/>
                    <a:pt x="3461049" y="2581176"/>
                    <a:pt x="3457354" y="2582100"/>
                  </a:cubicBezTo>
                  <a:cubicBezTo>
                    <a:pt x="3416059" y="2586230"/>
                    <a:pt x="3442164" y="2580298"/>
                    <a:pt x="3418561" y="2590413"/>
                  </a:cubicBezTo>
                  <a:cubicBezTo>
                    <a:pt x="3413396" y="2592626"/>
                    <a:pt x="3405487" y="2593399"/>
                    <a:pt x="3401936" y="2598725"/>
                  </a:cubicBezTo>
                  <a:cubicBezTo>
                    <a:pt x="3399823" y="2601894"/>
                    <a:pt x="3400089" y="2606114"/>
                    <a:pt x="3399165" y="2609809"/>
                  </a:cubicBezTo>
                  <a:cubicBezTo>
                    <a:pt x="3397318" y="2618584"/>
                    <a:pt x="3391314" y="2644446"/>
                    <a:pt x="3390852" y="2651373"/>
                  </a:cubicBezTo>
                  <a:cubicBezTo>
                    <a:pt x="3396394" y="2652297"/>
                    <a:pt x="3384142" y="2657498"/>
                    <a:pt x="3396394" y="2651373"/>
                  </a:cubicBezTo>
                  <a:cubicBezTo>
                    <a:pt x="3419485" y="2650449"/>
                    <a:pt x="3442609" y="2650139"/>
                    <a:pt x="3465667" y="2648602"/>
                  </a:cubicBezTo>
                  <a:cubicBezTo>
                    <a:pt x="3470366" y="2648289"/>
                    <a:pt x="3475217" y="2647744"/>
                    <a:pt x="3479521" y="2645831"/>
                  </a:cubicBezTo>
                  <a:cubicBezTo>
                    <a:pt x="3483741" y="2643955"/>
                    <a:pt x="3486910" y="2640289"/>
                    <a:pt x="3490605" y="2637518"/>
                  </a:cubicBezTo>
                  <a:cubicBezTo>
                    <a:pt x="3497761" y="2635729"/>
                    <a:pt x="3512793" y="2632272"/>
                    <a:pt x="3518314" y="2629205"/>
                  </a:cubicBezTo>
                  <a:cubicBezTo>
                    <a:pt x="3521739" y="2627302"/>
                    <a:pt x="3523856" y="2623664"/>
                    <a:pt x="3526627" y="2620893"/>
                  </a:cubicBezTo>
                  <a:cubicBezTo>
                    <a:pt x="3579413" y="2617960"/>
                    <a:pt x="3560708" y="2623387"/>
                    <a:pt x="3584816" y="2615351"/>
                  </a:cubicBezTo>
                  <a:cubicBezTo>
                    <a:pt x="3590358" y="2613504"/>
                    <a:pt x="3596103" y="2612182"/>
                    <a:pt x="3601441" y="2609809"/>
                  </a:cubicBezTo>
                  <a:cubicBezTo>
                    <a:pt x="3620146" y="2601495"/>
                    <a:pt x="3600285" y="2607962"/>
                    <a:pt x="3615296" y="2595954"/>
                  </a:cubicBezTo>
                  <a:cubicBezTo>
                    <a:pt x="3617577" y="2594129"/>
                    <a:pt x="3620924" y="2594334"/>
                    <a:pt x="3623609" y="2593183"/>
                  </a:cubicBezTo>
                  <a:cubicBezTo>
                    <a:pt x="3627405" y="2591556"/>
                    <a:pt x="3630998" y="2589489"/>
                    <a:pt x="3634692" y="2587642"/>
                  </a:cubicBezTo>
                  <a:cubicBezTo>
                    <a:pt x="3635632" y="2587524"/>
                    <a:pt x="3659257" y="2586043"/>
                    <a:pt x="3665172" y="2582100"/>
                  </a:cubicBezTo>
                  <a:cubicBezTo>
                    <a:pt x="3668433" y="2579926"/>
                    <a:pt x="3670296" y="2576065"/>
                    <a:pt x="3673485" y="2573787"/>
                  </a:cubicBezTo>
                  <a:cubicBezTo>
                    <a:pt x="3691382" y="2561003"/>
                    <a:pt x="3679187" y="2576319"/>
                    <a:pt x="3690110" y="2559933"/>
                  </a:cubicBezTo>
                  <a:cubicBezTo>
                    <a:pt x="3688263" y="2557162"/>
                    <a:pt x="3687127" y="2553752"/>
                    <a:pt x="3684569" y="2551620"/>
                  </a:cubicBezTo>
                  <a:cubicBezTo>
                    <a:pt x="3681396" y="2548975"/>
                    <a:pt x="3677603" y="2546403"/>
                    <a:pt x="3673485" y="2546078"/>
                  </a:cubicBezTo>
                  <a:cubicBezTo>
                    <a:pt x="3642165" y="2543605"/>
                    <a:pt x="3610678" y="2544231"/>
                    <a:pt x="3579274" y="2543307"/>
                  </a:cubicBezTo>
                  <a:close/>
                  <a:moveTo>
                    <a:pt x="3733919" y="2251374"/>
                  </a:moveTo>
                  <a:lnTo>
                    <a:pt x="3728903" y="2252362"/>
                  </a:lnTo>
                  <a:cubicBezTo>
                    <a:pt x="3692882" y="2260329"/>
                    <a:pt x="3686993" y="2265698"/>
                    <a:pt x="3660973" y="2274898"/>
                  </a:cubicBezTo>
                  <a:lnTo>
                    <a:pt x="3627046" y="2285407"/>
                  </a:lnTo>
                  <a:lnTo>
                    <a:pt x="3629151" y="2309771"/>
                  </a:lnTo>
                  <a:cubicBezTo>
                    <a:pt x="3631345" y="2317737"/>
                    <a:pt x="3635876" y="2325588"/>
                    <a:pt x="3641360" y="2333129"/>
                  </a:cubicBezTo>
                  <a:lnTo>
                    <a:pt x="3644178" y="2336508"/>
                  </a:lnTo>
                  <a:lnTo>
                    <a:pt x="3648959" y="2334385"/>
                  </a:lnTo>
                  <a:cubicBezTo>
                    <a:pt x="3656687" y="2335316"/>
                    <a:pt x="3663442" y="2347612"/>
                    <a:pt x="3687340" y="2343802"/>
                  </a:cubicBezTo>
                  <a:cubicBezTo>
                    <a:pt x="3695307" y="2342532"/>
                    <a:pt x="3706130" y="2339530"/>
                    <a:pt x="3718426" y="2335771"/>
                  </a:cubicBezTo>
                  <a:lnTo>
                    <a:pt x="3742951" y="2328044"/>
                  </a:lnTo>
                  <a:lnTo>
                    <a:pt x="3731675" y="2309771"/>
                  </a:lnTo>
                  <a:cubicBezTo>
                    <a:pt x="3727057" y="2297764"/>
                    <a:pt x="3728212" y="2286103"/>
                    <a:pt x="3730636" y="2273230"/>
                  </a:cubicBezTo>
                  <a:close/>
                  <a:moveTo>
                    <a:pt x="4199958" y="2216340"/>
                  </a:moveTo>
                  <a:lnTo>
                    <a:pt x="3997681" y="2219111"/>
                  </a:lnTo>
                  <a:cubicBezTo>
                    <a:pt x="3950114" y="2220035"/>
                    <a:pt x="3959350" y="2216340"/>
                    <a:pt x="3914554" y="2221882"/>
                  </a:cubicBezTo>
                  <a:lnTo>
                    <a:pt x="3898138" y="2224119"/>
                  </a:lnTo>
                  <a:cubicBezTo>
                    <a:pt x="3898069" y="2224961"/>
                    <a:pt x="3897999" y="2225802"/>
                    <a:pt x="3897930" y="2226644"/>
                  </a:cubicBezTo>
                  <a:cubicBezTo>
                    <a:pt x="3895621" y="2267284"/>
                    <a:pt x="3912708" y="2324088"/>
                    <a:pt x="3895159" y="2348564"/>
                  </a:cubicBezTo>
                  <a:lnTo>
                    <a:pt x="3891223" y="2351605"/>
                  </a:lnTo>
                  <a:lnTo>
                    <a:pt x="3895158" y="2354885"/>
                  </a:lnTo>
                  <a:cubicBezTo>
                    <a:pt x="3934874" y="2381209"/>
                    <a:pt x="4041554" y="2431548"/>
                    <a:pt x="4069725" y="2465722"/>
                  </a:cubicBezTo>
                  <a:cubicBezTo>
                    <a:pt x="4097896" y="2499896"/>
                    <a:pt x="4080347" y="2532224"/>
                    <a:pt x="4064183" y="2559933"/>
                  </a:cubicBezTo>
                  <a:cubicBezTo>
                    <a:pt x="4048019" y="2587642"/>
                    <a:pt x="4004608" y="2597340"/>
                    <a:pt x="3972743" y="2631976"/>
                  </a:cubicBezTo>
                  <a:cubicBezTo>
                    <a:pt x="3964777" y="2640635"/>
                    <a:pt x="3956695" y="2651574"/>
                    <a:pt x="3948520" y="2663582"/>
                  </a:cubicBezTo>
                  <a:lnTo>
                    <a:pt x="3944071" y="2670405"/>
                  </a:lnTo>
                  <a:lnTo>
                    <a:pt x="3946875" y="2671332"/>
                  </a:lnTo>
                  <a:cubicBezTo>
                    <a:pt x="3964951" y="2684277"/>
                    <a:pt x="3981403" y="2713718"/>
                    <a:pt x="3992140" y="2723416"/>
                  </a:cubicBezTo>
                  <a:cubicBezTo>
                    <a:pt x="4006456" y="2736347"/>
                    <a:pt x="3989369" y="2746507"/>
                    <a:pt x="4014307" y="2742813"/>
                  </a:cubicBezTo>
                  <a:cubicBezTo>
                    <a:pt x="4039245" y="2739118"/>
                    <a:pt x="4099744" y="2718336"/>
                    <a:pt x="4141769" y="2701249"/>
                  </a:cubicBezTo>
                  <a:cubicBezTo>
                    <a:pt x="4183794" y="2684162"/>
                    <a:pt x="4223973" y="2664304"/>
                    <a:pt x="4266460" y="2640289"/>
                  </a:cubicBezTo>
                  <a:cubicBezTo>
                    <a:pt x="4308947" y="2616274"/>
                    <a:pt x="4361132" y="2585333"/>
                    <a:pt x="4396692" y="2557162"/>
                  </a:cubicBezTo>
                  <a:cubicBezTo>
                    <a:pt x="4432252" y="2528991"/>
                    <a:pt x="4463194" y="2508670"/>
                    <a:pt x="4479820" y="2471263"/>
                  </a:cubicBezTo>
                  <a:cubicBezTo>
                    <a:pt x="4496446" y="2433856"/>
                    <a:pt x="4503372" y="2368278"/>
                    <a:pt x="4496445" y="2332718"/>
                  </a:cubicBezTo>
                  <a:cubicBezTo>
                    <a:pt x="4489518" y="2297158"/>
                    <a:pt x="4466889" y="2271757"/>
                    <a:pt x="4438256" y="2257903"/>
                  </a:cubicBezTo>
                  <a:cubicBezTo>
                    <a:pt x="4409623" y="2244048"/>
                    <a:pt x="4356053" y="2255133"/>
                    <a:pt x="4324649" y="2249591"/>
                  </a:cubicBezTo>
                  <a:cubicBezTo>
                    <a:pt x="4293245" y="2244049"/>
                    <a:pt x="4270616" y="2230195"/>
                    <a:pt x="4249834" y="2224653"/>
                  </a:cubicBezTo>
                  <a:cubicBezTo>
                    <a:pt x="4229052" y="2219111"/>
                    <a:pt x="4199958" y="2216340"/>
                    <a:pt x="4199958" y="2216340"/>
                  </a:cubicBezTo>
                  <a:close/>
                  <a:moveTo>
                    <a:pt x="3684916" y="2094333"/>
                  </a:moveTo>
                  <a:cubicBezTo>
                    <a:pt x="3663095" y="2095026"/>
                    <a:pt x="3641159" y="2100106"/>
                    <a:pt x="3631922" y="2107495"/>
                  </a:cubicBezTo>
                  <a:cubicBezTo>
                    <a:pt x="3622686" y="2114884"/>
                    <a:pt x="3621416" y="2128623"/>
                    <a:pt x="3622398" y="2144729"/>
                  </a:cubicBezTo>
                  <a:lnTo>
                    <a:pt x="3624824" y="2176052"/>
                  </a:lnTo>
                  <a:lnTo>
                    <a:pt x="3695652" y="2155380"/>
                  </a:lnTo>
                  <a:lnTo>
                    <a:pt x="3744498" y="2144174"/>
                  </a:lnTo>
                  <a:cubicBezTo>
                    <a:pt x="3744582" y="2139575"/>
                    <a:pt x="3744667" y="2134976"/>
                    <a:pt x="3744751" y="2130377"/>
                  </a:cubicBezTo>
                  <a:cubicBezTo>
                    <a:pt x="3743856" y="2120628"/>
                    <a:pt x="3741605" y="2112575"/>
                    <a:pt x="3737217" y="2107495"/>
                  </a:cubicBezTo>
                  <a:cubicBezTo>
                    <a:pt x="3728443" y="2097335"/>
                    <a:pt x="3706737" y="2093640"/>
                    <a:pt x="3684916" y="2094333"/>
                  </a:cubicBezTo>
                  <a:close/>
                  <a:moveTo>
                    <a:pt x="1567795" y="2054726"/>
                  </a:moveTo>
                  <a:cubicBezTo>
                    <a:pt x="1600234" y="2057174"/>
                    <a:pt x="1668172" y="2086552"/>
                    <a:pt x="1722032" y="2109810"/>
                  </a:cubicBezTo>
                  <a:cubicBezTo>
                    <a:pt x="1775892" y="2133068"/>
                    <a:pt x="1847502" y="2168567"/>
                    <a:pt x="1890957" y="2194273"/>
                  </a:cubicBezTo>
                  <a:cubicBezTo>
                    <a:pt x="1934412" y="2219979"/>
                    <a:pt x="1963791" y="2243849"/>
                    <a:pt x="1982764" y="2264046"/>
                  </a:cubicBezTo>
                  <a:cubicBezTo>
                    <a:pt x="2001737" y="2284243"/>
                    <a:pt x="1998678" y="2287916"/>
                    <a:pt x="2004798" y="2315458"/>
                  </a:cubicBezTo>
                  <a:cubicBezTo>
                    <a:pt x="2010919" y="2343000"/>
                    <a:pt x="2009694" y="2393188"/>
                    <a:pt x="2019487" y="2429299"/>
                  </a:cubicBezTo>
                  <a:cubicBezTo>
                    <a:pt x="2029280" y="2465410"/>
                    <a:pt x="2040908" y="2505193"/>
                    <a:pt x="2063554" y="2532123"/>
                  </a:cubicBezTo>
                  <a:cubicBezTo>
                    <a:pt x="2086200" y="2559053"/>
                    <a:pt x="2124760" y="2584759"/>
                    <a:pt x="2155362" y="2590880"/>
                  </a:cubicBezTo>
                  <a:cubicBezTo>
                    <a:pt x="2185965" y="2597000"/>
                    <a:pt x="2218403" y="2572518"/>
                    <a:pt x="2247169" y="2568846"/>
                  </a:cubicBezTo>
                  <a:cubicBezTo>
                    <a:pt x="2275935" y="2565174"/>
                    <a:pt x="2301641" y="2560277"/>
                    <a:pt x="2327959" y="2568846"/>
                  </a:cubicBezTo>
                  <a:cubicBezTo>
                    <a:pt x="2354277" y="2577415"/>
                    <a:pt x="2384879" y="2598836"/>
                    <a:pt x="2405077" y="2620258"/>
                  </a:cubicBezTo>
                  <a:cubicBezTo>
                    <a:pt x="2425275" y="2641680"/>
                    <a:pt x="2457714" y="2667998"/>
                    <a:pt x="2449145" y="2697376"/>
                  </a:cubicBezTo>
                  <a:cubicBezTo>
                    <a:pt x="2440576" y="2726754"/>
                    <a:pt x="2389776" y="2764089"/>
                    <a:pt x="2353665" y="2796528"/>
                  </a:cubicBezTo>
                  <a:cubicBezTo>
                    <a:pt x="2317554" y="2828967"/>
                    <a:pt x="2272875" y="2862018"/>
                    <a:pt x="2232480" y="2892008"/>
                  </a:cubicBezTo>
                  <a:cubicBezTo>
                    <a:pt x="2192085" y="2921998"/>
                    <a:pt x="2142508" y="2955048"/>
                    <a:pt x="2111294" y="2976470"/>
                  </a:cubicBezTo>
                  <a:cubicBezTo>
                    <a:pt x="2080080" y="2997892"/>
                    <a:pt x="2062942" y="3002176"/>
                    <a:pt x="2045193" y="3020538"/>
                  </a:cubicBezTo>
                  <a:cubicBezTo>
                    <a:pt x="2027444" y="3038899"/>
                    <a:pt x="2011530" y="3051752"/>
                    <a:pt x="2004798" y="3086639"/>
                  </a:cubicBezTo>
                  <a:cubicBezTo>
                    <a:pt x="2003115" y="3095361"/>
                    <a:pt x="2002618" y="3105728"/>
                    <a:pt x="2002733" y="3117108"/>
                  </a:cubicBezTo>
                  <a:lnTo>
                    <a:pt x="2003708" y="3139287"/>
                  </a:lnTo>
                  <a:lnTo>
                    <a:pt x="2018942" y="3139887"/>
                  </a:lnTo>
                  <a:cubicBezTo>
                    <a:pt x="2057932" y="3144592"/>
                    <a:pt x="2067227" y="3165134"/>
                    <a:pt x="2100277" y="3167429"/>
                  </a:cubicBezTo>
                  <a:cubicBezTo>
                    <a:pt x="2144344" y="3170489"/>
                    <a:pt x="2201878" y="3161309"/>
                    <a:pt x="2232480" y="3160085"/>
                  </a:cubicBezTo>
                  <a:cubicBezTo>
                    <a:pt x="2263083" y="3158861"/>
                    <a:pt x="2256350" y="3163145"/>
                    <a:pt x="2283892" y="3160085"/>
                  </a:cubicBezTo>
                  <a:cubicBezTo>
                    <a:pt x="2311434" y="3157025"/>
                    <a:pt x="2370803" y="3148455"/>
                    <a:pt x="2397733" y="3141723"/>
                  </a:cubicBezTo>
                  <a:cubicBezTo>
                    <a:pt x="2424663" y="3134991"/>
                    <a:pt x="2429560" y="3123362"/>
                    <a:pt x="2445473" y="3119690"/>
                  </a:cubicBezTo>
                  <a:cubicBezTo>
                    <a:pt x="2461386" y="3116018"/>
                    <a:pt x="2476075" y="3127647"/>
                    <a:pt x="2493212" y="3119690"/>
                  </a:cubicBezTo>
                  <a:cubicBezTo>
                    <a:pt x="2510349" y="3111733"/>
                    <a:pt x="2532384" y="3078683"/>
                    <a:pt x="2548297" y="3071950"/>
                  </a:cubicBezTo>
                  <a:cubicBezTo>
                    <a:pt x="2564210" y="3065217"/>
                    <a:pt x="2572167" y="3081742"/>
                    <a:pt x="2588692" y="3079294"/>
                  </a:cubicBezTo>
                  <a:cubicBezTo>
                    <a:pt x="2605217" y="3076846"/>
                    <a:pt x="2625414" y="3058485"/>
                    <a:pt x="2647448" y="3057261"/>
                  </a:cubicBezTo>
                  <a:cubicBezTo>
                    <a:pt x="2669482" y="3056037"/>
                    <a:pt x="2703757" y="3076846"/>
                    <a:pt x="2720894" y="3071950"/>
                  </a:cubicBezTo>
                  <a:cubicBezTo>
                    <a:pt x="2738031" y="3067054"/>
                    <a:pt x="2732524" y="3034614"/>
                    <a:pt x="2750273" y="3027882"/>
                  </a:cubicBezTo>
                  <a:cubicBezTo>
                    <a:pt x="2768022" y="3021150"/>
                    <a:pt x="2800461" y="3021762"/>
                    <a:pt x="2827391" y="3031555"/>
                  </a:cubicBezTo>
                  <a:cubicBezTo>
                    <a:pt x="2854321" y="3041348"/>
                    <a:pt x="2875130" y="3067054"/>
                    <a:pt x="2911853" y="3086639"/>
                  </a:cubicBezTo>
                  <a:cubicBezTo>
                    <a:pt x="2948576" y="3106224"/>
                    <a:pt x="3015289" y="3127646"/>
                    <a:pt x="3047728" y="3149068"/>
                  </a:cubicBezTo>
                  <a:cubicBezTo>
                    <a:pt x="3080167" y="3170490"/>
                    <a:pt x="3101589" y="3192523"/>
                    <a:pt x="3106485" y="3215169"/>
                  </a:cubicBezTo>
                  <a:cubicBezTo>
                    <a:pt x="3111381" y="3237815"/>
                    <a:pt x="3084451" y="3262909"/>
                    <a:pt x="3077106" y="3284943"/>
                  </a:cubicBezTo>
                  <a:cubicBezTo>
                    <a:pt x="3069761" y="3306977"/>
                    <a:pt x="3074658" y="3334518"/>
                    <a:pt x="3062417" y="3347371"/>
                  </a:cubicBezTo>
                  <a:cubicBezTo>
                    <a:pt x="3050176" y="3360224"/>
                    <a:pt x="3045891" y="3360837"/>
                    <a:pt x="3003660" y="3362061"/>
                  </a:cubicBezTo>
                  <a:cubicBezTo>
                    <a:pt x="2961429" y="3363285"/>
                    <a:pt x="2864725" y="3355328"/>
                    <a:pt x="2809029" y="3354716"/>
                  </a:cubicBezTo>
                  <a:cubicBezTo>
                    <a:pt x="2753333" y="3354104"/>
                    <a:pt x="2706817" y="3352879"/>
                    <a:pt x="2669482" y="3358388"/>
                  </a:cubicBezTo>
                  <a:cubicBezTo>
                    <a:pt x="2632147" y="3363896"/>
                    <a:pt x="2604605" y="3377362"/>
                    <a:pt x="2585019" y="3387767"/>
                  </a:cubicBezTo>
                  <a:cubicBezTo>
                    <a:pt x="2565434" y="3398172"/>
                    <a:pt x="2554417" y="3402456"/>
                    <a:pt x="2551969" y="3420817"/>
                  </a:cubicBezTo>
                  <a:cubicBezTo>
                    <a:pt x="2549521" y="3439178"/>
                    <a:pt x="2567882" y="3460600"/>
                    <a:pt x="2570330" y="3497935"/>
                  </a:cubicBezTo>
                  <a:cubicBezTo>
                    <a:pt x="2572778" y="3535270"/>
                    <a:pt x="2572778" y="3602596"/>
                    <a:pt x="2566658" y="3644827"/>
                  </a:cubicBezTo>
                  <a:cubicBezTo>
                    <a:pt x="2560538" y="3687058"/>
                    <a:pt x="2551968" y="3715824"/>
                    <a:pt x="2533607" y="3751323"/>
                  </a:cubicBezTo>
                  <a:cubicBezTo>
                    <a:pt x="2515246" y="3786822"/>
                    <a:pt x="2488928" y="3826605"/>
                    <a:pt x="2456489" y="3857820"/>
                  </a:cubicBezTo>
                  <a:cubicBezTo>
                    <a:pt x="2424050" y="3889035"/>
                    <a:pt x="2375699" y="3914740"/>
                    <a:pt x="2338976" y="3938610"/>
                  </a:cubicBezTo>
                  <a:cubicBezTo>
                    <a:pt x="2302253" y="3962480"/>
                    <a:pt x="2272263" y="3964928"/>
                    <a:pt x="2236152" y="4001039"/>
                  </a:cubicBezTo>
                  <a:cubicBezTo>
                    <a:pt x="2200041" y="4037150"/>
                    <a:pt x="2184740" y="4121000"/>
                    <a:pt x="2122311" y="4155275"/>
                  </a:cubicBezTo>
                  <a:lnTo>
                    <a:pt x="2119430" y="4156659"/>
                  </a:lnTo>
                  <a:lnTo>
                    <a:pt x="2110376" y="4174325"/>
                  </a:lnTo>
                  <a:cubicBezTo>
                    <a:pt x="2098747" y="4196129"/>
                    <a:pt x="2085588" y="4219540"/>
                    <a:pt x="2074571" y="4239737"/>
                  </a:cubicBezTo>
                  <a:cubicBezTo>
                    <a:pt x="2052537" y="4280132"/>
                    <a:pt x="2034788" y="4321752"/>
                    <a:pt x="2004798" y="4360923"/>
                  </a:cubicBezTo>
                  <a:cubicBezTo>
                    <a:pt x="1989803" y="4380509"/>
                    <a:pt x="1984142" y="4402849"/>
                    <a:pt x="1971289" y="4423352"/>
                  </a:cubicBezTo>
                  <a:lnTo>
                    <a:pt x="1951647" y="4444511"/>
                  </a:lnTo>
                  <a:lnTo>
                    <a:pt x="1940992" y="4462370"/>
                  </a:lnTo>
                  <a:cubicBezTo>
                    <a:pt x="1927526" y="4482721"/>
                    <a:pt x="1912072" y="4502919"/>
                    <a:pt x="1898301" y="4522504"/>
                  </a:cubicBezTo>
                  <a:cubicBezTo>
                    <a:pt x="1870759" y="4561675"/>
                    <a:pt x="1841381" y="4595338"/>
                    <a:pt x="1806494" y="4636345"/>
                  </a:cubicBezTo>
                  <a:cubicBezTo>
                    <a:pt x="1771607" y="4677352"/>
                    <a:pt x="1728764" y="4731212"/>
                    <a:pt x="1688981" y="4768547"/>
                  </a:cubicBezTo>
                  <a:cubicBezTo>
                    <a:pt x="1649198" y="4805882"/>
                    <a:pt x="1605130" y="4819348"/>
                    <a:pt x="1567795" y="4860355"/>
                  </a:cubicBezTo>
                  <a:cubicBezTo>
                    <a:pt x="1530460" y="4901362"/>
                    <a:pt x="1494349" y="4968075"/>
                    <a:pt x="1464971" y="5014591"/>
                  </a:cubicBezTo>
                  <a:cubicBezTo>
                    <a:pt x="1435593" y="5061107"/>
                    <a:pt x="1428249" y="5100278"/>
                    <a:pt x="1391526" y="5139449"/>
                  </a:cubicBezTo>
                  <a:cubicBezTo>
                    <a:pt x="1354803" y="5178620"/>
                    <a:pt x="1288701" y="5214118"/>
                    <a:pt x="1244634" y="5249617"/>
                  </a:cubicBezTo>
                  <a:cubicBezTo>
                    <a:pt x="1200567" y="5285116"/>
                    <a:pt x="1161396" y="5328571"/>
                    <a:pt x="1127121" y="5352441"/>
                  </a:cubicBezTo>
                  <a:cubicBezTo>
                    <a:pt x="1092846" y="5376311"/>
                    <a:pt x="1073261" y="5370803"/>
                    <a:pt x="1038986" y="5392837"/>
                  </a:cubicBezTo>
                  <a:cubicBezTo>
                    <a:pt x="1004711" y="5414871"/>
                    <a:pt x="960032" y="5458326"/>
                    <a:pt x="921473" y="5484644"/>
                  </a:cubicBezTo>
                  <a:cubicBezTo>
                    <a:pt x="882914" y="5510962"/>
                    <a:pt x="847415" y="5522591"/>
                    <a:pt x="807632" y="5550745"/>
                  </a:cubicBezTo>
                  <a:cubicBezTo>
                    <a:pt x="767849" y="5578899"/>
                    <a:pt x="723781" y="5630923"/>
                    <a:pt x="682774" y="5653569"/>
                  </a:cubicBezTo>
                  <a:cubicBezTo>
                    <a:pt x="641767" y="5676215"/>
                    <a:pt x="604432" y="5670707"/>
                    <a:pt x="561588" y="5686620"/>
                  </a:cubicBezTo>
                  <a:cubicBezTo>
                    <a:pt x="518744" y="5702533"/>
                    <a:pt x="460600" y="5734360"/>
                    <a:pt x="425713" y="5749049"/>
                  </a:cubicBezTo>
                  <a:cubicBezTo>
                    <a:pt x="390826" y="5763738"/>
                    <a:pt x="352268" y="5774755"/>
                    <a:pt x="352268" y="5774755"/>
                  </a:cubicBezTo>
                  <a:cubicBezTo>
                    <a:pt x="323502" y="5784548"/>
                    <a:pt x="280046" y="5802297"/>
                    <a:pt x="253116" y="5807805"/>
                  </a:cubicBezTo>
                  <a:cubicBezTo>
                    <a:pt x="226186" y="5813313"/>
                    <a:pt x="210272" y="5803521"/>
                    <a:pt x="190687" y="5807805"/>
                  </a:cubicBezTo>
                  <a:cubicBezTo>
                    <a:pt x="171102" y="5812089"/>
                    <a:pt x="166817" y="5829839"/>
                    <a:pt x="135603" y="5833511"/>
                  </a:cubicBezTo>
                  <a:cubicBezTo>
                    <a:pt x="104389" y="5837183"/>
                    <a:pt x="10133" y="5844528"/>
                    <a:pt x="3400" y="5829839"/>
                  </a:cubicBezTo>
                  <a:cubicBezTo>
                    <a:pt x="-3333" y="5815150"/>
                    <a:pt x="67053" y="5765574"/>
                    <a:pt x="95207" y="5745376"/>
                  </a:cubicBezTo>
                  <a:cubicBezTo>
                    <a:pt x="123361" y="5725178"/>
                    <a:pt x="149068" y="5725178"/>
                    <a:pt x="172326" y="5708653"/>
                  </a:cubicBezTo>
                  <a:cubicBezTo>
                    <a:pt x="195584" y="5692128"/>
                    <a:pt x="216393" y="5667647"/>
                    <a:pt x="234754" y="5646225"/>
                  </a:cubicBezTo>
                  <a:cubicBezTo>
                    <a:pt x="253115" y="5624803"/>
                    <a:pt x="272701" y="5598485"/>
                    <a:pt x="282494" y="5580123"/>
                  </a:cubicBezTo>
                  <a:cubicBezTo>
                    <a:pt x="292287" y="5561761"/>
                    <a:pt x="278822" y="5545849"/>
                    <a:pt x="293511" y="5536056"/>
                  </a:cubicBezTo>
                  <a:cubicBezTo>
                    <a:pt x="308200" y="5526263"/>
                    <a:pt x="341251" y="5539729"/>
                    <a:pt x="370629" y="5521367"/>
                  </a:cubicBezTo>
                  <a:cubicBezTo>
                    <a:pt x="400007" y="5503006"/>
                    <a:pt x="442239" y="5443024"/>
                    <a:pt x="469781" y="5425887"/>
                  </a:cubicBezTo>
                  <a:cubicBezTo>
                    <a:pt x="497323" y="5408750"/>
                    <a:pt x="510176" y="5433844"/>
                    <a:pt x="535882" y="5418543"/>
                  </a:cubicBezTo>
                  <a:cubicBezTo>
                    <a:pt x="561588" y="5403242"/>
                    <a:pt x="592802" y="5358562"/>
                    <a:pt x="624017" y="5334080"/>
                  </a:cubicBezTo>
                  <a:cubicBezTo>
                    <a:pt x="655231" y="5309598"/>
                    <a:pt x="677265" y="5302253"/>
                    <a:pt x="723169" y="5271651"/>
                  </a:cubicBezTo>
                  <a:cubicBezTo>
                    <a:pt x="769073" y="5241049"/>
                    <a:pt x="826605" y="5205549"/>
                    <a:pt x="899439" y="5150465"/>
                  </a:cubicBezTo>
                  <a:cubicBezTo>
                    <a:pt x="972273" y="5095381"/>
                    <a:pt x="1096518" y="4999901"/>
                    <a:pt x="1160171" y="4941145"/>
                  </a:cubicBezTo>
                  <a:cubicBezTo>
                    <a:pt x="1223824" y="4882389"/>
                    <a:pt x="1244022" y="4843830"/>
                    <a:pt x="1281357" y="4797926"/>
                  </a:cubicBezTo>
                  <a:cubicBezTo>
                    <a:pt x="1318692" y="4752022"/>
                    <a:pt x="1354803" y="4699386"/>
                    <a:pt x="1384181" y="4665723"/>
                  </a:cubicBezTo>
                  <a:cubicBezTo>
                    <a:pt x="1413559" y="4632060"/>
                    <a:pt x="1443550" y="4622268"/>
                    <a:pt x="1457627" y="4595950"/>
                  </a:cubicBezTo>
                  <a:cubicBezTo>
                    <a:pt x="1471704" y="4569632"/>
                    <a:pt x="1457627" y="4528013"/>
                    <a:pt x="1468644" y="4507815"/>
                  </a:cubicBezTo>
                  <a:lnTo>
                    <a:pt x="1473039" y="4502781"/>
                  </a:lnTo>
                  <a:lnTo>
                    <a:pt x="1472718" y="4502537"/>
                  </a:lnTo>
                  <a:cubicBezTo>
                    <a:pt x="1472660" y="4495651"/>
                    <a:pt x="1489300" y="4483946"/>
                    <a:pt x="1487005" y="4467420"/>
                  </a:cubicBezTo>
                  <a:cubicBezTo>
                    <a:pt x="1483945" y="4445386"/>
                    <a:pt x="1463747" y="4411723"/>
                    <a:pt x="1461299" y="4375612"/>
                  </a:cubicBezTo>
                  <a:cubicBezTo>
                    <a:pt x="1458851" y="4339501"/>
                    <a:pt x="1471704" y="4289926"/>
                    <a:pt x="1472316" y="4250755"/>
                  </a:cubicBezTo>
                  <a:cubicBezTo>
                    <a:pt x="1472928" y="4211584"/>
                    <a:pt x="1475376" y="4174861"/>
                    <a:pt x="1464971" y="4140586"/>
                  </a:cubicBezTo>
                  <a:cubicBezTo>
                    <a:pt x="1454566" y="4106311"/>
                    <a:pt x="1430084" y="4045718"/>
                    <a:pt x="1409887" y="4045106"/>
                  </a:cubicBezTo>
                  <a:cubicBezTo>
                    <a:pt x="1389690" y="4044494"/>
                    <a:pt x="1369492" y="4125285"/>
                    <a:pt x="1343786" y="4136914"/>
                  </a:cubicBezTo>
                  <a:cubicBezTo>
                    <a:pt x="1318080" y="4148543"/>
                    <a:pt x="1285029" y="4111208"/>
                    <a:pt x="1255651" y="4114880"/>
                  </a:cubicBezTo>
                  <a:cubicBezTo>
                    <a:pt x="1226273" y="4118552"/>
                    <a:pt x="1193222" y="4143646"/>
                    <a:pt x="1167516" y="4158947"/>
                  </a:cubicBezTo>
                  <a:cubicBezTo>
                    <a:pt x="1141810" y="4174248"/>
                    <a:pt x="1120388" y="4198730"/>
                    <a:pt x="1101415" y="4206687"/>
                  </a:cubicBezTo>
                  <a:cubicBezTo>
                    <a:pt x="1082442" y="4214644"/>
                    <a:pt x="1067140" y="4198730"/>
                    <a:pt x="1053675" y="4206687"/>
                  </a:cubicBezTo>
                  <a:cubicBezTo>
                    <a:pt x="1040210" y="4214644"/>
                    <a:pt x="1038373" y="4240962"/>
                    <a:pt x="1020624" y="4254427"/>
                  </a:cubicBezTo>
                  <a:cubicBezTo>
                    <a:pt x="1002875" y="4267892"/>
                    <a:pt x="956972" y="4270953"/>
                    <a:pt x="947179" y="4287478"/>
                  </a:cubicBezTo>
                  <a:cubicBezTo>
                    <a:pt x="937386" y="4304003"/>
                    <a:pt x="958196" y="4335830"/>
                    <a:pt x="961868" y="4353579"/>
                  </a:cubicBezTo>
                  <a:cubicBezTo>
                    <a:pt x="965540" y="4371328"/>
                    <a:pt x="980229" y="4381121"/>
                    <a:pt x="969212" y="4393974"/>
                  </a:cubicBezTo>
                  <a:cubicBezTo>
                    <a:pt x="958195" y="4406827"/>
                    <a:pt x="922696" y="4429473"/>
                    <a:pt x="895766" y="4430697"/>
                  </a:cubicBezTo>
                  <a:cubicBezTo>
                    <a:pt x="868836" y="4431921"/>
                    <a:pt x="830278" y="4409887"/>
                    <a:pt x="807632" y="4401318"/>
                  </a:cubicBezTo>
                  <a:cubicBezTo>
                    <a:pt x="784986" y="4392749"/>
                    <a:pt x="788658" y="4384181"/>
                    <a:pt x="759892" y="4379285"/>
                  </a:cubicBezTo>
                  <a:cubicBezTo>
                    <a:pt x="731126" y="4374389"/>
                    <a:pt x="667473" y="4392138"/>
                    <a:pt x="635034" y="4371940"/>
                  </a:cubicBezTo>
                  <a:cubicBezTo>
                    <a:pt x="602595" y="4351742"/>
                    <a:pt x="585458" y="4293598"/>
                    <a:pt x="565260" y="4258099"/>
                  </a:cubicBezTo>
                  <a:cubicBezTo>
                    <a:pt x="545062" y="4222600"/>
                    <a:pt x="511400" y="4179757"/>
                    <a:pt x="513848" y="4158947"/>
                  </a:cubicBezTo>
                  <a:cubicBezTo>
                    <a:pt x="516296" y="4138137"/>
                    <a:pt x="546287" y="4139361"/>
                    <a:pt x="579950" y="4133241"/>
                  </a:cubicBezTo>
                  <a:cubicBezTo>
                    <a:pt x="613613" y="4127121"/>
                    <a:pt x="678489" y="4130794"/>
                    <a:pt x="715824" y="4122225"/>
                  </a:cubicBezTo>
                  <a:cubicBezTo>
                    <a:pt x="753159" y="4113656"/>
                    <a:pt x="770296" y="4098967"/>
                    <a:pt x="803959" y="4081829"/>
                  </a:cubicBezTo>
                  <a:cubicBezTo>
                    <a:pt x="837622" y="4064692"/>
                    <a:pt x="882301" y="4037149"/>
                    <a:pt x="917800" y="4019400"/>
                  </a:cubicBezTo>
                  <a:cubicBezTo>
                    <a:pt x="953299" y="4001651"/>
                    <a:pt x="988798" y="4000427"/>
                    <a:pt x="1016952" y="3975333"/>
                  </a:cubicBezTo>
                  <a:cubicBezTo>
                    <a:pt x="1045106" y="3950239"/>
                    <a:pt x="1067141" y="3891483"/>
                    <a:pt x="1086726" y="3868837"/>
                  </a:cubicBezTo>
                  <a:cubicBezTo>
                    <a:pt x="1106311" y="3846191"/>
                    <a:pt x="1117328" y="3848639"/>
                    <a:pt x="1134465" y="3839458"/>
                  </a:cubicBezTo>
                  <a:cubicBezTo>
                    <a:pt x="1151602" y="3830277"/>
                    <a:pt x="1168740" y="3811916"/>
                    <a:pt x="1189550" y="3813752"/>
                  </a:cubicBezTo>
                  <a:cubicBezTo>
                    <a:pt x="1210360" y="3815588"/>
                    <a:pt x="1235453" y="3839458"/>
                    <a:pt x="1259323" y="3850475"/>
                  </a:cubicBezTo>
                  <a:cubicBezTo>
                    <a:pt x="1283193" y="3861492"/>
                    <a:pt x="1310123" y="3870060"/>
                    <a:pt x="1332769" y="3879853"/>
                  </a:cubicBezTo>
                  <a:cubicBezTo>
                    <a:pt x="1355415" y="3889646"/>
                    <a:pt x="1371940" y="3892707"/>
                    <a:pt x="1395198" y="3909232"/>
                  </a:cubicBezTo>
                  <a:cubicBezTo>
                    <a:pt x="1418456" y="3925757"/>
                    <a:pt x="1452118" y="3961868"/>
                    <a:pt x="1472316" y="3979005"/>
                  </a:cubicBezTo>
                  <a:cubicBezTo>
                    <a:pt x="1492513" y="3996142"/>
                    <a:pt x="1504754" y="4014504"/>
                    <a:pt x="1516383" y="4012056"/>
                  </a:cubicBezTo>
                  <a:cubicBezTo>
                    <a:pt x="1528012" y="4009608"/>
                    <a:pt x="1536581" y="3986962"/>
                    <a:pt x="1542089" y="3964316"/>
                  </a:cubicBezTo>
                  <a:cubicBezTo>
                    <a:pt x="1547597" y="3941670"/>
                    <a:pt x="1554330" y="3896991"/>
                    <a:pt x="1549434" y="3876181"/>
                  </a:cubicBezTo>
                  <a:cubicBezTo>
                    <a:pt x="1544538" y="3855371"/>
                    <a:pt x="1517607" y="3863328"/>
                    <a:pt x="1512711" y="3839458"/>
                  </a:cubicBezTo>
                  <a:cubicBezTo>
                    <a:pt x="1507815" y="3815588"/>
                    <a:pt x="1518832" y="3758668"/>
                    <a:pt x="1520056" y="3732962"/>
                  </a:cubicBezTo>
                  <a:cubicBezTo>
                    <a:pt x="1521280" y="3707256"/>
                    <a:pt x="1520056" y="3685222"/>
                    <a:pt x="1520056" y="3685222"/>
                  </a:cubicBezTo>
                  <a:cubicBezTo>
                    <a:pt x="1520056" y="3667473"/>
                    <a:pt x="1520668" y="3647275"/>
                    <a:pt x="1520056" y="3626465"/>
                  </a:cubicBezTo>
                  <a:cubicBezTo>
                    <a:pt x="1519444" y="3605655"/>
                    <a:pt x="1519443" y="3589742"/>
                    <a:pt x="1516383" y="3560364"/>
                  </a:cubicBezTo>
                  <a:cubicBezTo>
                    <a:pt x="1513323" y="3530986"/>
                    <a:pt x="1506590" y="3477126"/>
                    <a:pt x="1501694" y="3450196"/>
                  </a:cubicBezTo>
                  <a:cubicBezTo>
                    <a:pt x="1500470" y="3443464"/>
                    <a:pt x="1498864" y="3438529"/>
                    <a:pt x="1497161" y="3434503"/>
                  </a:cubicBezTo>
                  <a:lnTo>
                    <a:pt x="1497120" y="3434419"/>
                  </a:lnTo>
                  <a:lnTo>
                    <a:pt x="1479029" y="3432035"/>
                  </a:lnTo>
                  <a:cubicBezTo>
                    <a:pt x="1458888" y="3427244"/>
                    <a:pt x="1454413" y="3419440"/>
                    <a:pt x="1439265" y="3417145"/>
                  </a:cubicBezTo>
                  <a:cubicBezTo>
                    <a:pt x="1419068" y="3414085"/>
                    <a:pt x="1401930" y="3412249"/>
                    <a:pt x="1384181" y="3417145"/>
                  </a:cubicBezTo>
                  <a:cubicBezTo>
                    <a:pt x="1366432" y="3422041"/>
                    <a:pt x="1359087" y="3437954"/>
                    <a:pt x="1332769" y="3446523"/>
                  </a:cubicBezTo>
                  <a:cubicBezTo>
                    <a:pt x="1306451" y="3455092"/>
                    <a:pt x="1256875" y="3464273"/>
                    <a:pt x="1226273" y="3468557"/>
                  </a:cubicBezTo>
                  <a:cubicBezTo>
                    <a:pt x="1195671" y="3472841"/>
                    <a:pt x="1176084" y="3468557"/>
                    <a:pt x="1149154" y="3472229"/>
                  </a:cubicBezTo>
                  <a:cubicBezTo>
                    <a:pt x="1122224" y="3475901"/>
                    <a:pt x="1103863" y="3480186"/>
                    <a:pt x="1064692" y="3490591"/>
                  </a:cubicBezTo>
                  <a:cubicBezTo>
                    <a:pt x="1025521" y="3500996"/>
                    <a:pt x="970437" y="3516909"/>
                    <a:pt x="914128" y="3534658"/>
                  </a:cubicBezTo>
                  <a:cubicBezTo>
                    <a:pt x="857820" y="3552407"/>
                    <a:pt x="778865" y="3576277"/>
                    <a:pt x="726841" y="3597087"/>
                  </a:cubicBezTo>
                  <a:cubicBezTo>
                    <a:pt x="674817" y="3617897"/>
                    <a:pt x="641154" y="3639318"/>
                    <a:pt x="601983" y="3659516"/>
                  </a:cubicBezTo>
                  <a:cubicBezTo>
                    <a:pt x="562812" y="3679714"/>
                    <a:pt x="537719" y="3688895"/>
                    <a:pt x="491815" y="3718273"/>
                  </a:cubicBezTo>
                  <a:cubicBezTo>
                    <a:pt x="445912" y="3747651"/>
                    <a:pt x="377974" y="3822933"/>
                    <a:pt x="337579" y="3850475"/>
                  </a:cubicBezTo>
                  <a:cubicBezTo>
                    <a:pt x="297184" y="3878017"/>
                    <a:pt x="277598" y="3884750"/>
                    <a:pt x="249444" y="3883526"/>
                  </a:cubicBezTo>
                  <a:cubicBezTo>
                    <a:pt x="221290" y="3882302"/>
                    <a:pt x="207824" y="3866389"/>
                    <a:pt x="168653" y="3843131"/>
                  </a:cubicBezTo>
                  <a:cubicBezTo>
                    <a:pt x="129482" y="3819873"/>
                    <a:pt x="40123" y="3769685"/>
                    <a:pt x="14417" y="3743979"/>
                  </a:cubicBezTo>
                  <a:lnTo>
                    <a:pt x="14417" y="3688894"/>
                  </a:lnTo>
                  <a:cubicBezTo>
                    <a:pt x="14417" y="3665636"/>
                    <a:pt x="-18022" y="3626466"/>
                    <a:pt x="14417" y="3604432"/>
                  </a:cubicBezTo>
                  <a:cubicBezTo>
                    <a:pt x="46855" y="3582398"/>
                    <a:pt x="165592" y="3565873"/>
                    <a:pt x="209048" y="3556692"/>
                  </a:cubicBezTo>
                  <a:cubicBezTo>
                    <a:pt x="252503" y="3547511"/>
                    <a:pt x="251280" y="3554855"/>
                    <a:pt x="275150" y="3549347"/>
                  </a:cubicBezTo>
                  <a:cubicBezTo>
                    <a:pt x="299020" y="3543839"/>
                    <a:pt x="316769" y="3529761"/>
                    <a:pt x="352268" y="3523641"/>
                  </a:cubicBezTo>
                  <a:cubicBezTo>
                    <a:pt x="387767" y="3517521"/>
                    <a:pt x="456928" y="3519357"/>
                    <a:pt x="488142" y="3512625"/>
                  </a:cubicBezTo>
                  <a:cubicBezTo>
                    <a:pt x="519356" y="3505893"/>
                    <a:pt x="511400" y="3488142"/>
                    <a:pt x="539554" y="3483246"/>
                  </a:cubicBezTo>
                  <a:cubicBezTo>
                    <a:pt x="567708" y="3478349"/>
                    <a:pt x="624629" y="3488754"/>
                    <a:pt x="657068" y="3483246"/>
                  </a:cubicBezTo>
                  <a:cubicBezTo>
                    <a:pt x="689507" y="3477738"/>
                    <a:pt x="712764" y="3456928"/>
                    <a:pt x="734186" y="3450196"/>
                  </a:cubicBezTo>
                  <a:cubicBezTo>
                    <a:pt x="755608" y="3443463"/>
                    <a:pt x="771521" y="3450196"/>
                    <a:pt x="785598" y="3442851"/>
                  </a:cubicBezTo>
                  <a:cubicBezTo>
                    <a:pt x="799675" y="3435506"/>
                    <a:pt x="800287" y="3415921"/>
                    <a:pt x="818648" y="3406128"/>
                  </a:cubicBezTo>
                  <a:cubicBezTo>
                    <a:pt x="837009" y="3396335"/>
                    <a:pt x="877405" y="3392663"/>
                    <a:pt x="895766" y="3384094"/>
                  </a:cubicBezTo>
                  <a:cubicBezTo>
                    <a:pt x="914128" y="3375525"/>
                    <a:pt x="920248" y="3366345"/>
                    <a:pt x="928817" y="3354716"/>
                  </a:cubicBezTo>
                  <a:cubicBezTo>
                    <a:pt x="937386" y="3343087"/>
                    <a:pt x="947791" y="3324726"/>
                    <a:pt x="947179" y="3314321"/>
                  </a:cubicBezTo>
                  <a:cubicBezTo>
                    <a:pt x="946567" y="3303916"/>
                    <a:pt x="922697" y="3305752"/>
                    <a:pt x="925145" y="3292287"/>
                  </a:cubicBezTo>
                  <a:cubicBezTo>
                    <a:pt x="927593" y="3278822"/>
                    <a:pt x="955748" y="3257401"/>
                    <a:pt x="961868" y="3233531"/>
                  </a:cubicBezTo>
                  <a:cubicBezTo>
                    <a:pt x="967989" y="3209661"/>
                    <a:pt x="962480" y="3172938"/>
                    <a:pt x="961868" y="3149068"/>
                  </a:cubicBezTo>
                  <a:cubicBezTo>
                    <a:pt x="961256" y="3125198"/>
                    <a:pt x="959419" y="3106224"/>
                    <a:pt x="958195" y="3090311"/>
                  </a:cubicBezTo>
                  <a:cubicBezTo>
                    <a:pt x="956971" y="3074398"/>
                    <a:pt x="959419" y="3062769"/>
                    <a:pt x="954523" y="3053588"/>
                  </a:cubicBezTo>
                  <a:cubicBezTo>
                    <a:pt x="949627" y="3044407"/>
                    <a:pt x="935549" y="3049304"/>
                    <a:pt x="928817" y="3035227"/>
                  </a:cubicBezTo>
                  <a:cubicBezTo>
                    <a:pt x="922085" y="3021150"/>
                    <a:pt x="920249" y="2988711"/>
                    <a:pt x="914128" y="2969126"/>
                  </a:cubicBezTo>
                  <a:cubicBezTo>
                    <a:pt x="908008" y="2949540"/>
                    <a:pt x="895154" y="2932403"/>
                    <a:pt x="892094" y="2917714"/>
                  </a:cubicBezTo>
                  <a:cubicBezTo>
                    <a:pt x="889034" y="2903025"/>
                    <a:pt x="883525" y="2891396"/>
                    <a:pt x="895766" y="2880991"/>
                  </a:cubicBezTo>
                  <a:cubicBezTo>
                    <a:pt x="908007" y="2870586"/>
                    <a:pt x="941058" y="2859569"/>
                    <a:pt x="965540" y="2855285"/>
                  </a:cubicBezTo>
                  <a:cubicBezTo>
                    <a:pt x="977781" y="2853143"/>
                    <a:pt x="989869" y="2852684"/>
                    <a:pt x="1002493" y="2852990"/>
                  </a:cubicBezTo>
                  <a:cubicBezTo>
                    <a:pt x="1015116" y="2853296"/>
                    <a:pt x="1028275" y="2854367"/>
                    <a:pt x="1042658" y="2855285"/>
                  </a:cubicBezTo>
                  <a:cubicBezTo>
                    <a:pt x="1071424" y="2857121"/>
                    <a:pt x="1114880" y="2859570"/>
                    <a:pt x="1138138" y="2866302"/>
                  </a:cubicBezTo>
                  <a:cubicBezTo>
                    <a:pt x="1161396" y="2873034"/>
                    <a:pt x="1166904" y="2880379"/>
                    <a:pt x="1182205" y="2895680"/>
                  </a:cubicBezTo>
                  <a:cubicBezTo>
                    <a:pt x="1197506" y="2910981"/>
                    <a:pt x="1217704" y="2936075"/>
                    <a:pt x="1229945" y="2958109"/>
                  </a:cubicBezTo>
                  <a:cubicBezTo>
                    <a:pt x="1242186" y="2980143"/>
                    <a:pt x="1245858" y="3008297"/>
                    <a:pt x="1255651" y="3027882"/>
                  </a:cubicBezTo>
                  <a:cubicBezTo>
                    <a:pt x="1265444" y="3047467"/>
                    <a:pt x="1281357" y="3051140"/>
                    <a:pt x="1288701" y="3075622"/>
                  </a:cubicBezTo>
                  <a:cubicBezTo>
                    <a:pt x="1296046" y="3100104"/>
                    <a:pt x="1297270" y="3150904"/>
                    <a:pt x="1299718" y="3174774"/>
                  </a:cubicBezTo>
                  <a:cubicBezTo>
                    <a:pt x="1302166" y="3198644"/>
                    <a:pt x="1294822" y="3205988"/>
                    <a:pt x="1303391" y="3218841"/>
                  </a:cubicBezTo>
                  <a:cubicBezTo>
                    <a:pt x="1311960" y="3231694"/>
                    <a:pt x="1338277" y="3242099"/>
                    <a:pt x="1351130" y="3251892"/>
                  </a:cubicBezTo>
                  <a:cubicBezTo>
                    <a:pt x="1363983" y="3261685"/>
                    <a:pt x="1357863" y="3276374"/>
                    <a:pt x="1380509" y="3277598"/>
                  </a:cubicBezTo>
                  <a:cubicBezTo>
                    <a:pt x="1403155" y="3278822"/>
                    <a:pt x="1487005" y="3259237"/>
                    <a:pt x="1487005" y="3259237"/>
                  </a:cubicBezTo>
                  <a:cubicBezTo>
                    <a:pt x="1503837" y="3256483"/>
                    <a:pt x="1507662" y="3257707"/>
                    <a:pt x="1517302" y="3257171"/>
                  </a:cubicBezTo>
                  <a:lnTo>
                    <a:pt x="1519910" y="3256821"/>
                  </a:lnTo>
                  <a:lnTo>
                    <a:pt x="1523728" y="3218841"/>
                  </a:lnTo>
                  <a:cubicBezTo>
                    <a:pt x="1521892" y="3190687"/>
                    <a:pt x="1507203" y="3154576"/>
                    <a:pt x="1498022" y="3138051"/>
                  </a:cubicBezTo>
                  <a:cubicBezTo>
                    <a:pt x="1488841" y="3121526"/>
                    <a:pt x="1470480" y="3151516"/>
                    <a:pt x="1468644" y="3119690"/>
                  </a:cubicBezTo>
                  <a:cubicBezTo>
                    <a:pt x="1466808" y="3087863"/>
                    <a:pt x="1480885" y="2985651"/>
                    <a:pt x="1487005" y="2947092"/>
                  </a:cubicBezTo>
                  <a:cubicBezTo>
                    <a:pt x="1493125" y="2908533"/>
                    <a:pt x="1500470" y="2931178"/>
                    <a:pt x="1505366" y="2888335"/>
                  </a:cubicBezTo>
                  <a:cubicBezTo>
                    <a:pt x="1510262" y="2845492"/>
                    <a:pt x="1520667" y="2732263"/>
                    <a:pt x="1516383" y="2690032"/>
                  </a:cubicBezTo>
                  <a:cubicBezTo>
                    <a:pt x="1512099" y="2647801"/>
                    <a:pt x="1488229" y="2653920"/>
                    <a:pt x="1479660" y="2634947"/>
                  </a:cubicBezTo>
                  <a:cubicBezTo>
                    <a:pt x="1471091" y="2615974"/>
                    <a:pt x="1466195" y="2626379"/>
                    <a:pt x="1464971" y="2576191"/>
                  </a:cubicBezTo>
                  <a:cubicBezTo>
                    <a:pt x="1463747" y="2526003"/>
                    <a:pt x="1472928" y="2385232"/>
                    <a:pt x="1472316" y="2333820"/>
                  </a:cubicBezTo>
                  <a:cubicBezTo>
                    <a:pt x="1471704" y="2282408"/>
                    <a:pt x="1475376" y="2290976"/>
                    <a:pt x="1461299" y="2267718"/>
                  </a:cubicBezTo>
                  <a:cubicBezTo>
                    <a:pt x="1447222" y="2244460"/>
                    <a:pt x="1400094" y="2211410"/>
                    <a:pt x="1387853" y="2194273"/>
                  </a:cubicBezTo>
                  <a:cubicBezTo>
                    <a:pt x="1375612" y="2177136"/>
                    <a:pt x="1381121" y="2174075"/>
                    <a:pt x="1387853" y="2164894"/>
                  </a:cubicBezTo>
                  <a:cubicBezTo>
                    <a:pt x="1394585" y="2155713"/>
                    <a:pt x="1419067" y="2148369"/>
                    <a:pt x="1428248" y="2139188"/>
                  </a:cubicBezTo>
                  <a:cubicBezTo>
                    <a:pt x="1437429" y="2130007"/>
                    <a:pt x="1426413" y="2117155"/>
                    <a:pt x="1442938" y="2109810"/>
                  </a:cubicBezTo>
                  <a:cubicBezTo>
                    <a:pt x="1459463" y="2102465"/>
                    <a:pt x="1506591" y="2104302"/>
                    <a:pt x="1527400" y="2095121"/>
                  </a:cubicBezTo>
                  <a:cubicBezTo>
                    <a:pt x="1548209" y="2085940"/>
                    <a:pt x="1535356" y="2052278"/>
                    <a:pt x="1567795" y="2054726"/>
                  </a:cubicBezTo>
                  <a:close/>
                  <a:moveTo>
                    <a:pt x="3584751" y="1569885"/>
                  </a:moveTo>
                  <a:cubicBezTo>
                    <a:pt x="3568991" y="1571443"/>
                    <a:pt x="3553867" y="1576062"/>
                    <a:pt x="3547863" y="1581834"/>
                  </a:cubicBezTo>
                  <a:cubicBezTo>
                    <a:pt x="3538858" y="1590493"/>
                    <a:pt x="3553232" y="1614479"/>
                    <a:pt x="3555916" y="1631580"/>
                  </a:cubicBezTo>
                  <a:lnTo>
                    <a:pt x="3553889" y="1642872"/>
                  </a:lnTo>
                  <a:lnTo>
                    <a:pt x="3570962" y="1689088"/>
                  </a:lnTo>
                  <a:cubicBezTo>
                    <a:pt x="3582969" y="1700172"/>
                    <a:pt x="3618991" y="1719106"/>
                    <a:pt x="3629151" y="1711255"/>
                  </a:cubicBezTo>
                  <a:cubicBezTo>
                    <a:pt x="3636771" y="1705367"/>
                    <a:pt x="3630623" y="1678177"/>
                    <a:pt x="3629996" y="1658326"/>
                  </a:cubicBezTo>
                  <a:lnTo>
                    <a:pt x="3631877" y="1642369"/>
                  </a:lnTo>
                  <a:lnTo>
                    <a:pt x="3629259" y="1618029"/>
                  </a:lnTo>
                  <a:cubicBezTo>
                    <a:pt x="3630183" y="1600422"/>
                    <a:pt x="3633993" y="1582758"/>
                    <a:pt x="3625449" y="1576292"/>
                  </a:cubicBezTo>
                  <a:cubicBezTo>
                    <a:pt x="3616906" y="1569827"/>
                    <a:pt x="3600511" y="1568326"/>
                    <a:pt x="3584751" y="1569885"/>
                  </a:cubicBezTo>
                  <a:close/>
                  <a:moveTo>
                    <a:pt x="3593822" y="1201755"/>
                  </a:moveTo>
                  <a:cubicBezTo>
                    <a:pt x="3581584" y="1200254"/>
                    <a:pt x="3569115" y="1202332"/>
                    <a:pt x="3562649" y="1206950"/>
                  </a:cubicBezTo>
                  <a:cubicBezTo>
                    <a:pt x="3549718" y="1216186"/>
                    <a:pt x="3570961" y="1287306"/>
                    <a:pt x="3582045" y="1306702"/>
                  </a:cubicBezTo>
                  <a:cubicBezTo>
                    <a:pt x="3593129" y="1326098"/>
                    <a:pt x="3622224" y="1338106"/>
                    <a:pt x="3629151" y="1323328"/>
                  </a:cubicBezTo>
                  <a:cubicBezTo>
                    <a:pt x="3636078" y="1308550"/>
                    <a:pt x="3634693" y="1237429"/>
                    <a:pt x="3623609" y="1218033"/>
                  </a:cubicBezTo>
                  <a:cubicBezTo>
                    <a:pt x="3618067" y="1208335"/>
                    <a:pt x="3606060" y="1203255"/>
                    <a:pt x="3593822" y="1201755"/>
                  </a:cubicBezTo>
                  <a:close/>
                  <a:moveTo>
                    <a:pt x="3573733" y="544702"/>
                  </a:moveTo>
                  <a:cubicBezTo>
                    <a:pt x="3560341" y="543778"/>
                    <a:pt x="3535402" y="545626"/>
                    <a:pt x="3518315" y="553015"/>
                  </a:cubicBezTo>
                  <a:cubicBezTo>
                    <a:pt x="3501228" y="560404"/>
                    <a:pt x="3474443" y="575644"/>
                    <a:pt x="3471210" y="589037"/>
                  </a:cubicBezTo>
                  <a:cubicBezTo>
                    <a:pt x="3468786" y="599082"/>
                    <a:pt x="3486364" y="607827"/>
                    <a:pt x="3494720" y="619950"/>
                  </a:cubicBezTo>
                  <a:lnTo>
                    <a:pt x="3496341" y="625129"/>
                  </a:lnTo>
                  <a:lnTo>
                    <a:pt x="3506192" y="618640"/>
                  </a:lnTo>
                  <a:cubicBezTo>
                    <a:pt x="3511755" y="615826"/>
                    <a:pt x="3504914" y="623793"/>
                    <a:pt x="3520154" y="620329"/>
                  </a:cubicBezTo>
                  <a:cubicBezTo>
                    <a:pt x="3520154" y="620329"/>
                    <a:pt x="3551327" y="616952"/>
                    <a:pt x="3584448" y="608444"/>
                  </a:cubicBezTo>
                  <a:lnTo>
                    <a:pt x="3595013" y="605121"/>
                  </a:lnTo>
                  <a:lnTo>
                    <a:pt x="3593021" y="601809"/>
                  </a:lnTo>
                  <a:cubicBezTo>
                    <a:pt x="3591917" y="588691"/>
                    <a:pt x="3601788" y="566870"/>
                    <a:pt x="3598671" y="558557"/>
                  </a:cubicBezTo>
                  <a:cubicBezTo>
                    <a:pt x="3594515" y="547473"/>
                    <a:pt x="3587125" y="545626"/>
                    <a:pt x="3573733" y="544702"/>
                  </a:cubicBezTo>
                  <a:close/>
                  <a:moveTo>
                    <a:pt x="3448025" y="565"/>
                  </a:moveTo>
                  <a:cubicBezTo>
                    <a:pt x="3457817" y="-359"/>
                    <a:pt x="3467399" y="-243"/>
                    <a:pt x="3476751" y="1604"/>
                  </a:cubicBezTo>
                  <a:cubicBezTo>
                    <a:pt x="3514158" y="8993"/>
                    <a:pt x="3544177" y="44553"/>
                    <a:pt x="3579275" y="62564"/>
                  </a:cubicBezTo>
                  <a:cubicBezTo>
                    <a:pt x="3614373" y="80575"/>
                    <a:pt x="3654090" y="92121"/>
                    <a:pt x="3687341" y="109670"/>
                  </a:cubicBezTo>
                  <a:cubicBezTo>
                    <a:pt x="3720592" y="127219"/>
                    <a:pt x="3754305" y="147539"/>
                    <a:pt x="3778781" y="167859"/>
                  </a:cubicBezTo>
                  <a:cubicBezTo>
                    <a:pt x="3803257" y="188179"/>
                    <a:pt x="3822192" y="200187"/>
                    <a:pt x="3834199" y="231590"/>
                  </a:cubicBezTo>
                  <a:cubicBezTo>
                    <a:pt x="3846206" y="262994"/>
                    <a:pt x="3859137" y="321644"/>
                    <a:pt x="3850824" y="356280"/>
                  </a:cubicBezTo>
                  <a:cubicBezTo>
                    <a:pt x="3842511" y="390916"/>
                    <a:pt x="3803256" y="419550"/>
                    <a:pt x="3784322" y="439408"/>
                  </a:cubicBezTo>
                  <a:cubicBezTo>
                    <a:pt x="3765388" y="459266"/>
                    <a:pt x="3740911" y="464808"/>
                    <a:pt x="3737217" y="475430"/>
                  </a:cubicBezTo>
                  <a:cubicBezTo>
                    <a:pt x="3733523" y="486052"/>
                    <a:pt x="3757075" y="492517"/>
                    <a:pt x="3762155" y="503139"/>
                  </a:cubicBezTo>
                  <a:cubicBezTo>
                    <a:pt x="3764695" y="508450"/>
                    <a:pt x="3769198" y="513530"/>
                    <a:pt x="3771507" y="519245"/>
                  </a:cubicBezTo>
                  <a:lnTo>
                    <a:pt x="3771906" y="522057"/>
                  </a:lnTo>
                  <a:lnTo>
                    <a:pt x="3778845" y="518281"/>
                  </a:lnTo>
                  <a:cubicBezTo>
                    <a:pt x="3796033" y="508973"/>
                    <a:pt x="3832574" y="489403"/>
                    <a:pt x="3849892" y="481783"/>
                  </a:cubicBezTo>
                  <a:cubicBezTo>
                    <a:pt x="3872983" y="471623"/>
                    <a:pt x="3886837" y="457769"/>
                    <a:pt x="3908081" y="462387"/>
                  </a:cubicBezTo>
                  <a:cubicBezTo>
                    <a:pt x="3929325" y="467005"/>
                    <a:pt x="3951954" y="491481"/>
                    <a:pt x="3977354" y="509492"/>
                  </a:cubicBezTo>
                  <a:cubicBezTo>
                    <a:pt x="4002754" y="527503"/>
                    <a:pt x="4038776" y="543667"/>
                    <a:pt x="4060481" y="570452"/>
                  </a:cubicBezTo>
                  <a:cubicBezTo>
                    <a:pt x="4082186" y="597237"/>
                    <a:pt x="4108049" y="640649"/>
                    <a:pt x="4107587" y="670205"/>
                  </a:cubicBezTo>
                  <a:cubicBezTo>
                    <a:pt x="4107125" y="699761"/>
                    <a:pt x="4086805" y="719619"/>
                    <a:pt x="4057710" y="747790"/>
                  </a:cubicBezTo>
                  <a:cubicBezTo>
                    <a:pt x="4028615" y="775961"/>
                    <a:pt x="3973197" y="811059"/>
                    <a:pt x="3933019" y="839230"/>
                  </a:cubicBezTo>
                  <a:cubicBezTo>
                    <a:pt x="3892841" y="867401"/>
                    <a:pt x="3837423" y="892339"/>
                    <a:pt x="3816641" y="916816"/>
                  </a:cubicBezTo>
                  <a:cubicBezTo>
                    <a:pt x="3795859" y="941292"/>
                    <a:pt x="3805096" y="967154"/>
                    <a:pt x="3808329" y="986089"/>
                  </a:cubicBezTo>
                  <a:cubicBezTo>
                    <a:pt x="3811562" y="1005023"/>
                    <a:pt x="3830958" y="1006408"/>
                    <a:pt x="3836038" y="1030423"/>
                  </a:cubicBezTo>
                  <a:cubicBezTo>
                    <a:pt x="3841118" y="1054438"/>
                    <a:pt x="3833729" y="1098311"/>
                    <a:pt x="3838809" y="1130176"/>
                  </a:cubicBezTo>
                  <a:cubicBezTo>
                    <a:pt x="3843889" y="1162041"/>
                    <a:pt x="3860053" y="1183285"/>
                    <a:pt x="3866518" y="1221616"/>
                  </a:cubicBezTo>
                  <a:cubicBezTo>
                    <a:pt x="3872983" y="1259947"/>
                    <a:pt x="3874830" y="1304743"/>
                    <a:pt x="3877601" y="1360161"/>
                  </a:cubicBezTo>
                  <a:cubicBezTo>
                    <a:pt x="3880372" y="1415579"/>
                    <a:pt x="3884990" y="1505634"/>
                    <a:pt x="3883143" y="1554125"/>
                  </a:cubicBezTo>
                  <a:cubicBezTo>
                    <a:pt x="3882681" y="1566248"/>
                    <a:pt x="3883836" y="1577274"/>
                    <a:pt x="3885222" y="1587268"/>
                  </a:cubicBezTo>
                  <a:lnTo>
                    <a:pt x="3887277" y="1603260"/>
                  </a:lnTo>
                  <a:lnTo>
                    <a:pt x="3892388" y="1619815"/>
                  </a:lnTo>
                  <a:cubicBezTo>
                    <a:pt x="3906704" y="1654913"/>
                    <a:pt x="3907628" y="1660455"/>
                    <a:pt x="3911784" y="1691859"/>
                  </a:cubicBezTo>
                  <a:cubicBezTo>
                    <a:pt x="3915940" y="1723263"/>
                    <a:pt x="3917788" y="1772215"/>
                    <a:pt x="3917326" y="1808237"/>
                  </a:cubicBezTo>
                  <a:cubicBezTo>
                    <a:pt x="3916864" y="1844259"/>
                    <a:pt x="3908089" y="1881666"/>
                    <a:pt x="3909013" y="1907990"/>
                  </a:cubicBezTo>
                  <a:cubicBezTo>
                    <a:pt x="3909937" y="1934314"/>
                    <a:pt x="3921944" y="1942626"/>
                    <a:pt x="3922868" y="1966179"/>
                  </a:cubicBezTo>
                  <a:cubicBezTo>
                    <a:pt x="3923792" y="1989732"/>
                    <a:pt x="3916864" y="2026215"/>
                    <a:pt x="3914555" y="2049306"/>
                  </a:cubicBezTo>
                  <a:cubicBezTo>
                    <a:pt x="3914555" y="2049306"/>
                    <a:pt x="3911784" y="2075168"/>
                    <a:pt x="3909013" y="2104724"/>
                  </a:cubicBezTo>
                  <a:lnTo>
                    <a:pt x="3907709" y="2117688"/>
                  </a:lnTo>
                  <a:lnTo>
                    <a:pt x="4000452" y="2108274"/>
                  </a:lnTo>
                  <a:cubicBezTo>
                    <a:pt x="4026660" y="2106888"/>
                    <a:pt x="4055149" y="2106917"/>
                    <a:pt x="4084359" y="2107776"/>
                  </a:cubicBezTo>
                  <a:cubicBezTo>
                    <a:pt x="4171989" y="2110352"/>
                    <a:pt x="4266114" y="2120397"/>
                    <a:pt x="4324649" y="2122129"/>
                  </a:cubicBezTo>
                  <a:cubicBezTo>
                    <a:pt x="4402696" y="2124438"/>
                    <a:pt x="4422093" y="2107351"/>
                    <a:pt x="4468736" y="2122129"/>
                  </a:cubicBezTo>
                  <a:cubicBezTo>
                    <a:pt x="4515379" y="2136907"/>
                    <a:pt x="4567565" y="2174314"/>
                    <a:pt x="4604510" y="2210798"/>
                  </a:cubicBezTo>
                  <a:cubicBezTo>
                    <a:pt x="4641455" y="2247282"/>
                    <a:pt x="4668704" y="2302700"/>
                    <a:pt x="4690409" y="2341031"/>
                  </a:cubicBezTo>
                  <a:cubicBezTo>
                    <a:pt x="4712114" y="2379362"/>
                    <a:pt x="4725045" y="2408456"/>
                    <a:pt x="4734743" y="2440783"/>
                  </a:cubicBezTo>
                  <a:cubicBezTo>
                    <a:pt x="4744441" y="2473110"/>
                    <a:pt x="4751831" y="2504052"/>
                    <a:pt x="4748598" y="2534994"/>
                  </a:cubicBezTo>
                  <a:cubicBezTo>
                    <a:pt x="4745365" y="2565936"/>
                    <a:pt x="4731511" y="2599649"/>
                    <a:pt x="4715347" y="2626434"/>
                  </a:cubicBezTo>
                  <a:cubicBezTo>
                    <a:pt x="4699183" y="2653219"/>
                    <a:pt x="4680710" y="2669845"/>
                    <a:pt x="4651616" y="2695707"/>
                  </a:cubicBezTo>
                  <a:cubicBezTo>
                    <a:pt x="4622522" y="2721569"/>
                    <a:pt x="4579111" y="2754820"/>
                    <a:pt x="4540780" y="2781605"/>
                  </a:cubicBezTo>
                  <a:cubicBezTo>
                    <a:pt x="4502449" y="2808390"/>
                    <a:pt x="4465965" y="2838409"/>
                    <a:pt x="4421630" y="2856420"/>
                  </a:cubicBezTo>
                  <a:cubicBezTo>
                    <a:pt x="4377295" y="2874431"/>
                    <a:pt x="4335270" y="2883206"/>
                    <a:pt x="4274772" y="2889671"/>
                  </a:cubicBezTo>
                  <a:cubicBezTo>
                    <a:pt x="4214274" y="2896136"/>
                    <a:pt x="4118677" y="2909529"/>
                    <a:pt x="4058641" y="2895213"/>
                  </a:cubicBezTo>
                  <a:cubicBezTo>
                    <a:pt x="3998605" y="2880897"/>
                    <a:pt x="3941801" y="2825478"/>
                    <a:pt x="3914554" y="2803773"/>
                  </a:cubicBezTo>
                  <a:cubicBezTo>
                    <a:pt x="3887307" y="2782068"/>
                    <a:pt x="3907165" y="2775602"/>
                    <a:pt x="3895158" y="2764980"/>
                  </a:cubicBezTo>
                  <a:lnTo>
                    <a:pt x="3879662" y="2760168"/>
                  </a:lnTo>
                  <a:lnTo>
                    <a:pt x="3872990" y="2767751"/>
                  </a:lnTo>
                  <a:cubicBezTo>
                    <a:pt x="3838816" y="2797769"/>
                    <a:pt x="3800485" y="2809314"/>
                    <a:pt x="3767696" y="2812085"/>
                  </a:cubicBezTo>
                  <a:cubicBezTo>
                    <a:pt x="3734907" y="2814856"/>
                    <a:pt x="3704427" y="2785300"/>
                    <a:pt x="3676256" y="2784376"/>
                  </a:cubicBezTo>
                  <a:cubicBezTo>
                    <a:pt x="3648085" y="2783452"/>
                    <a:pt x="3633306" y="2801925"/>
                    <a:pt x="3598670" y="2806543"/>
                  </a:cubicBezTo>
                  <a:cubicBezTo>
                    <a:pt x="3564034" y="2811161"/>
                    <a:pt x="3501689" y="2802387"/>
                    <a:pt x="3468438" y="2812085"/>
                  </a:cubicBezTo>
                  <a:cubicBezTo>
                    <a:pt x="3435187" y="2821783"/>
                    <a:pt x="3425027" y="2854573"/>
                    <a:pt x="3399165" y="2864733"/>
                  </a:cubicBezTo>
                  <a:cubicBezTo>
                    <a:pt x="3373303" y="2874893"/>
                    <a:pt x="3343285" y="2884590"/>
                    <a:pt x="3313267" y="2873045"/>
                  </a:cubicBezTo>
                  <a:cubicBezTo>
                    <a:pt x="3283249" y="2861500"/>
                    <a:pt x="3245842" y="2826864"/>
                    <a:pt x="3219056" y="2795460"/>
                  </a:cubicBezTo>
                  <a:cubicBezTo>
                    <a:pt x="3192271" y="2764056"/>
                    <a:pt x="3168718" y="2721107"/>
                    <a:pt x="3152554" y="2684623"/>
                  </a:cubicBezTo>
                  <a:cubicBezTo>
                    <a:pt x="3136390" y="2648139"/>
                    <a:pt x="3133158" y="2606114"/>
                    <a:pt x="3122074" y="2576558"/>
                  </a:cubicBezTo>
                  <a:cubicBezTo>
                    <a:pt x="3110990" y="2547002"/>
                    <a:pt x="3080048" y="2521139"/>
                    <a:pt x="3086052" y="2507285"/>
                  </a:cubicBezTo>
                  <a:cubicBezTo>
                    <a:pt x="3092056" y="2493431"/>
                    <a:pt x="3147012" y="2501282"/>
                    <a:pt x="3158096" y="2493431"/>
                  </a:cubicBezTo>
                  <a:cubicBezTo>
                    <a:pt x="3169180" y="2485580"/>
                    <a:pt x="3159944" y="2463413"/>
                    <a:pt x="3169180" y="2457409"/>
                  </a:cubicBezTo>
                  <a:cubicBezTo>
                    <a:pt x="3178416" y="2451405"/>
                    <a:pt x="3199198" y="2454176"/>
                    <a:pt x="3213514" y="2457409"/>
                  </a:cubicBezTo>
                  <a:cubicBezTo>
                    <a:pt x="3227830" y="2460642"/>
                    <a:pt x="3247227" y="2469416"/>
                    <a:pt x="3255078" y="2476805"/>
                  </a:cubicBezTo>
                  <a:cubicBezTo>
                    <a:pt x="3262929" y="2484194"/>
                    <a:pt x="3248151" y="2497125"/>
                    <a:pt x="3260620" y="2501743"/>
                  </a:cubicBezTo>
                  <a:cubicBezTo>
                    <a:pt x="3273089" y="2506361"/>
                    <a:pt x="3304030" y="2508670"/>
                    <a:pt x="3329892" y="2504514"/>
                  </a:cubicBezTo>
                  <a:cubicBezTo>
                    <a:pt x="3355754" y="2500358"/>
                    <a:pt x="3370070" y="2490659"/>
                    <a:pt x="3415790" y="2476805"/>
                  </a:cubicBezTo>
                  <a:cubicBezTo>
                    <a:pt x="3461510" y="2462951"/>
                    <a:pt x="3566805" y="2444478"/>
                    <a:pt x="3604212" y="2421387"/>
                  </a:cubicBezTo>
                  <a:lnTo>
                    <a:pt x="3620482" y="2403905"/>
                  </a:lnTo>
                  <a:lnTo>
                    <a:pt x="3598671" y="2403982"/>
                  </a:lnTo>
                  <a:cubicBezTo>
                    <a:pt x="3570962" y="2397978"/>
                    <a:pt x="3544176" y="2363804"/>
                    <a:pt x="3512773" y="2351335"/>
                  </a:cubicBezTo>
                  <a:cubicBezTo>
                    <a:pt x="3497072" y="2345101"/>
                    <a:pt x="3481717" y="2342445"/>
                    <a:pt x="3465149" y="2339905"/>
                  </a:cubicBezTo>
                  <a:lnTo>
                    <a:pt x="3439828" y="2334953"/>
                  </a:lnTo>
                  <a:lnTo>
                    <a:pt x="3430122" y="2337437"/>
                  </a:lnTo>
                  <a:cubicBezTo>
                    <a:pt x="3407363" y="2343109"/>
                    <a:pt x="3386235" y="2348189"/>
                    <a:pt x="3368685" y="2352114"/>
                  </a:cubicBezTo>
                  <a:cubicBezTo>
                    <a:pt x="3298489" y="2367816"/>
                    <a:pt x="3256463" y="2364121"/>
                    <a:pt x="3205201" y="2379823"/>
                  </a:cubicBezTo>
                  <a:cubicBezTo>
                    <a:pt x="3153939" y="2395525"/>
                    <a:pt x="3112376" y="2420001"/>
                    <a:pt x="3061114" y="2446325"/>
                  </a:cubicBezTo>
                  <a:cubicBezTo>
                    <a:pt x="3009852" y="2472649"/>
                    <a:pt x="2920721" y="2507747"/>
                    <a:pt x="2897630" y="2537765"/>
                  </a:cubicBezTo>
                  <a:cubicBezTo>
                    <a:pt x="2874539" y="2567783"/>
                    <a:pt x="2905020" y="2586718"/>
                    <a:pt x="2922569" y="2626434"/>
                  </a:cubicBezTo>
                  <a:cubicBezTo>
                    <a:pt x="2940118" y="2666150"/>
                    <a:pt x="2983990" y="2737732"/>
                    <a:pt x="3002925" y="2776063"/>
                  </a:cubicBezTo>
                  <a:cubicBezTo>
                    <a:pt x="3021860" y="2814394"/>
                    <a:pt x="3030172" y="2834715"/>
                    <a:pt x="3036176" y="2856420"/>
                  </a:cubicBezTo>
                  <a:cubicBezTo>
                    <a:pt x="3042180" y="2878125"/>
                    <a:pt x="3044027" y="2894289"/>
                    <a:pt x="3038947" y="2906296"/>
                  </a:cubicBezTo>
                  <a:cubicBezTo>
                    <a:pt x="3033867" y="2918303"/>
                    <a:pt x="3007544" y="2931234"/>
                    <a:pt x="2986300" y="2931234"/>
                  </a:cubicBezTo>
                  <a:cubicBezTo>
                    <a:pt x="2965056" y="2931234"/>
                    <a:pt x="2942427" y="2937238"/>
                    <a:pt x="2911485" y="2906296"/>
                  </a:cubicBezTo>
                  <a:cubicBezTo>
                    <a:pt x="2880543" y="2875354"/>
                    <a:pt x="2833438" y="2798692"/>
                    <a:pt x="2800649" y="2745583"/>
                  </a:cubicBezTo>
                  <a:cubicBezTo>
                    <a:pt x="2767860" y="2692474"/>
                    <a:pt x="2735532" y="2628282"/>
                    <a:pt x="2714750" y="2587642"/>
                  </a:cubicBezTo>
                  <a:cubicBezTo>
                    <a:pt x="2693968" y="2547002"/>
                    <a:pt x="2684732" y="2534532"/>
                    <a:pt x="2675958" y="2501743"/>
                  </a:cubicBezTo>
                  <a:cubicBezTo>
                    <a:pt x="2667183" y="2468954"/>
                    <a:pt x="2657485" y="2418616"/>
                    <a:pt x="2662103" y="2390907"/>
                  </a:cubicBezTo>
                  <a:cubicBezTo>
                    <a:pt x="2666721" y="2363198"/>
                    <a:pt x="2693969" y="2353500"/>
                    <a:pt x="2703667" y="2335489"/>
                  </a:cubicBezTo>
                  <a:cubicBezTo>
                    <a:pt x="2713365" y="2317478"/>
                    <a:pt x="2704128" y="2283304"/>
                    <a:pt x="2720292" y="2282842"/>
                  </a:cubicBezTo>
                  <a:cubicBezTo>
                    <a:pt x="2736456" y="2282380"/>
                    <a:pt x="2781714" y="2319325"/>
                    <a:pt x="2800649" y="2332718"/>
                  </a:cubicBezTo>
                  <a:cubicBezTo>
                    <a:pt x="2819584" y="2346111"/>
                    <a:pt x="2826049" y="2349343"/>
                    <a:pt x="2833900" y="2363198"/>
                  </a:cubicBezTo>
                  <a:cubicBezTo>
                    <a:pt x="2841751" y="2377052"/>
                    <a:pt x="2841289" y="2401067"/>
                    <a:pt x="2847754" y="2415845"/>
                  </a:cubicBezTo>
                  <a:cubicBezTo>
                    <a:pt x="2854219" y="2430623"/>
                    <a:pt x="2841750" y="2459256"/>
                    <a:pt x="2872692" y="2451867"/>
                  </a:cubicBezTo>
                  <a:cubicBezTo>
                    <a:pt x="2903634" y="2444478"/>
                    <a:pt x="2980758" y="2394602"/>
                    <a:pt x="3033405" y="2371511"/>
                  </a:cubicBezTo>
                  <a:cubicBezTo>
                    <a:pt x="3086052" y="2348420"/>
                    <a:pt x="3138238" y="2329486"/>
                    <a:pt x="3188576" y="2313322"/>
                  </a:cubicBezTo>
                  <a:cubicBezTo>
                    <a:pt x="3213745" y="2305240"/>
                    <a:pt x="3229332" y="2302123"/>
                    <a:pt x="3249190" y="2297736"/>
                  </a:cubicBezTo>
                  <a:lnTo>
                    <a:pt x="3283191" y="2289596"/>
                  </a:lnTo>
                  <a:lnTo>
                    <a:pt x="3266162" y="2282062"/>
                  </a:lnTo>
                  <a:cubicBezTo>
                    <a:pt x="3241685" y="2267284"/>
                    <a:pt x="3278169" y="2247888"/>
                    <a:pt x="3263391" y="2240499"/>
                  </a:cubicBezTo>
                  <a:cubicBezTo>
                    <a:pt x="3248613" y="2233110"/>
                    <a:pt x="3215824" y="2233110"/>
                    <a:pt x="3177493" y="2237728"/>
                  </a:cubicBezTo>
                  <a:cubicBezTo>
                    <a:pt x="3139162" y="2242346"/>
                    <a:pt x="3062962" y="2264975"/>
                    <a:pt x="3033406" y="2268208"/>
                  </a:cubicBezTo>
                  <a:cubicBezTo>
                    <a:pt x="3003850" y="2271441"/>
                    <a:pt x="3000155" y="2269131"/>
                    <a:pt x="3000155" y="2257124"/>
                  </a:cubicBezTo>
                  <a:cubicBezTo>
                    <a:pt x="3000155" y="2245117"/>
                    <a:pt x="3005697" y="2209095"/>
                    <a:pt x="3033406" y="2196164"/>
                  </a:cubicBezTo>
                  <a:cubicBezTo>
                    <a:pt x="3061115" y="2183233"/>
                    <a:pt x="3135468" y="2184157"/>
                    <a:pt x="3166410" y="2179539"/>
                  </a:cubicBezTo>
                  <a:cubicBezTo>
                    <a:pt x="3197352" y="2174921"/>
                    <a:pt x="3203355" y="2175382"/>
                    <a:pt x="3219057" y="2168455"/>
                  </a:cubicBezTo>
                  <a:cubicBezTo>
                    <a:pt x="3234759" y="2161528"/>
                    <a:pt x="3251385" y="2159680"/>
                    <a:pt x="3260621" y="2137975"/>
                  </a:cubicBezTo>
                  <a:cubicBezTo>
                    <a:pt x="3269857" y="2116270"/>
                    <a:pt x="3268010" y="2062698"/>
                    <a:pt x="3274475" y="2038222"/>
                  </a:cubicBezTo>
                  <a:cubicBezTo>
                    <a:pt x="3280940" y="2013746"/>
                    <a:pt x="3287406" y="2010975"/>
                    <a:pt x="3299413" y="1991117"/>
                  </a:cubicBezTo>
                  <a:cubicBezTo>
                    <a:pt x="3311420" y="1971259"/>
                    <a:pt x="3340054" y="1950477"/>
                    <a:pt x="3346519" y="1919073"/>
                  </a:cubicBezTo>
                  <a:cubicBezTo>
                    <a:pt x="3352984" y="1887669"/>
                    <a:pt x="3337282" y="1847491"/>
                    <a:pt x="3338206" y="1802695"/>
                  </a:cubicBezTo>
                  <a:cubicBezTo>
                    <a:pt x="3339130" y="1757899"/>
                    <a:pt x="3348828" y="1692321"/>
                    <a:pt x="3352061" y="1650295"/>
                  </a:cubicBezTo>
                  <a:cubicBezTo>
                    <a:pt x="3352870" y="1639789"/>
                    <a:pt x="3351484" y="1628358"/>
                    <a:pt x="3349485" y="1617109"/>
                  </a:cubicBezTo>
                  <a:lnTo>
                    <a:pt x="3347837" y="1608652"/>
                  </a:lnTo>
                  <a:lnTo>
                    <a:pt x="3342816" y="1604001"/>
                  </a:lnTo>
                  <a:cubicBezTo>
                    <a:pt x="3319725" y="1567056"/>
                    <a:pt x="3332656" y="1489932"/>
                    <a:pt x="3337274" y="1440518"/>
                  </a:cubicBezTo>
                  <a:cubicBezTo>
                    <a:pt x="3341892" y="1391104"/>
                    <a:pt x="3370063" y="1351849"/>
                    <a:pt x="3370525" y="1307514"/>
                  </a:cubicBezTo>
                  <a:cubicBezTo>
                    <a:pt x="3370987" y="1263179"/>
                    <a:pt x="3346510" y="1209608"/>
                    <a:pt x="3340045" y="1174510"/>
                  </a:cubicBezTo>
                  <a:cubicBezTo>
                    <a:pt x="3333580" y="1139412"/>
                    <a:pt x="3356208" y="1110318"/>
                    <a:pt x="3331732" y="1096925"/>
                  </a:cubicBezTo>
                  <a:cubicBezTo>
                    <a:pt x="3307256" y="1083532"/>
                    <a:pt x="3261998" y="1088612"/>
                    <a:pt x="3193187" y="1094154"/>
                  </a:cubicBezTo>
                  <a:cubicBezTo>
                    <a:pt x="3124376" y="1099696"/>
                    <a:pt x="2987678" y="1143107"/>
                    <a:pt x="2918867" y="1130176"/>
                  </a:cubicBezTo>
                  <a:cubicBezTo>
                    <a:pt x="2850056" y="1117245"/>
                    <a:pt x="2808030" y="1044740"/>
                    <a:pt x="2780321" y="1016569"/>
                  </a:cubicBezTo>
                  <a:cubicBezTo>
                    <a:pt x="2752612" y="988398"/>
                    <a:pt x="2755383" y="979161"/>
                    <a:pt x="2752612" y="961150"/>
                  </a:cubicBezTo>
                  <a:cubicBezTo>
                    <a:pt x="2749841" y="943139"/>
                    <a:pt x="2750303" y="912197"/>
                    <a:pt x="2760925" y="902961"/>
                  </a:cubicBezTo>
                  <a:cubicBezTo>
                    <a:pt x="2771547" y="893725"/>
                    <a:pt x="2799718" y="898805"/>
                    <a:pt x="2816343" y="905732"/>
                  </a:cubicBezTo>
                  <a:cubicBezTo>
                    <a:pt x="2832968" y="912659"/>
                    <a:pt x="2842205" y="936674"/>
                    <a:pt x="2860678" y="944525"/>
                  </a:cubicBezTo>
                  <a:cubicBezTo>
                    <a:pt x="2879151" y="952376"/>
                    <a:pt x="2902241" y="958380"/>
                    <a:pt x="2927179" y="952838"/>
                  </a:cubicBezTo>
                  <a:cubicBezTo>
                    <a:pt x="2952117" y="947296"/>
                    <a:pt x="2984907" y="919125"/>
                    <a:pt x="3010307" y="911274"/>
                  </a:cubicBezTo>
                  <a:cubicBezTo>
                    <a:pt x="3035707" y="903423"/>
                    <a:pt x="3052794" y="914045"/>
                    <a:pt x="3079579" y="905732"/>
                  </a:cubicBezTo>
                  <a:cubicBezTo>
                    <a:pt x="3106364" y="897419"/>
                    <a:pt x="3134997" y="876176"/>
                    <a:pt x="3171019" y="861398"/>
                  </a:cubicBezTo>
                  <a:cubicBezTo>
                    <a:pt x="3207041" y="846620"/>
                    <a:pt x="3261074" y="840616"/>
                    <a:pt x="3295710" y="817063"/>
                  </a:cubicBezTo>
                  <a:cubicBezTo>
                    <a:pt x="3330347" y="793510"/>
                    <a:pt x="3345587" y="751946"/>
                    <a:pt x="3378838" y="720081"/>
                  </a:cubicBezTo>
                  <a:lnTo>
                    <a:pt x="3389189" y="710831"/>
                  </a:lnTo>
                  <a:lnTo>
                    <a:pt x="3385311" y="708186"/>
                  </a:lnTo>
                  <a:cubicBezTo>
                    <a:pt x="3369147" y="686019"/>
                    <a:pt x="3374690" y="617208"/>
                    <a:pt x="3365915" y="575182"/>
                  </a:cubicBezTo>
                  <a:cubicBezTo>
                    <a:pt x="3357141" y="533157"/>
                    <a:pt x="3355293" y="507295"/>
                    <a:pt x="3332664" y="456033"/>
                  </a:cubicBezTo>
                  <a:cubicBezTo>
                    <a:pt x="3310035" y="404771"/>
                    <a:pt x="3261545" y="321644"/>
                    <a:pt x="3230141" y="267611"/>
                  </a:cubicBezTo>
                  <a:cubicBezTo>
                    <a:pt x="3198737" y="213578"/>
                    <a:pt x="3165024" y="168320"/>
                    <a:pt x="3144242" y="131837"/>
                  </a:cubicBezTo>
                  <a:cubicBezTo>
                    <a:pt x="3123460" y="95354"/>
                    <a:pt x="3093443" y="66721"/>
                    <a:pt x="3105450" y="48710"/>
                  </a:cubicBezTo>
                  <a:cubicBezTo>
                    <a:pt x="3117457" y="30699"/>
                    <a:pt x="3178417" y="27004"/>
                    <a:pt x="3216286" y="23771"/>
                  </a:cubicBezTo>
                  <a:cubicBezTo>
                    <a:pt x="3254155" y="20538"/>
                    <a:pt x="3311420" y="21924"/>
                    <a:pt x="3354831" y="18230"/>
                  </a:cubicBezTo>
                  <a:cubicBezTo>
                    <a:pt x="3387390" y="15459"/>
                    <a:pt x="3418649" y="3336"/>
                    <a:pt x="3448025" y="565"/>
                  </a:cubicBezTo>
                  <a:close/>
                </a:path>
              </a:pathLst>
            </a:custGeom>
            <a:solidFill>
              <a:schemeClr val="tx1"/>
            </a:solidFill>
            <a:ln w="12700" cap="flat" cmpd="sng" algn="ctr">
              <a:noFill/>
              <a:prstDash val="solid"/>
              <a:miter lim="800000"/>
            </a:ln>
            <a:effectLst/>
          </p:spPr>
          <p:txBody>
            <a:bodyPr rtlCol="0" anchor="ctr"/>
            <a:lstStyle/>
            <a:p>
              <a:pPr algn="ctr" defTabSz="914400">
                <a:defRPr/>
              </a:pPr>
              <a:endParaRPr lang="zh-CN" altLang="en-US" kern="0" dirty="0" smtClean="0">
                <a:solidFill>
                  <a:prstClr val="white"/>
                </a:solidFill>
                <a:latin typeface="微软雅黑"/>
                <a:ea typeface="微软雅黑"/>
              </a:endParaRPr>
            </a:p>
          </p:txBody>
        </p:sp>
      </p:grpSp>
    </p:spTree>
    <p:extLst>
      <p:ext uri="{BB962C8B-B14F-4D97-AF65-F5344CB8AC3E}">
        <p14:creationId xmlns:p14="http://schemas.microsoft.com/office/powerpoint/2010/main" val="193388259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492655" y="1666349"/>
            <a:ext cx="9288000" cy="1310808"/>
          </a:xfrm>
          <a:prstGeom prst="rect">
            <a:avLst/>
          </a:prstGeom>
        </p:spPr>
        <p:txBody>
          <a:bodyPr>
            <a:spAutoFit/>
          </a:bodyPr>
          <a:lstStyle/>
          <a:p>
            <a:pPr algn="just">
              <a:lnSpc>
                <a:spcPct val="15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运用生活中的事例，说明事物自身</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对立统一</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的辩证关系；学会运用矛盾分析法观察和处理问题。</a:t>
            </a:r>
            <a:endParaRPr lang="zh-CN" altLang="zh-CN" sz="2800" kern="100" spc="-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226574" y="1812591"/>
            <a:ext cx="2339102" cy="523220"/>
          </a:xfrm>
          <a:prstGeom prst="rect">
            <a:avLst/>
          </a:prstGeom>
        </p:spPr>
        <p:txBody>
          <a:bodyPr wrap="none">
            <a:spAutoFit/>
          </a:bodyPr>
          <a:lstStyle/>
          <a:p>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课标要求</a:t>
            </a: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b="1" dirty="0">
              <a:solidFill>
                <a:srgbClr val="0070C0"/>
              </a:solidFill>
              <a:latin typeface="Times New Roman" panose="02020603050405020304" pitchFamily="18" charset="0"/>
              <a:ea typeface="微软雅黑" panose="020B0503020204020204" pitchFamily="34" charset="-122"/>
            </a:endParaRPr>
          </a:p>
        </p:txBody>
      </p:sp>
      <p:sp>
        <p:nvSpPr>
          <p:cNvPr id="7" name="矩形 6"/>
          <p:cNvSpPr/>
          <p:nvPr/>
        </p:nvSpPr>
        <p:spPr>
          <a:xfrm>
            <a:off x="226574" y="3410630"/>
            <a:ext cx="2339102" cy="523220"/>
          </a:xfrm>
          <a:prstGeom prst="rect">
            <a:avLst/>
          </a:prstGeom>
        </p:spPr>
        <p:txBody>
          <a:bodyPr wrap="none">
            <a:spAutoFit/>
          </a:bodyPr>
          <a:lstStyle/>
          <a:p>
            <a:r>
              <a:rPr lang="en-US"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核心素养</a:t>
            </a:r>
            <a:r>
              <a:rPr lang="en-US"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169" name="矩形 168"/>
          <p:cNvSpPr/>
          <p:nvPr/>
        </p:nvSpPr>
        <p:spPr>
          <a:xfrm>
            <a:off x="2492655" y="3258992"/>
            <a:ext cx="9288000" cy="664477"/>
          </a:xfrm>
          <a:prstGeom prst="rect">
            <a:avLst/>
          </a:prstGeom>
        </p:spPr>
        <p:txBody>
          <a:bodyPr>
            <a:spAutoFit/>
          </a:bodyPr>
          <a:lstStyle/>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科学精神：学会运用矛盾分析法观察和处理问题。</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7005388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 name="矩形 158"/>
          <p:cNvSpPr/>
          <p:nvPr/>
        </p:nvSpPr>
        <p:spPr>
          <a:xfrm>
            <a:off x="226574" y="261442"/>
            <a:ext cx="2339102" cy="523220"/>
          </a:xfrm>
          <a:prstGeom prst="rect">
            <a:avLst/>
          </a:prstGeom>
        </p:spPr>
        <p:txBody>
          <a:bodyPr wrap="none">
            <a:spAutoFit/>
          </a:bodyPr>
          <a:lstStyle/>
          <a:p>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思维导图</a:t>
            </a: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b="1" dirty="0">
              <a:solidFill>
                <a:srgbClr val="0070C0"/>
              </a:solidFill>
              <a:latin typeface="Times New Roman" panose="02020603050405020304" pitchFamily="18" charset="0"/>
              <a:ea typeface="微软雅黑" panose="020B0503020204020204" pitchFamily="34" charset="-122"/>
            </a:endParaRPr>
          </a:p>
        </p:txBody>
      </p:sp>
      <p:grpSp>
        <p:nvGrpSpPr>
          <p:cNvPr id="4" name="组合 3"/>
          <p:cNvGrpSpPr/>
          <p:nvPr/>
        </p:nvGrpSpPr>
        <p:grpSpPr>
          <a:xfrm>
            <a:off x="406574" y="722065"/>
            <a:ext cx="11750001" cy="6056301"/>
            <a:chOff x="416099" y="882835"/>
            <a:chExt cx="11750001" cy="6056301"/>
          </a:xfrm>
        </p:grpSpPr>
        <p:cxnSp>
          <p:nvCxnSpPr>
            <p:cNvPr id="65" name="直接连接符 64"/>
            <p:cNvCxnSpPr/>
            <p:nvPr/>
          </p:nvCxnSpPr>
          <p:spPr>
            <a:xfrm>
              <a:off x="939279" y="1496514"/>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a:off x="939279" y="1496514"/>
              <a:ext cx="0" cy="378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a:off x="939279" y="5282951"/>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a:off x="809967" y="2960911"/>
              <a:ext cx="252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a:off x="2255220" y="1486989"/>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2389248" y="1149252"/>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a:off x="2389248" y="1149252"/>
              <a:ext cx="0" cy="63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2389248" y="1788422"/>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7" name="矩形 76">
              <a:extLst>
                <a:ext uri="{FF2B5EF4-FFF2-40B4-BE49-F238E27FC236}">
                  <a16:creationId xmlns="" xmlns:a16="http://schemas.microsoft.com/office/drawing/2014/main" id="{7A481929-0210-8D43-A5ED-9FF24E4F4ECA}"/>
                </a:ext>
              </a:extLst>
            </p:cNvPr>
            <p:cNvSpPr/>
            <p:nvPr/>
          </p:nvSpPr>
          <p:spPr>
            <a:xfrm>
              <a:off x="2431903" y="882835"/>
              <a:ext cx="9540111" cy="1161832"/>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含义：矛盾就是反映事物内部对立和统一关系的哲学范畴，简言之，矛盾就是</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①</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_________</a:t>
              </a:r>
            </a:p>
            <a:p>
              <a:pPr algn="just">
                <a:lnSpc>
                  <a:spcPct val="75000"/>
                </a:lnSpc>
                <a:spcAft>
                  <a:spcPts val="0"/>
                </a:spcAft>
                <a:tabLst>
                  <a:tab pos="2070735" algn="l"/>
                </a:tabLst>
              </a:pPr>
              <a:endPar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基本</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属性</a:t>
              </a:r>
              <a:endParaRPr lang="en-US" altLang="zh-CN"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p:txBody>
        </p:sp>
        <p:cxnSp>
          <p:nvCxnSpPr>
            <p:cNvPr id="89" name="直接连接符 88"/>
            <p:cNvCxnSpPr/>
            <p:nvPr/>
          </p:nvCxnSpPr>
          <p:spPr>
            <a:xfrm>
              <a:off x="2389248" y="2434598"/>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a:off x="2389248" y="2434598"/>
              <a:ext cx="0" cy="1044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a:off x="2389248" y="3473189"/>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2255220" y="2846693"/>
              <a:ext cx="26002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3" name="矩形 92">
              <a:extLst>
                <a:ext uri="{FF2B5EF4-FFF2-40B4-BE49-F238E27FC236}">
                  <a16:creationId xmlns="" xmlns:a16="http://schemas.microsoft.com/office/drawing/2014/main" id="{7A481929-0210-8D43-A5ED-9FF24E4F4ECA}"/>
                </a:ext>
              </a:extLst>
            </p:cNvPr>
            <p:cNvSpPr/>
            <p:nvPr/>
          </p:nvSpPr>
          <p:spPr>
            <a:xfrm>
              <a:off x="2431904" y="2158295"/>
              <a:ext cx="9734196" cy="1785080"/>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矛盾具有普遍性：要</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④</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spc="-70" dirty="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1800" kern="100" spc="-70" dirty="0">
                  <a:latin typeface="Times New Roman" panose="02020603050405020304" pitchFamily="18" charset="0"/>
                  <a:ea typeface="方正中等线简体" panose="03000509000000000000" pitchFamily="65" charset="-122"/>
                  <a:cs typeface="Times New Roman" panose="02020603050405020304" pitchFamily="18" charset="0"/>
                </a:rPr>
                <a:t>分析矛盾，勇于揭露矛盾，积极寻找正确的方法</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⑤</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a:t>
              </a:r>
              <a:r>
                <a:rPr lang="en-US" altLang="zh-CN" sz="1800" kern="100" dirty="0">
                  <a:latin typeface="Times New Roman" panose="02020603050405020304" pitchFamily="18" charset="0"/>
                  <a:ea typeface="方正中等线简体" panose="03000509000000000000" pitchFamily="65" charset="-122"/>
                  <a:cs typeface="Times New Roman" panose="02020603050405020304" pitchFamily="18" charset="0"/>
                </a:rPr>
                <a:t>_</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a:t>
              </a:r>
              <a:endParaRPr lang="zh-CN" altLang="en-US" sz="1800" u="sng"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矛盾具有特殊性：要坚持</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⑥</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_________________</a:t>
              </a:r>
              <a:endParaRPr lang="en-US" altLang="zh-CN"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普遍性和</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特</a:t>
              </a:r>
              <a:endPar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殊性</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的关系</a:t>
              </a:r>
              <a:endPar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p:txBody>
        </p:sp>
        <p:cxnSp>
          <p:nvCxnSpPr>
            <p:cNvPr id="94" name="直接箭头连接符 93"/>
            <p:cNvCxnSpPr/>
            <p:nvPr/>
          </p:nvCxnSpPr>
          <p:spPr>
            <a:xfrm>
              <a:off x="1597862" y="1701911"/>
              <a:ext cx="0" cy="810000"/>
            </a:xfrm>
            <a:prstGeom prst="straightConnector1">
              <a:avLst/>
            </a:prstGeom>
            <a:ln w="127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95" name="圆角矩形 94"/>
            <p:cNvSpPr/>
            <p:nvPr/>
          </p:nvSpPr>
          <p:spPr>
            <a:xfrm>
              <a:off x="416099" y="1351087"/>
              <a:ext cx="396000" cy="3240000"/>
            </a:xfrm>
            <a:prstGeom prst="roundRect">
              <a:avLst>
                <a:gd name="adj" fmla="val 7522"/>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1800" dirty="0">
                  <a:solidFill>
                    <a:prstClr val="black"/>
                  </a:solidFill>
                  <a:latin typeface="方正中等线简体" panose="03000509000000000000" pitchFamily="65" charset="-122"/>
                  <a:ea typeface="方正中等线简体" panose="03000509000000000000" pitchFamily="65" charset="-122"/>
                </a:rPr>
                <a:t>唯物辩证法的实质与核心</a:t>
              </a:r>
            </a:p>
          </p:txBody>
        </p:sp>
        <p:sp>
          <p:nvSpPr>
            <p:cNvPr id="96" name="圆角矩形 95"/>
            <p:cNvSpPr/>
            <p:nvPr/>
          </p:nvSpPr>
          <p:spPr>
            <a:xfrm>
              <a:off x="1066336" y="1298793"/>
              <a:ext cx="1188000" cy="396000"/>
            </a:xfrm>
            <a:prstGeom prst="roundRect">
              <a:avLst>
                <a:gd name="adj" fmla="val 7522"/>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1800" dirty="0">
                  <a:solidFill>
                    <a:schemeClr val="tx1"/>
                  </a:solidFill>
                  <a:latin typeface="方正中等线简体" panose="03000509000000000000" pitchFamily="65" charset="-122"/>
                  <a:ea typeface="方正中等线简体" panose="03000509000000000000" pitchFamily="65" charset="-122"/>
                </a:rPr>
                <a:t>矛盾</a:t>
              </a:r>
              <a:endParaRPr lang="zh-CN" altLang="zh-CN" sz="1800" dirty="0">
                <a:solidFill>
                  <a:schemeClr val="tx1"/>
                </a:solidFill>
                <a:latin typeface="方正中等线简体" panose="03000509000000000000" pitchFamily="65" charset="-122"/>
                <a:ea typeface="方正中等线简体" panose="03000509000000000000" pitchFamily="65" charset="-122"/>
              </a:endParaRPr>
            </a:p>
          </p:txBody>
        </p:sp>
        <p:sp>
          <p:nvSpPr>
            <p:cNvPr id="97" name="矩形 96"/>
            <p:cNvSpPr/>
            <p:nvPr/>
          </p:nvSpPr>
          <p:spPr>
            <a:xfrm>
              <a:off x="1206135" y="1663502"/>
              <a:ext cx="396000" cy="923330"/>
            </a:xfrm>
            <a:prstGeom prst="rect">
              <a:avLst/>
            </a:prstGeom>
          </p:spPr>
          <p:txBody>
            <a:bodyPr wrap="square">
              <a:spAutoFit/>
            </a:bodyPr>
            <a:lstStyle/>
            <a:p>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共性与</a:t>
              </a:r>
            </a:p>
          </p:txBody>
        </p:sp>
        <p:sp>
          <p:nvSpPr>
            <p:cNvPr id="98" name="圆角矩形 97"/>
            <p:cNvSpPr/>
            <p:nvPr/>
          </p:nvSpPr>
          <p:spPr>
            <a:xfrm>
              <a:off x="1066336" y="2521535"/>
              <a:ext cx="1188000" cy="900000"/>
            </a:xfrm>
            <a:prstGeom prst="roundRect">
              <a:avLst>
                <a:gd name="adj" fmla="val 7522"/>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CN" altLang="en-US" sz="1800" dirty="0">
                  <a:solidFill>
                    <a:schemeClr val="tx1"/>
                  </a:solidFill>
                  <a:latin typeface="方正中等线简体" panose="03000509000000000000" pitchFamily="65" charset="-122"/>
                  <a:ea typeface="方正中等线简体" panose="03000509000000000000" pitchFamily="65" charset="-122"/>
                </a:rPr>
                <a:t>矛盾</a:t>
              </a:r>
              <a:r>
                <a:rPr lang="zh-CN" altLang="en-US" sz="1800" dirty="0" smtClean="0">
                  <a:solidFill>
                    <a:schemeClr val="tx1"/>
                  </a:solidFill>
                  <a:latin typeface="方正中等线简体" panose="03000509000000000000" pitchFamily="65" charset="-122"/>
                  <a:ea typeface="方正中等线简体" panose="03000509000000000000" pitchFamily="65" charset="-122"/>
                </a:rPr>
                <a:t>的普遍性</a:t>
              </a:r>
              <a:r>
                <a:rPr lang="zh-CN" altLang="en-US" sz="1800" dirty="0">
                  <a:solidFill>
                    <a:schemeClr val="tx1"/>
                  </a:solidFill>
                  <a:latin typeface="方正中等线简体" panose="03000509000000000000" pitchFamily="65" charset="-122"/>
                  <a:ea typeface="方正中等线简体" panose="03000509000000000000" pitchFamily="65" charset="-122"/>
                </a:rPr>
                <a:t>和</a:t>
              </a:r>
              <a:r>
                <a:rPr lang="zh-CN" altLang="en-US" sz="1800" dirty="0" smtClean="0">
                  <a:solidFill>
                    <a:schemeClr val="tx1"/>
                  </a:solidFill>
                  <a:latin typeface="方正中等线简体" panose="03000509000000000000" pitchFamily="65" charset="-122"/>
                  <a:ea typeface="方正中等线简体" panose="03000509000000000000" pitchFamily="65" charset="-122"/>
                </a:rPr>
                <a:t>特殊性</a:t>
              </a:r>
              <a:endParaRPr lang="zh-CN" altLang="zh-CN" sz="1800" dirty="0">
                <a:solidFill>
                  <a:schemeClr val="tx1"/>
                </a:solidFill>
                <a:latin typeface="方正中等线简体" panose="03000509000000000000" pitchFamily="65" charset="-122"/>
                <a:ea typeface="方正中等线简体" panose="03000509000000000000" pitchFamily="65" charset="-122"/>
              </a:endParaRPr>
            </a:p>
          </p:txBody>
        </p:sp>
        <p:cxnSp>
          <p:nvCxnSpPr>
            <p:cNvPr id="105" name="直接连接符 104"/>
            <p:cNvCxnSpPr/>
            <p:nvPr/>
          </p:nvCxnSpPr>
          <p:spPr>
            <a:xfrm>
              <a:off x="3718942" y="3473189"/>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p:nvPr/>
          </p:nvCxnSpPr>
          <p:spPr>
            <a:xfrm>
              <a:off x="3852970" y="3247450"/>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a:off x="3852970" y="3247450"/>
              <a:ext cx="0" cy="442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a:off x="3852970" y="3683907"/>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0" name="矩形 109">
              <a:extLst>
                <a:ext uri="{FF2B5EF4-FFF2-40B4-BE49-F238E27FC236}">
                  <a16:creationId xmlns="" xmlns:a16="http://schemas.microsoft.com/office/drawing/2014/main" id="{7A481929-0210-8D43-A5ED-9FF24E4F4ECA}"/>
                </a:ext>
              </a:extLst>
            </p:cNvPr>
            <p:cNvSpPr/>
            <p:nvPr/>
          </p:nvSpPr>
          <p:spPr>
            <a:xfrm>
              <a:off x="3886100" y="2981033"/>
              <a:ext cx="8280000" cy="954083"/>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普遍性</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⑦</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spc="-100" dirty="0" smtClean="0">
                  <a:latin typeface="Times New Roman" panose="02020603050405020304" pitchFamily="18" charset="0"/>
                  <a:ea typeface="方正中等线简体" panose="03000509000000000000" pitchFamily="65" charset="-122"/>
                  <a:cs typeface="Times New Roman" panose="02020603050405020304" pitchFamily="18" charset="0"/>
                </a:rPr>
                <a:t>特殊性</a:t>
              </a:r>
              <a:r>
                <a:rPr lang="zh-CN" altLang="en-US" sz="1800" kern="100" spc="-100" dirty="0">
                  <a:latin typeface="Times New Roman" panose="02020603050405020304" pitchFamily="18" charset="0"/>
                  <a:ea typeface="方正中等线简体" panose="03000509000000000000" pitchFamily="65" charset="-122"/>
                  <a:cs typeface="Times New Roman" panose="02020603050405020304" pitchFamily="18" charset="0"/>
                </a:rPr>
                <a:t>之中，并通过特殊性</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⑧</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spc="-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1800" kern="100" spc="-100" dirty="0">
                  <a:latin typeface="Times New Roman" panose="02020603050405020304" pitchFamily="18" charset="0"/>
                  <a:ea typeface="方正中等线简体" panose="03000509000000000000" pitchFamily="65" charset="-122"/>
                  <a:cs typeface="Times New Roman" panose="02020603050405020304" pitchFamily="18" charset="0"/>
                </a:rPr>
                <a:t>没有特殊性就没有普遍性</a:t>
              </a: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特殊性</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⑨</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普遍性</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，不包含</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⑩</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事物是没有的</a:t>
              </a:r>
            </a:p>
          </p:txBody>
        </p:sp>
        <p:cxnSp>
          <p:nvCxnSpPr>
            <p:cNvPr id="111" name="直接箭头连接符 110"/>
            <p:cNvCxnSpPr/>
            <p:nvPr/>
          </p:nvCxnSpPr>
          <p:spPr>
            <a:xfrm>
              <a:off x="1597862" y="3429794"/>
              <a:ext cx="0" cy="1393200"/>
            </a:xfrm>
            <a:prstGeom prst="straightConnector1">
              <a:avLst/>
            </a:prstGeom>
            <a:ln w="127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22" name="圆角矩形 121"/>
            <p:cNvSpPr/>
            <p:nvPr/>
          </p:nvSpPr>
          <p:spPr>
            <a:xfrm>
              <a:off x="1066336" y="4834050"/>
              <a:ext cx="1188000" cy="900000"/>
            </a:xfrm>
            <a:prstGeom prst="roundRect">
              <a:avLst>
                <a:gd name="adj" fmla="val 7522"/>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CN" altLang="en-US" sz="1800" dirty="0">
                  <a:solidFill>
                    <a:schemeClr val="tx1"/>
                  </a:solidFill>
                  <a:latin typeface="方正中等线简体" panose="03000509000000000000" pitchFamily="65" charset="-122"/>
                  <a:ea typeface="方正中等线简体" panose="03000509000000000000" pitchFamily="65" charset="-122"/>
                </a:rPr>
                <a:t>用</a:t>
              </a:r>
              <a:r>
                <a:rPr lang="zh-CN" altLang="en-US" sz="1800" dirty="0" smtClean="0">
                  <a:solidFill>
                    <a:schemeClr val="tx1"/>
                  </a:solidFill>
                  <a:latin typeface="方正中等线简体" panose="03000509000000000000" pitchFamily="65" charset="-122"/>
                  <a:ea typeface="方正中等线简体" panose="03000509000000000000" pitchFamily="65" charset="-122"/>
                </a:rPr>
                <a:t>对立统一</a:t>
              </a:r>
              <a:r>
                <a:rPr lang="zh-CN" altLang="en-US" sz="1800" dirty="0">
                  <a:solidFill>
                    <a:schemeClr val="tx1"/>
                  </a:solidFill>
                  <a:latin typeface="方正中等线简体" panose="03000509000000000000" pitchFamily="65" charset="-122"/>
                  <a:ea typeface="方正中等线简体" panose="03000509000000000000" pitchFamily="65" charset="-122"/>
                </a:rPr>
                <a:t>的</a:t>
              </a:r>
              <a:r>
                <a:rPr lang="zh-CN" altLang="en-US" sz="1800" dirty="0" smtClean="0">
                  <a:solidFill>
                    <a:schemeClr val="tx1"/>
                  </a:solidFill>
                  <a:latin typeface="方正中等线简体" panose="03000509000000000000" pitchFamily="65" charset="-122"/>
                  <a:ea typeface="方正中等线简体" panose="03000509000000000000" pitchFamily="65" charset="-122"/>
                </a:rPr>
                <a:t>观点看</a:t>
              </a:r>
              <a:r>
                <a:rPr lang="zh-CN" altLang="en-US" sz="1800" dirty="0">
                  <a:solidFill>
                    <a:schemeClr val="tx1"/>
                  </a:solidFill>
                  <a:latin typeface="方正中等线简体" panose="03000509000000000000" pitchFamily="65" charset="-122"/>
                  <a:ea typeface="方正中等线简体" panose="03000509000000000000" pitchFamily="65" charset="-122"/>
                </a:rPr>
                <a:t>问题</a:t>
              </a:r>
              <a:endParaRPr lang="zh-CN" altLang="zh-CN" sz="1800" dirty="0">
                <a:solidFill>
                  <a:schemeClr val="tx1"/>
                </a:solidFill>
                <a:latin typeface="方正中等线简体" panose="03000509000000000000" pitchFamily="65" charset="-122"/>
                <a:ea typeface="方正中等线简体" panose="03000509000000000000" pitchFamily="65" charset="-122"/>
              </a:endParaRPr>
            </a:p>
          </p:txBody>
        </p:sp>
        <p:sp>
          <p:nvSpPr>
            <p:cNvPr id="141" name="矩形 140"/>
            <p:cNvSpPr/>
            <p:nvPr/>
          </p:nvSpPr>
          <p:spPr>
            <a:xfrm>
              <a:off x="1605589" y="1802002"/>
              <a:ext cx="396747" cy="646331"/>
            </a:xfrm>
            <a:prstGeom prst="rect">
              <a:avLst/>
            </a:prstGeom>
          </p:spPr>
          <p:txBody>
            <a:bodyPr wrap="square">
              <a:spAutoFit/>
            </a:bodyPr>
            <a:lstStyle/>
            <a:p>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个性</a:t>
              </a:r>
            </a:p>
          </p:txBody>
        </p:sp>
        <p:sp>
          <p:nvSpPr>
            <p:cNvPr id="142" name="矩形 141"/>
            <p:cNvSpPr/>
            <p:nvPr/>
          </p:nvSpPr>
          <p:spPr>
            <a:xfrm>
              <a:off x="1206135" y="3596109"/>
              <a:ext cx="396000" cy="923330"/>
            </a:xfrm>
            <a:prstGeom prst="rect">
              <a:avLst/>
            </a:prstGeom>
          </p:spPr>
          <p:txBody>
            <a:bodyPr wrap="square">
              <a:spAutoFit/>
            </a:bodyPr>
            <a:lstStyle/>
            <a:p>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方法论</a:t>
              </a:r>
            </a:p>
          </p:txBody>
        </p:sp>
        <p:sp>
          <p:nvSpPr>
            <p:cNvPr id="143" name="矩形 142"/>
            <p:cNvSpPr/>
            <p:nvPr/>
          </p:nvSpPr>
          <p:spPr>
            <a:xfrm>
              <a:off x="1605589" y="3734609"/>
              <a:ext cx="396747" cy="646331"/>
            </a:xfrm>
            <a:prstGeom prst="rect">
              <a:avLst/>
            </a:prstGeom>
          </p:spPr>
          <p:txBody>
            <a:bodyPr wrap="square">
              <a:spAutoFit/>
            </a:bodyPr>
            <a:lstStyle/>
            <a:p>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意义</a:t>
              </a:r>
            </a:p>
          </p:txBody>
        </p:sp>
        <p:cxnSp>
          <p:nvCxnSpPr>
            <p:cNvPr id="144" name="直接连接符 143"/>
            <p:cNvCxnSpPr/>
            <p:nvPr/>
          </p:nvCxnSpPr>
          <p:spPr>
            <a:xfrm>
              <a:off x="2389248" y="4541618"/>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8" name="直接连接符 147"/>
            <p:cNvCxnSpPr/>
            <p:nvPr/>
          </p:nvCxnSpPr>
          <p:spPr>
            <a:xfrm>
              <a:off x="2389248" y="4541618"/>
              <a:ext cx="0" cy="16812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2389248" y="6222214"/>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1" name="直接连接符 160"/>
            <p:cNvCxnSpPr/>
            <p:nvPr/>
          </p:nvCxnSpPr>
          <p:spPr>
            <a:xfrm>
              <a:off x="2255220" y="5282951"/>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62" name="矩形 161">
              <a:extLst>
                <a:ext uri="{FF2B5EF4-FFF2-40B4-BE49-F238E27FC236}">
                  <a16:creationId xmlns="" xmlns:a16="http://schemas.microsoft.com/office/drawing/2014/main" id="{7A481929-0210-8D43-A5ED-9FF24E4F4ECA}"/>
                </a:ext>
              </a:extLst>
            </p:cNvPr>
            <p:cNvSpPr/>
            <p:nvPr/>
          </p:nvSpPr>
          <p:spPr>
            <a:xfrm>
              <a:off x="2431904" y="4265315"/>
              <a:ext cx="3600000" cy="2449877"/>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主次</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矛盾</a:t>
              </a:r>
              <a:endPar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endPar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240000"/>
                </a:lnSpc>
                <a:spcAft>
                  <a:spcPts val="0"/>
                </a:spcAft>
                <a:tabLst>
                  <a:tab pos="2070735" algn="l"/>
                </a:tabLst>
              </a:pPr>
              <a:endParaRPr lang="en-US" altLang="zh-CN"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矛盾的主</a:t>
              </a: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次方面</a:t>
              </a:r>
              <a:endPar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p:txBody>
        </p:sp>
        <p:cxnSp>
          <p:nvCxnSpPr>
            <p:cNvPr id="163" name="直接连接符 162"/>
            <p:cNvCxnSpPr/>
            <p:nvPr/>
          </p:nvCxnSpPr>
          <p:spPr>
            <a:xfrm>
              <a:off x="3494833" y="4541618"/>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4" name="直接连接符 163"/>
            <p:cNvCxnSpPr/>
            <p:nvPr/>
          </p:nvCxnSpPr>
          <p:spPr>
            <a:xfrm>
              <a:off x="3628861" y="4109209"/>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5" name="直接连接符 164"/>
            <p:cNvCxnSpPr/>
            <p:nvPr/>
          </p:nvCxnSpPr>
          <p:spPr>
            <a:xfrm>
              <a:off x="3628861" y="4109209"/>
              <a:ext cx="0" cy="8532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66" name="矩形 165">
              <a:extLst>
                <a:ext uri="{FF2B5EF4-FFF2-40B4-BE49-F238E27FC236}">
                  <a16:creationId xmlns="" xmlns:a16="http://schemas.microsoft.com/office/drawing/2014/main" id="{7A481929-0210-8D43-A5ED-9FF24E4F4ECA}"/>
                </a:ext>
              </a:extLst>
            </p:cNvPr>
            <p:cNvSpPr/>
            <p:nvPr/>
          </p:nvSpPr>
          <p:spPr>
            <a:xfrm>
              <a:off x="3671515" y="3842792"/>
              <a:ext cx="7200000" cy="1831246"/>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关系</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⑪</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在</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事物发展中起决定作用，主次矛盾</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相互依赖、</a:t>
              </a:r>
              <a:endPar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相互</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影响，并在一定条件下</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相互⑫</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a:t>
              </a:r>
              <a:r>
                <a:rPr lang="en-US" altLang="zh-CN" sz="1800" kern="100" dirty="0">
                  <a:latin typeface="Times New Roman" panose="02020603050405020304" pitchFamily="18" charset="0"/>
                  <a:ea typeface="方正中等线简体" panose="03000509000000000000" pitchFamily="65" charset="-122"/>
                  <a:cs typeface="Times New Roman" panose="02020603050405020304" pitchFamily="18" charset="0"/>
                </a:rPr>
                <a:t>___</a:t>
              </a:r>
              <a:endParaRPr lang="en-US" altLang="zh-CN"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方法论：做事情要抓重点，集中力量</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解决</a:t>
              </a: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⑬</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；又要统筹</a:t>
              </a:r>
              <a:endPar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兼顾</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，恰当处理次要</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矛盾</a:t>
              </a:r>
              <a:endParaRPr lang="en-US" altLang="zh-CN"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p:txBody>
        </p:sp>
        <p:cxnSp>
          <p:nvCxnSpPr>
            <p:cNvPr id="172" name="直接连接符 171"/>
            <p:cNvCxnSpPr/>
            <p:nvPr/>
          </p:nvCxnSpPr>
          <p:spPr>
            <a:xfrm>
              <a:off x="3628861" y="4966345"/>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3" name="直接连接符 172"/>
            <p:cNvCxnSpPr/>
            <p:nvPr/>
          </p:nvCxnSpPr>
          <p:spPr>
            <a:xfrm>
              <a:off x="3494833" y="1788422"/>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3628861" y="1562683"/>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5" name="直接连接符 174"/>
            <p:cNvCxnSpPr/>
            <p:nvPr/>
          </p:nvCxnSpPr>
          <p:spPr>
            <a:xfrm>
              <a:off x="3628861" y="1562683"/>
              <a:ext cx="0" cy="442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6" name="直接连接符 175"/>
            <p:cNvCxnSpPr/>
            <p:nvPr/>
          </p:nvCxnSpPr>
          <p:spPr>
            <a:xfrm>
              <a:off x="3628861" y="1999140"/>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77" name="矩形 176">
              <a:extLst>
                <a:ext uri="{FF2B5EF4-FFF2-40B4-BE49-F238E27FC236}">
                  <a16:creationId xmlns="" xmlns:a16="http://schemas.microsoft.com/office/drawing/2014/main" id="{7A481929-0210-8D43-A5ED-9FF24E4F4ECA}"/>
                </a:ext>
              </a:extLst>
            </p:cNvPr>
            <p:cNvSpPr/>
            <p:nvPr/>
          </p:nvSpPr>
          <p:spPr>
            <a:xfrm>
              <a:off x="3661991" y="1296266"/>
              <a:ext cx="7200000" cy="954083"/>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同一性：矛盾双方相互</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②</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相互联结的属性和趋势</a:t>
              </a: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斗争性：矛盾双方相互</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③</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相互对立的属性</a:t>
              </a:r>
              <a:endParaRPr lang="en-US" altLang="zh-CN"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p:txBody>
        </p:sp>
        <p:cxnSp>
          <p:nvCxnSpPr>
            <p:cNvPr id="178" name="直接连接符 177"/>
            <p:cNvCxnSpPr/>
            <p:nvPr/>
          </p:nvCxnSpPr>
          <p:spPr>
            <a:xfrm>
              <a:off x="10559702" y="4109209"/>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9" name="直接连接符 178"/>
            <p:cNvCxnSpPr/>
            <p:nvPr/>
          </p:nvCxnSpPr>
          <p:spPr>
            <a:xfrm>
              <a:off x="10685702" y="4109209"/>
              <a:ext cx="0" cy="2538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直接连接符 179"/>
            <p:cNvCxnSpPr/>
            <p:nvPr/>
          </p:nvCxnSpPr>
          <p:spPr>
            <a:xfrm>
              <a:off x="10559702" y="6646941"/>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1" name="直接连接符 180"/>
            <p:cNvCxnSpPr/>
            <p:nvPr/>
          </p:nvCxnSpPr>
          <p:spPr>
            <a:xfrm>
              <a:off x="10685702" y="5229994"/>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82" name="矩形 181">
              <a:extLst>
                <a:ext uri="{FF2B5EF4-FFF2-40B4-BE49-F238E27FC236}">
                  <a16:creationId xmlns="" xmlns:a16="http://schemas.microsoft.com/office/drawing/2014/main" id="{7A481929-0210-8D43-A5ED-9FF24E4F4ECA}"/>
                </a:ext>
              </a:extLst>
            </p:cNvPr>
            <p:cNvSpPr/>
            <p:nvPr/>
          </p:nvSpPr>
          <p:spPr>
            <a:xfrm>
              <a:off x="10756812" y="4538489"/>
              <a:ext cx="1224000" cy="1369581"/>
            </a:xfrm>
            <a:prstGeom prst="rect">
              <a:avLst/>
            </a:prstGeom>
          </p:spPr>
          <p:txBody>
            <a:bodyPr wrap="square" lIns="121898" tIns="60948" rIns="121898" bIns="60948">
              <a:spAutoFit/>
            </a:bodyPr>
            <a:lstStyle/>
            <a:p>
              <a:pPr>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坚持</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两点论与</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重点论</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的统一</a:t>
              </a:r>
              <a:endParaRPr lang="en-US" altLang="zh-CN"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p:txBody>
        </p:sp>
        <p:cxnSp>
          <p:nvCxnSpPr>
            <p:cNvPr id="183" name="直接连接符 182"/>
            <p:cNvCxnSpPr/>
            <p:nvPr/>
          </p:nvCxnSpPr>
          <p:spPr>
            <a:xfrm>
              <a:off x="3494833" y="6222214"/>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4" name="直接连接符 183"/>
            <p:cNvCxnSpPr/>
            <p:nvPr/>
          </p:nvCxnSpPr>
          <p:spPr>
            <a:xfrm>
              <a:off x="3628861" y="5789805"/>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5" name="直接连接符 184"/>
            <p:cNvCxnSpPr/>
            <p:nvPr/>
          </p:nvCxnSpPr>
          <p:spPr>
            <a:xfrm>
              <a:off x="3628861" y="5789805"/>
              <a:ext cx="0" cy="8532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86" name="矩形 185">
              <a:extLst>
                <a:ext uri="{FF2B5EF4-FFF2-40B4-BE49-F238E27FC236}">
                  <a16:creationId xmlns="" xmlns:a16="http://schemas.microsoft.com/office/drawing/2014/main" id="{7A481929-0210-8D43-A5ED-9FF24E4F4ECA}"/>
                </a:ext>
              </a:extLst>
            </p:cNvPr>
            <p:cNvSpPr/>
            <p:nvPr/>
          </p:nvSpPr>
          <p:spPr>
            <a:xfrm>
              <a:off x="3671515" y="5523388"/>
              <a:ext cx="7200000" cy="1415748"/>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关系</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：主要矛盾的</a:t>
              </a: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⑭</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决定</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事物的性质，主次</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方面既相互</a:t>
              </a:r>
              <a:endPar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依赖，又相互</a:t>
              </a: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⑮</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并在一定条件下</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相互</a:t>
              </a: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⑯</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a:t>
              </a:r>
              <a:endParaRPr lang="zh-CN" altLang="en-US" sz="1800" u="sng"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方法论：看问题，既要全面，又要</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分清</a:t>
              </a: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⑰</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___________</a:t>
              </a:r>
              <a:endParaRPr lang="en-US" altLang="zh-CN" sz="1800" u="sng" kern="100" dirty="0">
                <a:latin typeface="Times New Roman" panose="02020603050405020304" pitchFamily="18" charset="0"/>
                <a:ea typeface="方正中等线简体" panose="03000509000000000000" pitchFamily="65" charset="-122"/>
                <a:cs typeface="Times New Roman" panose="02020603050405020304" pitchFamily="18" charset="0"/>
              </a:endParaRPr>
            </a:p>
          </p:txBody>
        </p:sp>
        <p:cxnSp>
          <p:nvCxnSpPr>
            <p:cNvPr id="187" name="直接连接符 186"/>
            <p:cNvCxnSpPr/>
            <p:nvPr/>
          </p:nvCxnSpPr>
          <p:spPr>
            <a:xfrm>
              <a:off x="3628861" y="6646941"/>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40" name="矩形 139"/>
          <p:cNvSpPr/>
          <p:nvPr/>
        </p:nvSpPr>
        <p:spPr>
          <a:xfrm>
            <a:off x="10506744" y="828214"/>
            <a:ext cx="1107996"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对立统一</a:t>
            </a:r>
            <a:endParaRPr lang="zh-CN" altLang="en-US" sz="1800" dirty="0">
              <a:solidFill>
                <a:srgbClr val="C00000"/>
              </a:solidFill>
            </a:endParaRPr>
          </a:p>
        </p:txBody>
      </p:sp>
      <p:sp>
        <p:nvSpPr>
          <p:cNvPr id="188" name="矩形 187"/>
          <p:cNvSpPr/>
          <p:nvPr/>
        </p:nvSpPr>
        <p:spPr>
          <a:xfrm>
            <a:off x="6239222" y="1241212"/>
            <a:ext cx="646331"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吸引</a:t>
            </a:r>
            <a:endParaRPr lang="zh-CN" altLang="en-US" sz="1800" dirty="0">
              <a:solidFill>
                <a:srgbClr val="C00000"/>
              </a:solidFill>
            </a:endParaRPr>
          </a:p>
        </p:txBody>
      </p:sp>
      <p:sp>
        <p:nvSpPr>
          <p:cNvPr id="189" name="矩形 188"/>
          <p:cNvSpPr/>
          <p:nvPr/>
        </p:nvSpPr>
        <p:spPr>
          <a:xfrm>
            <a:off x="6248747" y="1644685"/>
            <a:ext cx="646331"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排斥</a:t>
            </a:r>
            <a:endParaRPr lang="zh-CN" altLang="en-US" sz="1800" dirty="0">
              <a:solidFill>
                <a:srgbClr val="C00000"/>
              </a:solidFill>
            </a:endParaRPr>
          </a:p>
        </p:txBody>
      </p:sp>
      <p:sp>
        <p:nvSpPr>
          <p:cNvPr id="190" name="矩形 189"/>
          <p:cNvSpPr/>
          <p:nvPr/>
        </p:nvSpPr>
        <p:spPr>
          <a:xfrm>
            <a:off x="4771186" y="2105308"/>
            <a:ext cx="1107996"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承认矛盾</a:t>
            </a:r>
            <a:endParaRPr lang="zh-CN" altLang="en-US" sz="1800" dirty="0">
              <a:solidFill>
                <a:srgbClr val="C00000"/>
              </a:solidFill>
            </a:endParaRPr>
          </a:p>
        </p:txBody>
      </p:sp>
      <p:sp>
        <p:nvSpPr>
          <p:cNvPr id="191" name="矩形 190"/>
          <p:cNvSpPr/>
          <p:nvPr/>
        </p:nvSpPr>
        <p:spPr>
          <a:xfrm>
            <a:off x="10819858" y="2099975"/>
            <a:ext cx="1107996"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解决矛盾</a:t>
            </a:r>
            <a:endParaRPr lang="zh-CN" altLang="en-US" sz="1800" dirty="0">
              <a:solidFill>
                <a:srgbClr val="C00000"/>
              </a:solidFill>
            </a:endParaRPr>
          </a:p>
        </p:txBody>
      </p:sp>
      <p:sp>
        <p:nvSpPr>
          <p:cNvPr id="192" name="矩形 191"/>
          <p:cNvSpPr/>
          <p:nvPr/>
        </p:nvSpPr>
        <p:spPr>
          <a:xfrm>
            <a:off x="5249917" y="2508781"/>
            <a:ext cx="2031325"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具体问题具体分析</a:t>
            </a:r>
            <a:endParaRPr lang="zh-CN" altLang="en-US" sz="1800" dirty="0">
              <a:solidFill>
                <a:srgbClr val="C00000"/>
              </a:solidFill>
            </a:endParaRPr>
          </a:p>
        </p:txBody>
      </p:sp>
      <p:sp>
        <p:nvSpPr>
          <p:cNvPr id="193" name="矩形 192"/>
          <p:cNvSpPr/>
          <p:nvPr/>
        </p:nvSpPr>
        <p:spPr>
          <a:xfrm>
            <a:off x="4861545" y="2925072"/>
            <a:ext cx="646331"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寓于</a:t>
            </a:r>
            <a:endParaRPr lang="zh-CN" altLang="en-US" sz="1800" dirty="0">
              <a:solidFill>
                <a:srgbClr val="C00000"/>
              </a:solidFill>
            </a:endParaRPr>
          </a:p>
        </p:txBody>
      </p:sp>
      <p:sp>
        <p:nvSpPr>
          <p:cNvPr id="194" name="矩形 193"/>
          <p:cNvSpPr/>
          <p:nvPr/>
        </p:nvSpPr>
        <p:spPr>
          <a:xfrm>
            <a:off x="8215500" y="2925072"/>
            <a:ext cx="1107996"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表现出来</a:t>
            </a:r>
            <a:endParaRPr lang="zh-CN" altLang="en-US" sz="1800" dirty="0">
              <a:solidFill>
                <a:srgbClr val="C00000"/>
              </a:solidFill>
            </a:endParaRPr>
          </a:p>
        </p:txBody>
      </p:sp>
      <p:sp>
        <p:nvSpPr>
          <p:cNvPr id="195" name="矩形 194"/>
          <p:cNvSpPr/>
          <p:nvPr/>
        </p:nvSpPr>
        <p:spPr>
          <a:xfrm>
            <a:off x="4848478" y="3338969"/>
            <a:ext cx="877163"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离不开</a:t>
            </a:r>
            <a:endParaRPr lang="zh-CN" altLang="en-US" sz="1800" dirty="0">
              <a:solidFill>
                <a:srgbClr val="C00000"/>
              </a:solidFill>
            </a:endParaRPr>
          </a:p>
        </p:txBody>
      </p:sp>
      <p:sp>
        <p:nvSpPr>
          <p:cNvPr id="196" name="矩形 195"/>
          <p:cNvSpPr/>
          <p:nvPr/>
        </p:nvSpPr>
        <p:spPr>
          <a:xfrm>
            <a:off x="7421716" y="3338969"/>
            <a:ext cx="877163"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普遍性</a:t>
            </a:r>
            <a:endParaRPr lang="zh-CN" altLang="en-US" sz="1800" dirty="0">
              <a:solidFill>
                <a:srgbClr val="C00000"/>
              </a:solidFill>
            </a:endParaRPr>
          </a:p>
        </p:txBody>
      </p:sp>
      <p:sp>
        <p:nvSpPr>
          <p:cNvPr id="197" name="矩形 196"/>
          <p:cNvSpPr/>
          <p:nvPr/>
        </p:nvSpPr>
        <p:spPr>
          <a:xfrm>
            <a:off x="4655745" y="3790067"/>
            <a:ext cx="1107996"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主要矛盾</a:t>
            </a:r>
            <a:endParaRPr lang="zh-CN" altLang="en-US" sz="1800" dirty="0">
              <a:solidFill>
                <a:srgbClr val="C00000"/>
              </a:solidFill>
            </a:endParaRPr>
          </a:p>
        </p:txBody>
      </p:sp>
      <p:sp>
        <p:nvSpPr>
          <p:cNvPr id="198" name="矩形 197"/>
          <p:cNvSpPr/>
          <p:nvPr/>
        </p:nvSpPr>
        <p:spPr>
          <a:xfrm>
            <a:off x="7916197" y="4193540"/>
            <a:ext cx="646331"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转化</a:t>
            </a:r>
            <a:endParaRPr lang="zh-CN" altLang="en-US" sz="1800" dirty="0">
              <a:solidFill>
                <a:srgbClr val="C00000"/>
              </a:solidFill>
            </a:endParaRPr>
          </a:p>
        </p:txBody>
      </p:sp>
      <p:sp>
        <p:nvSpPr>
          <p:cNvPr id="199" name="矩形 198"/>
          <p:cNvSpPr/>
          <p:nvPr/>
        </p:nvSpPr>
        <p:spPr>
          <a:xfrm>
            <a:off x="8101905" y="4606538"/>
            <a:ext cx="1107996"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主要矛盾</a:t>
            </a:r>
            <a:endParaRPr lang="zh-CN" altLang="en-US" sz="1800" dirty="0">
              <a:solidFill>
                <a:srgbClr val="C00000"/>
              </a:solidFill>
            </a:endParaRPr>
          </a:p>
        </p:txBody>
      </p:sp>
      <p:sp>
        <p:nvSpPr>
          <p:cNvPr id="200" name="矩形 199"/>
          <p:cNvSpPr/>
          <p:nvPr/>
        </p:nvSpPr>
        <p:spPr>
          <a:xfrm>
            <a:off x="5813206" y="5470634"/>
            <a:ext cx="1107996"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主要方面</a:t>
            </a:r>
            <a:endParaRPr lang="zh-CN" altLang="en-US" sz="1800" dirty="0">
              <a:solidFill>
                <a:srgbClr val="C00000"/>
              </a:solidFill>
            </a:endParaRPr>
          </a:p>
        </p:txBody>
      </p:sp>
      <p:sp>
        <p:nvSpPr>
          <p:cNvPr id="201" name="矩形 200"/>
          <p:cNvSpPr/>
          <p:nvPr/>
        </p:nvSpPr>
        <p:spPr>
          <a:xfrm>
            <a:off x="6034464" y="5868774"/>
            <a:ext cx="646331"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排斥</a:t>
            </a:r>
            <a:endParaRPr lang="zh-CN" altLang="en-US" sz="1800" dirty="0">
              <a:solidFill>
                <a:srgbClr val="C00000"/>
              </a:solidFill>
            </a:endParaRPr>
          </a:p>
        </p:txBody>
      </p:sp>
      <p:sp>
        <p:nvSpPr>
          <p:cNvPr id="202" name="矩形 201"/>
          <p:cNvSpPr/>
          <p:nvPr/>
        </p:nvSpPr>
        <p:spPr>
          <a:xfrm>
            <a:off x="9111758" y="5878299"/>
            <a:ext cx="646331"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转化</a:t>
            </a:r>
            <a:endParaRPr lang="zh-CN" altLang="en-US" sz="1800" dirty="0">
              <a:solidFill>
                <a:srgbClr val="C00000"/>
              </a:solidFill>
            </a:endParaRPr>
          </a:p>
        </p:txBody>
      </p:sp>
      <p:sp>
        <p:nvSpPr>
          <p:cNvPr id="203" name="矩形 202"/>
          <p:cNvSpPr/>
          <p:nvPr/>
        </p:nvSpPr>
        <p:spPr>
          <a:xfrm>
            <a:off x="7852722" y="6291297"/>
            <a:ext cx="1338828"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主流和支流</a:t>
            </a:r>
            <a:endParaRPr lang="zh-CN" altLang="en-US" sz="1800" dirty="0">
              <a:solidFill>
                <a:srgbClr val="C00000"/>
              </a:solidFill>
            </a:endParaRPr>
          </a:p>
        </p:txBody>
      </p:sp>
    </p:spTree>
    <p:extLst>
      <p:ext uri="{BB962C8B-B14F-4D97-AF65-F5344CB8AC3E}">
        <p14:creationId xmlns:p14="http://schemas.microsoft.com/office/powerpoint/2010/main" val="5882417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0"/>
                                        </p:tgtEl>
                                        <p:attrNameLst>
                                          <p:attrName>style.visibility</p:attrName>
                                        </p:attrNameLst>
                                      </p:cBhvr>
                                      <p:to>
                                        <p:strVal val="visible"/>
                                      </p:to>
                                    </p:set>
                                    <p:animEffect transition="in" filter="blinds(horizontal)">
                                      <p:cBhvr>
                                        <p:cTn id="7" dur="500"/>
                                        <p:tgtEl>
                                          <p:spTgt spid="14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88"/>
                                        </p:tgtEl>
                                        <p:attrNameLst>
                                          <p:attrName>style.visibility</p:attrName>
                                        </p:attrNameLst>
                                      </p:cBhvr>
                                      <p:to>
                                        <p:strVal val="visible"/>
                                      </p:to>
                                    </p:set>
                                    <p:animEffect transition="in" filter="blinds(horizontal)">
                                      <p:cBhvr>
                                        <p:cTn id="12" dur="500"/>
                                        <p:tgtEl>
                                          <p:spTgt spid="18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89"/>
                                        </p:tgtEl>
                                        <p:attrNameLst>
                                          <p:attrName>style.visibility</p:attrName>
                                        </p:attrNameLst>
                                      </p:cBhvr>
                                      <p:to>
                                        <p:strVal val="visible"/>
                                      </p:to>
                                    </p:set>
                                    <p:animEffect transition="in" filter="blinds(horizontal)">
                                      <p:cBhvr>
                                        <p:cTn id="17" dur="500"/>
                                        <p:tgtEl>
                                          <p:spTgt spid="189"/>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90"/>
                                        </p:tgtEl>
                                        <p:attrNameLst>
                                          <p:attrName>style.visibility</p:attrName>
                                        </p:attrNameLst>
                                      </p:cBhvr>
                                      <p:to>
                                        <p:strVal val="visible"/>
                                      </p:to>
                                    </p:set>
                                    <p:animEffect transition="in" filter="blinds(horizontal)">
                                      <p:cBhvr>
                                        <p:cTn id="22" dur="500"/>
                                        <p:tgtEl>
                                          <p:spTgt spid="190"/>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91"/>
                                        </p:tgtEl>
                                        <p:attrNameLst>
                                          <p:attrName>style.visibility</p:attrName>
                                        </p:attrNameLst>
                                      </p:cBhvr>
                                      <p:to>
                                        <p:strVal val="visible"/>
                                      </p:to>
                                    </p:set>
                                    <p:animEffect transition="in" filter="blinds(horizontal)">
                                      <p:cBhvr>
                                        <p:cTn id="27" dur="500"/>
                                        <p:tgtEl>
                                          <p:spTgt spid="191"/>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92"/>
                                        </p:tgtEl>
                                        <p:attrNameLst>
                                          <p:attrName>style.visibility</p:attrName>
                                        </p:attrNameLst>
                                      </p:cBhvr>
                                      <p:to>
                                        <p:strVal val="visible"/>
                                      </p:to>
                                    </p:set>
                                    <p:animEffect transition="in" filter="blinds(horizontal)">
                                      <p:cBhvr>
                                        <p:cTn id="32" dur="500"/>
                                        <p:tgtEl>
                                          <p:spTgt spid="192"/>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93"/>
                                        </p:tgtEl>
                                        <p:attrNameLst>
                                          <p:attrName>style.visibility</p:attrName>
                                        </p:attrNameLst>
                                      </p:cBhvr>
                                      <p:to>
                                        <p:strVal val="visible"/>
                                      </p:to>
                                    </p:set>
                                    <p:animEffect transition="in" filter="blinds(horizontal)">
                                      <p:cBhvr>
                                        <p:cTn id="37" dur="500"/>
                                        <p:tgtEl>
                                          <p:spTgt spid="193"/>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94"/>
                                        </p:tgtEl>
                                        <p:attrNameLst>
                                          <p:attrName>style.visibility</p:attrName>
                                        </p:attrNameLst>
                                      </p:cBhvr>
                                      <p:to>
                                        <p:strVal val="visible"/>
                                      </p:to>
                                    </p:set>
                                    <p:animEffect transition="in" filter="blinds(horizontal)">
                                      <p:cBhvr>
                                        <p:cTn id="42" dur="500"/>
                                        <p:tgtEl>
                                          <p:spTgt spid="194"/>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95"/>
                                        </p:tgtEl>
                                        <p:attrNameLst>
                                          <p:attrName>style.visibility</p:attrName>
                                        </p:attrNameLst>
                                      </p:cBhvr>
                                      <p:to>
                                        <p:strVal val="visible"/>
                                      </p:to>
                                    </p:set>
                                    <p:animEffect transition="in" filter="blinds(horizontal)">
                                      <p:cBhvr>
                                        <p:cTn id="47" dur="500"/>
                                        <p:tgtEl>
                                          <p:spTgt spid="195"/>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96"/>
                                        </p:tgtEl>
                                        <p:attrNameLst>
                                          <p:attrName>style.visibility</p:attrName>
                                        </p:attrNameLst>
                                      </p:cBhvr>
                                      <p:to>
                                        <p:strVal val="visible"/>
                                      </p:to>
                                    </p:set>
                                    <p:animEffect transition="in" filter="blinds(horizontal)">
                                      <p:cBhvr>
                                        <p:cTn id="52" dur="500"/>
                                        <p:tgtEl>
                                          <p:spTgt spid="196"/>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97"/>
                                        </p:tgtEl>
                                        <p:attrNameLst>
                                          <p:attrName>style.visibility</p:attrName>
                                        </p:attrNameLst>
                                      </p:cBhvr>
                                      <p:to>
                                        <p:strVal val="visible"/>
                                      </p:to>
                                    </p:set>
                                    <p:animEffect transition="in" filter="blinds(horizontal)">
                                      <p:cBhvr>
                                        <p:cTn id="57" dur="500"/>
                                        <p:tgtEl>
                                          <p:spTgt spid="197"/>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198"/>
                                        </p:tgtEl>
                                        <p:attrNameLst>
                                          <p:attrName>style.visibility</p:attrName>
                                        </p:attrNameLst>
                                      </p:cBhvr>
                                      <p:to>
                                        <p:strVal val="visible"/>
                                      </p:to>
                                    </p:set>
                                    <p:animEffect transition="in" filter="blinds(horizontal)">
                                      <p:cBhvr>
                                        <p:cTn id="62" dur="500"/>
                                        <p:tgtEl>
                                          <p:spTgt spid="198"/>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199"/>
                                        </p:tgtEl>
                                        <p:attrNameLst>
                                          <p:attrName>style.visibility</p:attrName>
                                        </p:attrNameLst>
                                      </p:cBhvr>
                                      <p:to>
                                        <p:strVal val="visible"/>
                                      </p:to>
                                    </p:set>
                                    <p:animEffect transition="in" filter="blinds(horizontal)">
                                      <p:cBhvr>
                                        <p:cTn id="67" dur="500"/>
                                        <p:tgtEl>
                                          <p:spTgt spid="199"/>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200"/>
                                        </p:tgtEl>
                                        <p:attrNameLst>
                                          <p:attrName>style.visibility</p:attrName>
                                        </p:attrNameLst>
                                      </p:cBhvr>
                                      <p:to>
                                        <p:strVal val="visible"/>
                                      </p:to>
                                    </p:set>
                                    <p:animEffect transition="in" filter="blinds(horizontal)">
                                      <p:cBhvr>
                                        <p:cTn id="72" dur="500"/>
                                        <p:tgtEl>
                                          <p:spTgt spid="200"/>
                                        </p:tgtEl>
                                      </p:cBhvr>
                                    </p:animEffect>
                                  </p:childTnLst>
                                </p:cTn>
                              </p:par>
                            </p:childTnLst>
                          </p:cTn>
                        </p:par>
                      </p:childTnLst>
                    </p:cTn>
                  </p:par>
                  <p:par>
                    <p:cTn id="73" fill="hold">
                      <p:stCondLst>
                        <p:cond delay="indefinite"/>
                      </p:stCondLst>
                      <p:childTnLst>
                        <p:par>
                          <p:cTn id="74" fill="hold">
                            <p:stCondLst>
                              <p:cond delay="0"/>
                            </p:stCondLst>
                            <p:childTnLst>
                              <p:par>
                                <p:cTn id="75" presetID="3" presetClass="entr" presetSubtype="10" fill="hold" grpId="0" nodeType="clickEffect">
                                  <p:stCondLst>
                                    <p:cond delay="0"/>
                                  </p:stCondLst>
                                  <p:childTnLst>
                                    <p:set>
                                      <p:cBhvr>
                                        <p:cTn id="76" dur="1" fill="hold">
                                          <p:stCondLst>
                                            <p:cond delay="0"/>
                                          </p:stCondLst>
                                        </p:cTn>
                                        <p:tgtEl>
                                          <p:spTgt spid="201"/>
                                        </p:tgtEl>
                                        <p:attrNameLst>
                                          <p:attrName>style.visibility</p:attrName>
                                        </p:attrNameLst>
                                      </p:cBhvr>
                                      <p:to>
                                        <p:strVal val="visible"/>
                                      </p:to>
                                    </p:set>
                                    <p:animEffect transition="in" filter="blinds(horizontal)">
                                      <p:cBhvr>
                                        <p:cTn id="77" dur="500"/>
                                        <p:tgtEl>
                                          <p:spTgt spid="201"/>
                                        </p:tgtEl>
                                      </p:cBhvr>
                                    </p:animEffect>
                                  </p:childTnLst>
                                </p:cTn>
                              </p:par>
                            </p:childTnLst>
                          </p:cTn>
                        </p:par>
                      </p:childTnLst>
                    </p:cTn>
                  </p:par>
                  <p:par>
                    <p:cTn id="78" fill="hold">
                      <p:stCondLst>
                        <p:cond delay="indefinite"/>
                      </p:stCondLst>
                      <p:childTnLst>
                        <p:par>
                          <p:cTn id="79" fill="hold">
                            <p:stCondLst>
                              <p:cond delay="0"/>
                            </p:stCondLst>
                            <p:childTnLst>
                              <p:par>
                                <p:cTn id="80" presetID="3" presetClass="entr" presetSubtype="10" fill="hold" grpId="0" nodeType="clickEffect">
                                  <p:stCondLst>
                                    <p:cond delay="0"/>
                                  </p:stCondLst>
                                  <p:childTnLst>
                                    <p:set>
                                      <p:cBhvr>
                                        <p:cTn id="81" dur="1" fill="hold">
                                          <p:stCondLst>
                                            <p:cond delay="0"/>
                                          </p:stCondLst>
                                        </p:cTn>
                                        <p:tgtEl>
                                          <p:spTgt spid="202"/>
                                        </p:tgtEl>
                                        <p:attrNameLst>
                                          <p:attrName>style.visibility</p:attrName>
                                        </p:attrNameLst>
                                      </p:cBhvr>
                                      <p:to>
                                        <p:strVal val="visible"/>
                                      </p:to>
                                    </p:set>
                                    <p:animEffect transition="in" filter="blinds(horizontal)">
                                      <p:cBhvr>
                                        <p:cTn id="82" dur="500"/>
                                        <p:tgtEl>
                                          <p:spTgt spid="202"/>
                                        </p:tgtEl>
                                      </p:cBhvr>
                                    </p:animEffect>
                                  </p:childTnLst>
                                </p:cTn>
                              </p:par>
                            </p:childTnLst>
                          </p:cTn>
                        </p:par>
                      </p:childTnLst>
                    </p:cTn>
                  </p:par>
                  <p:par>
                    <p:cTn id="83" fill="hold">
                      <p:stCondLst>
                        <p:cond delay="indefinite"/>
                      </p:stCondLst>
                      <p:childTnLst>
                        <p:par>
                          <p:cTn id="84" fill="hold">
                            <p:stCondLst>
                              <p:cond delay="0"/>
                            </p:stCondLst>
                            <p:childTnLst>
                              <p:par>
                                <p:cTn id="85" presetID="3" presetClass="entr" presetSubtype="10" fill="hold" grpId="0" nodeType="clickEffect">
                                  <p:stCondLst>
                                    <p:cond delay="0"/>
                                  </p:stCondLst>
                                  <p:childTnLst>
                                    <p:set>
                                      <p:cBhvr>
                                        <p:cTn id="86" dur="1" fill="hold">
                                          <p:stCondLst>
                                            <p:cond delay="0"/>
                                          </p:stCondLst>
                                        </p:cTn>
                                        <p:tgtEl>
                                          <p:spTgt spid="203"/>
                                        </p:tgtEl>
                                        <p:attrNameLst>
                                          <p:attrName>style.visibility</p:attrName>
                                        </p:attrNameLst>
                                      </p:cBhvr>
                                      <p:to>
                                        <p:strVal val="visible"/>
                                      </p:to>
                                    </p:set>
                                    <p:animEffect transition="in" filter="blinds(horizontal)">
                                      <p:cBhvr>
                                        <p:cTn id="87" dur="500"/>
                                        <p:tgtEl>
                                          <p:spTgt spid="2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 grpId="0"/>
      <p:bldP spid="188" grpId="0"/>
      <p:bldP spid="189" grpId="0"/>
      <p:bldP spid="190" grpId="0"/>
      <p:bldP spid="191" grpId="0"/>
      <p:bldP spid="192" grpId="0"/>
      <p:bldP spid="193" grpId="0"/>
      <p:bldP spid="194" grpId="0"/>
      <p:bldP spid="195" grpId="0"/>
      <p:bldP spid="196" grpId="0"/>
      <p:bldP spid="197" grpId="0"/>
      <p:bldP spid="198" grpId="0"/>
      <p:bldP spid="199" grpId="0"/>
      <p:bldP spid="200" grpId="0"/>
      <p:bldP spid="201" grpId="0"/>
      <p:bldP spid="202" grpId="0"/>
      <p:bldP spid="20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389206" y="789881"/>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矛盾双方的斗争性推动着事物的运动、变化和发展。</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93" name="矩形 192"/>
          <p:cNvSpPr/>
          <p:nvPr/>
        </p:nvSpPr>
        <p:spPr>
          <a:xfrm>
            <a:off x="226574" y="261442"/>
            <a:ext cx="2339102" cy="523220"/>
          </a:xfrm>
          <a:prstGeom prst="rect">
            <a:avLst/>
          </a:prstGeom>
        </p:spPr>
        <p:txBody>
          <a:bodyPr wrap="none">
            <a:spAutoFit/>
          </a:bodyPr>
          <a:lstStyle/>
          <a:p>
            <a:pPr algn="dist"/>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易错明辨</a:t>
            </a: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5" name="矩形 4"/>
          <p:cNvSpPr/>
          <p:nvPr/>
        </p:nvSpPr>
        <p:spPr>
          <a:xfrm>
            <a:off x="389206" y="1450091"/>
            <a:ext cx="11412000" cy="1284006"/>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cs typeface="Times New Roman" panose="02020603050405020304" pitchFamily="18" charset="0"/>
              </a:rPr>
              <a:t>错误。矛盾双方既对立又统一，由此推动着事物的运动、变化和发展。</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6" name="矩形 5"/>
          <p:cNvSpPr/>
          <p:nvPr/>
        </p:nvSpPr>
        <p:spPr>
          <a:xfrm>
            <a:off x="389206" y="2719486"/>
            <a:ext cx="11412000" cy="1310808"/>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一分为二就是我们在分析事物时既要看到好的一面，又要看到不好的一面；既要看到优点，又要看到缺点。</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7" name="矩形 6"/>
          <p:cNvSpPr/>
          <p:nvPr/>
        </p:nvSpPr>
        <p:spPr>
          <a:xfrm>
            <a:off x="389206" y="4023329"/>
            <a:ext cx="11412000" cy="1284006"/>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cs typeface="Times New Roman" panose="02020603050405020304" pitchFamily="18" charset="0"/>
              </a:rPr>
              <a:t>错误。矛盾的双方是具体的、多种多样的，不能把矛盾双方简单理解为好与不好、优点和缺点。</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8" name="矩形 7"/>
          <p:cNvSpPr/>
          <p:nvPr/>
        </p:nvSpPr>
        <p:spPr>
          <a:xfrm>
            <a:off x="389206" y="5299361"/>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承认矛盾的特殊性是坚持唯物辩证法的前提。</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0" name="矩形 9"/>
          <p:cNvSpPr/>
          <p:nvPr/>
        </p:nvSpPr>
        <p:spPr>
          <a:xfrm>
            <a:off x="389206" y="5955132"/>
            <a:ext cx="11412000" cy="657872"/>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cs typeface="Times New Roman" panose="02020603050405020304" pitchFamily="18" charset="0"/>
              </a:rPr>
              <a:t>错误。承认矛盾的普遍性是坚持唯物辩证法的前提。</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84804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blinds(horizontal)">
                                      <p:cBhvr>
                                        <p:cTn id="17"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389206" y="245037"/>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承认矛盾的普遍性是正确认识事物的基础和解决矛盾的关键。</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389206" y="919039"/>
            <a:ext cx="11412000" cy="1284006"/>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cs typeface="Times New Roman" panose="02020603050405020304" pitchFamily="18" charset="0"/>
              </a:rPr>
              <a:t>错误。承认矛盾的特殊性，坚持具体问题具体分析是正确认识事物的基础，是正确解决矛盾的关键。</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6" name="矩形 5"/>
          <p:cNvSpPr/>
          <p:nvPr/>
        </p:nvSpPr>
        <p:spPr>
          <a:xfrm>
            <a:off x="389206" y="2208378"/>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具体问题具体分析是关于事物矛盾问题的精髓。</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7" name="矩形 6"/>
          <p:cNvSpPr/>
          <p:nvPr/>
        </p:nvSpPr>
        <p:spPr>
          <a:xfrm>
            <a:off x="389206" y="2883199"/>
            <a:ext cx="11412000" cy="1284006"/>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cs typeface="Times New Roman" panose="02020603050405020304" pitchFamily="18" charset="0"/>
              </a:rPr>
              <a:t>错误。矛盾的普遍性和特殊性辩证关系原理，是关于事物矛盾问题的精髓。</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8" name="矩形 7"/>
          <p:cNvSpPr/>
          <p:nvPr/>
        </p:nvSpPr>
        <p:spPr>
          <a:xfrm>
            <a:off x="389206" y="4185608"/>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事物的性质主要是由取得支配地位的主要矛盾决定的。</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0" name="矩形 9"/>
          <p:cNvSpPr/>
          <p:nvPr/>
        </p:nvSpPr>
        <p:spPr>
          <a:xfrm>
            <a:off x="389206" y="4860429"/>
            <a:ext cx="11412000" cy="1284006"/>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spc="-10" dirty="0">
                <a:solidFill>
                  <a:srgbClr val="C00000"/>
                </a:solidFill>
                <a:latin typeface="Times New Roman" panose="02020603050405020304" pitchFamily="18" charset="0"/>
                <a:cs typeface="Times New Roman" panose="02020603050405020304" pitchFamily="18" charset="0"/>
              </a:rPr>
              <a:t>错误。主要矛盾决定事物发展的进程，事物的性质主要是由主要矛盾的主要方面决定的。</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823700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blinds(horizontal)">
                                      <p:cBhvr>
                                        <p:cTn id="17"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rot="16200000">
            <a:off x="-1654274" y="3429000"/>
            <a:ext cx="6858000" cy="0"/>
          </a:xfrm>
          <a:prstGeom prst="line">
            <a:avLst/>
          </a:prstGeom>
          <a:ln>
            <a:solidFill>
              <a:schemeClr val="accent1"/>
            </a:solidFill>
          </a:ln>
        </p:spPr>
        <p:style>
          <a:lnRef idx="1">
            <a:schemeClr val="accent2"/>
          </a:lnRef>
          <a:fillRef idx="0">
            <a:schemeClr val="accent2"/>
          </a:fillRef>
          <a:effectRef idx="0">
            <a:schemeClr val="accent2"/>
          </a:effectRef>
          <a:fontRef idx="minor">
            <a:schemeClr val="tx1"/>
          </a:fontRef>
        </p:style>
      </p:cxnSp>
      <p:sp>
        <p:nvSpPr>
          <p:cNvPr id="6" name="文本框 5">
            <a:hlinkClick r:id="rId3" action="ppaction://hlinksldjump"/>
          </p:cNvPr>
          <p:cNvSpPr txBox="1"/>
          <p:nvPr/>
        </p:nvSpPr>
        <p:spPr>
          <a:xfrm>
            <a:off x="2998862" y="2061642"/>
            <a:ext cx="7560000" cy="553998"/>
          </a:xfrm>
          <a:prstGeom prst="rect">
            <a:avLst/>
          </a:prstGeom>
          <a:noFill/>
        </p:spPr>
        <p:txBody>
          <a:bodyPr wrap="square" rtlCol="0">
            <a:spAutoFit/>
          </a:bodyPr>
          <a:lstStyle/>
          <a:p>
            <a:r>
              <a:rPr lang="zh-CN" altLang="zh-CN" sz="3000" b="1" kern="300" dirty="0">
                <a:solidFill>
                  <a:prstClr val="black"/>
                </a:solidFill>
                <a:latin typeface="微软雅黑" pitchFamily="34" charset="-122"/>
                <a:ea typeface="微软雅黑" pitchFamily="34" charset="-122"/>
                <a:cs typeface="明兰_UI_TC" pitchFamily="2" charset="-122"/>
              </a:rPr>
              <a:t>课时</a:t>
            </a:r>
            <a:r>
              <a:rPr lang="en-US" altLang="zh-CN" sz="3000" b="1" kern="300" dirty="0">
                <a:solidFill>
                  <a:prstClr val="black"/>
                </a:solidFill>
                <a:latin typeface="微软雅黑" pitchFamily="34" charset="-122"/>
                <a:ea typeface="微软雅黑" pitchFamily="34" charset="-122"/>
                <a:cs typeface="明兰_UI_TC" pitchFamily="2" charset="-122"/>
              </a:rPr>
              <a:t>1</a:t>
            </a:r>
            <a:r>
              <a:rPr lang="zh-CN" altLang="zh-CN" sz="3000" b="1" kern="300" dirty="0">
                <a:solidFill>
                  <a:prstClr val="black"/>
                </a:solidFill>
                <a:latin typeface="微软雅黑" pitchFamily="34" charset="-122"/>
                <a:ea typeface="微软雅黑" pitchFamily="34" charset="-122"/>
                <a:cs typeface="明兰_UI_TC" pitchFamily="2" charset="-122"/>
              </a:rPr>
              <a:t>　</a:t>
            </a:r>
            <a:r>
              <a:rPr lang="zh-CN" altLang="en-US" sz="3000" b="1" kern="300" dirty="0">
                <a:solidFill>
                  <a:prstClr val="black"/>
                </a:solidFill>
                <a:latin typeface="微软雅黑" pitchFamily="34" charset="-122"/>
                <a:ea typeface="微软雅黑" pitchFamily="34" charset="-122"/>
                <a:cs typeface="明兰_UI_TC" pitchFamily="2" charset="-122"/>
              </a:rPr>
              <a:t>矛盾是事物发展的源泉和动力</a:t>
            </a:r>
            <a:endParaRPr lang="zh-CN" altLang="zh-CN" sz="3000" b="1" kern="300" dirty="0">
              <a:solidFill>
                <a:prstClr val="black"/>
              </a:solidFill>
              <a:latin typeface="微软雅黑" pitchFamily="34" charset="-122"/>
              <a:ea typeface="微软雅黑" pitchFamily="34" charset="-122"/>
              <a:cs typeface="明兰_UI_TC" pitchFamily="2" charset="-122"/>
            </a:endParaRPr>
          </a:p>
        </p:txBody>
      </p:sp>
      <p:sp>
        <p:nvSpPr>
          <p:cNvPr id="18" name="文本框 17">
            <a:hlinkClick r:id="rId4" action="ppaction://hlinksldjump"/>
          </p:cNvPr>
          <p:cNvSpPr txBox="1"/>
          <p:nvPr/>
        </p:nvSpPr>
        <p:spPr>
          <a:xfrm>
            <a:off x="2998862" y="3024227"/>
            <a:ext cx="7560000" cy="553998"/>
          </a:xfrm>
          <a:prstGeom prst="rect">
            <a:avLst/>
          </a:prstGeom>
          <a:noFill/>
        </p:spPr>
        <p:txBody>
          <a:bodyPr wrap="square" rtlCol="0">
            <a:spAutoFit/>
          </a:bodyPr>
          <a:lstStyle/>
          <a:p>
            <a:r>
              <a:rPr lang="zh-CN" altLang="zh-CN" sz="3000" b="1" kern="300" dirty="0">
                <a:solidFill>
                  <a:prstClr val="black"/>
                </a:solidFill>
                <a:latin typeface="微软雅黑" pitchFamily="34" charset="-122"/>
                <a:ea typeface="微软雅黑" pitchFamily="34" charset="-122"/>
                <a:cs typeface="明兰_UI_TC" pitchFamily="2" charset="-122"/>
              </a:rPr>
              <a:t>课时</a:t>
            </a:r>
            <a:r>
              <a:rPr lang="en-US" altLang="zh-CN" sz="3000" b="1" kern="300" dirty="0">
                <a:solidFill>
                  <a:prstClr val="black"/>
                </a:solidFill>
                <a:latin typeface="微软雅黑" pitchFamily="34" charset="-122"/>
                <a:ea typeface="微软雅黑" pitchFamily="34" charset="-122"/>
                <a:cs typeface="明兰_UI_TC" pitchFamily="2" charset="-122"/>
              </a:rPr>
              <a:t>2</a:t>
            </a:r>
            <a:r>
              <a:rPr lang="zh-CN" altLang="zh-CN" sz="3000" b="1" kern="300" dirty="0">
                <a:solidFill>
                  <a:prstClr val="black"/>
                </a:solidFill>
                <a:latin typeface="微软雅黑" pitchFamily="34" charset="-122"/>
                <a:ea typeface="微软雅黑" pitchFamily="34" charset="-122"/>
                <a:cs typeface="明兰_UI_TC" pitchFamily="2" charset="-122"/>
              </a:rPr>
              <a:t>　</a:t>
            </a:r>
            <a:r>
              <a:rPr lang="zh-CN" altLang="en-US" sz="3000" b="1" kern="300" dirty="0">
                <a:solidFill>
                  <a:prstClr val="black"/>
                </a:solidFill>
                <a:latin typeface="微软雅黑" pitchFamily="34" charset="-122"/>
                <a:ea typeface="微软雅黑" pitchFamily="34" charset="-122"/>
                <a:cs typeface="明兰_UI_TC" pitchFamily="2" charset="-122"/>
              </a:rPr>
              <a:t>用对立统一的观点看问题</a:t>
            </a:r>
            <a:endParaRPr lang="zh-CN" altLang="zh-CN" sz="3000" b="1" kern="300" dirty="0">
              <a:solidFill>
                <a:prstClr val="black"/>
              </a:solidFill>
              <a:latin typeface="微软雅黑" pitchFamily="34" charset="-122"/>
              <a:ea typeface="微软雅黑" pitchFamily="34" charset="-122"/>
              <a:cs typeface="明兰_UI_TC" pitchFamily="2" charset="-122"/>
            </a:endParaRPr>
          </a:p>
        </p:txBody>
      </p:sp>
      <p:sp>
        <p:nvSpPr>
          <p:cNvPr id="14" name="矩形 13"/>
          <p:cNvSpPr/>
          <p:nvPr/>
        </p:nvSpPr>
        <p:spPr>
          <a:xfrm>
            <a:off x="927392" y="1422639"/>
            <a:ext cx="753736" cy="3526968"/>
          </a:xfrm>
          <a:prstGeom prst="rect">
            <a:avLst/>
          </a:prstGeom>
        </p:spPr>
        <p:txBody>
          <a:bodyPr vert="eaVert" wrap="square" lIns="117191" tIns="58595" rIns="117191" bIns="58595">
            <a:spAutoFit/>
          </a:bodyPr>
          <a:lstStyle/>
          <a:p>
            <a:pPr fontAlgn="base">
              <a:lnSpc>
                <a:spcPct val="120000"/>
              </a:lnSpc>
              <a:spcBef>
                <a:spcPct val="0"/>
              </a:spcBef>
              <a:spcAft>
                <a:spcPct val="0"/>
              </a:spcAft>
            </a:pPr>
            <a:r>
              <a:rPr lang="zh-CN" altLang="en-US" sz="2800" b="1" kern="300" dirty="0" smtClean="0">
                <a:solidFill>
                  <a:schemeClr val="accent1"/>
                </a:solidFill>
                <a:latin typeface="微软雅黑" pitchFamily="34" charset="-122"/>
                <a:ea typeface="微软雅黑" pitchFamily="34" charset="-122"/>
                <a:cs typeface="明兰_UI_TC" pitchFamily="2" charset="-122"/>
              </a:rPr>
              <a:t>内容索引 </a:t>
            </a:r>
            <a:r>
              <a:rPr lang="en-US" altLang="zh-CN" sz="1400" b="1" dirty="0" smtClean="0">
                <a:latin typeface="微软雅黑" panose="020B0503020204020204" pitchFamily="34" charset="-122"/>
                <a:ea typeface="微软雅黑" panose="020B0503020204020204" pitchFamily="34" charset="-122"/>
              </a:rPr>
              <a:t>/NEI RONG SUO YIN</a:t>
            </a:r>
            <a:endParaRPr lang="en-GB" altLang="zh-CN" sz="1400" b="1" dirty="0">
              <a:latin typeface="微软雅黑" panose="020B0503020204020204" pitchFamily="34" charset="-122"/>
              <a:ea typeface="微软雅黑" panose="020B0503020204020204" pitchFamily="34" charset="-122"/>
            </a:endParaRPr>
          </a:p>
        </p:txBody>
      </p:sp>
      <p:grpSp>
        <p:nvGrpSpPr>
          <p:cNvPr id="8" name="组合 7"/>
          <p:cNvGrpSpPr/>
          <p:nvPr/>
        </p:nvGrpSpPr>
        <p:grpSpPr>
          <a:xfrm>
            <a:off x="2998862" y="3986811"/>
            <a:ext cx="8001733" cy="553998"/>
            <a:chOff x="2998862" y="3680651"/>
            <a:chExt cx="8001733" cy="553998"/>
          </a:xfrm>
        </p:grpSpPr>
        <p:sp>
          <p:nvSpPr>
            <p:cNvPr id="9" name="文本框 8">
              <a:hlinkClick r:id="rId5" action="ppaction://hlinksldjump"/>
            </p:cNvPr>
            <p:cNvSpPr txBox="1"/>
            <p:nvPr/>
          </p:nvSpPr>
          <p:spPr>
            <a:xfrm>
              <a:off x="2998862" y="3680651"/>
              <a:ext cx="2160240" cy="553998"/>
            </a:xfrm>
            <a:prstGeom prst="rect">
              <a:avLst/>
            </a:prstGeom>
            <a:noFill/>
          </p:spPr>
          <p:txBody>
            <a:bodyPr wrap="square" rtlCol="0">
              <a:spAutoFit/>
            </a:bodyPr>
            <a:lstStyle/>
            <a:p>
              <a:r>
                <a:rPr lang="zh-CN" altLang="en-US" sz="3000" b="1" kern="300" dirty="0">
                  <a:solidFill>
                    <a:schemeClr val="accent1"/>
                  </a:solidFill>
                  <a:latin typeface="微软雅黑" pitchFamily="34" charset="-122"/>
                  <a:ea typeface="微软雅黑" pitchFamily="34" charset="-122"/>
                  <a:cs typeface="明兰_UI_TC" pitchFamily="2" charset="-122"/>
                </a:rPr>
                <a:t>大</a:t>
              </a:r>
              <a:r>
                <a:rPr lang="zh-CN" altLang="en-US" sz="3000" b="1" kern="300" dirty="0" smtClean="0">
                  <a:solidFill>
                    <a:schemeClr val="accent1"/>
                  </a:solidFill>
                  <a:latin typeface="微软雅黑" pitchFamily="34" charset="-122"/>
                  <a:ea typeface="微软雅黑" pitchFamily="34" charset="-122"/>
                  <a:cs typeface="明兰_UI_TC" pitchFamily="2" charset="-122"/>
                </a:rPr>
                <a:t>题增分　</a:t>
              </a:r>
              <a:endParaRPr lang="zh-CN" altLang="en-US" sz="3000" b="1" kern="300" dirty="0">
                <a:solidFill>
                  <a:schemeClr val="accent1"/>
                </a:solidFill>
                <a:latin typeface="微软雅黑" pitchFamily="34" charset="-122"/>
                <a:ea typeface="微软雅黑" pitchFamily="34" charset="-122"/>
                <a:cs typeface="明兰_UI_TC" pitchFamily="2" charset="-122"/>
              </a:endParaRPr>
            </a:p>
          </p:txBody>
        </p:sp>
        <p:sp>
          <p:nvSpPr>
            <p:cNvPr id="10" name="文本框 9">
              <a:hlinkClick r:id="rId5" action="ppaction://hlinksldjump"/>
            </p:cNvPr>
            <p:cNvSpPr txBox="1"/>
            <p:nvPr/>
          </p:nvSpPr>
          <p:spPr>
            <a:xfrm>
              <a:off x="4880595" y="3680651"/>
              <a:ext cx="6120000" cy="553998"/>
            </a:xfrm>
            <a:prstGeom prst="rect">
              <a:avLst/>
            </a:prstGeom>
            <a:noFill/>
          </p:spPr>
          <p:txBody>
            <a:bodyPr wrap="square" rtlCol="0">
              <a:spAutoFit/>
            </a:bodyPr>
            <a:lstStyle/>
            <a:p>
              <a:r>
                <a:rPr lang="zh-CN" altLang="zh-CN" sz="3000" b="1" kern="100" dirty="0" smtClean="0">
                  <a:latin typeface="Times New Roman" panose="02020603050405020304" pitchFamily="18" charset="0"/>
                  <a:ea typeface="方正中等线简体" panose="03000509000000000000" pitchFamily="65" charset="-122"/>
                </a:rPr>
                <a:t>主观题</a:t>
              </a:r>
              <a:r>
                <a:rPr lang="zh-CN" altLang="zh-CN" sz="3000" b="1" kern="100" dirty="0">
                  <a:latin typeface="Times New Roman" panose="02020603050405020304" pitchFamily="18" charset="0"/>
                  <a:ea typeface="方正中等线简体" panose="03000509000000000000" pitchFamily="65" charset="-122"/>
                </a:rPr>
                <a:t>对</a:t>
              </a:r>
              <a:r>
                <a:rPr lang="en-US" altLang="zh-CN" sz="3000" b="1" kern="100" dirty="0" smtClean="0">
                  <a:latin typeface="宋体" panose="02010600030101010101" pitchFamily="2" charset="-122"/>
                  <a:ea typeface="宋体" panose="02010600030101010101" pitchFamily="2" charset="-122"/>
                </a:rPr>
                <a:t>“</a:t>
              </a:r>
              <a:r>
                <a:rPr lang="zh-CN" altLang="en-US" sz="3000" b="1" kern="100" dirty="0" smtClean="0">
                  <a:latin typeface="Times New Roman" panose="02020603050405020304" pitchFamily="18" charset="0"/>
                  <a:ea typeface="方正中等线简体" panose="03000509000000000000" pitchFamily="65" charset="-122"/>
                </a:rPr>
                <a:t>矛盾</a:t>
              </a:r>
              <a:r>
                <a:rPr lang="zh-CN" altLang="en-US" sz="3000" b="1" kern="100" dirty="0">
                  <a:latin typeface="Times New Roman" panose="02020603050405020304" pitchFamily="18" charset="0"/>
                  <a:ea typeface="方正中等线简体" panose="03000509000000000000" pitchFamily="65" charset="-122"/>
                </a:rPr>
                <a:t>观</a:t>
              </a:r>
              <a:r>
                <a:rPr lang="en-US" altLang="zh-CN" sz="3000" b="1" kern="100" dirty="0" smtClean="0">
                  <a:latin typeface="宋体" panose="02010600030101010101" pitchFamily="2" charset="-122"/>
                  <a:ea typeface="宋体" panose="02010600030101010101" pitchFamily="2" charset="-122"/>
                </a:rPr>
                <a:t>”</a:t>
              </a:r>
              <a:r>
                <a:rPr lang="zh-CN" altLang="zh-CN" sz="3000" b="1" kern="100" dirty="0">
                  <a:latin typeface="Times New Roman" panose="02020603050405020304" pitchFamily="18" charset="0"/>
                  <a:ea typeface="方正中等线简体" panose="03000509000000000000" pitchFamily="65" charset="-122"/>
                </a:rPr>
                <a:t>的考查</a:t>
              </a:r>
            </a:p>
          </p:txBody>
        </p:sp>
      </p:grpSp>
      <p:pic>
        <p:nvPicPr>
          <p:cNvPr id="2" name="图片 1"/>
          <p:cNvPicPr>
            <a:picLocks noChangeAspect="1"/>
          </p:cNvPicPr>
          <p:nvPr/>
        </p:nvPicPr>
        <p:blipFill rotWithShape="1">
          <a:blip r:embed="rId6" cstate="print">
            <a:extLst>
              <a:ext uri="{28A0092B-C50C-407E-A947-70E740481C1C}">
                <a14:useLocalDpi xmlns:a14="http://schemas.microsoft.com/office/drawing/2010/main" val="0"/>
              </a:ext>
            </a:extLst>
          </a:blip>
          <a:srcRect l="64415" t="529" r="26036" b="9602"/>
          <a:stretch/>
        </p:blipFill>
        <p:spPr>
          <a:xfrm>
            <a:off x="0" y="1423095"/>
            <a:ext cx="1008112" cy="4401770"/>
          </a:xfrm>
          <a:prstGeom prst="rect">
            <a:avLst/>
          </a:prstGeom>
          <a:ln>
            <a:solidFill>
              <a:srgbClr val="385D8A"/>
            </a:solidFill>
          </a:ln>
        </p:spPr>
      </p:pic>
    </p:spTree>
    <p:extLst>
      <p:ext uri="{BB962C8B-B14F-4D97-AF65-F5344CB8AC3E}">
        <p14:creationId xmlns:p14="http://schemas.microsoft.com/office/powerpoint/2010/main" val="36338091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30710" y="2247357"/>
            <a:ext cx="10559703" cy="15030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rotWithShape="1">
          <a:blip r:embed="rId2" cstate="print">
            <a:extLst>
              <a:ext uri="{28A0092B-C50C-407E-A947-70E740481C1C}">
                <a14:useLocalDpi xmlns:a14="http://schemas.microsoft.com/office/drawing/2010/main" val="0"/>
              </a:ext>
            </a:extLst>
          </a:blip>
          <a:srcRect l="28859" r="23087"/>
          <a:stretch/>
        </p:blipFill>
        <p:spPr>
          <a:xfrm>
            <a:off x="0" y="2247357"/>
            <a:ext cx="1558702" cy="1504800"/>
          </a:xfrm>
          <a:prstGeom prst="rect">
            <a:avLst/>
          </a:prstGeom>
        </p:spPr>
      </p:pic>
      <p:sp>
        <p:nvSpPr>
          <p:cNvPr id="9" name="文本框 8"/>
          <p:cNvSpPr txBox="1"/>
          <p:nvPr/>
        </p:nvSpPr>
        <p:spPr>
          <a:xfrm>
            <a:off x="1840357" y="2568020"/>
            <a:ext cx="10260000" cy="800219"/>
          </a:xfrm>
          <a:prstGeom prst="rect">
            <a:avLst/>
          </a:prstGeom>
          <a:noFill/>
        </p:spPr>
        <p:txBody>
          <a:bodyPr wrap="square" rtlCol="0">
            <a:spAutoFit/>
          </a:bodyPr>
          <a:lstStyle/>
          <a:p>
            <a:r>
              <a:rPr lang="zh-CN" altLang="zh-CN" sz="4600" b="1" kern="300" dirty="0">
                <a:solidFill>
                  <a:schemeClr val="bg1"/>
                </a:solidFill>
                <a:latin typeface="微软雅黑" pitchFamily="34" charset="-122"/>
                <a:ea typeface="微软雅黑" pitchFamily="34" charset="-122"/>
                <a:cs typeface="明兰_UI_TC" pitchFamily="2" charset="-122"/>
              </a:rPr>
              <a:t>课时</a:t>
            </a:r>
            <a:r>
              <a:rPr lang="en-US" altLang="zh-CN" sz="4600" b="1" kern="300" dirty="0">
                <a:solidFill>
                  <a:schemeClr val="bg1"/>
                </a:solidFill>
                <a:latin typeface="微软雅黑" pitchFamily="34" charset="-122"/>
                <a:ea typeface="微软雅黑" pitchFamily="34" charset="-122"/>
                <a:cs typeface="明兰_UI_TC" pitchFamily="2" charset="-122"/>
              </a:rPr>
              <a:t>1</a:t>
            </a:r>
            <a:r>
              <a:rPr lang="zh-CN" altLang="zh-CN" sz="4600" b="1" kern="300" dirty="0">
                <a:solidFill>
                  <a:schemeClr val="bg1"/>
                </a:solidFill>
                <a:latin typeface="微软雅黑" pitchFamily="34" charset="-122"/>
                <a:ea typeface="微软雅黑" pitchFamily="34" charset="-122"/>
                <a:cs typeface="明兰_UI_TC" pitchFamily="2" charset="-122"/>
              </a:rPr>
              <a:t>　</a:t>
            </a:r>
            <a:r>
              <a:rPr lang="zh-CN" altLang="en-US" sz="4600" b="1" kern="300" dirty="0">
                <a:solidFill>
                  <a:schemeClr val="bg1"/>
                </a:solidFill>
                <a:latin typeface="微软雅黑" pitchFamily="34" charset="-122"/>
                <a:ea typeface="微软雅黑" pitchFamily="34" charset="-122"/>
                <a:cs typeface="明兰_UI_TC" pitchFamily="2" charset="-122"/>
              </a:rPr>
              <a:t>矛盾是事物发展的源泉和动力</a:t>
            </a:r>
            <a:endParaRPr lang="zh-CN" altLang="zh-CN" sz="4600" b="1" kern="300" dirty="0">
              <a:solidFill>
                <a:schemeClr val="bg1"/>
              </a:solidFill>
              <a:latin typeface="微软雅黑" pitchFamily="34" charset="-122"/>
              <a:ea typeface="微软雅黑" pitchFamily="34" charset="-122"/>
              <a:cs typeface="明兰_UI_TC" pitchFamily="2" charset="-122"/>
            </a:endParaRPr>
          </a:p>
        </p:txBody>
      </p:sp>
    </p:spTree>
    <p:extLst>
      <p:ext uri="{BB962C8B-B14F-4D97-AF65-F5344CB8AC3E}">
        <p14:creationId xmlns:p14="http://schemas.microsoft.com/office/powerpoint/2010/main" val="25635283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肘形连接符 6"/>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a:latin typeface="Times New Roman" panose="02020603050405020304"/>
                <a:ea typeface="+mj-ea"/>
                <a:cs typeface="Times New Roman" panose="02020603050405020304"/>
              </a:rPr>
              <a:t>考点精讲</a:t>
            </a:r>
            <a:endParaRPr lang="zh-CN" altLang="zh-CN" sz="2800" b="1" kern="100" dirty="0">
              <a:latin typeface="Times New Roman" panose="02020603050405020304"/>
              <a:ea typeface="+mj-ea"/>
              <a:cs typeface="Times New Roman" panose="02020603050405020304"/>
            </a:endParaRPr>
          </a:p>
        </p:txBody>
      </p:sp>
      <p:sp>
        <p:nvSpPr>
          <p:cNvPr id="11" name="流程图: 离页连接符 10"/>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矩形 9"/>
          <p:cNvSpPr/>
          <p:nvPr/>
        </p:nvSpPr>
        <p:spPr>
          <a:xfrm>
            <a:off x="389206" y="909514"/>
            <a:ext cx="11412000" cy="3249800"/>
          </a:xfrm>
          <a:prstGeom prst="rect">
            <a:avLst/>
          </a:prstGeom>
        </p:spPr>
        <p:txBody>
          <a:bodyPr>
            <a:spAutoFit/>
          </a:bodyPr>
          <a:lstStyle/>
          <a:p>
            <a:pPr algn="just">
              <a:lnSpc>
                <a:spcPct val="150000"/>
              </a:lnSpc>
              <a:spcAft>
                <a:spcPts val="0"/>
              </a:spcAft>
              <a:tabLst>
                <a:tab pos="2070735" algn="l"/>
              </a:tabLs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矛盾的含义及其基本属性</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含义：矛盾就是反映事物内部对立和统一关系的哲学范畴，简言之，矛盾就是对立统一。</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基本属性：同一性和斗争性，它们是矛盾所固有的相反相成的两种基本属性。</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12" name="表格 11"/>
          <p:cNvGraphicFramePr>
            <a:graphicFrameLocks noGrp="1"/>
          </p:cNvGraphicFramePr>
          <p:nvPr>
            <p:extLst>
              <p:ext uri="{D42A27DB-BD31-4B8C-83A1-F6EECF244321}">
                <p14:modId xmlns:p14="http://schemas.microsoft.com/office/powerpoint/2010/main" val="581661065"/>
              </p:ext>
            </p:extLst>
          </p:nvPr>
        </p:nvGraphicFramePr>
        <p:xfrm>
          <a:off x="499890" y="4317866"/>
          <a:ext cx="11190633" cy="1920240"/>
        </p:xfrm>
        <a:graphic>
          <a:graphicData uri="http://schemas.openxmlformats.org/drawingml/2006/table">
            <a:tbl>
              <a:tblPr/>
              <a:tblGrid>
                <a:gridCol w="1026160"/>
                <a:gridCol w="1026160"/>
                <a:gridCol w="4911148"/>
                <a:gridCol w="4227165"/>
              </a:tblGrid>
              <a:tr h="0">
                <a:tc gridSpan="2">
                  <a:txBody>
                    <a:bodyPr/>
                    <a:lstStyle/>
                    <a:p>
                      <a:pPr algn="ctr">
                        <a:lnSpc>
                          <a:spcPct val="150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同一性</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斗争性</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区别</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含义</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矛盾双方相互吸引、相互联结的属性和趋势</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矛盾双方相互排斥、相互对立的属性</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881381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340273" y="158230"/>
          <a:ext cx="11509867" cy="6430391"/>
        </p:xfrm>
        <a:graphic>
          <a:graphicData uri="http://schemas.openxmlformats.org/drawingml/2006/table">
            <a:tbl>
              <a:tblPr/>
              <a:tblGrid>
                <a:gridCol w="564651"/>
                <a:gridCol w="936104"/>
                <a:gridCol w="4824536"/>
                <a:gridCol w="5184576"/>
              </a:tblGrid>
              <a:tr h="0">
                <a:tc rowSpan="3">
                  <a:txBody>
                    <a:bodyPr/>
                    <a:lstStyle/>
                    <a:p>
                      <a:pPr algn="ctr">
                        <a:lnSpc>
                          <a:spcPct val="137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区</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37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别</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7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体现</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7000"/>
                        </a:lnSpc>
                        <a:spcAft>
                          <a:spcPts val="0"/>
                        </a:spcAft>
                        <a:tabLst>
                          <a:tab pos="2070735" algn="l"/>
                        </a:tabLst>
                      </a:pPr>
                      <a:r>
                        <a:rPr lang="en-US" sz="2800" kern="100" spc="-100" baseline="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矛盾双方相互依赖，一方的存在以另一方的存在为前提，双方共处于一个统一体中</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37000"/>
                        </a:lnSpc>
                        <a:spcAft>
                          <a:spcPts val="0"/>
                        </a:spcAft>
                        <a:tabLst>
                          <a:tab pos="2070735" algn="l"/>
                        </a:tabLst>
                      </a:pPr>
                      <a:r>
                        <a:rPr lang="en-US" sz="2800" kern="100" spc="-100" baseline="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矛盾双方相互贯通，即相互渗透、相互包含，在一定条件下可以相互转化</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a:lnSpc>
                          <a:spcPct val="137000"/>
                        </a:lnSpc>
                        <a:spcAft>
                          <a:spcPts val="0"/>
                        </a:spcAft>
                        <a:tabLst>
                          <a:tab pos="2070735" algn="l"/>
                        </a:tabLst>
                      </a:pP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对立双方相互分离的倾向和趋势</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zh-CN" altLang="en-US"/>
                    </a:p>
                  </a:txBody>
                  <a:tcPr/>
                </a:tc>
                <a:tc>
                  <a:txBody>
                    <a:bodyPr/>
                    <a:lstStyle/>
                    <a:p>
                      <a:pPr algn="ctr">
                        <a:lnSpc>
                          <a:spcPct val="137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特点</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7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相对的、有条件的</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7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绝对的、无条件的</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zh-CN" altLang="en-US"/>
                    </a:p>
                  </a:txBody>
                  <a:tcPr/>
                </a:tc>
                <a:tc>
                  <a:txBody>
                    <a:bodyPr/>
                    <a:lstStyle/>
                    <a:p>
                      <a:pPr algn="ctr">
                        <a:lnSpc>
                          <a:spcPct val="137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作用</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7000"/>
                        </a:lnSpc>
                        <a:spcAft>
                          <a:spcPts val="0"/>
                        </a:spcAft>
                        <a:tabLst>
                          <a:tab pos="2070735" algn="l"/>
                        </a:tabLst>
                      </a:pPr>
                      <a:r>
                        <a:rPr lang="en-US" sz="2800" kern="100" spc="-100" baseline="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没有同一性，就没有矛盾统一体的存在</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37000"/>
                        </a:lnSpc>
                        <a:spcAft>
                          <a:spcPts val="0"/>
                        </a:spcAft>
                        <a:tabLst>
                          <a:tab pos="2070735" algn="l"/>
                        </a:tabLst>
                      </a:pPr>
                      <a:r>
                        <a:rPr lang="en-US" sz="2800" kern="100" spc="-100" baseline="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同一性规定了事物向自己对立面转化的趋势</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7000"/>
                        </a:lnSpc>
                        <a:spcAft>
                          <a:spcPts val="0"/>
                        </a:spcAft>
                        <a:tabLst>
                          <a:tab pos="2070735" algn="l"/>
                        </a:tabLst>
                      </a:pPr>
                      <a:r>
                        <a:rPr lang="en-US" sz="2800" kern="100" spc="-70" baseline="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spc="-7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斗争性使矛盾双方的力量发生变化</a:t>
                      </a:r>
                      <a:endParaRPr lang="zh-CN" sz="2800" kern="100" spc="-70" baseline="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37000"/>
                        </a:lnSpc>
                        <a:spcAft>
                          <a:spcPts val="0"/>
                        </a:spcAft>
                        <a:tabLst>
                          <a:tab pos="2070735" algn="l"/>
                        </a:tabLst>
                      </a:pPr>
                      <a:r>
                        <a:rPr lang="en-US" sz="2800" kern="100" spc="-70" baseline="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spc="-7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矛盾双方的斗争突破某一事物的界限，一事物转化为他事物</a:t>
                      </a:r>
                      <a:endParaRPr lang="zh-CN" sz="2800" kern="100" spc="-7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640440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3895789078"/>
              </p:ext>
            </p:extLst>
          </p:nvPr>
        </p:nvGraphicFramePr>
        <p:xfrm>
          <a:off x="436911" y="405378"/>
          <a:ext cx="11316590" cy="5760720"/>
        </p:xfrm>
        <a:graphic>
          <a:graphicData uri="http://schemas.openxmlformats.org/drawingml/2006/table">
            <a:tbl>
              <a:tblPr/>
              <a:tblGrid>
                <a:gridCol w="1381760"/>
                <a:gridCol w="9934830"/>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联系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同一以差别和对立为前提，矛盾的同一性不能脱离斗争性而存在，矛盾双方的同一是对立中的同一，是包含着差别的同一</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矛盾的斗争性也不能脱离同一性而存在，斗争性寓于同一性之中，并为同一性所制约</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③</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矛盾双方既对立又统一，由此推动事物的运动、变化和发展</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方法论</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矛盾双方在一定条件下可以相互转化，应促进有利转化，防止不利转化</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矛盾双方的对立与统一不可分割，要在对立中把握统一，在统一中把握对立</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236551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1904703"/>
            <a:ext cx="11412000" cy="1957139"/>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提醒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不能将对立和统一理解为矛盾的双方，对立和统一是矛盾的两种基本属性，矛盾双方是指事物的两个方面，两个方面之间的对立统一关系即矛盾。</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3266713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173029"/>
            <a:ext cx="11412000" cy="664477"/>
          </a:xfrm>
          <a:prstGeom prst="rect">
            <a:avLst/>
          </a:prstGeom>
        </p:spPr>
        <p:txBody>
          <a:bodyPr>
            <a:spAutoFit/>
          </a:bodyPr>
          <a:lstStyle/>
          <a:p>
            <a:pPr algn="just">
              <a:lnSpc>
                <a:spcPct val="150000"/>
              </a:lnSpc>
              <a:spcAft>
                <a:spcPts val="0"/>
              </a:spcAft>
              <a:tabLst>
                <a:tab pos="2070735" algn="l"/>
              </a:tabLs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矛盾具有普遍性和特殊性</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31287434"/>
              </p:ext>
            </p:extLst>
          </p:nvPr>
        </p:nvGraphicFramePr>
        <p:xfrm>
          <a:off x="465427" y="1000572"/>
          <a:ext cx="11259559" cy="5120640"/>
        </p:xfrm>
        <a:graphic>
          <a:graphicData uri="http://schemas.openxmlformats.org/drawingml/2006/table">
            <a:tbl>
              <a:tblPr/>
              <a:tblGrid>
                <a:gridCol w="670560"/>
                <a:gridCol w="4926679"/>
                <a:gridCol w="5662320"/>
              </a:tblGrid>
              <a:tr h="0">
                <a:tc>
                  <a:txBody>
                    <a:bodyPr/>
                    <a:lstStyle/>
                    <a:p>
                      <a:pPr algn="ctr">
                        <a:lnSpc>
                          <a:spcPct val="150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矛盾的普遍性</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矛盾的特殊性</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含</a:t>
                      </a:r>
                      <a:endParaRPr lang="en-US" alt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algn="ctr">
                        <a:lnSpc>
                          <a:spcPct val="150000"/>
                        </a:lnSpc>
                        <a:spcAft>
                          <a:spcPts val="0"/>
                        </a:spcAft>
                        <a:tabLst>
                          <a:tab pos="2070735" algn="l"/>
                        </a:tabLst>
                      </a:pPr>
                      <a:r>
                        <a:rPr 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义</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矛盾存在于一切事物中，并且贯穿每一事物发展过程的始终</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矛盾着的事物及其每一个侧面各有其特点</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表</a:t>
                      </a:r>
                      <a:endParaRPr lang="en-US" alt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algn="ctr">
                        <a:lnSpc>
                          <a:spcPct val="150000"/>
                        </a:lnSpc>
                        <a:spcAft>
                          <a:spcPts val="0"/>
                        </a:spcAft>
                        <a:tabLst>
                          <a:tab pos="2070735" algn="l"/>
                        </a:tabLst>
                      </a:pPr>
                      <a:r>
                        <a:rPr 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现</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事事有矛盾，时时有矛盾</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不同事物有不同的矛盾</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同一事物在发展的不同过程和阶段上有不同的矛盾</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③</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同一事物中的不同矛盾、同一矛盾的两个不同方面也各有其特殊性</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1358957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510377" y="389394"/>
          <a:ext cx="11169659" cy="4480560"/>
        </p:xfrm>
        <a:graphic>
          <a:graphicData uri="http://schemas.openxmlformats.org/drawingml/2006/table">
            <a:tbl>
              <a:tblPr/>
              <a:tblGrid>
                <a:gridCol w="1552381"/>
                <a:gridCol w="4608512"/>
                <a:gridCol w="5008766"/>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方法论</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要承认矛盾，分析矛盾，勇于揭露矛盾，积极寻找正确的方法解决矛盾；要坚持一分为二的观点</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具体问题具体分析，是指在矛盾普遍性原理的指导下，具体分析矛盾的特殊性，并找出解决矛盾的正确方法</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地位</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承认矛盾的普遍性是坚持唯物辩证法的前提</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具体问题具体分析是正确认识事物的基础，是正确解决矛盾的关键</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矩形 4"/>
          <p:cNvSpPr/>
          <p:nvPr/>
        </p:nvSpPr>
        <p:spPr>
          <a:xfrm>
            <a:off x="389206" y="4999306"/>
            <a:ext cx="11412000" cy="1310808"/>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提醒　</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事事有矛盾</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并不意味着任何两个事物之间都存在矛盾，矛盾具有客观性；</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时时有矛盾</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并不意味着矛盾永远无法解决。</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516104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0"/>
            <a:ext cx="11412000" cy="664477"/>
          </a:xfrm>
          <a:prstGeom prst="rect">
            <a:avLst/>
          </a:prstGeom>
        </p:spPr>
        <p:txBody>
          <a:bodyPr>
            <a:spAutoFit/>
          </a:bodyPr>
          <a:lstStyle/>
          <a:p>
            <a:pPr algn="just">
              <a:lnSpc>
                <a:spcPct val="150000"/>
              </a:lnSpc>
              <a:spcAft>
                <a:spcPts val="0"/>
              </a:spcAft>
              <a:tabLst>
                <a:tab pos="2070735" algn="l"/>
              </a:tabLst>
            </a:pPr>
            <a:r>
              <a:rPr lang="en-US" altLang="zh-CN" sz="2700" b="1"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700" b="1" kern="100" dirty="0">
                <a:latin typeface="Times New Roman" panose="02020603050405020304" pitchFamily="18" charset="0"/>
                <a:ea typeface="方正中等线简体" panose="03000509000000000000" pitchFamily="65" charset="-122"/>
                <a:cs typeface="Times New Roman" panose="02020603050405020304" pitchFamily="18" charset="0"/>
              </a:rPr>
              <a:t>矛盾的普遍性和特殊性的辩证关系</a:t>
            </a:r>
            <a:endParaRPr lang="zh-CN" altLang="zh-CN" sz="2700" b="1"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3" name="表格 2"/>
          <p:cNvGraphicFramePr>
            <a:graphicFrameLocks noGrp="1"/>
          </p:cNvGraphicFramePr>
          <p:nvPr>
            <p:extLst>
              <p:ext uri="{D42A27DB-BD31-4B8C-83A1-F6EECF244321}">
                <p14:modId xmlns:p14="http://schemas.microsoft.com/office/powerpoint/2010/main" val="1718046639"/>
              </p:ext>
            </p:extLst>
          </p:nvPr>
        </p:nvGraphicFramePr>
        <p:xfrm>
          <a:off x="466386" y="746448"/>
          <a:ext cx="11257641" cy="5760720"/>
        </p:xfrm>
        <a:graphic>
          <a:graphicData uri="http://schemas.openxmlformats.org/drawingml/2006/table">
            <a:tbl>
              <a:tblPr/>
              <a:tblGrid>
                <a:gridCol w="1320537"/>
                <a:gridCol w="9937104"/>
              </a:tblGrid>
              <a:tr h="0">
                <a:tc>
                  <a:txBody>
                    <a:bodyPr/>
                    <a:lstStyle/>
                    <a:p>
                      <a:pPr algn="ctr">
                        <a:lnSpc>
                          <a:spcPct val="140000"/>
                        </a:lnSpc>
                        <a:spcAft>
                          <a:spcPts val="0"/>
                        </a:spcAft>
                        <a:tabLst>
                          <a:tab pos="2070735" algn="l"/>
                        </a:tabLst>
                      </a:pPr>
                      <a:r>
                        <a:rPr lang="zh-CN" sz="27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区别</a:t>
                      </a:r>
                      <a:endParaRPr lang="zh-CN" sz="27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40000"/>
                        </a:lnSpc>
                        <a:spcAft>
                          <a:spcPts val="0"/>
                        </a:spcAft>
                        <a:tabLst>
                          <a:tab pos="2070735" algn="l"/>
                        </a:tabLst>
                      </a:pPr>
                      <a:r>
                        <a:rPr lang="zh-CN" sz="27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矛盾的普遍性反映的是同类事物的共性；矛盾的特殊性反映的是每一个事物的个性</a:t>
                      </a:r>
                      <a:endParaRPr lang="zh-CN" sz="27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10895">
                <a:tc>
                  <a:txBody>
                    <a:bodyPr/>
                    <a:lstStyle/>
                    <a:p>
                      <a:pPr algn="ctr">
                        <a:lnSpc>
                          <a:spcPct val="140000"/>
                        </a:lnSpc>
                        <a:spcAft>
                          <a:spcPts val="0"/>
                        </a:spcAft>
                        <a:tabLst>
                          <a:tab pos="2070735" algn="l"/>
                        </a:tabLst>
                      </a:pPr>
                      <a:r>
                        <a:rPr lang="zh-CN" sz="2700" kern="100">
                          <a:effectLst/>
                          <a:latin typeface="Times New Roman" panose="02020603050405020304" pitchFamily="18" charset="0"/>
                          <a:ea typeface="方正中等线简体" panose="03000509000000000000" pitchFamily="65" charset="-122"/>
                          <a:cs typeface="Times New Roman" panose="02020603050405020304" pitchFamily="18" charset="0"/>
                        </a:rPr>
                        <a:t>联系</a:t>
                      </a:r>
                      <a:endParaRPr lang="zh-CN" sz="27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40000"/>
                        </a:lnSpc>
                        <a:spcAft>
                          <a:spcPts val="0"/>
                        </a:spcAft>
                        <a:tabLst>
                          <a:tab pos="2070735" algn="l"/>
                        </a:tabLst>
                      </a:pPr>
                      <a:r>
                        <a:rPr lang="en-US" sz="27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7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矛盾的普遍性和特殊性相互联结。一方面，普遍性寓于特殊性之中，并通过特殊性表现出来，没有特殊性就没有普遍性；另一方面，特殊性离不开普遍性，不包含普遍性的事物是没有的</a:t>
                      </a:r>
                      <a:endParaRPr lang="zh-CN" sz="27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40000"/>
                        </a:lnSpc>
                        <a:spcAft>
                          <a:spcPts val="0"/>
                        </a:spcAft>
                        <a:tabLst>
                          <a:tab pos="2070735" algn="l"/>
                        </a:tabLst>
                      </a:pPr>
                      <a:r>
                        <a:rPr lang="en-US" sz="27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7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矛盾的普遍性和特殊性在一定条件下可以相互转化</a:t>
                      </a:r>
                      <a:endParaRPr lang="zh-CN" sz="27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72000" algn="l">
                        <a:lnSpc>
                          <a:spcPct val="140000"/>
                        </a:lnSpc>
                        <a:spcAft>
                          <a:spcPts val="0"/>
                        </a:spcAft>
                        <a:tabLst>
                          <a:tab pos="2070735" algn="l"/>
                        </a:tabLst>
                      </a:pPr>
                      <a:r>
                        <a:rPr lang="zh-CN" sz="27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方法论要求</a:t>
                      </a:r>
                      <a:endParaRPr lang="zh-CN" sz="27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40000"/>
                        </a:lnSpc>
                        <a:spcAft>
                          <a:spcPts val="0"/>
                        </a:spcAft>
                        <a:tabLst>
                          <a:tab pos="2070735" algn="l"/>
                        </a:tabLst>
                      </a:pPr>
                      <a:r>
                        <a:rPr lang="zh-CN" sz="27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要把矛盾的普遍性与特殊性结合起来，坚持矛盾的普遍性与特殊性、共性与个性的具体的历史的统一</a:t>
                      </a:r>
                      <a:endParaRPr lang="zh-CN" sz="27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72000" algn="l">
                        <a:lnSpc>
                          <a:spcPct val="140000"/>
                        </a:lnSpc>
                        <a:spcAft>
                          <a:spcPts val="0"/>
                        </a:spcAft>
                        <a:tabLst>
                          <a:tab pos="2070735" algn="l"/>
                        </a:tabLst>
                      </a:pPr>
                      <a:r>
                        <a:rPr lang="zh-CN" sz="27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方法论意义</a:t>
                      </a:r>
                      <a:endParaRPr lang="zh-CN" sz="27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40000"/>
                        </a:lnSpc>
                        <a:spcAft>
                          <a:spcPts val="0"/>
                        </a:spcAft>
                        <a:tabLst>
                          <a:tab pos="2070735" algn="l"/>
                        </a:tabLst>
                      </a:pPr>
                      <a:r>
                        <a:rPr lang="zh-CN" sz="27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矛盾的普遍性和特殊性辩证关系原理，是关于事物矛盾问题的精髓，是马克思主义基本原理和中国具体实际相结合的哲学基础</a:t>
                      </a:r>
                      <a:endParaRPr lang="zh-CN" sz="27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4163974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2263002"/>
            <a:ext cx="11412000" cy="1310808"/>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提醒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矛盾的普遍性和特殊性是共性和个性、一般和个别的关系，不是</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多数和少数、整体和部分</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的关系。</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135943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5"/>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smtClean="0">
                <a:latin typeface="Times New Roman" panose="02020603050405020304"/>
                <a:ea typeface="+mj-ea"/>
                <a:cs typeface="Times New Roman" panose="02020603050405020304"/>
              </a:rPr>
              <a:t>考向探究</a:t>
            </a:r>
            <a:endParaRPr lang="zh-CN" altLang="zh-CN" sz="2800" b="1" kern="100" dirty="0">
              <a:latin typeface="Times New Roman" panose="02020603050405020304"/>
              <a:ea typeface="+mj-ea"/>
              <a:cs typeface="Times New Roman" panose="02020603050405020304"/>
            </a:endParaRPr>
          </a:p>
        </p:txBody>
      </p:sp>
      <p:sp>
        <p:nvSpPr>
          <p:cNvPr id="9" name="流程图: 离页连接符 8"/>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aphicFrame>
        <p:nvGraphicFramePr>
          <p:cNvPr id="4" name="表格 3"/>
          <p:cNvGraphicFramePr>
            <a:graphicFrameLocks noGrp="1"/>
          </p:cNvGraphicFramePr>
          <p:nvPr>
            <p:extLst>
              <p:ext uri="{D42A27DB-BD31-4B8C-83A1-F6EECF244321}">
                <p14:modId xmlns:p14="http://schemas.microsoft.com/office/powerpoint/2010/main" val="3259841639"/>
              </p:ext>
            </p:extLst>
          </p:nvPr>
        </p:nvGraphicFramePr>
        <p:xfrm>
          <a:off x="399994" y="1053530"/>
          <a:ext cx="11390425" cy="5120640"/>
        </p:xfrm>
        <a:graphic>
          <a:graphicData uri="http://schemas.openxmlformats.org/drawingml/2006/table">
            <a:tbl>
              <a:tblPr/>
              <a:tblGrid>
                <a:gridCol w="2090727"/>
                <a:gridCol w="2969260"/>
                <a:gridCol w="6330438"/>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考向展示</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五年考题</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考情分析</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矛盾及其基本属性</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无</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高考常结合古诗词、漫画、热点材料等考查矛盾的概念、矛盾的基本属性、矛盾具有普遍性和特殊性、矛盾普遍性与特殊性关系，题型既有选择题，也有主观题，主要考查学生获取信息、调动和运用知识、分析理解问题的能力。</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72000" algn="l">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矛盾具有特殊性</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en-US" sz="2800" kern="100" spc="-70" baseline="0" dirty="0">
                          <a:effectLst/>
                          <a:latin typeface="Times New Roman" panose="02020603050405020304" pitchFamily="18" charset="0"/>
                          <a:ea typeface="方正中等线简体" panose="03000509000000000000" pitchFamily="65" charset="-122"/>
                          <a:cs typeface="Courier New" panose="02070309020205020404" pitchFamily="49" charset="0"/>
                        </a:rPr>
                        <a:t>2019·</a:t>
                      </a:r>
                      <a:r>
                        <a:rPr lang="zh-CN" sz="2800" kern="100" spc="-7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spc="-70" baseline="0" dirty="0">
                          <a:effectLst/>
                          <a:latin typeface="宋体" panose="02010600030101010101" pitchFamily="2" charset="-122"/>
                          <a:ea typeface="方正中等线简体" panose="03000509000000000000" pitchFamily="65" charset="-122"/>
                          <a:cs typeface="Times New Roman" panose="02020603050405020304" pitchFamily="18" charset="0"/>
                        </a:rPr>
                        <a:t>Ⅱ</a:t>
                      </a:r>
                      <a:r>
                        <a:rPr lang="en-US" sz="2800" kern="100" spc="-70" baseline="0" dirty="0">
                          <a:effectLst/>
                          <a:latin typeface="Times New Roman" panose="02020603050405020304" pitchFamily="18" charset="0"/>
                          <a:ea typeface="方正中等线简体" panose="03000509000000000000" pitchFamily="65" charset="-122"/>
                          <a:cs typeface="Courier New" panose="02070309020205020404" pitchFamily="49" charset="0"/>
                        </a:rPr>
                        <a:t>·21</a:t>
                      </a:r>
                      <a:endParaRPr lang="zh-CN" sz="2800" kern="100" spc="-70" baseline="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en-US" sz="2800" kern="100" spc="-70" baseline="0" dirty="0">
                          <a:effectLst/>
                          <a:latin typeface="Times New Roman" panose="02020603050405020304" pitchFamily="18" charset="0"/>
                          <a:ea typeface="方正中等线简体" panose="03000509000000000000" pitchFamily="65" charset="-122"/>
                          <a:cs typeface="Courier New" panose="02070309020205020404" pitchFamily="49" charset="0"/>
                        </a:rPr>
                        <a:t>2016·</a:t>
                      </a:r>
                      <a:r>
                        <a:rPr lang="zh-CN" sz="2800" kern="100" spc="-7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spc="-70" baseline="0" dirty="0">
                          <a:effectLst/>
                          <a:latin typeface="宋体" panose="02010600030101010101" pitchFamily="2" charset="-122"/>
                          <a:ea typeface="方正中等线简体" panose="03000509000000000000" pitchFamily="65" charset="-122"/>
                          <a:cs typeface="Times New Roman" panose="02020603050405020304" pitchFamily="18" charset="0"/>
                        </a:rPr>
                        <a:t>Ⅲ</a:t>
                      </a:r>
                      <a:r>
                        <a:rPr lang="en-US" sz="2800" kern="100" spc="-70" baseline="0" dirty="0">
                          <a:effectLst/>
                          <a:latin typeface="Times New Roman" panose="02020603050405020304" pitchFamily="18" charset="0"/>
                          <a:ea typeface="方正中等线简体" panose="03000509000000000000" pitchFamily="65" charset="-122"/>
                          <a:cs typeface="Courier New" panose="02070309020205020404" pitchFamily="49" charset="0"/>
                        </a:rPr>
                        <a:t>·20</a:t>
                      </a:r>
                      <a:endParaRPr lang="zh-CN" sz="2800" kern="100" spc="-7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r h="0">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矛盾的普遍性和特殊性的辩证关系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en-US" sz="2800" kern="100" spc="-70" baseline="0" dirty="0">
                          <a:effectLst/>
                          <a:latin typeface="Times New Roman" panose="02020603050405020304" pitchFamily="18" charset="0"/>
                          <a:ea typeface="方正中等线简体" panose="03000509000000000000" pitchFamily="65" charset="-122"/>
                          <a:cs typeface="Courier New" panose="02070309020205020404" pitchFamily="49" charset="0"/>
                        </a:rPr>
                        <a:t>2017·</a:t>
                      </a:r>
                      <a:r>
                        <a:rPr lang="zh-CN" sz="2800" kern="100" spc="-7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spc="-70" baseline="0" dirty="0">
                          <a:effectLst/>
                          <a:latin typeface="宋体" panose="02010600030101010101" pitchFamily="2" charset="-122"/>
                          <a:ea typeface="方正中等线简体" panose="03000509000000000000" pitchFamily="65" charset="-122"/>
                          <a:cs typeface="Times New Roman" panose="02020603050405020304" pitchFamily="18" charset="0"/>
                        </a:rPr>
                        <a:t>Ⅰ</a:t>
                      </a:r>
                      <a:r>
                        <a:rPr lang="en-US" sz="2800" kern="100" spc="-70" baseline="0" dirty="0">
                          <a:effectLst/>
                          <a:latin typeface="Times New Roman" panose="02020603050405020304" pitchFamily="18" charset="0"/>
                          <a:ea typeface="方正中等线简体" panose="03000509000000000000" pitchFamily="65" charset="-122"/>
                          <a:cs typeface="Courier New" panose="02070309020205020404" pitchFamily="49" charset="0"/>
                        </a:rPr>
                        <a:t>·20</a:t>
                      </a:r>
                      <a:endParaRPr lang="zh-CN" sz="2800" kern="100" spc="-70" baseline="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en-US" sz="2800" kern="100" spc="-70" baseline="0" dirty="0">
                          <a:effectLst/>
                          <a:latin typeface="Times New Roman" panose="02020603050405020304" pitchFamily="18" charset="0"/>
                          <a:ea typeface="方正中等线简体" panose="03000509000000000000" pitchFamily="65" charset="-122"/>
                          <a:cs typeface="Courier New" panose="02070309020205020404" pitchFamily="49" charset="0"/>
                        </a:rPr>
                        <a:t>2016·</a:t>
                      </a:r>
                      <a:r>
                        <a:rPr lang="zh-CN" sz="2800" kern="100" spc="-7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spc="-70" baseline="0" dirty="0">
                          <a:effectLst/>
                          <a:latin typeface="宋体" panose="02010600030101010101" pitchFamily="2" charset="-122"/>
                          <a:ea typeface="方正中等线简体" panose="03000509000000000000" pitchFamily="65" charset="-122"/>
                          <a:cs typeface="Times New Roman" panose="02020603050405020304" pitchFamily="18" charset="0"/>
                        </a:rPr>
                        <a:t>Ⅱ</a:t>
                      </a:r>
                      <a:r>
                        <a:rPr lang="en-US" sz="2800" kern="100" spc="-70" baseline="0" dirty="0">
                          <a:effectLst/>
                          <a:latin typeface="Times New Roman" panose="02020603050405020304" pitchFamily="18" charset="0"/>
                          <a:ea typeface="方正中等线简体" panose="03000509000000000000" pitchFamily="65" charset="-122"/>
                          <a:cs typeface="Courier New" panose="02070309020205020404" pitchFamily="49" charset="0"/>
                        </a:rPr>
                        <a:t>·39(1)</a:t>
                      </a:r>
                      <a:endParaRPr lang="zh-CN" sz="2800" kern="100" spc="-7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273026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45418"/>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矛盾及其基本属性</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722065"/>
            <a:ext cx="11412000" cy="5835124"/>
          </a:xfrm>
          <a:prstGeom prst="rect">
            <a:avLst/>
          </a:prstGeom>
        </p:spPr>
        <p:txBody>
          <a:bodyPr>
            <a:spAutoFit/>
          </a:bodyPr>
          <a:lstStyle/>
          <a:p>
            <a:pPr algn="just">
              <a:lnSpc>
                <a:spcPct val="150000"/>
              </a:lnSpc>
              <a:spcAft>
                <a:spcPts val="0"/>
              </a:spcAft>
              <a:tabLst>
                <a:tab pos="2340610"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八省联考</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湖南</a:t>
            </a:r>
            <a:r>
              <a:rPr lang="en-US" altLang="zh-CN" sz="2800" kern="100" dirty="0">
                <a:latin typeface="Times New Roman" panose="02020603050405020304" pitchFamily="18" charset="0"/>
                <a:cs typeface="Courier New" panose="02070309020205020404" pitchFamily="49" charset="0"/>
              </a:rPr>
              <a:t>)</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年，面对新冠肺炎疫情给我国经济发展带来的挑战，党和政府在危机中育先机、于变局中开新局，通过一系列措施，我国成为全球唯一实现正增长的主要经济体。</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年以来的严峻形势和应对实践深刻表明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340610"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危和机总是同生并存、相互渗透的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340610"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只有努力危中寻机，才能实现化危为机</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340610"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危是相对的，机是绝对的，危和机是统一的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340610"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危中有机、化危为机，是一切事物发展的动力</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340610"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62558" y="5931104"/>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5115092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333450"/>
            <a:ext cx="11412000" cy="5827493"/>
          </a:xfrm>
          <a:prstGeom prst="rect">
            <a:avLst/>
          </a:prstGeom>
        </p:spPr>
        <p:txBody>
          <a:bodyPr>
            <a:spAutoFit/>
          </a:bodyPr>
          <a:lstStyle/>
          <a:p>
            <a:pPr algn="just">
              <a:lnSpc>
                <a:spcPct val="150000"/>
              </a:lnSpc>
              <a:spcAft>
                <a:spcPts val="0"/>
              </a:spcAft>
              <a:tabLst>
                <a:tab pos="2340610"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依题意知，危和机构成了矛盾双方，矛盾双方具有同一性，二者紧密相连，相互渗透、相互贯通，在一定条件下可以相互转化。因此，危和机总是同生并存、相互渗透的，只有努力危中寻机，才能实现化危为机，</a:t>
            </a:r>
            <a:r>
              <a:rPr lang="en-US" altLang="zh-CN" sz="2800" kern="100" dirty="0">
                <a:latin typeface="宋体" panose="02010600030101010101" pitchFamily="2" charset="-122"/>
                <a:cs typeface="Times New Roman" panose="02020603050405020304" pitchFamily="18" charset="0"/>
              </a:rPr>
              <a:t>①②</a:t>
            </a:r>
            <a:r>
              <a:rPr lang="zh-CN" altLang="zh-CN" sz="2800" kern="100" dirty="0">
                <a:latin typeface="Times New Roman" panose="02020603050405020304" pitchFamily="18" charset="0"/>
                <a:cs typeface="Times New Roman" panose="02020603050405020304" pitchFamily="18" charset="0"/>
              </a:rPr>
              <a:t>正确</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340610" algn="l"/>
              </a:tabLst>
            </a:pPr>
            <a:r>
              <a:rPr lang="zh-CN" altLang="zh-CN" sz="2800" kern="100" dirty="0" smtClean="0">
                <a:latin typeface="Times New Roman" panose="02020603050405020304" pitchFamily="18" charset="0"/>
                <a:cs typeface="Times New Roman" panose="02020603050405020304" pitchFamily="18" charset="0"/>
              </a:rPr>
              <a:t>危</a:t>
            </a:r>
            <a:r>
              <a:rPr lang="zh-CN" altLang="zh-CN" sz="2800" kern="100" dirty="0">
                <a:latin typeface="Times New Roman" panose="02020603050405020304" pitchFamily="18" charset="0"/>
                <a:cs typeface="Times New Roman" panose="02020603050405020304" pitchFamily="18" charset="0"/>
              </a:rPr>
              <a:t>和机作为矛盾双方，矛盾具有同一性和斗争性：二者既是统一的，又相互斗争、排斥。因此，唯物辩证法告诉我们，矛盾的同一性是相对的，而斗争性是绝对的。不能说矛盾双方的某一方面是相对的或是绝对的，</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排除</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340610" algn="l"/>
              </a:tabLst>
            </a:pPr>
            <a:r>
              <a:rPr lang="zh-CN" altLang="zh-CN" sz="2800" kern="100" dirty="0" smtClean="0">
                <a:latin typeface="Times New Roman" panose="02020603050405020304" pitchFamily="18" charset="0"/>
                <a:cs typeface="Times New Roman" panose="02020603050405020304" pitchFamily="18" charset="0"/>
              </a:rPr>
              <a:t>矛盾</a:t>
            </a:r>
            <a:r>
              <a:rPr lang="zh-CN" altLang="zh-CN" sz="2800" kern="100" dirty="0">
                <a:latin typeface="Times New Roman" panose="02020603050405020304" pitchFamily="18" charset="0"/>
                <a:cs typeface="Times New Roman" panose="02020603050405020304" pitchFamily="18" charset="0"/>
              </a:rPr>
              <a:t>是事物发展的源泉和动力，</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排除。故本题选</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268383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477466"/>
            <a:ext cx="11412000" cy="5188793"/>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(20</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19·</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天津高考</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古希腊哲学家芝诺的学生曾问：老师，您知识如此渊博，怎么还觉得自己很无知呢？芝诺顺手画了一大一小两个圆说，小圆是你们的知识，大圆是我的知识，这两个圆的外面就是无知的部分，所以我接触无知的范围就比你们广。芝诺的说法蕴含的哲理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无知是达到有知的根本动力</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无知是相对的，有知是绝对的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无知和有知相互依赖、相互贯通</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无知和有知是整体和部分的关系</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62558" y="4308748"/>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4206633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413570"/>
            <a:ext cx="11412000" cy="3242170"/>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材料中芝诺的观点认识到了自己的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有知</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与外面的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无知</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间的相互依赖、相互贯通的关系，故</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正确</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实践</a:t>
            </a:r>
            <a:r>
              <a:rPr lang="zh-CN" altLang="zh-CN" sz="2800" kern="100" dirty="0">
                <a:latin typeface="Times New Roman" panose="02020603050405020304" pitchFamily="18" charset="0"/>
                <a:cs typeface="Times New Roman" panose="02020603050405020304" pitchFamily="18" charset="0"/>
              </a:rPr>
              <a:t>是认识的基础，实践是达到有知的根本动力，故</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认识</a:t>
            </a:r>
            <a:r>
              <a:rPr lang="zh-CN" altLang="zh-CN" sz="2800" kern="100" dirty="0">
                <a:latin typeface="Times New Roman" panose="02020603050405020304" pitchFamily="18" charset="0"/>
                <a:cs typeface="Times New Roman" panose="02020603050405020304" pitchFamily="18" charset="0"/>
              </a:rPr>
              <a:t>发展是无限的，因此，有知是相对的，无知是绝对的，故</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无知</a:t>
            </a:r>
            <a:r>
              <a:rPr lang="zh-CN" altLang="zh-CN" sz="2800" kern="100" dirty="0">
                <a:latin typeface="Times New Roman" panose="02020603050405020304" pitchFamily="18" charset="0"/>
                <a:cs typeface="Times New Roman" panose="02020603050405020304" pitchFamily="18" charset="0"/>
              </a:rPr>
              <a:t>和有知不是整体与部分的关系，故</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错误。</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4676211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0"/>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矛盾具有特殊性</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652248"/>
            <a:ext cx="11412000" cy="6124754"/>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019·</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cs typeface="Times New Roman" panose="02020603050405020304" pitchFamily="18" charset="0"/>
              </a:rPr>
              <a:t>Ⅱ</a:t>
            </a:r>
            <a:r>
              <a:rPr lang="en-US" altLang="zh-CN" sz="2800" kern="100" dirty="0">
                <a:latin typeface="Times New Roman" panose="02020603050405020304" pitchFamily="18" charset="0"/>
                <a:cs typeface="Courier New" panose="02070309020205020404" pitchFamily="49" charset="0"/>
              </a:rPr>
              <a:t>)</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2018</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9</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月，中共中央、国务院印发《乡村振兴战略规划</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(2018</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2022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规划要求，准确把握乡村振兴的科学内涵，挖掘乡村多种功能和价值，统筹谋划农村经济建设、政治建设、文化建设、社会建设、生态文明建设和党的建设，注重协同性、关联性，整体部署，协调推进。其中蕴含的哲学道理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矛盾的主要方面规定了事物的性质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把握矛盾的特殊性是解决矛盾的前提</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系统优化方法是着眼于事物整体性的重要方法论</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关键部分的功能在一定条件下对整体的功能起决定作用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3781505" y="6000255"/>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019199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480880"/>
            <a:ext cx="11412000" cy="5181162"/>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实现乡村振兴必须挖掘乡村多种功能和价值，说明只有把握矛盾的特殊性，才能找到解决矛盾的正确方法，</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正确</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实现</a:t>
            </a:r>
            <a:r>
              <a:rPr lang="zh-CN" altLang="zh-CN" sz="2800" kern="100" dirty="0">
                <a:latin typeface="Times New Roman" panose="02020603050405020304" pitchFamily="18" charset="0"/>
                <a:cs typeface="Times New Roman" panose="02020603050405020304" pitchFamily="18" charset="0"/>
              </a:rPr>
              <a:t>乡村振兴，统筹谋划农村</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五位一体</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建设和党的建设的协同性、关联性，做到整体部署，协调推进，这坚持了系统优化的方法，体现了用综合的思维方式来认识事物，</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正确</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事物</a:t>
            </a:r>
            <a:r>
              <a:rPr lang="zh-CN" altLang="zh-CN" sz="2800" kern="100" dirty="0">
                <a:latin typeface="Times New Roman" panose="02020603050405020304" pitchFamily="18" charset="0"/>
                <a:cs typeface="Times New Roman" panose="02020603050405020304" pitchFamily="18" charset="0"/>
              </a:rPr>
              <a:t>的性质主要是由主要矛盾的主要方面决定的，故</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材料</a:t>
            </a:r>
            <a:r>
              <a:rPr lang="zh-CN" altLang="zh-CN" sz="2800" kern="100" dirty="0">
                <a:latin typeface="Times New Roman" panose="02020603050405020304" pitchFamily="18" charset="0"/>
                <a:cs typeface="Times New Roman" panose="02020603050405020304" pitchFamily="18" charset="0"/>
              </a:rPr>
              <a:t>强调的是系统优化的重要性，没有强调关键部分的功能，故</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不选。故选</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150332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3648371"/>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(20</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19·</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江苏高考</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漫画《忧心忡忡》给我们的启迪与下列选项蕴含哲理相近的是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离离原上草，一岁一枯荣</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坚车能载重，渡河不如舟</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路遥知马力，日久见人心</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射人先射马，擒贼先擒王</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43508" y="1773610"/>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pic>
        <p:nvPicPr>
          <p:cNvPr id="13314" name="Picture 2" descr="Z172"/>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335662" y="772811"/>
            <a:ext cx="3465544" cy="288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389206" y="3748097"/>
            <a:ext cx="11412000" cy="3037498"/>
          </a:xfrm>
          <a:prstGeom prst="rect">
            <a:avLst/>
          </a:prstGeom>
        </p:spPr>
        <p:txBody>
          <a:bodyPr>
            <a:spAutoFit/>
          </a:bodyPr>
          <a:lstStyle/>
          <a:p>
            <a:pPr algn="just">
              <a:lnSpc>
                <a:spcPct val="14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漫画讽刺了否认矛盾的特殊性，强求整齐划一的观点，</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体现了矛盾具有特殊性，与漫画蕴含哲理相近</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0000"/>
              </a:lnSpc>
              <a:spcAft>
                <a:spcPts val="0"/>
              </a:spcAft>
              <a:tabLst>
                <a:tab pos="2070735" algn="l"/>
              </a:tabLst>
            </a:pPr>
            <a:r>
              <a:rPr lang="en-US" altLang="zh-CN" sz="2800" kern="100" dirty="0" smtClean="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强调事物的发展具有规律性，与题意不符</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0000"/>
              </a:lnSpc>
              <a:spcAft>
                <a:spcPts val="0"/>
              </a:spcAft>
              <a:tabLst>
                <a:tab pos="2070735" algn="l"/>
              </a:tabLst>
            </a:pPr>
            <a:r>
              <a:rPr lang="en-US" altLang="zh-CN" sz="2800" kern="100" dirty="0" smtClean="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体现了实践是认识的基础，不符合题意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0000"/>
              </a:lnSpc>
              <a:spcAft>
                <a:spcPts val="0"/>
              </a:spcAft>
              <a:tabLst>
                <a:tab pos="2070735" algn="l"/>
              </a:tabLst>
            </a:pPr>
            <a:r>
              <a:rPr lang="en-US" altLang="zh-CN" sz="2800" kern="100" dirty="0" smtClean="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强调要抓住主要矛盾，不符合题意。故选</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230796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linds(horizontal)">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blinds(horizontal)">
                                      <p:cBhvr>
                                        <p:cTn id="17" dur="500"/>
                                        <p:tgtEl>
                                          <p:spTgt spid="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Effect transition="in" filter="blinds(horizontal)">
                                      <p:cBhvr>
                                        <p:cTn id="22" dur="500"/>
                                        <p:tgtEl>
                                          <p:spTgt spid="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5">
                                            <p:txEl>
                                              <p:pRg st="3" end="3"/>
                                            </p:txEl>
                                          </p:spTgt>
                                        </p:tgtEl>
                                        <p:attrNameLst>
                                          <p:attrName>style.visibility</p:attrName>
                                        </p:attrNameLst>
                                      </p:cBhvr>
                                      <p:to>
                                        <p:strVal val="visible"/>
                                      </p:to>
                                    </p:set>
                                    <p:animEffect transition="in" filter="blinds(horizontal)">
                                      <p:cBhvr>
                                        <p:cTn id="27"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0"/>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3</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矛盾的普遍性和特殊性的辩证关系</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652248"/>
            <a:ext cx="11412000" cy="6124754"/>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017·</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cs typeface="Times New Roman" panose="02020603050405020304" pitchFamily="18" charset="0"/>
              </a:rPr>
              <a:t>Ⅰ</a:t>
            </a:r>
            <a:r>
              <a:rPr lang="en-US" altLang="zh-CN" sz="2800" kern="100" dirty="0">
                <a:latin typeface="Times New Roman" panose="02020603050405020304" pitchFamily="18" charset="0"/>
                <a:cs typeface="Courier New" panose="02070309020205020404" pitchFamily="49" charset="0"/>
              </a:rPr>
              <a:t>)</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2015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月联合国巴黎气候变化大会通过《巴黎协定》要求，各国以</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自主贡献</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方式参与全球应对气候变化行动，发达国家继续带头减排，并对发展中国家减缓和适应气候变化提供资金、技术和能力建设的支持。协定坚持了发达国家与发展中国家共同但有区别的责任原则。这一原则体现的唯物辩证法道理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矛盾的主要方面规定了事物的性质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主要矛盾在事物发展中起决定作用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任何事物都是共性与个性、一般与个别的统一</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只有把握矛盾的普遍性与特殊性的联结，才能认识事物的本质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5509697" y="6007304"/>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534139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629594"/>
            <a:ext cx="11412000" cy="257666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共同但有区别的责任原则是矛盾普遍性与特殊性相统一的体现，</a:t>
            </a:r>
            <a:r>
              <a:rPr lang="en-US" altLang="zh-CN" sz="2800" kern="100" dirty="0">
                <a:latin typeface="宋体" panose="02010600030101010101" pitchFamily="2" charset="-122"/>
                <a:cs typeface="Times New Roman" panose="02020603050405020304" pitchFamily="18" charset="0"/>
              </a:rPr>
              <a:t>③④</a:t>
            </a:r>
            <a:r>
              <a:rPr lang="zh-CN" altLang="zh-CN" sz="2800" kern="100" dirty="0">
                <a:latin typeface="Times New Roman" panose="02020603050405020304" pitchFamily="18" charset="0"/>
                <a:cs typeface="Times New Roman" panose="02020603050405020304" pitchFamily="18" charset="0"/>
              </a:rPr>
              <a:t>符合题意，答案为</a:t>
            </a:r>
            <a:r>
              <a:rPr lang="en-US" altLang="zh-CN" sz="2800" kern="100" dirty="0">
                <a:latin typeface="Times New Roman" panose="02020603050405020304" pitchFamily="18" charset="0"/>
                <a:cs typeface="Courier New" panose="02070309020205020404" pitchFamily="49" charset="0"/>
              </a:rPr>
              <a:t>D</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事物</a:t>
            </a:r>
            <a:r>
              <a:rPr lang="zh-CN" altLang="zh-CN" sz="2800" kern="100" dirty="0">
                <a:latin typeface="Times New Roman" panose="02020603050405020304" pitchFamily="18" charset="0"/>
                <a:cs typeface="Times New Roman" panose="02020603050405020304" pitchFamily="18" charset="0"/>
              </a:rPr>
              <a:t>的性质主要是由主要矛盾的主要方面决定的，</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材料没有体现。</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33240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45418"/>
            <a:ext cx="11412000" cy="6555641"/>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我国政府相关部门有序推进数字货币，目前数字货币的使用正在京津冀、长三角、粤港澳大湾区以及中西部具备条件的试点地区开展试点工作。</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9</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月，苏州公务员的工资发的是</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数字人民币</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，在不久的将来，就会在全国范围内推广。数字人民币的使用从试点到全国范围内推广，其中所蕴含的思想方法与创新意识的知识是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认识事物要遵循从实践到认识，再从实践到再认识的认识规律</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人为事物的主观联系能够推动事物的变化发展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矛盾的普遍性与特殊性相互联结</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遵循从特殊到普遍、再由普遍到特殊的认识顺序</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5509617" y="5824678"/>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76324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629594"/>
            <a:ext cx="11412000" cy="257666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说法错误，认识事物要遵循从实践到认识，再从认识到实践的多次反复才能完成</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自在</a:t>
            </a:r>
            <a:r>
              <a:rPr lang="zh-CN" altLang="zh-CN" sz="2800" kern="100" dirty="0">
                <a:latin typeface="Times New Roman" panose="02020603050405020304" pitchFamily="18" charset="0"/>
                <a:cs typeface="Times New Roman" panose="02020603050405020304" pitchFamily="18" charset="0"/>
              </a:rPr>
              <a:t>事物的联系与人为事物的联系都是客观的，</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③④</a:t>
            </a:r>
            <a:r>
              <a:rPr lang="zh-CN" altLang="zh-CN" sz="2800" kern="100" dirty="0">
                <a:latin typeface="Times New Roman" panose="02020603050405020304" pitchFamily="18" charset="0"/>
                <a:cs typeface="Times New Roman" panose="02020603050405020304" pitchFamily="18" charset="0"/>
              </a:rPr>
              <a:t>正确且符合题意。</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0448715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肘形连接符 10"/>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983432" y="223757"/>
            <a:ext cx="6696744" cy="523220"/>
          </a:xfrm>
          <a:prstGeom prst="rect">
            <a:avLst/>
          </a:prstGeom>
        </p:spPr>
        <p:txBody>
          <a:bodyPr wrap="square">
            <a:spAutoFit/>
          </a:bodyPr>
          <a:lstStyle/>
          <a:p>
            <a:pPr defTabSz="1219140">
              <a:defRPr/>
            </a:pPr>
            <a:r>
              <a:rPr lang="zh-CN" altLang="en-US" sz="2800" b="1" kern="100" dirty="0">
                <a:latin typeface="Times New Roman" panose="02020603050405020304"/>
                <a:ea typeface="+mj-ea"/>
                <a:cs typeface="Times New Roman" panose="02020603050405020304"/>
              </a:rPr>
              <a:t>易错矫正</a:t>
            </a:r>
            <a:endParaRPr lang="zh-CN" altLang="zh-CN" sz="2800" b="1" kern="100" dirty="0">
              <a:latin typeface="Times New Roman" panose="02020603050405020304"/>
              <a:ea typeface="+mj-ea"/>
              <a:cs typeface="Times New Roman" panose="02020603050405020304"/>
            </a:endParaRPr>
          </a:p>
        </p:txBody>
      </p:sp>
      <p:sp>
        <p:nvSpPr>
          <p:cNvPr id="17" name="流程图: 离页连接符 16"/>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矩形 9"/>
          <p:cNvSpPr/>
          <p:nvPr/>
        </p:nvSpPr>
        <p:spPr>
          <a:xfrm>
            <a:off x="389206" y="1037125"/>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误认为矛盾的同一性和斗争性相互转化</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12" name="矩形 11"/>
          <p:cNvSpPr/>
          <p:nvPr/>
        </p:nvSpPr>
        <p:spPr>
          <a:xfrm>
            <a:off x="389206" y="1712953"/>
            <a:ext cx="11412000" cy="3896131"/>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右</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图</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漫画《变》</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绿水青山变金山银山</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表明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矛盾双方相互贯通、相互包含</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矛盾的对立统一能推动事物的发展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矛盾的同一性寓于斗争性之中</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矛盾的同一性和斗争性相互转化</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3" name="TextBox 9"/>
          <p:cNvSpPr txBox="1"/>
          <p:nvPr/>
        </p:nvSpPr>
        <p:spPr>
          <a:xfrm>
            <a:off x="263779" y="4995000"/>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pic>
        <p:nvPicPr>
          <p:cNvPr id="2" name="图片 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309286" y="2206058"/>
            <a:ext cx="4491920" cy="3600000"/>
          </a:xfrm>
          <a:prstGeom prst="rect">
            <a:avLst/>
          </a:prstGeom>
        </p:spPr>
      </p:pic>
    </p:spTree>
    <p:extLst>
      <p:ext uri="{BB962C8B-B14F-4D97-AF65-F5344CB8AC3E}">
        <p14:creationId xmlns:p14="http://schemas.microsoft.com/office/powerpoint/2010/main" val="1531434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61039"/>
            <a:ext cx="11412000" cy="257666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变</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绿水青山</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金山银山</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，这体现了矛盾双方相互贯通、相互包含，也体现了矛盾的对立统一能推动事物的发展，</a:t>
            </a:r>
            <a:r>
              <a:rPr lang="en-US" altLang="zh-CN" sz="2800" kern="100" dirty="0">
                <a:latin typeface="宋体" panose="02010600030101010101" pitchFamily="2" charset="-122"/>
                <a:cs typeface="Times New Roman" panose="02020603050405020304" pitchFamily="18" charset="0"/>
              </a:rPr>
              <a:t>①②</a:t>
            </a:r>
            <a:r>
              <a:rPr lang="zh-CN" altLang="zh-CN" sz="2800" kern="100" dirty="0">
                <a:latin typeface="Times New Roman" panose="02020603050405020304" pitchFamily="18" charset="0"/>
                <a:cs typeface="Times New Roman" panose="02020603050405020304" pitchFamily="18" charset="0"/>
              </a:rPr>
              <a:t>正确</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矛盾</a:t>
            </a:r>
            <a:r>
              <a:rPr lang="zh-CN" altLang="zh-CN" sz="2800" kern="100" dirty="0">
                <a:latin typeface="Times New Roman" panose="02020603050405020304" pitchFamily="18" charset="0"/>
                <a:cs typeface="Times New Roman" panose="02020603050405020304" pitchFamily="18" charset="0"/>
              </a:rPr>
              <a:t>的斗争性寓于同一性之中，</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矛盾</a:t>
            </a:r>
            <a:r>
              <a:rPr lang="zh-CN" altLang="zh-CN" sz="2800" kern="100" dirty="0">
                <a:latin typeface="Times New Roman" panose="02020603050405020304" pitchFamily="18" charset="0"/>
                <a:cs typeface="Times New Roman" panose="02020603050405020304" pitchFamily="18" charset="0"/>
              </a:rPr>
              <a:t>的同一性和斗争性并不会发生转化，</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错误。</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pic>
        <p:nvPicPr>
          <p:cNvPr id="4" name="图片 3"/>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849246" y="2781722"/>
            <a:ext cx="4491920" cy="3600000"/>
          </a:xfrm>
          <a:prstGeom prst="rect">
            <a:avLst/>
          </a:prstGeom>
        </p:spPr>
      </p:pic>
    </p:spTree>
    <p:extLst>
      <p:ext uri="{BB962C8B-B14F-4D97-AF65-F5344CB8AC3E}">
        <p14:creationId xmlns:p14="http://schemas.microsoft.com/office/powerpoint/2010/main" val="4110737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linds(horizontal)">
                                      <p:cBhvr>
                                        <p:cTn id="15" dur="5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blinds(horizontal)">
                                      <p:cBhvr>
                                        <p:cTn id="2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0"/>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误认为矛盾的特殊性寓于普遍性之中，普遍性包含特殊性</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680130"/>
            <a:ext cx="11412000" cy="2677656"/>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我国经济发展进入了新时代，经济发展已由高速增长阶段转向高质量发展阶段。这一观点体现的哲理是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矛盾的特殊性寓于普遍性</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之中</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前进性和曲折性是事物发展的状态</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矛盾发展的不同阶段各有</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特点</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同一事物中的不同矛盾各有特殊性</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62638" y="2599606"/>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矩形 4"/>
          <p:cNvSpPr/>
          <p:nvPr/>
        </p:nvSpPr>
        <p:spPr>
          <a:xfrm>
            <a:off x="389206" y="3429794"/>
            <a:ext cx="11412000" cy="332398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我国经济发展已由高速增长阶段转向高质量发展阶段，说明矛盾发展的不同阶段各有特点，</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正确</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矛盾</a:t>
            </a:r>
            <a:r>
              <a:rPr lang="zh-CN" altLang="zh-CN" sz="2800" kern="100" dirty="0">
                <a:latin typeface="Times New Roman" panose="02020603050405020304" pitchFamily="18" charset="0"/>
                <a:cs typeface="Times New Roman" panose="02020603050405020304" pitchFamily="18" charset="0"/>
              </a:rPr>
              <a:t>的普遍性寓于特殊性之中，</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量变</a:t>
            </a:r>
            <a:r>
              <a:rPr lang="zh-CN" altLang="zh-CN" sz="2800" kern="100" dirty="0">
                <a:latin typeface="Times New Roman" panose="02020603050405020304" pitchFamily="18" charset="0"/>
                <a:cs typeface="Times New Roman" panose="02020603050405020304" pitchFamily="18" charset="0"/>
              </a:rPr>
              <a:t>与质变是事物发展的状态，</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题</a:t>
            </a:r>
            <a:r>
              <a:rPr lang="zh-CN" altLang="zh-CN" sz="2800" kern="100" dirty="0">
                <a:latin typeface="Times New Roman" panose="02020603050405020304" pitchFamily="18" charset="0"/>
                <a:cs typeface="Times New Roman" panose="02020603050405020304" pitchFamily="18" charset="0"/>
              </a:rPr>
              <a:t>干没有涉及同一事物中的不同矛盾各有特殊性，</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不选。</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988567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linds(horizontal)">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blinds(horizontal)">
                                      <p:cBhvr>
                                        <p:cTn id="17" dur="500"/>
                                        <p:tgtEl>
                                          <p:spTgt spid="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Effect transition="in" filter="blinds(horizontal)">
                                      <p:cBhvr>
                                        <p:cTn id="22" dur="500"/>
                                        <p:tgtEl>
                                          <p:spTgt spid="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5">
                                            <p:txEl>
                                              <p:pRg st="3" end="3"/>
                                            </p:txEl>
                                          </p:spTgt>
                                        </p:tgtEl>
                                        <p:attrNameLst>
                                          <p:attrName>style.visibility</p:attrName>
                                        </p:attrNameLst>
                                      </p:cBhvr>
                                      <p:to>
                                        <p:strVal val="visible"/>
                                      </p:to>
                                    </p:set>
                                    <p:animEffect transition="in" filter="blinds(horizontal)">
                                      <p:cBhvr>
                                        <p:cTn id="27"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0"/>
            <a:ext cx="11412000" cy="738664"/>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a:t>
            </a:r>
            <a:r>
              <a:rPr lang="zh-CN" altLang="en-US" sz="2800" b="1" kern="100" spc="-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点</a:t>
            </a:r>
            <a:r>
              <a:rPr lang="en-US" altLang="zh-CN" sz="2800" b="1" kern="100" spc="-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3</a:t>
            </a:r>
            <a:r>
              <a:rPr lang="zh-CN" altLang="en-US" sz="2800" b="1" kern="100" spc="-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混淆矛盾的普遍性</a:t>
            </a:r>
            <a:r>
              <a:rPr lang="zh-CN" altLang="en-US" sz="2800" b="1" kern="100" spc="-9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2800" b="1" kern="100" spc="-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特殊性</a:t>
            </a:r>
            <a:r>
              <a:rPr lang="zh-CN" altLang="en-US" sz="2800" b="1" kern="100" spc="-9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2800" b="1" kern="100" spc="-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普遍性和特殊性的辩证关系的地位</a:t>
            </a:r>
            <a:endParaRPr lang="zh-CN" altLang="zh-CN" sz="2800" b="1" kern="100" spc="-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652248"/>
            <a:ext cx="11412000" cy="6124754"/>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(20</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山东高考</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假如青春有颜色，它或许是志愿红、迷彩绿，又或许是医务白、工装蓝</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青春的理想，铺就奋斗的底色。新时代，各行各业涌现出许许多多担当有为的青年，他们在奋斗中实现人生理想，以开拓进取的精神成就时代荣光，以胸怀大我的姿态绘就人生画卷。上述材料蕴含的哲学道理是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把握矛盾的普遍性是正确解决矛盾的关键</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实践是正确发挥人的主观能动性的基本途径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矛盾的普遍性只能存在于特殊性之中</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尊重客观规律是正确发挥主观能动性的基础</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3781505" y="6002556"/>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23775888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430932"/>
            <a:ext cx="11412000" cy="3222998"/>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Courier New" panose="02070309020205020404" pitchFamily="49" charset="0"/>
              </a:rPr>
              <a:t>解析　</a:t>
            </a:r>
            <a:r>
              <a:rPr lang="en-US" altLang="zh-CN" sz="2800" kern="100" dirty="0">
                <a:latin typeface="宋体" panose="02010600030101010101" pitchFamily="2" charset="-122"/>
                <a:cs typeface="Courier New" panose="02070309020205020404" pitchFamily="49" charset="0"/>
              </a:rPr>
              <a:t>②③</a:t>
            </a:r>
            <a:r>
              <a:rPr lang="zh-CN" altLang="zh-CN" sz="2800" kern="100" dirty="0">
                <a:latin typeface="Times New Roman" panose="02020603050405020304" pitchFamily="18" charset="0"/>
                <a:cs typeface="Courier New" panose="02070309020205020404" pitchFamily="49" charset="0"/>
              </a:rPr>
              <a:t>符合题意，题干表明实践是正确发挥人的主观能动性的基本途径，也表明矛盾的普遍性是不能独立存在的，矛盾的普遍性只能存在于特殊性之中，并通过特殊性表现出来</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Courier New" panose="02070309020205020404" pitchFamily="49" charset="0"/>
              </a:rPr>
              <a:t>①</a:t>
            </a:r>
            <a:r>
              <a:rPr lang="zh-CN" altLang="zh-CN" sz="2800" kern="100" dirty="0">
                <a:latin typeface="Times New Roman" panose="02020603050405020304" pitchFamily="18" charset="0"/>
                <a:cs typeface="Courier New" panose="02070309020205020404" pitchFamily="49" charset="0"/>
              </a:rPr>
              <a:t>说法错误，具体问题具体分析是正确解决矛盾的关键</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Courier New" panose="02070309020205020404" pitchFamily="49" charset="0"/>
              </a:rPr>
              <a:t>④</a:t>
            </a:r>
            <a:r>
              <a:rPr lang="zh-CN" altLang="zh-CN" sz="2800" kern="100" dirty="0">
                <a:latin typeface="Times New Roman" panose="02020603050405020304" pitchFamily="18" charset="0"/>
                <a:cs typeface="Courier New" panose="02070309020205020404" pitchFamily="49" charset="0"/>
              </a:rPr>
              <a:t>不符合题意，材料没有体现尊重客观规律的作用。</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6730985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肘形连接符 3"/>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983432" y="223757"/>
            <a:ext cx="6696744" cy="523220"/>
          </a:xfrm>
          <a:prstGeom prst="rect">
            <a:avLst/>
          </a:prstGeom>
        </p:spPr>
        <p:txBody>
          <a:bodyPr wrap="square">
            <a:spAutoFit/>
          </a:bodyPr>
          <a:lstStyle/>
          <a:p>
            <a:pPr defTabSz="1219140">
              <a:defRPr/>
            </a:pPr>
            <a:r>
              <a:rPr lang="zh-CN" altLang="zh-CN" sz="2800" b="1" kern="100" dirty="0">
                <a:latin typeface="Times New Roman" panose="02020603050405020304"/>
                <a:ea typeface="+mj-ea"/>
                <a:cs typeface="Times New Roman" panose="02020603050405020304"/>
              </a:rPr>
              <a:t>课时精练</a:t>
            </a:r>
          </a:p>
        </p:txBody>
      </p:sp>
      <p:sp>
        <p:nvSpPr>
          <p:cNvPr id="7" name="流程图: 离页连接符 6"/>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9" name="矩形 18"/>
          <p:cNvSpPr/>
          <p:nvPr/>
        </p:nvSpPr>
        <p:spPr>
          <a:xfrm>
            <a:off x="389206" y="903119"/>
            <a:ext cx="11412000" cy="5262979"/>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一、选择题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习近平总书记在浙江考察时指出，危和机总是同生并存的，克服了危即是机。随着境外新冠肺炎疫情加速扩散蔓延，国际经贸活动受到严重影响，我国经济发展面临新的挑战，同时也给我国加快科技发展、推动产业优化升级带来新的机遇。上述危和机的关系体现了</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矛盾双方相互吸引和贯通的</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趋势</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矛盾双方相互分离和取代的</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趋势</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矛盾双方在一定条件下相互</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排斥</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矛盾双方在一定条件下相互转化</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20" name="TextBox 9"/>
          <p:cNvSpPr txBox="1"/>
          <p:nvPr/>
        </p:nvSpPr>
        <p:spPr>
          <a:xfrm>
            <a:off x="2012438" y="5393060"/>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1</a:t>
            </a:r>
          </a:p>
        </p:txBody>
      </p:sp>
      <p:sp>
        <p:nvSpPr>
          <p:cNvPr id="1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1"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22"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3"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4"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17405015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linds(horizontal)">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40"/>
          <p:cNvSpPr/>
          <p:nvPr/>
        </p:nvSpPr>
        <p:spPr>
          <a:xfrm>
            <a:off x="389206" y="2217796"/>
            <a:ext cx="11412000" cy="1284006"/>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矛盾双方相互分离和取代、相互排斥体现的是矛盾的斗争性，材料中危和机的关系体现的是矛盾的同一性，</a:t>
            </a:r>
            <a:r>
              <a:rPr lang="en-US" altLang="zh-CN" sz="2800" kern="100" dirty="0">
                <a:latin typeface="宋体" panose="02010600030101010101" pitchFamily="2" charset="-122"/>
                <a:cs typeface="Times New Roman" panose="02020603050405020304" pitchFamily="18" charset="0"/>
              </a:rPr>
              <a:t>②③</a:t>
            </a:r>
            <a:r>
              <a:rPr lang="zh-CN" altLang="zh-CN" sz="2800" kern="100" dirty="0">
                <a:latin typeface="Times New Roman" panose="02020603050405020304" pitchFamily="18" charset="0"/>
                <a:cs typeface="Times New Roman" panose="02020603050405020304" pitchFamily="18" charset="0"/>
              </a:rPr>
              <a:t>与题意不符。</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1"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1</a:t>
            </a:r>
          </a:p>
        </p:txBody>
      </p:sp>
      <p:sp>
        <p:nvSpPr>
          <p:cNvPr id="12"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3"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4"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5"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6"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7"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1320839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1">
                                            <p:txEl>
                                              <p:pRg st="0" end="0"/>
                                            </p:txEl>
                                          </p:spTgt>
                                        </p:tgtEl>
                                        <p:attrNameLst>
                                          <p:attrName>style.visibility</p:attrName>
                                        </p:attrNameLst>
                                      </p:cBhvr>
                                      <p:to>
                                        <p:strVal val="visible"/>
                                      </p:to>
                                    </p:set>
                                    <p:animEffect transition="in" filter="blinds(horizontal)">
                                      <p:cBhvr>
                                        <p:cTn id="7" dur="500"/>
                                        <p:tgtEl>
                                          <p:spTgt spid="4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89434"/>
            <a:ext cx="11412000" cy="5835124"/>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9</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日，国家主席习近平在第七十五届联合国大会一般性辩论上发表重要讲话指出：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这场疫情启示我们，各国紧密相连，人类命运与共，任何国家都不能从别国的困难中谋取利益，从他国的动荡中收获稳定。如果以邻为壑、隔岸观火，别国的威胁迟早会变成自己的挑战。</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从哲学角度看，</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以邻为壑</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隔岸观火</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坚持了两点论与重点论的统一</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做到了一切以时间、地点和条件为转移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只见矛盾双方的斗争性，忽视其同一性</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违背了价值判断和价值选择的主体差异性</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53033" y="4678393"/>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2973885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043652"/>
            <a:ext cx="11412000" cy="3970318"/>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以邻为壑</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隔岸观火</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是用片面的观点看问题，违背了两点论与重点论的统一，</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以邻为壑</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隔岸观火</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割裂了事物之间的有机联系，没有做到一切以时间、地点和条件为转移，</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以邻为壑</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隔岸观火</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不是违背了价值判断和价值选择的主体差异性，而是没有站在人类整体利益立场上看问题，</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错误。</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3161479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608122"/>
            <a:ext cx="11412000" cy="2677656"/>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承认矛盾的普遍性是坚持唯物辩证法的前提。矛盾的普遍性，是指矛盾存在于一切事物中，即事事有矛盾；矛盾贯穿每一事物发展过程的始终，即时时有矛盾。下列成语违背矛盾普遍性的是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按图索骥</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头痛医头</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讳疾忌医</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管中窥豹</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389206" y="3501802"/>
            <a:ext cx="11412000" cy="1949508"/>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违背的是一切从实际出发，实事求是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体现的是整体和部分的关系，与矛盾的普遍性无关</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是回避矛盾的体现，符合题意。</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5197202" y="2529902"/>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srgbClr val="0000FF"/>
                </a:solidFill>
                <a:latin typeface="Broadway" pitchFamily="82" charset="0"/>
                <a:ea typeface="楷体" panose="02010609060101010101" pitchFamily="49" charset="-122"/>
                <a:cs typeface="经典繁仿黑" pitchFamily="49" charset="-122"/>
              </a:rPr>
              <a:t>3</a:t>
            </a:r>
            <a:endParaRPr lang="en-US" altLang="zh-CN" sz="1400" dirty="0">
              <a:solidFill>
                <a:srgbClr val="0000FF"/>
              </a:solidFill>
              <a:latin typeface="Broadway" pitchFamily="82" charset="0"/>
              <a:ea typeface="楷体" panose="02010609060101010101" pitchFamily="49" charset="-122"/>
              <a:cs typeface="经典繁仿黑" pitchFamily="49" charset="-122"/>
            </a:endParaRPr>
          </a:p>
        </p:txBody>
      </p:sp>
      <p:sp>
        <p:nvSpPr>
          <p:cNvPr id="1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123626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linds(horizontal)">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blinds(horizontal)">
                                      <p:cBhvr>
                                        <p:cTn id="17" dur="500"/>
                                        <p:tgtEl>
                                          <p:spTgt spid="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Effect transition="in" filter="blinds(horizontal)">
                                      <p:cBhvr>
                                        <p:cTn id="22"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341562"/>
            <a:ext cx="11412000" cy="332398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en-US"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右</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图</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漫画《艺术处理》启示我们在工作中要</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充分发挥主观能动性和创造性</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果断抓住时机促成事物的飞跃</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正视矛盾并寻找正确方法解决</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敢于寻找新思路、开拓新境界</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62558" y="3266808"/>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pic>
        <p:nvPicPr>
          <p:cNvPr id="15362" name="Picture 2" descr="Z282a"/>
          <p:cNvPicPr>
            <a:picLocks noChangeAspect="1" noChangeArrowheads="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735262" y="1521930"/>
            <a:ext cx="4065944" cy="31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86451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89434"/>
            <a:ext cx="11412000" cy="5909310"/>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传统科学观念认为任何动植物生长的每一个环节都离不开光照，而科学研究却发现某些菌类和腐生植物却对曝光于日照之下十分排斥，不仅会改变其体色，甚至会影响其基因。这一发现对发展现代农业具有重要意义。这告诉我们</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人为事物的联系具有客观性</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真理是具体的、有条件的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不同的事物包含不同的矛盾</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实践是认识的动力和目的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09880" y="5316860"/>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4267713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931505"/>
            <a:ext cx="11412000" cy="193033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材料未强调人为事物的联系，</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不符合题意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材料</a:t>
            </a:r>
            <a:r>
              <a:rPr lang="zh-CN" altLang="zh-CN" sz="2800" kern="100" dirty="0">
                <a:latin typeface="Times New Roman" panose="02020603050405020304" pitchFamily="18" charset="0"/>
                <a:cs typeface="Times New Roman" panose="02020603050405020304" pitchFamily="18" charset="0"/>
              </a:rPr>
              <a:t>体现的是认识的反复性，不涉及真理是具体的、有条件的，</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不符合题意。</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4134984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473249"/>
            <a:ext cx="11412000" cy="5262979"/>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毛泽东同志在《反对本本主义》中指出：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马克思主义的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本本</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是要学习的，但是必须同我国的实际情况相结合。我们需要</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本本</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，但是一定要纠正脱离实际情况的本本主义。</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这给我们的启示是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要立足于社会实践，坚持科学性与革命性的统一</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注重理论联系实际，做到本本主义与实践的统一</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坚持与时俱进，做到解放思想与实事求是的统一</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推进马克思主义中国化，坚持共性与个性的统一</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5509697" y="4967554"/>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782195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86958"/>
            <a:ext cx="11412000" cy="5835124"/>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二、非选择题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阅读材料，完成下列要求。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中国的抗疫行动最大程度地遏制疫情蔓延，取得重要成果，为全球新冠肺炎疫情防控赢得了时间、积累了经验。中国政府及时发布分享新冠肺炎疫情相关信息，积极开展国际合作，向其他国家提供力所能及的帮助，既对本国人民生命安全和身体健康负责，也对全球公共卫生事业尽责，展现出负责任大国的担当，为各国建立应对疫情机制提供了参考和借鉴。世界各国在学习借鉴</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中国战疫</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经验的基础上，结合本国实际，积极探索有效的防控措施。</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4027142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1273105"/>
          </a:xfrm>
          <a:prstGeom prst="rect">
            <a:avLst/>
          </a:prstGeom>
        </p:spPr>
        <p:txBody>
          <a:bodyPr>
            <a:spAutoFit/>
          </a:bodyPr>
          <a:lstStyle/>
          <a:p>
            <a:pPr algn="just">
              <a:lnSpc>
                <a:spcPct val="145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中国战疫</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为世界各国建立应对疫情机制提供了有益的参考和借鉴。结合材料，运用矛盾的普遍性和特殊性辩证关系原理加以说明。</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389206" y="1285087"/>
            <a:ext cx="11412000" cy="4995022"/>
          </a:xfrm>
          <a:prstGeom prst="rect">
            <a:avLst/>
          </a:prstGeom>
        </p:spPr>
        <p:txBody>
          <a:bodyPr>
            <a:spAutoFit/>
          </a:bodyPr>
          <a:lstStyle/>
          <a:p>
            <a:pPr algn="just">
              <a:lnSpc>
                <a:spcPct val="145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800" kern="100" dirty="0">
                <a:solidFill>
                  <a:srgbClr val="C00000"/>
                </a:solidFill>
                <a:latin typeface="Times New Roman" panose="02020603050405020304" pitchFamily="18" charset="0"/>
                <a:cs typeface="Courier New" panose="02070309020205020404" pitchFamily="49" charset="0"/>
              </a:rPr>
              <a:t>(1)</a:t>
            </a:r>
            <a:r>
              <a:rPr lang="zh-CN" altLang="zh-CN" sz="2800" kern="100" dirty="0">
                <a:solidFill>
                  <a:srgbClr val="C00000"/>
                </a:solidFill>
                <a:latin typeface="Times New Roman" panose="02020603050405020304" pitchFamily="18" charset="0"/>
                <a:cs typeface="Times New Roman" panose="02020603050405020304" pitchFamily="18" charset="0"/>
              </a:rPr>
              <a:t>矛盾的普遍性和特殊性相互联结，普遍性寓于特殊性之中，特殊性包含普遍性。矛盾的普遍性和特殊性在一定条件下可以相互转化。</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(2)</a:t>
            </a:r>
            <a:r>
              <a:rPr lang="zh-CN" altLang="zh-CN" sz="2800" kern="100" dirty="0">
                <a:solidFill>
                  <a:srgbClr val="C00000"/>
                </a:solidFill>
                <a:latin typeface="Times New Roman" panose="02020603050405020304" pitchFamily="18" charset="0"/>
                <a:cs typeface="Times New Roman" panose="02020603050405020304" pitchFamily="18" charset="0"/>
              </a:rPr>
              <a:t>中国政府依靠人民的力量创造性地探索出中国特色的防控体系和防控举措，取得疫情防控的重要成果，为世界其他国家和地区建立应对疫情机制提供重要借鉴。</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(3)</a:t>
            </a:r>
            <a:r>
              <a:rPr lang="zh-CN" altLang="zh-CN" sz="2800" kern="100" dirty="0">
                <a:solidFill>
                  <a:srgbClr val="C00000"/>
                </a:solidFill>
                <a:latin typeface="Times New Roman" panose="02020603050405020304" pitchFamily="18" charset="0"/>
                <a:cs typeface="Times New Roman" panose="02020603050405020304" pitchFamily="18" charset="0"/>
              </a:rPr>
              <a:t>其他国家和地区借鉴</a:t>
            </a:r>
            <a:r>
              <a:rPr lang="en-US" altLang="zh-CN" sz="2800" kern="100" dirty="0">
                <a:solidFill>
                  <a:srgbClr val="C00000"/>
                </a:solidFill>
                <a:latin typeface="宋体" panose="02010600030101010101" pitchFamily="2" charset="-122"/>
                <a:cs typeface="Times New Roman" panose="02020603050405020304" pitchFamily="18" charset="0"/>
              </a:rPr>
              <a:t>“</a:t>
            </a:r>
            <a:r>
              <a:rPr lang="zh-CN" altLang="zh-CN" sz="2800" kern="100" dirty="0">
                <a:solidFill>
                  <a:srgbClr val="C00000"/>
                </a:solidFill>
                <a:latin typeface="Times New Roman" panose="02020603050405020304" pitchFamily="18" charset="0"/>
                <a:cs typeface="Times New Roman" panose="02020603050405020304" pitchFamily="18" charset="0"/>
              </a:rPr>
              <a:t>中国战疫</a:t>
            </a:r>
            <a:r>
              <a:rPr lang="en-US" altLang="zh-CN" sz="2800" kern="100" dirty="0">
                <a:solidFill>
                  <a:srgbClr val="C00000"/>
                </a:solidFill>
                <a:latin typeface="宋体" panose="02010600030101010101" pitchFamily="2" charset="-122"/>
                <a:cs typeface="Times New Roman" panose="02020603050405020304" pitchFamily="18" charset="0"/>
              </a:rPr>
              <a:t>”</a:t>
            </a:r>
            <a:r>
              <a:rPr lang="zh-CN" altLang="zh-CN" sz="2800" kern="100" dirty="0">
                <a:solidFill>
                  <a:srgbClr val="C00000"/>
                </a:solidFill>
                <a:latin typeface="Times New Roman" panose="02020603050405020304" pitchFamily="18" charset="0"/>
                <a:cs typeface="Times New Roman" panose="02020603050405020304" pitchFamily="18" charset="0"/>
              </a:rPr>
              <a:t>的宝贵经验，结合本国实际，积极探索有效的防控措施，坚持了矛盾的普遍性与特殊性、共性与个性的具体的历史的统一。</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3"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23"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24"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26"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7"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8"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
        <p:nvSpPr>
          <p:cNvPr id="29" name="矩形 28">
            <a:hlinkClick r:id="rId9" action="ppaction://hlinksldjump"/>
          </p:cNvPr>
          <p:cNvSpPr/>
          <p:nvPr/>
        </p:nvSpPr>
        <p:spPr>
          <a:xfrm>
            <a:off x="11326317" y="6459538"/>
            <a:ext cx="864096" cy="4000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返回</a:t>
            </a:r>
            <a:endParaRPr lang="zh-CN" altLang="en-US" sz="2000" dirty="0"/>
          </a:p>
        </p:txBody>
      </p:sp>
    </p:spTree>
    <p:extLst>
      <p:ext uri="{BB962C8B-B14F-4D97-AF65-F5344CB8AC3E}">
        <p14:creationId xmlns:p14="http://schemas.microsoft.com/office/powerpoint/2010/main" val="1065751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linds(horizontal)">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blinds(horizontal)">
                                      <p:cBhvr>
                                        <p:cTn id="17"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30710" y="2247357"/>
            <a:ext cx="10559703" cy="15030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p:cNvPicPr>
            <a:picLocks noChangeAspect="1"/>
          </p:cNvPicPr>
          <p:nvPr/>
        </p:nvPicPr>
        <p:blipFill rotWithShape="1">
          <a:blip r:embed="rId2" cstate="print">
            <a:extLst>
              <a:ext uri="{28A0092B-C50C-407E-A947-70E740481C1C}">
                <a14:useLocalDpi xmlns:a14="http://schemas.microsoft.com/office/drawing/2010/main" val="0"/>
              </a:ext>
            </a:extLst>
          </a:blip>
          <a:srcRect l="28859" r="23087"/>
          <a:stretch/>
        </p:blipFill>
        <p:spPr>
          <a:xfrm>
            <a:off x="0" y="2247357"/>
            <a:ext cx="1558702" cy="1504800"/>
          </a:xfrm>
          <a:prstGeom prst="rect">
            <a:avLst/>
          </a:prstGeom>
        </p:spPr>
      </p:pic>
      <p:sp>
        <p:nvSpPr>
          <p:cNvPr id="8" name="文本框 7"/>
          <p:cNvSpPr txBox="1"/>
          <p:nvPr/>
        </p:nvSpPr>
        <p:spPr>
          <a:xfrm>
            <a:off x="1840357" y="2568020"/>
            <a:ext cx="10080000" cy="861774"/>
          </a:xfrm>
          <a:prstGeom prst="rect">
            <a:avLst/>
          </a:prstGeom>
          <a:noFill/>
        </p:spPr>
        <p:txBody>
          <a:bodyPr wrap="square" rtlCol="0">
            <a:spAutoFit/>
          </a:bodyPr>
          <a:lstStyle/>
          <a:p>
            <a:r>
              <a:rPr lang="zh-CN" altLang="zh-CN" sz="5000" b="1" kern="300" dirty="0">
                <a:solidFill>
                  <a:schemeClr val="bg1"/>
                </a:solidFill>
                <a:latin typeface="微软雅黑" pitchFamily="34" charset="-122"/>
                <a:ea typeface="微软雅黑" pitchFamily="34" charset="-122"/>
                <a:cs typeface="明兰_UI_TC" pitchFamily="2" charset="-122"/>
              </a:rPr>
              <a:t>课时</a:t>
            </a:r>
            <a:r>
              <a:rPr lang="en-US" altLang="zh-CN" sz="5000" b="1" kern="300" dirty="0">
                <a:solidFill>
                  <a:schemeClr val="bg1"/>
                </a:solidFill>
                <a:latin typeface="微软雅黑" pitchFamily="34" charset="-122"/>
                <a:ea typeface="微软雅黑" pitchFamily="34" charset="-122"/>
                <a:cs typeface="明兰_UI_TC" pitchFamily="2" charset="-122"/>
              </a:rPr>
              <a:t>2</a:t>
            </a:r>
            <a:r>
              <a:rPr lang="zh-CN" altLang="zh-CN" sz="5000" b="1" kern="300" dirty="0">
                <a:solidFill>
                  <a:schemeClr val="bg1"/>
                </a:solidFill>
                <a:latin typeface="微软雅黑" pitchFamily="34" charset="-122"/>
                <a:ea typeface="微软雅黑" pitchFamily="34" charset="-122"/>
                <a:cs typeface="明兰_UI_TC" pitchFamily="2" charset="-122"/>
              </a:rPr>
              <a:t>　</a:t>
            </a:r>
            <a:r>
              <a:rPr lang="zh-CN" altLang="en-US" sz="5000" b="1" kern="300" dirty="0">
                <a:solidFill>
                  <a:schemeClr val="bg1"/>
                </a:solidFill>
                <a:latin typeface="微软雅黑" pitchFamily="34" charset="-122"/>
                <a:ea typeface="微软雅黑" pitchFamily="34" charset="-122"/>
                <a:cs typeface="明兰_UI_TC" pitchFamily="2" charset="-122"/>
              </a:rPr>
              <a:t>用对立统一的观点看问题</a:t>
            </a:r>
            <a:endParaRPr lang="zh-CN" altLang="zh-CN" sz="5000" b="1" kern="300" dirty="0">
              <a:solidFill>
                <a:schemeClr val="bg1"/>
              </a:solidFill>
              <a:latin typeface="微软雅黑" pitchFamily="34" charset="-122"/>
              <a:ea typeface="微软雅黑" pitchFamily="34" charset="-122"/>
              <a:cs typeface="明兰_UI_TC" pitchFamily="2" charset="-122"/>
            </a:endParaRPr>
          </a:p>
        </p:txBody>
      </p:sp>
    </p:spTree>
    <p:extLst>
      <p:ext uri="{BB962C8B-B14F-4D97-AF65-F5344CB8AC3E}">
        <p14:creationId xmlns:p14="http://schemas.microsoft.com/office/powerpoint/2010/main" val="263531259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肘形连接符 6"/>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a:latin typeface="Times New Roman" panose="02020603050405020304"/>
                <a:ea typeface="+mj-ea"/>
                <a:cs typeface="Times New Roman" panose="02020603050405020304"/>
              </a:rPr>
              <a:t>考点精讲</a:t>
            </a:r>
            <a:endParaRPr lang="zh-CN" altLang="zh-CN" sz="2800" b="1" kern="100" dirty="0">
              <a:latin typeface="Times New Roman" panose="02020603050405020304"/>
              <a:ea typeface="+mj-ea"/>
              <a:cs typeface="Times New Roman" panose="02020603050405020304"/>
            </a:endParaRPr>
          </a:p>
        </p:txBody>
      </p:sp>
      <p:sp>
        <p:nvSpPr>
          <p:cNvPr id="11" name="流程图: 离页连接符 10"/>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矩形 9"/>
          <p:cNvSpPr/>
          <p:nvPr/>
        </p:nvSpPr>
        <p:spPr>
          <a:xfrm>
            <a:off x="389206" y="730043"/>
            <a:ext cx="11412000" cy="664477"/>
          </a:xfrm>
          <a:prstGeom prst="rect">
            <a:avLst/>
          </a:prstGeom>
        </p:spPr>
        <p:txBody>
          <a:bodyPr>
            <a:spAutoFit/>
          </a:bodyPr>
          <a:lstStyle/>
          <a:p>
            <a:pPr algn="just">
              <a:lnSpc>
                <a:spcPct val="150000"/>
              </a:lnSpc>
              <a:spcAft>
                <a:spcPts val="0"/>
              </a:spcAft>
              <a:tabLst>
                <a:tab pos="2070735" algn="l"/>
              </a:tabLs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主次矛盾与矛盾的主次方面</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5" name="表格 4"/>
          <p:cNvGraphicFramePr>
            <a:graphicFrameLocks noGrp="1"/>
          </p:cNvGraphicFramePr>
          <p:nvPr>
            <p:extLst>
              <p:ext uri="{D42A27DB-BD31-4B8C-83A1-F6EECF244321}">
                <p14:modId xmlns:p14="http://schemas.microsoft.com/office/powerpoint/2010/main" val="3298438823"/>
              </p:ext>
            </p:extLst>
          </p:nvPr>
        </p:nvGraphicFramePr>
        <p:xfrm>
          <a:off x="493865" y="1442145"/>
          <a:ext cx="11202682" cy="5184648"/>
        </p:xfrm>
        <a:graphic>
          <a:graphicData uri="http://schemas.openxmlformats.org/drawingml/2006/table">
            <a:tbl>
              <a:tblPr/>
              <a:tblGrid>
                <a:gridCol w="670560"/>
                <a:gridCol w="1026160"/>
                <a:gridCol w="4249378"/>
                <a:gridCol w="5256584"/>
              </a:tblGrid>
              <a:tr h="0">
                <a:tc gridSpan="2">
                  <a:txBody>
                    <a:bodyPr/>
                    <a:lstStyle/>
                    <a:p>
                      <a:pPr algn="ctr">
                        <a:lnSpc>
                          <a:spcPct val="135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lnSpc>
                          <a:spcPct val="135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主次矛盾</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5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矛盾的主次方面</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2">
                  <a:txBody>
                    <a:bodyPr/>
                    <a:lstStyle/>
                    <a:p>
                      <a:pPr algn="ctr">
                        <a:lnSpc>
                          <a:spcPct val="135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辩</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35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证</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35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关</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35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系</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5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区别</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5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主要矛盾在事物发展过程中处于支配地位、对事物发展起决定作用；次要矛盾处于从属地位、对事物发展不起决定作用</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5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矛盾的主要方面在事物内部处于支配地位，起着主导作用。事物的性质主要是由主要矛盾的主要方面决定的。矛盾的次要方面处于被支配地位</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zh-CN" altLang="en-US"/>
                    </a:p>
                  </a:txBody>
                  <a:tcPr/>
                </a:tc>
                <a:tc>
                  <a:txBody>
                    <a:bodyPr/>
                    <a:lstStyle/>
                    <a:p>
                      <a:pPr algn="ctr">
                        <a:lnSpc>
                          <a:spcPct val="135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联系</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5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主次矛盾相互依赖、相互影响，并在一定条件下相互转化</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5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矛盾的主次方面既相互依赖，又相互排斥，并在一定条件下相互转化</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218853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20549054"/>
              </p:ext>
            </p:extLst>
          </p:nvPr>
        </p:nvGraphicFramePr>
        <p:xfrm>
          <a:off x="616846" y="2085618"/>
          <a:ext cx="10956720" cy="1920240"/>
        </p:xfrm>
        <a:graphic>
          <a:graphicData uri="http://schemas.openxmlformats.org/drawingml/2006/table">
            <a:tbl>
              <a:tblPr/>
              <a:tblGrid>
                <a:gridCol w="1381760"/>
                <a:gridCol w="6400856"/>
                <a:gridCol w="3174104"/>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方法论</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想问题、办事情，既要善于抓重点，集中力量解决主要矛盾；又要学会统筹兼顾，恰当处理次要矛盾</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想问题、办事情，既要全面，又要分清主流和支流</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383868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0"/>
            <a:ext cx="11412000" cy="664477"/>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提醒　</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正确区分主次矛盾和矛盾的主次方面</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3" name="表格 2"/>
          <p:cNvGraphicFramePr>
            <a:graphicFrameLocks noGrp="1"/>
          </p:cNvGraphicFramePr>
          <p:nvPr/>
        </p:nvGraphicFramePr>
        <p:xfrm>
          <a:off x="494413" y="765498"/>
          <a:ext cx="11201586" cy="5760720"/>
        </p:xfrm>
        <a:graphic>
          <a:graphicData uri="http://schemas.openxmlformats.org/drawingml/2006/table">
            <a:tbl>
              <a:tblPr/>
              <a:tblGrid>
                <a:gridCol w="1552514"/>
                <a:gridCol w="5040560"/>
                <a:gridCol w="4608512"/>
              </a:tblGrid>
              <a:tr h="0">
                <a:tc>
                  <a:txBody>
                    <a:bodyPr/>
                    <a:lstStyle/>
                    <a:p>
                      <a:pPr algn="ctr">
                        <a:lnSpc>
                          <a:spcPct val="150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主次矛盾</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矛盾的主次方面</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外延</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复杂事物内部存在诸多矛盾，主要矛盾只有一个，次要矛盾可以有多个</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一个矛盾统一体内部的两个方面，一个是主要方面，另一个是次要方面</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作用</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主要矛盾决定事物发展的进程，次要矛盾影响事物的发展</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事物的性质主要是由主要矛盾的主要方面决定的，次要方面影响事物的性质</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方法论</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做工作要抓重点、找主要矛盾，但又不忽略次要矛盾</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看问题要把握本质和主流，但又不忽略支流</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558559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nvGraphicFramePr>
        <p:xfrm>
          <a:off x="613500" y="621482"/>
          <a:ext cx="10963413" cy="5120640"/>
        </p:xfrm>
        <a:graphic>
          <a:graphicData uri="http://schemas.openxmlformats.org/drawingml/2006/table">
            <a:tbl>
              <a:tblPr/>
              <a:tblGrid>
                <a:gridCol w="1026160"/>
                <a:gridCol w="3960589"/>
                <a:gridCol w="5976664"/>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标志</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词语</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重点</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重心</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关键</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首要任务</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突破口</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中心环节</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等</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主流</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方向</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大局</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性质</a:t>
                      </a:r>
                      <a:r>
                        <a:rPr lang="en-US" sz="2800" kern="100" dirty="0" smtClean="0">
                          <a:effectLst/>
                          <a:latin typeface="宋体" panose="02010600030101010101" pitchFamily="2" charset="-122"/>
                          <a:ea typeface="方正中等线简体" panose="03000509000000000000" pitchFamily="65" charset="-122"/>
                          <a:cs typeface="Times New Roman" panose="02020603050405020304" pitchFamily="18" charset="0"/>
                        </a:rPr>
                        <a:t>”</a:t>
                      </a:r>
                    </a:p>
                    <a:p>
                      <a:pPr marL="72000" algn="l">
                        <a:lnSpc>
                          <a:spcPct val="150000"/>
                        </a:lnSpc>
                        <a:spcAft>
                          <a:spcPts val="0"/>
                        </a:spcAft>
                        <a:tabLst>
                          <a:tab pos="2070735" algn="l"/>
                        </a:tabLst>
                      </a:pPr>
                      <a:r>
                        <a:rPr lang="en-US" sz="2800" kern="100" dirty="0" smtClean="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主体</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实质</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本质</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多数</a:t>
                      </a:r>
                      <a:r>
                        <a:rPr lang="en-US" sz="2800" kern="100" dirty="0" smtClean="0">
                          <a:effectLst/>
                          <a:latin typeface="宋体" panose="02010600030101010101" pitchFamily="2" charset="-122"/>
                          <a:ea typeface="方正中等线简体" panose="03000509000000000000" pitchFamily="65" charset="-122"/>
                          <a:cs typeface="Times New Roman" panose="02020603050405020304" pitchFamily="18" charset="0"/>
                        </a:rPr>
                        <a:t>”</a:t>
                      </a:r>
                    </a:p>
                    <a:p>
                      <a:pPr marL="72000" algn="l">
                        <a:lnSpc>
                          <a:spcPct val="150000"/>
                        </a:lnSpc>
                        <a:spcAft>
                          <a:spcPts val="0"/>
                        </a:spcAft>
                        <a:tabLst>
                          <a:tab pos="2070735" algn="l"/>
                        </a:tabLst>
                      </a:pPr>
                      <a:r>
                        <a:rPr lang="en-US" sz="2800" kern="100" dirty="0" smtClean="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优势</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等</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实践</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应用</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侧重于解决问题，即怎么办、改造世界。要做好一件事情，任务很多，千头万绪，必须集中力量解决最重要的任务</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侧重于判断和评价事物，即怎么看、</a:t>
                      </a:r>
                      <a:r>
                        <a:rPr lang="zh-CN" sz="2800" kern="100" spc="-6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认识世界。对一个人、对一件事、对形势、工作等进行好与坏、成败得失、利弊、功与过、长处与短处等进行全</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面的认识与评价</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208664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605077"/>
            <a:ext cx="11412000" cy="664477"/>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图示</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pic>
        <p:nvPicPr>
          <p:cNvPr id="6146" name="Picture 2" descr="Z174"/>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36907" y="1342042"/>
            <a:ext cx="9516599" cy="432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91478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26590"/>
            <a:ext cx="11412000" cy="664477"/>
          </a:xfrm>
          <a:prstGeom prst="rect">
            <a:avLst/>
          </a:prstGeom>
        </p:spPr>
        <p:txBody>
          <a:bodyPr>
            <a:spAutoFit/>
          </a:bodyPr>
          <a:lstStyle/>
          <a:p>
            <a:pPr algn="just">
              <a:lnSpc>
                <a:spcPct val="150000"/>
              </a:lnSpc>
              <a:spcAft>
                <a:spcPts val="0"/>
              </a:spcAft>
              <a:tabLst>
                <a:tab pos="2070735" algn="l"/>
              </a:tabLs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坚持两点论与重点论的统一</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3" name="表格 2"/>
          <p:cNvGraphicFramePr>
            <a:graphicFrameLocks noGrp="1"/>
          </p:cNvGraphicFramePr>
          <p:nvPr>
            <p:extLst>
              <p:ext uri="{D42A27DB-BD31-4B8C-83A1-F6EECF244321}">
                <p14:modId xmlns:p14="http://schemas.microsoft.com/office/powerpoint/2010/main" val="3244558925"/>
              </p:ext>
            </p:extLst>
          </p:nvPr>
        </p:nvGraphicFramePr>
        <p:xfrm>
          <a:off x="492987" y="721099"/>
          <a:ext cx="11204439" cy="5845810"/>
        </p:xfrm>
        <a:graphic>
          <a:graphicData uri="http://schemas.openxmlformats.org/drawingml/2006/table">
            <a:tbl>
              <a:tblPr/>
              <a:tblGrid>
                <a:gridCol w="670560"/>
                <a:gridCol w="1381760"/>
                <a:gridCol w="5306887"/>
                <a:gridCol w="3845232"/>
              </a:tblGrid>
              <a:tr h="0">
                <a:tc gridSpan="2">
                  <a:txBody>
                    <a:bodyPr/>
                    <a:lstStyle/>
                    <a:p>
                      <a:pPr algn="ctr">
                        <a:lnSpc>
                          <a:spcPct val="137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lnSpc>
                          <a:spcPct val="137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两点论</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7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重点论</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2">
                  <a:txBody>
                    <a:bodyPr/>
                    <a:lstStyle/>
                    <a:p>
                      <a:pPr algn="ctr">
                        <a:lnSpc>
                          <a:spcPct val="137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含</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37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义</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7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认识</a:t>
                      </a:r>
                      <a:r>
                        <a:rPr 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复</a:t>
                      </a:r>
                      <a:endParaRPr lang="en-US" alt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algn="ctr">
                        <a:lnSpc>
                          <a:spcPct val="137000"/>
                        </a:lnSpc>
                        <a:spcAft>
                          <a:spcPts val="0"/>
                        </a:spcAft>
                        <a:tabLst>
                          <a:tab pos="2070735" algn="l"/>
                        </a:tabLst>
                      </a:pPr>
                      <a:r>
                        <a:rPr 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杂事</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物</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7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既要看到主要矛盾，又要看到次要矛盾</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7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要着重把握主要矛盾</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zh-CN" altLang="en-US"/>
                    </a:p>
                  </a:txBody>
                  <a:tcPr/>
                </a:tc>
                <a:tc>
                  <a:txBody>
                    <a:bodyPr/>
                    <a:lstStyle/>
                    <a:p>
                      <a:pPr algn="ctr">
                        <a:lnSpc>
                          <a:spcPct val="137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认识</a:t>
                      </a:r>
                      <a:r>
                        <a:rPr 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某</a:t>
                      </a:r>
                      <a:endParaRPr lang="en-US" alt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algn="ctr">
                        <a:lnSpc>
                          <a:spcPct val="137000"/>
                        </a:lnSpc>
                        <a:spcAft>
                          <a:spcPts val="0"/>
                        </a:spcAft>
                        <a:tabLst>
                          <a:tab pos="2070735" algn="l"/>
                        </a:tabLst>
                      </a:pPr>
                      <a:r>
                        <a:rPr 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一</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矛盾</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7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既要看到矛盾的主要方面，又要看到矛盾的次要方面</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7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要着重把握矛盾的主要方面</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gridSpan="2">
                  <a:txBody>
                    <a:bodyPr/>
                    <a:lstStyle/>
                    <a:p>
                      <a:pPr algn="ctr">
                        <a:lnSpc>
                          <a:spcPct val="137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反面</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lnSpc>
                          <a:spcPct val="137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一点论</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7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均衡论</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gridSpan="2">
                  <a:txBody>
                    <a:bodyPr/>
                    <a:lstStyle/>
                    <a:p>
                      <a:pPr algn="ctr">
                        <a:lnSpc>
                          <a:spcPct val="137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联系</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gridSpan="2">
                  <a:txBody>
                    <a:bodyPr/>
                    <a:lstStyle/>
                    <a:p>
                      <a:pPr marL="72000" algn="l">
                        <a:lnSpc>
                          <a:spcPct val="137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两点是有重点的两点，重点是两点中的重点，要善于把握重点和主流，坚持两点论与重点论的统一</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r h="0">
                <a:tc gridSpan="2">
                  <a:txBody>
                    <a:bodyPr/>
                    <a:lstStyle/>
                    <a:p>
                      <a:pPr algn="ctr">
                        <a:lnSpc>
                          <a:spcPct val="137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理论依据</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gridSpan="2">
                  <a:txBody>
                    <a:bodyPr/>
                    <a:lstStyle/>
                    <a:p>
                      <a:pPr marL="72000" algn="l">
                        <a:lnSpc>
                          <a:spcPct val="137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主要矛盾和次要矛盾、矛盾的主要方面和次要方面的辩证关系原理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bl>
          </a:graphicData>
        </a:graphic>
      </p:graphicFrame>
    </p:spTree>
    <p:extLst>
      <p:ext uri="{BB962C8B-B14F-4D97-AF65-F5344CB8AC3E}">
        <p14:creationId xmlns:p14="http://schemas.microsoft.com/office/powerpoint/2010/main" val="4104324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45418"/>
            <a:ext cx="11412000" cy="664477"/>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图示</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pic>
        <p:nvPicPr>
          <p:cNvPr id="7169" name="Picture 1" descr="Z175"/>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74931" y="722065"/>
            <a:ext cx="9440551" cy="58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63600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26590"/>
            <a:ext cx="11412000" cy="664477"/>
          </a:xfrm>
          <a:prstGeom prst="rect">
            <a:avLst/>
          </a:prstGeom>
        </p:spPr>
        <p:txBody>
          <a:bodyPr>
            <a:spAutoFit/>
          </a:bodyPr>
          <a:lstStyle/>
          <a:p>
            <a:pPr algn="just">
              <a:lnSpc>
                <a:spcPct val="150000"/>
              </a:lnSpc>
              <a:spcAft>
                <a:spcPts val="0"/>
              </a:spcAft>
              <a:tabLst>
                <a:tab pos="2070735" algn="l"/>
              </a:tabLst>
            </a:pPr>
            <a:r>
              <a:rPr lang="en-US" altLang="zh-CN" sz="2700" b="1"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700" b="1" kern="100" dirty="0">
                <a:latin typeface="Times New Roman" panose="02020603050405020304" pitchFamily="18" charset="0"/>
                <a:ea typeface="方正中等线简体" panose="03000509000000000000" pitchFamily="65" charset="-122"/>
                <a:cs typeface="Times New Roman" panose="02020603050405020304" pitchFamily="18" charset="0"/>
              </a:rPr>
              <a:t>具体问题具体分析</a:t>
            </a:r>
            <a:endParaRPr lang="zh-CN" altLang="zh-CN" sz="27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3" name="表格 2"/>
          <p:cNvGraphicFramePr>
            <a:graphicFrameLocks noGrp="1"/>
          </p:cNvGraphicFramePr>
          <p:nvPr/>
        </p:nvGraphicFramePr>
        <p:xfrm>
          <a:off x="482588" y="695186"/>
          <a:ext cx="11225237" cy="5883910"/>
        </p:xfrm>
        <a:graphic>
          <a:graphicData uri="http://schemas.openxmlformats.org/drawingml/2006/table">
            <a:tbl>
              <a:tblPr/>
              <a:tblGrid>
                <a:gridCol w="994410"/>
                <a:gridCol w="10230827"/>
              </a:tblGrid>
              <a:tr h="0">
                <a:tc>
                  <a:txBody>
                    <a:bodyPr/>
                    <a:lstStyle/>
                    <a:p>
                      <a:pPr algn="ctr">
                        <a:lnSpc>
                          <a:spcPct val="143000"/>
                        </a:lnSpc>
                        <a:spcAft>
                          <a:spcPts val="0"/>
                        </a:spcAft>
                        <a:tabLst>
                          <a:tab pos="2070735" algn="l"/>
                        </a:tabLst>
                      </a:pPr>
                      <a:r>
                        <a:rPr lang="zh-CN" sz="27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含义</a:t>
                      </a:r>
                      <a:endParaRPr lang="zh-CN" sz="27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43000"/>
                        </a:lnSpc>
                        <a:spcAft>
                          <a:spcPts val="0"/>
                        </a:spcAft>
                        <a:tabLst>
                          <a:tab pos="2070735" algn="l"/>
                        </a:tabLst>
                      </a:pPr>
                      <a:r>
                        <a:rPr lang="zh-CN" sz="27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是指在矛盾普遍性原理的指导下，具体分析矛盾的特殊性，并找出解决矛盾的正确方法</a:t>
                      </a:r>
                      <a:endParaRPr lang="zh-CN" sz="27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43000"/>
                        </a:lnSpc>
                        <a:spcAft>
                          <a:spcPts val="0"/>
                        </a:spcAft>
                        <a:tabLst>
                          <a:tab pos="2070735" algn="l"/>
                        </a:tabLst>
                      </a:pPr>
                      <a:r>
                        <a:rPr lang="zh-CN" sz="2700" kern="100">
                          <a:effectLst/>
                          <a:latin typeface="Times New Roman" panose="02020603050405020304" pitchFamily="18" charset="0"/>
                          <a:ea typeface="方正中等线简体" panose="03000509000000000000" pitchFamily="65" charset="-122"/>
                          <a:cs typeface="Times New Roman" panose="02020603050405020304" pitchFamily="18" charset="0"/>
                        </a:rPr>
                        <a:t>地位</a:t>
                      </a:r>
                      <a:endParaRPr lang="zh-CN" sz="27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3000"/>
                        </a:lnSpc>
                        <a:spcAft>
                          <a:spcPts val="0"/>
                        </a:spcAft>
                        <a:tabLst>
                          <a:tab pos="2070735" algn="l"/>
                        </a:tabLst>
                      </a:pPr>
                      <a:r>
                        <a:rPr lang="zh-CN" sz="2700" kern="100">
                          <a:effectLst/>
                          <a:latin typeface="Times New Roman" panose="02020603050405020304" pitchFamily="18" charset="0"/>
                          <a:ea typeface="方正中等线简体" panose="03000509000000000000" pitchFamily="65" charset="-122"/>
                          <a:cs typeface="Times New Roman" panose="02020603050405020304" pitchFamily="18" charset="0"/>
                        </a:rPr>
                        <a:t>是马克思主义的一个重要原则，是马克思主义的活的灵魂</a:t>
                      </a:r>
                      <a:endParaRPr lang="zh-CN" sz="27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43000"/>
                        </a:lnSpc>
                        <a:spcAft>
                          <a:spcPts val="0"/>
                        </a:spcAft>
                        <a:tabLst>
                          <a:tab pos="2070735" algn="l"/>
                        </a:tabLst>
                      </a:pPr>
                      <a:r>
                        <a:rPr lang="zh-CN" sz="27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作用</a:t>
                      </a:r>
                      <a:endParaRPr lang="zh-CN" sz="27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3000"/>
                        </a:lnSpc>
                        <a:spcAft>
                          <a:spcPts val="0"/>
                        </a:spcAft>
                        <a:tabLst>
                          <a:tab pos="2070735" algn="l"/>
                        </a:tabLst>
                      </a:pPr>
                      <a:r>
                        <a:rPr lang="zh-CN" sz="2700" kern="100" spc="-9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具体问题具体分析是正确认识事物的基础</a:t>
                      </a:r>
                      <a:r>
                        <a:rPr lang="zh-CN" sz="2700" kern="100" spc="-5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zh-CN" sz="2700" kern="100" spc="-9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也是正确解决矛盾的关键</a:t>
                      </a:r>
                      <a:endParaRPr lang="zh-CN" sz="2700" kern="100" spc="-9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43000"/>
                        </a:lnSpc>
                        <a:spcAft>
                          <a:spcPts val="0"/>
                        </a:spcAft>
                        <a:tabLst>
                          <a:tab pos="2070735" algn="l"/>
                        </a:tabLst>
                      </a:pPr>
                      <a:r>
                        <a:rPr lang="zh-CN" sz="2700" kern="100">
                          <a:effectLst/>
                          <a:latin typeface="Times New Roman" panose="02020603050405020304" pitchFamily="18" charset="0"/>
                          <a:ea typeface="方正中等线简体" panose="03000509000000000000" pitchFamily="65" charset="-122"/>
                          <a:cs typeface="Times New Roman" panose="02020603050405020304" pitchFamily="18" charset="0"/>
                        </a:rPr>
                        <a:t>如何</a:t>
                      </a:r>
                      <a:endParaRPr lang="zh-CN" sz="27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43000"/>
                        </a:lnSpc>
                        <a:spcAft>
                          <a:spcPts val="0"/>
                        </a:spcAft>
                        <a:tabLst>
                          <a:tab pos="2070735" algn="l"/>
                        </a:tabLst>
                      </a:pPr>
                      <a:r>
                        <a:rPr lang="zh-CN" sz="2700" kern="100">
                          <a:effectLst/>
                          <a:latin typeface="Times New Roman" panose="02020603050405020304" pitchFamily="18" charset="0"/>
                          <a:ea typeface="方正中等线简体" panose="03000509000000000000" pitchFamily="65" charset="-122"/>
                          <a:cs typeface="Times New Roman" panose="02020603050405020304" pitchFamily="18" charset="0"/>
                        </a:rPr>
                        <a:t>做到</a:t>
                      </a:r>
                      <a:endParaRPr lang="zh-CN" sz="27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43000"/>
                        </a:lnSpc>
                        <a:spcAft>
                          <a:spcPts val="0"/>
                        </a:spcAft>
                        <a:tabLst>
                          <a:tab pos="2070735" algn="l"/>
                        </a:tabLst>
                      </a:pPr>
                      <a:r>
                        <a:rPr lang="en-US" sz="27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7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在矛盾普遍性原理的指导下，具体分析矛盾的特殊性，并找出解决矛盾的正确方法</a:t>
                      </a:r>
                      <a:endParaRPr lang="zh-CN" sz="27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43000"/>
                        </a:lnSpc>
                        <a:spcAft>
                          <a:spcPts val="0"/>
                        </a:spcAft>
                        <a:tabLst>
                          <a:tab pos="2070735" algn="l"/>
                        </a:tabLst>
                      </a:pPr>
                      <a:r>
                        <a:rPr lang="en-US" sz="27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7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对不同事物的矛盾作具体分析，对同一事物在发展的不同过程和阶段的特点作具体分析，对同一矛盾的不同方面作具体分析</a:t>
                      </a:r>
                      <a:endParaRPr lang="zh-CN" sz="27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43000"/>
                        </a:lnSpc>
                        <a:spcAft>
                          <a:spcPts val="0"/>
                        </a:spcAft>
                        <a:tabLst>
                          <a:tab pos="2070735" algn="l"/>
                        </a:tabLst>
                      </a:pPr>
                      <a:r>
                        <a:rPr lang="en-US" sz="2700" kern="100" dirty="0">
                          <a:effectLst/>
                          <a:latin typeface="宋体" panose="02010600030101010101" pitchFamily="2" charset="-122"/>
                          <a:ea typeface="方正中等线简体" panose="03000509000000000000" pitchFamily="65" charset="-122"/>
                          <a:cs typeface="Times New Roman" panose="02020603050405020304" pitchFamily="18" charset="0"/>
                        </a:rPr>
                        <a:t>③</a:t>
                      </a:r>
                      <a:r>
                        <a:rPr lang="zh-CN" sz="27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发挥主观能动性，在运动中把握事物的矛盾，做到主观与客观具体的历史的统一</a:t>
                      </a:r>
                      <a:endParaRPr lang="zh-CN" sz="27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092799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189434"/>
            <a:ext cx="11412000" cy="664477"/>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拓展提升</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　全面理解矛盾观点与矛盾分析法</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pic>
        <p:nvPicPr>
          <p:cNvPr id="11265" name="Picture 1" descr="Z176"/>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17430" y="982122"/>
            <a:ext cx="9755553" cy="540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773799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5"/>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smtClean="0">
                <a:latin typeface="Times New Roman" panose="02020603050405020304"/>
                <a:ea typeface="+mj-ea"/>
                <a:cs typeface="Times New Roman" panose="02020603050405020304"/>
              </a:rPr>
              <a:t>考向探究</a:t>
            </a:r>
            <a:endParaRPr lang="zh-CN" altLang="zh-CN" sz="2800" b="1" kern="100" dirty="0">
              <a:latin typeface="Times New Roman" panose="02020603050405020304"/>
              <a:ea typeface="+mj-ea"/>
              <a:cs typeface="Times New Roman" panose="02020603050405020304"/>
            </a:endParaRPr>
          </a:p>
        </p:txBody>
      </p:sp>
      <p:sp>
        <p:nvSpPr>
          <p:cNvPr id="9" name="流程图: 离页连接符 8"/>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aphicFrame>
        <p:nvGraphicFramePr>
          <p:cNvPr id="3" name="表格 2"/>
          <p:cNvGraphicFramePr>
            <a:graphicFrameLocks noGrp="1"/>
          </p:cNvGraphicFramePr>
          <p:nvPr>
            <p:extLst>
              <p:ext uri="{D42A27DB-BD31-4B8C-83A1-F6EECF244321}">
                <p14:modId xmlns:p14="http://schemas.microsoft.com/office/powerpoint/2010/main" val="636264204"/>
              </p:ext>
            </p:extLst>
          </p:nvPr>
        </p:nvGraphicFramePr>
        <p:xfrm>
          <a:off x="517787" y="1053530"/>
          <a:ext cx="11154839" cy="5120640"/>
        </p:xfrm>
        <a:graphic>
          <a:graphicData uri="http://schemas.openxmlformats.org/drawingml/2006/table">
            <a:tbl>
              <a:tblPr/>
              <a:tblGrid>
                <a:gridCol w="3161951"/>
                <a:gridCol w="2686685"/>
                <a:gridCol w="5306203"/>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考向展示</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五年考题</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考情分析</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主次矛盾和矛盾的主次方面</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2016·</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a:effectLst/>
                          <a:latin typeface="宋体" panose="02010600030101010101" pitchFamily="2" charset="-122"/>
                          <a:ea typeface="方正中等线简体" panose="03000509000000000000" pitchFamily="65" charset="-122"/>
                          <a:cs typeface="Times New Roman" panose="02020603050405020304" pitchFamily="18" charset="0"/>
                        </a:rPr>
                        <a:t>Ⅰ</a:t>
                      </a: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·21</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主次矛盾与矛盾的主次方面、坚持两点论与重点论的统一、具体问题具体分析是高考的重点，选择题和主观题都有考查。矛盾的观点或矛盾分析法，多以主观题形式考查。</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坚持两点论与重点论的统一</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2018·</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a:effectLst/>
                          <a:latin typeface="宋体" panose="02010600030101010101" pitchFamily="2" charset="-122"/>
                          <a:ea typeface="方正中等线简体" panose="03000509000000000000" pitchFamily="65" charset="-122"/>
                          <a:cs typeface="Times New Roman" panose="02020603050405020304" pitchFamily="18" charset="0"/>
                        </a:rPr>
                        <a:t>Ⅰ</a:t>
                      </a: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·22</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具体问题具体分析</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2019·</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Ⅰ</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·21</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2018·</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Ⅱ</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·21</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2016·</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Ⅰ</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·23</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576031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0"/>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区分主次矛盾和矛盾的主次方面</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637887"/>
            <a:ext cx="11412000" cy="6124754"/>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(20</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16·</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cs typeface="Times New Roman" panose="02020603050405020304" pitchFamily="18" charset="0"/>
              </a:rPr>
              <a:t>Ⅰ</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毛泽东在《党委会的工作方法》中指出：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一个人的工作，究竟是三分成绩七分错误，还是七分成绩三分错误，必须有个根本的估计。如果是七分成绩，那末就应对他的工作基本上加以肯定。把成绩为主说成错误为主，那就完全错了。</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从唯物辩证法看，这里强调的是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事物的性质是由主要矛盾的主要方面决定的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无视矛盾的次要方面就不能正确认识矛盾</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矛盾的主要方面与次要方面既相互依赖又相互转化</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在认识矛盾时须着重把握矛盾的主要方面</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09880" y="6012637"/>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41323673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413570"/>
            <a:ext cx="11412000" cy="3242170"/>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对成绩与错误的评判是着重把握矛盾主要方面的表现，这是因为事物的性质主要是由主要矛盾的主要方面决定的，</a:t>
            </a:r>
            <a:r>
              <a:rPr lang="en-US" altLang="zh-CN" sz="2800" kern="100" dirty="0">
                <a:latin typeface="宋体" panose="02010600030101010101" pitchFamily="2" charset="-122"/>
                <a:cs typeface="Times New Roman" panose="02020603050405020304" pitchFamily="18" charset="0"/>
              </a:rPr>
              <a:t>①④</a:t>
            </a:r>
            <a:r>
              <a:rPr lang="zh-CN" altLang="zh-CN" sz="2800" kern="100" dirty="0">
                <a:latin typeface="Times New Roman" panose="02020603050405020304" pitchFamily="18" charset="0"/>
                <a:cs typeface="Times New Roman" panose="02020603050405020304" pitchFamily="18" charset="0"/>
              </a:rPr>
              <a:t>当选</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究竟</a:t>
            </a:r>
            <a:r>
              <a:rPr lang="zh-CN" altLang="zh-CN" sz="2800" kern="100" dirty="0">
                <a:latin typeface="Times New Roman" panose="02020603050405020304" pitchFamily="18" charset="0"/>
                <a:cs typeface="Times New Roman" panose="02020603050405020304" pitchFamily="18" charset="0"/>
              </a:rPr>
              <a:t>是三分成绩七分错误，还是七分成绩三分错误，必须有个根本的估计，这强调的是必须正确认识矛盾的主次方面，</a:t>
            </a:r>
            <a:r>
              <a:rPr lang="en-US" altLang="zh-CN" sz="2800" kern="100" dirty="0">
                <a:latin typeface="宋体" panose="02010600030101010101" pitchFamily="2" charset="-122"/>
                <a:cs typeface="Times New Roman" panose="02020603050405020304" pitchFamily="18" charset="0"/>
              </a:rPr>
              <a:t>②③</a:t>
            </a:r>
            <a:r>
              <a:rPr lang="zh-CN" altLang="zh-CN" sz="2800" kern="100" dirty="0">
                <a:latin typeface="Times New Roman" panose="02020603050405020304" pitchFamily="18" charset="0"/>
                <a:cs typeface="Times New Roman" panose="02020603050405020304" pitchFamily="18" charset="0"/>
              </a:rPr>
              <a:t>与材料主旨不符。故选</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631733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26590"/>
            <a:ext cx="11412000" cy="4918269"/>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在重大疫情面前，</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年我国实施积极的财政政策要更加积极有为，而且要保证把每一分钱都用在刀刃上。从唯物辩证法的根本观点上看，</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把每一分钱都用在刀刃上</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体现了</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主要矛盾在事物发展的过程中处于支配地位，起决定作用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矛盾的主要方面决定着事物的性质和方向</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关键部分的功能及其变化甚至对整体的功能起决定作用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要集中主要力量解决主要矛盾，反对均衡论</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389206" y="4869954"/>
            <a:ext cx="11412000" cy="1811843"/>
          </a:xfrm>
          <a:prstGeom prst="rect">
            <a:avLst/>
          </a:prstGeom>
        </p:spPr>
        <p:txBody>
          <a:bodyPr>
            <a:spAutoFit/>
          </a:bodyPr>
          <a:lstStyle/>
          <a:p>
            <a:pPr algn="just">
              <a:lnSpc>
                <a:spcPct val="14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唯物辩证法的根本观点是矛盾的观点，</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把每一分钱都用在刀刃上</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体现了主要矛盾，不是矛盾的主要方面，且事物的性质主要是由主要矛盾的主要方面决定的，</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不选。</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不符合题意。</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5509697" y="4140429"/>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2502850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linds(horizontal)">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0"/>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坚持两点论与重点论的统一</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640532"/>
            <a:ext cx="11412000" cy="6124754"/>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(20</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18·</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cs typeface="Times New Roman" panose="02020603050405020304" pitchFamily="18" charset="0"/>
              </a:rPr>
              <a:t>Ⅰ</a:t>
            </a:r>
            <a:r>
              <a:rPr lang="en-US" altLang="zh-CN" sz="2800" kern="100" dirty="0">
                <a:latin typeface="Times New Roman" panose="02020603050405020304" pitchFamily="18" charset="0"/>
                <a:cs typeface="Courier New" panose="02070309020205020404" pitchFamily="49" charset="0"/>
              </a:rPr>
              <a:t>)</a:t>
            </a:r>
            <a:r>
              <a:rPr lang="en-US" altLang="zh-CN" sz="2800" kern="100" spc="-100" dirty="0">
                <a:latin typeface="Times New Roman" panose="02020603050405020304" pitchFamily="18" charset="0"/>
                <a:ea typeface="方正中等线简体" panose="03000509000000000000" pitchFamily="65" charset="-122"/>
                <a:cs typeface="Courier New" panose="02070309020205020404" pitchFamily="49" charset="0"/>
              </a:rPr>
              <a:t>2018</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spc="-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月，习近平在深入推动长江经济带发展座谈</a:t>
            </a:r>
            <a:r>
              <a:rPr lang="zh-CN" altLang="zh-CN" sz="2800" kern="100" spc="-120" dirty="0">
                <a:latin typeface="Times New Roman" panose="02020603050405020304" pitchFamily="18" charset="0"/>
                <a:ea typeface="方正中等线简体" panose="03000509000000000000" pitchFamily="65" charset="-122"/>
                <a:cs typeface="Times New Roman" panose="02020603050405020304" pitchFamily="18" charset="0"/>
              </a:rPr>
              <a:t>会上强调</a:t>
            </a:r>
            <a:r>
              <a:rPr lang="zh-CN" altLang="zh-CN" sz="2800" kern="100" spc="-6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2800" kern="100" spc="-120" dirty="0">
                <a:latin typeface="Times New Roman" panose="02020603050405020304" pitchFamily="18" charset="0"/>
                <a:ea typeface="方正中等线简体" panose="03000509000000000000" pitchFamily="65" charset="-122"/>
                <a:cs typeface="Times New Roman" panose="02020603050405020304" pitchFamily="18" charset="0"/>
              </a:rPr>
              <a:t>新形势下推动长江经济带发展</a:t>
            </a:r>
            <a:r>
              <a:rPr lang="zh-CN" altLang="zh-CN" sz="2800" kern="100" spc="-6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2800" kern="100" spc="-120" dirty="0">
                <a:latin typeface="Times New Roman" panose="02020603050405020304" pitchFamily="18" charset="0"/>
                <a:ea typeface="方正中等线简体" panose="03000509000000000000" pitchFamily="65" charset="-122"/>
                <a:cs typeface="Times New Roman" panose="02020603050405020304" pitchFamily="18" charset="0"/>
              </a:rPr>
              <a:t>关键是要正确把握整体推进和重点突破</a:t>
            </a:r>
            <a:r>
              <a:rPr lang="zh-CN" altLang="zh-CN" sz="2800" kern="100" spc="-6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2800" kern="100" spc="-120" dirty="0">
                <a:latin typeface="Times New Roman" panose="02020603050405020304" pitchFamily="18" charset="0"/>
                <a:ea typeface="方正中等线简体" panose="03000509000000000000" pitchFamily="65" charset="-122"/>
                <a:cs typeface="Times New Roman" panose="02020603050405020304" pitchFamily="18" charset="0"/>
              </a:rPr>
              <a:t>生态环境保护和经济发展</a:t>
            </a:r>
            <a:r>
              <a:rPr lang="zh-CN" altLang="zh-CN" sz="2800" kern="100" spc="-6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2800" kern="100" spc="-120" dirty="0">
                <a:latin typeface="Times New Roman" panose="02020603050405020304" pitchFamily="18" charset="0"/>
                <a:ea typeface="方正中等线简体" panose="03000509000000000000" pitchFamily="65" charset="-122"/>
                <a:cs typeface="Times New Roman" panose="02020603050405020304" pitchFamily="18" charset="0"/>
              </a:rPr>
              <a:t>总体谋划和久久为功</a:t>
            </a:r>
            <a:r>
              <a:rPr lang="zh-CN" altLang="zh-CN" sz="2800" kern="100" spc="-6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2800" kern="100" spc="-120" dirty="0">
                <a:latin typeface="Times New Roman" panose="02020603050405020304" pitchFamily="18" charset="0"/>
                <a:ea typeface="方正中等线简体" panose="03000509000000000000" pitchFamily="65" charset="-122"/>
                <a:cs typeface="Times New Roman" panose="02020603050405020304" pitchFamily="18" charset="0"/>
              </a:rPr>
              <a:t>破除旧动能和培育新动能</a:t>
            </a:r>
            <a:r>
              <a:rPr lang="zh-CN" altLang="zh-CN" sz="2800" kern="100" spc="-6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2800" kern="100" spc="-120" dirty="0">
                <a:latin typeface="Times New Roman" panose="02020603050405020304" pitchFamily="18" charset="0"/>
                <a:ea typeface="方正中等线简体" panose="03000509000000000000" pitchFamily="65" charset="-122"/>
                <a:cs typeface="Times New Roman" panose="02020603050405020304" pitchFamily="18" charset="0"/>
              </a:rPr>
              <a:t>自我发展和协同发展的关系</a:t>
            </a:r>
            <a:r>
              <a:rPr lang="zh-CN" altLang="zh-CN" sz="2800" kern="100" spc="-6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2800" kern="100" spc="-120" dirty="0">
                <a:latin typeface="Times New Roman" panose="02020603050405020304" pitchFamily="18" charset="0"/>
                <a:ea typeface="方正中等线简体" panose="03000509000000000000" pitchFamily="65" charset="-122"/>
                <a:cs typeface="Times New Roman" panose="02020603050405020304" pitchFamily="18" charset="0"/>
              </a:rPr>
              <a:t>坚持共抓大保护</a:t>
            </a:r>
            <a:r>
              <a:rPr lang="zh-CN" altLang="zh-CN" sz="2800" kern="100" spc="-6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2800" kern="100" spc="-120" dirty="0">
                <a:latin typeface="Times New Roman" panose="02020603050405020304" pitchFamily="18" charset="0"/>
                <a:ea typeface="方正中等线简体" panose="03000509000000000000" pitchFamily="65" charset="-122"/>
                <a:cs typeface="Times New Roman" panose="02020603050405020304" pitchFamily="18" charset="0"/>
              </a:rPr>
              <a:t>不搞大开发</a:t>
            </a:r>
            <a:r>
              <a:rPr lang="zh-CN" altLang="zh-CN" sz="2800" kern="100" spc="-6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2800" kern="100" spc="-120" dirty="0">
                <a:latin typeface="Times New Roman" panose="02020603050405020304" pitchFamily="18" charset="0"/>
                <a:ea typeface="方正中等线简体" panose="03000509000000000000" pitchFamily="65" charset="-122"/>
                <a:cs typeface="Times New Roman" panose="02020603050405020304" pitchFamily="18" charset="0"/>
              </a:rPr>
              <a:t>探索出一条生态优先</a:t>
            </a:r>
            <a:r>
              <a:rPr lang="zh-CN" altLang="zh-CN" sz="2800" kern="100" spc="-6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2800" kern="100" spc="-120" dirty="0">
                <a:latin typeface="Times New Roman" panose="02020603050405020304" pitchFamily="18" charset="0"/>
                <a:ea typeface="方正中等线简体" panose="03000509000000000000" pitchFamily="65" charset="-122"/>
                <a:cs typeface="Times New Roman" panose="02020603050405020304" pitchFamily="18" charset="0"/>
              </a:rPr>
              <a:t>绿色发展新路子</a:t>
            </a:r>
            <a:r>
              <a:rPr lang="zh-CN" altLang="zh-CN" sz="2800" kern="100" spc="-6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2800" kern="100" spc="-120" dirty="0">
                <a:latin typeface="Times New Roman" panose="02020603050405020304" pitchFamily="18" charset="0"/>
                <a:ea typeface="方正中等线简体" panose="03000509000000000000" pitchFamily="65" charset="-122"/>
                <a:cs typeface="Times New Roman" panose="02020603050405020304" pitchFamily="18" charset="0"/>
              </a:rPr>
              <a:t>这一论断反映的辩证法道理有</a:t>
            </a:r>
            <a:endParaRPr lang="zh-CN" altLang="zh-CN" sz="2800" kern="100" spc="-12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两点论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和</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重点论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相结合</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矛盾同一性和斗争性既相互联结又相互分离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矛盾的同一性是相对的，矛盾的斗争性是绝对的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主要矛盾和次要矛盾、矛盾的主要方面和次要方面是辩证统一的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09800" y="5993587"/>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2752203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473959"/>
            <a:ext cx="11412000" cy="332398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①④</a:t>
            </a:r>
            <a:r>
              <a:rPr lang="zh-CN" altLang="zh-CN" sz="2800" kern="100" dirty="0">
                <a:latin typeface="Times New Roman" panose="02020603050405020304" pitchFamily="18" charset="0"/>
                <a:cs typeface="Times New Roman" panose="02020603050405020304" pitchFamily="18" charset="0"/>
              </a:rPr>
              <a:t>符合题意：题干材料中</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整体</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重点</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等关键词表明的辩证法道理是坚持两点论与重点论的统一，原理是主次矛盾和矛盾主次方面辩证关系原理</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错误：矛盾同一性与斗争性不是相互联结和相互分离的关系</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排除：材料中没有体现这一观点。故选</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063948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26590"/>
            <a:ext cx="11412000" cy="5521512"/>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习近平总书记在</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日的决战决胜脱贫攻坚座谈会上指出，疫情严重的地区，在重点搞好疫情防控的同时，可以创新工作方式，统筹推进疫情防控和脱贫攻坚。没有疫情或疫情较轻的地区，要集中精力加快推进脱贫攻坚。这体现的辩证法道理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坚持两点论和重点论的统一</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反对主观臆想，从各地疫情实际出发</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区分疫情具体情况，坚持具体分析</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坚持共性与个性、实践与理论的统一</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389206" y="5446018"/>
            <a:ext cx="11412000" cy="1208601"/>
          </a:xfrm>
          <a:prstGeom prst="rect">
            <a:avLst/>
          </a:prstGeom>
        </p:spPr>
        <p:txBody>
          <a:bodyPr>
            <a:spAutoFit/>
          </a:bodyPr>
          <a:lstStyle/>
          <a:p>
            <a:pPr algn="just">
              <a:lnSpc>
                <a:spcPct val="14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是唯物论观点，不符合题意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应</a:t>
            </a:r>
            <a:r>
              <a:rPr lang="zh-CN" altLang="zh-CN" sz="2800" kern="100" dirty="0">
                <a:latin typeface="Times New Roman" panose="02020603050405020304" pitchFamily="18" charset="0"/>
                <a:cs typeface="Times New Roman" panose="02020603050405020304" pitchFamily="18" charset="0"/>
              </a:rPr>
              <a:t>坚持理论与实践的统一，</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观点错误。</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09800" y="4739501"/>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741403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linds(horizontal)">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blinds(horizontal)">
                                      <p:cBhvr>
                                        <p:cTn id="17"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765498"/>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3</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具体问题具体分析</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1442145"/>
            <a:ext cx="11412000" cy="3896131"/>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019·</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cs typeface="Times New Roman" panose="02020603050405020304" pitchFamily="18" charset="0"/>
              </a:rPr>
              <a:t>Ⅰ</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漫画主要讽刺了</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不能具体问题具体分析的现象</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脱离生活实际而拘泥于书本知识的现象</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否认实践是检验认识的真理性标准的现象</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书本知识不符合客观实际的现象</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62558" y="4697363"/>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pic>
        <p:nvPicPr>
          <p:cNvPr id="16386" name="Picture 2" descr="Z177"/>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305357" y="1557586"/>
            <a:ext cx="4495849" cy="22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49619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4534831"/>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从辩证法的角度看，漫画中的做法没有对具体问题进行具体分析；从认识论的角度看，漫画中的做法脱离实际，照搬书本，犯了教条主义的错误，故选</a:t>
            </a:r>
            <a:r>
              <a:rPr lang="en-US" altLang="zh-CN" sz="2800" kern="100" dirty="0">
                <a:latin typeface="宋体" panose="02010600030101010101" pitchFamily="2" charset="-122"/>
                <a:cs typeface="Times New Roman" panose="02020603050405020304" pitchFamily="18" charset="0"/>
              </a:rPr>
              <a:t>①②</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漫画</a:t>
            </a:r>
            <a:r>
              <a:rPr lang="zh-CN" altLang="zh-CN" sz="2800" kern="100" dirty="0">
                <a:latin typeface="Times New Roman" panose="02020603050405020304" pitchFamily="18" charset="0"/>
                <a:cs typeface="Times New Roman" panose="02020603050405020304" pitchFamily="18" charset="0"/>
              </a:rPr>
              <a:t>讽刺了某些人照搬书本知识，脱离生活实际，并没有涉及实践是检验认识的真理性的唯一标准，</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与题意不符</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漫画</a:t>
            </a:r>
            <a:r>
              <a:rPr lang="zh-CN" altLang="zh-CN" sz="2800" kern="100" dirty="0">
                <a:latin typeface="Times New Roman" panose="02020603050405020304" pitchFamily="18" charset="0"/>
                <a:cs typeface="Times New Roman" panose="02020603050405020304" pitchFamily="18" charset="0"/>
              </a:rPr>
              <a:t>说的是某些人不会活用书本知识，不是书本知识不符合客观实际，</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不选。故选</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pic>
        <p:nvPicPr>
          <p:cNvPr id="4" name="Picture 2" descr="Z177"/>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419105" y="4042154"/>
            <a:ext cx="5352203" cy="270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6140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linds(horizontal)">
                                      <p:cBhvr>
                                        <p:cTn id="15" dur="5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blinds(horizontal)">
                                      <p:cBhvr>
                                        <p:cTn id="2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4251613"/>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下面句子中与该漫画《放</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生</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》所蕴含的哲理相一致的是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门前流水尚能西，休将白发唱黄鸡</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物之不齐，物之情也</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最好的苹果酒常带着木桶的味道，太阳里也</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会看</a:t>
            </a:r>
            <a:endParaRPr lang="en-US"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40000"/>
              </a:lnSpc>
              <a:spcAft>
                <a:spcPts val="0"/>
              </a:spcAft>
              <a:tabLst>
                <a:tab pos="2070735" algn="l"/>
              </a:tabLst>
            </a:pP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到有</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黑点</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在适当时候抓住机遇很重要，但必要的时候放弃机遇更重要</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pic>
        <p:nvPicPr>
          <p:cNvPr id="17410" name="Picture 2" descr="Z273"/>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786206" y="667279"/>
            <a:ext cx="3015000" cy="241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6"/>
          <p:cNvSpPr/>
          <p:nvPr/>
        </p:nvSpPr>
        <p:spPr>
          <a:xfrm>
            <a:off x="389206" y="4327077"/>
            <a:ext cx="11412000" cy="2415085"/>
          </a:xfrm>
          <a:prstGeom prst="rect">
            <a:avLst/>
          </a:prstGeom>
        </p:spPr>
        <p:txBody>
          <a:bodyPr>
            <a:spAutoFit/>
          </a:bodyPr>
          <a:lstStyle/>
          <a:p>
            <a:pPr algn="just">
              <a:lnSpc>
                <a:spcPct val="14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该漫画反映了把野生动物放生到排污口，等于结束其生命，所蕴含的哲理是要具体问题具体分析，</a:t>
            </a:r>
            <a:r>
              <a:rPr lang="en-US" altLang="zh-CN" sz="2800" kern="100" dirty="0">
                <a:latin typeface="宋体" panose="02010600030101010101" pitchFamily="2" charset="-122"/>
                <a:cs typeface="Times New Roman" panose="02020603050405020304" pitchFamily="18" charset="0"/>
              </a:rPr>
              <a:t>②④</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的意思是劝老年人要振作起来，不要空感青春已逝，与题意不符</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体现了矛盾是对立统一的，与题意不符。</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09880" y="3568557"/>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223484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blinds(horizontal)">
                                      <p:cBhvr>
                                        <p:cTn id="17" dur="500"/>
                                        <p:tgtEl>
                                          <p:spTgt spid="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7">
                                            <p:txEl>
                                              <p:pRg st="2" end="2"/>
                                            </p:txEl>
                                          </p:spTgt>
                                        </p:tgtEl>
                                        <p:attrNameLst>
                                          <p:attrName>style.visibility</p:attrName>
                                        </p:attrNameLst>
                                      </p:cBhvr>
                                      <p:to>
                                        <p:strVal val="visible"/>
                                      </p:to>
                                    </p:set>
                                    <p:animEffect transition="in" filter="blinds(horizontal)">
                                      <p:cBhvr>
                                        <p:cTn id="22"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肘形连接符 10"/>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983432" y="223757"/>
            <a:ext cx="6696744" cy="523220"/>
          </a:xfrm>
          <a:prstGeom prst="rect">
            <a:avLst/>
          </a:prstGeom>
        </p:spPr>
        <p:txBody>
          <a:bodyPr wrap="square">
            <a:spAutoFit/>
          </a:bodyPr>
          <a:lstStyle/>
          <a:p>
            <a:pPr defTabSz="1219140">
              <a:defRPr/>
            </a:pPr>
            <a:r>
              <a:rPr lang="zh-CN" altLang="en-US" sz="2800" b="1" kern="100" dirty="0">
                <a:latin typeface="Times New Roman" panose="02020603050405020304"/>
                <a:ea typeface="+mj-ea"/>
                <a:cs typeface="Times New Roman" panose="02020603050405020304"/>
              </a:rPr>
              <a:t>易错矫正</a:t>
            </a:r>
            <a:endParaRPr lang="zh-CN" altLang="zh-CN" sz="2800" b="1" kern="100" dirty="0">
              <a:latin typeface="Times New Roman" panose="02020603050405020304"/>
              <a:ea typeface="+mj-ea"/>
              <a:cs typeface="Times New Roman" panose="02020603050405020304"/>
            </a:endParaRPr>
          </a:p>
        </p:txBody>
      </p:sp>
      <p:sp>
        <p:nvSpPr>
          <p:cNvPr id="17" name="流程图: 离页连接符 16"/>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矩形 9"/>
          <p:cNvSpPr/>
          <p:nvPr/>
        </p:nvSpPr>
        <p:spPr>
          <a:xfrm>
            <a:off x="389206" y="748192"/>
            <a:ext cx="11412000" cy="632161"/>
          </a:xfrm>
          <a:prstGeom prst="rect">
            <a:avLst/>
          </a:prstGeom>
        </p:spPr>
        <p:txBody>
          <a:bodyPr>
            <a:spAutoFit/>
          </a:bodyPr>
          <a:lstStyle/>
          <a:p>
            <a:pPr algn="just">
              <a:lnSpc>
                <a:spcPct val="14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颠倒主次矛盾的地位作用、颠倒矛盾主次方面的地位作用</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12" name="矩形 11"/>
          <p:cNvSpPr/>
          <p:nvPr/>
        </p:nvSpPr>
        <p:spPr>
          <a:xfrm>
            <a:off x="389206" y="1332037"/>
            <a:ext cx="11412000" cy="5521512"/>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018·</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ea typeface="楷体_GB2312" panose="02010609030101010101" pitchFamily="49" charset="-122"/>
                <a:cs typeface="Times New Roman" panose="02020603050405020304" pitchFamily="18" charset="0"/>
              </a:rPr>
              <a:t>Ⅱ</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中医药是中华民族的瑰宝，凝聚着深邃的哲学智慧和中华民族几千年的健康养生理念及实践经验。</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2016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年，国务院印发《中医药发展战略规划纲要</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(2016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2030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》，把发展中医药上升为国家战略。中医药理论重视整体诊疗、强调个体化、对症下药、辨证施治等，其中体现的哲学道理是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事物的矛盾不同，解决矛盾的方法也不</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相同</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在矛盾普遍性原理指导下具体分析矛盾的</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特殊性</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矛盾的主要方面和次要方面交替决定事物的</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性质</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主要矛盾和次要矛盾的相互转化支配着事物的发展变化</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3" name="TextBox 9"/>
          <p:cNvSpPr txBox="1"/>
          <p:nvPr/>
        </p:nvSpPr>
        <p:spPr>
          <a:xfrm>
            <a:off x="259612" y="6152536"/>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982713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765498"/>
            <a:ext cx="11412000" cy="4616648"/>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正确：材料中强调个体化、对症下药，明确了矛盾的特殊性，要求我们具体问题具体分析</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正确：中医药理论重视整体诊疗、强调个体化，明确了在矛盾普遍性原理的指导下具体分析矛盾的特殊性</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错误：事物的性质主要是由主要矛盾的主要方面决定的</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错误：在事物的发展过程中，主要矛盾处于支配地位，起决定作用，支配着事物的发展变化。</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614319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101021"/>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混淆主要矛盾和矛盾的主要方面的作用</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775023"/>
            <a:ext cx="11412000" cy="5835124"/>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在今天，判断一部经典文艺作品是新还是旧，在于其是否被审时度势</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活学活用</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并进行</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创造性的转化</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，让它在今天的生活中继续起作用。这体现了</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矛盾具有特殊性，要具体问题具体分析</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矛盾的特殊性寓于普遍性之中，要坚持两者的辩证统一</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主要矛盾决定事物的性质，要抓重点、集中主要力量解决主要矛盾</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事物的性质主要是由主要矛盾的主要方面决定的，要辨主流，认清事物的性质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09800" y="5921499"/>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461604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917626"/>
            <a:ext cx="11412000" cy="1949508"/>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Courier New" panose="02070309020205020404" pitchFamily="49" charset="0"/>
              </a:rPr>
              <a:t>解析　</a:t>
            </a:r>
            <a:r>
              <a:rPr lang="zh-CN" altLang="zh-CN" sz="2800" kern="100" dirty="0">
                <a:latin typeface="Times New Roman" panose="02020603050405020304" pitchFamily="18" charset="0"/>
                <a:cs typeface="Courier New" panose="02070309020205020404" pitchFamily="49" charset="0"/>
              </a:rPr>
              <a:t>矛盾的普遍性寓于特殊性之中，</a:t>
            </a:r>
            <a:r>
              <a:rPr lang="en-US" altLang="zh-CN" sz="2800" kern="100" dirty="0">
                <a:latin typeface="宋体" panose="02010600030101010101" pitchFamily="2" charset="-122"/>
                <a:cs typeface="Courier New" panose="02070309020205020404" pitchFamily="49" charset="0"/>
              </a:rPr>
              <a:t>②</a:t>
            </a:r>
            <a:r>
              <a:rPr lang="zh-CN" altLang="zh-CN" sz="2800" kern="100" dirty="0">
                <a:latin typeface="Times New Roman" panose="02020603050405020304" pitchFamily="18" charset="0"/>
                <a:cs typeface="Courier New" panose="02070309020205020404" pitchFamily="49" charset="0"/>
              </a:rPr>
              <a:t>错误</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Courier New" panose="02070309020205020404" pitchFamily="49" charset="0"/>
              </a:rPr>
              <a:t>事物</a:t>
            </a:r>
            <a:r>
              <a:rPr lang="zh-CN" altLang="zh-CN" sz="2800" kern="100" dirty="0">
                <a:latin typeface="Times New Roman" panose="02020603050405020304" pitchFamily="18" charset="0"/>
                <a:cs typeface="Courier New" panose="02070309020205020404" pitchFamily="49" charset="0"/>
              </a:rPr>
              <a:t>的性质主要是由主要矛盾的主要方面决定的，</a:t>
            </a:r>
            <a:r>
              <a:rPr lang="en-US" altLang="zh-CN" sz="2800" kern="100" dirty="0">
                <a:latin typeface="宋体" panose="02010600030101010101" pitchFamily="2" charset="-122"/>
                <a:cs typeface="Courier New" panose="02070309020205020404" pitchFamily="49" charset="0"/>
              </a:rPr>
              <a:t>③</a:t>
            </a:r>
            <a:r>
              <a:rPr lang="zh-CN" altLang="zh-CN" sz="2800" kern="100" dirty="0">
                <a:latin typeface="Times New Roman" panose="02020603050405020304" pitchFamily="18" charset="0"/>
                <a:cs typeface="Courier New" panose="02070309020205020404" pitchFamily="49" charset="0"/>
              </a:rPr>
              <a:t>错误</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Courier New" panose="02070309020205020404" pitchFamily="49" charset="0"/>
              </a:rPr>
              <a:t>①④</a:t>
            </a:r>
            <a:r>
              <a:rPr lang="zh-CN" altLang="zh-CN" sz="2800" kern="100" dirty="0">
                <a:latin typeface="Times New Roman" panose="02020603050405020304" pitchFamily="18" charset="0"/>
                <a:cs typeface="Courier New" panose="02070309020205020404" pitchFamily="49" charset="0"/>
              </a:rPr>
              <a:t>正确。故选</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Courier New" panose="02070309020205020404" pitchFamily="49"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699396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肘形连接符 3"/>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983432" y="223757"/>
            <a:ext cx="6696744" cy="523220"/>
          </a:xfrm>
          <a:prstGeom prst="rect">
            <a:avLst/>
          </a:prstGeom>
        </p:spPr>
        <p:txBody>
          <a:bodyPr wrap="square">
            <a:spAutoFit/>
          </a:bodyPr>
          <a:lstStyle/>
          <a:p>
            <a:pPr defTabSz="1219140">
              <a:defRPr/>
            </a:pPr>
            <a:r>
              <a:rPr lang="zh-CN" altLang="zh-CN" sz="2800" b="1" kern="100" dirty="0">
                <a:latin typeface="Times New Roman" panose="02020603050405020304"/>
                <a:ea typeface="+mj-ea"/>
                <a:cs typeface="Times New Roman" panose="02020603050405020304"/>
              </a:rPr>
              <a:t>课时精练</a:t>
            </a:r>
          </a:p>
        </p:txBody>
      </p:sp>
      <p:sp>
        <p:nvSpPr>
          <p:cNvPr id="7" name="流程图: 离页连接符 6"/>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9" name="矩形 18"/>
          <p:cNvSpPr/>
          <p:nvPr/>
        </p:nvSpPr>
        <p:spPr>
          <a:xfrm>
            <a:off x="389206" y="775023"/>
            <a:ext cx="11412000" cy="5693866"/>
          </a:xfrm>
          <a:prstGeom prst="rect">
            <a:avLst/>
          </a:prstGeom>
        </p:spPr>
        <p:txBody>
          <a:bodyPr>
            <a:spAutoFit/>
          </a:bodyPr>
          <a:lstStyle/>
          <a:p>
            <a:pPr algn="just">
              <a:lnSpc>
                <a:spcPct val="140000"/>
              </a:lnSpc>
              <a:spcAft>
                <a:spcPts val="0"/>
              </a:spcAft>
              <a:tabLst>
                <a:tab pos="2340610" algn="l"/>
              </a:tabLst>
            </a:pPr>
            <a:r>
              <a:rPr lang="zh-CN" altLang="zh-CN" sz="26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一、选择题</a:t>
            </a:r>
          </a:p>
          <a:p>
            <a:pPr algn="just">
              <a:lnSpc>
                <a:spcPct val="140000"/>
              </a:lnSpc>
              <a:spcAft>
                <a:spcPts val="0"/>
              </a:spcAft>
              <a:tabLst>
                <a:tab pos="2340610" algn="l"/>
              </a:tabLst>
            </a:pP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en-US" altLang="zh-CN" sz="2600" kern="100" dirty="0">
                <a:latin typeface="Times New Roman" panose="02020603050405020304" pitchFamily="18" charset="0"/>
                <a:cs typeface="Courier New" panose="02070309020205020404" pitchFamily="49" charset="0"/>
              </a:rPr>
              <a:t>(</a:t>
            </a:r>
            <a:r>
              <a:rPr lang="zh-CN" altLang="zh-CN" sz="2600" kern="100" dirty="0">
                <a:latin typeface="Times New Roman" panose="02020603050405020304" pitchFamily="18" charset="0"/>
                <a:ea typeface="楷体_GB2312" panose="02010609030101010101" pitchFamily="49" charset="-122"/>
                <a:cs typeface="Times New Roman" panose="02020603050405020304" pitchFamily="18" charset="0"/>
              </a:rPr>
              <a:t>八省联考</a:t>
            </a:r>
            <a:r>
              <a:rPr lang="en-US" altLang="zh-CN" sz="26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600" kern="100" dirty="0">
                <a:latin typeface="Times New Roman" panose="02020603050405020304" pitchFamily="18" charset="0"/>
                <a:ea typeface="楷体_GB2312" panose="02010609030101010101" pitchFamily="49" charset="-122"/>
                <a:cs typeface="Times New Roman" panose="02020603050405020304" pitchFamily="18" charset="0"/>
              </a:rPr>
              <a:t>重庆</a:t>
            </a:r>
            <a:r>
              <a:rPr lang="en-US" altLang="zh-CN" sz="2600" kern="100" dirty="0">
                <a:latin typeface="Times New Roman" panose="02020603050405020304" pitchFamily="18" charset="0"/>
                <a:cs typeface="Courier New" panose="02070309020205020404" pitchFamily="49" charset="0"/>
              </a:rPr>
              <a:t>)</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三打祝家庄</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是《水浒传》中最精彩动人的故事之一：宋江三次攻打祝家庄，前两次都因情况不明，方法不对，吃了败仗。后来经调查研究，改变了方法，拆散了李家庄、扈家庄和祝家庄的联盟，并且布置了藏在敌人营盘的伏兵，第三次打了胜仗。毛泽东称赞</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三打祝家庄</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是辩证法的生动体现，这是因为</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340610" algn="l"/>
              </a:tabLst>
            </a:pP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前二次失败之后的第三次胜利，体现了量变引起质变的哲学道理</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340610" algn="l"/>
              </a:tabLst>
            </a:pP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宋江</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三打祝家庄</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说明事物曲折性发展的根源在于认识的反复性</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340610" algn="l"/>
              </a:tabLst>
            </a:pP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在</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三打祝家庄</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中，敌我双方的胜负转化是矛盾斗争性原理的生动体现</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340610" algn="l"/>
              </a:tabLst>
            </a:pP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拆散联盟，布置伏兵，取得胜利，说明抓主要矛盾是解决问题的关键所在</a:t>
            </a:r>
            <a:endParaRPr lang="zh-CN" altLang="zh-CN" sz="26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20" name="TextBox 9"/>
          <p:cNvSpPr txBox="1"/>
          <p:nvPr/>
        </p:nvSpPr>
        <p:spPr>
          <a:xfrm>
            <a:off x="233716" y="5705475"/>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2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1</a:t>
            </a:r>
          </a:p>
        </p:txBody>
      </p:sp>
      <p:sp>
        <p:nvSpPr>
          <p:cNvPr id="2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2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9"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30"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31"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32"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33"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2853308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linds(horizontal)">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389206" y="775023"/>
            <a:ext cx="11412000" cy="4616648"/>
          </a:xfrm>
          <a:prstGeom prst="rect">
            <a:avLst/>
          </a:prstGeom>
        </p:spPr>
        <p:txBody>
          <a:bodyPr>
            <a:spAutoFit/>
          </a:bodyPr>
          <a:lstStyle/>
          <a:p>
            <a:pPr algn="just">
              <a:lnSpc>
                <a:spcPct val="150000"/>
              </a:lnSpc>
              <a:spcAft>
                <a:spcPts val="0"/>
              </a:spcAft>
              <a:tabLst>
                <a:tab pos="2340610"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量变积累到一定程度才会引起质变，材料的主旨并不是凸显量变和质变的关系，</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排除</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340610" algn="l"/>
              </a:tabLst>
            </a:pPr>
            <a:r>
              <a:rPr lang="zh-CN" altLang="zh-CN" sz="2800" kern="100" dirty="0" smtClean="0">
                <a:latin typeface="Times New Roman" panose="02020603050405020304" pitchFamily="18" charset="0"/>
                <a:cs typeface="Times New Roman" panose="02020603050405020304" pitchFamily="18" charset="0"/>
              </a:rPr>
              <a:t>应该</a:t>
            </a:r>
            <a:r>
              <a:rPr lang="zh-CN" altLang="zh-CN" sz="2800" kern="100" dirty="0">
                <a:latin typeface="Times New Roman" panose="02020603050405020304" pitchFamily="18" charset="0"/>
                <a:cs typeface="Times New Roman" panose="02020603050405020304" pitchFamily="18" charset="0"/>
              </a:rPr>
              <a:t>是认识的反复性根源于事物曲折性发展，而不是</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事物曲折性发展的根源在于认识的反复性</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340610" algn="l"/>
              </a:tabLst>
            </a:pPr>
            <a:r>
              <a:rPr lang="zh-CN" altLang="zh-CN" sz="2800" kern="100" dirty="0" smtClean="0">
                <a:latin typeface="Times New Roman" panose="02020603050405020304" pitchFamily="18" charset="0"/>
                <a:cs typeface="Times New Roman" panose="02020603050405020304" pitchFamily="18" charset="0"/>
              </a:rPr>
              <a:t>矛盾</a:t>
            </a:r>
            <a:r>
              <a:rPr lang="zh-CN" altLang="zh-CN" sz="2800" kern="100" dirty="0">
                <a:latin typeface="Times New Roman" panose="02020603050405020304" pitchFamily="18" charset="0"/>
                <a:cs typeface="Times New Roman" panose="02020603050405020304" pitchFamily="18" charset="0"/>
              </a:rPr>
              <a:t>双方的转化属于矛盾同一性范畴，而不是矛盾斗争性，</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340610" algn="l"/>
              </a:tabLst>
            </a:pPr>
            <a:r>
              <a:rPr lang="zh-CN" altLang="zh-CN" sz="2800" kern="100" dirty="0" smtClean="0">
                <a:latin typeface="Times New Roman" panose="02020603050405020304" pitchFamily="18" charset="0"/>
                <a:cs typeface="Times New Roman" panose="02020603050405020304" pitchFamily="18" charset="0"/>
              </a:rPr>
              <a:t>第三</a:t>
            </a:r>
            <a:r>
              <a:rPr lang="zh-CN" altLang="zh-CN" sz="2800" kern="100" dirty="0">
                <a:latin typeface="Times New Roman" panose="02020603050405020304" pitchFamily="18" charset="0"/>
                <a:cs typeface="Times New Roman" panose="02020603050405020304" pitchFamily="18" charset="0"/>
              </a:rPr>
              <a:t>次打了胜仗是因为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拆散联盟，布置伏兵</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，这说明抓主要矛盾是解决问题的关键所在，</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正确且符合题意。故本题选</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2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1</a:t>
            </a:r>
          </a:p>
        </p:txBody>
      </p:sp>
      <p:sp>
        <p:nvSpPr>
          <p:cNvPr id="2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2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9"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30"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31"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32"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33"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9214401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blinds(horizontal)">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blinds(horizontal)">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blinds(horizontal)">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blinds(horizontal)">
                                      <p:cBhvr>
                                        <p:cTn id="22" dur="500"/>
                                        <p:tgtEl>
                                          <p:spTgt spid="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3173305"/>
          </a:xfrm>
          <a:prstGeom prst="rect">
            <a:avLst/>
          </a:prstGeom>
        </p:spPr>
        <p:txBody>
          <a:bodyPr>
            <a:spAutoFit/>
          </a:bodyPr>
          <a:lstStyle/>
          <a:p>
            <a:pPr algn="just">
              <a:lnSpc>
                <a:spcPct val="143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漫画启示我们</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行动要服从</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经验</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部分要服从整体</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少数要服从</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多数</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次要矛盾要</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服从</a:t>
            </a:r>
            <a:endParaRPr lang="en-US"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43000"/>
              </a:lnSpc>
              <a:spcAft>
                <a:spcPts val="0"/>
              </a:spcAft>
              <a:tabLst>
                <a:tab pos="2070735" algn="l"/>
              </a:tabLst>
            </a:pP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主要矛盾</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1827684" y="2443780"/>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pic>
        <p:nvPicPr>
          <p:cNvPr id="18434" name="Picture 2" descr="Z283"/>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882651" y="189754"/>
            <a:ext cx="4918555" cy="288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矩形 12"/>
          <p:cNvSpPr/>
          <p:nvPr/>
        </p:nvSpPr>
        <p:spPr>
          <a:xfrm>
            <a:off x="389206" y="3283068"/>
            <a:ext cx="11412000" cy="3099054"/>
          </a:xfrm>
          <a:prstGeom prst="rect">
            <a:avLst/>
          </a:prstGeom>
        </p:spPr>
        <p:txBody>
          <a:bodyPr>
            <a:spAutoFit/>
          </a:bodyPr>
          <a:lstStyle/>
          <a:p>
            <a:pPr algn="just">
              <a:lnSpc>
                <a:spcPct val="143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解题时关键要看清漫画中的文字</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我们工作不成，也不能让他去逞能</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，漫画中部分人为了个人私利，不顾集体利益，不顾大局的做法是错误的，</a:t>
            </a:r>
            <a:r>
              <a:rPr lang="en-US" altLang="zh-CN" sz="2800" kern="100" dirty="0">
                <a:latin typeface="宋体" panose="02010600030101010101" pitchFamily="2" charset="-122"/>
                <a:cs typeface="Times New Roman" panose="02020603050405020304" pitchFamily="18" charset="0"/>
              </a:rPr>
              <a:t>②④</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3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经验</a:t>
            </a:r>
            <a:r>
              <a:rPr lang="zh-CN" altLang="zh-CN" sz="2800" kern="100" dirty="0">
                <a:latin typeface="Times New Roman" panose="02020603050405020304" pitchFamily="18" charset="0"/>
                <a:cs typeface="Times New Roman" panose="02020603050405020304" pitchFamily="18" charset="0"/>
              </a:rPr>
              <a:t>是主观的，</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说法错误，排除</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3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不符合题意。故选</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22" name="Rectangle 21">
            <a:hlinkClick r:id="rId3"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23" name="Rectangle 21">
            <a:hlinkClick r:id="rId4"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2</a:t>
            </a:r>
          </a:p>
        </p:txBody>
      </p:sp>
      <p:sp>
        <p:nvSpPr>
          <p:cNvPr id="24" name="Rectangle 21">
            <a:hlinkClick r:id="rId5"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5" name="Rectangle 21">
            <a:hlinkClick r:id="rId6"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26" name="Rectangle 21">
            <a:hlinkClick r:id="rId7"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7" name="Rectangle 21">
            <a:hlinkClick r:id="rId8"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8" name="Rectangle 21">
            <a:hlinkClick r:id="rId9"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29" name="Rectangle 21">
            <a:hlinkClick r:id="rId10"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29136385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blinds(horizontal)">
                                      <p:cBhvr>
                                        <p:cTn id="12" dur="500"/>
                                        <p:tgtEl>
                                          <p:spTgt spid="1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3">
                                            <p:txEl>
                                              <p:pRg st="1" end="1"/>
                                            </p:txEl>
                                          </p:spTgt>
                                        </p:tgtEl>
                                        <p:attrNameLst>
                                          <p:attrName>style.visibility</p:attrName>
                                        </p:attrNameLst>
                                      </p:cBhvr>
                                      <p:to>
                                        <p:strVal val="visible"/>
                                      </p:to>
                                    </p:set>
                                    <p:animEffect transition="in" filter="blinds(horizontal)">
                                      <p:cBhvr>
                                        <p:cTn id="17" dur="500"/>
                                        <p:tgtEl>
                                          <p:spTgt spid="1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3">
                                            <p:txEl>
                                              <p:pRg st="2" end="2"/>
                                            </p:txEl>
                                          </p:spTgt>
                                        </p:tgtEl>
                                        <p:attrNameLst>
                                          <p:attrName>style.visibility</p:attrName>
                                        </p:attrNameLst>
                                      </p:cBhvr>
                                      <p:to>
                                        <p:strVal val="visible"/>
                                      </p:to>
                                    </p:set>
                                    <p:animEffect transition="in" filter="blinds(horizontal)">
                                      <p:cBhvr>
                                        <p:cTn id="22" dur="500"/>
                                        <p:tgtEl>
                                          <p:spTgt spid="1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89434"/>
            <a:ext cx="11412000" cy="5909310"/>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某区将发展产业、培育项目作为乡村振兴的着力点，通过</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科学规划引领、政府资金引导、生态环境保护、市场资本引入</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四项措施，推进农村由</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输血</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向</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造血</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、由</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等你扶</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向</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我要富</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转变。对该区做法的正确评价是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注重量的积累，当</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输血</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式扶贫达到一定程度时转向</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造血</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重视外部联系，通过外界和政府的帮扶促进农民自身的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富</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突出工作重点，抓住了发展产业和培育项目这一重要着力点</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做到统筹兼顾，将政府引导、市场引入和地区内生动力相结合</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5509697" y="5327696"/>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srgbClr val="0000FF"/>
                </a:solidFill>
                <a:latin typeface="Broadway" pitchFamily="82" charset="0"/>
                <a:ea typeface="楷体" panose="02010609060101010101" pitchFamily="49" charset="-122"/>
                <a:cs typeface="经典繁仿黑" pitchFamily="49" charset="-122"/>
              </a:rPr>
              <a:t>3</a:t>
            </a:r>
            <a:endParaRPr lang="en-US" altLang="zh-CN" sz="1400" dirty="0">
              <a:solidFill>
                <a:srgbClr val="0000FF"/>
              </a:solidFill>
              <a:latin typeface="Broadway" pitchFamily="82" charset="0"/>
              <a:ea typeface="楷体" panose="02010609060101010101" pitchFamily="49" charset="-122"/>
              <a:cs typeface="经典繁仿黑" pitchFamily="49" charset="-122"/>
            </a:endParaRPr>
          </a:p>
        </p:txBody>
      </p:sp>
      <p:sp>
        <p:nvSpPr>
          <p:cNvPr id="1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2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2904179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2061642"/>
            <a:ext cx="11412000" cy="193033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材料未体现注重量的积累，而且</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输血</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和</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造血</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也不应有时间的先后，</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排除</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材料</a:t>
            </a:r>
            <a:r>
              <a:rPr lang="zh-CN" altLang="zh-CN" sz="2800" kern="100" dirty="0">
                <a:latin typeface="Times New Roman" panose="02020603050405020304" pitchFamily="18" charset="0"/>
                <a:cs typeface="Times New Roman" panose="02020603050405020304" pitchFamily="18" charset="0"/>
              </a:rPr>
              <a:t>强调重视内因，未强调重视外部联系，</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排除。</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srgbClr val="0000FF"/>
                </a:solidFill>
                <a:latin typeface="Broadway" pitchFamily="82" charset="0"/>
                <a:ea typeface="楷体" panose="02010609060101010101" pitchFamily="49" charset="-122"/>
                <a:cs typeface="经典繁仿黑" pitchFamily="49" charset="-122"/>
              </a:rPr>
              <a:t>3</a:t>
            </a:r>
            <a:endParaRPr lang="en-US" altLang="zh-CN" sz="1400" dirty="0">
              <a:solidFill>
                <a:srgbClr val="0000FF"/>
              </a:solidFill>
              <a:latin typeface="Broadway" pitchFamily="82" charset="0"/>
              <a:ea typeface="楷体" panose="02010609060101010101" pitchFamily="49" charset="-122"/>
              <a:cs typeface="经典繁仿黑" pitchFamily="49" charset="-122"/>
            </a:endParaRPr>
          </a:p>
        </p:txBody>
      </p:sp>
      <p:sp>
        <p:nvSpPr>
          <p:cNvPr id="1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2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650846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621482"/>
            <a:ext cx="11412000" cy="4616648"/>
          </a:xfrm>
          <a:prstGeom prst="rect">
            <a:avLst/>
          </a:prstGeom>
        </p:spPr>
        <p:txBody>
          <a:bodyPr>
            <a:spAutoFit/>
          </a:bodyPr>
          <a:lstStyle/>
          <a:p>
            <a:pPr algn="just">
              <a:lnSpc>
                <a:spcPct val="150000"/>
              </a:lnSpc>
              <a:spcAft>
                <a:spcPts val="0"/>
              </a:spcAft>
              <a:tabLst>
                <a:tab pos="2340610"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八省联考</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广东</a:t>
            </a:r>
            <a:r>
              <a:rPr lang="en-US" altLang="zh-CN" sz="2800" kern="100" dirty="0" smtClean="0">
                <a:latin typeface="Times New Roman" panose="02020603050405020304" pitchFamily="18" charset="0"/>
                <a:cs typeface="Courier New" panose="02070309020205020404" pitchFamily="49" charset="0"/>
              </a:rPr>
              <a:t>)</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如</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图</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漫画</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作者：夏明，有改动</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给我们的哲学启示是，在认识和评价事物时要</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340610"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全面地看问题，反对一刀切</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340610"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从认识的相对性出发，注重因人而异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340610"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坚持质变比量变更重要的原则</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340610"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善于抓住主流，把握主要矛盾的主要方面</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340610"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5" name="TextBox 9"/>
          <p:cNvSpPr txBox="1"/>
          <p:nvPr/>
        </p:nvSpPr>
        <p:spPr>
          <a:xfrm>
            <a:off x="2009880" y="4489555"/>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2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2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2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4</a:t>
            </a:r>
          </a:p>
        </p:txBody>
      </p:sp>
      <p:sp>
        <p:nvSpPr>
          <p:cNvPr id="2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3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3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pic>
        <p:nvPicPr>
          <p:cNvPr id="1026" name="Picture 2" descr="21Z4"/>
          <p:cNvPicPr>
            <a:picLocks noChangeAspect="1" noChangeArrowheads="1"/>
          </p:cNvPicPr>
          <p:nvPr/>
        </p:nvPicPr>
        <p:blipFill>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488153" y="1485578"/>
            <a:ext cx="3313053" cy="298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9601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405458"/>
            <a:ext cx="7560000" cy="3242170"/>
          </a:xfrm>
          <a:prstGeom prst="rect">
            <a:avLst/>
          </a:prstGeom>
        </p:spPr>
        <p:txBody>
          <a:bodyPr wrap="square">
            <a:spAutoFit/>
          </a:bodyPr>
          <a:lstStyle/>
          <a:p>
            <a:pPr algn="just">
              <a:lnSpc>
                <a:spcPct val="150000"/>
              </a:lnSpc>
              <a:spcAft>
                <a:spcPts val="0"/>
              </a:spcAft>
              <a:tabLst>
                <a:tab pos="2340610"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从上下对比图看，两个孩子的父母都强调分数的增减，而忽略分数本身，看问题片面，</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340610" algn="l"/>
              </a:tabLst>
            </a:pPr>
            <a:r>
              <a:rPr lang="zh-CN" altLang="zh-CN" sz="2800" kern="100" dirty="0" smtClean="0">
                <a:latin typeface="Times New Roman" panose="02020603050405020304" pitchFamily="18" charset="0"/>
                <a:cs typeface="Times New Roman" panose="02020603050405020304" pitchFamily="18" charset="0"/>
              </a:rPr>
              <a:t>认识</a:t>
            </a:r>
            <a:r>
              <a:rPr lang="zh-CN" altLang="zh-CN" sz="2800" kern="100" dirty="0">
                <a:latin typeface="Times New Roman" panose="02020603050405020304" pitchFamily="18" charset="0"/>
                <a:cs typeface="Times New Roman" panose="02020603050405020304" pitchFamily="18" charset="0"/>
              </a:rPr>
              <a:t>和评价事物要从实际出发，使主观符合客观，</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p:txBody>
      </p:sp>
      <p:pic>
        <p:nvPicPr>
          <p:cNvPr id="1026" name="Picture 2" descr="21Z4"/>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488153" y="550393"/>
            <a:ext cx="3313053" cy="298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矩形 15"/>
          <p:cNvSpPr/>
          <p:nvPr/>
        </p:nvSpPr>
        <p:spPr>
          <a:xfrm>
            <a:off x="389206" y="3655343"/>
            <a:ext cx="11412000" cy="2031325"/>
          </a:xfrm>
          <a:prstGeom prst="rect">
            <a:avLst/>
          </a:prstGeom>
        </p:spPr>
        <p:txBody>
          <a:bodyPr>
            <a:spAutoFit/>
          </a:bodyPr>
          <a:lstStyle/>
          <a:p>
            <a:pPr algn="just">
              <a:lnSpc>
                <a:spcPct val="150000"/>
              </a:lnSpc>
              <a:spcAft>
                <a:spcPts val="0"/>
              </a:spcAft>
              <a:tabLst>
                <a:tab pos="2340610" algn="l"/>
              </a:tabLst>
            </a:pPr>
            <a:r>
              <a:rPr lang="zh-CN" altLang="zh-CN" sz="2800" kern="100" dirty="0" smtClean="0">
                <a:latin typeface="Times New Roman" panose="02020603050405020304" pitchFamily="18" charset="0"/>
                <a:cs typeface="Times New Roman" panose="02020603050405020304" pitchFamily="18" charset="0"/>
              </a:rPr>
              <a:t>在</a:t>
            </a:r>
            <a:r>
              <a:rPr lang="zh-CN" altLang="zh-CN" sz="2800" kern="100" dirty="0">
                <a:latin typeface="Times New Roman" panose="02020603050405020304" pitchFamily="18" charset="0"/>
                <a:cs typeface="Times New Roman" panose="02020603050405020304" pitchFamily="18" charset="0"/>
              </a:rPr>
              <a:t>事物发展过程中，量变和质变都重要，</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340610" algn="l"/>
              </a:tabLst>
            </a:pPr>
            <a:r>
              <a:rPr lang="zh-CN" altLang="zh-CN" sz="2800" kern="100" dirty="0" smtClean="0">
                <a:latin typeface="Times New Roman" panose="02020603050405020304" pitchFamily="18" charset="0"/>
                <a:cs typeface="Times New Roman" panose="02020603050405020304" pitchFamily="18" charset="0"/>
              </a:rPr>
              <a:t>在</a:t>
            </a:r>
            <a:r>
              <a:rPr lang="zh-CN" altLang="zh-CN" sz="2800" kern="100" dirty="0">
                <a:latin typeface="Times New Roman" panose="02020603050405020304" pitchFamily="18" charset="0"/>
                <a:cs typeface="Times New Roman" panose="02020603050405020304" pitchFamily="18" charset="0"/>
              </a:rPr>
              <a:t>分数变动和分数本身问题上要全面看问题，抓住矛盾的主要方面，不能过度夸大矛盾的次要方面，</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符合题意。故本题选</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7" name="Rectangle 21">
            <a:hlinkClick r:id="rId3"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8" name="Rectangle 21">
            <a:hlinkClick r:id="rId4"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9" name="Rectangle 21">
            <a:hlinkClick r:id="rId5"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0" name="Rectangle 21">
            <a:hlinkClick r:id="rId6"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4</a:t>
            </a:r>
          </a:p>
        </p:txBody>
      </p:sp>
      <p:sp>
        <p:nvSpPr>
          <p:cNvPr id="21" name="Rectangle 21">
            <a:hlinkClick r:id="rId7"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2" name="Rectangle 21">
            <a:hlinkClick r:id="rId8"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3" name="Rectangle 21">
            <a:hlinkClick r:id="rId9"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32" name="Rectangle 21">
            <a:hlinkClick r:id="rId10"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9090381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blinds(horizontal)">
                                      <p:cBhvr>
                                        <p:cTn id="7" dur="500"/>
                                        <p:tgtEl>
                                          <p:spTgt spid="14">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blinds(horizontal)">
                                      <p:cBhvr>
                                        <p:cTn id="10" dur="5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14">
                                            <p:txEl>
                                              <p:pRg st="1" end="1"/>
                                            </p:txEl>
                                          </p:spTgt>
                                        </p:tgtEl>
                                        <p:attrNameLst>
                                          <p:attrName>style.visibility</p:attrName>
                                        </p:attrNameLst>
                                      </p:cBhvr>
                                      <p:to>
                                        <p:strVal val="visible"/>
                                      </p:to>
                                    </p:set>
                                    <p:animEffect transition="in" filter="blinds(horizontal)">
                                      <p:cBhvr>
                                        <p:cTn id="15" dur="500"/>
                                        <p:tgtEl>
                                          <p:spTgt spid="14">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16">
                                            <p:txEl>
                                              <p:pRg st="0" end="0"/>
                                            </p:txEl>
                                          </p:spTgt>
                                        </p:tgtEl>
                                        <p:attrNameLst>
                                          <p:attrName>style.visibility</p:attrName>
                                        </p:attrNameLst>
                                      </p:cBhvr>
                                      <p:to>
                                        <p:strVal val="visible"/>
                                      </p:to>
                                    </p:set>
                                    <p:animEffect transition="in" filter="blinds(horizontal)">
                                      <p:cBhvr>
                                        <p:cTn id="20" dur="500"/>
                                        <p:tgtEl>
                                          <p:spTgt spid="16">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nodeType="clickEffect">
                                  <p:stCondLst>
                                    <p:cond delay="0"/>
                                  </p:stCondLst>
                                  <p:childTnLst>
                                    <p:set>
                                      <p:cBhvr>
                                        <p:cTn id="24" dur="1" fill="hold">
                                          <p:stCondLst>
                                            <p:cond delay="0"/>
                                          </p:stCondLst>
                                        </p:cTn>
                                        <p:tgtEl>
                                          <p:spTgt spid="16">
                                            <p:txEl>
                                              <p:pRg st="1" end="1"/>
                                            </p:txEl>
                                          </p:spTgt>
                                        </p:tgtEl>
                                        <p:attrNameLst>
                                          <p:attrName>style.visibility</p:attrName>
                                        </p:attrNameLst>
                                      </p:cBhvr>
                                      <p:to>
                                        <p:strVal val="visible"/>
                                      </p:to>
                                    </p:set>
                                    <p:animEffect transition="in" filter="blinds(horizontal)">
                                      <p:cBhvr>
                                        <p:cTn id="25" dur="500"/>
                                        <p:tgtEl>
                                          <p:spTgt spid="1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4616648"/>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党的十九届五中全会指出，我国发展仍处于可以大有作为的重要战略机遇期，也面临诸多矛盾叠加、风险隐患增多的严峻挑战。这体现了</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世界上的一切事物都具有两面性</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主要矛盾和次要矛盾</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矛盾的主要方面和次要方面</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矛盾的普遍性和特殊性</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02913" y="3867726"/>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3" name="矩形 12"/>
          <p:cNvSpPr/>
          <p:nvPr/>
        </p:nvSpPr>
        <p:spPr>
          <a:xfrm>
            <a:off x="389206" y="4797946"/>
            <a:ext cx="11412000" cy="1284006"/>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材料强调分清矛盾的主要方面和次要方面，没有体现主要矛盾和次要矛盾，也没有体现矛盾的普遍性和特殊性，</a:t>
            </a:r>
            <a:r>
              <a:rPr lang="en-US" altLang="zh-CN" sz="2800" kern="100" dirty="0">
                <a:latin typeface="宋体" panose="02010600030101010101" pitchFamily="2" charset="-122"/>
                <a:cs typeface="Times New Roman" panose="02020603050405020304" pitchFamily="18" charset="0"/>
              </a:rPr>
              <a:t>②④</a:t>
            </a:r>
            <a:r>
              <a:rPr lang="zh-CN" altLang="zh-CN" sz="2800" kern="100" dirty="0">
                <a:latin typeface="Times New Roman" panose="02020603050405020304" pitchFamily="18" charset="0"/>
                <a:cs typeface="Times New Roman" panose="02020603050405020304" pitchFamily="18" charset="0"/>
              </a:rPr>
              <a:t>与题意不符。</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5</a:t>
            </a:r>
          </a:p>
        </p:txBody>
      </p:sp>
      <p:sp>
        <p:nvSpPr>
          <p:cNvPr id="1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2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2425135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blinds(horizontal)">
                                      <p:cBhvr>
                                        <p:cTn id="12" dur="5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473249"/>
            <a:ext cx="11412000" cy="5262979"/>
          </a:xfrm>
          <a:prstGeom prst="rect">
            <a:avLst/>
          </a:prstGeom>
        </p:spPr>
        <p:txBody>
          <a:bodyPr>
            <a:spAutoFit/>
          </a:bodyPr>
          <a:lstStyle/>
          <a:p>
            <a:pPr algn="just">
              <a:lnSpc>
                <a:spcPct val="150000"/>
              </a:lnSpc>
              <a:spcAft>
                <a:spcPts val="0"/>
              </a:spcAft>
              <a:tabLst>
                <a:tab pos="2340610"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八省联考</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重庆</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中西医学属于不同的诊疗体系，中西医之间应取长补短，共同发展，共同对抗</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疾病</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这一敌人，而不是陷入非此即彼的争论漩涡。上述观点表明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340610"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看待中医和西医，要坚持一分为二</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340610"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中西医之间的同一是包含着差别、对立的同一</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340610"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找到中西医的共性是解决中西医矛盾问题的核心所在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340610"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中西医融合发展要坚持两点论和重点论的统一，西为中用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340610"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62638" y="5035278"/>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9"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0"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1"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6</a:t>
            </a:r>
          </a:p>
        </p:txBody>
      </p:sp>
      <p:sp>
        <p:nvSpPr>
          <p:cNvPr id="12"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13"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3360908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89206" y="0"/>
            <a:ext cx="11412000" cy="6263766"/>
          </a:xfrm>
          <a:prstGeom prst="rect">
            <a:avLst/>
          </a:prstGeom>
        </p:spPr>
        <p:txBody>
          <a:bodyPr>
            <a:spAutoFit/>
          </a:bodyPr>
          <a:lstStyle/>
          <a:p>
            <a:pPr algn="just">
              <a:lnSpc>
                <a:spcPct val="145000"/>
              </a:lnSpc>
              <a:spcAft>
                <a:spcPts val="0"/>
              </a:spcAft>
              <a:tabLst>
                <a:tab pos="2340610"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中西医学属于不同的诊疗体系，中西医之间应取长补短，这说明看待中医和西医，要坚持一分为二，</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正确且符合题意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5000"/>
              </a:lnSpc>
              <a:spcAft>
                <a:spcPts val="0"/>
              </a:spcAft>
              <a:tabLst>
                <a:tab pos="2340610" algn="l"/>
              </a:tabLst>
            </a:pPr>
            <a:r>
              <a:rPr lang="zh-CN" altLang="zh-CN" sz="2800" kern="100" dirty="0" smtClean="0">
                <a:latin typeface="Times New Roman" panose="02020603050405020304" pitchFamily="18" charset="0"/>
                <a:cs typeface="Times New Roman" panose="02020603050405020304" pitchFamily="18" charset="0"/>
              </a:rPr>
              <a:t>共同</a:t>
            </a:r>
            <a:r>
              <a:rPr lang="zh-CN" altLang="zh-CN" sz="2800" kern="100" dirty="0">
                <a:latin typeface="Times New Roman" panose="02020603050405020304" pitchFamily="18" charset="0"/>
                <a:cs typeface="Times New Roman" panose="02020603050405020304" pitchFamily="18" charset="0"/>
              </a:rPr>
              <a:t>发展，共同对抗</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疾病</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体现了中西医之间的同一，中西医学属于不同的诊疗体系体现了中西医的差别、对立，中西医的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取长补短</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说明中西医之间的同一是包含着差别、对立的同一，</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5000"/>
              </a:lnSpc>
              <a:spcAft>
                <a:spcPts val="0"/>
              </a:spcAft>
              <a:tabLst>
                <a:tab pos="2340610" algn="l"/>
              </a:tabLst>
            </a:pPr>
            <a:r>
              <a:rPr lang="zh-CN" altLang="zh-CN" sz="2800" kern="100" dirty="0" smtClean="0">
                <a:latin typeface="Times New Roman" panose="02020603050405020304" pitchFamily="18" charset="0"/>
                <a:cs typeface="Times New Roman" panose="02020603050405020304" pitchFamily="18" charset="0"/>
              </a:rPr>
              <a:t>矛盾</a:t>
            </a:r>
            <a:r>
              <a:rPr lang="zh-CN" altLang="zh-CN" sz="2800" kern="100" dirty="0">
                <a:latin typeface="Times New Roman" panose="02020603050405020304" pitchFamily="18" charset="0"/>
                <a:cs typeface="Times New Roman" panose="02020603050405020304" pitchFamily="18" charset="0"/>
              </a:rPr>
              <a:t>的普遍性和特殊性辩证关系原理，是关于事物矛盾问题的精髓，找到中西医的共性与个性具体的历史的统一是解决中西医矛盾问题的核心所在，具体问题具体分析是我们正确解决矛盾的关键，</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5000"/>
              </a:lnSpc>
              <a:spcAft>
                <a:spcPts val="0"/>
              </a:spcAft>
              <a:tabLst>
                <a:tab pos="2340610" algn="l"/>
              </a:tabLst>
            </a:pPr>
            <a:r>
              <a:rPr lang="zh-CN" altLang="zh-CN" sz="2800" kern="100" dirty="0" smtClean="0">
                <a:latin typeface="Times New Roman" panose="02020603050405020304" pitchFamily="18" charset="0"/>
                <a:cs typeface="Times New Roman" panose="02020603050405020304" pitchFamily="18" charset="0"/>
              </a:rPr>
              <a:t>材料</a:t>
            </a:r>
            <a:r>
              <a:rPr lang="zh-CN" altLang="zh-CN" sz="2800" kern="100" dirty="0">
                <a:latin typeface="Times New Roman" panose="02020603050405020304" pitchFamily="18" charset="0"/>
                <a:cs typeface="Times New Roman" panose="02020603050405020304" pitchFamily="18" charset="0"/>
              </a:rPr>
              <a:t>强调的是中西医共同发展，共同对抗</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疾病</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，并未强调</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西为中用</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排除。故本题选</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9"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0"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1"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6</a:t>
            </a:r>
          </a:p>
        </p:txBody>
      </p:sp>
      <p:sp>
        <p:nvSpPr>
          <p:cNvPr id="12"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13"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3685446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linds(horizontal)">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blinds(horizontal)">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blinds(horizontal)">
                                      <p:cBhvr>
                                        <p:cTn id="22"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55165"/>
            <a:ext cx="11412000" cy="6525376"/>
          </a:xfrm>
          <a:prstGeom prst="rect">
            <a:avLst/>
          </a:prstGeom>
        </p:spPr>
        <p:txBody>
          <a:bodyPr>
            <a:spAutoFit/>
          </a:bodyPr>
          <a:lstStyle/>
          <a:p>
            <a:pPr algn="just">
              <a:lnSpc>
                <a:spcPct val="137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中国坚持</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扶贫先识贫</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原则，有效解决</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扶持谁</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的问题；严格</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责任落实到人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要求，有效解决</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谁来扶</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的问题；贯彻</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扶贫与扶志扶智相结合</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对症下药、靶向治疗</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方针，有效解决</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怎么扶</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的问题；国家聚力扶贫与自我主动脱贫、树牢</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精准脱贫</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目标导向，有效解决</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如何退</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的问题。经过努力，中国创造了减贫史上最好成绩。下列对我国扶贫经验的哲学寓意理解正确的是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37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扶贫先识贫</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认识对实践具有反作用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37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扶贫与扶志扶智相结合</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物质和意识不可分离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37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对症下药、靶向治疗</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具体问题具体分析</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37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国家聚力扶贫与自我主动脱贫</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外因与内因相结合</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37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5509617" y="5762625"/>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23"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24"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25"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27"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8"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9"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
        <p:nvSpPr>
          <p:cNvPr id="30"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4045936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1931505"/>
            <a:ext cx="11412000" cy="193033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扶贫先识贫体现一切从实际出发，通过实地调查等形式确定贫困户，建档立卡，</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扶贫</a:t>
            </a:r>
            <a:r>
              <a:rPr lang="zh-CN" altLang="zh-CN" sz="2800" kern="100" dirty="0">
                <a:latin typeface="Times New Roman" panose="02020603050405020304" pitchFamily="18" charset="0"/>
                <a:cs typeface="Times New Roman" panose="02020603050405020304" pitchFamily="18" charset="0"/>
              </a:rPr>
              <a:t>与扶志扶智相结合，体现意识具有能动作用，</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错误。</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
        <p:nvSpPr>
          <p:cNvPr id="22"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2938464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blinds(horizontal)">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Effect transition="in" filter="blinds(horizontal)">
                                      <p:cBhvr>
                                        <p:cTn id="12" dur="500"/>
                                        <p:tgtEl>
                                          <p:spTgt spid="1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81206" y="-26590"/>
            <a:ext cx="11628000" cy="6520246"/>
          </a:xfrm>
          <a:prstGeom prst="rect">
            <a:avLst/>
          </a:prstGeom>
        </p:spPr>
        <p:txBody>
          <a:bodyPr>
            <a:spAutoFit/>
          </a:bodyPr>
          <a:lstStyle/>
          <a:p>
            <a:pPr algn="just">
              <a:lnSpc>
                <a:spcPct val="135000"/>
              </a:lnSpc>
              <a:spcAft>
                <a:spcPts val="0"/>
              </a:spcAft>
              <a:tabLst>
                <a:tab pos="2070735" algn="l"/>
              </a:tabLst>
            </a:pPr>
            <a:r>
              <a:rPr lang="zh-CN" altLang="zh-CN" sz="26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二、非选择题</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35000"/>
              </a:lnSpc>
              <a:spcAft>
                <a:spcPts val="0"/>
              </a:spcAft>
              <a:tabLst>
                <a:tab pos="2070735" algn="l"/>
              </a:tabLst>
            </a:pP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8.</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阅读材料，完成下列要求。</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35000"/>
              </a:lnSpc>
              <a:spcAft>
                <a:spcPts val="0"/>
              </a:spcAft>
              <a:tabLst>
                <a:tab pos="2070735" algn="l"/>
              </a:tabLst>
            </a:pP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物之不齐，物之情也</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出自</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战国</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孟子《孟子</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滕文公上》，意思是：天下万物各不相同，它们都有属于自己的独特个性，这是客观存在的。孟子这段话强调了事物的差异性。</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35000"/>
              </a:lnSpc>
              <a:spcAft>
                <a:spcPts val="0"/>
              </a:spcAft>
              <a:tabLst>
                <a:tab pos="2070735" algn="l"/>
              </a:tabLst>
            </a:pPr>
            <a:r>
              <a:rPr lang="zh-CN" altLang="zh-CN" sz="2600" kern="100" spc="-130" dirty="0">
                <a:latin typeface="Times New Roman" panose="02020603050405020304" pitchFamily="18" charset="0"/>
                <a:ea typeface="方正中等线简体" panose="03000509000000000000" pitchFamily="65" charset="-122"/>
                <a:cs typeface="Times New Roman" panose="02020603050405020304" pitchFamily="18" charset="0"/>
              </a:rPr>
              <a:t>习近平总书记在谈及国与国之间、不同文明之间的关系时，多次引用孟子</a:t>
            </a:r>
            <a:r>
              <a:rPr lang="en-US" altLang="zh-CN" sz="2600" kern="100" spc="-13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spc="-130" dirty="0">
                <a:latin typeface="Times New Roman" panose="02020603050405020304" pitchFamily="18" charset="0"/>
                <a:ea typeface="方正中等线简体" panose="03000509000000000000" pitchFamily="65" charset="-122"/>
                <a:cs typeface="Times New Roman" panose="02020603050405020304" pitchFamily="18" charset="0"/>
              </a:rPr>
              <a:t>物之不齐，物之情也</a:t>
            </a:r>
            <a:r>
              <a:rPr lang="en-US" altLang="zh-CN" sz="2600" kern="100" spc="-13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spc="-130" dirty="0">
                <a:latin typeface="Times New Roman" panose="02020603050405020304" pitchFamily="18" charset="0"/>
                <a:ea typeface="方正中等线简体" panose="03000509000000000000" pitchFamily="65" charset="-122"/>
                <a:cs typeface="Times New Roman" panose="02020603050405020304" pitchFamily="18" charset="0"/>
              </a:rPr>
              <a:t>的观点。习近平总书记指出，和而不同是一切事物发生发展的规律，丰富多彩的人类文明都有自己存在的价值，不同文明没有优劣之分，只有特色之别。每个国家、每个民族不分强弱、不分大小，其思想文化都应该得到承认和尊重。要促进不同文明不同发展模式交流对话，在竞争比较中取长补短，在交流互鉴中共同发展，让文明交流互鉴成为增进各国人民友谊的桥梁、推动人类社会进步的动力，维护世界和平的纽带，这样世界文明之园才能万紫千红、生机盎然。</a:t>
            </a:r>
            <a:endParaRPr lang="zh-CN" altLang="zh-CN" sz="2600" kern="100" spc="-13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1"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2"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3"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2"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23"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4"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5"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26"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91035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26590"/>
            <a:ext cx="11412000" cy="1255728"/>
          </a:xfrm>
          <a:prstGeom prst="rect">
            <a:avLst/>
          </a:prstGeom>
        </p:spPr>
        <p:txBody>
          <a:bodyPr>
            <a:spAutoFit/>
          </a:bodyPr>
          <a:lstStyle/>
          <a:p>
            <a:pPr algn="just">
              <a:lnSpc>
                <a:spcPct val="140000"/>
              </a:lnSpc>
              <a:spcAft>
                <a:spcPts val="0"/>
              </a:spcAft>
              <a:tabLst>
                <a:tab pos="2070735" algn="l"/>
              </a:tabLst>
            </a:pPr>
            <a:r>
              <a:rPr lang="zh-CN" altLang="zh-CN" sz="2700" kern="100" dirty="0">
                <a:latin typeface="Times New Roman" panose="02020603050405020304" pitchFamily="18" charset="0"/>
                <a:ea typeface="方正中等线简体" panose="03000509000000000000" pitchFamily="65" charset="-122"/>
                <a:cs typeface="Times New Roman" panose="02020603050405020304" pitchFamily="18" charset="0"/>
              </a:rPr>
              <a:t>结合材料，运用对立统一的观点，说明应如何正确看待当今世界文明中互鉴与冲突的关系。</a:t>
            </a:r>
            <a:endParaRPr lang="zh-CN" altLang="zh-CN" sz="27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389206" y="1141520"/>
            <a:ext cx="11412000" cy="5240602"/>
          </a:xfrm>
          <a:prstGeom prst="rect">
            <a:avLst/>
          </a:prstGeom>
        </p:spPr>
        <p:txBody>
          <a:bodyPr>
            <a:spAutoFit/>
          </a:bodyPr>
          <a:lstStyle/>
          <a:p>
            <a:pPr algn="just">
              <a:lnSpc>
                <a:spcPct val="140000"/>
              </a:lnSpc>
              <a:spcAft>
                <a:spcPts val="0"/>
              </a:spcAft>
              <a:tabLst>
                <a:tab pos="2070735" algn="l"/>
              </a:tabLst>
            </a:pPr>
            <a:r>
              <a:rPr lang="zh-CN" altLang="zh-CN" sz="27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700" kern="100" dirty="0">
                <a:solidFill>
                  <a:srgbClr val="C00000"/>
                </a:solidFill>
                <a:latin typeface="Times New Roman" panose="02020603050405020304" pitchFamily="18" charset="0"/>
                <a:cs typeface="Courier New" panose="02070309020205020404" pitchFamily="49" charset="0"/>
              </a:rPr>
              <a:t>(1)</a:t>
            </a:r>
            <a:r>
              <a:rPr lang="zh-CN" altLang="zh-CN" sz="2700" kern="100" dirty="0">
                <a:solidFill>
                  <a:srgbClr val="C00000"/>
                </a:solidFill>
                <a:latin typeface="Times New Roman" panose="02020603050405020304" pitchFamily="18" charset="0"/>
                <a:cs typeface="Times New Roman" panose="02020603050405020304" pitchFamily="18" charset="0"/>
              </a:rPr>
              <a:t>当今世界，不同文明之间存在既对立又统一的矛盾关系，文明互鉴是因为不同文明可以共通共融，文明冲突主要因为不同文明具有不同的利益追求。世界文明在不同文明的互鉴与冲突中不断繁荣与发展。</a:t>
            </a:r>
            <a:endParaRPr lang="zh-CN" altLang="zh-CN" sz="27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700" kern="100" dirty="0">
                <a:solidFill>
                  <a:srgbClr val="C00000"/>
                </a:solidFill>
                <a:latin typeface="Times New Roman" panose="02020603050405020304" pitchFamily="18" charset="0"/>
                <a:cs typeface="Courier New" panose="02070309020205020404" pitchFamily="49" charset="0"/>
              </a:rPr>
              <a:t>(2)</a:t>
            </a:r>
            <a:r>
              <a:rPr lang="zh-CN" altLang="zh-CN" sz="2700" kern="100" dirty="0">
                <a:solidFill>
                  <a:srgbClr val="C00000"/>
                </a:solidFill>
                <a:latin typeface="Times New Roman" panose="02020603050405020304" pitchFamily="18" charset="0"/>
                <a:cs typeface="Times New Roman" panose="02020603050405020304" pitchFamily="18" charset="0"/>
              </a:rPr>
              <a:t>处理不同文明之间的关系，我们要分清主流和支流，要坚持两点论与重点论的统一。事物的性质主要是由主要矛盾的主要方面决定的。当今世界文明互鉴作为主流，不同文明之间相互交流、借鉴、融合，推动构建人类命运共同体。</a:t>
            </a:r>
            <a:endParaRPr lang="zh-CN" altLang="zh-CN" sz="27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700" kern="100" dirty="0">
                <a:solidFill>
                  <a:srgbClr val="C00000"/>
                </a:solidFill>
                <a:latin typeface="Times New Roman" panose="02020603050405020304" pitchFamily="18" charset="0"/>
                <a:cs typeface="Courier New" panose="02070309020205020404" pitchFamily="49" charset="0"/>
              </a:rPr>
              <a:t>(3)</a:t>
            </a:r>
            <a:r>
              <a:rPr lang="zh-CN" altLang="zh-CN" sz="2700" kern="100" dirty="0">
                <a:solidFill>
                  <a:srgbClr val="C00000"/>
                </a:solidFill>
                <a:latin typeface="Times New Roman" panose="02020603050405020304" pitchFamily="18" charset="0"/>
                <a:cs typeface="Times New Roman" panose="02020603050405020304" pitchFamily="18" charset="0"/>
              </a:rPr>
              <a:t>矛盾的主次方面既相互依赖、又相互排斥，并在一定条件下相互转化。不同文明之间的冲突对国际社会的安全与稳定的危害不容忽视。</a:t>
            </a:r>
            <a:endParaRPr lang="zh-CN" altLang="zh-CN" sz="27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3"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22"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23"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4"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25"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6"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7"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28"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8</a:t>
            </a:r>
          </a:p>
        </p:txBody>
      </p:sp>
      <p:sp>
        <p:nvSpPr>
          <p:cNvPr id="29" name="矩形 28">
            <a:hlinkClick r:id="rId10" action="ppaction://hlinksldjump"/>
          </p:cNvPr>
          <p:cNvSpPr/>
          <p:nvPr/>
        </p:nvSpPr>
        <p:spPr>
          <a:xfrm>
            <a:off x="11326317" y="6459538"/>
            <a:ext cx="864096" cy="4000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返回</a:t>
            </a:r>
            <a:endParaRPr lang="zh-CN" altLang="en-US" sz="2000" dirty="0"/>
          </a:p>
        </p:txBody>
      </p:sp>
    </p:spTree>
    <p:extLst>
      <p:ext uri="{BB962C8B-B14F-4D97-AF65-F5344CB8AC3E}">
        <p14:creationId xmlns:p14="http://schemas.microsoft.com/office/powerpoint/2010/main" val="822593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linds(horizontal)">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blinds(horizontal)">
                                      <p:cBhvr>
                                        <p:cTn id="17"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任意多边形 13"/>
          <p:cNvSpPr/>
          <p:nvPr/>
        </p:nvSpPr>
        <p:spPr>
          <a:xfrm>
            <a:off x="0" y="1"/>
            <a:ext cx="2278782" cy="679579"/>
          </a:xfrm>
          <a:custGeom>
            <a:avLst/>
            <a:gdLst>
              <a:gd name="connsiteX0" fmla="*/ 0 w 2278782"/>
              <a:gd name="connsiteY0" fmla="*/ 0 h 679579"/>
              <a:gd name="connsiteX1" fmla="*/ 2028449 w 2278782"/>
              <a:gd name="connsiteY1" fmla="*/ 0 h 679579"/>
              <a:gd name="connsiteX2" fmla="*/ 2278782 w 2278782"/>
              <a:gd name="connsiteY2" fmla="*/ 382749 h 679579"/>
              <a:gd name="connsiteX3" fmla="*/ 2084643 w 2278782"/>
              <a:gd name="connsiteY3" fmla="*/ 679579 h 679579"/>
              <a:gd name="connsiteX4" fmla="*/ 0 w 2278782"/>
              <a:gd name="connsiteY4" fmla="*/ 679579 h 6795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8782" h="679579">
                <a:moveTo>
                  <a:pt x="0" y="0"/>
                </a:moveTo>
                <a:lnTo>
                  <a:pt x="2028449" y="0"/>
                </a:lnTo>
                <a:lnTo>
                  <a:pt x="2278782" y="382749"/>
                </a:lnTo>
                <a:lnTo>
                  <a:pt x="2084643" y="679579"/>
                </a:lnTo>
                <a:lnTo>
                  <a:pt x="0" y="679579"/>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任意多边形 12"/>
          <p:cNvSpPr/>
          <p:nvPr/>
        </p:nvSpPr>
        <p:spPr>
          <a:xfrm>
            <a:off x="2134766" y="0"/>
            <a:ext cx="10055647" cy="765498"/>
          </a:xfrm>
          <a:custGeom>
            <a:avLst/>
            <a:gdLst>
              <a:gd name="connsiteX0" fmla="*/ 0 w 9911631"/>
              <a:gd name="connsiteY0" fmla="*/ 0 h 765498"/>
              <a:gd name="connsiteX1" fmla="*/ 9911631 w 9911631"/>
              <a:gd name="connsiteY1" fmla="*/ 0 h 765498"/>
              <a:gd name="connsiteX2" fmla="*/ 9911631 w 9911631"/>
              <a:gd name="connsiteY2" fmla="*/ 765498 h 765498"/>
              <a:gd name="connsiteX3" fmla="*/ 0 w 9911631"/>
              <a:gd name="connsiteY3" fmla="*/ 765498 h 765498"/>
              <a:gd name="connsiteX4" fmla="*/ 0 w 9911631"/>
              <a:gd name="connsiteY4" fmla="*/ 732515 h 765498"/>
              <a:gd name="connsiteX5" fmla="*/ 228761 w 9911631"/>
              <a:gd name="connsiteY5" fmla="*/ 382749 h 765498"/>
              <a:gd name="connsiteX6" fmla="*/ 0 w 9911631"/>
              <a:gd name="connsiteY6" fmla="*/ 32983 h 765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11631" h="765498">
                <a:moveTo>
                  <a:pt x="0" y="0"/>
                </a:moveTo>
                <a:lnTo>
                  <a:pt x="9911631" y="0"/>
                </a:lnTo>
                <a:lnTo>
                  <a:pt x="9911631" y="765498"/>
                </a:lnTo>
                <a:lnTo>
                  <a:pt x="0" y="765498"/>
                </a:lnTo>
                <a:lnTo>
                  <a:pt x="0" y="732515"/>
                </a:lnTo>
                <a:lnTo>
                  <a:pt x="228761" y="382749"/>
                </a:lnTo>
                <a:lnTo>
                  <a:pt x="0" y="32983"/>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cxnSp>
        <p:nvCxnSpPr>
          <p:cNvPr id="15" name="直接连接符 14"/>
          <p:cNvCxnSpPr/>
          <p:nvPr/>
        </p:nvCxnSpPr>
        <p:spPr>
          <a:xfrm>
            <a:off x="406" y="765498"/>
            <a:ext cx="121896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11912995" y="661537"/>
            <a:ext cx="277418" cy="10396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矩形 17"/>
          <p:cNvSpPr/>
          <p:nvPr/>
        </p:nvSpPr>
        <p:spPr>
          <a:xfrm>
            <a:off x="278735" y="83518"/>
            <a:ext cx="1620957" cy="523220"/>
          </a:xfrm>
          <a:prstGeom prst="rect">
            <a:avLst/>
          </a:prstGeom>
        </p:spPr>
        <p:txBody>
          <a:bodyPr wrap="none">
            <a:spAutoFit/>
          </a:bodyPr>
          <a:lstStyle/>
          <a:p>
            <a:r>
              <a:rPr lang="zh-CN" altLang="en-US" sz="2800" b="1" dirty="0">
                <a:solidFill>
                  <a:prstClr val="white"/>
                </a:solidFill>
                <a:latin typeface="微软雅黑" panose="020B0503020204020204" pitchFamily="34" charset="-122"/>
                <a:ea typeface="微软雅黑" panose="020B0503020204020204" pitchFamily="34" charset="-122"/>
              </a:rPr>
              <a:t>大</a:t>
            </a:r>
            <a:r>
              <a:rPr lang="zh-CN" altLang="en-US" sz="2800" b="1" dirty="0" smtClean="0">
                <a:solidFill>
                  <a:prstClr val="white"/>
                </a:solidFill>
                <a:latin typeface="微软雅黑" panose="020B0503020204020204" pitchFamily="34" charset="-122"/>
                <a:ea typeface="微软雅黑" panose="020B0503020204020204" pitchFamily="34" charset="-122"/>
              </a:rPr>
              <a:t>题增分</a:t>
            </a:r>
            <a:endParaRPr lang="zh-CN" altLang="en-US" sz="2800" b="1" dirty="0">
              <a:solidFill>
                <a:prstClr val="white"/>
              </a:solidFill>
              <a:latin typeface="微软雅黑" panose="020B0503020204020204" pitchFamily="34" charset="-122"/>
              <a:ea typeface="微软雅黑" panose="020B0503020204020204" pitchFamily="34" charset="-122"/>
            </a:endParaRPr>
          </a:p>
        </p:txBody>
      </p:sp>
      <p:sp>
        <p:nvSpPr>
          <p:cNvPr id="20" name="矩形 19"/>
          <p:cNvSpPr/>
          <p:nvPr/>
        </p:nvSpPr>
        <p:spPr>
          <a:xfrm>
            <a:off x="2485281" y="126837"/>
            <a:ext cx="9082305" cy="523220"/>
          </a:xfrm>
          <a:prstGeom prst="rect">
            <a:avLst/>
          </a:prstGeom>
        </p:spPr>
        <p:txBody>
          <a:bodyPr wrap="square">
            <a:spAutoFit/>
          </a:bodyPr>
          <a:lstStyle/>
          <a:p>
            <a:r>
              <a:rPr lang="zh-CN" altLang="zh-CN" sz="2800" kern="100" dirty="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主观题对</a:t>
            </a:r>
            <a:r>
              <a:rPr lang="en-US" altLang="zh-CN" sz="2800" kern="100" dirty="0" smtClean="0">
                <a:solidFill>
                  <a:prstClr val="black"/>
                </a:solidFill>
                <a:latin typeface="宋体" panose="02010600030101010101" pitchFamily="2" charset="-122"/>
                <a:ea typeface="宋体" panose="02010600030101010101" pitchFamily="2" charset="-122"/>
                <a:cs typeface="Times New Roman" panose="02020603050405020304" pitchFamily="18" charset="0"/>
              </a:rPr>
              <a:t>“</a:t>
            </a:r>
            <a:r>
              <a:rPr lang="zh-CN" altLang="en-US" sz="2800" kern="100" dirty="0" smtClean="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矛盾</a:t>
            </a:r>
            <a:r>
              <a:rPr lang="zh-CN" altLang="en-US" sz="2800" kern="100" dirty="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观</a:t>
            </a:r>
            <a:r>
              <a:rPr lang="en-US" altLang="zh-CN" sz="2800" kern="100" dirty="0" smtClean="0">
                <a:solidFill>
                  <a:prstClr val="black"/>
                </a:solidFill>
                <a:latin typeface="宋体" panose="02010600030101010101" pitchFamily="2" charset="-122"/>
                <a:ea typeface="宋体" panose="02010600030101010101" pitchFamily="2" charset="-122"/>
                <a:cs typeface="Times New Roman" panose="02020603050405020304" pitchFamily="18" charset="0"/>
              </a:rPr>
              <a:t>”</a:t>
            </a:r>
            <a:r>
              <a:rPr lang="zh-CN" altLang="zh-CN" sz="2800" kern="100" dirty="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的考查</a:t>
            </a:r>
          </a:p>
        </p:txBody>
      </p:sp>
      <p:grpSp>
        <p:nvGrpSpPr>
          <p:cNvPr id="27" name="组合 26"/>
          <p:cNvGrpSpPr/>
          <p:nvPr/>
        </p:nvGrpSpPr>
        <p:grpSpPr>
          <a:xfrm>
            <a:off x="476999" y="1021765"/>
            <a:ext cx="1830358" cy="535821"/>
            <a:chOff x="3688784" y="4602045"/>
            <a:chExt cx="1830358" cy="535821"/>
          </a:xfrm>
        </p:grpSpPr>
        <p:sp>
          <p:nvSpPr>
            <p:cNvPr id="28" name="矩形 18"/>
            <p:cNvSpPr/>
            <p:nvPr/>
          </p:nvSpPr>
          <p:spPr>
            <a:xfrm>
              <a:off x="3795213" y="4602045"/>
              <a:ext cx="1723929" cy="535821"/>
            </a:xfrm>
            <a:custGeom>
              <a:avLst/>
              <a:gdLst>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0 w 3456384"/>
                <a:gd name="connsiteY4"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322684 h 1584176"/>
                <a:gd name="connsiteX5" fmla="*/ 0 w 3456384"/>
                <a:gd name="connsiteY5"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789409 h 1584176"/>
                <a:gd name="connsiteX5" fmla="*/ 0 w 3456384"/>
                <a:gd name="connsiteY5" fmla="*/ 0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91812 w 3456384"/>
                <a:gd name="connsiteY5" fmla="*/ 880849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72 w 3456384"/>
                <a:gd name="connsiteY0" fmla="*/ 532234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14199 h 1584176"/>
                <a:gd name="connsiteX0" fmla="*/ 4358 w 3460370"/>
                <a:gd name="connsiteY0" fmla="*/ 532234 h 1584176"/>
                <a:gd name="connsiteX1" fmla="*/ 3986 w 3460370"/>
                <a:gd name="connsiteY1" fmla="*/ 0 h 1584176"/>
                <a:gd name="connsiteX2" fmla="*/ 3460370 w 3460370"/>
                <a:gd name="connsiteY2" fmla="*/ 0 h 1584176"/>
                <a:gd name="connsiteX3" fmla="*/ 3460370 w 3460370"/>
                <a:gd name="connsiteY3" fmla="*/ 1584176 h 1584176"/>
                <a:gd name="connsiteX4" fmla="*/ 3986 w 3460370"/>
                <a:gd name="connsiteY4" fmla="*/ 1584176 h 1584176"/>
                <a:gd name="connsiteX5" fmla="*/ 548 w 3460370"/>
                <a:gd name="connsiteY5" fmla="*/ 1014199 h 1584176"/>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803910 h 1855852"/>
                <a:gd name="connsiteX1" fmla="*/ 3438 w 3459822"/>
                <a:gd name="connsiteY1" fmla="*/ 271676 h 1855852"/>
                <a:gd name="connsiteX2" fmla="*/ 3459822 w 3459822"/>
                <a:gd name="connsiteY2" fmla="*/ 271676 h 1855852"/>
                <a:gd name="connsiteX3" fmla="*/ 3459822 w 3459822"/>
                <a:gd name="connsiteY3" fmla="*/ 1855852 h 1855852"/>
                <a:gd name="connsiteX4" fmla="*/ 3438 w 3459822"/>
                <a:gd name="connsiteY4" fmla="*/ 1855852 h 1855852"/>
                <a:gd name="connsiteX5" fmla="*/ 0 w 3459822"/>
                <a:gd name="connsiteY5" fmla="*/ 0 h 1855852"/>
                <a:gd name="connsiteX0" fmla="*/ 3810 w 3459822"/>
                <a:gd name="connsiteY0" fmla="*/ 574591 h 1626533"/>
                <a:gd name="connsiteX1" fmla="*/ 3438 w 3459822"/>
                <a:gd name="connsiteY1" fmla="*/ 42357 h 1626533"/>
                <a:gd name="connsiteX2" fmla="*/ 3459822 w 3459822"/>
                <a:gd name="connsiteY2" fmla="*/ 42357 h 1626533"/>
                <a:gd name="connsiteX3" fmla="*/ 3459822 w 3459822"/>
                <a:gd name="connsiteY3" fmla="*/ 1626533 h 1626533"/>
                <a:gd name="connsiteX4" fmla="*/ 3438 w 3459822"/>
                <a:gd name="connsiteY4" fmla="*/ 1626533 h 1626533"/>
                <a:gd name="connsiteX5" fmla="*/ 0 w 3459822"/>
                <a:gd name="connsiteY5" fmla="*/ 1075606 h 1626533"/>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 name="connsiteX0" fmla="*/ 3810 w 3459822"/>
                <a:gd name="connsiteY0" fmla="*/ 36764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9822" h="1584176">
                  <a:moveTo>
                    <a:pt x="3810" y="367640"/>
                  </a:moveTo>
                  <a:cubicBezTo>
                    <a:pt x="3686" y="-47896"/>
                    <a:pt x="3562" y="177411"/>
                    <a:pt x="3438" y="0"/>
                  </a:cubicBezTo>
                  <a:lnTo>
                    <a:pt x="3459822" y="0"/>
                  </a:lnTo>
                  <a:lnTo>
                    <a:pt x="3459822" y="1584176"/>
                  </a:lnTo>
                  <a:lnTo>
                    <a:pt x="3438" y="1584176"/>
                  </a:lnTo>
                  <a:cubicBezTo>
                    <a:pt x="3562" y="1319254"/>
                    <a:pt x="0" y="1247937"/>
                    <a:pt x="0" y="1247937"/>
                  </a:cubicBezTo>
                </a:path>
              </a:pathLst>
            </a:cu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9" name="矩形 28"/>
            <p:cNvSpPr/>
            <p:nvPr/>
          </p:nvSpPr>
          <p:spPr>
            <a:xfrm>
              <a:off x="3688784" y="4777823"/>
              <a:ext cx="231906" cy="184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0" name="矩形 29"/>
            <p:cNvSpPr/>
            <p:nvPr/>
          </p:nvSpPr>
          <p:spPr>
            <a:xfrm>
              <a:off x="3947820" y="4642782"/>
              <a:ext cx="1518364" cy="492443"/>
            </a:xfrm>
            <a:prstGeom prst="rect">
              <a:avLst/>
            </a:prstGeom>
          </p:spPr>
          <p:txBody>
            <a:bodyPr wrap="none">
              <a:spAutoFit/>
            </a:bodyPr>
            <a:lstStyle/>
            <a:p>
              <a:r>
                <a:rPr lang="zh-CN" altLang="zh-CN" sz="2600" b="1" kern="100" dirty="0">
                  <a:solidFill>
                    <a:prstClr val="black"/>
                  </a:solidFill>
                  <a:latin typeface="微软雅黑" panose="020B0503020204020204" pitchFamily="34" charset="-122"/>
                  <a:ea typeface="微软雅黑" panose="020B0503020204020204" pitchFamily="34" charset="-122"/>
                  <a:cs typeface="Times New Roman" panose="02020603050405020304" pitchFamily="18" charset="0"/>
                </a:rPr>
                <a:t>设问方式</a:t>
              </a:r>
              <a:endParaRPr lang="zh-CN" altLang="en-US" sz="2600" b="1" dirty="0">
                <a:solidFill>
                  <a:prstClr val="black"/>
                </a:solidFill>
                <a:latin typeface="微软雅黑" panose="020B0503020204020204" pitchFamily="34" charset="-122"/>
                <a:ea typeface="微软雅黑" panose="020B0503020204020204" pitchFamily="34" charset="-122"/>
              </a:endParaRPr>
            </a:p>
          </p:txBody>
        </p:sp>
      </p:grpSp>
      <p:graphicFrame>
        <p:nvGraphicFramePr>
          <p:cNvPr id="3" name="表格 2"/>
          <p:cNvGraphicFramePr>
            <a:graphicFrameLocks noGrp="1"/>
          </p:cNvGraphicFramePr>
          <p:nvPr>
            <p:extLst>
              <p:ext uri="{D42A27DB-BD31-4B8C-83A1-F6EECF244321}">
                <p14:modId xmlns:p14="http://schemas.microsoft.com/office/powerpoint/2010/main" val="3361227026"/>
              </p:ext>
            </p:extLst>
          </p:nvPr>
        </p:nvGraphicFramePr>
        <p:xfrm>
          <a:off x="475382" y="1810504"/>
          <a:ext cx="11239649" cy="4480560"/>
        </p:xfrm>
        <a:graphic>
          <a:graphicData uri="http://schemas.openxmlformats.org/drawingml/2006/table">
            <a:tbl>
              <a:tblPr/>
              <a:tblGrid>
                <a:gridCol w="1330960"/>
                <a:gridCol w="9908689"/>
              </a:tblGrid>
              <a:tr h="0">
                <a:tc>
                  <a:txBody>
                    <a:bodyPr/>
                    <a:lstStyle/>
                    <a:p>
                      <a:pPr algn="ctr">
                        <a:lnSpc>
                          <a:spcPct val="150000"/>
                        </a:lnSpc>
                        <a:spcAft>
                          <a:spcPts val="0"/>
                        </a:spcAft>
                        <a:tabLst>
                          <a:tab pos="2070735" algn="l"/>
                        </a:tabLst>
                      </a:pP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体现类</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运用唯物辩证法的实质与核心的相关哲理，谈谈你对上述材料的认识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spc="-100" baseline="0">
                          <a:effectLst/>
                          <a:latin typeface="Times New Roman" panose="02020603050405020304" pitchFamily="18" charset="0"/>
                          <a:ea typeface="方正中等线简体" panose="03000509000000000000" pitchFamily="65" charset="-122"/>
                          <a:cs typeface="Times New Roman" panose="02020603050405020304" pitchFamily="18" charset="0"/>
                        </a:rPr>
                        <a:t>关系类</a:t>
                      </a:r>
                      <a:endParaRPr lang="zh-CN" sz="2800" kern="100" spc="-100" baseline="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结合材料，运用矛盾同一性和斗争性关系的知识</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矛盾的普遍性和特殊性辩证关系原理</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，说明</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和</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的关系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spc="-100" baseline="0">
                          <a:effectLst/>
                          <a:latin typeface="Times New Roman" panose="02020603050405020304" pitchFamily="18" charset="0"/>
                          <a:ea typeface="方正中等线简体" panose="03000509000000000000" pitchFamily="65" charset="-122"/>
                          <a:cs typeface="Times New Roman" panose="02020603050405020304" pitchFamily="18" charset="0"/>
                        </a:rPr>
                        <a:t>原因类</a:t>
                      </a:r>
                      <a:endParaRPr lang="zh-CN" sz="2800" kern="100" spc="-100" baseline="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结合材料，运用矛盾分析法，说明材料中做法的依据</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辨析类</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请运用矛盾的观点，对</a:t>
                      </a:r>
                      <a:r>
                        <a:rPr lang="en-US" sz="2800" kern="10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观点加以评析</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措施类</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结合材料，运用对立统一观点，分析如何处理</a:t>
                      </a:r>
                      <a:r>
                        <a:rPr lang="en-US" sz="2800" kern="100" spc="-100" baseline="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和</a:t>
                      </a:r>
                      <a:r>
                        <a:rPr lang="en-US" sz="2800" kern="100" spc="-100" baseline="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的关系</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283870481"/>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76999" y="208484"/>
            <a:ext cx="1830358" cy="535821"/>
            <a:chOff x="3688784" y="4602045"/>
            <a:chExt cx="1830358" cy="535821"/>
          </a:xfrm>
        </p:grpSpPr>
        <p:sp>
          <p:nvSpPr>
            <p:cNvPr id="4" name="矩形 18"/>
            <p:cNvSpPr/>
            <p:nvPr/>
          </p:nvSpPr>
          <p:spPr>
            <a:xfrm>
              <a:off x="3795213" y="4602045"/>
              <a:ext cx="1723929" cy="535821"/>
            </a:xfrm>
            <a:custGeom>
              <a:avLst/>
              <a:gdLst>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0 w 3456384"/>
                <a:gd name="connsiteY4"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322684 h 1584176"/>
                <a:gd name="connsiteX5" fmla="*/ 0 w 3456384"/>
                <a:gd name="connsiteY5"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789409 h 1584176"/>
                <a:gd name="connsiteX5" fmla="*/ 0 w 3456384"/>
                <a:gd name="connsiteY5" fmla="*/ 0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91812 w 3456384"/>
                <a:gd name="connsiteY5" fmla="*/ 880849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72 w 3456384"/>
                <a:gd name="connsiteY0" fmla="*/ 532234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14199 h 1584176"/>
                <a:gd name="connsiteX0" fmla="*/ 4358 w 3460370"/>
                <a:gd name="connsiteY0" fmla="*/ 532234 h 1584176"/>
                <a:gd name="connsiteX1" fmla="*/ 3986 w 3460370"/>
                <a:gd name="connsiteY1" fmla="*/ 0 h 1584176"/>
                <a:gd name="connsiteX2" fmla="*/ 3460370 w 3460370"/>
                <a:gd name="connsiteY2" fmla="*/ 0 h 1584176"/>
                <a:gd name="connsiteX3" fmla="*/ 3460370 w 3460370"/>
                <a:gd name="connsiteY3" fmla="*/ 1584176 h 1584176"/>
                <a:gd name="connsiteX4" fmla="*/ 3986 w 3460370"/>
                <a:gd name="connsiteY4" fmla="*/ 1584176 h 1584176"/>
                <a:gd name="connsiteX5" fmla="*/ 548 w 3460370"/>
                <a:gd name="connsiteY5" fmla="*/ 1014199 h 1584176"/>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803910 h 1855852"/>
                <a:gd name="connsiteX1" fmla="*/ 3438 w 3459822"/>
                <a:gd name="connsiteY1" fmla="*/ 271676 h 1855852"/>
                <a:gd name="connsiteX2" fmla="*/ 3459822 w 3459822"/>
                <a:gd name="connsiteY2" fmla="*/ 271676 h 1855852"/>
                <a:gd name="connsiteX3" fmla="*/ 3459822 w 3459822"/>
                <a:gd name="connsiteY3" fmla="*/ 1855852 h 1855852"/>
                <a:gd name="connsiteX4" fmla="*/ 3438 w 3459822"/>
                <a:gd name="connsiteY4" fmla="*/ 1855852 h 1855852"/>
                <a:gd name="connsiteX5" fmla="*/ 0 w 3459822"/>
                <a:gd name="connsiteY5" fmla="*/ 0 h 1855852"/>
                <a:gd name="connsiteX0" fmla="*/ 3810 w 3459822"/>
                <a:gd name="connsiteY0" fmla="*/ 574591 h 1626533"/>
                <a:gd name="connsiteX1" fmla="*/ 3438 w 3459822"/>
                <a:gd name="connsiteY1" fmla="*/ 42357 h 1626533"/>
                <a:gd name="connsiteX2" fmla="*/ 3459822 w 3459822"/>
                <a:gd name="connsiteY2" fmla="*/ 42357 h 1626533"/>
                <a:gd name="connsiteX3" fmla="*/ 3459822 w 3459822"/>
                <a:gd name="connsiteY3" fmla="*/ 1626533 h 1626533"/>
                <a:gd name="connsiteX4" fmla="*/ 3438 w 3459822"/>
                <a:gd name="connsiteY4" fmla="*/ 1626533 h 1626533"/>
                <a:gd name="connsiteX5" fmla="*/ 0 w 3459822"/>
                <a:gd name="connsiteY5" fmla="*/ 1075606 h 1626533"/>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 name="connsiteX0" fmla="*/ 3810 w 3459822"/>
                <a:gd name="connsiteY0" fmla="*/ 36764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9822" h="1584176">
                  <a:moveTo>
                    <a:pt x="3810" y="367640"/>
                  </a:moveTo>
                  <a:cubicBezTo>
                    <a:pt x="3686" y="-47896"/>
                    <a:pt x="3562" y="177411"/>
                    <a:pt x="3438" y="0"/>
                  </a:cubicBezTo>
                  <a:lnTo>
                    <a:pt x="3459822" y="0"/>
                  </a:lnTo>
                  <a:lnTo>
                    <a:pt x="3459822" y="1584176"/>
                  </a:lnTo>
                  <a:lnTo>
                    <a:pt x="3438" y="1584176"/>
                  </a:lnTo>
                  <a:cubicBezTo>
                    <a:pt x="3562" y="1319254"/>
                    <a:pt x="0" y="1247937"/>
                    <a:pt x="0" y="1247937"/>
                  </a:cubicBezTo>
                </a:path>
              </a:pathLst>
            </a:cu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 name="矩形 4"/>
            <p:cNvSpPr/>
            <p:nvPr/>
          </p:nvSpPr>
          <p:spPr>
            <a:xfrm>
              <a:off x="3688784" y="4777823"/>
              <a:ext cx="231906" cy="184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矩形 5"/>
            <p:cNvSpPr/>
            <p:nvPr/>
          </p:nvSpPr>
          <p:spPr>
            <a:xfrm>
              <a:off x="3947820" y="4642782"/>
              <a:ext cx="1518364" cy="492443"/>
            </a:xfrm>
            <a:prstGeom prst="rect">
              <a:avLst/>
            </a:prstGeom>
          </p:spPr>
          <p:txBody>
            <a:bodyPr wrap="none">
              <a:spAutoFit/>
            </a:bodyPr>
            <a:lstStyle/>
            <a:p>
              <a:r>
                <a:rPr lang="zh-CN" altLang="en-US" sz="2600" b="1" dirty="0" smtClean="0">
                  <a:solidFill>
                    <a:prstClr val="black"/>
                  </a:solidFill>
                  <a:latin typeface="微软雅黑" panose="020B0503020204020204" pitchFamily="34" charset="-122"/>
                  <a:ea typeface="微软雅黑" panose="020B0503020204020204" pitchFamily="34" charset="-122"/>
                </a:rPr>
                <a:t>典例剖析</a:t>
              </a:r>
              <a:endParaRPr lang="zh-CN" altLang="en-US" sz="2600" b="1" dirty="0">
                <a:solidFill>
                  <a:prstClr val="black"/>
                </a:solidFill>
                <a:latin typeface="微软雅黑" panose="020B0503020204020204" pitchFamily="34" charset="-122"/>
                <a:ea typeface="微软雅黑" panose="020B0503020204020204" pitchFamily="34" charset="-122"/>
              </a:endParaRPr>
            </a:p>
          </p:txBody>
        </p:sp>
      </p:grpSp>
      <p:sp>
        <p:nvSpPr>
          <p:cNvPr id="7" name="矩形 6"/>
          <p:cNvSpPr/>
          <p:nvPr/>
        </p:nvSpPr>
        <p:spPr>
          <a:xfrm>
            <a:off x="389206" y="832852"/>
            <a:ext cx="11412000" cy="5909310"/>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cs typeface="Courier New" panose="02070309020205020404" pitchFamily="49" charset="0"/>
              </a:rPr>
              <a:t>(201</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6·</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cs typeface="Times New Roman" panose="02020603050405020304" pitchFamily="18" charset="0"/>
              </a:rPr>
              <a:t>Ⅱ</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阅读材料，完成下列要求。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2013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月，习近平总书记在湖南省花垣县十八洞村考察扶贫工作，首次提出了</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精准扶贫</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的重要思想和要求。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十八洞村是由</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个寨子合并而成的贫困村，村民生活困难，观念相对保守，存在</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等靠要</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思想，同村不同心。为贯彻习近平总书记的思想和要求，</a:t>
            </a:r>
            <a:r>
              <a:rPr lang="zh-CN" altLang="zh-CN" sz="2800" kern="100" spc="-50" dirty="0">
                <a:latin typeface="Times New Roman" panose="02020603050405020304" pitchFamily="18" charset="0"/>
                <a:ea typeface="方正中等线简体" panose="03000509000000000000" pitchFamily="65" charset="-122"/>
                <a:cs typeface="Times New Roman" panose="02020603050405020304" pitchFamily="18" charset="0"/>
              </a:rPr>
              <a:t>强力推进精准扶贫工作，花垣县派出扶贫工作队进驻十八洞村，工作队和</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村党支部</a:t>
            </a:r>
            <a:r>
              <a:rPr lang="zh-CN" altLang="zh-CN" sz="2800" kern="100" spc="-7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村委会开办</a:t>
            </a:r>
            <a:r>
              <a:rPr lang="en-US" altLang="zh-CN" sz="2800" kern="100" spc="-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道德讲堂</a:t>
            </a:r>
            <a:r>
              <a:rPr lang="en-US" altLang="zh-CN" sz="2800" kern="100" spc="-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7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评选明理尚德星级示范户</a:t>
            </a:r>
            <a:r>
              <a:rPr lang="zh-CN" altLang="zh-CN" sz="2800" kern="100" spc="-7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组织参观考察和学习培训，培育村民创新意识和创新能力，激活精准扶贫内生动力；</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根据当地地理位置、气候条件和民族文化资源，精准发展特色支柱产业</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289378618"/>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89206" y="328796"/>
            <a:ext cx="11412000" cy="5909310"/>
          </a:xfrm>
          <a:prstGeom prst="rect">
            <a:avLst/>
          </a:prstGeom>
        </p:spPr>
        <p:txBody>
          <a:bodyPr>
            <a:spAutoFit/>
          </a:bodyPr>
          <a:lstStyle/>
          <a:p>
            <a:pPr algn="just">
              <a:lnSpc>
                <a:spcPct val="150000"/>
              </a:lnSpc>
              <a:spcAft>
                <a:spcPts val="0"/>
              </a:spcAft>
              <a:tabLst>
                <a:tab pos="2070735" algn="l"/>
              </a:tabLst>
            </a:pP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如</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猕猴桃种植、黄牛养殖、乡村旅游、劳务经济和苗绣；精准识别贫困人口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542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人，摸索出资金跟着穷人走，穷人跟着能人</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合作社</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走，能人</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合</a:t>
            </a:r>
            <a:r>
              <a:rPr lang="zh-CN" altLang="zh-CN" sz="2800" kern="100" spc="-70" dirty="0">
                <a:latin typeface="Times New Roman" panose="02020603050405020304" pitchFamily="18" charset="0"/>
                <a:ea typeface="方正中等线简体" panose="03000509000000000000" pitchFamily="65" charset="-122"/>
                <a:cs typeface="Times New Roman" panose="02020603050405020304" pitchFamily="18" charset="0"/>
              </a:rPr>
              <a:t>作社</a:t>
            </a:r>
            <a:r>
              <a:rPr lang="en-US" altLang="zh-CN" sz="2800" kern="100" spc="-7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spc="-70" dirty="0">
                <a:latin typeface="Times New Roman" panose="02020603050405020304" pitchFamily="18" charset="0"/>
                <a:ea typeface="方正中等线简体" panose="03000509000000000000" pitchFamily="65" charset="-122"/>
                <a:cs typeface="Times New Roman" panose="02020603050405020304" pitchFamily="18" charset="0"/>
              </a:rPr>
              <a:t>跟着产业走，产业跟着市场走的扶贫路径，取得了显著成效，</a:t>
            </a:r>
            <a:r>
              <a:rPr lang="en-US" altLang="zh-CN" sz="2800" kern="100" spc="-70" dirty="0">
                <a:latin typeface="Times New Roman" panose="02020603050405020304" pitchFamily="18" charset="0"/>
                <a:ea typeface="方正中等线简体" panose="03000509000000000000" pitchFamily="65" charset="-122"/>
                <a:cs typeface="Courier New" panose="02070309020205020404" pitchFamily="49" charset="0"/>
              </a:rPr>
              <a:t>2015</a:t>
            </a:r>
            <a:r>
              <a:rPr lang="zh-CN" altLang="zh-CN" sz="2800" kern="100" spc="-7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全村人均收入</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3 580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元，人民日报、新华社、中央电视台等先后报道了十八洞村精准扶贫经验。</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2015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月，中共中央、国务院颁布《关于打赢脱贫攻坚战的决定》，提出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实施精准扶贫方略</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十八洞村扶贫实践是贯彻精准扶贫思想的成功案例，运用矛盾的普遍性和特殊性辩证关系原理加以说明。</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(12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分</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125209535"/>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3022391764"/>
              </p:ext>
            </p:extLst>
          </p:nvPr>
        </p:nvGraphicFramePr>
        <p:xfrm>
          <a:off x="640926" y="1125538"/>
          <a:ext cx="10908560" cy="3840480"/>
        </p:xfrm>
        <a:graphic>
          <a:graphicData uri="http://schemas.openxmlformats.org/drawingml/2006/table">
            <a:tbl>
              <a:tblPr/>
              <a:tblGrid>
                <a:gridCol w="670560"/>
                <a:gridCol w="7071360"/>
                <a:gridCol w="3166640"/>
              </a:tblGrid>
              <a:tr h="0">
                <a:tc>
                  <a:txBody>
                    <a:bodyPr/>
                    <a:lstStyle/>
                    <a:p>
                      <a:pPr algn="ctr">
                        <a:lnSpc>
                          <a:spcPct val="150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获取信息</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调用知识</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3">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审</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设</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问</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知识限定：矛盾的普遍性和特殊性辩证关系原理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矛盾的普遍性和特殊性辩证关系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zh-CN" altLang="en-US"/>
                    </a:p>
                  </a:txBody>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设问指向：分析说明十八洞村扶贫实践是贯彻精准扶贫思想的成功案例</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r h="0">
                <a:tc vMerge="1">
                  <a:txBody>
                    <a:bodyPr/>
                    <a:lstStyle/>
                    <a:p>
                      <a:endParaRPr lang="zh-CN" altLang="en-US"/>
                    </a:p>
                  </a:txBody>
                  <a:tcPr/>
                </a:tc>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题目类型：分析说明类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814940192"/>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577593" y="621482"/>
          <a:ext cx="11035226" cy="5120640"/>
        </p:xfrm>
        <a:graphic>
          <a:graphicData uri="http://schemas.openxmlformats.org/drawingml/2006/table">
            <a:tbl>
              <a:tblPr/>
              <a:tblGrid>
                <a:gridCol w="666213"/>
                <a:gridCol w="6720413"/>
                <a:gridCol w="3648600"/>
              </a:tblGrid>
              <a:tr h="0">
                <a:tc rowSpan="3">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审</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材</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料</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信息点</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：为贯彻习近平总书记的思想和要求，强力推进精准扶贫工作，花垣县派出扶贫工作队进驻十八洞村</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2070735" algn="l"/>
                        </a:tabLst>
                      </a:pP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zh-CN" altLang="en-US"/>
                    </a:p>
                  </a:txBody>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信息点</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：十八洞村结合当地实际，精神脱贫先行，精准识别贫困人口、精准选择和建设支柱产业</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2070735" algn="l"/>
                        </a:tabLst>
                      </a:pP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pPr algn="ctr">
                        <a:lnSpc>
                          <a:spcPct val="150000"/>
                        </a:lnSpc>
                        <a:spcAft>
                          <a:spcPts val="0"/>
                        </a:spcAft>
                        <a:tabLst>
                          <a:tab pos="2070735" algn="l"/>
                        </a:tabLst>
                      </a:pP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信息点</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③</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：人民日报、新华社、中央电视台等先后报道了十八洞村精准扶贫经验</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2070735" algn="l"/>
                        </a:tabLst>
                      </a:pP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矩形 4"/>
          <p:cNvSpPr/>
          <p:nvPr/>
        </p:nvSpPr>
        <p:spPr>
          <a:xfrm>
            <a:off x="8075814" y="554807"/>
            <a:ext cx="3492000" cy="2031325"/>
          </a:xfrm>
          <a:prstGeom prst="rect">
            <a:avLst/>
          </a:prstGeom>
        </p:spPr>
        <p:txBody>
          <a:bodyPr wrap="square">
            <a:spAutoFit/>
          </a:bodyPr>
          <a:lstStyle/>
          <a:p>
            <a:pPr>
              <a:lnSpc>
                <a:spcPct val="150000"/>
              </a:lnSpc>
            </a:pPr>
            <a:r>
              <a:rPr lang="zh-CN" altLang="zh-CN" sz="2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矛盾的普遍性寓于特殊性之中，并通过特殊性表现出来</a:t>
            </a:r>
            <a:endParaRPr lang="zh-CN" altLang="en-US" sz="2800" dirty="0">
              <a:solidFill>
                <a:srgbClr val="C00000"/>
              </a:solidFill>
            </a:endParaRPr>
          </a:p>
        </p:txBody>
      </p:sp>
      <p:sp>
        <p:nvSpPr>
          <p:cNvPr id="6" name="矩形 5"/>
          <p:cNvSpPr/>
          <p:nvPr/>
        </p:nvSpPr>
        <p:spPr>
          <a:xfrm>
            <a:off x="8075814" y="2764879"/>
            <a:ext cx="3492000" cy="1384995"/>
          </a:xfrm>
          <a:prstGeom prst="rect">
            <a:avLst/>
          </a:prstGeom>
        </p:spPr>
        <p:txBody>
          <a:bodyPr wrap="square">
            <a:spAutoFit/>
          </a:bodyPr>
          <a:lstStyle/>
          <a:p>
            <a:pPr>
              <a:lnSpc>
                <a:spcPct val="150000"/>
              </a:lnSpc>
            </a:pPr>
            <a:r>
              <a:rPr lang="zh-CN" altLang="zh-CN" sz="2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要从实际出发，具体问题具体分析</a:t>
            </a:r>
            <a:endParaRPr lang="zh-CN" altLang="en-US" sz="2800" dirty="0">
              <a:solidFill>
                <a:srgbClr val="C00000"/>
              </a:solidFill>
            </a:endParaRPr>
          </a:p>
        </p:txBody>
      </p:sp>
      <p:sp>
        <p:nvSpPr>
          <p:cNvPr id="7" name="矩形 6"/>
          <p:cNvSpPr/>
          <p:nvPr/>
        </p:nvSpPr>
        <p:spPr>
          <a:xfrm>
            <a:off x="8075814" y="4392488"/>
            <a:ext cx="3492000" cy="1384995"/>
          </a:xfrm>
          <a:prstGeom prst="rect">
            <a:avLst/>
          </a:prstGeom>
        </p:spPr>
        <p:txBody>
          <a:bodyPr wrap="square">
            <a:spAutoFit/>
          </a:bodyPr>
          <a:lstStyle/>
          <a:p>
            <a:pPr>
              <a:lnSpc>
                <a:spcPct val="150000"/>
              </a:lnSpc>
            </a:pPr>
            <a:r>
              <a:rPr lang="zh-CN" altLang="zh-CN" sz="2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矛盾的特殊性包含普遍性</a:t>
            </a:r>
            <a:endParaRPr lang="zh-CN" altLang="en-US" sz="2800" dirty="0">
              <a:solidFill>
                <a:srgbClr val="C00000"/>
              </a:solidFill>
            </a:endParaRPr>
          </a:p>
        </p:txBody>
      </p:sp>
    </p:spTree>
    <p:extLst>
      <p:ext uri="{BB962C8B-B14F-4D97-AF65-F5344CB8AC3E}">
        <p14:creationId xmlns:p14="http://schemas.microsoft.com/office/powerpoint/2010/main" val="565214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p14="http://schemas.microsoft.com/office/powerpoint/2010/main" val="1369492604"/>
              </p:ext>
            </p:extLst>
          </p:nvPr>
        </p:nvGraphicFramePr>
        <p:xfrm>
          <a:off x="511272" y="1032138"/>
          <a:ext cx="11167869" cy="4053840"/>
        </p:xfrm>
        <a:graphic>
          <a:graphicData uri="http://schemas.openxmlformats.org/drawingml/2006/table">
            <a:tbl>
              <a:tblPr/>
              <a:tblGrid>
                <a:gridCol w="670560"/>
                <a:gridCol w="10497309"/>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写</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答</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案</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algn="just">
                        <a:lnSpc>
                          <a:spcPct val="200000"/>
                        </a:lnSpc>
                        <a:spcAft>
                          <a:spcPts val="0"/>
                        </a:spcAft>
                        <a:tabLst>
                          <a:tab pos="2070735" algn="l"/>
                        </a:tabLst>
                      </a:pP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矩形 5"/>
          <p:cNvSpPr/>
          <p:nvPr/>
        </p:nvSpPr>
        <p:spPr>
          <a:xfrm>
            <a:off x="1270670" y="1053530"/>
            <a:ext cx="10297144" cy="3900363"/>
          </a:xfrm>
          <a:prstGeom prst="rect">
            <a:avLst/>
          </a:prstGeom>
        </p:spPr>
        <p:txBody>
          <a:bodyPr wrap="square">
            <a:spAutoFit/>
          </a:bodyPr>
          <a:lstStyle/>
          <a:p>
            <a:pPr>
              <a:lnSpc>
                <a:spcPct val="150000"/>
              </a:lnSpc>
            </a:pPr>
            <a:r>
              <a:rPr lang="zh-CN" altLang="zh-CN" sz="2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矛盾的普遍性和特殊性相互联结，普遍性寓于特殊性之中，特殊性包含普遍性。要从实际出发，具体问题具体分析。十八洞村贯彻精准扶贫思想，结合当地实际，精神脱贫先行，精准识别贫穷人口、精准选择和建设支柱产业，取得显著扶贫成效；创造性地探索出精准扶贫宝贵经验，验证了精准扶贫思想的正确性，为其他地区精准扶贫提供重要借鉴。</a:t>
            </a:r>
            <a:endParaRPr lang="zh-CN" altLang="en-US" sz="2800" dirty="0">
              <a:solidFill>
                <a:srgbClr val="C00000"/>
              </a:solidFill>
            </a:endParaRPr>
          </a:p>
        </p:txBody>
      </p:sp>
    </p:spTree>
    <p:extLst>
      <p:ext uri="{BB962C8B-B14F-4D97-AF65-F5344CB8AC3E}">
        <p14:creationId xmlns:p14="http://schemas.microsoft.com/office/powerpoint/2010/main" val="1304041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608568" y="614871"/>
          <a:ext cx="10973276" cy="5120640"/>
        </p:xfrm>
        <a:graphic>
          <a:graphicData uri="http://schemas.openxmlformats.org/drawingml/2006/table">
            <a:tbl>
              <a:tblPr/>
              <a:tblGrid>
                <a:gridCol w="670560"/>
                <a:gridCol w="10302716"/>
              </a:tblGrid>
              <a:tr h="0">
                <a:tc>
                  <a:txBody>
                    <a:bodyPr/>
                    <a:lstStyle/>
                    <a:p>
                      <a:pPr algn="ctr">
                        <a:lnSpc>
                          <a:spcPct val="150000"/>
                        </a:lnSpc>
                        <a:spcAft>
                          <a:spcPts val="0"/>
                        </a:spcAft>
                        <a:tabLst>
                          <a:tab pos="2070735" algn="l"/>
                        </a:tabLst>
                      </a:pP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研</a:t>
                      </a:r>
                      <a:endParaRPr lang="zh-CN" sz="2800"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细</a:t>
                      </a:r>
                      <a:endParaRPr lang="zh-CN" sz="2800"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则</a:t>
                      </a:r>
                      <a:endParaRPr lang="zh-CN" sz="2800"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矛盾的普遍性和特殊性相互联结，普遍性寓于特殊性之中，特殊性包含普遍性。</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(2</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spc="-7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要从实际出发，具体问题具体分析</a:t>
                      </a:r>
                      <a:r>
                        <a:rPr lang="en-US" sz="2800" kern="100" spc="-7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spc="-7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坚持矛</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盾普遍性与特殊性的具体的历史的统一。</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(2</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endParaRPr lang="zh-CN" sz="2800"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十八洞村贯彻精准扶贫思想，结合当地实际，精神脱贫先行，精准识别贫穷人口、精准选择和建设支柱产业，取得显著扶贫成效。</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(4</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endParaRPr lang="zh-CN" sz="2800"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③</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创造性地探索出精准扶贫宝贵经验，验证了精准扶贫思想的正确性，为其他地区精准扶贫提供重要借鉴。</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(4</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endParaRPr lang="zh-CN" sz="2800"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234737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76999" y="208484"/>
            <a:ext cx="1830358" cy="535821"/>
            <a:chOff x="3688784" y="4602045"/>
            <a:chExt cx="1830358" cy="535821"/>
          </a:xfrm>
        </p:grpSpPr>
        <p:sp>
          <p:nvSpPr>
            <p:cNvPr id="4" name="矩形 18"/>
            <p:cNvSpPr/>
            <p:nvPr/>
          </p:nvSpPr>
          <p:spPr>
            <a:xfrm>
              <a:off x="3795213" y="4602045"/>
              <a:ext cx="1723929" cy="535821"/>
            </a:xfrm>
            <a:custGeom>
              <a:avLst/>
              <a:gdLst>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0 w 3456384"/>
                <a:gd name="connsiteY4"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322684 h 1584176"/>
                <a:gd name="connsiteX5" fmla="*/ 0 w 3456384"/>
                <a:gd name="connsiteY5"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789409 h 1584176"/>
                <a:gd name="connsiteX5" fmla="*/ 0 w 3456384"/>
                <a:gd name="connsiteY5" fmla="*/ 0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91812 w 3456384"/>
                <a:gd name="connsiteY5" fmla="*/ 880849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72 w 3456384"/>
                <a:gd name="connsiteY0" fmla="*/ 532234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14199 h 1584176"/>
                <a:gd name="connsiteX0" fmla="*/ 4358 w 3460370"/>
                <a:gd name="connsiteY0" fmla="*/ 532234 h 1584176"/>
                <a:gd name="connsiteX1" fmla="*/ 3986 w 3460370"/>
                <a:gd name="connsiteY1" fmla="*/ 0 h 1584176"/>
                <a:gd name="connsiteX2" fmla="*/ 3460370 w 3460370"/>
                <a:gd name="connsiteY2" fmla="*/ 0 h 1584176"/>
                <a:gd name="connsiteX3" fmla="*/ 3460370 w 3460370"/>
                <a:gd name="connsiteY3" fmla="*/ 1584176 h 1584176"/>
                <a:gd name="connsiteX4" fmla="*/ 3986 w 3460370"/>
                <a:gd name="connsiteY4" fmla="*/ 1584176 h 1584176"/>
                <a:gd name="connsiteX5" fmla="*/ 548 w 3460370"/>
                <a:gd name="connsiteY5" fmla="*/ 1014199 h 1584176"/>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803910 h 1855852"/>
                <a:gd name="connsiteX1" fmla="*/ 3438 w 3459822"/>
                <a:gd name="connsiteY1" fmla="*/ 271676 h 1855852"/>
                <a:gd name="connsiteX2" fmla="*/ 3459822 w 3459822"/>
                <a:gd name="connsiteY2" fmla="*/ 271676 h 1855852"/>
                <a:gd name="connsiteX3" fmla="*/ 3459822 w 3459822"/>
                <a:gd name="connsiteY3" fmla="*/ 1855852 h 1855852"/>
                <a:gd name="connsiteX4" fmla="*/ 3438 w 3459822"/>
                <a:gd name="connsiteY4" fmla="*/ 1855852 h 1855852"/>
                <a:gd name="connsiteX5" fmla="*/ 0 w 3459822"/>
                <a:gd name="connsiteY5" fmla="*/ 0 h 1855852"/>
                <a:gd name="connsiteX0" fmla="*/ 3810 w 3459822"/>
                <a:gd name="connsiteY0" fmla="*/ 574591 h 1626533"/>
                <a:gd name="connsiteX1" fmla="*/ 3438 w 3459822"/>
                <a:gd name="connsiteY1" fmla="*/ 42357 h 1626533"/>
                <a:gd name="connsiteX2" fmla="*/ 3459822 w 3459822"/>
                <a:gd name="connsiteY2" fmla="*/ 42357 h 1626533"/>
                <a:gd name="connsiteX3" fmla="*/ 3459822 w 3459822"/>
                <a:gd name="connsiteY3" fmla="*/ 1626533 h 1626533"/>
                <a:gd name="connsiteX4" fmla="*/ 3438 w 3459822"/>
                <a:gd name="connsiteY4" fmla="*/ 1626533 h 1626533"/>
                <a:gd name="connsiteX5" fmla="*/ 0 w 3459822"/>
                <a:gd name="connsiteY5" fmla="*/ 1075606 h 1626533"/>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 name="connsiteX0" fmla="*/ 3810 w 3459822"/>
                <a:gd name="connsiteY0" fmla="*/ 36764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9822" h="1584176">
                  <a:moveTo>
                    <a:pt x="3810" y="367640"/>
                  </a:moveTo>
                  <a:cubicBezTo>
                    <a:pt x="3686" y="-47896"/>
                    <a:pt x="3562" y="177411"/>
                    <a:pt x="3438" y="0"/>
                  </a:cubicBezTo>
                  <a:lnTo>
                    <a:pt x="3459822" y="0"/>
                  </a:lnTo>
                  <a:lnTo>
                    <a:pt x="3459822" y="1584176"/>
                  </a:lnTo>
                  <a:lnTo>
                    <a:pt x="3438" y="1584176"/>
                  </a:lnTo>
                  <a:cubicBezTo>
                    <a:pt x="3562" y="1319254"/>
                    <a:pt x="0" y="1247937"/>
                    <a:pt x="0" y="1247937"/>
                  </a:cubicBezTo>
                </a:path>
              </a:pathLst>
            </a:cu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 name="矩形 4"/>
            <p:cNvSpPr/>
            <p:nvPr/>
          </p:nvSpPr>
          <p:spPr>
            <a:xfrm>
              <a:off x="3688784" y="4777823"/>
              <a:ext cx="231906" cy="184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矩形 5"/>
            <p:cNvSpPr/>
            <p:nvPr/>
          </p:nvSpPr>
          <p:spPr>
            <a:xfrm>
              <a:off x="3947820" y="4642782"/>
              <a:ext cx="1518364" cy="492443"/>
            </a:xfrm>
            <a:prstGeom prst="rect">
              <a:avLst/>
            </a:prstGeom>
          </p:spPr>
          <p:txBody>
            <a:bodyPr wrap="none">
              <a:spAutoFit/>
            </a:bodyPr>
            <a:lstStyle/>
            <a:p>
              <a:r>
                <a:rPr lang="zh-CN" altLang="en-US" sz="2600" b="1" dirty="0">
                  <a:solidFill>
                    <a:prstClr val="black"/>
                  </a:solidFill>
                  <a:latin typeface="微软雅黑" panose="020B0503020204020204" pitchFamily="34" charset="-122"/>
                  <a:ea typeface="微软雅黑" panose="020B0503020204020204" pitchFamily="34" charset="-122"/>
                </a:rPr>
                <a:t>答题术语</a:t>
              </a:r>
            </a:p>
          </p:txBody>
        </p:sp>
      </p:grpSp>
      <p:sp>
        <p:nvSpPr>
          <p:cNvPr id="7" name="矩形 6"/>
          <p:cNvSpPr/>
          <p:nvPr/>
        </p:nvSpPr>
        <p:spPr>
          <a:xfrm>
            <a:off x="389206" y="827981"/>
            <a:ext cx="11412000" cy="5188793"/>
          </a:xfrm>
          <a:prstGeom prst="rect">
            <a:avLst/>
          </a:prstGeom>
        </p:spPr>
        <p:txBody>
          <a:bodyPr>
            <a:spAutoFit/>
          </a:bodyPr>
          <a:lstStyle/>
          <a:p>
            <a:pPr algn="ctr">
              <a:lnSpc>
                <a:spcPct val="150000"/>
              </a:lnSpc>
              <a:spcAft>
                <a:spcPts val="0"/>
              </a:spcAft>
              <a:tabLst>
                <a:tab pos="2070735" algn="l"/>
              </a:tabLst>
            </a:pP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如何运用矛盾的观点分析和解决问题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矛盾就是对立统一。要求我们坚持用对立统一的观点看问题，在统一中把握对立，在对立中把握统一，防止片面性。</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矛盾的普遍性原理。要求我们承认矛盾，分析矛盾，勇于揭露矛盾，积极寻找正确的方法解决矛盾。要求我们坚持用一分为二的观点看问题。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矛盾的特殊性原理。要求我们坚持具体问题具体分析。</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矛盾的普遍性和特殊性辩证关系原理。要求我们坚持矛盾的普遍性与特殊性、共性与个性的具体的历史的统一。</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96441123"/>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89206" y="1125538"/>
            <a:ext cx="11412000" cy="3896131"/>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主次矛盾的辩证关系原理。要求我们既要善于抓重点，集中力量解决主要矛盾；又要学会统筹兼顾，恰当处理次要矛盾。</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矛盾的主次方面的辩证关系原理。要求我们看问题既要全面，又要分清主流和支流。</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zh-CN" altLang="zh-CN" sz="2800" kern="100" spc="10" dirty="0">
                <a:latin typeface="Times New Roman" panose="02020603050405020304" pitchFamily="18" charset="0"/>
                <a:ea typeface="方正中等线简体" panose="03000509000000000000" pitchFamily="65" charset="-122"/>
                <a:cs typeface="Times New Roman" panose="02020603050405020304" pitchFamily="18" charset="0"/>
              </a:rPr>
              <a:t>两点论和重点论的统一。要求我们坚持两点论与重点论相结合的方法，反对一点论和均衡论。</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121933778"/>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76999" y="208484"/>
            <a:ext cx="1830358" cy="535821"/>
            <a:chOff x="3688784" y="4602045"/>
            <a:chExt cx="1830358" cy="535821"/>
          </a:xfrm>
        </p:grpSpPr>
        <p:sp>
          <p:nvSpPr>
            <p:cNvPr id="4" name="矩形 18"/>
            <p:cNvSpPr/>
            <p:nvPr/>
          </p:nvSpPr>
          <p:spPr>
            <a:xfrm>
              <a:off x="3795213" y="4602045"/>
              <a:ext cx="1723929" cy="535821"/>
            </a:xfrm>
            <a:custGeom>
              <a:avLst/>
              <a:gdLst>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0 w 3456384"/>
                <a:gd name="connsiteY4"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322684 h 1584176"/>
                <a:gd name="connsiteX5" fmla="*/ 0 w 3456384"/>
                <a:gd name="connsiteY5"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789409 h 1584176"/>
                <a:gd name="connsiteX5" fmla="*/ 0 w 3456384"/>
                <a:gd name="connsiteY5" fmla="*/ 0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91812 w 3456384"/>
                <a:gd name="connsiteY5" fmla="*/ 880849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72 w 3456384"/>
                <a:gd name="connsiteY0" fmla="*/ 532234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14199 h 1584176"/>
                <a:gd name="connsiteX0" fmla="*/ 4358 w 3460370"/>
                <a:gd name="connsiteY0" fmla="*/ 532234 h 1584176"/>
                <a:gd name="connsiteX1" fmla="*/ 3986 w 3460370"/>
                <a:gd name="connsiteY1" fmla="*/ 0 h 1584176"/>
                <a:gd name="connsiteX2" fmla="*/ 3460370 w 3460370"/>
                <a:gd name="connsiteY2" fmla="*/ 0 h 1584176"/>
                <a:gd name="connsiteX3" fmla="*/ 3460370 w 3460370"/>
                <a:gd name="connsiteY3" fmla="*/ 1584176 h 1584176"/>
                <a:gd name="connsiteX4" fmla="*/ 3986 w 3460370"/>
                <a:gd name="connsiteY4" fmla="*/ 1584176 h 1584176"/>
                <a:gd name="connsiteX5" fmla="*/ 548 w 3460370"/>
                <a:gd name="connsiteY5" fmla="*/ 1014199 h 1584176"/>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803910 h 1855852"/>
                <a:gd name="connsiteX1" fmla="*/ 3438 w 3459822"/>
                <a:gd name="connsiteY1" fmla="*/ 271676 h 1855852"/>
                <a:gd name="connsiteX2" fmla="*/ 3459822 w 3459822"/>
                <a:gd name="connsiteY2" fmla="*/ 271676 h 1855852"/>
                <a:gd name="connsiteX3" fmla="*/ 3459822 w 3459822"/>
                <a:gd name="connsiteY3" fmla="*/ 1855852 h 1855852"/>
                <a:gd name="connsiteX4" fmla="*/ 3438 w 3459822"/>
                <a:gd name="connsiteY4" fmla="*/ 1855852 h 1855852"/>
                <a:gd name="connsiteX5" fmla="*/ 0 w 3459822"/>
                <a:gd name="connsiteY5" fmla="*/ 0 h 1855852"/>
                <a:gd name="connsiteX0" fmla="*/ 3810 w 3459822"/>
                <a:gd name="connsiteY0" fmla="*/ 574591 h 1626533"/>
                <a:gd name="connsiteX1" fmla="*/ 3438 w 3459822"/>
                <a:gd name="connsiteY1" fmla="*/ 42357 h 1626533"/>
                <a:gd name="connsiteX2" fmla="*/ 3459822 w 3459822"/>
                <a:gd name="connsiteY2" fmla="*/ 42357 h 1626533"/>
                <a:gd name="connsiteX3" fmla="*/ 3459822 w 3459822"/>
                <a:gd name="connsiteY3" fmla="*/ 1626533 h 1626533"/>
                <a:gd name="connsiteX4" fmla="*/ 3438 w 3459822"/>
                <a:gd name="connsiteY4" fmla="*/ 1626533 h 1626533"/>
                <a:gd name="connsiteX5" fmla="*/ 0 w 3459822"/>
                <a:gd name="connsiteY5" fmla="*/ 1075606 h 1626533"/>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 name="connsiteX0" fmla="*/ 3810 w 3459822"/>
                <a:gd name="connsiteY0" fmla="*/ 36764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9822" h="1584176">
                  <a:moveTo>
                    <a:pt x="3810" y="367640"/>
                  </a:moveTo>
                  <a:cubicBezTo>
                    <a:pt x="3686" y="-47896"/>
                    <a:pt x="3562" y="177411"/>
                    <a:pt x="3438" y="0"/>
                  </a:cubicBezTo>
                  <a:lnTo>
                    <a:pt x="3459822" y="0"/>
                  </a:lnTo>
                  <a:lnTo>
                    <a:pt x="3459822" y="1584176"/>
                  </a:lnTo>
                  <a:lnTo>
                    <a:pt x="3438" y="1584176"/>
                  </a:lnTo>
                  <a:cubicBezTo>
                    <a:pt x="3562" y="1319254"/>
                    <a:pt x="0" y="1247937"/>
                    <a:pt x="0" y="1247937"/>
                  </a:cubicBezTo>
                </a:path>
              </a:pathLst>
            </a:cu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 name="矩形 4"/>
            <p:cNvSpPr/>
            <p:nvPr/>
          </p:nvSpPr>
          <p:spPr>
            <a:xfrm>
              <a:off x="3688784" y="4777823"/>
              <a:ext cx="231906" cy="184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矩形 5"/>
            <p:cNvSpPr/>
            <p:nvPr/>
          </p:nvSpPr>
          <p:spPr>
            <a:xfrm>
              <a:off x="3947820" y="4642782"/>
              <a:ext cx="1518364" cy="492443"/>
            </a:xfrm>
            <a:prstGeom prst="rect">
              <a:avLst/>
            </a:prstGeom>
          </p:spPr>
          <p:txBody>
            <a:bodyPr wrap="none">
              <a:spAutoFit/>
            </a:bodyPr>
            <a:lstStyle/>
            <a:p>
              <a:r>
                <a:rPr lang="zh-CN" altLang="en-US" sz="2600" b="1" dirty="0">
                  <a:solidFill>
                    <a:prstClr val="black"/>
                  </a:solidFill>
                  <a:latin typeface="微软雅黑" panose="020B0503020204020204" pitchFamily="34" charset="-122"/>
                  <a:ea typeface="微软雅黑" panose="020B0503020204020204" pitchFamily="34" charset="-122"/>
                </a:rPr>
                <a:t>热点加练</a:t>
              </a:r>
            </a:p>
          </p:txBody>
        </p:sp>
      </p:grpSp>
      <p:sp>
        <p:nvSpPr>
          <p:cNvPr id="7" name="矩形 6"/>
          <p:cNvSpPr/>
          <p:nvPr/>
        </p:nvSpPr>
        <p:spPr>
          <a:xfrm>
            <a:off x="389206" y="1045831"/>
            <a:ext cx="11412000" cy="3896131"/>
          </a:xfrm>
          <a:prstGeom prst="rect">
            <a:avLst/>
          </a:prstGeom>
        </p:spPr>
        <p:txBody>
          <a:bodyPr>
            <a:spAutoFit/>
          </a:bodyPr>
          <a:lstStyle/>
          <a:p>
            <a:pPr algn="ctr">
              <a:lnSpc>
                <a:spcPct val="150000"/>
              </a:lnSpc>
              <a:spcAft>
                <a:spcPts val="0"/>
              </a:spcAft>
              <a:tabLst>
                <a:tab pos="2070735" algn="l"/>
              </a:tabLst>
            </a:pP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坚持矛盾分析法，构建人类命运共同体</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推动建设新型国际关系，构建人类命运共同体，是一个辉煌而又艰巨的过程。在这一过程中，由于各国国家利益、发展道路、文化价值各不相同，致使以邻为壑、零和博弈、非合作博弈、保护主义等观念和行为层出不穷。然而，</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独行快，众行远</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，面对突出的全球治理问题，各国应当相互尊重而不是遏制，相互依存而不是孤立。</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877039157"/>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89206" y="831548"/>
            <a:ext cx="11412000" cy="4542462"/>
          </a:xfrm>
          <a:prstGeom prst="rect">
            <a:avLst/>
          </a:prstGeom>
        </p:spPr>
        <p:txBody>
          <a:bodyPr>
            <a:spAutoFit/>
          </a:bodyPr>
          <a:lstStyle/>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同时，世界上没有放之四海皆准的发展模式，人类命运共同体的构建要致力于寻找不同制度、文化的共通性，异中求同。在今天，我们要以</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一带一路</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建设为契机，以国际经济合作为着力点，并从政治、安全、文化、生态等方面发力解决全球治理难题。构建人类命运共同体也离不开各国自身发展，依靠各国人民努力，依托独特的禀赋，制定适合本国国情的发展战略，为建设持久和平、普遍安全、共同繁荣、开放包容、清洁美丽的世界贡献自己的力量。</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820365482"/>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89206" y="261442"/>
            <a:ext cx="11412000" cy="664477"/>
          </a:xfrm>
          <a:prstGeom prst="rect">
            <a:avLst/>
          </a:prstGeom>
        </p:spPr>
        <p:txBody>
          <a:bodyPr>
            <a:spAutoFit/>
          </a:bodyPr>
          <a:lstStyle/>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结合材料，运用矛盾分析法，说明如何打造人类命运共同体。</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8" name="矩形 7"/>
          <p:cNvSpPr/>
          <p:nvPr/>
        </p:nvSpPr>
        <p:spPr>
          <a:xfrm>
            <a:off x="389206" y="938089"/>
            <a:ext cx="11412000" cy="5161991"/>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800" kern="100" dirty="0">
                <a:solidFill>
                  <a:srgbClr val="C00000"/>
                </a:solidFill>
                <a:latin typeface="Times New Roman" panose="02020603050405020304" pitchFamily="18" charset="0"/>
                <a:cs typeface="Courier New" panose="02070309020205020404" pitchFamily="49" charset="0"/>
              </a:rPr>
              <a:t>(1)</a:t>
            </a:r>
            <a:r>
              <a:rPr lang="zh-CN" altLang="zh-CN" sz="2800" kern="100" dirty="0">
                <a:solidFill>
                  <a:srgbClr val="C00000"/>
                </a:solidFill>
                <a:latin typeface="Times New Roman" panose="02020603050405020304" pitchFamily="18" charset="0"/>
                <a:cs typeface="Times New Roman" panose="02020603050405020304" pitchFamily="18" charset="0"/>
              </a:rPr>
              <a:t>针对各国之间既存在差异又相互依存的矛盾关系，在对立中把握统一，推进人类命运共同体朝着纵深方向发展。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(2)</a:t>
            </a:r>
            <a:r>
              <a:rPr lang="zh-CN" altLang="zh-CN" sz="2800" kern="100" dirty="0">
                <a:solidFill>
                  <a:srgbClr val="C00000"/>
                </a:solidFill>
                <a:latin typeface="Times New Roman" panose="02020603050405020304" pitchFamily="18" charset="0"/>
                <a:cs typeface="Times New Roman" panose="02020603050405020304" pitchFamily="18" charset="0"/>
              </a:rPr>
              <a:t>坚持矛盾的普遍性与特殊性的具体的历史的统一。在致力于寻找不同民族共通性的基础上构建人类命运共同体。</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(3)</a:t>
            </a:r>
            <a:r>
              <a:rPr lang="zh-CN" altLang="zh-CN" sz="2800" kern="100" dirty="0">
                <a:solidFill>
                  <a:srgbClr val="C00000"/>
                </a:solidFill>
                <a:latin typeface="Times New Roman" panose="02020603050405020304" pitchFamily="18" charset="0"/>
                <a:cs typeface="Times New Roman" panose="02020603050405020304" pitchFamily="18" charset="0"/>
              </a:rPr>
              <a:t>坚持两点论和重点论的统一。以国际经济合作为着力点，兼顾其他全球治理难题的解决。</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(4)</a:t>
            </a:r>
            <a:r>
              <a:rPr lang="zh-CN" altLang="zh-CN" sz="2800" kern="100" dirty="0">
                <a:solidFill>
                  <a:srgbClr val="C00000"/>
                </a:solidFill>
                <a:latin typeface="Times New Roman" panose="02020603050405020304" pitchFamily="18" charset="0"/>
                <a:cs typeface="Times New Roman" panose="02020603050405020304" pitchFamily="18" charset="0"/>
              </a:rPr>
              <a:t>坚持具体问题具体分析。在推动各国自身发展中为构建人类命运共同体贡献自己独特的力量。</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9" name="矩形 8">
            <a:hlinkClick r:id="rId2" action="ppaction://hlinksldjump"/>
          </p:cNvPr>
          <p:cNvSpPr/>
          <p:nvPr/>
        </p:nvSpPr>
        <p:spPr>
          <a:xfrm>
            <a:off x="11326317" y="6459538"/>
            <a:ext cx="864096" cy="4000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返回</a:t>
            </a:r>
            <a:endParaRPr lang="zh-CN" altLang="en-US" sz="2000" dirty="0"/>
          </a:p>
        </p:txBody>
      </p:sp>
    </p:spTree>
    <p:extLst>
      <p:ext uri="{BB962C8B-B14F-4D97-AF65-F5344CB8AC3E}">
        <p14:creationId xmlns:p14="http://schemas.microsoft.com/office/powerpoint/2010/main" val="138696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blinds(horizontal)">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blinds(horizontal)">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blinds(horizontal)">
                                      <p:cBhvr>
                                        <p:cTn id="22"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p:cNvGrpSpPr/>
          <p:nvPr/>
        </p:nvGrpSpPr>
        <p:grpSpPr>
          <a:xfrm>
            <a:off x="-28885" y="0"/>
            <a:ext cx="12219298" cy="4221882"/>
            <a:chOff x="7535366" y="4264725"/>
            <a:chExt cx="10055226" cy="4481512"/>
          </a:xfrm>
          <a:blipFill dpi="0" rotWithShape="1">
            <a:blip r:embed="rId2"/>
            <a:srcRect/>
            <a:stretch>
              <a:fillRect t="-47000" b="-10000"/>
            </a:stretch>
          </a:blipFill>
        </p:grpSpPr>
        <p:sp>
          <p:nvSpPr>
            <p:cNvPr id="3" name="Freeform 184"/>
            <p:cNvSpPr>
              <a:spLocks/>
            </p:cNvSpPr>
            <p:nvPr/>
          </p:nvSpPr>
          <p:spPr bwMode="auto">
            <a:xfrm>
              <a:off x="17082591" y="4264725"/>
              <a:ext cx="87313" cy="23813"/>
            </a:xfrm>
            <a:custGeom>
              <a:avLst/>
              <a:gdLst>
                <a:gd name="T0" fmla="*/ 31 w 33"/>
                <a:gd name="T1" fmla="*/ 0 h 9"/>
                <a:gd name="T2" fmla="*/ 33 w 33"/>
                <a:gd name="T3" fmla="*/ 2 h 9"/>
                <a:gd name="T4" fmla="*/ 32 w 33"/>
                <a:gd name="T5" fmla="*/ 4 h 9"/>
                <a:gd name="T6" fmla="*/ 0 w 33"/>
                <a:gd name="T7" fmla="*/ 9 h 9"/>
                <a:gd name="T8" fmla="*/ 1 w 33"/>
                <a:gd name="T9" fmla="*/ 6 h 9"/>
                <a:gd name="T10" fmla="*/ 31 w 33"/>
                <a:gd name="T11" fmla="*/ 0 h 9"/>
              </a:gdLst>
              <a:ahLst/>
              <a:cxnLst>
                <a:cxn ang="0">
                  <a:pos x="T0" y="T1"/>
                </a:cxn>
                <a:cxn ang="0">
                  <a:pos x="T2" y="T3"/>
                </a:cxn>
                <a:cxn ang="0">
                  <a:pos x="T4" y="T5"/>
                </a:cxn>
                <a:cxn ang="0">
                  <a:pos x="T6" y="T7"/>
                </a:cxn>
                <a:cxn ang="0">
                  <a:pos x="T8" y="T9"/>
                </a:cxn>
                <a:cxn ang="0">
                  <a:pos x="T10" y="T11"/>
                </a:cxn>
              </a:cxnLst>
              <a:rect l="0" t="0" r="r" b="b"/>
              <a:pathLst>
                <a:path w="33" h="9">
                  <a:moveTo>
                    <a:pt x="31" y="0"/>
                  </a:moveTo>
                  <a:cubicBezTo>
                    <a:pt x="32" y="1"/>
                    <a:pt x="32" y="2"/>
                    <a:pt x="33" y="2"/>
                  </a:cubicBezTo>
                  <a:cubicBezTo>
                    <a:pt x="33" y="3"/>
                    <a:pt x="32" y="4"/>
                    <a:pt x="32" y="4"/>
                  </a:cubicBezTo>
                  <a:cubicBezTo>
                    <a:pt x="22" y="7"/>
                    <a:pt x="11" y="9"/>
                    <a:pt x="0" y="9"/>
                  </a:cubicBezTo>
                  <a:cubicBezTo>
                    <a:pt x="1" y="8"/>
                    <a:pt x="1" y="7"/>
                    <a:pt x="1" y="6"/>
                  </a:cubicBezTo>
                  <a:cubicBezTo>
                    <a:pt x="11" y="4"/>
                    <a:pt x="21" y="2"/>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 name="Freeform 185"/>
            <p:cNvSpPr>
              <a:spLocks/>
            </p:cNvSpPr>
            <p:nvPr/>
          </p:nvSpPr>
          <p:spPr bwMode="auto">
            <a:xfrm>
              <a:off x="17536616" y="4283775"/>
              <a:ext cx="53975" cy="28575"/>
            </a:xfrm>
            <a:custGeom>
              <a:avLst/>
              <a:gdLst>
                <a:gd name="T0" fmla="*/ 18 w 21"/>
                <a:gd name="T1" fmla="*/ 0 h 11"/>
                <a:gd name="T2" fmla="*/ 21 w 21"/>
                <a:gd name="T3" fmla="*/ 0 h 11"/>
                <a:gd name="T4" fmla="*/ 21 w 21"/>
                <a:gd name="T5" fmla="*/ 5 h 11"/>
                <a:gd name="T6" fmla="*/ 0 w 21"/>
                <a:gd name="T7" fmla="*/ 11 h 11"/>
                <a:gd name="T8" fmla="*/ 1 w 21"/>
                <a:gd name="T9" fmla="*/ 8 h 11"/>
                <a:gd name="T10" fmla="*/ 18 w 21"/>
                <a:gd name="T11" fmla="*/ 0 h 11"/>
              </a:gdLst>
              <a:ahLst/>
              <a:cxnLst>
                <a:cxn ang="0">
                  <a:pos x="T0" y="T1"/>
                </a:cxn>
                <a:cxn ang="0">
                  <a:pos x="T2" y="T3"/>
                </a:cxn>
                <a:cxn ang="0">
                  <a:pos x="T4" y="T5"/>
                </a:cxn>
                <a:cxn ang="0">
                  <a:pos x="T6" y="T7"/>
                </a:cxn>
                <a:cxn ang="0">
                  <a:pos x="T8" y="T9"/>
                </a:cxn>
                <a:cxn ang="0">
                  <a:pos x="T10" y="T11"/>
                </a:cxn>
              </a:cxnLst>
              <a:rect l="0" t="0" r="r" b="b"/>
              <a:pathLst>
                <a:path w="21" h="11">
                  <a:moveTo>
                    <a:pt x="18" y="0"/>
                  </a:moveTo>
                  <a:cubicBezTo>
                    <a:pt x="19" y="0"/>
                    <a:pt x="20" y="0"/>
                    <a:pt x="21" y="0"/>
                  </a:cubicBezTo>
                  <a:cubicBezTo>
                    <a:pt x="21" y="2"/>
                    <a:pt x="21" y="3"/>
                    <a:pt x="21" y="5"/>
                  </a:cubicBezTo>
                  <a:cubicBezTo>
                    <a:pt x="14" y="7"/>
                    <a:pt x="7" y="9"/>
                    <a:pt x="0" y="11"/>
                  </a:cubicBezTo>
                  <a:cubicBezTo>
                    <a:pt x="1" y="10"/>
                    <a:pt x="1" y="9"/>
                    <a:pt x="1" y="8"/>
                  </a:cubicBezTo>
                  <a:cubicBezTo>
                    <a:pt x="6" y="6"/>
                    <a:pt x="13" y="3"/>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186"/>
            <p:cNvSpPr>
              <a:spLocks/>
            </p:cNvSpPr>
            <p:nvPr/>
          </p:nvSpPr>
          <p:spPr bwMode="auto">
            <a:xfrm>
              <a:off x="16684129" y="4337750"/>
              <a:ext cx="906463" cy="420688"/>
            </a:xfrm>
            <a:custGeom>
              <a:avLst/>
              <a:gdLst>
                <a:gd name="T0" fmla="*/ 335 w 346"/>
                <a:gd name="T1" fmla="*/ 0 h 160"/>
                <a:gd name="T2" fmla="*/ 346 w 346"/>
                <a:gd name="T3" fmla="*/ 3 h 160"/>
                <a:gd name="T4" fmla="*/ 343 w 346"/>
                <a:gd name="T5" fmla="*/ 5 h 160"/>
                <a:gd name="T6" fmla="*/ 322 w 346"/>
                <a:gd name="T7" fmla="*/ 10 h 160"/>
                <a:gd name="T8" fmla="*/ 322 w 346"/>
                <a:gd name="T9" fmla="*/ 12 h 160"/>
                <a:gd name="T10" fmla="*/ 328 w 346"/>
                <a:gd name="T11" fmla="*/ 13 h 160"/>
                <a:gd name="T12" fmla="*/ 326 w 346"/>
                <a:gd name="T13" fmla="*/ 16 h 160"/>
                <a:gd name="T14" fmla="*/ 304 w 346"/>
                <a:gd name="T15" fmla="*/ 26 h 160"/>
                <a:gd name="T16" fmla="*/ 318 w 346"/>
                <a:gd name="T17" fmla="*/ 29 h 160"/>
                <a:gd name="T18" fmla="*/ 316 w 346"/>
                <a:gd name="T19" fmla="*/ 32 h 160"/>
                <a:gd name="T20" fmla="*/ 290 w 346"/>
                <a:gd name="T21" fmla="*/ 39 h 160"/>
                <a:gd name="T22" fmla="*/ 289 w 346"/>
                <a:gd name="T23" fmla="*/ 41 h 160"/>
                <a:gd name="T24" fmla="*/ 294 w 346"/>
                <a:gd name="T25" fmla="*/ 45 h 160"/>
                <a:gd name="T26" fmla="*/ 266 w 346"/>
                <a:gd name="T27" fmla="*/ 52 h 160"/>
                <a:gd name="T28" fmla="*/ 247 w 346"/>
                <a:gd name="T29" fmla="*/ 65 h 160"/>
                <a:gd name="T30" fmla="*/ 247 w 346"/>
                <a:gd name="T31" fmla="*/ 69 h 160"/>
                <a:gd name="T32" fmla="*/ 247 w 346"/>
                <a:gd name="T33" fmla="*/ 70 h 160"/>
                <a:gd name="T34" fmla="*/ 256 w 346"/>
                <a:gd name="T35" fmla="*/ 70 h 160"/>
                <a:gd name="T36" fmla="*/ 254 w 346"/>
                <a:gd name="T37" fmla="*/ 73 h 160"/>
                <a:gd name="T38" fmla="*/ 239 w 346"/>
                <a:gd name="T39" fmla="*/ 81 h 160"/>
                <a:gd name="T40" fmla="*/ 225 w 346"/>
                <a:gd name="T41" fmla="*/ 82 h 160"/>
                <a:gd name="T42" fmla="*/ 223 w 346"/>
                <a:gd name="T43" fmla="*/ 80 h 160"/>
                <a:gd name="T44" fmla="*/ 223 w 346"/>
                <a:gd name="T45" fmla="*/ 79 h 160"/>
                <a:gd name="T46" fmla="*/ 229 w 346"/>
                <a:gd name="T47" fmla="*/ 75 h 160"/>
                <a:gd name="T48" fmla="*/ 229 w 346"/>
                <a:gd name="T49" fmla="*/ 74 h 160"/>
                <a:gd name="T50" fmla="*/ 221 w 346"/>
                <a:gd name="T51" fmla="*/ 74 h 160"/>
                <a:gd name="T52" fmla="*/ 215 w 346"/>
                <a:gd name="T53" fmla="*/ 80 h 160"/>
                <a:gd name="T54" fmla="*/ 219 w 346"/>
                <a:gd name="T55" fmla="*/ 85 h 160"/>
                <a:gd name="T56" fmla="*/ 241 w 346"/>
                <a:gd name="T57" fmla="*/ 86 h 160"/>
                <a:gd name="T58" fmla="*/ 239 w 346"/>
                <a:gd name="T59" fmla="*/ 89 h 160"/>
                <a:gd name="T60" fmla="*/ 192 w 346"/>
                <a:gd name="T61" fmla="*/ 108 h 160"/>
                <a:gd name="T62" fmla="*/ 163 w 346"/>
                <a:gd name="T63" fmla="*/ 122 h 160"/>
                <a:gd name="T64" fmla="*/ 166 w 346"/>
                <a:gd name="T65" fmla="*/ 125 h 160"/>
                <a:gd name="T66" fmla="*/ 189 w 346"/>
                <a:gd name="T67" fmla="*/ 122 h 160"/>
                <a:gd name="T68" fmla="*/ 187 w 346"/>
                <a:gd name="T69" fmla="*/ 125 h 160"/>
                <a:gd name="T70" fmla="*/ 121 w 346"/>
                <a:gd name="T71" fmla="*/ 145 h 160"/>
                <a:gd name="T72" fmla="*/ 123 w 346"/>
                <a:gd name="T73" fmla="*/ 142 h 160"/>
                <a:gd name="T74" fmla="*/ 126 w 346"/>
                <a:gd name="T75" fmla="*/ 140 h 160"/>
                <a:gd name="T76" fmla="*/ 126 w 346"/>
                <a:gd name="T77" fmla="*/ 139 h 160"/>
                <a:gd name="T78" fmla="*/ 123 w 346"/>
                <a:gd name="T79" fmla="*/ 139 h 160"/>
                <a:gd name="T80" fmla="*/ 55 w 346"/>
                <a:gd name="T81" fmla="*/ 150 h 160"/>
                <a:gd name="T82" fmla="*/ 52 w 346"/>
                <a:gd name="T83" fmla="*/ 147 h 160"/>
                <a:gd name="T84" fmla="*/ 53 w 346"/>
                <a:gd name="T85" fmla="*/ 137 h 160"/>
                <a:gd name="T86" fmla="*/ 177 w 346"/>
                <a:gd name="T87" fmla="*/ 82 h 160"/>
                <a:gd name="T88" fmla="*/ 177 w 346"/>
                <a:gd name="T89" fmla="*/ 81 h 160"/>
                <a:gd name="T90" fmla="*/ 176 w 346"/>
                <a:gd name="T91" fmla="*/ 80 h 160"/>
                <a:gd name="T92" fmla="*/ 85 w 346"/>
                <a:gd name="T93" fmla="*/ 87 h 160"/>
                <a:gd name="T94" fmla="*/ 87 w 346"/>
                <a:gd name="T95" fmla="*/ 84 h 160"/>
                <a:gd name="T96" fmla="*/ 92 w 346"/>
                <a:gd name="T97" fmla="*/ 82 h 160"/>
                <a:gd name="T98" fmla="*/ 90 w 346"/>
                <a:gd name="T99" fmla="*/ 80 h 160"/>
                <a:gd name="T100" fmla="*/ 67 w 346"/>
                <a:gd name="T101" fmla="*/ 92 h 160"/>
                <a:gd name="T102" fmla="*/ 38 w 346"/>
                <a:gd name="T103" fmla="*/ 94 h 160"/>
                <a:gd name="T104" fmla="*/ 0 w 346"/>
                <a:gd name="T105" fmla="*/ 105 h 160"/>
                <a:gd name="T106" fmla="*/ 3 w 346"/>
                <a:gd name="T107" fmla="*/ 100 h 160"/>
                <a:gd name="T108" fmla="*/ 105 w 346"/>
                <a:gd name="T109" fmla="*/ 70 h 160"/>
                <a:gd name="T110" fmla="*/ 151 w 346"/>
                <a:gd name="T111" fmla="*/ 65 h 160"/>
                <a:gd name="T112" fmla="*/ 146 w 346"/>
                <a:gd name="T113" fmla="*/ 63 h 160"/>
                <a:gd name="T114" fmla="*/ 184 w 346"/>
                <a:gd name="T115" fmla="*/ 54 h 160"/>
                <a:gd name="T116" fmla="*/ 292 w 346"/>
                <a:gd name="T117" fmla="*/ 24 h 160"/>
                <a:gd name="T118" fmla="*/ 292 w 346"/>
                <a:gd name="T119" fmla="*/ 14 h 160"/>
                <a:gd name="T120" fmla="*/ 305 w 346"/>
                <a:gd name="T121" fmla="*/ 6 h 160"/>
                <a:gd name="T122" fmla="*/ 335 w 346"/>
                <a:gd name="T123"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6" h="160">
                  <a:moveTo>
                    <a:pt x="335" y="0"/>
                  </a:moveTo>
                  <a:cubicBezTo>
                    <a:pt x="339" y="0"/>
                    <a:pt x="344" y="1"/>
                    <a:pt x="346" y="3"/>
                  </a:cubicBezTo>
                  <a:cubicBezTo>
                    <a:pt x="345" y="4"/>
                    <a:pt x="344" y="4"/>
                    <a:pt x="343" y="5"/>
                  </a:cubicBezTo>
                  <a:cubicBezTo>
                    <a:pt x="336" y="7"/>
                    <a:pt x="329" y="8"/>
                    <a:pt x="322" y="10"/>
                  </a:cubicBezTo>
                  <a:cubicBezTo>
                    <a:pt x="322" y="10"/>
                    <a:pt x="322" y="11"/>
                    <a:pt x="322" y="12"/>
                  </a:cubicBezTo>
                  <a:cubicBezTo>
                    <a:pt x="324" y="12"/>
                    <a:pt x="326" y="12"/>
                    <a:pt x="328" y="13"/>
                  </a:cubicBezTo>
                  <a:cubicBezTo>
                    <a:pt x="327" y="14"/>
                    <a:pt x="327" y="15"/>
                    <a:pt x="326" y="16"/>
                  </a:cubicBezTo>
                  <a:cubicBezTo>
                    <a:pt x="318" y="17"/>
                    <a:pt x="306" y="18"/>
                    <a:pt x="304" y="26"/>
                  </a:cubicBezTo>
                  <a:cubicBezTo>
                    <a:pt x="312" y="26"/>
                    <a:pt x="312" y="27"/>
                    <a:pt x="318" y="29"/>
                  </a:cubicBezTo>
                  <a:cubicBezTo>
                    <a:pt x="317" y="30"/>
                    <a:pt x="316" y="31"/>
                    <a:pt x="316" y="32"/>
                  </a:cubicBezTo>
                  <a:cubicBezTo>
                    <a:pt x="305" y="35"/>
                    <a:pt x="301" y="37"/>
                    <a:pt x="290" y="39"/>
                  </a:cubicBezTo>
                  <a:cubicBezTo>
                    <a:pt x="289" y="39"/>
                    <a:pt x="289" y="40"/>
                    <a:pt x="289" y="41"/>
                  </a:cubicBezTo>
                  <a:cubicBezTo>
                    <a:pt x="291" y="43"/>
                    <a:pt x="292" y="43"/>
                    <a:pt x="294" y="45"/>
                  </a:cubicBezTo>
                  <a:cubicBezTo>
                    <a:pt x="282" y="52"/>
                    <a:pt x="279" y="49"/>
                    <a:pt x="266" y="52"/>
                  </a:cubicBezTo>
                  <a:cubicBezTo>
                    <a:pt x="265" y="64"/>
                    <a:pt x="257" y="64"/>
                    <a:pt x="247" y="65"/>
                  </a:cubicBezTo>
                  <a:cubicBezTo>
                    <a:pt x="247" y="67"/>
                    <a:pt x="247" y="68"/>
                    <a:pt x="247" y="69"/>
                  </a:cubicBezTo>
                  <a:cubicBezTo>
                    <a:pt x="247" y="70"/>
                    <a:pt x="247" y="70"/>
                    <a:pt x="247" y="70"/>
                  </a:cubicBezTo>
                  <a:cubicBezTo>
                    <a:pt x="250" y="70"/>
                    <a:pt x="253" y="70"/>
                    <a:pt x="256" y="70"/>
                  </a:cubicBezTo>
                  <a:cubicBezTo>
                    <a:pt x="255" y="71"/>
                    <a:pt x="255" y="72"/>
                    <a:pt x="254" y="73"/>
                  </a:cubicBezTo>
                  <a:cubicBezTo>
                    <a:pt x="244" y="73"/>
                    <a:pt x="246" y="79"/>
                    <a:pt x="239" y="81"/>
                  </a:cubicBezTo>
                  <a:cubicBezTo>
                    <a:pt x="234" y="82"/>
                    <a:pt x="231" y="79"/>
                    <a:pt x="225" y="82"/>
                  </a:cubicBezTo>
                  <a:cubicBezTo>
                    <a:pt x="225" y="81"/>
                    <a:pt x="224" y="81"/>
                    <a:pt x="223" y="80"/>
                  </a:cubicBezTo>
                  <a:cubicBezTo>
                    <a:pt x="223" y="80"/>
                    <a:pt x="223" y="79"/>
                    <a:pt x="223" y="79"/>
                  </a:cubicBezTo>
                  <a:cubicBezTo>
                    <a:pt x="225" y="78"/>
                    <a:pt x="227" y="76"/>
                    <a:pt x="229" y="75"/>
                  </a:cubicBezTo>
                  <a:cubicBezTo>
                    <a:pt x="229" y="75"/>
                    <a:pt x="229" y="74"/>
                    <a:pt x="229" y="74"/>
                  </a:cubicBezTo>
                  <a:cubicBezTo>
                    <a:pt x="226" y="74"/>
                    <a:pt x="223" y="74"/>
                    <a:pt x="221" y="74"/>
                  </a:cubicBezTo>
                  <a:cubicBezTo>
                    <a:pt x="218" y="76"/>
                    <a:pt x="216" y="76"/>
                    <a:pt x="215" y="80"/>
                  </a:cubicBezTo>
                  <a:cubicBezTo>
                    <a:pt x="221" y="81"/>
                    <a:pt x="219" y="79"/>
                    <a:pt x="219" y="85"/>
                  </a:cubicBezTo>
                  <a:cubicBezTo>
                    <a:pt x="226" y="85"/>
                    <a:pt x="233" y="85"/>
                    <a:pt x="241" y="86"/>
                  </a:cubicBezTo>
                  <a:cubicBezTo>
                    <a:pt x="240" y="87"/>
                    <a:pt x="239" y="88"/>
                    <a:pt x="239" y="89"/>
                  </a:cubicBezTo>
                  <a:cubicBezTo>
                    <a:pt x="224" y="92"/>
                    <a:pt x="192" y="98"/>
                    <a:pt x="192" y="108"/>
                  </a:cubicBezTo>
                  <a:cubicBezTo>
                    <a:pt x="182" y="113"/>
                    <a:pt x="173" y="117"/>
                    <a:pt x="163" y="122"/>
                  </a:cubicBezTo>
                  <a:cubicBezTo>
                    <a:pt x="164" y="123"/>
                    <a:pt x="165" y="124"/>
                    <a:pt x="166" y="125"/>
                  </a:cubicBezTo>
                  <a:cubicBezTo>
                    <a:pt x="172" y="122"/>
                    <a:pt x="184" y="117"/>
                    <a:pt x="189" y="122"/>
                  </a:cubicBezTo>
                  <a:cubicBezTo>
                    <a:pt x="188" y="123"/>
                    <a:pt x="188" y="124"/>
                    <a:pt x="187" y="125"/>
                  </a:cubicBezTo>
                  <a:cubicBezTo>
                    <a:pt x="171" y="132"/>
                    <a:pt x="136" y="146"/>
                    <a:pt x="121" y="145"/>
                  </a:cubicBezTo>
                  <a:cubicBezTo>
                    <a:pt x="121" y="144"/>
                    <a:pt x="122" y="143"/>
                    <a:pt x="123" y="142"/>
                  </a:cubicBezTo>
                  <a:cubicBezTo>
                    <a:pt x="124" y="142"/>
                    <a:pt x="125" y="141"/>
                    <a:pt x="126" y="140"/>
                  </a:cubicBezTo>
                  <a:cubicBezTo>
                    <a:pt x="126" y="140"/>
                    <a:pt x="126" y="140"/>
                    <a:pt x="126" y="139"/>
                  </a:cubicBezTo>
                  <a:cubicBezTo>
                    <a:pt x="125" y="139"/>
                    <a:pt x="124" y="139"/>
                    <a:pt x="123" y="139"/>
                  </a:cubicBezTo>
                  <a:cubicBezTo>
                    <a:pt x="104" y="135"/>
                    <a:pt x="66" y="160"/>
                    <a:pt x="55" y="150"/>
                  </a:cubicBezTo>
                  <a:cubicBezTo>
                    <a:pt x="54" y="149"/>
                    <a:pt x="53" y="148"/>
                    <a:pt x="52" y="147"/>
                  </a:cubicBezTo>
                  <a:cubicBezTo>
                    <a:pt x="54" y="141"/>
                    <a:pt x="51" y="143"/>
                    <a:pt x="53" y="137"/>
                  </a:cubicBezTo>
                  <a:cubicBezTo>
                    <a:pt x="93" y="122"/>
                    <a:pt x="150" y="111"/>
                    <a:pt x="177" y="82"/>
                  </a:cubicBezTo>
                  <a:cubicBezTo>
                    <a:pt x="177" y="81"/>
                    <a:pt x="177" y="81"/>
                    <a:pt x="177" y="81"/>
                  </a:cubicBezTo>
                  <a:cubicBezTo>
                    <a:pt x="177" y="81"/>
                    <a:pt x="177" y="80"/>
                    <a:pt x="176" y="80"/>
                  </a:cubicBezTo>
                  <a:cubicBezTo>
                    <a:pt x="146" y="80"/>
                    <a:pt x="113" y="93"/>
                    <a:pt x="85" y="87"/>
                  </a:cubicBezTo>
                  <a:cubicBezTo>
                    <a:pt x="86" y="86"/>
                    <a:pt x="87" y="85"/>
                    <a:pt x="87" y="84"/>
                  </a:cubicBezTo>
                  <a:cubicBezTo>
                    <a:pt x="89" y="83"/>
                    <a:pt x="90" y="82"/>
                    <a:pt x="92" y="82"/>
                  </a:cubicBezTo>
                  <a:cubicBezTo>
                    <a:pt x="91" y="81"/>
                    <a:pt x="91" y="81"/>
                    <a:pt x="90" y="80"/>
                  </a:cubicBezTo>
                  <a:cubicBezTo>
                    <a:pt x="79" y="82"/>
                    <a:pt x="76" y="90"/>
                    <a:pt x="67" y="92"/>
                  </a:cubicBezTo>
                  <a:cubicBezTo>
                    <a:pt x="58" y="95"/>
                    <a:pt x="49" y="92"/>
                    <a:pt x="38" y="94"/>
                  </a:cubicBezTo>
                  <a:cubicBezTo>
                    <a:pt x="25" y="97"/>
                    <a:pt x="13" y="102"/>
                    <a:pt x="0" y="105"/>
                  </a:cubicBezTo>
                  <a:cubicBezTo>
                    <a:pt x="1" y="103"/>
                    <a:pt x="2" y="102"/>
                    <a:pt x="3" y="100"/>
                  </a:cubicBezTo>
                  <a:cubicBezTo>
                    <a:pt x="38" y="93"/>
                    <a:pt x="74" y="80"/>
                    <a:pt x="105" y="70"/>
                  </a:cubicBezTo>
                  <a:cubicBezTo>
                    <a:pt x="117" y="67"/>
                    <a:pt x="147" y="68"/>
                    <a:pt x="151" y="65"/>
                  </a:cubicBezTo>
                  <a:cubicBezTo>
                    <a:pt x="149" y="64"/>
                    <a:pt x="147" y="63"/>
                    <a:pt x="146" y="63"/>
                  </a:cubicBezTo>
                  <a:cubicBezTo>
                    <a:pt x="152" y="58"/>
                    <a:pt x="178" y="52"/>
                    <a:pt x="184" y="54"/>
                  </a:cubicBezTo>
                  <a:cubicBezTo>
                    <a:pt x="213" y="46"/>
                    <a:pt x="271" y="38"/>
                    <a:pt x="292" y="24"/>
                  </a:cubicBezTo>
                  <a:cubicBezTo>
                    <a:pt x="291" y="18"/>
                    <a:pt x="290" y="18"/>
                    <a:pt x="292" y="14"/>
                  </a:cubicBezTo>
                  <a:cubicBezTo>
                    <a:pt x="296" y="11"/>
                    <a:pt x="301" y="9"/>
                    <a:pt x="305" y="6"/>
                  </a:cubicBezTo>
                  <a:cubicBezTo>
                    <a:pt x="315" y="4"/>
                    <a:pt x="325" y="2"/>
                    <a:pt x="3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187"/>
            <p:cNvSpPr>
              <a:spLocks/>
            </p:cNvSpPr>
            <p:nvPr/>
          </p:nvSpPr>
          <p:spPr bwMode="auto">
            <a:xfrm>
              <a:off x="16682541" y="4367913"/>
              <a:ext cx="36513" cy="17463"/>
            </a:xfrm>
            <a:custGeom>
              <a:avLst/>
              <a:gdLst>
                <a:gd name="T0" fmla="*/ 11 w 14"/>
                <a:gd name="T1" fmla="*/ 0 h 7"/>
                <a:gd name="T2" fmla="*/ 14 w 14"/>
                <a:gd name="T3" fmla="*/ 1 h 7"/>
                <a:gd name="T4" fmla="*/ 11 w 14"/>
                <a:gd name="T5" fmla="*/ 5 h 7"/>
                <a:gd name="T6" fmla="*/ 0 w 14"/>
                <a:gd name="T7" fmla="*/ 3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1"/>
                  </a:cubicBezTo>
                  <a:cubicBezTo>
                    <a:pt x="13" y="2"/>
                    <a:pt x="12" y="3"/>
                    <a:pt x="11" y="5"/>
                  </a:cubicBezTo>
                  <a:cubicBezTo>
                    <a:pt x="6" y="5"/>
                    <a:pt x="2" y="7"/>
                    <a:pt x="0" y="3"/>
                  </a:cubicBezTo>
                  <a:cubicBezTo>
                    <a:pt x="5" y="2"/>
                    <a:pt x="8" y="3"/>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188"/>
            <p:cNvSpPr>
              <a:spLocks/>
            </p:cNvSpPr>
            <p:nvPr/>
          </p:nvSpPr>
          <p:spPr bwMode="auto">
            <a:xfrm>
              <a:off x="16631741" y="4380613"/>
              <a:ext cx="22225" cy="9525"/>
            </a:xfrm>
            <a:custGeom>
              <a:avLst/>
              <a:gdLst>
                <a:gd name="T0" fmla="*/ 3 w 8"/>
                <a:gd name="T1" fmla="*/ 0 h 4"/>
                <a:gd name="T2" fmla="*/ 8 w 8"/>
                <a:gd name="T3" fmla="*/ 1 h 4"/>
                <a:gd name="T4" fmla="*/ 7 w 8"/>
                <a:gd name="T5" fmla="*/ 3 h 4"/>
                <a:gd name="T6" fmla="*/ 5 w 8"/>
                <a:gd name="T7" fmla="*/ 3 h 4"/>
                <a:gd name="T8" fmla="*/ 0 w 8"/>
                <a:gd name="T9" fmla="*/ 4 h 4"/>
                <a:gd name="T10" fmla="*/ 0 w 8"/>
                <a:gd name="T11" fmla="*/ 3 h 4"/>
                <a:gd name="T12" fmla="*/ 2 w 8"/>
                <a:gd name="T13" fmla="*/ 1 h 4"/>
                <a:gd name="T14" fmla="*/ 3 w 8"/>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4">
                  <a:moveTo>
                    <a:pt x="3" y="0"/>
                  </a:moveTo>
                  <a:cubicBezTo>
                    <a:pt x="5" y="0"/>
                    <a:pt x="7" y="1"/>
                    <a:pt x="8" y="1"/>
                  </a:cubicBezTo>
                  <a:cubicBezTo>
                    <a:pt x="8" y="2"/>
                    <a:pt x="8" y="3"/>
                    <a:pt x="7" y="3"/>
                  </a:cubicBezTo>
                  <a:cubicBezTo>
                    <a:pt x="7" y="3"/>
                    <a:pt x="6" y="3"/>
                    <a:pt x="5" y="3"/>
                  </a:cubicBezTo>
                  <a:cubicBezTo>
                    <a:pt x="3" y="4"/>
                    <a:pt x="2" y="4"/>
                    <a:pt x="0" y="4"/>
                  </a:cubicBezTo>
                  <a:cubicBezTo>
                    <a:pt x="0" y="4"/>
                    <a:pt x="0" y="4"/>
                    <a:pt x="0" y="3"/>
                  </a:cubicBezTo>
                  <a:cubicBezTo>
                    <a:pt x="0" y="2"/>
                    <a:pt x="1" y="1"/>
                    <a:pt x="2"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189"/>
            <p:cNvSpPr>
              <a:spLocks/>
            </p:cNvSpPr>
            <p:nvPr/>
          </p:nvSpPr>
          <p:spPr bwMode="auto">
            <a:xfrm>
              <a:off x="17460416" y="4445700"/>
              <a:ext cx="28575" cy="15875"/>
            </a:xfrm>
            <a:custGeom>
              <a:avLst/>
              <a:gdLst>
                <a:gd name="T0" fmla="*/ 9 w 11"/>
                <a:gd name="T1" fmla="*/ 0 h 6"/>
                <a:gd name="T2" fmla="*/ 10 w 11"/>
                <a:gd name="T3" fmla="*/ 3 h 6"/>
                <a:gd name="T4" fmla="*/ 3 w 11"/>
                <a:gd name="T5" fmla="*/ 6 h 6"/>
                <a:gd name="T6" fmla="*/ 0 w 11"/>
                <a:gd name="T7" fmla="*/ 5 h 6"/>
                <a:gd name="T8" fmla="*/ 0 w 11"/>
                <a:gd name="T9" fmla="*/ 4 h 6"/>
                <a:gd name="T10" fmla="*/ 9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9" y="0"/>
                  </a:moveTo>
                  <a:cubicBezTo>
                    <a:pt x="11" y="2"/>
                    <a:pt x="10" y="0"/>
                    <a:pt x="10" y="3"/>
                  </a:cubicBezTo>
                  <a:cubicBezTo>
                    <a:pt x="8" y="4"/>
                    <a:pt x="6" y="5"/>
                    <a:pt x="3" y="6"/>
                  </a:cubicBezTo>
                  <a:cubicBezTo>
                    <a:pt x="2" y="6"/>
                    <a:pt x="1" y="6"/>
                    <a:pt x="0" y="5"/>
                  </a:cubicBezTo>
                  <a:cubicBezTo>
                    <a:pt x="0" y="5"/>
                    <a:pt x="0" y="5"/>
                    <a:pt x="0" y="4"/>
                  </a:cubicBezTo>
                  <a:cubicBezTo>
                    <a:pt x="3" y="3"/>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190"/>
            <p:cNvSpPr>
              <a:spLocks/>
            </p:cNvSpPr>
            <p:nvPr/>
          </p:nvSpPr>
          <p:spPr bwMode="auto">
            <a:xfrm>
              <a:off x="16239629" y="4493325"/>
              <a:ext cx="63500" cy="17463"/>
            </a:xfrm>
            <a:custGeom>
              <a:avLst/>
              <a:gdLst>
                <a:gd name="T0" fmla="*/ 10 w 24"/>
                <a:gd name="T1" fmla="*/ 0 h 7"/>
                <a:gd name="T2" fmla="*/ 24 w 24"/>
                <a:gd name="T3" fmla="*/ 1 h 7"/>
                <a:gd name="T4" fmla="*/ 0 w 24"/>
                <a:gd name="T5" fmla="*/ 7 h 7"/>
                <a:gd name="T6" fmla="*/ 1 w 24"/>
                <a:gd name="T7" fmla="*/ 5 h 7"/>
                <a:gd name="T8" fmla="*/ 10 w 24"/>
                <a:gd name="T9" fmla="*/ 0 h 7"/>
              </a:gdLst>
              <a:ahLst/>
              <a:cxnLst>
                <a:cxn ang="0">
                  <a:pos x="T0" y="T1"/>
                </a:cxn>
                <a:cxn ang="0">
                  <a:pos x="T2" y="T3"/>
                </a:cxn>
                <a:cxn ang="0">
                  <a:pos x="T4" y="T5"/>
                </a:cxn>
                <a:cxn ang="0">
                  <a:pos x="T6" y="T7"/>
                </a:cxn>
                <a:cxn ang="0">
                  <a:pos x="T8" y="T9"/>
                </a:cxn>
              </a:cxnLst>
              <a:rect l="0" t="0" r="r" b="b"/>
              <a:pathLst>
                <a:path w="24" h="7">
                  <a:moveTo>
                    <a:pt x="10" y="0"/>
                  </a:moveTo>
                  <a:cubicBezTo>
                    <a:pt x="15" y="0"/>
                    <a:pt x="19" y="0"/>
                    <a:pt x="24" y="1"/>
                  </a:cubicBezTo>
                  <a:cubicBezTo>
                    <a:pt x="20" y="6"/>
                    <a:pt x="9" y="7"/>
                    <a:pt x="0" y="7"/>
                  </a:cubicBezTo>
                  <a:cubicBezTo>
                    <a:pt x="0" y="6"/>
                    <a:pt x="1" y="6"/>
                    <a:pt x="1" y="5"/>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91"/>
            <p:cNvSpPr>
              <a:spLocks/>
            </p:cNvSpPr>
            <p:nvPr/>
          </p:nvSpPr>
          <p:spPr bwMode="auto">
            <a:xfrm>
              <a:off x="16168191" y="4510788"/>
              <a:ext cx="50800" cy="22225"/>
            </a:xfrm>
            <a:custGeom>
              <a:avLst/>
              <a:gdLst>
                <a:gd name="T0" fmla="*/ 11 w 19"/>
                <a:gd name="T1" fmla="*/ 0 h 8"/>
                <a:gd name="T2" fmla="*/ 14 w 19"/>
                <a:gd name="T3" fmla="*/ 0 h 8"/>
                <a:gd name="T4" fmla="*/ 19 w 19"/>
                <a:gd name="T5" fmla="*/ 5 h 8"/>
                <a:gd name="T6" fmla="*/ 18 w 19"/>
                <a:gd name="T7" fmla="*/ 7 h 8"/>
                <a:gd name="T8" fmla="*/ 16 w 19"/>
                <a:gd name="T9" fmla="*/ 7 h 8"/>
                <a:gd name="T10" fmla="*/ 0 w 19"/>
                <a:gd name="T11" fmla="*/ 8 h 8"/>
                <a:gd name="T12" fmla="*/ 2 w 19"/>
                <a:gd name="T13" fmla="*/ 5 h 8"/>
                <a:gd name="T14" fmla="*/ 11 w 19"/>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11" y="0"/>
                  </a:moveTo>
                  <a:cubicBezTo>
                    <a:pt x="12" y="0"/>
                    <a:pt x="13" y="0"/>
                    <a:pt x="14" y="0"/>
                  </a:cubicBezTo>
                  <a:cubicBezTo>
                    <a:pt x="16" y="5"/>
                    <a:pt x="15" y="3"/>
                    <a:pt x="19" y="5"/>
                  </a:cubicBezTo>
                  <a:cubicBezTo>
                    <a:pt x="19" y="6"/>
                    <a:pt x="19" y="7"/>
                    <a:pt x="18" y="7"/>
                  </a:cubicBezTo>
                  <a:cubicBezTo>
                    <a:pt x="18" y="7"/>
                    <a:pt x="17" y="7"/>
                    <a:pt x="16" y="7"/>
                  </a:cubicBezTo>
                  <a:cubicBezTo>
                    <a:pt x="11" y="7"/>
                    <a:pt x="5" y="8"/>
                    <a:pt x="0" y="8"/>
                  </a:cubicBezTo>
                  <a:cubicBezTo>
                    <a:pt x="1" y="7"/>
                    <a:pt x="1" y="6"/>
                    <a:pt x="2" y="5"/>
                  </a:cubicBezTo>
                  <a:cubicBezTo>
                    <a:pt x="5" y="4"/>
                    <a:pt x="8"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92"/>
            <p:cNvSpPr>
              <a:spLocks/>
            </p:cNvSpPr>
            <p:nvPr/>
          </p:nvSpPr>
          <p:spPr bwMode="auto">
            <a:xfrm>
              <a:off x="16365041" y="4518725"/>
              <a:ext cx="63500" cy="26987"/>
            </a:xfrm>
            <a:custGeom>
              <a:avLst/>
              <a:gdLst>
                <a:gd name="T0" fmla="*/ 16 w 24"/>
                <a:gd name="T1" fmla="*/ 0 h 10"/>
                <a:gd name="T2" fmla="*/ 24 w 24"/>
                <a:gd name="T3" fmla="*/ 2 h 10"/>
                <a:gd name="T4" fmla="*/ 23 w 24"/>
                <a:gd name="T5" fmla="*/ 4 h 10"/>
                <a:gd name="T6" fmla="*/ 0 w 24"/>
                <a:gd name="T7" fmla="*/ 7 h 10"/>
                <a:gd name="T8" fmla="*/ 1 w 24"/>
                <a:gd name="T9" fmla="*/ 5 h 10"/>
                <a:gd name="T10" fmla="*/ 16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6" y="0"/>
                  </a:moveTo>
                  <a:cubicBezTo>
                    <a:pt x="19" y="1"/>
                    <a:pt x="21" y="2"/>
                    <a:pt x="24" y="2"/>
                  </a:cubicBezTo>
                  <a:cubicBezTo>
                    <a:pt x="24" y="3"/>
                    <a:pt x="23" y="4"/>
                    <a:pt x="23" y="4"/>
                  </a:cubicBezTo>
                  <a:cubicBezTo>
                    <a:pt x="17" y="6"/>
                    <a:pt x="5" y="10"/>
                    <a:pt x="0" y="7"/>
                  </a:cubicBezTo>
                  <a:cubicBezTo>
                    <a:pt x="0" y="6"/>
                    <a:pt x="1" y="6"/>
                    <a:pt x="1" y="5"/>
                  </a:cubicBezTo>
                  <a:cubicBezTo>
                    <a:pt x="6" y="4"/>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93"/>
            <p:cNvSpPr>
              <a:spLocks/>
            </p:cNvSpPr>
            <p:nvPr/>
          </p:nvSpPr>
          <p:spPr bwMode="auto">
            <a:xfrm>
              <a:off x="16268204" y="4558413"/>
              <a:ext cx="15875" cy="11113"/>
            </a:xfrm>
            <a:custGeom>
              <a:avLst/>
              <a:gdLst>
                <a:gd name="T0" fmla="*/ 2 w 6"/>
                <a:gd name="T1" fmla="*/ 0 h 4"/>
                <a:gd name="T2" fmla="*/ 6 w 6"/>
                <a:gd name="T3" fmla="*/ 0 h 4"/>
                <a:gd name="T4" fmla="*/ 4 w 6"/>
                <a:gd name="T5" fmla="*/ 4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4" y="0"/>
                    <a:pt x="5" y="0"/>
                    <a:pt x="6" y="0"/>
                  </a:cubicBezTo>
                  <a:cubicBezTo>
                    <a:pt x="6" y="1"/>
                    <a:pt x="5" y="2"/>
                    <a:pt x="4" y="4"/>
                  </a:cubicBezTo>
                  <a:cubicBezTo>
                    <a:pt x="3" y="4"/>
                    <a:pt x="2" y="4"/>
                    <a:pt x="0" y="4"/>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94"/>
            <p:cNvSpPr>
              <a:spLocks/>
            </p:cNvSpPr>
            <p:nvPr/>
          </p:nvSpPr>
          <p:spPr bwMode="auto">
            <a:xfrm>
              <a:off x="16174541" y="4561588"/>
              <a:ext cx="88900" cy="25400"/>
            </a:xfrm>
            <a:custGeom>
              <a:avLst/>
              <a:gdLst>
                <a:gd name="T0" fmla="*/ 25 w 34"/>
                <a:gd name="T1" fmla="*/ 0 h 10"/>
                <a:gd name="T2" fmla="*/ 33 w 34"/>
                <a:gd name="T3" fmla="*/ 1 h 10"/>
                <a:gd name="T4" fmla="*/ 34 w 34"/>
                <a:gd name="T5" fmla="*/ 2 h 10"/>
                <a:gd name="T6" fmla="*/ 33 w 34"/>
                <a:gd name="T7" fmla="*/ 4 h 10"/>
                <a:gd name="T8" fmla="*/ 25 w 34"/>
                <a:gd name="T9" fmla="*/ 10 h 10"/>
                <a:gd name="T10" fmla="*/ 0 w 34"/>
                <a:gd name="T11" fmla="*/ 9 h 10"/>
                <a:gd name="T12" fmla="*/ 1 w 34"/>
                <a:gd name="T13" fmla="*/ 6 h 10"/>
                <a:gd name="T14" fmla="*/ 18 w 34"/>
                <a:gd name="T15" fmla="*/ 7 h 10"/>
                <a:gd name="T16" fmla="*/ 25 w 34"/>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0">
                  <a:moveTo>
                    <a:pt x="25" y="0"/>
                  </a:moveTo>
                  <a:cubicBezTo>
                    <a:pt x="27" y="0"/>
                    <a:pt x="30" y="0"/>
                    <a:pt x="33" y="1"/>
                  </a:cubicBezTo>
                  <a:cubicBezTo>
                    <a:pt x="33" y="1"/>
                    <a:pt x="33" y="1"/>
                    <a:pt x="34" y="2"/>
                  </a:cubicBezTo>
                  <a:cubicBezTo>
                    <a:pt x="33" y="2"/>
                    <a:pt x="33" y="3"/>
                    <a:pt x="33" y="4"/>
                  </a:cubicBezTo>
                  <a:cubicBezTo>
                    <a:pt x="30" y="6"/>
                    <a:pt x="27" y="8"/>
                    <a:pt x="25" y="10"/>
                  </a:cubicBezTo>
                  <a:cubicBezTo>
                    <a:pt x="14" y="10"/>
                    <a:pt x="10" y="10"/>
                    <a:pt x="0" y="9"/>
                  </a:cubicBezTo>
                  <a:cubicBezTo>
                    <a:pt x="0" y="8"/>
                    <a:pt x="1" y="7"/>
                    <a:pt x="1" y="6"/>
                  </a:cubicBezTo>
                  <a:cubicBezTo>
                    <a:pt x="8" y="4"/>
                    <a:pt x="11" y="6"/>
                    <a:pt x="18" y="7"/>
                  </a:cubicBezTo>
                  <a:cubicBezTo>
                    <a:pt x="20" y="5"/>
                    <a:pt x="23" y="2"/>
                    <a:pt x="2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95"/>
            <p:cNvSpPr>
              <a:spLocks/>
            </p:cNvSpPr>
            <p:nvPr/>
          </p:nvSpPr>
          <p:spPr bwMode="auto">
            <a:xfrm>
              <a:off x="16126916" y="4593338"/>
              <a:ext cx="15875" cy="9525"/>
            </a:xfrm>
            <a:custGeom>
              <a:avLst/>
              <a:gdLst>
                <a:gd name="T0" fmla="*/ 2 w 6"/>
                <a:gd name="T1" fmla="*/ 0 h 4"/>
                <a:gd name="T2" fmla="*/ 6 w 6"/>
                <a:gd name="T3" fmla="*/ 1 h 4"/>
                <a:gd name="T4" fmla="*/ 4 w 6"/>
                <a:gd name="T5" fmla="*/ 3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3" y="0"/>
                    <a:pt x="5" y="1"/>
                    <a:pt x="6" y="1"/>
                  </a:cubicBezTo>
                  <a:cubicBezTo>
                    <a:pt x="5" y="2"/>
                    <a:pt x="4" y="2"/>
                    <a:pt x="4" y="3"/>
                  </a:cubicBezTo>
                  <a:cubicBezTo>
                    <a:pt x="2" y="3"/>
                    <a:pt x="1" y="4"/>
                    <a:pt x="0" y="4"/>
                  </a:cubicBezTo>
                  <a:cubicBezTo>
                    <a:pt x="0" y="3"/>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96"/>
            <p:cNvSpPr>
              <a:spLocks/>
            </p:cNvSpPr>
            <p:nvPr/>
          </p:nvSpPr>
          <p:spPr bwMode="auto">
            <a:xfrm>
              <a:off x="16198354" y="4598100"/>
              <a:ext cx="90488" cy="44450"/>
            </a:xfrm>
            <a:custGeom>
              <a:avLst/>
              <a:gdLst>
                <a:gd name="T0" fmla="*/ 34 w 35"/>
                <a:gd name="T1" fmla="*/ 0 h 17"/>
                <a:gd name="T2" fmla="*/ 34 w 35"/>
                <a:gd name="T3" fmla="*/ 4 h 17"/>
                <a:gd name="T4" fmla="*/ 0 w 35"/>
                <a:gd name="T5" fmla="*/ 10 h 17"/>
                <a:gd name="T6" fmla="*/ 1 w 35"/>
                <a:gd name="T7" fmla="*/ 8 h 17"/>
                <a:gd name="T8" fmla="*/ 34 w 35"/>
                <a:gd name="T9" fmla="*/ 0 h 17"/>
              </a:gdLst>
              <a:ahLst/>
              <a:cxnLst>
                <a:cxn ang="0">
                  <a:pos x="T0" y="T1"/>
                </a:cxn>
                <a:cxn ang="0">
                  <a:pos x="T2" y="T3"/>
                </a:cxn>
                <a:cxn ang="0">
                  <a:pos x="T4" y="T5"/>
                </a:cxn>
                <a:cxn ang="0">
                  <a:pos x="T6" y="T7"/>
                </a:cxn>
                <a:cxn ang="0">
                  <a:pos x="T8" y="T9"/>
                </a:cxn>
              </a:cxnLst>
              <a:rect l="0" t="0" r="r" b="b"/>
              <a:pathLst>
                <a:path w="35" h="17">
                  <a:moveTo>
                    <a:pt x="34" y="0"/>
                  </a:moveTo>
                  <a:cubicBezTo>
                    <a:pt x="35" y="3"/>
                    <a:pt x="35" y="0"/>
                    <a:pt x="34" y="4"/>
                  </a:cubicBezTo>
                  <a:cubicBezTo>
                    <a:pt x="25" y="7"/>
                    <a:pt x="9" y="17"/>
                    <a:pt x="0" y="10"/>
                  </a:cubicBezTo>
                  <a:cubicBezTo>
                    <a:pt x="0" y="9"/>
                    <a:pt x="0" y="8"/>
                    <a:pt x="1" y="8"/>
                  </a:cubicBezTo>
                  <a:cubicBezTo>
                    <a:pt x="12" y="5"/>
                    <a:pt x="23" y="3"/>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97"/>
            <p:cNvSpPr>
              <a:spLocks/>
            </p:cNvSpPr>
            <p:nvPr/>
          </p:nvSpPr>
          <p:spPr bwMode="auto">
            <a:xfrm>
              <a:off x="15957054" y="4626675"/>
              <a:ext cx="88900" cy="26988"/>
            </a:xfrm>
            <a:custGeom>
              <a:avLst/>
              <a:gdLst>
                <a:gd name="T0" fmla="*/ 21 w 34"/>
                <a:gd name="T1" fmla="*/ 0 h 10"/>
                <a:gd name="T2" fmla="*/ 34 w 34"/>
                <a:gd name="T3" fmla="*/ 1 h 10"/>
                <a:gd name="T4" fmla="*/ 33 w 34"/>
                <a:gd name="T5" fmla="*/ 4 h 10"/>
                <a:gd name="T6" fmla="*/ 0 w 34"/>
                <a:gd name="T7" fmla="*/ 6 h 10"/>
                <a:gd name="T8" fmla="*/ 5 w 34"/>
                <a:gd name="T9" fmla="*/ 3 h 10"/>
                <a:gd name="T10" fmla="*/ 21 w 34"/>
                <a:gd name="T11" fmla="*/ 0 h 10"/>
              </a:gdLst>
              <a:ahLst/>
              <a:cxnLst>
                <a:cxn ang="0">
                  <a:pos x="T0" y="T1"/>
                </a:cxn>
                <a:cxn ang="0">
                  <a:pos x="T2" y="T3"/>
                </a:cxn>
                <a:cxn ang="0">
                  <a:pos x="T4" y="T5"/>
                </a:cxn>
                <a:cxn ang="0">
                  <a:pos x="T6" y="T7"/>
                </a:cxn>
                <a:cxn ang="0">
                  <a:pos x="T8" y="T9"/>
                </a:cxn>
                <a:cxn ang="0">
                  <a:pos x="T10" y="T11"/>
                </a:cxn>
              </a:cxnLst>
              <a:rect l="0" t="0" r="r" b="b"/>
              <a:pathLst>
                <a:path w="34" h="10">
                  <a:moveTo>
                    <a:pt x="21" y="0"/>
                  </a:moveTo>
                  <a:cubicBezTo>
                    <a:pt x="25" y="0"/>
                    <a:pt x="29" y="0"/>
                    <a:pt x="34" y="1"/>
                  </a:cubicBezTo>
                  <a:cubicBezTo>
                    <a:pt x="34" y="2"/>
                    <a:pt x="33" y="3"/>
                    <a:pt x="33" y="4"/>
                  </a:cubicBezTo>
                  <a:cubicBezTo>
                    <a:pt x="22" y="5"/>
                    <a:pt x="14" y="10"/>
                    <a:pt x="0" y="6"/>
                  </a:cubicBezTo>
                  <a:cubicBezTo>
                    <a:pt x="2" y="5"/>
                    <a:pt x="4" y="4"/>
                    <a:pt x="5" y="3"/>
                  </a:cubicBezTo>
                  <a:cubicBezTo>
                    <a:pt x="9" y="3"/>
                    <a:pt x="17"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98"/>
            <p:cNvSpPr>
              <a:spLocks/>
            </p:cNvSpPr>
            <p:nvPr/>
          </p:nvSpPr>
          <p:spPr bwMode="auto">
            <a:xfrm>
              <a:off x="15780841" y="4629850"/>
              <a:ext cx="42863" cy="15875"/>
            </a:xfrm>
            <a:custGeom>
              <a:avLst/>
              <a:gdLst>
                <a:gd name="T0" fmla="*/ 13 w 16"/>
                <a:gd name="T1" fmla="*/ 0 h 6"/>
                <a:gd name="T2" fmla="*/ 16 w 16"/>
                <a:gd name="T3" fmla="*/ 0 h 6"/>
                <a:gd name="T4" fmla="*/ 15 w 16"/>
                <a:gd name="T5" fmla="*/ 3 h 6"/>
                <a:gd name="T6" fmla="*/ 0 w 16"/>
                <a:gd name="T7" fmla="*/ 6 h 6"/>
                <a:gd name="T8" fmla="*/ 13 w 16"/>
                <a:gd name="T9" fmla="*/ 0 h 6"/>
              </a:gdLst>
              <a:ahLst/>
              <a:cxnLst>
                <a:cxn ang="0">
                  <a:pos x="T0" y="T1"/>
                </a:cxn>
                <a:cxn ang="0">
                  <a:pos x="T2" y="T3"/>
                </a:cxn>
                <a:cxn ang="0">
                  <a:pos x="T4" y="T5"/>
                </a:cxn>
                <a:cxn ang="0">
                  <a:pos x="T6" y="T7"/>
                </a:cxn>
                <a:cxn ang="0">
                  <a:pos x="T8" y="T9"/>
                </a:cxn>
              </a:cxnLst>
              <a:rect l="0" t="0" r="r" b="b"/>
              <a:pathLst>
                <a:path w="16" h="6">
                  <a:moveTo>
                    <a:pt x="13" y="0"/>
                  </a:moveTo>
                  <a:cubicBezTo>
                    <a:pt x="14" y="0"/>
                    <a:pt x="15" y="0"/>
                    <a:pt x="16" y="0"/>
                  </a:cubicBezTo>
                  <a:cubicBezTo>
                    <a:pt x="16" y="1"/>
                    <a:pt x="15" y="2"/>
                    <a:pt x="15" y="3"/>
                  </a:cubicBezTo>
                  <a:cubicBezTo>
                    <a:pt x="10" y="4"/>
                    <a:pt x="5" y="5"/>
                    <a:pt x="0" y="6"/>
                  </a:cubicBezTo>
                  <a:cubicBezTo>
                    <a:pt x="3" y="2"/>
                    <a:pt x="9" y="2"/>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99"/>
            <p:cNvSpPr>
              <a:spLocks/>
            </p:cNvSpPr>
            <p:nvPr/>
          </p:nvSpPr>
          <p:spPr bwMode="auto">
            <a:xfrm>
              <a:off x="16041191" y="4629850"/>
              <a:ext cx="142875" cy="52388"/>
            </a:xfrm>
            <a:custGeom>
              <a:avLst/>
              <a:gdLst>
                <a:gd name="T0" fmla="*/ 42 w 55"/>
                <a:gd name="T1" fmla="*/ 0 h 20"/>
                <a:gd name="T2" fmla="*/ 55 w 55"/>
                <a:gd name="T3" fmla="*/ 1 h 20"/>
                <a:gd name="T4" fmla="*/ 54 w 55"/>
                <a:gd name="T5" fmla="*/ 4 h 20"/>
                <a:gd name="T6" fmla="*/ 0 w 55"/>
                <a:gd name="T7" fmla="*/ 18 h 20"/>
                <a:gd name="T8" fmla="*/ 2 w 55"/>
                <a:gd name="T9" fmla="*/ 15 h 20"/>
                <a:gd name="T10" fmla="*/ 18 w 55"/>
                <a:gd name="T11" fmla="*/ 9 h 20"/>
                <a:gd name="T12" fmla="*/ 15 w 55"/>
                <a:gd name="T13" fmla="*/ 5 h 20"/>
                <a:gd name="T14" fmla="*/ 42 w 55"/>
                <a:gd name="T15" fmla="*/ 0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20">
                  <a:moveTo>
                    <a:pt x="42" y="0"/>
                  </a:moveTo>
                  <a:cubicBezTo>
                    <a:pt x="46" y="0"/>
                    <a:pt x="51" y="0"/>
                    <a:pt x="55" y="1"/>
                  </a:cubicBezTo>
                  <a:cubicBezTo>
                    <a:pt x="54" y="2"/>
                    <a:pt x="54" y="3"/>
                    <a:pt x="54" y="4"/>
                  </a:cubicBezTo>
                  <a:cubicBezTo>
                    <a:pt x="32" y="5"/>
                    <a:pt x="14" y="20"/>
                    <a:pt x="0" y="18"/>
                  </a:cubicBezTo>
                  <a:cubicBezTo>
                    <a:pt x="1" y="17"/>
                    <a:pt x="1" y="16"/>
                    <a:pt x="2" y="15"/>
                  </a:cubicBezTo>
                  <a:cubicBezTo>
                    <a:pt x="7" y="13"/>
                    <a:pt x="13" y="11"/>
                    <a:pt x="18" y="9"/>
                  </a:cubicBezTo>
                  <a:cubicBezTo>
                    <a:pt x="17" y="8"/>
                    <a:pt x="16" y="7"/>
                    <a:pt x="15" y="5"/>
                  </a:cubicBezTo>
                  <a:cubicBezTo>
                    <a:pt x="24" y="3"/>
                    <a:pt x="33" y="2"/>
                    <a:pt x="4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200"/>
            <p:cNvSpPr>
              <a:spLocks/>
            </p:cNvSpPr>
            <p:nvPr/>
          </p:nvSpPr>
          <p:spPr bwMode="auto">
            <a:xfrm>
              <a:off x="15703054" y="4653663"/>
              <a:ext cx="38100" cy="17463"/>
            </a:xfrm>
            <a:custGeom>
              <a:avLst/>
              <a:gdLst>
                <a:gd name="T0" fmla="*/ 5 w 15"/>
                <a:gd name="T1" fmla="*/ 1 h 7"/>
                <a:gd name="T2" fmla="*/ 15 w 15"/>
                <a:gd name="T3" fmla="*/ 4 h 7"/>
                <a:gd name="T4" fmla="*/ 13 w 15"/>
                <a:gd name="T5" fmla="*/ 4 h 7"/>
                <a:gd name="T6" fmla="*/ 0 w 15"/>
                <a:gd name="T7" fmla="*/ 7 h 7"/>
                <a:gd name="T8" fmla="*/ 0 w 15"/>
                <a:gd name="T9" fmla="*/ 4 h 7"/>
                <a:gd name="T10" fmla="*/ 5 w 15"/>
                <a:gd name="T11" fmla="*/ 1 h 7"/>
              </a:gdLst>
              <a:ahLst/>
              <a:cxnLst>
                <a:cxn ang="0">
                  <a:pos x="T0" y="T1"/>
                </a:cxn>
                <a:cxn ang="0">
                  <a:pos x="T2" y="T3"/>
                </a:cxn>
                <a:cxn ang="0">
                  <a:pos x="T4" y="T5"/>
                </a:cxn>
                <a:cxn ang="0">
                  <a:pos x="T6" y="T7"/>
                </a:cxn>
                <a:cxn ang="0">
                  <a:pos x="T8" y="T9"/>
                </a:cxn>
                <a:cxn ang="0">
                  <a:pos x="T10" y="T11"/>
                </a:cxn>
              </a:cxnLst>
              <a:rect l="0" t="0" r="r" b="b"/>
              <a:pathLst>
                <a:path w="15" h="7">
                  <a:moveTo>
                    <a:pt x="5" y="1"/>
                  </a:moveTo>
                  <a:cubicBezTo>
                    <a:pt x="11" y="1"/>
                    <a:pt x="13" y="0"/>
                    <a:pt x="15" y="4"/>
                  </a:cubicBezTo>
                  <a:cubicBezTo>
                    <a:pt x="14" y="4"/>
                    <a:pt x="14" y="4"/>
                    <a:pt x="13" y="4"/>
                  </a:cubicBezTo>
                  <a:cubicBezTo>
                    <a:pt x="9" y="5"/>
                    <a:pt x="5" y="6"/>
                    <a:pt x="0" y="7"/>
                  </a:cubicBezTo>
                  <a:cubicBezTo>
                    <a:pt x="0" y="6"/>
                    <a:pt x="0" y="5"/>
                    <a:pt x="0" y="4"/>
                  </a:cubicBezTo>
                  <a:cubicBezTo>
                    <a:pt x="2" y="3"/>
                    <a:pt x="4" y="2"/>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01"/>
            <p:cNvSpPr>
              <a:spLocks/>
            </p:cNvSpPr>
            <p:nvPr/>
          </p:nvSpPr>
          <p:spPr bwMode="auto">
            <a:xfrm>
              <a:off x="15680829" y="4666363"/>
              <a:ext cx="11113" cy="7938"/>
            </a:xfrm>
            <a:custGeom>
              <a:avLst/>
              <a:gdLst>
                <a:gd name="T0" fmla="*/ 2 w 4"/>
                <a:gd name="T1" fmla="*/ 0 h 3"/>
                <a:gd name="T2" fmla="*/ 4 w 4"/>
                <a:gd name="T3" fmla="*/ 0 h 3"/>
                <a:gd name="T4" fmla="*/ 4 w 4"/>
                <a:gd name="T5" fmla="*/ 3 h 3"/>
                <a:gd name="T6" fmla="*/ 0 w 4"/>
                <a:gd name="T7" fmla="*/ 3 h 3"/>
                <a:gd name="T8" fmla="*/ 2 w 4"/>
                <a:gd name="T9" fmla="*/ 0 h 3"/>
              </a:gdLst>
              <a:ahLst/>
              <a:cxnLst>
                <a:cxn ang="0">
                  <a:pos x="T0" y="T1"/>
                </a:cxn>
                <a:cxn ang="0">
                  <a:pos x="T2" y="T3"/>
                </a:cxn>
                <a:cxn ang="0">
                  <a:pos x="T4" y="T5"/>
                </a:cxn>
                <a:cxn ang="0">
                  <a:pos x="T6" y="T7"/>
                </a:cxn>
                <a:cxn ang="0">
                  <a:pos x="T8" y="T9"/>
                </a:cxn>
              </a:cxnLst>
              <a:rect l="0" t="0" r="r" b="b"/>
              <a:pathLst>
                <a:path w="4" h="3">
                  <a:moveTo>
                    <a:pt x="2" y="0"/>
                  </a:moveTo>
                  <a:cubicBezTo>
                    <a:pt x="2" y="0"/>
                    <a:pt x="3" y="0"/>
                    <a:pt x="4" y="0"/>
                  </a:cubicBezTo>
                  <a:cubicBezTo>
                    <a:pt x="4" y="1"/>
                    <a:pt x="4" y="2"/>
                    <a:pt x="4" y="3"/>
                  </a:cubicBezTo>
                  <a:cubicBezTo>
                    <a:pt x="2" y="3"/>
                    <a:pt x="1"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02"/>
            <p:cNvSpPr>
              <a:spLocks/>
            </p:cNvSpPr>
            <p:nvPr/>
          </p:nvSpPr>
          <p:spPr bwMode="auto">
            <a:xfrm>
              <a:off x="16098341" y="4690175"/>
              <a:ext cx="44450" cy="20638"/>
            </a:xfrm>
            <a:custGeom>
              <a:avLst/>
              <a:gdLst>
                <a:gd name="T0" fmla="*/ 10 w 17"/>
                <a:gd name="T1" fmla="*/ 0 h 8"/>
                <a:gd name="T2" fmla="*/ 17 w 17"/>
                <a:gd name="T3" fmla="*/ 1 h 8"/>
                <a:gd name="T4" fmla="*/ 17 w 17"/>
                <a:gd name="T5" fmla="*/ 2 h 8"/>
                <a:gd name="T6" fmla="*/ 16 w 17"/>
                <a:gd name="T7" fmla="*/ 3 h 8"/>
                <a:gd name="T8" fmla="*/ 4 w 17"/>
                <a:gd name="T9" fmla="*/ 8 h 8"/>
                <a:gd name="T10" fmla="*/ 0 w 17"/>
                <a:gd name="T11" fmla="*/ 3 h 8"/>
                <a:gd name="T12" fmla="*/ 10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10" y="0"/>
                  </a:moveTo>
                  <a:cubicBezTo>
                    <a:pt x="12" y="0"/>
                    <a:pt x="15" y="0"/>
                    <a:pt x="17" y="1"/>
                  </a:cubicBezTo>
                  <a:cubicBezTo>
                    <a:pt x="17" y="1"/>
                    <a:pt x="17" y="1"/>
                    <a:pt x="17" y="2"/>
                  </a:cubicBezTo>
                  <a:cubicBezTo>
                    <a:pt x="17" y="2"/>
                    <a:pt x="17" y="3"/>
                    <a:pt x="16" y="3"/>
                  </a:cubicBezTo>
                  <a:cubicBezTo>
                    <a:pt x="11" y="5"/>
                    <a:pt x="10" y="7"/>
                    <a:pt x="4" y="8"/>
                  </a:cubicBezTo>
                  <a:cubicBezTo>
                    <a:pt x="3" y="4"/>
                    <a:pt x="3" y="6"/>
                    <a:pt x="0" y="3"/>
                  </a:cubicBezTo>
                  <a:cubicBezTo>
                    <a:pt x="3" y="2"/>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03"/>
            <p:cNvSpPr>
              <a:spLocks/>
            </p:cNvSpPr>
            <p:nvPr/>
          </p:nvSpPr>
          <p:spPr bwMode="auto">
            <a:xfrm>
              <a:off x="16372979" y="4690175"/>
              <a:ext cx="23813" cy="7938"/>
            </a:xfrm>
            <a:custGeom>
              <a:avLst/>
              <a:gdLst>
                <a:gd name="T0" fmla="*/ 2 w 9"/>
                <a:gd name="T1" fmla="*/ 0 h 3"/>
                <a:gd name="T2" fmla="*/ 9 w 9"/>
                <a:gd name="T3" fmla="*/ 2 h 3"/>
                <a:gd name="T4" fmla="*/ 9 w 9"/>
                <a:gd name="T5" fmla="*/ 3 h 3"/>
                <a:gd name="T6" fmla="*/ 7 w 9"/>
                <a:gd name="T7" fmla="*/ 3 h 3"/>
                <a:gd name="T8" fmla="*/ 0 w 9"/>
                <a:gd name="T9" fmla="*/ 3 h 3"/>
                <a:gd name="T10" fmla="*/ 2 w 9"/>
                <a:gd name="T11" fmla="*/ 0 h 3"/>
              </a:gdLst>
              <a:ahLst/>
              <a:cxnLst>
                <a:cxn ang="0">
                  <a:pos x="T0" y="T1"/>
                </a:cxn>
                <a:cxn ang="0">
                  <a:pos x="T2" y="T3"/>
                </a:cxn>
                <a:cxn ang="0">
                  <a:pos x="T4" y="T5"/>
                </a:cxn>
                <a:cxn ang="0">
                  <a:pos x="T6" y="T7"/>
                </a:cxn>
                <a:cxn ang="0">
                  <a:pos x="T8" y="T9"/>
                </a:cxn>
                <a:cxn ang="0">
                  <a:pos x="T10" y="T11"/>
                </a:cxn>
              </a:cxnLst>
              <a:rect l="0" t="0" r="r" b="b"/>
              <a:pathLst>
                <a:path w="9" h="3">
                  <a:moveTo>
                    <a:pt x="2" y="0"/>
                  </a:moveTo>
                  <a:cubicBezTo>
                    <a:pt x="6" y="0"/>
                    <a:pt x="7" y="0"/>
                    <a:pt x="9" y="2"/>
                  </a:cubicBezTo>
                  <a:cubicBezTo>
                    <a:pt x="9" y="2"/>
                    <a:pt x="9" y="2"/>
                    <a:pt x="9" y="3"/>
                  </a:cubicBezTo>
                  <a:cubicBezTo>
                    <a:pt x="9" y="3"/>
                    <a:pt x="8" y="3"/>
                    <a:pt x="7" y="3"/>
                  </a:cubicBezTo>
                  <a:cubicBezTo>
                    <a:pt x="5" y="3"/>
                    <a:pt x="2"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04"/>
            <p:cNvSpPr>
              <a:spLocks/>
            </p:cNvSpPr>
            <p:nvPr/>
          </p:nvSpPr>
          <p:spPr bwMode="auto">
            <a:xfrm>
              <a:off x="15441116" y="4691763"/>
              <a:ext cx="193675" cy="66675"/>
            </a:xfrm>
            <a:custGeom>
              <a:avLst/>
              <a:gdLst>
                <a:gd name="T0" fmla="*/ 68 w 74"/>
                <a:gd name="T1" fmla="*/ 0 h 25"/>
                <a:gd name="T2" fmla="*/ 74 w 74"/>
                <a:gd name="T3" fmla="*/ 1 h 25"/>
                <a:gd name="T4" fmla="*/ 73 w 74"/>
                <a:gd name="T5" fmla="*/ 2 h 25"/>
                <a:gd name="T6" fmla="*/ 1 w 74"/>
                <a:gd name="T7" fmla="*/ 25 h 25"/>
                <a:gd name="T8" fmla="*/ 0 w 74"/>
                <a:gd name="T9" fmla="*/ 23 h 25"/>
                <a:gd name="T10" fmla="*/ 1 w 74"/>
                <a:gd name="T11" fmla="*/ 21 h 25"/>
                <a:gd name="T12" fmla="*/ 68 w 74"/>
                <a:gd name="T13" fmla="*/ 0 h 25"/>
              </a:gdLst>
              <a:ahLst/>
              <a:cxnLst>
                <a:cxn ang="0">
                  <a:pos x="T0" y="T1"/>
                </a:cxn>
                <a:cxn ang="0">
                  <a:pos x="T2" y="T3"/>
                </a:cxn>
                <a:cxn ang="0">
                  <a:pos x="T4" y="T5"/>
                </a:cxn>
                <a:cxn ang="0">
                  <a:pos x="T6" y="T7"/>
                </a:cxn>
                <a:cxn ang="0">
                  <a:pos x="T8" y="T9"/>
                </a:cxn>
                <a:cxn ang="0">
                  <a:pos x="T10" y="T11"/>
                </a:cxn>
                <a:cxn ang="0">
                  <a:pos x="T12" y="T13"/>
                </a:cxn>
              </a:cxnLst>
              <a:rect l="0" t="0" r="r" b="b"/>
              <a:pathLst>
                <a:path w="74" h="25">
                  <a:moveTo>
                    <a:pt x="68" y="0"/>
                  </a:moveTo>
                  <a:cubicBezTo>
                    <a:pt x="70" y="0"/>
                    <a:pt x="72" y="0"/>
                    <a:pt x="74" y="1"/>
                  </a:cubicBezTo>
                  <a:cubicBezTo>
                    <a:pt x="73" y="1"/>
                    <a:pt x="73" y="2"/>
                    <a:pt x="73" y="2"/>
                  </a:cubicBezTo>
                  <a:cubicBezTo>
                    <a:pt x="54" y="8"/>
                    <a:pt x="23" y="22"/>
                    <a:pt x="1" y="25"/>
                  </a:cubicBezTo>
                  <a:cubicBezTo>
                    <a:pt x="0" y="24"/>
                    <a:pt x="0" y="23"/>
                    <a:pt x="0" y="23"/>
                  </a:cubicBezTo>
                  <a:cubicBezTo>
                    <a:pt x="0" y="22"/>
                    <a:pt x="0" y="21"/>
                    <a:pt x="1" y="21"/>
                  </a:cubicBezTo>
                  <a:cubicBezTo>
                    <a:pt x="21" y="10"/>
                    <a:pt x="45" y="9"/>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05"/>
            <p:cNvSpPr>
              <a:spLocks/>
            </p:cNvSpPr>
            <p:nvPr/>
          </p:nvSpPr>
          <p:spPr bwMode="auto">
            <a:xfrm>
              <a:off x="15936416" y="4694938"/>
              <a:ext cx="41275" cy="15875"/>
            </a:xfrm>
            <a:custGeom>
              <a:avLst/>
              <a:gdLst>
                <a:gd name="T0" fmla="*/ 6 w 16"/>
                <a:gd name="T1" fmla="*/ 0 h 6"/>
                <a:gd name="T2" fmla="*/ 16 w 16"/>
                <a:gd name="T3" fmla="*/ 1 h 6"/>
                <a:gd name="T4" fmla="*/ 16 w 16"/>
                <a:gd name="T5" fmla="*/ 1 h 6"/>
                <a:gd name="T6" fmla="*/ 0 w 16"/>
                <a:gd name="T7" fmla="*/ 6 h 6"/>
                <a:gd name="T8" fmla="*/ 3 w 16"/>
                <a:gd name="T9" fmla="*/ 1 h 6"/>
                <a:gd name="T10" fmla="*/ 6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6" y="0"/>
                  </a:moveTo>
                  <a:cubicBezTo>
                    <a:pt x="10" y="0"/>
                    <a:pt x="13" y="0"/>
                    <a:pt x="16" y="1"/>
                  </a:cubicBezTo>
                  <a:cubicBezTo>
                    <a:pt x="16" y="1"/>
                    <a:pt x="16" y="1"/>
                    <a:pt x="16" y="1"/>
                  </a:cubicBezTo>
                  <a:cubicBezTo>
                    <a:pt x="11" y="3"/>
                    <a:pt x="5" y="5"/>
                    <a:pt x="0" y="6"/>
                  </a:cubicBezTo>
                  <a:cubicBezTo>
                    <a:pt x="1" y="5"/>
                    <a:pt x="2" y="3"/>
                    <a:pt x="3" y="1"/>
                  </a:cubicBezTo>
                  <a:cubicBezTo>
                    <a:pt x="4" y="1"/>
                    <a:pt x="5"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06"/>
            <p:cNvSpPr>
              <a:spLocks/>
            </p:cNvSpPr>
            <p:nvPr/>
          </p:nvSpPr>
          <p:spPr bwMode="auto">
            <a:xfrm>
              <a:off x="16349166" y="4694938"/>
              <a:ext cx="15875" cy="4763"/>
            </a:xfrm>
            <a:custGeom>
              <a:avLst/>
              <a:gdLst>
                <a:gd name="T0" fmla="*/ 1 w 6"/>
                <a:gd name="T1" fmla="*/ 0 h 2"/>
                <a:gd name="T2" fmla="*/ 6 w 6"/>
                <a:gd name="T3" fmla="*/ 0 h 2"/>
                <a:gd name="T4" fmla="*/ 5 w 6"/>
                <a:gd name="T5" fmla="*/ 1 h 2"/>
                <a:gd name="T6" fmla="*/ 2 w 6"/>
                <a:gd name="T7" fmla="*/ 2 h 2"/>
                <a:gd name="T8" fmla="*/ 0 w 6"/>
                <a:gd name="T9" fmla="*/ 1 h 2"/>
                <a:gd name="T10" fmla="*/ 1 w 6"/>
                <a:gd name="T11" fmla="*/ 0 h 2"/>
              </a:gdLst>
              <a:ahLst/>
              <a:cxnLst>
                <a:cxn ang="0">
                  <a:pos x="T0" y="T1"/>
                </a:cxn>
                <a:cxn ang="0">
                  <a:pos x="T2" y="T3"/>
                </a:cxn>
                <a:cxn ang="0">
                  <a:pos x="T4" y="T5"/>
                </a:cxn>
                <a:cxn ang="0">
                  <a:pos x="T6" y="T7"/>
                </a:cxn>
                <a:cxn ang="0">
                  <a:pos x="T8" y="T9"/>
                </a:cxn>
                <a:cxn ang="0">
                  <a:pos x="T10" y="T11"/>
                </a:cxn>
              </a:cxnLst>
              <a:rect l="0" t="0" r="r" b="b"/>
              <a:pathLst>
                <a:path w="6" h="2">
                  <a:moveTo>
                    <a:pt x="1" y="0"/>
                  </a:moveTo>
                  <a:cubicBezTo>
                    <a:pt x="3" y="0"/>
                    <a:pt x="4" y="0"/>
                    <a:pt x="6" y="0"/>
                  </a:cubicBezTo>
                  <a:cubicBezTo>
                    <a:pt x="6" y="0"/>
                    <a:pt x="5" y="1"/>
                    <a:pt x="5" y="1"/>
                  </a:cubicBezTo>
                  <a:cubicBezTo>
                    <a:pt x="4" y="2"/>
                    <a:pt x="3" y="2"/>
                    <a:pt x="2" y="2"/>
                  </a:cubicBezTo>
                  <a:cubicBezTo>
                    <a:pt x="1" y="2"/>
                    <a:pt x="1" y="2"/>
                    <a:pt x="0" y="1"/>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07"/>
            <p:cNvSpPr>
              <a:spLocks/>
            </p:cNvSpPr>
            <p:nvPr/>
          </p:nvSpPr>
          <p:spPr bwMode="auto">
            <a:xfrm>
              <a:off x="16839704" y="4707638"/>
              <a:ext cx="36513" cy="15875"/>
            </a:xfrm>
            <a:custGeom>
              <a:avLst/>
              <a:gdLst>
                <a:gd name="T0" fmla="*/ 11 w 14"/>
                <a:gd name="T1" fmla="*/ 0 h 6"/>
                <a:gd name="T2" fmla="*/ 0 w 14"/>
                <a:gd name="T3" fmla="*/ 4 h 6"/>
                <a:gd name="T4" fmla="*/ 1 w 14"/>
                <a:gd name="T5" fmla="*/ 6 h 6"/>
                <a:gd name="T6" fmla="*/ 14 w 14"/>
                <a:gd name="T7" fmla="*/ 2 h 6"/>
                <a:gd name="T8" fmla="*/ 11 w 14"/>
                <a:gd name="T9" fmla="*/ 0 h 6"/>
              </a:gdLst>
              <a:ahLst/>
              <a:cxnLst>
                <a:cxn ang="0">
                  <a:pos x="T0" y="T1"/>
                </a:cxn>
                <a:cxn ang="0">
                  <a:pos x="T2" y="T3"/>
                </a:cxn>
                <a:cxn ang="0">
                  <a:pos x="T4" y="T5"/>
                </a:cxn>
                <a:cxn ang="0">
                  <a:pos x="T6" y="T7"/>
                </a:cxn>
                <a:cxn ang="0">
                  <a:pos x="T8" y="T9"/>
                </a:cxn>
              </a:cxnLst>
              <a:rect l="0" t="0" r="r" b="b"/>
              <a:pathLst>
                <a:path w="14" h="6">
                  <a:moveTo>
                    <a:pt x="11" y="0"/>
                  </a:moveTo>
                  <a:cubicBezTo>
                    <a:pt x="7" y="2"/>
                    <a:pt x="4" y="3"/>
                    <a:pt x="0" y="4"/>
                  </a:cubicBezTo>
                  <a:cubicBezTo>
                    <a:pt x="1" y="5"/>
                    <a:pt x="1" y="5"/>
                    <a:pt x="1" y="6"/>
                  </a:cubicBezTo>
                  <a:cubicBezTo>
                    <a:pt x="8" y="6"/>
                    <a:pt x="11" y="5"/>
                    <a:pt x="14" y="2"/>
                  </a:cubicBezTo>
                  <a:cubicBezTo>
                    <a:pt x="13" y="2"/>
                    <a:pt x="12"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08"/>
            <p:cNvSpPr>
              <a:spLocks/>
            </p:cNvSpPr>
            <p:nvPr/>
          </p:nvSpPr>
          <p:spPr bwMode="auto">
            <a:xfrm>
              <a:off x="15663366" y="4718750"/>
              <a:ext cx="57150" cy="23813"/>
            </a:xfrm>
            <a:custGeom>
              <a:avLst/>
              <a:gdLst>
                <a:gd name="T0" fmla="*/ 15 w 22"/>
                <a:gd name="T1" fmla="*/ 0 h 9"/>
                <a:gd name="T2" fmla="*/ 22 w 22"/>
                <a:gd name="T3" fmla="*/ 1 h 9"/>
                <a:gd name="T4" fmla="*/ 22 w 22"/>
                <a:gd name="T5" fmla="*/ 2 h 9"/>
                <a:gd name="T6" fmla="*/ 20 w 22"/>
                <a:gd name="T7" fmla="*/ 5 h 9"/>
                <a:gd name="T8" fmla="*/ 8 w 22"/>
                <a:gd name="T9" fmla="*/ 9 h 9"/>
                <a:gd name="T10" fmla="*/ 0 w 22"/>
                <a:gd name="T11" fmla="*/ 7 h 9"/>
                <a:gd name="T12" fmla="*/ 2 w 22"/>
                <a:gd name="T13" fmla="*/ 4 h 9"/>
                <a:gd name="T14" fmla="*/ 15 w 22"/>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9">
                  <a:moveTo>
                    <a:pt x="15" y="0"/>
                  </a:moveTo>
                  <a:cubicBezTo>
                    <a:pt x="18" y="0"/>
                    <a:pt x="20" y="1"/>
                    <a:pt x="22" y="1"/>
                  </a:cubicBezTo>
                  <a:cubicBezTo>
                    <a:pt x="22" y="1"/>
                    <a:pt x="22" y="2"/>
                    <a:pt x="22" y="2"/>
                  </a:cubicBezTo>
                  <a:cubicBezTo>
                    <a:pt x="21" y="3"/>
                    <a:pt x="21" y="4"/>
                    <a:pt x="20" y="5"/>
                  </a:cubicBezTo>
                  <a:cubicBezTo>
                    <a:pt x="15" y="7"/>
                    <a:pt x="14" y="8"/>
                    <a:pt x="8" y="9"/>
                  </a:cubicBezTo>
                  <a:cubicBezTo>
                    <a:pt x="5" y="8"/>
                    <a:pt x="3" y="8"/>
                    <a:pt x="0" y="7"/>
                  </a:cubicBezTo>
                  <a:cubicBezTo>
                    <a:pt x="1" y="6"/>
                    <a:pt x="1" y="5"/>
                    <a:pt x="2" y="4"/>
                  </a:cubicBezTo>
                  <a:cubicBezTo>
                    <a:pt x="6" y="3"/>
                    <a:pt x="11"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09"/>
            <p:cNvSpPr>
              <a:spLocks/>
            </p:cNvSpPr>
            <p:nvPr/>
          </p:nvSpPr>
          <p:spPr bwMode="auto">
            <a:xfrm>
              <a:off x="15801479" y="4718750"/>
              <a:ext cx="84138" cy="31750"/>
            </a:xfrm>
            <a:custGeom>
              <a:avLst/>
              <a:gdLst>
                <a:gd name="T0" fmla="*/ 26 w 32"/>
                <a:gd name="T1" fmla="*/ 0 h 12"/>
                <a:gd name="T2" fmla="*/ 32 w 32"/>
                <a:gd name="T3" fmla="*/ 1 h 12"/>
                <a:gd name="T4" fmla="*/ 32 w 32"/>
                <a:gd name="T5" fmla="*/ 3 h 12"/>
                <a:gd name="T6" fmla="*/ 0 w 32"/>
                <a:gd name="T7" fmla="*/ 12 h 12"/>
                <a:gd name="T8" fmla="*/ 1 w 32"/>
                <a:gd name="T9" fmla="*/ 9 h 12"/>
                <a:gd name="T10" fmla="*/ 26 w 32"/>
                <a:gd name="T11" fmla="*/ 0 h 12"/>
              </a:gdLst>
              <a:ahLst/>
              <a:cxnLst>
                <a:cxn ang="0">
                  <a:pos x="T0" y="T1"/>
                </a:cxn>
                <a:cxn ang="0">
                  <a:pos x="T2" y="T3"/>
                </a:cxn>
                <a:cxn ang="0">
                  <a:pos x="T4" y="T5"/>
                </a:cxn>
                <a:cxn ang="0">
                  <a:pos x="T6" y="T7"/>
                </a:cxn>
                <a:cxn ang="0">
                  <a:pos x="T8" y="T9"/>
                </a:cxn>
                <a:cxn ang="0">
                  <a:pos x="T10" y="T11"/>
                </a:cxn>
              </a:cxnLst>
              <a:rect l="0" t="0" r="r" b="b"/>
              <a:pathLst>
                <a:path w="32" h="12">
                  <a:moveTo>
                    <a:pt x="26" y="0"/>
                  </a:moveTo>
                  <a:cubicBezTo>
                    <a:pt x="28" y="0"/>
                    <a:pt x="30" y="1"/>
                    <a:pt x="32" y="1"/>
                  </a:cubicBezTo>
                  <a:cubicBezTo>
                    <a:pt x="32" y="2"/>
                    <a:pt x="32" y="2"/>
                    <a:pt x="32" y="3"/>
                  </a:cubicBezTo>
                  <a:cubicBezTo>
                    <a:pt x="21" y="6"/>
                    <a:pt x="10" y="9"/>
                    <a:pt x="0" y="12"/>
                  </a:cubicBezTo>
                  <a:cubicBezTo>
                    <a:pt x="0" y="11"/>
                    <a:pt x="0" y="10"/>
                    <a:pt x="1" y="9"/>
                  </a:cubicBezTo>
                  <a:cubicBezTo>
                    <a:pt x="9" y="6"/>
                    <a:pt x="17"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10"/>
            <p:cNvSpPr>
              <a:spLocks/>
            </p:cNvSpPr>
            <p:nvPr/>
          </p:nvSpPr>
          <p:spPr bwMode="auto">
            <a:xfrm>
              <a:off x="16800016" y="4736213"/>
              <a:ext cx="277813" cy="76200"/>
            </a:xfrm>
            <a:custGeom>
              <a:avLst/>
              <a:gdLst>
                <a:gd name="T0" fmla="*/ 98 w 106"/>
                <a:gd name="T1" fmla="*/ 0 h 29"/>
                <a:gd name="T2" fmla="*/ 104 w 106"/>
                <a:gd name="T3" fmla="*/ 1 h 29"/>
                <a:gd name="T4" fmla="*/ 106 w 106"/>
                <a:gd name="T5" fmla="*/ 5 h 29"/>
                <a:gd name="T6" fmla="*/ 0 w 106"/>
                <a:gd name="T7" fmla="*/ 23 h 29"/>
                <a:gd name="T8" fmla="*/ 5 w 106"/>
                <a:gd name="T9" fmla="*/ 17 h 29"/>
                <a:gd name="T10" fmla="*/ 45 w 106"/>
                <a:gd name="T11" fmla="*/ 9 h 29"/>
                <a:gd name="T12" fmla="*/ 60 w 106"/>
                <a:gd name="T13" fmla="*/ 11 h 29"/>
                <a:gd name="T14" fmla="*/ 77 w 106"/>
                <a:gd name="T15" fmla="*/ 2 h 29"/>
                <a:gd name="T16" fmla="*/ 98 w 106"/>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9">
                  <a:moveTo>
                    <a:pt x="98" y="0"/>
                  </a:moveTo>
                  <a:cubicBezTo>
                    <a:pt x="100" y="0"/>
                    <a:pt x="102" y="1"/>
                    <a:pt x="104" y="1"/>
                  </a:cubicBezTo>
                  <a:cubicBezTo>
                    <a:pt x="104" y="2"/>
                    <a:pt x="105" y="3"/>
                    <a:pt x="106" y="5"/>
                  </a:cubicBezTo>
                  <a:cubicBezTo>
                    <a:pt x="96" y="14"/>
                    <a:pt x="10" y="29"/>
                    <a:pt x="0" y="23"/>
                  </a:cubicBezTo>
                  <a:cubicBezTo>
                    <a:pt x="2" y="21"/>
                    <a:pt x="3" y="19"/>
                    <a:pt x="5" y="17"/>
                  </a:cubicBezTo>
                  <a:cubicBezTo>
                    <a:pt x="16" y="14"/>
                    <a:pt x="32" y="12"/>
                    <a:pt x="45" y="9"/>
                  </a:cubicBezTo>
                  <a:cubicBezTo>
                    <a:pt x="50" y="10"/>
                    <a:pt x="55" y="11"/>
                    <a:pt x="60" y="11"/>
                  </a:cubicBezTo>
                  <a:cubicBezTo>
                    <a:pt x="66" y="8"/>
                    <a:pt x="71" y="5"/>
                    <a:pt x="77" y="2"/>
                  </a:cubicBezTo>
                  <a:cubicBezTo>
                    <a:pt x="84" y="0"/>
                    <a:pt x="91" y="5"/>
                    <a:pt x="9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11"/>
            <p:cNvSpPr>
              <a:spLocks/>
            </p:cNvSpPr>
            <p:nvPr/>
          </p:nvSpPr>
          <p:spPr bwMode="auto">
            <a:xfrm>
              <a:off x="15509379" y="4744150"/>
              <a:ext cx="141288" cy="58738"/>
            </a:xfrm>
            <a:custGeom>
              <a:avLst/>
              <a:gdLst>
                <a:gd name="T0" fmla="*/ 49 w 54"/>
                <a:gd name="T1" fmla="*/ 0 h 22"/>
                <a:gd name="T2" fmla="*/ 54 w 54"/>
                <a:gd name="T3" fmla="*/ 0 h 22"/>
                <a:gd name="T4" fmla="*/ 53 w 54"/>
                <a:gd name="T5" fmla="*/ 6 h 22"/>
                <a:gd name="T6" fmla="*/ 0 w 54"/>
                <a:gd name="T7" fmla="*/ 19 h 22"/>
                <a:gd name="T8" fmla="*/ 1 w 54"/>
                <a:gd name="T9" fmla="*/ 17 h 22"/>
                <a:gd name="T10" fmla="*/ 49 w 54"/>
                <a:gd name="T11" fmla="*/ 0 h 22"/>
              </a:gdLst>
              <a:ahLst/>
              <a:cxnLst>
                <a:cxn ang="0">
                  <a:pos x="T0" y="T1"/>
                </a:cxn>
                <a:cxn ang="0">
                  <a:pos x="T2" y="T3"/>
                </a:cxn>
                <a:cxn ang="0">
                  <a:pos x="T4" y="T5"/>
                </a:cxn>
                <a:cxn ang="0">
                  <a:pos x="T6" y="T7"/>
                </a:cxn>
                <a:cxn ang="0">
                  <a:pos x="T8" y="T9"/>
                </a:cxn>
                <a:cxn ang="0">
                  <a:pos x="T10" y="T11"/>
                </a:cxn>
              </a:cxnLst>
              <a:rect l="0" t="0" r="r" b="b"/>
              <a:pathLst>
                <a:path w="54" h="22">
                  <a:moveTo>
                    <a:pt x="49" y="0"/>
                  </a:moveTo>
                  <a:cubicBezTo>
                    <a:pt x="51" y="0"/>
                    <a:pt x="53" y="0"/>
                    <a:pt x="54" y="0"/>
                  </a:cubicBezTo>
                  <a:cubicBezTo>
                    <a:pt x="54" y="2"/>
                    <a:pt x="54" y="4"/>
                    <a:pt x="53" y="6"/>
                  </a:cubicBezTo>
                  <a:cubicBezTo>
                    <a:pt x="40" y="12"/>
                    <a:pt x="20" y="22"/>
                    <a:pt x="0" y="19"/>
                  </a:cubicBezTo>
                  <a:cubicBezTo>
                    <a:pt x="1" y="18"/>
                    <a:pt x="1" y="18"/>
                    <a:pt x="1" y="17"/>
                  </a:cubicBezTo>
                  <a:cubicBezTo>
                    <a:pt x="17" y="11"/>
                    <a:pt x="33" y="6"/>
                    <a:pt x="4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12"/>
            <p:cNvSpPr>
              <a:spLocks/>
            </p:cNvSpPr>
            <p:nvPr/>
          </p:nvSpPr>
          <p:spPr bwMode="auto">
            <a:xfrm>
              <a:off x="16190416" y="4758438"/>
              <a:ext cx="117475" cy="31750"/>
            </a:xfrm>
            <a:custGeom>
              <a:avLst/>
              <a:gdLst>
                <a:gd name="T0" fmla="*/ 30 w 45"/>
                <a:gd name="T1" fmla="*/ 1 h 12"/>
                <a:gd name="T2" fmla="*/ 45 w 45"/>
                <a:gd name="T3" fmla="*/ 4 h 12"/>
                <a:gd name="T4" fmla="*/ 45 w 45"/>
                <a:gd name="T5" fmla="*/ 5 h 12"/>
                <a:gd name="T6" fmla="*/ 43 w 45"/>
                <a:gd name="T7" fmla="*/ 5 h 12"/>
                <a:gd name="T8" fmla="*/ 0 w 45"/>
                <a:gd name="T9" fmla="*/ 12 h 12"/>
                <a:gd name="T10" fmla="*/ 1 w 45"/>
                <a:gd name="T11" fmla="*/ 9 h 12"/>
                <a:gd name="T12" fmla="*/ 30 w 45"/>
                <a:gd name="T13" fmla="*/ 1 h 12"/>
              </a:gdLst>
              <a:ahLst/>
              <a:cxnLst>
                <a:cxn ang="0">
                  <a:pos x="T0" y="T1"/>
                </a:cxn>
                <a:cxn ang="0">
                  <a:pos x="T2" y="T3"/>
                </a:cxn>
                <a:cxn ang="0">
                  <a:pos x="T4" y="T5"/>
                </a:cxn>
                <a:cxn ang="0">
                  <a:pos x="T6" y="T7"/>
                </a:cxn>
                <a:cxn ang="0">
                  <a:pos x="T8" y="T9"/>
                </a:cxn>
                <a:cxn ang="0">
                  <a:pos x="T10" y="T11"/>
                </a:cxn>
                <a:cxn ang="0">
                  <a:pos x="T12" y="T13"/>
                </a:cxn>
              </a:cxnLst>
              <a:rect l="0" t="0" r="r" b="b"/>
              <a:pathLst>
                <a:path w="45" h="12">
                  <a:moveTo>
                    <a:pt x="30" y="1"/>
                  </a:moveTo>
                  <a:cubicBezTo>
                    <a:pt x="37" y="1"/>
                    <a:pt x="41" y="0"/>
                    <a:pt x="45" y="4"/>
                  </a:cubicBezTo>
                  <a:cubicBezTo>
                    <a:pt x="45" y="5"/>
                    <a:pt x="45" y="5"/>
                    <a:pt x="45" y="5"/>
                  </a:cubicBezTo>
                  <a:cubicBezTo>
                    <a:pt x="44" y="5"/>
                    <a:pt x="44" y="5"/>
                    <a:pt x="43" y="5"/>
                  </a:cubicBezTo>
                  <a:cubicBezTo>
                    <a:pt x="28" y="8"/>
                    <a:pt x="14" y="10"/>
                    <a:pt x="0" y="12"/>
                  </a:cubicBezTo>
                  <a:cubicBezTo>
                    <a:pt x="0" y="11"/>
                    <a:pt x="0" y="10"/>
                    <a:pt x="1" y="9"/>
                  </a:cubicBezTo>
                  <a:cubicBezTo>
                    <a:pt x="11" y="6"/>
                    <a:pt x="20" y="3"/>
                    <a:pt x="3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13"/>
            <p:cNvSpPr>
              <a:spLocks/>
            </p:cNvSpPr>
            <p:nvPr/>
          </p:nvSpPr>
          <p:spPr bwMode="auto">
            <a:xfrm>
              <a:off x="16038016" y="4766375"/>
              <a:ext cx="28575" cy="12700"/>
            </a:xfrm>
            <a:custGeom>
              <a:avLst/>
              <a:gdLst>
                <a:gd name="T0" fmla="*/ 3 w 11"/>
                <a:gd name="T1" fmla="*/ 0 h 5"/>
                <a:gd name="T2" fmla="*/ 11 w 11"/>
                <a:gd name="T3" fmla="*/ 2 h 5"/>
                <a:gd name="T4" fmla="*/ 10 w 11"/>
                <a:gd name="T5" fmla="*/ 4 h 5"/>
                <a:gd name="T6" fmla="*/ 0 w 11"/>
                <a:gd name="T7" fmla="*/ 3 h 5"/>
                <a:gd name="T8" fmla="*/ 3 w 11"/>
                <a:gd name="T9" fmla="*/ 0 h 5"/>
              </a:gdLst>
              <a:ahLst/>
              <a:cxnLst>
                <a:cxn ang="0">
                  <a:pos x="T0" y="T1"/>
                </a:cxn>
                <a:cxn ang="0">
                  <a:pos x="T2" y="T3"/>
                </a:cxn>
                <a:cxn ang="0">
                  <a:pos x="T4" y="T5"/>
                </a:cxn>
                <a:cxn ang="0">
                  <a:pos x="T6" y="T7"/>
                </a:cxn>
                <a:cxn ang="0">
                  <a:pos x="T8" y="T9"/>
                </a:cxn>
              </a:cxnLst>
              <a:rect l="0" t="0" r="r" b="b"/>
              <a:pathLst>
                <a:path w="11" h="5">
                  <a:moveTo>
                    <a:pt x="3" y="0"/>
                  </a:moveTo>
                  <a:cubicBezTo>
                    <a:pt x="7" y="0"/>
                    <a:pt x="8" y="1"/>
                    <a:pt x="11" y="2"/>
                  </a:cubicBezTo>
                  <a:cubicBezTo>
                    <a:pt x="10" y="3"/>
                    <a:pt x="10" y="4"/>
                    <a:pt x="10" y="4"/>
                  </a:cubicBezTo>
                  <a:cubicBezTo>
                    <a:pt x="4" y="4"/>
                    <a:pt x="2" y="5"/>
                    <a:pt x="0" y="3"/>
                  </a:cubicBezTo>
                  <a:cubicBezTo>
                    <a:pt x="1" y="2"/>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14"/>
            <p:cNvSpPr>
              <a:spLocks/>
            </p:cNvSpPr>
            <p:nvPr/>
          </p:nvSpPr>
          <p:spPr bwMode="auto">
            <a:xfrm>
              <a:off x="15696704" y="4767963"/>
              <a:ext cx="44450" cy="22225"/>
            </a:xfrm>
            <a:custGeom>
              <a:avLst/>
              <a:gdLst>
                <a:gd name="T0" fmla="*/ 5 w 17"/>
                <a:gd name="T1" fmla="*/ 0 h 8"/>
                <a:gd name="T2" fmla="*/ 17 w 17"/>
                <a:gd name="T3" fmla="*/ 2 h 8"/>
                <a:gd name="T4" fmla="*/ 15 w 17"/>
                <a:gd name="T5" fmla="*/ 5 h 8"/>
                <a:gd name="T6" fmla="*/ 2 w 17"/>
                <a:gd name="T7" fmla="*/ 8 h 8"/>
                <a:gd name="T8" fmla="*/ 0 w 17"/>
                <a:gd name="T9" fmla="*/ 6 h 8"/>
                <a:gd name="T10" fmla="*/ 3 w 17"/>
                <a:gd name="T11" fmla="*/ 1 h 8"/>
                <a:gd name="T12" fmla="*/ 5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5" y="0"/>
                  </a:moveTo>
                  <a:cubicBezTo>
                    <a:pt x="9" y="1"/>
                    <a:pt x="13" y="2"/>
                    <a:pt x="17" y="2"/>
                  </a:cubicBezTo>
                  <a:cubicBezTo>
                    <a:pt x="16" y="3"/>
                    <a:pt x="16" y="4"/>
                    <a:pt x="15" y="5"/>
                  </a:cubicBezTo>
                  <a:cubicBezTo>
                    <a:pt x="11" y="6"/>
                    <a:pt x="7" y="7"/>
                    <a:pt x="2" y="8"/>
                  </a:cubicBezTo>
                  <a:cubicBezTo>
                    <a:pt x="1" y="7"/>
                    <a:pt x="0" y="7"/>
                    <a:pt x="0" y="6"/>
                  </a:cubicBezTo>
                  <a:cubicBezTo>
                    <a:pt x="1" y="5"/>
                    <a:pt x="2" y="3"/>
                    <a:pt x="3" y="1"/>
                  </a:cubicBezTo>
                  <a:cubicBezTo>
                    <a:pt x="4" y="1"/>
                    <a:pt x="5"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15"/>
            <p:cNvSpPr>
              <a:spLocks/>
            </p:cNvSpPr>
            <p:nvPr/>
          </p:nvSpPr>
          <p:spPr bwMode="auto">
            <a:xfrm>
              <a:off x="16138029" y="4783838"/>
              <a:ext cx="46038" cy="26988"/>
            </a:xfrm>
            <a:custGeom>
              <a:avLst/>
              <a:gdLst>
                <a:gd name="T0" fmla="*/ 15 w 18"/>
                <a:gd name="T1" fmla="*/ 0 h 10"/>
                <a:gd name="T2" fmla="*/ 18 w 18"/>
                <a:gd name="T3" fmla="*/ 0 h 10"/>
                <a:gd name="T4" fmla="*/ 17 w 18"/>
                <a:gd name="T5" fmla="*/ 3 h 10"/>
                <a:gd name="T6" fmla="*/ 9 w 18"/>
                <a:gd name="T7" fmla="*/ 10 h 10"/>
                <a:gd name="T8" fmla="*/ 0 w 18"/>
                <a:gd name="T9" fmla="*/ 8 h 10"/>
                <a:gd name="T10" fmla="*/ 0 w 18"/>
                <a:gd name="T11" fmla="*/ 7 h 10"/>
                <a:gd name="T12" fmla="*/ 15 w 18"/>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18" h="10">
                  <a:moveTo>
                    <a:pt x="15" y="0"/>
                  </a:moveTo>
                  <a:cubicBezTo>
                    <a:pt x="16" y="0"/>
                    <a:pt x="17" y="0"/>
                    <a:pt x="18" y="0"/>
                  </a:cubicBezTo>
                  <a:cubicBezTo>
                    <a:pt x="17" y="1"/>
                    <a:pt x="17" y="2"/>
                    <a:pt x="17" y="3"/>
                  </a:cubicBezTo>
                  <a:cubicBezTo>
                    <a:pt x="14" y="5"/>
                    <a:pt x="12" y="7"/>
                    <a:pt x="9" y="10"/>
                  </a:cubicBezTo>
                  <a:cubicBezTo>
                    <a:pt x="4" y="10"/>
                    <a:pt x="2" y="10"/>
                    <a:pt x="0" y="8"/>
                  </a:cubicBezTo>
                  <a:cubicBezTo>
                    <a:pt x="0" y="7"/>
                    <a:pt x="0" y="7"/>
                    <a:pt x="0" y="7"/>
                  </a:cubicBezTo>
                  <a:cubicBezTo>
                    <a:pt x="5" y="5"/>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216"/>
            <p:cNvSpPr>
              <a:spLocks/>
            </p:cNvSpPr>
            <p:nvPr/>
          </p:nvSpPr>
          <p:spPr bwMode="auto">
            <a:xfrm>
              <a:off x="7535366" y="4790187"/>
              <a:ext cx="10055225" cy="3956050"/>
            </a:xfrm>
            <a:custGeom>
              <a:avLst/>
              <a:gdLst>
                <a:gd name="T0" fmla="*/ 3140 w 3839"/>
                <a:gd name="T1" fmla="*/ 77 h 1509"/>
                <a:gd name="T2" fmla="*/ 3149 w 3839"/>
                <a:gd name="T3" fmla="*/ 85 h 1509"/>
                <a:gd name="T4" fmla="*/ 3206 w 3839"/>
                <a:gd name="T5" fmla="*/ 102 h 1509"/>
                <a:gd name="T6" fmla="*/ 3268 w 3839"/>
                <a:gd name="T7" fmla="*/ 116 h 1509"/>
                <a:gd name="T8" fmla="*/ 3420 w 3839"/>
                <a:gd name="T9" fmla="*/ 95 h 1509"/>
                <a:gd name="T10" fmla="*/ 3572 w 3839"/>
                <a:gd name="T11" fmla="*/ 78 h 1509"/>
                <a:gd name="T12" fmla="*/ 3754 w 3839"/>
                <a:gd name="T13" fmla="*/ 64 h 1509"/>
                <a:gd name="T14" fmla="*/ 3673 w 3839"/>
                <a:gd name="T15" fmla="*/ 1172 h 1509"/>
                <a:gd name="T16" fmla="*/ 3384 w 3839"/>
                <a:gd name="T17" fmla="*/ 1228 h 1509"/>
                <a:gd name="T18" fmla="*/ 3451 w 3839"/>
                <a:gd name="T19" fmla="*/ 1176 h 1509"/>
                <a:gd name="T20" fmla="*/ 3504 w 3839"/>
                <a:gd name="T21" fmla="*/ 1150 h 1509"/>
                <a:gd name="T22" fmla="*/ 3472 w 3839"/>
                <a:gd name="T23" fmla="*/ 1143 h 1509"/>
                <a:gd name="T24" fmla="*/ 3437 w 3839"/>
                <a:gd name="T25" fmla="*/ 1127 h 1509"/>
                <a:gd name="T26" fmla="*/ 3535 w 3839"/>
                <a:gd name="T27" fmla="*/ 1070 h 1509"/>
                <a:gd name="T28" fmla="*/ 3276 w 3839"/>
                <a:gd name="T29" fmla="*/ 1137 h 1509"/>
                <a:gd name="T30" fmla="*/ 3138 w 3839"/>
                <a:gd name="T31" fmla="*/ 1133 h 1509"/>
                <a:gd name="T32" fmla="*/ 3004 w 3839"/>
                <a:gd name="T33" fmla="*/ 1149 h 1509"/>
                <a:gd name="T34" fmla="*/ 2804 w 3839"/>
                <a:gd name="T35" fmla="*/ 1174 h 1509"/>
                <a:gd name="T36" fmla="*/ 2497 w 3839"/>
                <a:gd name="T37" fmla="*/ 1264 h 1509"/>
                <a:gd name="T38" fmla="*/ 2419 w 3839"/>
                <a:gd name="T39" fmla="*/ 1305 h 1509"/>
                <a:gd name="T40" fmla="*/ 2301 w 3839"/>
                <a:gd name="T41" fmla="*/ 1312 h 1509"/>
                <a:gd name="T42" fmla="*/ 2105 w 3839"/>
                <a:gd name="T43" fmla="*/ 1390 h 1509"/>
                <a:gd name="T44" fmla="*/ 2012 w 3839"/>
                <a:gd name="T45" fmla="*/ 1418 h 1509"/>
                <a:gd name="T46" fmla="*/ 1880 w 3839"/>
                <a:gd name="T47" fmla="*/ 1400 h 1509"/>
                <a:gd name="T48" fmla="*/ 1683 w 3839"/>
                <a:gd name="T49" fmla="*/ 1391 h 1509"/>
                <a:gd name="T50" fmla="*/ 1477 w 3839"/>
                <a:gd name="T51" fmla="*/ 1405 h 1509"/>
                <a:gd name="T52" fmla="*/ 1396 w 3839"/>
                <a:gd name="T53" fmla="*/ 1386 h 1509"/>
                <a:gd name="T54" fmla="*/ 1147 w 3839"/>
                <a:gd name="T55" fmla="*/ 1432 h 1509"/>
                <a:gd name="T56" fmla="*/ 1181 w 3839"/>
                <a:gd name="T57" fmla="*/ 1404 h 1509"/>
                <a:gd name="T58" fmla="*/ 1042 w 3839"/>
                <a:gd name="T59" fmla="*/ 1392 h 1509"/>
                <a:gd name="T60" fmla="*/ 836 w 3839"/>
                <a:gd name="T61" fmla="*/ 1405 h 1509"/>
                <a:gd name="T62" fmla="*/ 590 w 3839"/>
                <a:gd name="T63" fmla="*/ 1406 h 1509"/>
                <a:gd name="T64" fmla="*/ 418 w 3839"/>
                <a:gd name="T65" fmla="*/ 1419 h 1509"/>
                <a:gd name="T66" fmla="*/ 616 w 3839"/>
                <a:gd name="T67" fmla="*/ 1446 h 1509"/>
                <a:gd name="T68" fmla="*/ 423 w 3839"/>
                <a:gd name="T69" fmla="*/ 1470 h 1509"/>
                <a:gd name="T70" fmla="*/ 0 w 3839"/>
                <a:gd name="T71" fmla="*/ 1498 h 1509"/>
                <a:gd name="T72" fmla="*/ 142 w 3839"/>
                <a:gd name="T73" fmla="*/ 1459 h 1509"/>
                <a:gd name="T74" fmla="*/ 175 w 3839"/>
                <a:gd name="T75" fmla="*/ 1441 h 1509"/>
                <a:gd name="T76" fmla="*/ 3 w 3839"/>
                <a:gd name="T77" fmla="*/ 400 h 1509"/>
                <a:gd name="T78" fmla="*/ 193 w 3839"/>
                <a:gd name="T79" fmla="*/ 386 h 1509"/>
                <a:gd name="T80" fmla="*/ 271 w 3839"/>
                <a:gd name="T81" fmla="*/ 352 h 1509"/>
                <a:gd name="T82" fmla="*/ 352 w 3839"/>
                <a:gd name="T83" fmla="*/ 351 h 1509"/>
                <a:gd name="T84" fmla="*/ 512 w 3839"/>
                <a:gd name="T85" fmla="*/ 289 h 1509"/>
                <a:gd name="T86" fmla="*/ 650 w 3839"/>
                <a:gd name="T87" fmla="*/ 261 h 1509"/>
                <a:gd name="T88" fmla="*/ 758 w 3839"/>
                <a:gd name="T89" fmla="*/ 242 h 1509"/>
                <a:gd name="T90" fmla="*/ 927 w 3839"/>
                <a:gd name="T91" fmla="*/ 259 h 1509"/>
                <a:gd name="T92" fmla="*/ 1211 w 3839"/>
                <a:gd name="T93" fmla="*/ 255 h 1509"/>
                <a:gd name="T94" fmla="*/ 1296 w 3839"/>
                <a:gd name="T95" fmla="*/ 263 h 1509"/>
                <a:gd name="T96" fmla="*/ 1468 w 3839"/>
                <a:gd name="T97" fmla="*/ 244 h 1509"/>
                <a:gd name="T98" fmla="*/ 1555 w 3839"/>
                <a:gd name="T99" fmla="*/ 254 h 1509"/>
                <a:gd name="T100" fmla="*/ 1857 w 3839"/>
                <a:gd name="T101" fmla="*/ 245 h 1509"/>
                <a:gd name="T102" fmla="*/ 2104 w 3839"/>
                <a:gd name="T103" fmla="*/ 243 h 1509"/>
                <a:gd name="T104" fmla="*/ 2276 w 3839"/>
                <a:gd name="T105" fmla="*/ 231 h 1509"/>
                <a:gd name="T106" fmla="*/ 2047 w 3839"/>
                <a:gd name="T107" fmla="*/ 226 h 1509"/>
                <a:gd name="T108" fmla="*/ 2093 w 3839"/>
                <a:gd name="T109" fmla="*/ 187 h 1509"/>
                <a:gd name="T110" fmla="*/ 2270 w 3839"/>
                <a:gd name="T111" fmla="*/ 185 h 1509"/>
                <a:gd name="T112" fmla="*/ 2683 w 3839"/>
                <a:gd name="T113" fmla="*/ 146 h 1509"/>
                <a:gd name="T114" fmla="*/ 2875 w 3839"/>
                <a:gd name="T115" fmla="*/ 133 h 1509"/>
                <a:gd name="T116" fmla="*/ 2973 w 3839"/>
                <a:gd name="T117" fmla="*/ 58 h 1509"/>
                <a:gd name="T118" fmla="*/ 3186 w 3839"/>
                <a:gd name="T119" fmla="*/ 28 h 1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9" h="1509">
                  <a:moveTo>
                    <a:pt x="3203" y="45"/>
                  </a:moveTo>
                  <a:cubicBezTo>
                    <a:pt x="3189" y="45"/>
                    <a:pt x="3176" y="48"/>
                    <a:pt x="3169" y="56"/>
                  </a:cubicBezTo>
                  <a:cubicBezTo>
                    <a:pt x="3170" y="56"/>
                    <a:pt x="3170" y="57"/>
                    <a:pt x="3170" y="58"/>
                  </a:cubicBezTo>
                  <a:cubicBezTo>
                    <a:pt x="3177" y="58"/>
                    <a:pt x="3185" y="51"/>
                    <a:pt x="3193" y="54"/>
                  </a:cubicBezTo>
                  <a:cubicBezTo>
                    <a:pt x="3183" y="64"/>
                    <a:pt x="3179" y="66"/>
                    <a:pt x="3166" y="61"/>
                  </a:cubicBezTo>
                  <a:cubicBezTo>
                    <a:pt x="3161" y="58"/>
                    <a:pt x="3162" y="65"/>
                    <a:pt x="3159" y="60"/>
                  </a:cubicBezTo>
                  <a:cubicBezTo>
                    <a:pt x="3162" y="58"/>
                    <a:pt x="3164" y="57"/>
                    <a:pt x="3167" y="56"/>
                  </a:cubicBezTo>
                  <a:cubicBezTo>
                    <a:pt x="3167" y="55"/>
                    <a:pt x="3167" y="54"/>
                    <a:pt x="3166" y="54"/>
                  </a:cubicBezTo>
                  <a:cubicBezTo>
                    <a:pt x="3142" y="56"/>
                    <a:pt x="3123" y="64"/>
                    <a:pt x="3110" y="77"/>
                  </a:cubicBezTo>
                  <a:cubicBezTo>
                    <a:pt x="3110" y="77"/>
                    <a:pt x="3110" y="77"/>
                    <a:pt x="3111" y="78"/>
                  </a:cubicBezTo>
                  <a:cubicBezTo>
                    <a:pt x="3120" y="77"/>
                    <a:pt x="3130" y="77"/>
                    <a:pt x="3140" y="77"/>
                  </a:cubicBezTo>
                  <a:cubicBezTo>
                    <a:pt x="3139" y="78"/>
                    <a:pt x="3138" y="79"/>
                    <a:pt x="3138" y="80"/>
                  </a:cubicBezTo>
                  <a:cubicBezTo>
                    <a:pt x="3129" y="81"/>
                    <a:pt x="3119" y="87"/>
                    <a:pt x="3115" y="93"/>
                  </a:cubicBezTo>
                  <a:cubicBezTo>
                    <a:pt x="3124" y="93"/>
                    <a:pt x="3125" y="91"/>
                    <a:pt x="3133" y="89"/>
                  </a:cubicBezTo>
                  <a:cubicBezTo>
                    <a:pt x="3133" y="90"/>
                    <a:pt x="3133" y="91"/>
                    <a:pt x="3133" y="92"/>
                  </a:cubicBezTo>
                  <a:cubicBezTo>
                    <a:pt x="3129" y="94"/>
                    <a:pt x="3130" y="93"/>
                    <a:pt x="3128" y="96"/>
                  </a:cubicBezTo>
                  <a:cubicBezTo>
                    <a:pt x="3130" y="96"/>
                    <a:pt x="3131" y="96"/>
                    <a:pt x="3133" y="96"/>
                  </a:cubicBezTo>
                  <a:cubicBezTo>
                    <a:pt x="3141" y="94"/>
                    <a:pt x="3151" y="94"/>
                    <a:pt x="3156" y="88"/>
                  </a:cubicBezTo>
                  <a:cubicBezTo>
                    <a:pt x="3156" y="88"/>
                    <a:pt x="3156" y="88"/>
                    <a:pt x="3156" y="87"/>
                  </a:cubicBezTo>
                  <a:cubicBezTo>
                    <a:pt x="3151" y="87"/>
                    <a:pt x="3149" y="87"/>
                    <a:pt x="3147" y="85"/>
                  </a:cubicBezTo>
                  <a:cubicBezTo>
                    <a:pt x="3147" y="85"/>
                    <a:pt x="3147" y="85"/>
                    <a:pt x="3147" y="85"/>
                  </a:cubicBezTo>
                  <a:cubicBezTo>
                    <a:pt x="3148" y="85"/>
                    <a:pt x="3148" y="85"/>
                    <a:pt x="3149" y="85"/>
                  </a:cubicBezTo>
                  <a:cubicBezTo>
                    <a:pt x="3157" y="81"/>
                    <a:pt x="3166" y="82"/>
                    <a:pt x="3172" y="85"/>
                  </a:cubicBezTo>
                  <a:cubicBezTo>
                    <a:pt x="3168" y="88"/>
                    <a:pt x="3166" y="87"/>
                    <a:pt x="3164" y="92"/>
                  </a:cubicBezTo>
                  <a:cubicBezTo>
                    <a:pt x="3169" y="93"/>
                    <a:pt x="3174" y="93"/>
                    <a:pt x="3179" y="93"/>
                  </a:cubicBezTo>
                  <a:cubicBezTo>
                    <a:pt x="3210" y="83"/>
                    <a:pt x="3226" y="58"/>
                    <a:pt x="3264" y="61"/>
                  </a:cubicBezTo>
                  <a:cubicBezTo>
                    <a:pt x="3264" y="61"/>
                    <a:pt x="3263" y="62"/>
                    <a:pt x="3262" y="63"/>
                  </a:cubicBezTo>
                  <a:cubicBezTo>
                    <a:pt x="3255" y="63"/>
                    <a:pt x="3248" y="66"/>
                    <a:pt x="3244" y="71"/>
                  </a:cubicBezTo>
                  <a:cubicBezTo>
                    <a:pt x="3245" y="71"/>
                    <a:pt x="3245" y="72"/>
                    <a:pt x="3246" y="72"/>
                  </a:cubicBezTo>
                  <a:cubicBezTo>
                    <a:pt x="3260" y="67"/>
                    <a:pt x="3302" y="50"/>
                    <a:pt x="3313" y="51"/>
                  </a:cubicBezTo>
                  <a:cubicBezTo>
                    <a:pt x="3313" y="52"/>
                    <a:pt x="3312" y="53"/>
                    <a:pt x="3311" y="54"/>
                  </a:cubicBezTo>
                  <a:cubicBezTo>
                    <a:pt x="3299" y="58"/>
                    <a:pt x="3297" y="68"/>
                    <a:pt x="3288" y="72"/>
                  </a:cubicBezTo>
                  <a:cubicBezTo>
                    <a:pt x="3263" y="84"/>
                    <a:pt x="3227" y="92"/>
                    <a:pt x="3206" y="102"/>
                  </a:cubicBezTo>
                  <a:cubicBezTo>
                    <a:pt x="3197" y="103"/>
                    <a:pt x="3188" y="104"/>
                    <a:pt x="3180" y="106"/>
                  </a:cubicBezTo>
                  <a:cubicBezTo>
                    <a:pt x="3164" y="110"/>
                    <a:pt x="3149" y="120"/>
                    <a:pt x="3137" y="126"/>
                  </a:cubicBezTo>
                  <a:cubicBezTo>
                    <a:pt x="3130" y="129"/>
                    <a:pt x="3125" y="126"/>
                    <a:pt x="3120" y="131"/>
                  </a:cubicBezTo>
                  <a:cubicBezTo>
                    <a:pt x="3120" y="131"/>
                    <a:pt x="3120" y="131"/>
                    <a:pt x="3120" y="132"/>
                  </a:cubicBezTo>
                  <a:cubicBezTo>
                    <a:pt x="3128" y="132"/>
                    <a:pt x="3135" y="132"/>
                    <a:pt x="3142" y="133"/>
                  </a:cubicBezTo>
                  <a:cubicBezTo>
                    <a:pt x="3142" y="133"/>
                    <a:pt x="3142" y="134"/>
                    <a:pt x="3141" y="134"/>
                  </a:cubicBezTo>
                  <a:cubicBezTo>
                    <a:pt x="3133" y="136"/>
                    <a:pt x="3125" y="138"/>
                    <a:pt x="3117" y="140"/>
                  </a:cubicBezTo>
                  <a:cubicBezTo>
                    <a:pt x="3117" y="141"/>
                    <a:pt x="3117" y="141"/>
                    <a:pt x="3117" y="141"/>
                  </a:cubicBezTo>
                  <a:cubicBezTo>
                    <a:pt x="3171" y="149"/>
                    <a:pt x="3178" y="126"/>
                    <a:pt x="3219" y="120"/>
                  </a:cubicBezTo>
                  <a:cubicBezTo>
                    <a:pt x="3220" y="122"/>
                    <a:pt x="3222" y="123"/>
                    <a:pt x="3223" y="125"/>
                  </a:cubicBezTo>
                  <a:cubicBezTo>
                    <a:pt x="3239" y="123"/>
                    <a:pt x="3252" y="114"/>
                    <a:pt x="3268" y="116"/>
                  </a:cubicBezTo>
                  <a:cubicBezTo>
                    <a:pt x="3268" y="117"/>
                    <a:pt x="3268" y="117"/>
                    <a:pt x="3268" y="117"/>
                  </a:cubicBezTo>
                  <a:cubicBezTo>
                    <a:pt x="3268" y="118"/>
                    <a:pt x="3268" y="118"/>
                    <a:pt x="3267" y="119"/>
                  </a:cubicBezTo>
                  <a:cubicBezTo>
                    <a:pt x="3258" y="119"/>
                    <a:pt x="3253" y="122"/>
                    <a:pt x="3249" y="127"/>
                  </a:cubicBezTo>
                  <a:cubicBezTo>
                    <a:pt x="3249" y="127"/>
                    <a:pt x="3249" y="127"/>
                    <a:pt x="3249" y="128"/>
                  </a:cubicBezTo>
                  <a:cubicBezTo>
                    <a:pt x="3277" y="125"/>
                    <a:pt x="3303" y="110"/>
                    <a:pt x="3324" y="98"/>
                  </a:cubicBezTo>
                  <a:cubicBezTo>
                    <a:pt x="3330" y="94"/>
                    <a:pt x="3333" y="88"/>
                    <a:pt x="3341" y="85"/>
                  </a:cubicBezTo>
                  <a:cubicBezTo>
                    <a:pt x="3346" y="94"/>
                    <a:pt x="3358" y="93"/>
                    <a:pt x="3368" y="91"/>
                  </a:cubicBezTo>
                  <a:cubicBezTo>
                    <a:pt x="3367" y="93"/>
                    <a:pt x="3367" y="95"/>
                    <a:pt x="3366" y="97"/>
                  </a:cubicBezTo>
                  <a:cubicBezTo>
                    <a:pt x="3382" y="101"/>
                    <a:pt x="3392" y="96"/>
                    <a:pt x="3404" y="89"/>
                  </a:cubicBezTo>
                  <a:cubicBezTo>
                    <a:pt x="3411" y="91"/>
                    <a:pt x="3415" y="91"/>
                    <a:pt x="3421" y="93"/>
                  </a:cubicBezTo>
                  <a:cubicBezTo>
                    <a:pt x="3420" y="94"/>
                    <a:pt x="3420" y="94"/>
                    <a:pt x="3420" y="95"/>
                  </a:cubicBezTo>
                  <a:cubicBezTo>
                    <a:pt x="3413" y="98"/>
                    <a:pt x="3406" y="95"/>
                    <a:pt x="3397" y="98"/>
                  </a:cubicBezTo>
                  <a:cubicBezTo>
                    <a:pt x="3391" y="102"/>
                    <a:pt x="3385" y="106"/>
                    <a:pt x="3379" y="110"/>
                  </a:cubicBezTo>
                  <a:cubicBezTo>
                    <a:pt x="3378" y="112"/>
                    <a:pt x="3378" y="114"/>
                    <a:pt x="3378" y="116"/>
                  </a:cubicBezTo>
                  <a:cubicBezTo>
                    <a:pt x="3388" y="118"/>
                    <a:pt x="3398" y="119"/>
                    <a:pt x="3408" y="121"/>
                  </a:cubicBezTo>
                  <a:cubicBezTo>
                    <a:pt x="3423" y="118"/>
                    <a:pt x="3431" y="107"/>
                    <a:pt x="3444" y="105"/>
                  </a:cubicBezTo>
                  <a:cubicBezTo>
                    <a:pt x="3448" y="105"/>
                    <a:pt x="3452" y="106"/>
                    <a:pt x="3456" y="107"/>
                  </a:cubicBezTo>
                  <a:cubicBezTo>
                    <a:pt x="3474" y="104"/>
                    <a:pt x="3490" y="101"/>
                    <a:pt x="3505" y="96"/>
                  </a:cubicBezTo>
                  <a:cubicBezTo>
                    <a:pt x="3509" y="93"/>
                    <a:pt x="3513" y="90"/>
                    <a:pt x="3517" y="87"/>
                  </a:cubicBezTo>
                  <a:cubicBezTo>
                    <a:pt x="3522" y="85"/>
                    <a:pt x="3525" y="88"/>
                    <a:pt x="3532" y="86"/>
                  </a:cubicBezTo>
                  <a:cubicBezTo>
                    <a:pt x="3539" y="83"/>
                    <a:pt x="3545" y="79"/>
                    <a:pt x="3551" y="75"/>
                  </a:cubicBezTo>
                  <a:cubicBezTo>
                    <a:pt x="3558" y="76"/>
                    <a:pt x="3565" y="77"/>
                    <a:pt x="3572" y="78"/>
                  </a:cubicBezTo>
                  <a:cubicBezTo>
                    <a:pt x="3582" y="76"/>
                    <a:pt x="3589" y="72"/>
                    <a:pt x="3596" y="67"/>
                  </a:cubicBezTo>
                  <a:cubicBezTo>
                    <a:pt x="3601" y="65"/>
                    <a:pt x="3634" y="65"/>
                    <a:pt x="3640" y="64"/>
                  </a:cubicBezTo>
                  <a:cubicBezTo>
                    <a:pt x="3640" y="73"/>
                    <a:pt x="3644" y="71"/>
                    <a:pt x="3643" y="76"/>
                  </a:cubicBezTo>
                  <a:cubicBezTo>
                    <a:pt x="3641" y="77"/>
                    <a:pt x="3639" y="77"/>
                    <a:pt x="3638" y="78"/>
                  </a:cubicBezTo>
                  <a:cubicBezTo>
                    <a:pt x="3638" y="78"/>
                    <a:pt x="3638" y="79"/>
                    <a:pt x="3639" y="80"/>
                  </a:cubicBezTo>
                  <a:cubicBezTo>
                    <a:pt x="3639" y="80"/>
                    <a:pt x="3639" y="80"/>
                    <a:pt x="3640" y="80"/>
                  </a:cubicBezTo>
                  <a:cubicBezTo>
                    <a:pt x="3648" y="78"/>
                    <a:pt x="3657" y="77"/>
                    <a:pt x="3666" y="75"/>
                  </a:cubicBezTo>
                  <a:cubicBezTo>
                    <a:pt x="3666" y="76"/>
                    <a:pt x="3666" y="77"/>
                    <a:pt x="3666" y="79"/>
                  </a:cubicBezTo>
                  <a:cubicBezTo>
                    <a:pt x="3672" y="79"/>
                    <a:pt x="3679" y="79"/>
                    <a:pt x="3686" y="79"/>
                  </a:cubicBezTo>
                  <a:cubicBezTo>
                    <a:pt x="3709" y="72"/>
                    <a:pt x="3728" y="66"/>
                    <a:pt x="3751" y="61"/>
                  </a:cubicBezTo>
                  <a:cubicBezTo>
                    <a:pt x="3752" y="65"/>
                    <a:pt x="3750" y="62"/>
                    <a:pt x="3754" y="64"/>
                  </a:cubicBezTo>
                  <a:cubicBezTo>
                    <a:pt x="3778" y="52"/>
                    <a:pt x="3819" y="59"/>
                    <a:pt x="3839" y="45"/>
                  </a:cubicBezTo>
                  <a:cubicBezTo>
                    <a:pt x="3839" y="409"/>
                    <a:pt x="3839" y="774"/>
                    <a:pt x="3839" y="1138"/>
                  </a:cubicBezTo>
                  <a:cubicBezTo>
                    <a:pt x="3815" y="1145"/>
                    <a:pt x="3791" y="1159"/>
                    <a:pt x="3768" y="1166"/>
                  </a:cubicBezTo>
                  <a:cubicBezTo>
                    <a:pt x="3753" y="1171"/>
                    <a:pt x="3738" y="1176"/>
                    <a:pt x="3723" y="1181"/>
                  </a:cubicBezTo>
                  <a:cubicBezTo>
                    <a:pt x="3711" y="1186"/>
                    <a:pt x="3687" y="1200"/>
                    <a:pt x="3670" y="1195"/>
                  </a:cubicBezTo>
                  <a:cubicBezTo>
                    <a:pt x="3671" y="1195"/>
                    <a:pt x="3672" y="1195"/>
                    <a:pt x="3672" y="1194"/>
                  </a:cubicBezTo>
                  <a:cubicBezTo>
                    <a:pt x="3682" y="1186"/>
                    <a:pt x="3697" y="1185"/>
                    <a:pt x="3705" y="1176"/>
                  </a:cubicBezTo>
                  <a:cubicBezTo>
                    <a:pt x="3705" y="1175"/>
                    <a:pt x="3704" y="1175"/>
                    <a:pt x="3704" y="1174"/>
                  </a:cubicBezTo>
                  <a:cubicBezTo>
                    <a:pt x="3690" y="1176"/>
                    <a:pt x="3680" y="1180"/>
                    <a:pt x="3667" y="1181"/>
                  </a:cubicBezTo>
                  <a:cubicBezTo>
                    <a:pt x="3667" y="1180"/>
                    <a:pt x="3667" y="1179"/>
                    <a:pt x="3667" y="1178"/>
                  </a:cubicBezTo>
                  <a:cubicBezTo>
                    <a:pt x="3669" y="1176"/>
                    <a:pt x="3671" y="1174"/>
                    <a:pt x="3673" y="1172"/>
                  </a:cubicBezTo>
                  <a:cubicBezTo>
                    <a:pt x="3673" y="1172"/>
                    <a:pt x="3673" y="1171"/>
                    <a:pt x="3672" y="1170"/>
                  </a:cubicBezTo>
                  <a:cubicBezTo>
                    <a:pt x="3663" y="1172"/>
                    <a:pt x="3654" y="1173"/>
                    <a:pt x="3644" y="1175"/>
                  </a:cubicBezTo>
                  <a:cubicBezTo>
                    <a:pt x="3638" y="1174"/>
                    <a:pt x="3631" y="1173"/>
                    <a:pt x="3624" y="1172"/>
                  </a:cubicBezTo>
                  <a:cubicBezTo>
                    <a:pt x="3614" y="1175"/>
                    <a:pt x="3604" y="1177"/>
                    <a:pt x="3594" y="1180"/>
                  </a:cubicBezTo>
                  <a:cubicBezTo>
                    <a:pt x="3588" y="1180"/>
                    <a:pt x="3587" y="1175"/>
                    <a:pt x="3579" y="1177"/>
                  </a:cubicBezTo>
                  <a:cubicBezTo>
                    <a:pt x="3558" y="1183"/>
                    <a:pt x="3529" y="1195"/>
                    <a:pt x="3505" y="1202"/>
                  </a:cubicBezTo>
                  <a:cubicBezTo>
                    <a:pt x="3495" y="1205"/>
                    <a:pt x="3487" y="1200"/>
                    <a:pt x="3476" y="1204"/>
                  </a:cubicBezTo>
                  <a:cubicBezTo>
                    <a:pt x="3447" y="1213"/>
                    <a:pt x="3447" y="1213"/>
                    <a:pt x="3447" y="1213"/>
                  </a:cubicBezTo>
                  <a:cubicBezTo>
                    <a:pt x="3442" y="1218"/>
                    <a:pt x="3439" y="1224"/>
                    <a:pt x="3432" y="1226"/>
                  </a:cubicBezTo>
                  <a:cubicBezTo>
                    <a:pt x="3426" y="1225"/>
                    <a:pt x="3419" y="1224"/>
                    <a:pt x="3412" y="1223"/>
                  </a:cubicBezTo>
                  <a:cubicBezTo>
                    <a:pt x="3403" y="1224"/>
                    <a:pt x="3394" y="1228"/>
                    <a:pt x="3384" y="1228"/>
                  </a:cubicBezTo>
                  <a:cubicBezTo>
                    <a:pt x="3384" y="1228"/>
                    <a:pt x="3384" y="1227"/>
                    <a:pt x="3384" y="1227"/>
                  </a:cubicBezTo>
                  <a:cubicBezTo>
                    <a:pt x="3398" y="1217"/>
                    <a:pt x="3452" y="1214"/>
                    <a:pt x="3458" y="1199"/>
                  </a:cubicBezTo>
                  <a:cubicBezTo>
                    <a:pt x="3456" y="1199"/>
                    <a:pt x="3454" y="1199"/>
                    <a:pt x="3452" y="1199"/>
                  </a:cubicBezTo>
                  <a:cubicBezTo>
                    <a:pt x="3453" y="1198"/>
                    <a:pt x="3454" y="1197"/>
                    <a:pt x="3454" y="1196"/>
                  </a:cubicBezTo>
                  <a:cubicBezTo>
                    <a:pt x="3466" y="1195"/>
                    <a:pt x="3508" y="1183"/>
                    <a:pt x="3512" y="1175"/>
                  </a:cubicBezTo>
                  <a:cubicBezTo>
                    <a:pt x="3489" y="1180"/>
                    <a:pt x="3464" y="1193"/>
                    <a:pt x="3444" y="1196"/>
                  </a:cubicBezTo>
                  <a:cubicBezTo>
                    <a:pt x="3443" y="1195"/>
                    <a:pt x="3443" y="1194"/>
                    <a:pt x="3442" y="1193"/>
                  </a:cubicBezTo>
                  <a:cubicBezTo>
                    <a:pt x="3440" y="1190"/>
                    <a:pt x="3441" y="1186"/>
                    <a:pt x="3443" y="1184"/>
                  </a:cubicBezTo>
                  <a:cubicBezTo>
                    <a:pt x="3456" y="1179"/>
                    <a:pt x="3466" y="1181"/>
                    <a:pt x="3475" y="1173"/>
                  </a:cubicBezTo>
                  <a:cubicBezTo>
                    <a:pt x="3474" y="1172"/>
                    <a:pt x="3473" y="1171"/>
                    <a:pt x="3473" y="1170"/>
                  </a:cubicBezTo>
                  <a:cubicBezTo>
                    <a:pt x="3465" y="1172"/>
                    <a:pt x="3458" y="1174"/>
                    <a:pt x="3451" y="1176"/>
                  </a:cubicBezTo>
                  <a:cubicBezTo>
                    <a:pt x="3451" y="1175"/>
                    <a:pt x="3451" y="1174"/>
                    <a:pt x="3452" y="1173"/>
                  </a:cubicBezTo>
                  <a:cubicBezTo>
                    <a:pt x="3455" y="1170"/>
                    <a:pt x="3458" y="1167"/>
                    <a:pt x="3461" y="1165"/>
                  </a:cubicBezTo>
                  <a:cubicBezTo>
                    <a:pt x="3471" y="1161"/>
                    <a:pt x="3476" y="1167"/>
                    <a:pt x="3486" y="1166"/>
                  </a:cubicBezTo>
                  <a:cubicBezTo>
                    <a:pt x="3485" y="1168"/>
                    <a:pt x="3484" y="1169"/>
                    <a:pt x="3483" y="1170"/>
                  </a:cubicBezTo>
                  <a:cubicBezTo>
                    <a:pt x="3481" y="1172"/>
                    <a:pt x="3479" y="1173"/>
                    <a:pt x="3476" y="1174"/>
                  </a:cubicBezTo>
                  <a:cubicBezTo>
                    <a:pt x="3477" y="1174"/>
                    <a:pt x="3478" y="1175"/>
                    <a:pt x="3478" y="1175"/>
                  </a:cubicBezTo>
                  <a:cubicBezTo>
                    <a:pt x="3488" y="1173"/>
                    <a:pt x="3498" y="1171"/>
                    <a:pt x="3508" y="1169"/>
                  </a:cubicBezTo>
                  <a:cubicBezTo>
                    <a:pt x="3518" y="1166"/>
                    <a:pt x="3525" y="1156"/>
                    <a:pt x="3534" y="1153"/>
                  </a:cubicBezTo>
                  <a:cubicBezTo>
                    <a:pt x="3533" y="1152"/>
                    <a:pt x="3533" y="1151"/>
                    <a:pt x="3532" y="1150"/>
                  </a:cubicBezTo>
                  <a:cubicBezTo>
                    <a:pt x="3524" y="1151"/>
                    <a:pt x="3510" y="1156"/>
                    <a:pt x="3504" y="1151"/>
                  </a:cubicBezTo>
                  <a:cubicBezTo>
                    <a:pt x="3504" y="1151"/>
                    <a:pt x="3504" y="1150"/>
                    <a:pt x="3504" y="1150"/>
                  </a:cubicBezTo>
                  <a:cubicBezTo>
                    <a:pt x="3513" y="1146"/>
                    <a:pt x="3521" y="1141"/>
                    <a:pt x="3529" y="1137"/>
                  </a:cubicBezTo>
                  <a:cubicBezTo>
                    <a:pt x="3529" y="1136"/>
                    <a:pt x="3529" y="1136"/>
                    <a:pt x="3529" y="1136"/>
                  </a:cubicBezTo>
                  <a:cubicBezTo>
                    <a:pt x="3529" y="1135"/>
                    <a:pt x="3529" y="1135"/>
                    <a:pt x="3528" y="1135"/>
                  </a:cubicBezTo>
                  <a:cubicBezTo>
                    <a:pt x="3520" y="1135"/>
                    <a:pt x="3518" y="1138"/>
                    <a:pt x="3511" y="1140"/>
                  </a:cubicBezTo>
                  <a:cubicBezTo>
                    <a:pt x="3512" y="1136"/>
                    <a:pt x="3514" y="1136"/>
                    <a:pt x="3516" y="1133"/>
                  </a:cubicBezTo>
                  <a:cubicBezTo>
                    <a:pt x="3516" y="1133"/>
                    <a:pt x="3516" y="1132"/>
                    <a:pt x="3516" y="1132"/>
                  </a:cubicBezTo>
                  <a:cubicBezTo>
                    <a:pt x="3507" y="1133"/>
                    <a:pt x="3491" y="1134"/>
                    <a:pt x="3488" y="1141"/>
                  </a:cubicBezTo>
                  <a:cubicBezTo>
                    <a:pt x="3491" y="1142"/>
                    <a:pt x="3494" y="1142"/>
                    <a:pt x="3497" y="1142"/>
                  </a:cubicBezTo>
                  <a:cubicBezTo>
                    <a:pt x="3496" y="1143"/>
                    <a:pt x="3496" y="1144"/>
                    <a:pt x="3496" y="1144"/>
                  </a:cubicBezTo>
                  <a:cubicBezTo>
                    <a:pt x="3486" y="1146"/>
                    <a:pt x="3479" y="1144"/>
                    <a:pt x="3472" y="1144"/>
                  </a:cubicBezTo>
                  <a:cubicBezTo>
                    <a:pt x="3472" y="1144"/>
                    <a:pt x="3472" y="1144"/>
                    <a:pt x="3472" y="1143"/>
                  </a:cubicBezTo>
                  <a:cubicBezTo>
                    <a:pt x="3475" y="1140"/>
                    <a:pt x="3478" y="1141"/>
                    <a:pt x="3479" y="1136"/>
                  </a:cubicBezTo>
                  <a:cubicBezTo>
                    <a:pt x="3470" y="1137"/>
                    <a:pt x="3460" y="1135"/>
                    <a:pt x="3452" y="1139"/>
                  </a:cubicBezTo>
                  <a:cubicBezTo>
                    <a:pt x="3426" y="1149"/>
                    <a:pt x="3417" y="1170"/>
                    <a:pt x="3380" y="1168"/>
                  </a:cubicBezTo>
                  <a:cubicBezTo>
                    <a:pt x="3380" y="1168"/>
                    <a:pt x="3380" y="1168"/>
                    <a:pt x="3380" y="1167"/>
                  </a:cubicBezTo>
                  <a:cubicBezTo>
                    <a:pt x="3387" y="1165"/>
                    <a:pt x="3393" y="1162"/>
                    <a:pt x="3400" y="1159"/>
                  </a:cubicBezTo>
                  <a:cubicBezTo>
                    <a:pt x="3400" y="1158"/>
                    <a:pt x="3400" y="1158"/>
                    <a:pt x="3400" y="1158"/>
                  </a:cubicBezTo>
                  <a:cubicBezTo>
                    <a:pt x="3399" y="1157"/>
                    <a:pt x="3398" y="1157"/>
                    <a:pt x="3398" y="1157"/>
                  </a:cubicBezTo>
                  <a:cubicBezTo>
                    <a:pt x="3375" y="1164"/>
                    <a:pt x="3353" y="1171"/>
                    <a:pt x="3331" y="1178"/>
                  </a:cubicBezTo>
                  <a:cubicBezTo>
                    <a:pt x="3332" y="1177"/>
                    <a:pt x="3332" y="1175"/>
                    <a:pt x="3333" y="1174"/>
                  </a:cubicBezTo>
                  <a:cubicBezTo>
                    <a:pt x="3345" y="1171"/>
                    <a:pt x="3347" y="1161"/>
                    <a:pt x="3356" y="1157"/>
                  </a:cubicBezTo>
                  <a:cubicBezTo>
                    <a:pt x="3382" y="1145"/>
                    <a:pt x="3417" y="1140"/>
                    <a:pt x="3437" y="1127"/>
                  </a:cubicBezTo>
                  <a:cubicBezTo>
                    <a:pt x="3445" y="1122"/>
                    <a:pt x="3477" y="1119"/>
                    <a:pt x="3489" y="1116"/>
                  </a:cubicBezTo>
                  <a:cubicBezTo>
                    <a:pt x="3496" y="1113"/>
                    <a:pt x="3502" y="1104"/>
                    <a:pt x="3508" y="1102"/>
                  </a:cubicBezTo>
                  <a:cubicBezTo>
                    <a:pt x="3516" y="1099"/>
                    <a:pt x="3519" y="1103"/>
                    <a:pt x="3524" y="1098"/>
                  </a:cubicBezTo>
                  <a:cubicBezTo>
                    <a:pt x="3523" y="1098"/>
                    <a:pt x="3522" y="1098"/>
                    <a:pt x="3522" y="1097"/>
                  </a:cubicBezTo>
                  <a:cubicBezTo>
                    <a:pt x="3515" y="1097"/>
                    <a:pt x="3509" y="1097"/>
                    <a:pt x="3502" y="1096"/>
                  </a:cubicBezTo>
                  <a:cubicBezTo>
                    <a:pt x="3502" y="1096"/>
                    <a:pt x="3502" y="1096"/>
                    <a:pt x="3502" y="1095"/>
                  </a:cubicBezTo>
                  <a:cubicBezTo>
                    <a:pt x="3514" y="1087"/>
                    <a:pt x="3539" y="1092"/>
                    <a:pt x="3545" y="1078"/>
                  </a:cubicBezTo>
                  <a:cubicBezTo>
                    <a:pt x="3544" y="1078"/>
                    <a:pt x="3544" y="1078"/>
                    <a:pt x="3544" y="1078"/>
                  </a:cubicBezTo>
                  <a:cubicBezTo>
                    <a:pt x="3540" y="1079"/>
                    <a:pt x="3538" y="1079"/>
                    <a:pt x="3535" y="1076"/>
                  </a:cubicBezTo>
                  <a:cubicBezTo>
                    <a:pt x="3536" y="1073"/>
                    <a:pt x="3537" y="1074"/>
                    <a:pt x="3536" y="1070"/>
                  </a:cubicBezTo>
                  <a:cubicBezTo>
                    <a:pt x="3536" y="1070"/>
                    <a:pt x="3535" y="1070"/>
                    <a:pt x="3535" y="1070"/>
                  </a:cubicBezTo>
                  <a:cubicBezTo>
                    <a:pt x="3522" y="1072"/>
                    <a:pt x="3516" y="1083"/>
                    <a:pt x="3506" y="1085"/>
                  </a:cubicBezTo>
                  <a:cubicBezTo>
                    <a:pt x="3501" y="1084"/>
                    <a:pt x="3496" y="1084"/>
                    <a:pt x="3491" y="1083"/>
                  </a:cubicBezTo>
                  <a:cubicBezTo>
                    <a:pt x="3469" y="1089"/>
                    <a:pt x="3447" y="1103"/>
                    <a:pt x="3426" y="1109"/>
                  </a:cubicBezTo>
                  <a:cubicBezTo>
                    <a:pt x="3424" y="1107"/>
                    <a:pt x="3422" y="1105"/>
                    <a:pt x="3420" y="1103"/>
                  </a:cubicBezTo>
                  <a:cubicBezTo>
                    <a:pt x="3407" y="1107"/>
                    <a:pt x="3388" y="1116"/>
                    <a:pt x="3376" y="1112"/>
                  </a:cubicBezTo>
                  <a:cubicBezTo>
                    <a:pt x="3376" y="1111"/>
                    <a:pt x="3377" y="1110"/>
                    <a:pt x="3378" y="1109"/>
                  </a:cubicBezTo>
                  <a:cubicBezTo>
                    <a:pt x="3385" y="1109"/>
                    <a:pt x="3391" y="1107"/>
                    <a:pt x="3395" y="1102"/>
                  </a:cubicBezTo>
                  <a:cubicBezTo>
                    <a:pt x="3395" y="1102"/>
                    <a:pt x="3395" y="1101"/>
                    <a:pt x="3395" y="1101"/>
                  </a:cubicBezTo>
                  <a:cubicBezTo>
                    <a:pt x="3393" y="1101"/>
                    <a:pt x="3392" y="1101"/>
                    <a:pt x="3390" y="1101"/>
                  </a:cubicBezTo>
                  <a:cubicBezTo>
                    <a:pt x="3355" y="1112"/>
                    <a:pt x="3330" y="1124"/>
                    <a:pt x="3305" y="1143"/>
                  </a:cubicBezTo>
                  <a:cubicBezTo>
                    <a:pt x="3294" y="1136"/>
                    <a:pt x="3287" y="1138"/>
                    <a:pt x="3276" y="1137"/>
                  </a:cubicBezTo>
                  <a:cubicBezTo>
                    <a:pt x="3277" y="1134"/>
                    <a:pt x="3277" y="1134"/>
                    <a:pt x="3277" y="1131"/>
                  </a:cubicBezTo>
                  <a:cubicBezTo>
                    <a:pt x="3259" y="1128"/>
                    <a:pt x="3250" y="1134"/>
                    <a:pt x="3237" y="1140"/>
                  </a:cubicBezTo>
                  <a:cubicBezTo>
                    <a:pt x="3233" y="1134"/>
                    <a:pt x="3231" y="1135"/>
                    <a:pt x="3223" y="1137"/>
                  </a:cubicBezTo>
                  <a:cubicBezTo>
                    <a:pt x="3224" y="1135"/>
                    <a:pt x="3224" y="1134"/>
                    <a:pt x="3225" y="1133"/>
                  </a:cubicBezTo>
                  <a:cubicBezTo>
                    <a:pt x="3230" y="1131"/>
                    <a:pt x="3242" y="1133"/>
                    <a:pt x="3249" y="1130"/>
                  </a:cubicBezTo>
                  <a:cubicBezTo>
                    <a:pt x="3254" y="1128"/>
                    <a:pt x="3260" y="1121"/>
                    <a:pt x="3265" y="1118"/>
                  </a:cubicBezTo>
                  <a:cubicBezTo>
                    <a:pt x="3265" y="1116"/>
                    <a:pt x="3265" y="1114"/>
                    <a:pt x="3265" y="1112"/>
                  </a:cubicBezTo>
                  <a:cubicBezTo>
                    <a:pt x="3256" y="1113"/>
                    <a:pt x="3247" y="1105"/>
                    <a:pt x="3234" y="1108"/>
                  </a:cubicBezTo>
                  <a:cubicBezTo>
                    <a:pt x="3221" y="1111"/>
                    <a:pt x="3213" y="1120"/>
                    <a:pt x="3202" y="1123"/>
                  </a:cubicBezTo>
                  <a:cubicBezTo>
                    <a:pt x="3191" y="1126"/>
                    <a:pt x="3180" y="1120"/>
                    <a:pt x="3167" y="1124"/>
                  </a:cubicBezTo>
                  <a:cubicBezTo>
                    <a:pt x="3158" y="1127"/>
                    <a:pt x="3149" y="1129"/>
                    <a:pt x="3138" y="1133"/>
                  </a:cubicBezTo>
                  <a:cubicBezTo>
                    <a:pt x="3133" y="1136"/>
                    <a:pt x="3129" y="1139"/>
                    <a:pt x="3124" y="1142"/>
                  </a:cubicBezTo>
                  <a:cubicBezTo>
                    <a:pt x="3120" y="1142"/>
                    <a:pt x="3115" y="1142"/>
                    <a:pt x="3111" y="1142"/>
                  </a:cubicBezTo>
                  <a:cubicBezTo>
                    <a:pt x="3104" y="1146"/>
                    <a:pt x="3098" y="1150"/>
                    <a:pt x="3092" y="1154"/>
                  </a:cubicBezTo>
                  <a:cubicBezTo>
                    <a:pt x="3085" y="1153"/>
                    <a:pt x="3079" y="1151"/>
                    <a:pt x="3073" y="1150"/>
                  </a:cubicBezTo>
                  <a:cubicBezTo>
                    <a:pt x="3063" y="1152"/>
                    <a:pt x="3053" y="1159"/>
                    <a:pt x="3046" y="1162"/>
                  </a:cubicBezTo>
                  <a:cubicBezTo>
                    <a:pt x="3039" y="1164"/>
                    <a:pt x="3013" y="1163"/>
                    <a:pt x="3004" y="1164"/>
                  </a:cubicBezTo>
                  <a:cubicBezTo>
                    <a:pt x="3004" y="1161"/>
                    <a:pt x="3004" y="1159"/>
                    <a:pt x="3004" y="1157"/>
                  </a:cubicBezTo>
                  <a:cubicBezTo>
                    <a:pt x="3001" y="1156"/>
                    <a:pt x="3001" y="1156"/>
                    <a:pt x="2999" y="1155"/>
                  </a:cubicBezTo>
                  <a:cubicBezTo>
                    <a:pt x="2999" y="1155"/>
                    <a:pt x="2999" y="1154"/>
                    <a:pt x="2999" y="1154"/>
                  </a:cubicBezTo>
                  <a:cubicBezTo>
                    <a:pt x="3002" y="1153"/>
                    <a:pt x="3004" y="1152"/>
                    <a:pt x="3006" y="1151"/>
                  </a:cubicBezTo>
                  <a:cubicBezTo>
                    <a:pt x="3005" y="1150"/>
                    <a:pt x="3005" y="1150"/>
                    <a:pt x="3004" y="1149"/>
                  </a:cubicBezTo>
                  <a:cubicBezTo>
                    <a:pt x="2996" y="1151"/>
                    <a:pt x="2987" y="1152"/>
                    <a:pt x="2978" y="1154"/>
                  </a:cubicBezTo>
                  <a:cubicBezTo>
                    <a:pt x="2978" y="1150"/>
                    <a:pt x="2978" y="1151"/>
                    <a:pt x="2976" y="1149"/>
                  </a:cubicBezTo>
                  <a:cubicBezTo>
                    <a:pt x="2955" y="1148"/>
                    <a:pt x="2942" y="1160"/>
                    <a:pt x="2927" y="1163"/>
                  </a:cubicBezTo>
                  <a:cubicBezTo>
                    <a:pt x="2922" y="1164"/>
                    <a:pt x="2914" y="1159"/>
                    <a:pt x="2906" y="1162"/>
                  </a:cubicBezTo>
                  <a:cubicBezTo>
                    <a:pt x="2902" y="1164"/>
                    <a:pt x="2897" y="1166"/>
                    <a:pt x="2893" y="1168"/>
                  </a:cubicBezTo>
                  <a:cubicBezTo>
                    <a:pt x="2892" y="1164"/>
                    <a:pt x="2893" y="1166"/>
                    <a:pt x="2890" y="1165"/>
                  </a:cubicBezTo>
                  <a:cubicBezTo>
                    <a:pt x="2865" y="1176"/>
                    <a:pt x="2823" y="1170"/>
                    <a:pt x="2804" y="1184"/>
                  </a:cubicBezTo>
                  <a:cubicBezTo>
                    <a:pt x="2801" y="1183"/>
                    <a:pt x="2797" y="1183"/>
                    <a:pt x="2794" y="1183"/>
                  </a:cubicBezTo>
                  <a:cubicBezTo>
                    <a:pt x="2794" y="1182"/>
                    <a:pt x="2795" y="1181"/>
                    <a:pt x="2795" y="1180"/>
                  </a:cubicBezTo>
                  <a:cubicBezTo>
                    <a:pt x="2798" y="1179"/>
                    <a:pt x="2802" y="1177"/>
                    <a:pt x="2805" y="1176"/>
                  </a:cubicBezTo>
                  <a:cubicBezTo>
                    <a:pt x="2805" y="1175"/>
                    <a:pt x="2805" y="1175"/>
                    <a:pt x="2804" y="1174"/>
                  </a:cubicBezTo>
                  <a:cubicBezTo>
                    <a:pt x="2780" y="1169"/>
                    <a:pt x="2750" y="1186"/>
                    <a:pt x="2727" y="1189"/>
                  </a:cubicBezTo>
                  <a:cubicBezTo>
                    <a:pt x="2725" y="1185"/>
                    <a:pt x="2726" y="1186"/>
                    <a:pt x="2720" y="1186"/>
                  </a:cubicBezTo>
                  <a:cubicBezTo>
                    <a:pt x="2714" y="1188"/>
                    <a:pt x="2705" y="1185"/>
                    <a:pt x="2698" y="1187"/>
                  </a:cubicBezTo>
                  <a:cubicBezTo>
                    <a:pt x="2674" y="1191"/>
                    <a:pt x="2646" y="1202"/>
                    <a:pt x="2621" y="1199"/>
                  </a:cubicBezTo>
                  <a:cubicBezTo>
                    <a:pt x="2620" y="1210"/>
                    <a:pt x="2621" y="1238"/>
                    <a:pt x="2614" y="1245"/>
                  </a:cubicBezTo>
                  <a:cubicBezTo>
                    <a:pt x="2614" y="1241"/>
                    <a:pt x="2604" y="1237"/>
                    <a:pt x="2597" y="1237"/>
                  </a:cubicBezTo>
                  <a:cubicBezTo>
                    <a:pt x="2579" y="1246"/>
                    <a:pt x="2555" y="1247"/>
                    <a:pt x="2531" y="1253"/>
                  </a:cubicBezTo>
                  <a:cubicBezTo>
                    <a:pt x="2527" y="1255"/>
                    <a:pt x="2523" y="1258"/>
                    <a:pt x="2518" y="1261"/>
                  </a:cubicBezTo>
                  <a:cubicBezTo>
                    <a:pt x="2511" y="1263"/>
                    <a:pt x="2502" y="1260"/>
                    <a:pt x="2496" y="1262"/>
                  </a:cubicBezTo>
                  <a:cubicBezTo>
                    <a:pt x="2496" y="1263"/>
                    <a:pt x="2496" y="1263"/>
                    <a:pt x="2496" y="1263"/>
                  </a:cubicBezTo>
                  <a:cubicBezTo>
                    <a:pt x="2497" y="1264"/>
                    <a:pt x="2497" y="1264"/>
                    <a:pt x="2497" y="1264"/>
                  </a:cubicBezTo>
                  <a:cubicBezTo>
                    <a:pt x="2514" y="1266"/>
                    <a:pt x="2575" y="1258"/>
                    <a:pt x="2581" y="1250"/>
                  </a:cubicBezTo>
                  <a:cubicBezTo>
                    <a:pt x="2584" y="1253"/>
                    <a:pt x="2580" y="1259"/>
                    <a:pt x="2579" y="1261"/>
                  </a:cubicBezTo>
                  <a:cubicBezTo>
                    <a:pt x="2563" y="1262"/>
                    <a:pt x="2551" y="1270"/>
                    <a:pt x="2537" y="1274"/>
                  </a:cubicBezTo>
                  <a:cubicBezTo>
                    <a:pt x="2519" y="1278"/>
                    <a:pt x="2504" y="1277"/>
                    <a:pt x="2486" y="1283"/>
                  </a:cubicBezTo>
                  <a:cubicBezTo>
                    <a:pt x="2473" y="1286"/>
                    <a:pt x="2460" y="1283"/>
                    <a:pt x="2453" y="1291"/>
                  </a:cubicBezTo>
                  <a:cubicBezTo>
                    <a:pt x="2453" y="1292"/>
                    <a:pt x="2453" y="1292"/>
                    <a:pt x="2453" y="1292"/>
                  </a:cubicBezTo>
                  <a:cubicBezTo>
                    <a:pt x="2462" y="1292"/>
                    <a:pt x="2471" y="1293"/>
                    <a:pt x="2475" y="1297"/>
                  </a:cubicBezTo>
                  <a:cubicBezTo>
                    <a:pt x="2475" y="1298"/>
                    <a:pt x="2474" y="1299"/>
                    <a:pt x="2473" y="1300"/>
                  </a:cubicBezTo>
                  <a:cubicBezTo>
                    <a:pt x="2466" y="1302"/>
                    <a:pt x="2463" y="1306"/>
                    <a:pt x="2456" y="1306"/>
                  </a:cubicBezTo>
                  <a:cubicBezTo>
                    <a:pt x="2455" y="1303"/>
                    <a:pt x="2456" y="1301"/>
                    <a:pt x="2454" y="1299"/>
                  </a:cubicBezTo>
                  <a:cubicBezTo>
                    <a:pt x="2444" y="1296"/>
                    <a:pt x="2429" y="1302"/>
                    <a:pt x="2419" y="1305"/>
                  </a:cubicBezTo>
                  <a:cubicBezTo>
                    <a:pt x="2419" y="1303"/>
                    <a:pt x="2419" y="1302"/>
                    <a:pt x="2419" y="1301"/>
                  </a:cubicBezTo>
                  <a:cubicBezTo>
                    <a:pt x="2420" y="1300"/>
                    <a:pt x="2420" y="1298"/>
                    <a:pt x="2421" y="1297"/>
                  </a:cubicBezTo>
                  <a:cubicBezTo>
                    <a:pt x="2428" y="1295"/>
                    <a:pt x="2441" y="1294"/>
                    <a:pt x="2446" y="1290"/>
                  </a:cubicBezTo>
                  <a:cubicBezTo>
                    <a:pt x="2445" y="1269"/>
                    <a:pt x="2469" y="1278"/>
                    <a:pt x="2475" y="1265"/>
                  </a:cubicBezTo>
                  <a:cubicBezTo>
                    <a:pt x="2466" y="1265"/>
                    <a:pt x="2453" y="1261"/>
                    <a:pt x="2445" y="1263"/>
                  </a:cubicBezTo>
                  <a:cubicBezTo>
                    <a:pt x="2438" y="1265"/>
                    <a:pt x="2430" y="1274"/>
                    <a:pt x="2421" y="1272"/>
                  </a:cubicBezTo>
                  <a:cubicBezTo>
                    <a:pt x="2417" y="1270"/>
                    <a:pt x="2419" y="1268"/>
                    <a:pt x="2413" y="1267"/>
                  </a:cubicBezTo>
                  <a:cubicBezTo>
                    <a:pt x="2395" y="1272"/>
                    <a:pt x="2385" y="1275"/>
                    <a:pt x="2372" y="1281"/>
                  </a:cubicBezTo>
                  <a:cubicBezTo>
                    <a:pt x="2372" y="1291"/>
                    <a:pt x="2360" y="1305"/>
                    <a:pt x="2346" y="1302"/>
                  </a:cubicBezTo>
                  <a:cubicBezTo>
                    <a:pt x="2343" y="1301"/>
                    <a:pt x="2344" y="1298"/>
                    <a:pt x="2339" y="1299"/>
                  </a:cubicBezTo>
                  <a:cubicBezTo>
                    <a:pt x="2326" y="1303"/>
                    <a:pt x="2314" y="1308"/>
                    <a:pt x="2301" y="1312"/>
                  </a:cubicBezTo>
                  <a:cubicBezTo>
                    <a:pt x="2300" y="1315"/>
                    <a:pt x="2300" y="1318"/>
                    <a:pt x="2299" y="1321"/>
                  </a:cubicBezTo>
                  <a:cubicBezTo>
                    <a:pt x="2301" y="1321"/>
                    <a:pt x="2303" y="1321"/>
                    <a:pt x="2305" y="1321"/>
                  </a:cubicBezTo>
                  <a:cubicBezTo>
                    <a:pt x="2319" y="1319"/>
                    <a:pt x="2333" y="1317"/>
                    <a:pt x="2347" y="1314"/>
                  </a:cubicBezTo>
                  <a:cubicBezTo>
                    <a:pt x="2347" y="1315"/>
                    <a:pt x="2347" y="1315"/>
                    <a:pt x="2347" y="1315"/>
                  </a:cubicBezTo>
                  <a:cubicBezTo>
                    <a:pt x="2342" y="1326"/>
                    <a:pt x="2291" y="1342"/>
                    <a:pt x="2272" y="1338"/>
                  </a:cubicBezTo>
                  <a:cubicBezTo>
                    <a:pt x="2272" y="1336"/>
                    <a:pt x="2272" y="1334"/>
                    <a:pt x="2272" y="1333"/>
                  </a:cubicBezTo>
                  <a:cubicBezTo>
                    <a:pt x="2258" y="1333"/>
                    <a:pt x="2244" y="1335"/>
                    <a:pt x="2232" y="1337"/>
                  </a:cubicBezTo>
                  <a:cubicBezTo>
                    <a:pt x="2234" y="1344"/>
                    <a:pt x="2237" y="1348"/>
                    <a:pt x="2234" y="1351"/>
                  </a:cubicBezTo>
                  <a:cubicBezTo>
                    <a:pt x="2218" y="1358"/>
                    <a:pt x="2200" y="1354"/>
                    <a:pt x="2181" y="1360"/>
                  </a:cubicBezTo>
                  <a:cubicBezTo>
                    <a:pt x="2170" y="1364"/>
                    <a:pt x="2160" y="1377"/>
                    <a:pt x="2149" y="1382"/>
                  </a:cubicBezTo>
                  <a:cubicBezTo>
                    <a:pt x="2139" y="1388"/>
                    <a:pt x="2115" y="1387"/>
                    <a:pt x="2105" y="1390"/>
                  </a:cubicBezTo>
                  <a:cubicBezTo>
                    <a:pt x="2081" y="1398"/>
                    <a:pt x="2062" y="1413"/>
                    <a:pt x="2031" y="1413"/>
                  </a:cubicBezTo>
                  <a:cubicBezTo>
                    <a:pt x="2033" y="1407"/>
                    <a:pt x="2039" y="1406"/>
                    <a:pt x="2043" y="1402"/>
                  </a:cubicBezTo>
                  <a:cubicBezTo>
                    <a:pt x="2043" y="1401"/>
                    <a:pt x="2042" y="1401"/>
                    <a:pt x="2041" y="1401"/>
                  </a:cubicBezTo>
                  <a:cubicBezTo>
                    <a:pt x="2048" y="1383"/>
                    <a:pt x="2074" y="1390"/>
                    <a:pt x="2087" y="1381"/>
                  </a:cubicBezTo>
                  <a:cubicBezTo>
                    <a:pt x="2087" y="1381"/>
                    <a:pt x="2087" y="1381"/>
                    <a:pt x="2087" y="1381"/>
                  </a:cubicBezTo>
                  <a:cubicBezTo>
                    <a:pt x="2051" y="1371"/>
                    <a:pt x="2056" y="1382"/>
                    <a:pt x="2034" y="1392"/>
                  </a:cubicBezTo>
                  <a:cubicBezTo>
                    <a:pt x="2024" y="1396"/>
                    <a:pt x="2017" y="1396"/>
                    <a:pt x="2011" y="1403"/>
                  </a:cubicBezTo>
                  <a:cubicBezTo>
                    <a:pt x="2011" y="1403"/>
                    <a:pt x="2011" y="1403"/>
                    <a:pt x="2011" y="1404"/>
                  </a:cubicBezTo>
                  <a:cubicBezTo>
                    <a:pt x="2013" y="1404"/>
                    <a:pt x="2016" y="1404"/>
                    <a:pt x="2018" y="1405"/>
                  </a:cubicBezTo>
                  <a:cubicBezTo>
                    <a:pt x="2018" y="1405"/>
                    <a:pt x="2018" y="1405"/>
                    <a:pt x="2018" y="1405"/>
                  </a:cubicBezTo>
                  <a:cubicBezTo>
                    <a:pt x="2015" y="1411"/>
                    <a:pt x="2014" y="1411"/>
                    <a:pt x="2012" y="1418"/>
                  </a:cubicBezTo>
                  <a:cubicBezTo>
                    <a:pt x="2003" y="1422"/>
                    <a:pt x="1963" y="1430"/>
                    <a:pt x="1950" y="1428"/>
                  </a:cubicBezTo>
                  <a:cubicBezTo>
                    <a:pt x="1952" y="1411"/>
                    <a:pt x="1967" y="1415"/>
                    <a:pt x="1978" y="1408"/>
                  </a:cubicBezTo>
                  <a:cubicBezTo>
                    <a:pt x="1978" y="1408"/>
                    <a:pt x="1977" y="1407"/>
                    <a:pt x="1977" y="1406"/>
                  </a:cubicBezTo>
                  <a:cubicBezTo>
                    <a:pt x="1966" y="1406"/>
                    <a:pt x="1943" y="1415"/>
                    <a:pt x="1934" y="1408"/>
                  </a:cubicBezTo>
                  <a:cubicBezTo>
                    <a:pt x="1934" y="1407"/>
                    <a:pt x="1935" y="1406"/>
                    <a:pt x="1936" y="1405"/>
                  </a:cubicBezTo>
                  <a:cubicBezTo>
                    <a:pt x="1940" y="1403"/>
                    <a:pt x="1939" y="1397"/>
                    <a:pt x="1943" y="1395"/>
                  </a:cubicBezTo>
                  <a:cubicBezTo>
                    <a:pt x="1951" y="1391"/>
                    <a:pt x="1957" y="1397"/>
                    <a:pt x="1963" y="1390"/>
                  </a:cubicBezTo>
                  <a:cubicBezTo>
                    <a:pt x="1963" y="1390"/>
                    <a:pt x="1963" y="1389"/>
                    <a:pt x="1963" y="1389"/>
                  </a:cubicBezTo>
                  <a:cubicBezTo>
                    <a:pt x="1962" y="1389"/>
                    <a:pt x="1961" y="1389"/>
                    <a:pt x="1961" y="1389"/>
                  </a:cubicBezTo>
                  <a:cubicBezTo>
                    <a:pt x="1948" y="1385"/>
                    <a:pt x="1930" y="1394"/>
                    <a:pt x="1921" y="1397"/>
                  </a:cubicBezTo>
                  <a:cubicBezTo>
                    <a:pt x="1908" y="1398"/>
                    <a:pt x="1894" y="1399"/>
                    <a:pt x="1880" y="1400"/>
                  </a:cubicBezTo>
                  <a:cubicBezTo>
                    <a:pt x="1863" y="1402"/>
                    <a:pt x="1851" y="1413"/>
                    <a:pt x="1839" y="1416"/>
                  </a:cubicBezTo>
                  <a:cubicBezTo>
                    <a:pt x="1834" y="1417"/>
                    <a:pt x="1808" y="1413"/>
                    <a:pt x="1803" y="1412"/>
                  </a:cubicBezTo>
                  <a:cubicBezTo>
                    <a:pt x="1803" y="1412"/>
                    <a:pt x="1803" y="1411"/>
                    <a:pt x="1802" y="1410"/>
                  </a:cubicBezTo>
                  <a:cubicBezTo>
                    <a:pt x="1803" y="1409"/>
                    <a:pt x="1804" y="1408"/>
                    <a:pt x="1805" y="1406"/>
                  </a:cubicBezTo>
                  <a:cubicBezTo>
                    <a:pt x="1804" y="1406"/>
                    <a:pt x="1804" y="1405"/>
                    <a:pt x="1803" y="1405"/>
                  </a:cubicBezTo>
                  <a:cubicBezTo>
                    <a:pt x="1789" y="1402"/>
                    <a:pt x="1773" y="1406"/>
                    <a:pt x="1762" y="1399"/>
                  </a:cubicBezTo>
                  <a:cubicBezTo>
                    <a:pt x="1763" y="1398"/>
                    <a:pt x="1763" y="1397"/>
                    <a:pt x="1764" y="1396"/>
                  </a:cubicBezTo>
                  <a:cubicBezTo>
                    <a:pt x="1766" y="1394"/>
                    <a:pt x="1765" y="1396"/>
                    <a:pt x="1767" y="1393"/>
                  </a:cubicBezTo>
                  <a:cubicBezTo>
                    <a:pt x="1766" y="1392"/>
                    <a:pt x="1766" y="1392"/>
                    <a:pt x="1766" y="1391"/>
                  </a:cubicBezTo>
                  <a:cubicBezTo>
                    <a:pt x="1751" y="1389"/>
                    <a:pt x="1694" y="1374"/>
                    <a:pt x="1683" y="1384"/>
                  </a:cubicBezTo>
                  <a:cubicBezTo>
                    <a:pt x="1685" y="1388"/>
                    <a:pt x="1685" y="1387"/>
                    <a:pt x="1683" y="1391"/>
                  </a:cubicBezTo>
                  <a:cubicBezTo>
                    <a:pt x="1655" y="1391"/>
                    <a:pt x="1616" y="1397"/>
                    <a:pt x="1588" y="1388"/>
                  </a:cubicBezTo>
                  <a:cubicBezTo>
                    <a:pt x="1584" y="1385"/>
                    <a:pt x="1580" y="1382"/>
                    <a:pt x="1576" y="1380"/>
                  </a:cubicBezTo>
                  <a:cubicBezTo>
                    <a:pt x="1568" y="1383"/>
                    <a:pt x="1536" y="1391"/>
                    <a:pt x="1536" y="1381"/>
                  </a:cubicBezTo>
                  <a:cubicBezTo>
                    <a:pt x="1527" y="1380"/>
                    <a:pt x="1514" y="1378"/>
                    <a:pt x="1508" y="1383"/>
                  </a:cubicBezTo>
                  <a:cubicBezTo>
                    <a:pt x="1505" y="1386"/>
                    <a:pt x="1504" y="1390"/>
                    <a:pt x="1500" y="1391"/>
                  </a:cubicBezTo>
                  <a:cubicBezTo>
                    <a:pt x="1493" y="1393"/>
                    <a:pt x="1486" y="1390"/>
                    <a:pt x="1480" y="1392"/>
                  </a:cubicBezTo>
                  <a:cubicBezTo>
                    <a:pt x="1480" y="1393"/>
                    <a:pt x="1481" y="1394"/>
                    <a:pt x="1482" y="1395"/>
                  </a:cubicBezTo>
                  <a:cubicBezTo>
                    <a:pt x="1495" y="1395"/>
                    <a:pt x="1522" y="1388"/>
                    <a:pt x="1532" y="1396"/>
                  </a:cubicBezTo>
                  <a:cubicBezTo>
                    <a:pt x="1532" y="1397"/>
                    <a:pt x="1532" y="1397"/>
                    <a:pt x="1532" y="1398"/>
                  </a:cubicBezTo>
                  <a:cubicBezTo>
                    <a:pt x="1519" y="1401"/>
                    <a:pt x="1506" y="1395"/>
                    <a:pt x="1493" y="1399"/>
                  </a:cubicBezTo>
                  <a:cubicBezTo>
                    <a:pt x="1486" y="1401"/>
                    <a:pt x="1487" y="1406"/>
                    <a:pt x="1477" y="1405"/>
                  </a:cubicBezTo>
                  <a:cubicBezTo>
                    <a:pt x="1472" y="1405"/>
                    <a:pt x="1474" y="1405"/>
                    <a:pt x="1472" y="1403"/>
                  </a:cubicBezTo>
                  <a:cubicBezTo>
                    <a:pt x="1465" y="1405"/>
                    <a:pt x="1462" y="1415"/>
                    <a:pt x="1454" y="1408"/>
                  </a:cubicBezTo>
                  <a:cubicBezTo>
                    <a:pt x="1457" y="1405"/>
                    <a:pt x="1461" y="1402"/>
                    <a:pt x="1464" y="1399"/>
                  </a:cubicBezTo>
                  <a:cubicBezTo>
                    <a:pt x="1464" y="1399"/>
                    <a:pt x="1463" y="1399"/>
                    <a:pt x="1462" y="1399"/>
                  </a:cubicBezTo>
                  <a:cubicBezTo>
                    <a:pt x="1455" y="1399"/>
                    <a:pt x="1448" y="1400"/>
                    <a:pt x="1441" y="1401"/>
                  </a:cubicBezTo>
                  <a:cubicBezTo>
                    <a:pt x="1436" y="1399"/>
                    <a:pt x="1432" y="1398"/>
                    <a:pt x="1427" y="1397"/>
                  </a:cubicBezTo>
                  <a:cubicBezTo>
                    <a:pt x="1421" y="1397"/>
                    <a:pt x="1414" y="1402"/>
                    <a:pt x="1405" y="1400"/>
                  </a:cubicBezTo>
                  <a:cubicBezTo>
                    <a:pt x="1401" y="1399"/>
                    <a:pt x="1396" y="1398"/>
                    <a:pt x="1392" y="1397"/>
                  </a:cubicBezTo>
                  <a:cubicBezTo>
                    <a:pt x="1375" y="1400"/>
                    <a:pt x="1358" y="1403"/>
                    <a:pt x="1340" y="1400"/>
                  </a:cubicBezTo>
                  <a:cubicBezTo>
                    <a:pt x="1340" y="1395"/>
                    <a:pt x="1341" y="1392"/>
                    <a:pt x="1342" y="1389"/>
                  </a:cubicBezTo>
                  <a:cubicBezTo>
                    <a:pt x="1356" y="1390"/>
                    <a:pt x="1390" y="1401"/>
                    <a:pt x="1396" y="1386"/>
                  </a:cubicBezTo>
                  <a:cubicBezTo>
                    <a:pt x="1362" y="1390"/>
                    <a:pt x="1325" y="1382"/>
                    <a:pt x="1292" y="1388"/>
                  </a:cubicBezTo>
                  <a:cubicBezTo>
                    <a:pt x="1292" y="1390"/>
                    <a:pt x="1292" y="1392"/>
                    <a:pt x="1292" y="1394"/>
                  </a:cubicBezTo>
                  <a:cubicBezTo>
                    <a:pt x="1290" y="1395"/>
                    <a:pt x="1288" y="1397"/>
                    <a:pt x="1286" y="1398"/>
                  </a:cubicBezTo>
                  <a:cubicBezTo>
                    <a:pt x="1286" y="1398"/>
                    <a:pt x="1287" y="1398"/>
                    <a:pt x="1288" y="1398"/>
                  </a:cubicBezTo>
                  <a:cubicBezTo>
                    <a:pt x="1296" y="1400"/>
                    <a:pt x="1308" y="1393"/>
                    <a:pt x="1316" y="1398"/>
                  </a:cubicBezTo>
                  <a:cubicBezTo>
                    <a:pt x="1315" y="1398"/>
                    <a:pt x="1315" y="1399"/>
                    <a:pt x="1315" y="1400"/>
                  </a:cubicBezTo>
                  <a:cubicBezTo>
                    <a:pt x="1304" y="1400"/>
                    <a:pt x="1301" y="1404"/>
                    <a:pt x="1294" y="1407"/>
                  </a:cubicBezTo>
                  <a:cubicBezTo>
                    <a:pt x="1255" y="1400"/>
                    <a:pt x="1209" y="1417"/>
                    <a:pt x="1175" y="1428"/>
                  </a:cubicBezTo>
                  <a:cubicBezTo>
                    <a:pt x="1164" y="1431"/>
                    <a:pt x="1149" y="1425"/>
                    <a:pt x="1142" y="1430"/>
                  </a:cubicBezTo>
                  <a:cubicBezTo>
                    <a:pt x="1142" y="1431"/>
                    <a:pt x="1142" y="1431"/>
                    <a:pt x="1142" y="1431"/>
                  </a:cubicBezTo>
                  <a:cubicBezTo>
                    <a:pt x="1143" y="1432"/>
                    <a:pt x="1145" y="1432"/>
                    <a:pt x="1147" y="1432"/>
                  </a:cubicBezTo>
                  <a:cubicBezTo>
                    <a:pt x="1146" y="1433"/>
                    <a:pt x="1145" y="1434"/>
                    <a:pt x="1145" y="1435"/>
                  </a:cubicBezTo>
                  <a:cubicBezTo>
                    <a:pt x="1134" y="1435"/>
                    <a:pt x="1133" y="1425"/>
                    <a:pt x="1129" y="1417"/>
                  </a:cubicBezTo>
                  <a:cubicBezTo>
                    <a:pt x="1130" y="1416"/>
                    <a:pt x="1131" y="1416"/>
                    <a:pt x="1132" y="1415"/>
                  </a:cubicBezTo>
                  <a:cubicBezTo>
                    <a:pt x="1143" y="1412"/>
                    <a:pt x="1194" y="1404"/>
                    <a:pt x="1206" y="1409"/>
                  </a:cubicBezTo>
                  <a:cubicBezTo>
                    <a:pt x="1205" y="1410"/>
                    <a:pt x="1205" y="1411"/>
                    <a:pt x="1204" y="1412"/>
                  </a:cubicBezTo>
                  <a:cubicBezTo>
                    <a:pt x="1203" y="1413"/>
                    <a:pt x="1202" y="1413"/>
                    <a:pt x="1200" y="1414"/>
                  </a:cubicBezTo>
                  <a:cubicBezTo>
                    <a:pt x="1201" y="1415"/>
                    <a:pt x="1202" y="1415"/>
                    <a:pt x="1202" y="1416"/>
                  </a:cubicBezTo>
                  <a:cubicBezTo>
                    <a:pt x="1206" y="1414"/>
                    <a:pt x="1208" y="1413"/>
                    <a:pt x="1215" y="1413"/>
                  </a:cubicBezTo>
                  <a:cubicBezTo>
                    <a:pt x="1216" y="1408"/>
                    <a:pt x="1217" y="1409"/>
                    <a:pt x="1220" y="1405"/>
                  </a:cubicBezTo>
                  <a:cubicBezTo>
                    <a:pt x="1217" y="1403"/>
                    <a:pt x="1214" y="1401"/>
                    <a:pt x="1210" y="1400"/>
                  </a:cubicBezTo>
                  <a:cubicBezTo>
                    <a:pt x="1204" y="1403"/>
                    <a:pt x="1189" y="1406"/>
                    <a:pt x="1181" y="1404"/>
                  </a:cubicBezTo>
                  <a:cubicBezTo>
                    <a:pt x="1181" y="1403"/>
                    <a:pt x="1182" y="1402"/>
                    <a:pt x="1182" y="1402"/>
                  </a:cubicBezTo>
                  <a:cubicBezTo>
                    <a:pt x="1189" y="1398"/>
                    <a:pt x="1196" y="1395"/>
                    <a:pt x="1202" y="1392"/>
                  </a:cubicBezTo>
                  <a:cubicBezTo>
                    <a:pt x="1228" y="1386"/>
                    <a:pt x="1253" y="1401"/>
                    <a:pt x="1275" y="1390"/>
                  </a:cubicBezTo>
                  <a:cubicBezTo>
                    <a:pt x="1275" y="1389"/>
                    <a:pt x="1275" y="1389"/>
                    <a:pt x="1274" y="1388"/>
                  </a:cubicBezTo>
                  <a:cubicBezTo>
                    <a:pt x="1235" y="1388"/>
                    <a:pt x="1195" y="1388"/>
                    <a:pt x="1156" y="1387"/>
                  </a:cubicBezTo>
                  <a:cubicBezTo>
                    <a:pt x="1146" y="1390"/>
                    <a:pt x="1137" y="1398"/>
                    <a:pt x="1125" y="1402"/>
                  </a:cubicBezTo>
                  <a:cubicBezTo>
                    <a:pt x="1123" y="1402"/>
                    <a:pt x="1123" y="1398"/>
                    <a:pt x="1122" y="1398"/>
                  </a:cubicBezTo>
                  <a:cubicBezTo>
                    <a:pt x="1114" y="1395"/>
                    <a:pt x="1111" y="1404"/>
                    <a:pt x="1106" y="1402"/>
                  </a:cubicBezTo>
                  <a:cubicBezTo>
                    <a:pt x="1105" y="1401"/>
                    <a:pt x="1105" y="1397"/>
                    <a:pt x="1102" y="1397"/>
                  </a:cubicBezTo>
                  <a:cubicBezTo>
                    <a:pt x="1100" y="1396"/>
                    <a:pt x="1057" y="1396"/>
                    <a:pt x="1055" y="1397"/>
                  </a:cubicBezTo>
                  <a:cubicBezTo>
                    <a:pt x="1052" y="1396"/>
                    <a:pt x="1048" y="1391"/>
                    <a:pt x="1042" y="1392"/>
                  </a:cubicBezTo>
                  <a:cubicBezTo>
                    <a:pt x="1035" y="1394"/>
                    <a:pt x="1028" y="1397"/>
                    <a:pt x="1021" y="1399"/>
                  </a:cubicBezTo>
                  <a:cubicBezTo>
                    <a:pt x="1016" y="1400"/>
                    <a:pt x="1004" y="1395"/>
                    <a:pt x="997" y="1396"/>
                  </a:cubicBezTo>
                  <a:cubicBezTo>
                    <a:pt x="992" y="1397"/>
                    <a:pt x="987" y="1398"/>
                    <a:pt x="981" y="1400"/>
                  </a:cubicBezTo>
                  <a:cubicBezTo>
                    <a:pt x="980" y="1398"/>
                    <a:pt x="980" y="1397"/>
                    <a:pt x="979" y="1395"/>
                  </a:cubicBezTo>
                  <a:cubicBezTo>
                    <a:pt x="974" y="1393"/>
                    <a:pt x="965" y="1399"/>
                    <a:pt x="957" y="1396"/>
                  </a:cubicBezTo>
                  <a:cubicBezTo>
                    <a:pt x="953" y="1394"/>
                    <a:pt x="948" y="1390"/>
                    <a:pt x="939" y="1391"/>
                  </a:cubicBezTo>
                  <a:cubicBezTo>
                    <a:pt x="922" y="1394"/>
                    <a:pt x="908" y="1401"/>
                    <a:pt x="895" y="1405"/>
                  </a:cubicBezTo>
                  <a:cubicBezTo>
                    <a:pt x="884" y="1407"/>
                    <a:pt x="877" y="1396"/>
                    <a:pt x="863" y="1400"/>
                  </a:cubicBezTo>
                  <a:cubicBezTo>
                    <a:pt x="856" y="1402"/>
                    <a:pt x="847" y="1408"/>
                    <a:pt x="838" y="1408"/>
                  </a:cubicBezTo>
                  <a:cubicBezTo>
                    <a:pt x="837" y="1408"/>
                    <a:pt x="836" y="1407"/>
                    <a:pt x="835" y="1406"/>
                  </a:cubicBezTo>
                  <a:cubicBezTo>
                    <a:pt x="835" y="1406"/>
                    <a:pt x="835" y="1405"/>
                    <a:pt x="836" y="1405"/>
                  </a:cubicBezTo>
                  <a:cubicBezTo>
                    <a:pt x="838" y="1404"/>
                    <a:pt x="840" y="1403"/>
                    <a:pt x="842" y="1402"/>
                  </a:cubicBezTo>
                  <a:cubicBezTo>
                    <a:pt x="842" y="1401"/>
                    <a:pt x="842" y="1400"/>
                    <a:pt x="841" y="1400"/>
                  </a:cubicBezTo>
                  <a:cubicBezTo>
                    <a:pt x="832" y="1401"/>
                    <a:pt x="820" y="1406"/>
                    <a:pt x="813" y="1405"/>
                  </a:cubicBezTo>
                  <a:cubicBezTo>
                    <a:pt x="791" y="1404"/>
                    <a:pt x="773" y="1398"/>
                    <a:pt x="750" y="1405"/>
                  </a:cubicBezTo>
                  <a:cubicBezTo>
                    <a:pt x="732" y="1409"/>
                    <a:pt x="717" y="1396"/>
                    <a:pt x="701" y="1400"/>
                  </a:cubicBezTo>
                  <a:cubicBezTo>
                    <a:pt x="696" y="1404"/>
                    <a:pt x="690" y="1407"/>
                    <a:pt x="685" y="1411"/>
                  </a:cubicBezTo>
                  <a:cubicBezTo>
                    <a:pt x="680" y="1412"/>
                    <a:pt x="678" y="1407"/>
                    <a:pt x="670" y="1408"/>
                  </a:cubicBezTo>
                  <a:cubicBezTo>
                    <a:pt x="659" y="1410"/>
                    <a:pt x="651" y="1416"/>
                    <a:pt x="639" y="1414"/>
                  </a:cubicBezTo>
                  <a:cubicBezTo>
                    <a:pt x="634" y="1413"/>
                    <a:pt x="635" y="1408"/>
                    <a:pt x="627" y="1408"/>
                  </a:cubicBezTo>
                  <a:cubicBezTo>
                    <a:pt x="623" y="1409"/>
                    <a:pt x="604" y="1414"/>
                    <a:pt x="600" y="1413"/>
                  </a:cubicBezTo>
                  <a:cubicBezTo>
                    <a:pt x="598" y="1413"/>
                    <a:pt x="593" y="1406"/>
                    <a:pt x="590" y="1406"/>
                  </a:cubicBezTo>
                  <a:cubicBezTo>
                    <a:pt x="578" y="1408"/>
                    <a:pt x="564" y="1413"/>
                    <a:pt x="555" y="1416"/>
                  </a:cubicBezTo>
                  <a:cubicBezTo>
                    <a:pt x="539" y="1421"/>
                    <a:pt x="505" y="1402"/>
                    <a:pt x="492" y="1414"/>
                  </a:cubicBezTo>
                  <a:cubicBezTo>
                    <a:pt x="492" y="1414"/>
                    <a:pt x="492" y="1415"/>
                    <a:pt x="492" y="1415"/>
                  </a:cubicBezTo>
                  <a:cubicBezTo>
                    <a:pt x="494" y="1415"/>
                    <a:pt x="496" y="1416"/>
                    <a:pt x="499" y="1416"/>
                  </a:cubicBezTo>
                  <a:cubicBezTo>
                    <a:pt x="498" y="1417"/>
                    <a:pt x="498" y="1417"/>
                    <a:pt x="498" y="1418"/>
                  </a:cubicBezTo>
                  <a:cubicBezTo>
                    <a:pt x="486" y="1417"/>
                    <a:pt x="483" y="1417"/>
                    <a:pt x="471" y="1417"/>
                  </a:cubicBezTo>
                  <a:cubicBezTo>
                    <a:pt x="470" y="1412"/>
                    <a:pt x="470" y="1414"/>
                    <a:pt x="466" y="1411"/>
                  </a:cubicBezTo>
                  <a:cubicBezTo>
                    <a:pt x="459" y="1414"/>
                    <a:pt x="449" y="1412"/>
                    <a:pt x="442" y="1414"/>
                  </a:cubicBezTo>
                  <a:cubicBezTo>
                    <a:pt x="432" y="1417"/>
                    <a:pt x="434" y="1424"/>
                    <a:pt x="416" y="1424"/>
                  </a:cubicBezTo>
                  <a:cubicBezTo>
                    <a:pt x="416" y="1423"/>
                    <a:pt x="416" y="1423"/>
                    <a:pt x="416" y="1423"/>
                  </a:cubicBezTo>
                  <a:cubicBezTo>
                    <a:pt x="417" y="1421"/>
                    <a:pt x="417" y="1420"/>
                    <a:pt x="418" y="1419"/>
                  </a:cubicBezTo>
                  <a:cubicBezTo>
                    <a:pt x="409" y="1420"/>
                    <a:pt x="400" y="1423"/>
                    <a:pt x="394" y="1427"/>
                  </a:cubicBezTo>
                  <a:cubicBezTo>
                    <a:pt x="394" y="1432"/>
                    <a:pt x="394" y="1433"/>
                    <a:pt x="393" y="1437"/>
                  </a:cubicBezTo>
                  <a:cubicBezTo>
                    <a:pt x="412" y="1437"/>
                    <a:pt x="443" y="1433"/>
                    <a:pt x="458" y="1426"/>
                  </a:cubicBezTo>
                  <a:cubicBezTo>
                    <a:pt x="459" y="1426"/>
                    <a:pt x="460" y="1426"/>
                    <a:pt x="461" y="1426"/>
                  </a:cubicBezTo>
                  <a:cubicBezTo>
                    <a:pt x="463" y="1427"/>
                    <a:pt x="465" y="1429"/>
                    <a:pt x="467" y="1430"/>
                  </a:cubicBezTo>
                  <a:cubicBezTo>
                    <a:pt x="477" y="1426"/>
                    <a:pt x="502" y="1423"/>
                    <a:pt x="515" y="1427"/>
                  </a:cubicBezTo>
                  <a:cubicBezTo>
                    <a:pt x="514" y="1428"/>
                    <a:pt x="514" y="1429"/>
                    <a:pt x="513" y="1429"/>
                  </a:cubicBezTo>
                  <a:cubicBezTo>
                    <a:pt x="508" y="1431"/>
                    <a:pt x="504" y="1432"/>
                    <a:pt x="500" y="1433"/>
                  </a:cubicBezTo>
                  <a:cubicBezTo>
                    <a:pt x="500" y="1434"/>
                    <a:pt x="500" y="1435"/>
                    <a:pt x="500" y="1435"/>
                  </a:cubicBezTo>
                  <a:cubicBezTo>
                    <a:pt x="548" y="1433"/>
                    <a:pt x="600" y="1427"/>
                    <a:pt x="645" y="1425"/>
                  </a:cubicBezTo>
                  <a:cubicBezTo>
                    <a:pt x="639" y="1435"/>
                    <a:pt x="620" y="1435"/>
                    <a:pt x="616" y="1446"/>
                  </a:cubicBezTo>
                  <a:cubicBezTo>
                    <a:pt x="632" y="1447"/>
                    <a:pt x="655" y="1438"/>
                    <a:pt x="671" y="1445"/>
                  </a:cubicBezTo>
                  <a:cubicBezTo>
                    <a:pt x="671" y="1445"/>
                    <a:pt x="671" y="1446"/>
                    <a:pt x="670" y="1447"/>
                  </a:cubicBezTo>
                  <a:cubicBezTo>
                    <a:pt x="662" y="1448"/>
                    <a:pt x="651" y="1447"/>
                    <a:pt x="644" y="1451"/>
                  </a:cubicBezTo>
                  <a:cubicBezTo>
                    <a:pt x="648" y="1455"/>
                    <a:pt x="648" y="1451"/>
                    <a:pt x="647" y="1456"/>
                  </a:cubicBezTo>
                  <a:cubicBezTo>
                    <a:pt x="645" y="1457"/>
                    <a:pt x="644" y="1458"/>
                    <a:pt x="642" y="1458"/>
                  </a:cubicBezTo>
                  <a:cubicBezTo>
                    <a:pt x="631" y="1444"/>
                    <a:pt x="599" y="1467"/>
                    <a:pt x="587" y="1463"/>
                  </a:cubicBezTo>
                  <a:cubicBezTo>
                    <a:pt x="576" y="1460"/>
                    <a:pt x="561" y="1464"/>
                    <a:pt x="550" y="1466"/>
                  </a:cubicBezTo>
                  <a:cubicBezTo>
                    <a:pt x="539" y="1468"/>
                    <a:pt x="538" y="1461"/>
                    <a:pt x="533" y="1459"/>
                  </a:cubicBezTo>
                  <a:cubicBezTo>
                    <a:pt x="524" y="1457"/>
                    <a:pt x="506" y="1464"/>
                    <a:pt x="497" y="1466"/>
                  </a:cubicBezTo>
                  <a:cubicBezTo>
                    <a:pt x="488" y="1467"/>
                    <a:pt x="483" y="1461"/>
                    <a:pt x="476" y="1459"/>
                  </a:cubicBezTo>
                  <a:cubicBezTo>
                    <a:pt x="471" y="1463"/>
                    <a:pt x="424" y="1470"/>
                    <a:pt x="423" y="1470"/>
                  </a:cubicBezTo>
                  <a:cubicBezTo>
                    <a:pt x="424" y="1466"/>
                    <a:pt x="425" y="1468"/>
                    <a:pt x="423" y="1465"/>
                  </a:cubicBezTo>
                  <a:cubicBezTo>
                    <a:pt x="416" y="1463"/>
                    <a:pt x="393" y="1475"/>
                    <a:pt x="381" y="1476"/>
                  </a:cubicBezTo>
                  <a:cubicBezTo>
                    <a:pt x="376" y="1476"/>
                    <a:pt x="374" y="1469"/>
                    <a:pt x="368" y="1470"/>
                  </a:cubicBezTo>
                  <a:cubicBezTo>
                    <a:pt x="362" y="1470"/>
                    <a:pt x="360" y="1477"/>
                    <a:pt x="355" y="1474"/>
                  </a:cubicBezTo>
                  <a:cubicBezTo>
                    <a:pt x="354" y="1471"/>
                    <a:pt x="355" y="1473"/>
                    <a:pt x="354" y="1471"/>
                  </a:cubicBezTo>
                  <a:cubicBezTo>
                    <a:pt x="329" y="1482"/>
                    <a:pt x="295" y="1475"/>
                    <a:pt x="266" y="1481"/>
                  </a:cubicBezTo>
                  <a:cubicBezTo>
                    <a:pt x="210" y="1494"/>
                    <a:pt x="157" y="1494"/>
                    <a:pt x="100" y="1503"/>
                  </a:cubicBezTo>
                  <a:cubicBezTo>
                    <a:pt x="80" y="1507"/>
                    <a:pt x="10" y="1509"/>
                    <a:pt x="6" y="1504"/>
                  </a:cubicBezTo>
                  <a:cubicBezTo>
                    <a:pt x="27" y="1499"/>
                    <a:pt x="56" y="1506"/>
                    <a:pt x="70" y="1492"/>
                  </a:cubicBezTo>
                  <a:cubicBezTo>
                    <a:pt x="70" y="1492"/>
                    <a:pt x="70" y="1491"/>
                    <a:pt x="70" y="1491"/>
                  </a:cubicBezTo>
                  <a:cubicBezTo>
                    <a:pt x="47" y="1491"/>
                    <a:pt x="22" y="1501"/>
                    <a:pt x="0" y="1498"/>
                  </a:cubicBezTo>
                  <a:cubicBezTo>
                    <a:pt x="0" y="1496"/>
                    <a:pt x="0" y="1494"/>
                    <a:pt x="0" y="1492"/>
                  </a:cubicBezTo>
                  <a:cubicBezTo>
                    <a:pt x="3" y="1488"/>
                    <a:pt x="6" y="1484"/>
                    <a:pt x="9" y="1480"/>
                  </a:cubicBezTo>
                  <a:cubicBezTo>
                    <a:pt x="6" y="1479"/>
                    <a:pt x="4" y="1478"/>
                    <a:pt x="1" y="1477"/>
                  </a:cubicBezTo>
                  <a:cubicBezTo>
                    <a:pt x="3" y="1477"/>
                    <a:pt x="5" y="1476"/>
                    <a:pt x="7" y="1476"/>
                  </a:cubicBezTo>
                  <a:cubicBezTo>
                    <a:pt x="5" y="1472"/>
                    <a:pt x="5" y="1470"/>
                    <a:pt x="3" y="1467"/>
                  </a:cubicBezTo>
                  <a:cubicBezTo>
                    <a:pt x="4" y="1466"/>
                    <a:pt x="5" y="1466"/>
                    <a:pt x="6" y="1465"/>
                  </a:cubicBezTo>
                  <a:cubicBezTo>
                    <a:pt x="10" y="1462"/>
                    <a:pt x="28" y="1459"/>
                    <a:pt x="34" y="1461"/>
                  </a:cubicBezTo>
                  <a:cubicBezTo>
                    <a:pt x="30" y="1464"/>
                    <a:pt x="22" y="1464"/>
                    <a:pt x="19" y="1468"/>
                  </a:cubicBezTo>
                  <a:cubicBezTo>
                    <a:pt x="19" y="1469"/>
                    <a:pt x="19" y="1469"/>
                    <a:pt x="20" y="1470"/>
                  </a:cubicBezTo>
                  <a:cubicBezTo>
                    <a:pt x="58" y="1472"/>
                    <a:pt x="92" y="1468"/>
                    <a:pt x="127" y="1457"/>
                  </a:cubicBezTo>
                  <a:cubicBezTo>
                    <a:pt x="132" y="1458"/>
                    <a:pt x="137" y="1459"/>
                    <a:pt x="142" y="1459"/>
                  </a:cubicBezTo>
                  <a:cubicBezTo>
                    <a:pt x="174" y="1454"/>
                    <a:pt x="209" y="1453"/>
                    <a:pt x="237" y="1447"/>
                  </a:cubicBezTo>
                  <a:cubicBezTo>
                    <a:pt x="264" y="1441"/>
                    <a:pt x="282" y="1450"/>
                    <a:pt x="308" y="1442"/>
                  </a:cubicBezTo>
                  <a:cubicBezTo>
                    <a:pt x="312" y="1441"/>
                    <a:pt x="313" y="1435"/>
                    <a:pt x="316" y="1433"/>
                  </a:cubicBezTo>
                  <a:cubicBezTo>
                    <a:pt x="323" y="1431"/>
                    <a:pt x="325" y="1434"/>
                    <a:pt x="331" y="1428"/>
                  </a:cubicBezTo>
                  <a:cubicBezTo>
                    <a:pt x="330" y="1427"/>
                    <a:pt x="329" y="1426"/>
                    <a:pt x="328" y="1425"/>
                  </a:cubicBezTo>
                  <a:cubicBezTo>
                    <a:pt x="315" y="1429"/>
                    <a:pt x="304" y="1426"/>
                    <a:pt x="296" y="1435"/>
                  </a:cubicBezTo>
                  <a:cubicBezTo>
                    <a:pt x="296" y="1436"/>
                    <a:pt x="296" y="1436"/>
                    <a:pt x="296" y="1436"/>
                  </a:cubicBezTo>
                  <a:cubicBezTo>
                    <a:pt x="299" y="1437"/>
                    <a:pt x="298" y="1437"/>
                    <a:pt x="300" y="1439"/>
                  </a:cubicBezTo>
                  <a:cubicBezTo>
                    <a:pt x="299" y="1439"/>
                    <a:pt x="299" y="1439"/>
                    <a:pt x="298" y="1439"/>
                  </a:cubicBezTo>
                  <a:cubicBezTo>
                    <a:pt x="284" y="1439"/>
                    <a:pt x="270" y="1439"/>
                    <a:pt x="256" y="1439"/>
                  </a:cubicBezTo>
                  <a:cubicBezTo>
                    <a:pt x="230" y="1443"/>
                    <a:pt x="196" y="1446"/>
                    <a:pt x="175" y="1441"/>
                  </a:cubicBezTo>
                  <a:cubicBezTo>
                    <a:pt x="156" y="1437"/>
                    <a:pt x="130" y="1449"/>
                    <a:pt x="116" y="1446"/>
                  </a:cubicBezTo>
                  <a:cubicBezTo>
                    <a:pt x="105" y="1443"/>
                    <a:pt x="95" y="1449"/>
                    <a:pt x="86" y="1451"/>
                  </a:cubicBezTo>
                  <a:cubicBezTo>
                    <a:pt x="81" y="1449"/>
                    <a:pt x="77" y="1448"/>
                    <a:pt x="72" y="1447"/>
                  </a:cubicBezTo>
                  <a:cubicBezTo>
                    <a:pt x="64" y="1448"/>
                    <a:pt x="42" y="1456"/>
                    <a:pt x="38" y="1453"/>
                  </a:cubicBezTo>
                  <a:cubicBezTo>
                    <a:pt x="38" y="1453"/>
                    <a:pt x="38" y="1452"/>
                    <a:pt x="38" y="1451"/>
                  </a:cubicBezTo>
                  <a:cubicBezTo>
                    <a:pt x="25" y="1450"/>
                    <a:pt x="14" y="1456"/>
                    <a:pt x="0" y="1456"/>
                  </a:cubicBezTo>
                  <a:cubicBezTo>
                    <a:pt x="1" y="1109"/>
                    <a:pt x="1" y="761"/>
                    <a:pt x="1" y="414"/>
                  </a:cubicBezTo>
                  <a:cubicBezTo>
                    <a:pt x="9" y="414"/>
                    <a:pt x="20" y="414"/>
                    <a:pt x="24" y="411"/>
                  </a:cubicBezTo>
                  <a:cubicBezTo>
                    <a:pt x="24" y="411"/>
                    <a:pt x="24" y="410"/>
                    <a:pt x="24" y="410"/>
                  </a:cubicBezTo>
                  <a:cubicBezTo>
                    <a:pt x="16" y="410"/>
                    <a:pt x="8" y="410"/>
                    <a:pt x="0" y="410"/>
                  </a:cubicBezTo>
                  <a:cubicBezTo>
                    <a:pt x="0" y="404"/>
                    <a:pt x="0" y="403"/>
                    <a:pt x="3" y="400"/>
                  </a:cubicBezTo>
                  <a:cubicBezTo>
                    <a:pt x="28" y="390"/>
                    <a:pt x="52" y="402"/>
                    <a:pt x="77" y="393"/>
                  </a:cubicBezTo>
                  <a:cubicBezTo>
                    <a:pt x="78" y="393"/>
                    <a:pt x="78" y="394"/>
                    <a:pt x="79" y="395"/>
                  </a:cubicBezTo>
                  <a:cubicBezTo>
                    <a:pt x="78" y="397"/>
                    <a:pt x="77" y="398"/>
                    <a:pt x="76" y="400"/>
                  </a:cubicBezTo>
                  <a:cubicBezTo>
                    <a:pt x="73" y="401"/>
                    <a:pt x="69" y="402"/>
                    <a:pt x="66" y="403"/>
                  </a:cubicBezTo>
                  <a:cubicBezTo>
                    <a:pt x="66" y="404"/>
                    <a:pt x="66" y="404"/>
                    <a:pt x="66" y="404"/>
                  </a:cubicBezTo>
                  <a:cubicBezTo>
                    <a:pt x="66" y="405"/>
                    <a:pt x="66" y="405"/>
                    <a:pt x="67" y="405"/>
                  </a:cubicBezTo>
                  <a:cubicBezTo>
                    <a:pt x="70" y="405"/>
                    <a:pt x="74" y="405"/>
                    <a:pt x="77" y="405"/>
                  </a:cubicBezTo>
                  <a:cubicBezTo>
                    <a:pt x="77" y="406"/>
                    <a:pt x="77" y="408"/>
                    <a:pt x="77" y="409"/>
                  </a:cubicBezTo>
                  <a:cubicBezTo>
                    <a:pt x="85" y="409"/>
                    <a:pt x="89" y="414"/>
                    <a:pt x="93" y="414"/>
                  </a:cubicBezTo>
                  <a:cubicBezTo>
                    <a:pt x="95" y="414"/>
                    <a:pt x="195" y="386"/>
                    <a:pt x="195" y="386"/>
                  </a:cubicBezTo>
                  <a:cubicBezTo>
                    <a:pt x="195" y="386"/>
                    <a:pt x="194" y="386"/>
                    <a:pt x="193" y="386"/>
                  </a:cubicBezTo>
                  <a:cubicBezTo>
                    <a:pt x="174" y="378"/>
                    <a:pt x="111" y="406"/>
                    <a:pt x="110" y="393"/>
                  </a:cubicBezTo>
                  <a:cubicBezTo>
                    <a:pt x="110" y="392"/>
                    <a:pt x="111" y="391"/>
                    <a:pt x="112" y="390"/>
                  </a:cubicBezTo>
                  <a:cubicBezTo>
                    <a:pt x="129" y="388"/>
                    <a:pt x="142" y="379"/>
                    <a:pt x="157" y="375"/>
                  </a:cubicBezTo>
                  <a:cubicBezTo>
                    <a:pt x="179" y="370"/>
                    <a:pt x="225" y="373"/>
                    <a:pt x="238" y="359"/>
                  </a:cubicBezTo>
                  <a:cubicBezTo>
                    <a:pt x="238" y="359"/>
                    <a:pt x="238" y="358"/>
                    <a:pt x="238" y="358"/>
                  </a:cubicBezTo>
                  <a:cubicBezTo>
                    <a:pt x="229" y="358"/>
                    <a:pt x="222" y="356"/>
                    <a:pt x="216" y="353"/>
                  </a:cubicBezTo>
                  <a:cubicBezTo>
                    <a:pt x="217" y="352"/>
                    <a:pt x="218" y="351"/>
                    <a:pt x="219" y="349"/>
                  </a:cubicBezTo>
                  <a:cubicBezTo>
                    <a:pt x="226" y="347"/>
                    <a:pt x="229" y="344"/>
                    <a:pt x="236" y="345"/>
                  </a:cubicBezTo>
                  <a:cubicBezTo>
                    <a:pt x="236" y="350"/>
                    <a:pt x="235" y="349"/>
                    <a:pt x="239" y="352"/>
                  </a:cubicBezTo>
                  <a:cubicBezTo>
                    <a:pt x="246" y="349"/>
                    <a:pt x="271" y="343"/>
                    <a:pt x="273" y="349"/>
                  </a:cubicBezTo>
                  <a:cubicBezTo>
                    <a:pt x="272" y="350"/>
                    <a:pt x="272" y="351"/>
                    <a:pt x="271" y="352"/>
                  </a:cubicBezTo>
                  <a:cubicBezTo>
                    <a:pt x="267" y="354"/>
                    <a:pt x="247" y="356"/>
                    <a:pt x="245" y="360"/>
                  </a:cubicBezTo>
                  <a:cubicBezTo>
                    <a:pt x="246" y="362"/>
                    <a:pt x="246" y="363"/>
                    <a:pt x="247" y="365"/>
                  </a:cubicBezTo>
                  <a:cubicBezTo>
                    <a:pt x="246" y="367"/>
                    <a:pt x="239" y="374"/>
                    <a:pt x="236" y="375"/>
                  </a:cubicBezTo>
                  <a:cubicBezTo>
                    <a:pt x="230" y="379"/>
                    <a:pt x="221" y="378"/>
                    <a:pt x="216" y="383"/>
                  </a:cubicBezTo>
                  <a:cubicBezTo>
                    <a:pt x="216" y="383"/>
                    <a:pt x="216" y="384"/>
                    <a:pt x="216" y="384"/>
                  </a:cubicBezTo>
                  <a:cubicBezTo>
                    <a:pt x="217" y="384"/>
                    <a:pt x="218" y="384"/>
                    <a:pt x="218" y="384"/>
                  </a:cubicBezTo>
                  <a:cubicBezTo>
                    <a:pt x="238" y="393"/>
                    <a:pt x="251" y="379"/>
                    <a:pt x="270" y="377"/>
                  </a:cubicBezTo>
                  <a:cubicBezTo>
                    <a:pt x="272" y="379"/>
                    <a:pt x="273" y="381"/>
                    <a:pt x="275" y="383"/>
                  </a:cubicBezTo>
                  <a:cubicBezTo>
                    <a:pt x="292" y="381"/>
                    <a:pt x="310" y="377"/>
                    <a:pt x="321" y="368"/>
                  </a:cubicBezTo>
                  <a:cubicBezTo>
                    <a:pt x="320" y="365"/>
                    <a:pt x="319" y="366"/>
                    <a:pt x="320" y="363"/>
                  </a:cubicBezTo>
                  <a:cubicBezTo>
                    <a:pt x="328" y="346"/>
                    <a:pt x="338" y="352"/>
                    <a:pt x="352" y="351"/>
                  </a:cubicBezTo>
                  <a:cubicBezTo>
                    <a:pt x="362" y="351"/>
                    <a:pt x="375" y="342"/>
                    <a:pt x="388" y="340"/>
                  </a:cubicBezTo>
                  <a:cubicBezTo>
                    <a:pt x="390" y="336"/>
                    <a:pt x="391" y="333"/>
                    <a:pt x="393" y="329"/>
                  </a:cubicBezTo>
                  <a:cubicBezTo>
                    <a:pt x="377" y="332"/>
                    <a:pt x="362" y="334"/>
                    <a:pt x="346" y="336"/>
                  </a:cubicBezTo>
                  <a:cubicBezTo>
                    <a:pt x="346" y="334"/>
                    <a:pt x="346" y="333"/>
                    <a:pt x="346" y="331"/>
                  </a:cubicBezTo>
                  <a:cubicBezTo>
                    <a:pt x="346" y="331"/>
                    <a:pt x="346" y="331"/>
                    <a:pt x="346" y="330"/>
                  </a:cubicBezTo>
                  <a:cubicBezTo>
                    <a:pt x="367" y="320"/>
                    <a:pt x="392" y="311"/>
                    <a:pt x="420" y="311"/>
                  </a:cubicBezTo>
                  <a:cubicBezTo>
                    <a:pt x="420" y="313"/>
                    <a:pt x="420" y="316"/>
                    <a:pt x="421" y="318"/>
                  </a:cubicBezTo>
                  <a:cubicBezTo>
                    <a:pt x="421" y="318"/>
                    <a:pt x="421" y="318"/>
                    <a:pt x="422" y="318"/>
                  </a:cubicBezTo>
                  <a:cubicBezTo>
                    <a:pt x="431" y="316"/>
                    <a:pt x="453" y="317"/>
                    <a:pt x="459" y="311"/>
                  </a:cubicBezTo>
                  <a:cubicBezTo>
                    <a:pt x="457" y="306"/>
                    <a:pt x="455" y="302"/>
                    <a:pt x="456" y="299"/>
                  </a:cubicBezTo>
                  <a:cubicBezTo>
                    <a:pt x="471" y="297"/>
                    <a:pt x="499" y="294"/>
                    <a:pt x="512" y="289"/>
                  </a:cubicBezTo>
                  <a:cubicBezTo>
                    <a:pt x="523" y="285"/>
                    <a:pt x="533" y="273"/>
                    <a:pt x="543" y="268"/>
                  </a:cubicBezTo>
                  <a:cubicBezTo>
                    <a:pt x="558" y="265"/>
                    <a:pt x="573" y="262"/>
                    <a:pt x="589" y="259"/>
                  </a:cubicBezTo>
                  <a:cubicBezTo>
                    <a:pt x="611" y="251"/>
                    <a:pt x="633" y="238"/>
                    <a:pt x="661" y="237"/>
                  </a:cubicBezTo>
                  <a:cubicBezTo>
                    <a:pt x="661" y="238"/>
                    <a:pt x="661" y="239"/>
                    <a:pt x="661" y="240"/>
                  </a:cubicBezTo>
                  <a:cubicBezTo>
                    <a:pt x="657" y="243"/>
                    <a:pt x="652" y="245"/>
                    <a:pt x="648" y="248"/>
                  </a:cubicBezTo>
                  <a:cubicBezTo>
                    <a:pt x="650" y="251"/>
                    <a:pt x="650" y="250"/>
                    <a:pt x="650" y="253"/>
                  </a:cubicBezTo>
                  <a:cubicBezTo>
                    <a:pt x="644" y="256"/>
                    <a:pt x="637" y="260"/>
                    <a:pt x="631" y="263"/>
                  </a:cubicBezTo>
                  <a:cubicBezTo>
                    <a:pt x="622" y="266"/>
                    <a:pt x="611" y="264"/>
                    <a:pt x="604" y="269"/>
                  </a:cubicBezTo>
                  <a:cubicBezTo>
                    <a:pt x="604" y="269"/>
                    <a:pt x="604" y="269"/>
                    <a:pt x="604" y="270"/>
                  </a:cubicBezTo>
                  <a:cubicBezTo>
                    <a:pt x="615" y="271"/>
                    <a:pt x="625" y="272"/>
                    <a:pt x="636" y="274"/>
                  </a:cubicBezTo>
                  <a:cubicBezTo>
                    <a:pt x="644" y="272"/>
                    <a:pt x="644" y="264"/>
                    <a:pt x="650" y="261"/>
                  </a:cubicBezTo>
                  <a:cubicBezTo>
                    <a:pt x="661" y="255"/>
                    <a:pt x="671" y="254"/>
                    <a:pt x="681" y="248"/>
                  </a:cubicBezTo>
                  <a:cubicBezTo>
                    <a:pt x="680" y="247"/>
                    <a:pt x="680" y="246"/>
                    <a:pt x="679" y="246"/>
                  </a:cubicBezTo>
                  <a:cubicBezTo>
                    <a:pt x="677" y="246"/>
                    <a:pt x="675" y="246"/>
                    <a:pt x="673" y="246"/>
                  </a:cubicBezTo>
                  <a:cubicBezTo>
                    <a:pt x="673" y="245"/>
                    <a:pt x="673" y="244"/>
                    <a:pt x="673" y="243"/>
                  </a:cubicBezTo>
                  <a:cubicBezTo>
                    <a:pt x="678" y="240"/>
                    <a:pt x="678" y="235"/>
                    <a:pt x="681" y="230"/>
                  </a:cubicBezTo>
                  <a:cubicBezTo>
                    <a:pt x="695" y="228"/>
                    <a:pt x="727" y="219"/>
                    <a:pt x="741" y="223"/>
                  </a:cubicBezTo>
                  <a:cubicBezTo>
                    <a:pt x="741" y="223"/>
                    <a:pt x="741" y="223"/>
                    <a:pt x="741" y="224"/>
                  </a:cubicBezTo>
                  <a:cubicBezTo>
                    <a:pt x="741" y="229"/>
                    <a:pt x="739" y="232"/>
                    <a:pt x="735" y="234"/>
                  </a:cubicBezTo>
                  <a:cubicBezTo>
                    <a:pt x="728" y="237"/>
                    <a:pt x="721" y="239"/>
                    <a:pt x="714" y="242"/>
                  </a:cubicBezTo>
                  <a:cubicBezTo>
                    <a:pt x="714" y="242"/>
                    <a:pt x="714" y="243"/>
                    <a:pt x="714" y="243"/>
                  </a:cubicBezTo>
                  <a:cubicBezTo>
                    <a:pt x="728" y="245"/>
                    <a:pt x="750" y="235"/>
                    <a:pt x="758" y="242"/>
                  </a:cubicBezTo>
                  <a:cubicBezTo>
                    <a:pt x="754" y="246"/>
                    <a:pt x="752" y="250"/>
                    <a:pt x="749" y="254"/>
                  </a:cubicBezTo>
                  <a:cubicBezTo>
                    <a:pt x="741" y="255"/>
                    <a:pt x="732" y="254"/>
                    <a:pt x="729" y="261"/>
                  </a:cubicBezTo>
                  <a:cubicBezTo>
                    <a:pt x="734" y="262"/>
                    <a:pt x="753" y="261"/>
                    <a:pt x="758" y="260"/>
                  </a:cubicBezTo>
                  <a:cubicBezTo>
                    <a:pt x="763" y="258"/>
                    <a:pt x="768" y="255"/>
                    <a:pt x="773" y="253"/>
                  </a:cubicBezTo>
                  <a:cubicBezTo>
                    <a:pt x="792" y="250"/>
                    <a:pt x="816" y="251"/>
                    <a:pt x="831" y="247"/>
                  </a:cubicBezTo>
                  <a:cubicBezTo>
                    <a:pt x="838" y="243"/>
                    <a:pt x="845" y="238"/>
                    <a:pt x="852" y="234"/>
                  </a:cubicBezTo>
                  <a:cubicBezTo>
                    <a:pt x="856" y="233"/>
                    <a:pt x="885" y="238"/>
                    <a:pt x="889" y="238"/>
                  </a:cubicBezTo>
                  <a:cubicBezTo>
                    <a:pt x="888" y="240"/>
                    <a:pt x="887" y="243"/>
                    <a:pt x="886" y="245"/>
                  </a:cubicBezTo>
                  <a:cubicBezTo>
                    <a:pt x="887" y="245"/>
                    <a:pt x="888" y="245"/>
                    <a:pt x="888" y="245"/>
                  </a:cubicBezTo>
                  <a:cubicBezTo>
                    <a:pt x="900" y="250"/>
                    <a:pt x="920" y="242"/>
                    <a:pt x="930" y="252"/>
                  </a:cubicBezTo>
                  <a:cubicBezTo>
                    <a:pt x="926" y="256"/>
                    <a:pt x="925" y="254"/>
                    <a:pt x="927" y="259"/>
                  </a:cubicBezTo>
                  <a:cubicBezTo>
                    <a:pt x="942" y="261"/>
                    <a:pt x="994" y="276"/>
                    <a:pt x="1008" y="266"/>
                  </a:cubicBezTo>
                  <a:cubicBezTo>
                    <a:pt x="1007" y="262"/>
                    <a:pt x="1007" y="263"/>
                    <a:pt x="1008" y="259"/>
                  </a:cubicBezTo>
                  <a:cubicBezTo>
                    <a:pt x="1014" y="258"/>
                    <a:pt x="1018" y="262"/>
                    <a:pt x="1024" y="261"/>
                  </a:cubicBezTo>
                  <a:cubicBezTo>
                    <a:pt x="1046" y="260"/>
                    <a:pt x="1071" y="255"/>
                    <a:pt x="1097" y="260"/>
                  </a:cubicBezTo>
                  <a:cubicBezTo>
                    <a:pt x="1110" y="263"/>
                    <a:pt x="1110" y="270"/>
                    <a:pt x="1123" y="269"/>
                  </a:cubicBezTo>
                  <a:cubicBezTo>
                    <a:pt x="1122" y="270"/>
                    <a:pt x="1122" y="272"/>
                    <a:pt x="1122" y="274"/>
                  </a:cubicBezTo>
                  <a:cubicBezTo>
                    <a:pt x="1124" y="274"/>
                    <a:pt x="1127" y="274"/>
                    <a:pt x="1129" y="274"/>
                  </a:cubicBezTo>
                  <a:cubicBezTo>
                    <a:pt x="1135" y="275"/>
                    <a:pt x="1177" y="272"/>
                    <a:pt x="1183" y="268"/>
                  </a:cubicBezTo>
                  <a:cubicBezTo>
                    <a:pt x="1186" y="266"/>
                    <a:pt x="1186" y="261"/>
                    <a:pt x="1191" y="259"/>
                  </a:cubicBezTo>
                  <a:cubicBezTo>
                    <a:pt x="1198" y="257"/>
                    <a:pt x="1205" y="260"/>
                    <a:pt x="1212" y="257"/>
                  </a:cubicBezTo>
                  <a:cubicBezTo>
                    <a:pt x="1212" y="257"/>
                    <a:pt x="1211" y="256"/>
                    <a:pt x="1211" y="255"/>
                  </a:cubicBezTo>
                  <a:cubicBezTo>
                    <a:pt x="1193" y="255"/>
                    <a:pt x="1177" y="256"/>
                    <a:pt x="1159" y="255"/>
                  </a:cubicBezTo>
                  <a:cubicBezTo>
                    <a:pt x="1159" y="255"/>
                    <a:pt x="1159" y="255"/>
                    <a:pt x="1159" y="254"/>
                  </a:cubicBezTo>
                  <a:cubicBezTo>
                    <a:pt x="1160" y="253"/>
                    <a:pt x="1160" y="253"/>
                    <a:pt x="1161" y="252"/>
                  </a:cubicBezTo>
                  <a:cubicBezTo>
                    <a:pt x="1184" y="247"/>
                    <a:pt x="1215" y="249"/>
                    <a:pt x="1231" y="253"/>
                  </a:cubicBezTo>
                  <a:cubicBezTo>
                    <a:pt x="1240" y="252"/>
                    <a:pt x="1250" y="251"/>
                    <a:pt x="1259" y="250"/>
                  </a:cubicBezTo>
                  <a:cubicBezTo>
                    <a:pt x="1267" y="255"/>
                    <a:pt x="1337" y="250"/>
                    <a:pt x="1350" y="250"/>
                  </a:cubicBezTo>
                  <a:cubicBezTo>
                    <a:pt x="1350" y="252"/>
                    <a:pt x="1350" y="255"/>
                    <a:pt x="1350" y="257"/>
                  </a:cubicBezTo>
                  <a:cubicBezTo>
                    <a:pt x="1349" y="258"/>
                    <a:pt x="1349" y="259"/>
                    <a:pt x="1348" y="260"/>
                  </a:cubicBezTo>
                  <a:cubicBezTo>
                    <a:pt x="1330" y="258"/>
                    <a:pt x="1308" y="251"/>
                    <a:pt x="1294" y="262"/>
                  </a:cubicBezTo>
                  <a:cubicBezTo>
                    <a:pt x="1294" y="262"/>
                    <a:pt x="1294" y="263"/>
                    <a:pt x="1294" y="263"/>
                  </a:cubicBezTo>
                  <a:cubicBezTo>
                    <a:pt x="1295" y="263"/>
                    <a:pt x="1296" y="263"/>
                    <a:pt x="1296" y="263"/>
                  </a:cubicBezTo>
                  <a:cubicBezTo>
                    <a:pt x="1310" y="263"/>
                    <a:pt x="1324" y="262"/>
                    <a:pt x="1339" y="262"/>
                  </a:cubicBezTo>
                  <a:cubicBezTo>
                    <a:pt x="1354" y="264"/>
                    <a:pt x="1381" y="269"/>
                    <a:pt x="1397" y="264"/>
                  </a:cubicBezTo>
                  <a:cubicBezTo>
                    <a:pt x="1403" y="262"/>
                    <a:pt x="1408" y="259"/>
                    <a:pt x="1410" y="253"/>
                  </a:cubicBezTo>
                  <a:cubicBezTo>
                    <a:pt x="1409" y="253"/>
                    <a:pt x="1408" y="253"/>
                    <a:pt x="1408" y="253"/>
                  </a:cubicBezTo>
                  <a:cubicBezTo>
                    <a:pt x="1399" y="249"/>
                    <a:pt x="1386" y="257"/>
                    <a:pt x="1378" y="252"/>
                  </a:cubicBezTo>
                  <a:cubicBezTo>
                    <a:pt x="1404" y="239"/>
                    <a:pt x="1400" y="250"/>
                    <a:pt x="1425" y="249"/>
                  </a:cubicBezTo>
                  <a:cubicBezTo>
                    <a:pt x="1434" y="248"/>
                    <a:pt x="1439" y="244"/>
                    <a:pt x="1449" y="243"/>
                  </a:cubicBezTo>
                  <a:cubicBezTo>
                    <a:pt x="1445" y="245"/>
                    <a:pt x="1442" y="248"/>
                    <a:pt x="1438" y="251"/>
                  </a:cubicBezTo>
                  <a:cubicBezTo>
                    <a:pt x="1439" y="251"/>
                    <a:pt x="1439" y="252"/>
                    <a:pt x="1439" y="253"/>
                  </a:cubicBezTo>
                  <a:cubicBezTo>
                    <a:pt x="1449" y="252"/>
                    <a:pt x="1454" y="253"/>
                    <a:pt x="1461" y="252"/>
                  </a:cubicBezTo>
                  <a:cubicBezTo>
                    <a:pt x="1463" y="247"/>
                    <a:pt x="1464" y="246"/>
                    <a:pt x="1468" y="244"/>
                  </a:cubicBezTo>
                  <a:cubicBezTo>
                    <a:pt x="1474" y="245"/>
                    <a:pt x="1476" y="247"/>
                    <a:pt x="1480" y="251"/>
                  </a:cubicBezTo>
                  <a:cubicBezTo>
                    <a:pt x="1489" y="247"/>
                    <a:pt x="1500" y="244"/>
                    <a:pt x="1510" y="246"/>
                  </a:cubicBezTo>
                  <a:cubicBezTo>
                    <a:pt x="1509" y="247"/>
                    <a:pt x="1508" y="248"/>
                    <a:pt x="1508" y="250"/>
                  </a:cubicBezTo>
                  <a:cubicBezTo>
                    <a:pt x="1501" y="253"/>
                    <a:pt x="1494" y="255"/>
                    <a:pt x="1487" y="258"/>
                  </a:cubicBezTo>
                  <a:cubicBezTo>
                    <a:pt x="1465" y="262"/>
                    <a:pt x="1432" y="247"/>
                    <a:pt x="1415" y="260"/>
                  </a:cubicBezTo>
                  <a:cubicBezTo>
                    <a:pt x="1416" y="261"/>
                    <a:pt x="1416" y="261"/>
                    <a:pt x="1416" y="262"/>
                  </a:cubicBezTo>
                  <a:cubicBezTo>
                    <a:pt x="1451" y="265"/>
                    <a:pt x="1491" y="261"/>
                    <a:pt x="1523" y="261"/>
                  </a:cubicBezTo>
                  <a:cubicBezTo>
                    <a:pt x="1527" y="261"/>
                    <a:pt x="1524" y="264"/>
                    <a:pt x="1527" y="265"/>
                  </a:cubicBezTo>
                  <a:cubicBezTo>
                    <a:pt x="1540" y="265"/>
                    <a:pt x="1554" y="264"/>
                    <a:pt x="1568" y="264"/>
                  </a:cubicBezTo>
                  <a:cubicBezTo>
                    <a:pt x="1568" y="263"/>
                    <a:pt x="1569" y="261"/>
                    <a:pt x="1569" y="260"/>
                  </a:cubicBezTo>
                  <a:cubicBezTo>
                    <a:pt x="1563" y="260"/>
                    <a:pt x="1558" y="257"/>
                    <a:pt x="1555" y="254"/>
                  </a:cubicBezTo>
                  <a:cubicBezTo>
                    <a:pt x="1555" y="254"/>
                    <a:pt x="1555" y="254"/>
                    <a:pt x="1556" y="253"/>
                  </a:cubicBezTo>
                  <a:cubicBezTo>
                    <a:pt x="1563" y="253"/>
                    <a:pt x="1585" y="249"/>
                    <a:pt x="1585" y="249"/>
                  </a:cubicBezTo>
                  <a:cubicBezTo>
                    <a:pt x="1621" y="262"/>
                    <a:pt x="1671" y="254"/>
                    <a:pt x="1710" y="251"/>
                  </a:cubicBezTo>
                  <a:cubicBezTo>
                    <a:pt x="1711" y="252"/>
                    <a:pt x="1713" y="254"/>
                    <a:pt x="1714" y="255"/>
                  </a:cubicBezTo>
                  <a:cubicBezTo>
                    <a:pt x="1729" y="251"/>
                    <a:pt x="1738" y="261"/>
                    <a:pt x="1751" y="259"/>
                  </a:cubicBezTo>
                  <a:cubicBezTo>
                    <a:pt x="1761" y="258"/>
                    <a:pt x="1771" y="256"/>
                    <a:pt x="1780" y="254"/>
                  </a:cubicBezTo>
                  <a:cubicBezTo>
                    <a:pt x="1785" y="252"/>
                    <a:pt x="1790" y="249"/>
                    <a:pt x="1796" y="246"/>
                  </a:cubicBezTo>
                  <a:cubicBezTo>
                    <a:pt x="1808" y="243"/>
                    <a:pt x="1813" y="255"/>
                    <a:pt x="1828" y="251"/>
                  </a:cubicBezTo>
                  <a:cubicBezTo>
                    <a:pt x="1837" y="248"/>
                    <a:pt x="1845" y="242"/>
                    <a:pt x="1855" y="242"/>
                  </a:cubicBezTo>
                  <a:cubicBezTo>
                    <a:pt x="1856" y="243"/>
                    <a:pt x="1856" y="243"/>
                    <a:pt x="1857" y="244"/>
                  </a:cubicBezTo>
                  <a:cubicBezTo>
                    <a:pt x="1857" y="244"/>
                    <a:pt x="1857" y="245"/>
                    <a:pt x="1857" y="245"/>
                  </a:cubicBezTo>
                  <a:cubicBezTo>
                    <a:pt x="1854" y="246"/>
                    <a:pt x="1852" y="247"/>
                    <a:pt x="1849" y="249"/>
                  </a:cubicBezTo>
                  <a:cubicBezTo>
                    <a:pt x="1850" y="249"/>
                    <a:pt x="1850" y="249"/>
                    <a:pt x="1850" y="250"/>
                  </a:cubicBezTo>
                  <a:cubicBezTo>
                    <a:pt x="1861" y="249"/>
                    <a:pt x="1867" y="247"/>
                    <a:pt x="1874" y="245"/>
                  </a:cubicBezTo>
                  <a:cubicBezTo>
                    <a:pt x="1884" y="242"/>
                    <a:pt x="1904" y="249"/>
                    <a:pt x="1910" y="251"/>
                  </a:cubicBezTo>
                  <a:cubicBezTo>
                    <a:pt x="1918" y="253"/>
                    <a:pt x="1935" y="248"/>
                    <a:pt x="1940" y="246"/>
                  </a:cubicBezTo>
                  <a:cubicBezTo>
                    <a:pt x="1949" y="243"/>
                    <a:pt x="1981" y="250"/>
                    <a:pt x="1992" y="251"/>
                  </a:cubicBezTo>
                  <a:cubicBezTo>
                    <a:pt x="1996" y="243"/>
                    <a:pt x="2002" y="241"/>
                    <a:pt x="2010" y="238"/>
                  </a:cubicBezTo>
                  <a:cubicBezTo>
                    <a:pt x="2024" y="249"/>
                    <a:pt x="2040" y="229"/>
                    <a:pt x="2056" y="236"/>
                  </a:cubicBezTo>
                  <a:cubicBezTo>
                    <a:pt x="2057" y="238"/>
                    <a:pt x="2059" y="240"/>
                    <a:pt x="2060" y="242"/>
                  </a:cubicBezTo>
                  <a:cubicBezTo>
                    <a:pt x="2068" y="244"/>
                    <a:pt x="2082" y="238"/>
                    <a:pt x="2088" y="237"/>
                  </a:cubicBezTo>
                  <a:cubicBezTo>
                    <a:pt x="2093" y="239"/>
                    <a:pt x="2099" y="241"/>
                    <a:pt x="2104" y="243"/>
                  </a:cubicBezTo>
                  <a:cubicBezTo>
                    <a:pt x="2123" y="240"/>
                    <a:pt x="2141" y="231"/>
                    <a:pt x="2162" y="235"/>
                  </a:cubicBezTo>
                  <a:cubicBezTo>
                    <a:pt x="2162" y="237"/>
                    <a:pt x="2162" y="238"/>
                    <a:pt x="2162" y="239"/>
                  </a:cubicBezTo>
                  <a:cubicBezTo>
                    <a:pt x="2172" y="239"/>
                    <a:pt x="2193" y="242"/>
                    <a:pt x="2200" y="236"/>
                  </a:cubicBezTo>
                  <a:cubicBezTo>
                    <a:pt x="2200" y="236"/>
                    <a:pt x="2200" y="236"/>
                    <a:pt x="2200" y="235"/>
                  </a:cubicBezTo>
                  <a:cubicBezTo>
                    <a:pt x="2194" y="235"/>
                    <a:pt x="2195" y="236"/>
                    <a:pt x="2193" y="232"/>
                  </a:cubicBezTo>
                  <a:cubicBezTo>
                    <a:pt x="2194" y="232"/>
                    <a:pt x="2195" y="232"/>
                    <a:pt x="2196" y="231"/>
                  </a:cubicBezTo>
                  <a:cubicBezTo>
                    <a:pt x="2214" y="235"/>
                    <a:pt x="2229" y="240"/>
                    <a:pt x="2249" y="236"/>
                  </a:cubicBezTo>
                  <a:cubicBezTo>
                    <a:pt x="2253" y="235"/>
                    <a:pt x="2254" y="229"/>
                    <a:pt x="2257" y="228"/>
                  </a:cubicBezTo>
                  <a:cubicBezTo>
                    <a:pt x="2264" y="227"/>
                    <a:pt x="2270" y="226"/>
                    <a:pt x="2276" y="226"/>
                  </a:cubicBezTo>
                  <a:cubicBezTo>
                    <a:pt x="2276" y="228"/>
                    <a:pt x="2275" y="229"/>
                    <a:pt x="2274" y="231"/>
                  </a:cubicBezTo>
                  <a:cubicBezTo>
                    <a:pt x="2275" y="231"/>
                    <a:pt x="2276" y="231"/>
                    <a:pt x="2276" y="231"/>
                  </a:cubicBezTo>
                  <a:cubicBezTo>
                    <a:pt x="2282" y="229"/>
                    <a:pt x="2293" y="228"/>
                    <a:pt x="2297" y="223"/>
                  </a:cubicBezTo>
                  <a:cubicBezTo>
                    <a:pt x="2297" y="220"/>
                    <a:pt x="2298" y="216"/>
                    <a:pt x="2299" y="213"/>
                  </a:cubicBezTo>
                  <a:cubicBezTo>
                    <a:pt x="2281" y="212"/>
                    <a:pt x="2281" y="215"/>
                    <a:pt x="2269" y="218"/>
                  </a:cubicBezTo>
                  <a:cubicBezTo>
                    <a:pt x="2260" y="220"/>
                    <a:pt x="2252" y="216"/>
                    <a:pt x="2246" y="217"/>
                  </a:cubicBezTo>
                  <a:cubicBezTo>
                    <a:pt x="2238" y="218"/>
                    <a:pt x="2237" y="224"/>
                    <a:pt x="2229" y="225"/>
                  </a:cubicBezTo>
                  <a:cubicBezTo>
                    <a:pt x="2228" y="223"/>
                    <a:pt x="2226" y="221"/>
                    <a:pt x="2224" y="220"/>
                  </a:cubicBezTo>
                  <a:cubicBezTo>
                    <a:pt x="2212" y="225"/>
                    <a:pt x="2192" y="225"/>
                    <a:pt x="2178" y="224"/>
                  </a:cubicBezTo>
                  <a:cubicBezTo>
                    <a:pt x="2178" y="223"/>
                    <a:pt x="2178" y="222"/>
                    <a:pt x="2179" y="221"/>
                  </a:cubicBezTo>
                  <a:cubicBezTo>
                    <a:pt x="2183" y="220"/>
                    <a:pt x="2190" y="219"/>
                    <a:pt x="2192" y="215"/>
                  </a:cubicBezTo>
                  <a:cubicBezTo>
                    <a:pt x="2158" y="215"/>
                    <a:pt x="2108" y="217"/>
                    <a:pt x="2079" y="226"/>
                  </a:cubicBezTo>
                  <a:cubicBezTo>
                    <a:pt x="2068" y="226"/>
                    <a:pt x="2058" y="226"/>
                    <a:pt x="2047" y="226"/>
                  </a:cubicBezTo>
                  <a:cubicBezTo>
                    <a:pt x="2047" y="225"/>
                    <a:pt x="2047" y="225"/>
                    <a:pt x="2047" y="225"/>
                  </a:cubicBezTo>
                  <a:cubicBezTo>
                    <a:pt x="2053" y="213"/>
                    <a:pt x="2069" y="215"/>
                    <a:pt x="2077" y="205"/>
                  </a:cubicBezTo>
                  <a:cubicBezTo>
                    <a:pt x="2076" y="205"/>
                    <a:pt x="2076" y="205"/>
                    <a:pt x="2075" y="205"/>
                  </a:cubicBezTo>
                  <a:cubicBezTo>
                    <a:pt x="2057" y="205"/>
                    <a:pt x="2038" y="206"/>
                    <a:pt x="2020" y="206"/>
                  </a:cubicBezTo>
                  <a:cubicBezTo>
                    <a:pt x="2020" y="205"/>
                    <a:pt x="2021" y="205"/>
                    <a:pt x="2021" y="204"/>
                  </a:cubicBezTo>
                  <a:cubicBezTo>
                    <a:pt x="2030" y="202"/>
                    <a:pt x="2042" y="204"/>
                    <a:pt x="2047" y="198"/>
                  </a:cubicBezTo>
                  <a:cubicBezTo>
                    <a:pt x="2043" y="196"/>
                    <a:pt x="2043" y="198"/>
                    <a:pt x="2043" y="194"/>
                  </a:cubicBezTo>
                  <a:cubicBezTo>
                    <a:pt x="2046" y="193"/>
                    <a:pt x="2048" y="193"/>
                    <a:pt x="2051" y="192"/>
                  </a:cubicBezTo>
                  <a:cubicBezTo>
                    <a:pt x="2052" y="193"/>
                    <a:pt x="2052" y="195"/>
                    <a:pt x="2053" y="196"/>
                  </a:cubicBezTo>
                  <a:cubicBezTo>
                    <a:pt x="2062" y="193"/>
                    <a:pt x="2069" y="197"/>
                    <a:pt x="2079" y="195"/>
                  </a:cubicBezTo>
                  <a:cubicBezTo>
                    <a:pt x="2084" y="192"/>
                    <a:pt x="2088" y="190"/>
                    <a:pt x="2093" y="187"/>
                  </a:cubicBezTo>
                  <a:cubicBezTo>
                    <a:pt x="2103" y="184"/>
                    <a:pt x="2105" y="191"/>
                    <a:pt x="2112" y="190"/>
                  </a:cubicBezTo>
                  <a:cubicBezTo>
                    <a:pt x="2124" y="188"/>
                    <a:pt x="2136" y="186"/>
                    <a:pt x="2148" y="183"/>
                  </a:cubicBezTo>
                  <a:cubicBezTo>
                    <a:pt x="2155" y="184"/>
                    <a:pt x="2155" y="191"/>
                    <a:pt x="2162" y="190"/>
                  </a:cubicBezTo>
                  <a:cubicBezTo>
                    <a:pt x="2175" y="188"/>
                    <a:pt x="2187" y="186"/>
                    <a:pt x="2200" y="184"/>
                  </a:cubicBezTo>
                  <a:cubicBezTo>
                    <a:pt x="2205" y="185"/>
                    <a:pt x="2211" y="191"/>
                    <a:pt x="2214" y="191"/>
                  </a:cubicBezTo>
                  <a:cubicBezTo>
                    <a:pt x="2217" y="189"/>
                    <a:pt x="2220" y="187"/>
                    <a:pt x="2224" y="185"/>
                  </a:cubicBezTo>
                  <a:cubicBezTo>
                    <a:pt x="2233" y="185"/>
                    <a:pt x="2242" y="185"/>
                    <a:pt x="2252" y="184"/>
                  </a:cubicBezTo>
                  <a:cubicBezTo>
                    <a:pt x="2257" y="182"/>
                    <a:pt x="2263" y="181"/>
                    <a:pt x="2269" y="179"/>
                  </a:cubicBezTo>
                  <a:cubicBezTo>
                    <a:pt x="2269" y="179"/>
                    <a:pt x="2269" y="179"/>
                    <a:pt x="2269" y="180"/>
                  </a:cubicBezTo>
                  <a:cubicBezTo>
                    <a:pt x="2268" y="183"/>
                    <a:pt x="2267" y="182"/>
                    <a:pt x="2268" y="185"/>
                  </a:cubicBezTo>
                  <a:cubicBezTo>
                    <a:pt x="2268" y="185"/>
                    <a:pt x="2269" y="185"/>
                    <a:pt x="2270" y="185"/>
                  </a:cubicBezTo>
                  <a:cubicBezTo>
                    <a:pt x="2270" y="185"/>
                    <a:pt x="2312" y="174"/>
                    <a:pt x="2312" y="174"/>
                  </a:cubicBezTo>
                  <a:cubicBezTo>
                    <a:pt x="2315" y="175"/>
                    <a:pt x="2313" y="178"/>
                    <a:pt x="2316" y="179"/>
                  </a:cubicBezTo>
                  <a:cubicBezTo>
                    <a:pt x="2325" y="182"/>
                    <a:pt x="2330" y="176"/>
                    <a:pt x="2337" y="175"/>
                  </a:cubicBezTo>
                  <a:cubicBezTo>
                    <a:pt x="2338" y="179"/>
                    <a:pt x="2336" y="177"/>
                    <a:pt x="2340" y="179"/>
                  </a:cubicBezTo>
                  <a:cubicBezTo>
                    <a:pt x="2362" y="168"/>
                    <a:pt x="2397" y="172"/>
                    <a:pt x="2423" y="169"/>
                  </a:cubicBezTo>
                  <a:cubicBezTo>
                    <a:pt x="2459" y="164"/>
                    <a:pt x="2507" y="158"/>
                    <a:pt x="2543" y="150"/>
                  </a:cubicBezTo>
                  <a:cubicBezTo>
                    <a:pt x="2548" y="150"/>
                    <a:pt x="2554" y="151"/>
                    <a:pt x="2559" y="152"/>
                  </a:cubicBezTo>
                  <a:cubicBezTo>
                    <a:pt x="2573" y="151"/>
                    <a:pt x="2589" y="150"/>
                    <a:pt x="2607" y="147"/>
                  </a:cubicBezTo>
                  <a:cubicBezTo>
                    <a:pt x="2635" y="143"/>
                    <a:pt x="2664" y="140"/>
                    <a:pt x="2685" y="143"/>
                  </a:cubicBezTo>
                  <a:cubicBezTo>
                    <a:pt x="2685" y="143"/>
                    <a:pt x="2685" y="144"/>
                    <a:pt x="2685" y="144"/>
                  </a:cubicBezTo>
                  <a:cubicBezTo>
                    <a:pt x="2684" y="145"/>
                    <a:pt x="2684" y="145"/>
                    <a:pt x="2683" y="146"/>
                  </a:cubicBezTo>
                  <a:cubicBezTo>
                    <a:pt x="2662" y="155"/>
                    <a:pt x="2639" y="147"/>
                    <a:pt x="2621" y="157"/>
                  </a:cubicBezTo>
                  <a:cubicBezTo>
                    <a:pt x="2621" y="158"/>
                    <a:pt x="2622" y="159"/>
                    <a:pt x="2622" y="159"/>
                  </a:cubicBezTo>
                  <a:cubicBezTo>
                    <a:pt x="2655" y="158"/>
                    <a:pt x="2676" y="149"/>
                    <a:pt x="2707" y="156"/>
                  </a:cubicBezTo>
                  <a:cubicBezTo>
                    <a:pt x="2706" y="157"/>
                    <a:pt x="2706" y="158"/>
                    <a:pt x="2706" y="159"/>
                  </a:cubicBezTo>
                  <a:cubicBezTo>
                    <a:pt x="2726" y="158"/>
                    <a:pt x="2741" y="154"/>
                    <a:pt x="2760" y="151"/>
                  </a:cubicBezTo>
                  <a:cubicBezTo>
                    <a:pt x="2764" y="150"/>
                    <a:pt x="2769" y="157"/>
                    <a:pt x="2778" y="155"/>
                  </a:cubicBezTo>
                  <a:cubicBezTo>
                    <a:pt x="2787" y="152"/>
                    <a:pt x="2794" y="146"/>
                    <a:pt x="2804" y="144"/>
                  </a:cubicBezTo>
                  <a:cubicBezTo>
                    <a:pt x="2805" y="149"/>
                    <a:pt x="2804" y="147"/>
                    <a:pt x="2807" y="149"/>
                  </a:cubicBezTo>
                  <a:cubicBezTo>
                    <a:pt x="2816" y="150"/>
                    <a:pt x="2824" y="143"/>
                    <a:pt x="2830" y="139"/>
                  </a:cubicBezTo>
                  <a:cubicBezTo>
                    <a:pt x="2833" y="142"/>
                    <a:pt x="2836" y="145"/>
                    <a:pt x="2842" y="142"/>
                  </a:cubicBezTo>
                  <a:cubicBezTo>
                    <a:pt x="2852" y="145"/>
                    <a:pt x="2865" y="137"/>
                    <a:pt x="2875" y="133"/>
                  </a:cubicBezTo>
                  <a:cubicBezTo>
                    <a:pt x="2874" y="122"/>
                    <a:pt x="2878" y="66"/>
                    <a:pt x="2883" y="61"/>
                  </a:cubicBezTo>
                  <a:cubicBezTo>
                    <a:pt x="2895" y="50"/>
                    <a:pt x="2954" y="36"/>
                    <a:pt x="2973" y="32"/>
                  </a:cubicBezTo>
                  <a:cubicBezTo>
                    <a:pt x="2973" y="32"/>
                    <a:pt x="2973" y="32"/>
                    <a:pt x="2973" y="33"/>
                  </a:cubicBezTo>
                  <a:cubicBezTo>
                    <a:pt x="2973" y="34"/>
                    <a:pt x="2972" y="35"/>
                    <a:pt x="2972" y="36"/>
                  </a:cubicBezTo>
                  <a:cubicBezTo>
                    <a:pt x="2963" y="38"/>
                    <a:pt x="2941" y="47"/>
                    <a:pt x="2939" y="54"/>
                  </a:cubicBezTo>
                  <a:cubicBezTo>
                    <a:pt x="2940" y="54"/>
                    <a:pt x="2940" y="54"/>
                    <a:pt x="2941" y="54"/>
                  </a:cubicBezTo>
                  <a:cubicBezTo>
                    <a:pt x="2943" y="54"/>
                    <a:pt x="2971" y="49"/>
                    <a:pt x="2975" y="47"/>
                  </a:cubicBezTo>
                  <a:cubicBezTo>
                    <a:pt x="2976" y="47"/>
                    <a:pt x="2977" y="48"/>
                    <a:pt x="2977" y="48"/>
                  </a:cubicBezTo>
                  <a:cubicBezTo>
                    <a:pt x="2977" y="49"/>
                    <a:pt x="2977" y="50"/>
                    <a:pt x="2977" y="51"/>
                  </a:cubicBezTo>
                  <a:cubicBezTo>
                    <a:pt x="2975" y="53"/>
                    <a:pt x="2973" y="55"/>
                    <a:pt x="2972" y="58"/>
                  </a:cubicBezTo>
                  <a:cubicBezTo>
                    <a:pt x="2972" y="58"/>
                    <a:pt x="2973" y="58"/>
                    <a:pt x="2973" y="58"/>
                  </a:cubicBezTo>
                  <a:cubicBezTo>
                    <a:pt x="2984" y="61"/>
                    <a:pt x="3034" y="51"/>
                    <a:pt x="3048" y="49"/>
                  </a:cubicBezTo>
                  <a:cubicBezTo>
                    <a:pt x="3053" y="50"/>
                    <a:pt x="3058" y="51"/>
                    <a:pt x="3063" y="52"/>
                  </a:cubicBezTo>
                  <a:cubicBezTo>
                    <a:pt x="3089" y="43"/>
                    <a:pt x="3115" y="35"/>
                    <a:pt x="3141" y="26"/>
                  </a:cubicBezTo>
                  <a:cubicBezTo>
                    <a:pt x="3150" y="26"/>
                    <a:pt x="3158" y="25"/>
                    <a:pt x="3166" y="25"/>
                  </a:cubicBezTo>
                  <a:cubicBezTo>
                    <a:pt x="3168" y="25"/>
                    <a:pt x="3195" y="16"/>
                    <a:pt x="3196" y="15"/>
                  </a:cubicBezTo>
                  <a:cubicBezTo>
                    <a:pt x="3201" y="12"/>
                    <a:pt x="3204" y="5"/>
                    <a:pt x="3211" y="3"/>
                  </a:cubicBezTo>
                  <a:cubicBezTo>
                    <a:pt x="3218" y="4"/>
                    <a:pt x="3226" y="4"/>
                    <a:pt x="3234" y="5"/>
                  </a:cubicBezTo>
                  <a:cubicBezTo>
                    <a:pt x="3243" y="4"/>
                    <a:pt x="3251" y="0"/>
                    <a:pt x="3260" y="1"/>
                  </a:cubicBezTo>
                  <a:cubicBezTo>
                    <a:pt x="3260" y="1"/>
                    <a:pt x="3260" y="2"/>
                    <a:pt x="3260" y="2"/>
                  </a:cubicBezTo>
                  <a:cubicBezTo>
                    <a:pt x="3260" y="2"/>
                    <a:pt x="3260" y="3"/>
                    <a:pt x="3260" y="3"/>
                  </a:cubicBezTo>
                  <a:cubicBezTo>
                    <a:pt x="3244" y="5"/>
                    <a:pt x="3193" y="19"/>
                    <a:pt x="3186" y="28"/>
                  </a:cubicBezTo>
                  <a:cubicBezTo>
                    <a:pt x="3188" y="29"/>
                    <a:pt x="3187" y="29"/>
                    <a:pt x="3191" y="30"/>
                  </a:cubicBezTo>
                  <a:cubicBezTo>
                    <a:pt x="3191" y="30"/>
                    <a:pt x="3191" y="31"/>
                    <a:pt x="3190" y="32"/>
                  </a:cubicBezTo>
                  <a:cubicBezTo>
                    <a:pt x="3174" y="35"/>
                    <a:pt x="3140" y="43"/>
                    <a:pt x="3131" y="53"/>
                  </a:cubicBezTo>
                  <a:cubicBezTo>
                    <a:pt x="3156" y="51"/>
                    <a:pt x="3178" y="37"/>
                    <a:pt x="3200" y="32"/>
                  </a:cubicBezTo>
                  <a:cubicBezTo>
                    <a:pt x="3201" y="33"/>
                    <a:pt x="3202" y="34"/>
                    <a:pt x="3203" y="36"/>
                  </a:cubicBezTo>
                  <a:cubicBezTo>
                    <a:pt x="3203" y="39"/>
                    <a:pt x="3203" y="42"/>
                    <a:pt x="3203"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217"/>
            <p:cNvSpPr>
              <a:spLocks/>
            </p:cNvSpPr>
            <p:nvPr/>
          </p:nvSpPr>
          <p:spPr bwMode="auto">
            <a:xfrm>
              <a:off x="16533316" y="4836225"/>
              <a:ext cx="49213" cy="23813"/>
            </a:xfrm>
            <a:custGeom>
              <a:avLst/>
              <a:gdLst>
                <a:gd name="T0" fmla="*/ 16 w 19"/>
                <a:gd name="T1" fmla="*/ 0 h 9"/>
                <a:gd name="T2" fmla="*/ 19 w 19"/>
                <a:gd name="T3" fmla="*/ 0 h 9"/>
                <a:gd name="T4" fmla="*/ 17 w 19"/>
                <a:gd name="T5" fmla="*/ 5 h 9"/>
                <a:gd name="T6" fmla="*/ 0 w 19"/>
                <a:gd name="T7" fmla="*/ 8 h 9"/>
                <a:gd name="T8" fmla="*/ 0 w 19"/>
                <a:gd name="T9" fmla="*/ 7 h 9"/>
                <a:gd name="T10" fmla="*/ 1 w 19"/>
                <a:gd name="T11" fmla="*/ 5 h 9"/>
                <a:gd name="T12" fmla="*/ 16 w 19"/>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19" h="9">
                  <a:moveTo>
                    <a:pt x="16" y="0"/>
                  </a:moveTo>
                  <a:cubicBezTo>
                    <a:pt x="17" y="0"/>
                    <a:pt x="18" y="0"/>
                    <a:pt x="19" y="0"/>
                  </a:cubicBezTo>
                  <a:cubicBezTo>
                    <a:pt x="18" y="2"/>
                    <a:pt x="17" y="3"/>
                    <a:pt x="17" y="5"/>
                  </a:cubicBezTo>
                  <a:cubicBezTo>
                    <a:pt x="11" y="7"/>
                    <a:pt x="7" y="9"/>
                    <a:pt x="0" y="8"/>
                  </a:cubicBezTo>
                  <a:cubicBezTo>
                    <a:pt x="0" y="8"/>
                    <a:pt x="0" y="7"/>
                    <a:pt x="0" y="7"/>
                  </a:cubicBezTo>
                  <a:cubicBezTo>
                    <a:pt x="1" y="6"/>
                    <a:pt x="1" y="6"/>
                    <a:pt x="1" y="5"/>
                  </a:cubicBezTo>
                  <a:cubicBezTo>
                    <a:pt x="6" y="3"/>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218"/>
            <p:cNvSpPr>
              <a:spLocks/>
            </p:cNvSpPr>
            <p:nvPr/>
          </p:nvSpPr>
          <p:spPr bwMode="auto">
            <a:xfrm>
              <a:off x="15083929" y="4867975"/>
              <a:ext cx="119063" cy="55563"/>
            </a:xfrm>
            <a:custGeom>
              <a:avLst/>
              <a:gdLst>
                <a:gd name="T0" fmla="*/ 0 w 45"/>
                <a:gd name="T1" fmla="*/ 15 h 21"/>
                <a:gd name="T2" fmla="*/ 13 w 45"/>
                <a:gd name="T3" fmla="*/ 9 h 21"/>
                <a:gd name="T4" fmla="*/ 13 w 45"/>
                <a:gd name="T5" fmla="*/ 8 h 21"/>
                <a:gd name="T6" fmla="*/ 1 w 45"/>
                <a:gd name="T7" fmla="*/ 10 h 21"/>
                <a:gd name="T8" fmla="*/ 2 w 45"/>
                <a:gd name="T9" fmla="*/ 4 h 21"/>
                <a:gd name="T10" fmla="*/ 20 w 45"/>
                <a:gd name="T11" fmla="*/ 0 h 21"/>
                <a:gd name="T12" fmla="*/ 21 w 45"/>
                <a:gd name="T13" fmla="*/ 2 h 21"/>
                <a:gd name="T14" fmla="*/ 18 w 45"/>
                <a:gd name="T15" fmla="*/ 7 h 21"/>
                <a:gd name="T16" fmla="*/ 45 w 45"/>
                <a:gd name="T17" fmla="*/ 3 h 21"/>
                <a:gd name="T18" fmla="*/ 45 w 45"/>
                <a:gd name="T19" fmla="*/ 5 h 21"/>
                <a:gd name="T20" fmla="*/ 0 w 45"/>
                <a:gd name="T21" fmla="*/ 21 h 21"/>
                <a:gd name="T22" fmla="*/ 0 w 45"/>
                <a:gd name="T23" fmla="*/ 1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21">
                  <a:moveTo>
                    <a:pt x="0" y="15"/>
                  </a:moveTo>
                  <a:cubicBezTo>
                    <a:pt x="7" y="15"/>
                    <a:pt x="10" y="13"/>
                    <a:pt x="13" y="9"/>
                  </a:cubicBezTo>
                  <a:cubicBezTo>
                    <a:pt x="13" y="9"/>
                    <a:pt x="13" y="9"/>
                    <a:pt x="13" y="8"/>
                  </a:cubicBezTo>
                  <a:cubicBezTo>
                    <a:pt x="9" y="9"/>
                    <a:pt x="5" y="10"/>
                    <a:pt x="1" y="10"/>
                  </a:cubicBezTo>
                  <a:cubicBezTo>
                    <a:pt x="2" y="8"/>
                    <a:pt x="2" y="6"/>
                    <a:pt x="2" y="4"/>
                  </a:cubicBezTo>
                  <a:cubicBezTo>
                    <a:pt x="8" y="5"/>
                    <a:pt x="15" y="2"/>
                    <a:pt x="20" y="0"/>
                  </a:cubicBezTo>
                  <a:cubicBezTo>
                    <a:pt x="21" y="0"/>
                    <a:pt x="21" y="1"/>
                    <a:pt x="21" y="2"/>
                  </a:cubicBezTo>
                  <a:cubicBezTo>
                    <a:pt x="20" y="4"/>
                    <a:pt x="19" y="6"/>
                    <a:pt x="18" y="7"/>
                  </a:cubicBezTo>
                  <a:cubicBezTo>
                    <a:pt x="27" y="8"/>
                    <a:pt x="35" y="1"/>
                    <a:pt x="45" y="3"/>
                  </a:cubicBezTo>
                  <a:cubicBezTo>
                    <a:pt x="45" y="3"/>
                    <a:pt x="45" y="4"/>
                    <a:pt x="45" y="5"/>
                  </a:cubicBezTo>
                  <a:cubicBezTo>
                    <a:pt x="30" y="10"/>
                    <a:pt x="15" y="15"/>
                    <a:pt x="0" y="21"/>
                  </a:cubicBezTo>
                  <a:cubicBezTo>
                    <a:pt x="0" y="19"/>
                    <a:pt x="0" y="17"/>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219"/>
            <p:cNvSpPr>
              <a:spLocks/>
            </p:cNvSpPr>
            <p:nvPr/>
          </p:nvSpPr>
          <p:spPr bwMode="auto">
            <a:xfrm>
              <a:off x="16220579" y="4912425"/>
              <a:ext cx="22225" cy="12700"/>
            </a:xfrm>
            <a:custGeom>
              <a:avLst/>
              <a:gdLst>
                <a:gd name="T0" fmla="*/ 5 w 8"/>
                <a:gd name="T1" fmla="*/ 0 h 5"/>
                <a:gd name="T2" fmla="*/ 8 w 8"/>
                <a:gd name="T3" fmla="*/ 1 h 5"/>
                <a:gd name="T4" fmla="*/ 6 w 8"/>
                <a:gd name="T5" fmla="*/ 4 h 5"/>
                <a:gd name="T6" fmla="*/ 0 w 8"/>
                <a:gd name="T7" fmla="*/ 5 h 5"/>
                <a:gd name="T8" fmla="*/ 5 w 8"/>
                <a:gd name="T9" fmla="*/ 0 h 5"/>
              </a:gdLst>
              <a:ahLst/>
              <a:cxnLst>
                <a:cxn ang="0">
                  <a:pos x="T0" y="T1"/>
                </a:cxn>
                <a:cxn ang="0">
                  <a:pos x="T2" y="T3"/>
                </a:cxn>
                <a:cxn ang="0">
                  <a:pos x="T4" y="T5"/>
                </a:cxn>
                <a:cxn ang="0">
                  <a:pos x="T6" y="T7"/>
                </a:cxn>
                <a:cxn ang="0">
                  <a:pos x="T8" y="T9"/>
                </a:cxn>
              </a:cxnLst>
              <a:rect l="0" t="0" r="r" b="b"/>
              <a:pathLst>
                <a:path w="8" h="5">
                  <a:moveTo>
                    <a:pt x="5" y="0"/>
                  </a:moveTo>
                  <a:cubicBezTo>
                    <a:pt x="6" y="0"/>
                    <a:pt x="7" y="1"/>
                    <a:pt x="8" y="1"/>
                  </a:cubicBezTo>
                  <a:cubicBezTo>
                    <a:pt x="7" y="2"/>
                    <a:pt x="7" y="3"/>
                    <a:pt x="6" y="4"/>
                  </a:cubicBezTo>
                  <a:cubicBezTo>
                    <a:pt x="4" y="4"/>
                    <a:pt x="2" y="5"/>
                    <a:pt x="0" y="5"/>
                  </a:cubicBezTo>
                  <a:cubicBezTo>
                    <a:pt x="2" y="2"/>
                    <a:pt x="2"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220"/>
            <p:cNvSpPr>
              <a:spLocks/>
            </p:cNvSpPr>
            <p:nvPr/>
          </p:nvSpPr>
          <p:spPr bwMode="auto">
            <a:xfrm>
              <a:off x="15723691" y="4936238"/>
              <a:ext cx="15875" cy="11113"/>
            </a:xfrm>
            <a:custGeom>
              <a:avLst/>
              <a:gdLst>
                <a:gd name="T0" fmla="*/ 2 w 6"/>
                <a:gd name="T1" fmla="*/ 0 h 4"/>
                <a:gd name="T2" fmla="*/ 0 w 6"/>
                <a:gd name="T3" fmla="*/ 3 h 4"/>
                <a:gd name="T4" fmla="*/ 0 w 6"/>
                <a:gd name="T5" fmla="*/ 4 h 4"/>
                <a:gd name="T6" fmla="*/ 4 w 6"/>
                <a:gd name="T7" fmla="*/ 4 h 4"/>
                <a:gd name="T8" fmla="*/ 6 w 6"/>
                <a:gd name="T9" fmla="*/ 1 h 4"/>
                <a:gd name="T10" fmla="*/ 6 w 6"/>
                <a:gd name="T11" fmla="*/ 0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1" y="1"/>
                    <a:pt x="1" y="2"/>
                    <a:pt x="0" y="3"/>
                  </a:cubicBezTo>
                  <a:cubicBezTo>
                    <a:pt x="0" y="3"/>
                    <a:pt x="0" y="3"/>
                    <a:pt x="0" y="4"/>
                  </a:cubicBezTo>
                  <a:cubicBezTo>
                    <a:pt x="1" y="4"/>
                    <a:pt x="3" y="4"/>
                    <a:pt x="4" y="4"/>
                  </a:cubicBezTo>
                  <a:cubicBezTo>
                    <a:pt x="5" y="3"/>
                    <a:pt x="5" y="2"/>
                    <a:pt x="6" y="1"/>
                  </a:cubicBezTo>
                  <a:cubicBezTo>
                    <a:pt x="6" y="0"/>
                    <a:pt x="6" y="0"/>
                    <a:pt x="6" y="0"/>
                  </a:cubicBezTo>
                  <a:cubicBezTo>
                    <a:pt x="5" y="0"/>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221"/>
            <p:cNvSpPr>
              <a:spLocks/>
            </p:cNvSpPr>
            <p:nvPr/>
          </p:nvSpPr>
          <p:spPr bwMode="auto">
            <a:xfrm>
              <a:off x="15985629" y="5023550"/>
              <a:ext cx="100013" cy="80963"/>
            </a:xfrm>
            <a:custGeom>
              <a:avLst/>
              <a:gdLst>
                <a:gd name="T0" fmla="*/ 31 w 38"/>
                <a:gd name="T1" fmla="*/ 0 h 31"/>
                <a:gd name="T2" fmla="*/ 34 w 38"/>
                <a:gd name="T3" fmla="*/ 0 h 31"/>
                <a:gd name="T4" fmla="*/ 34 w 38"/>
                <a:gd name="T5" fmla="*/ 3 h 31"/>
                <a:gd name="T6" fmla="*/ 15 w 38"/>
                <a:gd name="T7" fmla="*/ 14 h 31"/>
                <a:gd name="T8" fmla="*/ 17 w 38"/>
                <a:gd name="T9" fmla="*/ 17 h 31"/>
                <a:gd name="T10" fmla="*/ 36 w 38"/>
                <a:gd name="T11" fmla="*/ 16 h 31"/>
                <a:gd name="T12" fmla="*/ 38 w 38"/>
                <a:gd name="T13" fmla="*/ 17 h 31"/>
                <a:gd name="T14" fmla="*/ 38 w 38"/>
                <a:gd name="T15" fmla="*/ 21 h 31"/>
                <a:gd name="T16" fmla="*/ 36 w 38"/>
                <a:gd name="T17" fmla="*/ 21 h 31"/>
                <a:gd name="T18" fmla="*/ 12 w 38"/>
                <a:gd name="T19" fmla="*/ 25 h 31"/>
                <a:gd name="T20" fmla="*/ 6 w 38"/>
                <a:gd name="T21" fmla="*/ 31 h 31"/>
                <a:gd name="T22" fmla="*/ 0 w 38"/>
                <a:gd name="T23" fmla="*/ 24 h 31"/>
                <a:gd name="T24" fmla="*/ 13 w 38"/>
                <a:gd name="T25" fmla="*/ 14 h 31"/>
                <a:gd name="T26" fmla="*/ 13 w 38"/>
                <a:gd name="T27" fmla="*/ 13 h 31"/>
                <a:gd name="T28" fmla="*/ 8 w 38"/>
                <a:gd name="T29" fmla="*/ 12 h 31"/>
                <a:gd name="T30" fmla="*/ 10 w 38"/>
                <a:gd name="T31" fmla="*/ 9 h 31"/>
                <a:gd name="T32" fmla="*/ 31 w 38"/>
                <a:gd name="T33"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 h="31">
                  <a:moveTo>
                    <a:pt x="31" y="0"/>
                  </a:moveTo>
                  <a:cubicBezTo>
                    <a:pt x="32" y="0"/>
                    <a:pt x="33" y="0"/>
                    <a:pt x="34" y="0"/>
                  </a:cubicBezTo>
                  <a:cubicBezTo>
                    <a:pt x="34" y="1"/>
                    <a:pt x="34" y="2"/>
                    <a:pt x="34" y="3"/>
                  </a:cubicBezTo>
                  <a:cubicBezTo>
                    <a:pt x="28" y="7"/>
                    <a:pt x="22" y="10"/>
                    <a:pt x="15" y="14"/>
                  </a:cubicBezTo>
                  <a:cubicBezTo>
                    <a:pt x="16" y="15"/>
                    <a:pt x="17" y="16"/>
                    <a:pt x="17" y="17"/>
                  </a:cubicBezTo>
                  <a:cubicBezTo>
                    <a:pt x="25" y="17"/>
                    <a:pt x="31" y="18"/>
                    <a:pt x="36" y="16"/>
                  </a:cubicBezTo>
                  <a:cubicBezTo>
                    <a:pt x="37" y="16"/>
                    <a:pt x="38" y="16"/>
                    <a:pt x="38" y="17"/>
                  </a:cubicBezTo>
                  <a:cubicBezTo>
                    <a:pt x="38" y="18"/>
                    <a:pt x="38" y="20"/>
                    <a:pt x="38" y="21"/>
                  </a:cubicBezTo>
                  <a:cubicBezTo>
                    <a:pt x="38" y="21"/>
                    <a:pt x="37" y="21"/>
                    <a:pt x="36" y="21"/>
                  </a:cubicBezTo>
                  <a:cubicBezTo>
                    <a:pt x="28" y="23"/>
                    <a:pt x="20" y="24"/>
                    <a:pt x="12" y="25"/>
                  </a:cubicBezTo>
                  <a:cubicBezTo>
                    <a:pt x="9" y="27"/>
                    <a:pt x="11" y="29"/>
                    <a:pt x="6" y="31"/>
                  </a:cubicBezTo>
                  <a:cubicBezTo>
                    <a:pt x="5" y="25"/>
                    <a:pt x="4" y="28"/>
                    <a:pt x="0" y="24"/>
                  </a:cubicBezTo>
                  <a:cubicBezTo>
                    <a:pt x="6" y="22"/>
                    <a:pt x="9" y="18"/>
                    <a:pt x="13" y="14"/>
                  </a:cubicBezTo>
                  <a:cubicBezTo>
                    <a:pt x="13" y="13"/>
                    <a:pt x="13" y="13"/>
                    <a:pt x="13" y="13"/>
                  </a:cubicBezTo>
                  <a:cubicBezTo>
                    <a:pt x="11" y="12"/>
                    <a:pt x="10" y="12"/>
                    <a:pt x="8" y="12"/>
                  </a:cubicBezTo>
                  <a:cubicBezTo>
                    <a:pt x="8" y="11"/>
                    <a:pt x="9" y="10"/>
                    <a:pt x="10" y="9"/>
                  </a:cubicBezTo>
                  <a:cubicBezTo>
                    <a:pt x="17" y="6"/>
                    <a:pt x="24" y="3"/>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222"/>
            <p:cNvSpPr>
              <a:spLocks/>
            </p:cNvSpPr>
            <p:nvPr/>
          </p:nvSpPr>
          <p:spPr bwMode="auto">
            <a:xfrm>
              <a:off x="14969629" y="5093400"/>
              <a:ext cx="36513" cy="7938"/>
            </a:xfrm>
            <a:custGeom>
              <a:avLst/>
              <a:gdLst>
                <a:gd name="T0" fmla="*/ 2 w 14"/>
                <a:gd name="T1" fmla="*/ 0 h 3"/>
                <a:gd name="T2" fmla="*/ 14 w 14"/>
                <a:gd name="T3" fmla="*/ 0 h 3"/>
                <a:gd name="T4" fmla="*/ 13 w 14"/>
                <a:gd name="T5" fmla="*/ 2 h 3"/>
                <a:gd name="T6" fmla="*/ 0 w 14"/>
                <a:gd name="T7" fmla="*/ 3 h 3"/>
                <a:gd name="T8" fmla="*/ 2 w 14"/>
                <a:gd name="T9" fmla="*/ 0 h 3"/>
              </a:gdLst>
              <a:ahLst/>
              <a:cxnLst>
                <a:cxn ang="0">
                  <a:pos x="T0" y="T1"/>
                </a:cxn>
                <a:cxn ang="0">
                  <a:pos x="T2" y="T3"/>
                </a:cxn>
                <a:cxn ang="0">
                  <a:pos x="T4" y="T5"/>
                </a:cxn>
                <a:cxn ang="0">
                  <a:pos x="T6" y="T7"/>
                </a:cxn>
                <a:cxn ang="0">
                  <a:pos x="T8" y="T9"/>
                </a:cxn>
              </a:cxnLst>
              <a:rect l="0" t="0" r="r" b="b"/>
              <a:pathLst>
                <a:path w="14" h="3">
                  <a:moveTo>
                    <a:pt x="2" y="0"/>
                  </a:moveTo>
                  <a:cubicBezTo>
                    <a:pt x="6" y="0"/>
                    <a:pt x="10" y="0"/>
                    <a:pt x="14" y="0"/>
                  </a:cubicBezTo>
                  <a:cubicBezTo>
                    <a:pt x="13" y="1"/>
                    <a:pt x="13" y="1"/>
                    <a:pt x="13" y="2"/>
                  </a:cubicBezTo>
                  <a:cubicBezTo>
                    <a:pt x="6" y="2"/>
                    <a:pt x="6" y="2"/>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223"/>
            <p:cNvSpPr>
              <a:spLocks/>
            </p:cNvSpPr>
            <p:nvPr/>
          </p:nvSpPr>
          <p:spPr bwMode="auto">
            <a:xfrm>
              <a:off x="14825166" y="5114038"/>
              <a:ext cx="77788" cy="42863"/>
            </a:xfrm>
            <a:custGeom>
              <a:avLst/>
              <a:gdLst>
                <a:gd name="T0" fmla="*/ 24 w 30"/>
                <a:gd name="T1" fmla="*/ 0 h 16"/>
                <a:gd name="T2" fmla="*/ 29 w 30"/>
                <a:gd name="T3" fmla="*/ 0 h 16"/>
                <a:gd name="T4" fmla="*/ 30 w 30"/>
                <a:gd name="T5" fmla="*/ 2 h 16"/>
                <a:gd name="T6" fmla="*/ 26 w 30"/>
                <a:gd name="T7" fmla="*/ 7 h 16"/>
                <a:gd name="T8" fmla="*/ 0 w 30"/>
                <a:gd name="T9" fmla="*/ 16 h 16"/>
                <a:gd name="T10" fmla="*/ 0 w 30"/>
                <a:gd name="T11" fmla="*/ 13 h 16"/>
                <a:gd name="T12" fmla="*/ 24 w 30"/>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30" h="16">
                  <a:moveTo>
                    <a:pt x="24" y="0"/>
                  </a:moveTo>
                  <a:cubicBezTo>
                    <a:pt x="26" y="0"/>
                    <a:pt x="28" y="0"/>
                    <a:pt x="29" y="0"/>
                  </a:cubicBezTo>
                  <a:cubicBezTo>
                    <a:pt x="29" y="1"/>
                    <a:pt x="30" y="1"/>
                    <a:pt x="30" y="2"/>
                  </a:cubicBezTo>
                  <a:cubicBezTo>
                    <a:pt x="29" y="3"/>
                    <a:pt x="28" y="5"/>
                    <a:pt x="26" y="7"/>
                  </a:cubicBezTo>
                  <a:cubicBezTo>
                    <a:pt x="17" y="10"/>
                    <a:pt x="14" y="15"/>
                    <a:pt x="0" y="16"/>
                  </a:cubicBezTo>
                  <a:cubicBezTo>
                    <a:pt x="0" y="15"/>
                    <a:pt x="0" y="14"/>
                    <a:pt x="0" y="13"/>
                  </a:cubicBezTo>
                  <a:cubicBezTo>
                    <a:pt x="10" y="11"/>
                    <a:pt x="18" y="5"/>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224"/>
            <p:cNvSpPr>
              <a:spLocks/>
            </p:cNvSpPr>
            <p:nvPr/>
          </p:nvSpPr>
          <p:spPr bwMode="auto">
            <a:xfrm>
              <a:off x="14901366" y="5117213"/>
              <a:ext cx="77788" cy="28575"/>
            </a:xfrm>
            <a:custGeom>
              <a:avLst/>
              <a:gdLst>
                <a:gd name="T0" fmla="*/ 27 w 30"/>
                <a:gd name="T1" fmla="*/ 2 h 11"/>
                <a:gd name="T2" fmla="*/ 30 w 30"/>
                <a:gd name="T3" fmla="*/ 2 h 11"/>
                <a:gd name="T4" fmla="*/ 30 w 30"/>
                <a:gd name="T5" fmla="*/ 5 h 11"/>
                <a:gd name="T6" fmla="*/ 0 w 30"/>
                <a:gd name="T7" fmla="*/ 10 h 11"/>
                <a:gd name="T8" fmla="*/ 27 w 30"/>
                <a:gd name="T9" fmla="*/ 2 h 11"/>
              </a:gdLst>
              <a:ahLst/>
              <a:cxnLst>
                <a:cxn ang="0">
                  <a:pos x="T0" y="T1"/>
                </a:cxn>
                <a:cxn ang="0">
                  <a:pos x="T2" y="T3"/>
                </a:cxn>
                <a:cxn ang="0">
                  <a:pos x="T4" y="T5"/>
                </a:cxn>
                <a:cxn ang="0">
                  <a:pos x="T6" y="T7"/>
                </a:cxn>
                <a:cxn ang="0">
                  <a:pos x="T8" y="T9"/>
                </a:cxn>
              </a:cxnLst>
              <a:rect l="0" t="0" r="r" b="b"/>
              <a:pathLst>
                <a:path w="30" h="11">
                  <a:moveTo>
                    <a:pt x="27" y="2"/>
                  </a:moveTo>
                  <a:cubicBezTo>
                    <a:pt x="28" y="2"/>
                    <a:pt x="29" y="2"/>
                    <a:pt x="30" y="2"/>
                  </a:cubicBezTo>
                  <a:cubicBezTo>
                    <a:pt x="30" y="3"/>
                    <a:pt x="30" y="4"/>
                    <a:pt x="30" y="5"/>
                  </a:cubicBezTo>
                  <a:cubicBezTo>
                    <a:pt x="22" y="7"/>
                    <a:pt x="7" y="11"/>
                    <a:pt x="0" y="10"/>
                  </a:cubicBezTo>
                  <a:cubicBezTo>
                    <a:pt x="4" y="0"/>
                    <a:pt x="19" y="6"/>
                    <a:pt x="2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225"/>
            <p:cNvSpPr>
              <a:spLocks/>
            </p:cNvSpPr>
            <p:nvPr/>
          </p:nvSpPr>
          <p:spPr bwMode="auto">
            <a:xfrm>
              <a:off x="14723566" y="5141025"/>
              <a:ext cx="61913" cy="28575"/>
            </a:xfrm>
            <a:custGeom>
              <a:avLst/>
              <a:gdLst>
                <a:gd name="T0" fmla="*/ 10 w 24"/>
                <a:gd name="T1" fmla="*/ 0 h 11"/>
                <a:gd name="T2" fmla="*/ 24 w 24"/>
                <a:gd name="T3" fmla="*/ 4 h 11"/>
                <a:gd name="T4" fmla="*/ 22 w 24"/>
                <a:gd name="T5" fmla="*/ 5 h 11"/>
                <a:gd name="T6" fmla="*/ 0 w 24"/>
                <a:gd name="T7" fmla="*/ 5 h 11"/>
                <a:gd name="T8" fmla="*/ 10 w 24"/>
                <a:gd name="T9" fmla="*/ 0 h 11"/>
              </a:gdLst>
              <a:ahLst/>
              <a:cxnLst>
                <a:cxn ang="0">
                  <a:pos x="T0" y="T1"/>
                </a:cxn>
                <a:cxn ang="0">
                  <a:pos x="T2" y="T3"/>
                </a:cxn>
                <a:cxn ang="0">
                  <a:pos x="T4" y="T5"/>
                </a:cxn>
                <a:cxn ang="0">
                  <a:pos x="T6" y="T7"/>
                </a:cxn>
                <a:cxn ang="0">
                  <a:pos x="T8" y="T9"/>
                </a:cxn>
              </a:cxnLst>
              <a:rect l="0" t="0" r="r" b="b"/>
              <a:pathLst>
                <a:path w="24" h="11">
                  <a:moveTo>
                    <a:pt x="10" y="0"/>
                  </a:moveTo>
                  <a:cubicBezTo>
                    <a:pt x="14" y="2"/>
                    <a:pt x="19" y="3"/>
                    <a:pt x="24" y="4"/>
                  </a:cubicBezTo>
                  <a:cubicBezTo>
                    <a:pt x="23" y="5"/>
                    <a:pt x="23" y="5"/>
                    <a:pt x="22" y="5"/>
                  </a:cubicBezTo>
                  <a:cubicBezTo>
                    <a:pt x="18" y="8"/>
                    <a:pt x="3" y="11"/>
                    <a:pt x="0" y="5"/>
                  </a:cubicBezTo>
                  <a:cubicBezTo>
                    <a:pt x="3" y="4"/>
                    <a:pt x="6"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226"/>
            <p:cNvSpPr>
              <a:spLocks/>
            </p:cNvSpPr>
            <p:nvPr/>
          </p:nvSpPr>
          <p:spPr bwMode="auto">
            <a:xfrm>
              <a:off x="14579104" y="5158488"/>
              <a:ext cx="12700" cy="11113"/>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4" y="0"/>
                    <a:pt x="5" y="0"/>
                  </a:cubicBezTo>
                  <a:cubicBezTo>
                    <a:pt x="3" y="4"/>
                    <a:pt x="5" y="3"/>
                    <a:pt x="0" y="4"/>
                  </a:cubicBezTo>
                  <a:cubicBezTo>
                    <a:pt x="1" y="3"/>
                    <a:pt x="1" y="2"/>
                    <a:pt x="1" y="1"/>
                  </a:cubicBezTo>
                  <a:cubicBezTo>
                    <a:pt x="2" y="1"/>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227"/>
            <p:cNvSpPr>
              <a:spLocks/>
            </p:cNvSpPr>
            <p:nvPr/>
          </p:nvSpPr>
          <p:spPr bwMode="auto">
            <a:xfrm>
              <a:off x="14633079" y="5169600"/>
              <a:ext cx="42863" cy="19050"/>
            </a:xfrm>
            <a:custGeom>
              <a:avLst/>
              <a:gdLst>
                <a:gd name="T0" fmla="*/ 5 w 16"/>
                <a:gd name="T1" fmla="*/ 0 h 7"/>
                <a:gd name="T2" fmla="*/ 16 w 16"/>
                <a:gd name="T3" fmla="*/ 1 h 7"/>
                <a:gd name="T4" fmla="*/ 9 w 16"/>
                <a:gd name="T5" fmla="*/ 7 h 7"/>
                <a:gd name="T6" fmla="*/ 0 w 16"/>
                <a:gd name="T7" fmla="*/ 4 h 7"/>
                <a:gd name="T8" fmla="*/ 1 w 16"/>
                <a:gd name="T9" fmla="*/ 2 h 7"/>
                <a:gd name="T10" fmla="*/ 5 w 16"/>
                <a:gd name="T11" fmla="*/ 0 h 7"/>
              </a:gdLst>
              <a:ahLst/>
              <a:cxnLst>
                <a:cxn ang="0">
                  <a:pos x="T0" y="T1"/>
                </a:cxn>
                <a:cxn ang="0">
                  <a:pos x="T2" y="T3"/>
                </a:cxn>
                <a:cxn ang="0">
                  <a:pos x="T4" y="T5"/>
                </a:cxn>
                <a:cxn ang="0">
                  <a:pos x="T6" y="T7"/>
                </a:cxn>
                <a:cxn ang="0">
                  <a:pos x="T8" y="T9"/>
                </a:cxn>
                <a:cxn ang="0">
                  <a:pos x="T10" y="T11"/>
                </a:cxn>
              </a:cxnLst>
              <a:rect l="0" t="0" r="r" b="b"/>
              <a:pathLst>
                <a:path w="16" h="7">
                  <a:moveTo>
                    <a:pt x="5" y="0"/>
                  </a:moveTo>
                  <a:cubicBezTo>
                    <a:pt x="9" y="0"/>
                    <a:pt x="12" y="1"/>
                    <a:pt x="16" y="1"/>
                  </a:cubicBezTo>
                  <a:cubicBezTo>
                    <a:pt x="14" y="4"/>
                    <a:pt x="13" y="5"/>
                    <a:pt x="9" y="7"/>
                  </a:cubicBezTo>
                  <a:cubicBezTo>
                    <a:pt x="6" y="6"/>
                    <a:pt x="3" y="5"/>
                    <a:pt x="0" y="4"/>
                  </a:cubicBezTo>
                  <a:cubicBezTo>
                    <a:pt x="1" y="3"/>
                    <a:pt x="1" y="3"/>
                    <a:pt x="1" y="2"/>
                  </a:cubicBezTo>
                  <a:cubicBezTo>
                    <a:pt x="3" y="1"/>
                    <a:pt x="4"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228"/>
            <p:cNvSpPr>
              <a:spLocks/>
            </p:cNvSpPr>
            <p:nvPr/>
          </p:nvSpPr>
          <p:spPr bwMode="auto">
            <a:xfrm>
              <a:off x="14723566" y="5174363"/>
              <a:ext cx="30163" cy="11113"/>
            </a:xfrm>
            <a:custGeom>
              <a:avLst/>
              <a:gdLst>
                <a:gd name="T0" fmla="*/ 1 w 12"/>
                <a:gd name="T1" fmla="*/ 0 h 4"/>
                <a:gd name="T2" fmla="*/ 12 w 12"/>
                <a:gd name="T3" fmla="*/ 1 h 4"/>
                <a:gd name="T4" fmla="*/ 12 w 12"/>
                <a:gd name="T5" fmla="*/ 2 h 4"/>
                <a:gd name="T6" fmla="*/ 11 w 12"/>
                <a:gd name="T7" fmla="*/ 4 h 4"/>
                <a:gd name="T8" fmla="*/ 0 w 12"/>
                <a:gd name="T9" fmla="*/ 4 h 4"/>
                <a:gd name="T10" fmla="*/ 1 w 12"/>
                <a:gd name="T11" fmla="*/ 0 h 4"/>
              </a:gdLst>
              <a:ahLst/>
              <a:cxnLst>
                <a:cxn ang="0">
                  <a:pos x="T0" y="T1"/>
                </a:cxn>
                <a:cxn ang="0">
                  <a:pos x="T2" y="T3"/>
                </a:cxn>
                <a:cxn ang="0">
                  <a:pos x="T4" y="T5"/>
                </a:cxn>
                <a:cxn ang="0">
                  <a:pos x="T6" y="T7"/>
                </a:cxn>
                <a:cxn ang="0">
                  <a:pos x="T8" y="T9"/>
                </a:cxn>
                <a:cxn ang="0">
                  <a:pos x="T10" y="T11"/>
                </a:cxn>
              </a:cxnLst>
              <a:rect l="0" t="0" r="r" b="b"/>
              <a:pathLst>
                <a:path w="12" h="4">
                  <a:moveTo>
                    <a:pt x="1" y="0"/>
                  </a:moveTo>
                  <a:cubicBezTo>
                    <a:pt x="4" y="0"/>
                    <a:pt x="8" y="1"/>
                    <a:pt x="12" y="1"/>
                  </a:cubicBezTo>
                  <a:cubicBezTo>
                    <a:pt x="12" y="1"/>
                    <a:pt x="12" y="2"/>
                    <a:pt x="12" y="2"/>
                  </a:cubicBezTo>
                  <a:cubicBezTo>
                    <a:pt x="11" y="2"/>
                    <a:pt x="11" y="3"/>
                    <a:pt x="11" y="4"/>
                  </a:cubicBezTo>
                  <a:cubicBezTo>
                    <a:pt x="7" y="4"/>
                    <a:pt x="4" y="4"/>
                    <a:pt x="0" y="4"/>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229"/>
            <p:cNvSpPr>
              <a:spLocks/>
            </p:cNvSpPr>
            <p:nvPr/>
          </p:nvSpPr>
          <p:spPr bwMode="auto">
            <a:xfrm>
              <a:off x="13720266" y="5177538"/>
              <a:ext cx="1339850" cy="207963"/>
            </a:xfrm>
            <a:custGeom>
              <a:avLst/>
              <a:gdLst>
                <a:gd name="T0" fmla="*/ 508 w 512"/>
                <a:gd name="T1" fmla="*/ 0 h 79"/>
                <a:gd name="T2" fmla="*/ 458 w 512"/>
                <a:gd name="T3" fmla="*/ 4 h 79"/>
                <a:gd name="T4" fmla="*/ 398 w 512"/>
                <a:gd name="T5" fmla="*/ 14 h 79"/>
                <a:gd name="T6" fmla="*/ 381 w 512"/>
                <a:gd name="T7" fmla="*/ 12 h 79"/>
                <a:gd name="T8" fmla="*/ 331 w 512"/>
                <a:gd name="T9" fmla="*/ 19 h 79"/>
                <a:gd name="T10" fmla="*/ 331 w 512"/>
                <a:gd name="T11" fmla="*/ 18 h 79"/>
                <a:gd name="T12" fmla="*/ 337 w 512"/>
                <a:gd name="T13" fmla="*/ 14 h 79"/>
                <a:gd name="T14" fmla="*/ 336 w 512"/>
                <a:gd name="T15" fmla="*/ 12 h 79"/>
                <a:gd name="T16" fmla="*/ 328 w 512"/>
                <a:gd name="T17" fmla="*/ 11 h 79"/>
                <a:gd name="T18" fmla="*/ 322 w 512"/>
                <a:gd name="T19" fmla="*/ 20 h 79"/>
                <a:gd name="T20" fmla="*/ 329 w 512"/>
                <a:gd name="T21" fmla="*/ 24 h 79"/>
                <a:gd name="T22" fmla="*/ 329 w 512"/>
                <a:gd name="T23" fmla="*/ 25 h 79"/>
                <a:gd name="T24" fmla="*/ 324 w 512"/>
                <a:gd name="T25" fmla="*/ 27 h 79"/>
                <a:gd name="T26" fmla="*/ 326 w 512"/>
                <a:gd name="T27" fmla="*/ 37 h 79"/>
                <a:gd name="T28" fmla="*/ 297 w 512"/>
                <a:gd name="T29" fmla="*/ 41 h 79"/>
                <a:gd name="T30" fmla="*/ 299 w 512"/>
                <a:gd name="T31" fmla="*/ 38 h 79"/>
                <a:gd name="T32" fmla="*/ 312 w 512"/>
                <a:gd name="T33" fmla="*/ 33 h 79"/>
                <a:gd name="T34" fmla="*/ 203 w 512"/>
                <a:gd name="T35" fmla="*/ 45 h 79"/>
                <a:gd name="T36" fmla="*/ 187 w 512"/>
                <a:gd name="T37" fmla="*/ 43 h 79"/>
                <a:gd name="T38" fmla="*/ 118 w 512"/>
                <a:gd name="T39" fmla="*/ 52 h 79"/>
                <a:gd name="T40" fmla="*/ 104 w 512"/>
                <a:gd name="T41" fmla="*/ 50 h 79"/>
                <a:gd name="T42" fmla="*/ 92 w 512"/>
                <a:gd name="T43" fmla="*/ 56 h 79"/>
                <a:gd name="T44" fmla="*/ 0 w 512"/>
                <a:gd name="T45" fmla="*/ 75 h 79"/>
                <a:gd name="T46" fmla="*/ 0 w 512"/>
                <a:gd name="T47" fmla="*/ 76 h 79"/>
                <a:gd name="T48" fmla="*/ 2 w 512"/>
                <a:gd name="T49" fmla="*/ 76 h 79"/>
                <a:gd name="T50" fmla="*/ 35 w 512"/>
                <a:gd name="T51" fmla="*/ 67 h 79"/>
                <a:gd name="T52" fmla="*/ 31 w 512"/>
                <a:gd name="T53" fmla="*/ 64 h 79"/>
                <a:gd name="T54" fmla="*/ 32 w 512"/>
                <a:gd name="T55" fmla="*/ 62 h 79"/>
                <a:gd name="T56" fmla="*/ 126 w 512"/>
                <a:gd name="T57" fmla="*/ 57 h 79"/>
                <a:gd name="T58" fmla="*/ 163 w 512"/>
                <a:gd name="T59" fmla="*/ 61 h 79"/>
                <a:gd name="T60" fmla="*/ 293 w 512"/>
                <a:gd name="T61" fmla="*/ 47 h 79"/>
                <a:gd name="T62" fmla="*/ 332 w 512"/>
                <a:gd name="T63" fmla="*/ 46 h 79"/>
                <a:gd name="T64" fmla="*/ 475 w 512"/>
                <a:gd name="T65" fmla="*/ 33 h 79"/>
                <a:gd name="T66" fmla="*/ 510 w 512"/>
                <a:gd name="T67" fmla="*/ 17 h 79"/>
                <a:gd name="T68" fmla="*/ 512 w 512"/>
                <a:gd name="T69" fmla="*/ 1 h 79"/>
                <a:gd name="T70" fmla="*/ 508 w 512"/>
                <a:gd name="T7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12" h="79">
                  <a:moveTo>
                    <a:pt x="508" y="0"/>
                  </a:moveTo>
                  <a:cubicBezTo>
                    <a:pt x="497" y="6"/>
                    <a:pt x="472" y="2"/>
                    <a:pt x="458" y="4"/>
                  </a:cubicBezTo>
                  <a:cubicBezTo>
                    <a:pt x="438" y="7"/>
                    <a:pt x="417" y="12"/>
                    <a:pt x="398" y="14"/>
                  </a:cubicBezTo>
                  <a:cubicBezTo>
                    <a:pt x="393" y="14"/>
                    <a:pt x="387" y="13"/>
                    <a:pt x="381" y="12"/>
                  </a:cubicBezTo>
                  <a:cubicBezTo>
                    <a:pt x="362" y="17"/>
                    <a:pt x="353" y="23"/>
                    <a:pt x="331" y="19"/>
                  </a:cubicBezTo>
                  <a:cubicBezTo>
                    <a:pt x="331" y="19"/>
                    <a:pt x="331" y="18"/>
                    <a:pt x="331" y="18"/>
                  </a:cubicBezTo>
                  <a:cubicBezTo>
                    <a:pt x="333" y="17"/>
                    <a:pt x="335" y="16"/>
                    <a:pt x="337" y="14"/>
                  </a:cubicBezTo>
                  <a:cubicBezTo>
                    <a:pt x="337" y="14"/>
                    <a:pt x="336" y="13"/>
                    <a:pt x="336" y="12"/>
                  </a:cubicBezTo>
                  <a:cubicBezTo>
                    <a:pt x="333" y="12"/>
                    <a:pt x="331" y="12"/>
                    <a:pt x="328" y="11"/>
                  </a:cubicBezTo>
                  <a:cubicBezTo>
                    <a:pt x="326" y="14"/>
                    <a:pt x="324" y="17"/>
                    <a:pt x="322" y="20"/>
                  </a:cubicBezTo>
                  <a:cubicBezTo>
                    <a:pt x="324" y="21"/>
                    <a:pt x="327" y="23"/>
                    <a:pt x="329" y="24"/>
                  </a:cubicBezTo>
                  <a:cubicBezTo>
                    <a:pt x="329" y="24"/>
                    <a:pt x="329" y="25"/>
                    <a:pt x="329" y="25"/>
                  </a:cubicBezTo>
                  <a:cubicBezTo>
                    <a:pt x="328" y="25"/>
                    <a:pt x="326" y="26"/>
                    <a:pt x="324" y="27"/>
                  </a:cubicBezTo>
                  <a:cubicBezTo>
                    <a:pt x="326" y="31"/>
                    <a:pt x="327" y="34"/>
                    <a:pt x="326" y="37"/>
                  </a:cubicBezTo>
                  <a:cubicBezTo>
                    <a:pt x="318" y="40"/>
                    <a:pt x="305" y="43"/>
                    <a:pt x="297" y="41"/>
                  </a:cubicBezTo>
                  <a:cubicBezTo>
                    <a:pt x="297" y="40"/>
                    <a:pt x="298" y="39"/>
                    <a:pt x="299" y="38"/>
                  </a:cubicBezTo>
                  <a:cubicBezTo>
                    <a:pt x="306" y="39"/>
                    <a:pt x="310" y="38"/>
                    <a:pt x="312" y="33"/>
                  </a:cubicBezTo>
                  <a:cubicBezTo>
                    <a:pt x="276" y="29"/>
                    <a:pt x="235" y="38"/>
                    <a:pt x="203" y="45"/>
                  </a:cubicBezTo>
                  <a:cubicBezTo>
                    <a:pt x="197" y="44"/>
                    <a:pt x="192" y="44"/>
                    <a:pt x="187" y="43"/>
                  </a:cubicBezTo>
                  <a:cubicBezTo>
                    <a:pt x="164" y="48"/>
                    <a:pt x="137" y="49"/>
                    <a:pt x="118" y="52"/>
                  </a:cubicBezTo>
                  <a:cubicBezTo>
                    <a:pt x="113" y="51"/>
                    <a:pt x="108" y="50"/>
                    <a:pt x="104" y="50"/>
                  </a:cubicBezTo>
                  <a:cubicBezTo>
                    <a:pt x="100" y="52"/>
                    <a:pt x="96" y="54"/>
                    <a:pt x="92" y="56"/>
                  </a:cubicBezTo>
                  <a:cubicBezTo>
                    <a:pt x="64" y="62"/>
                    <a:pt x="18" y="52"/>
                    <a:pt x="0" y="75"/>
                  </a:cubicBezTo>
                  <a:cubicBezTo>
                    <a:pt x="0" y="75"/>
                    <a:pt x="0" y="75"/>
                    <a:pt x="0" y="76"/>
                  </a:cubicBezTo>
                  <a:cubicBezTo>
                    <a:pt x="1" y="76"/>
                    <a:pt x="1" y="76"/>
                    <a:pt x="2" y="76"/>
                  </a:cubicBezTo>
                  <a:cubicBezTo>
                    <a:pt x="11" y="79"/>
                    <a:pt x="29" y="73"/>
                    <a:pt x="35" y="67"/>
                  </a:cubicBezTo>
                  <a:cubicBezTo>
                    <a:pt x="33" y="66"/>
                    <a:pt x="32" y="65"/>
                    <a:pt x="31" y="64"/>
                  </a:cubicBezTo>
                  <a:cubicBezTo>
                    <a:pt x="31" y="64"/>
                    <a:pt x="31" y="63"/>
                    <a:pt x="32" y="62"/>
                  </a:cubicBezTo>
                  <a:cubicBezTo>
                    <a:pt x="64" y="63"/>
                    <a:pt x="96" y="62"/>
                    <a:pt x="126" y="57"/>
                  </a:cubicBezTo>
                  <a:cubicBezTo>
                    <a:pt x="137" y="56"/>
                    <a:pt x="148" y="63"/>
                    <a:pt x="163" y="61"/>
                  </a:cubicBezTo>
                  <a:cubicBezTo>
                    <a:pt x="209" y="55"/>
                    <a:pt x="253" y="56"/>
                    <a:pt x="293" y="47"/>
                  </a:cubicBezTo>
                  <a:cubicBezTo>
                    <a:pt x="297" y="60"/>
                    <a:pt x="323" y="43"/>
                    <a:pt x="332" y="46"/>
                  </a:cubicBezTo>
                  <a:cubicBezTo>
                    <a:pt x="366" y="56"/>
                    <a:pt x="443" y="26"/>
                    <a:pt x="475" y="33"/>
                  </a:cubicBezTo>
                  <a:cubicBezTo>
                    <a:pt x="484" y="36"/>
                    <a:pt x="507" y="23"/>
                    <a:pt x="510" y="17"/>
                  </a:cubicBezTo>
                  <a:cubicBezTo>
                    <a:pt x="510" y="12"/>
                    <a:pt x="511" y="6"/>
                    <a:pt x="512" y="1"/>
                  </a:cubicBezTo>
                  <a:cubicBezTo>
                    <a:pt x="510" y="1"/>
                    <a:pt x="509" y="0"/>
                    <a:pt x="50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230"/>
            <p:cNvSpPr>
              <a:spLocks/>
            </p:cNvSpPr>
            <p:nvPr/>
          </p:nvSpPr>
          <p:spPr bwMode="auto">
            <a:xfrm>
              <a:off x="15014079" y="5209288"/>
              <a:ext cx="17463" cy="9525"/>
            </a:xfrm>
            <a:custGeom>
              <a:avLst/>
              <a:gdLst>
                <a:gd name="T0" fmla="*/ 2 w 7"/>
                <a:gd name="T1" fmla="*/ 0 h 4"/>
                <a:gd name="T2" fmla="*/ 7 w 7"/>
                <a:gd name="T3" fmla="*/ 3 h 4"/>
                <a:gd name="T4" fmla="*/ 5 w 7"/>
                <a:gd name="T5" fmla="*/ 3 h 4"/>
                <a:gd name="T6" fmla="*/ 0 w 7"/>
                <a:gd name="T7" fmla="*/ 4 h 4"/>
                <a:gd name="T8" fmla="*/ 0 w 7"/>
                <a:gd name="T9" fmla="*/ 3 h 4"/>
                <a:gd name="T10" fmla="*/ 2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2" y="0"/>
                  </a:moveTo>
                  <a:cubicBezTo>
                    <a:pt x="7" y="1"/>
                    <a:pt x="5" y="0"/>
                    <a:pt x="7" y="3"/>
                  </a:cubicBezTo>
                  <a:cubicBezTo>
                    <a:pt x="6" y="3"/>
                    <a:pt x="6" y="3"/>
                    <a:pt x="5" y="3"/>
                  </a:cubicBezTo>
                  <a:cubicBezTo>
                    <a:pt x="4" y="4"/>
                    <a:pt x="2" y="4"/>
                    <a:pt x="0" y="4"/>
                  </a:cubicBezTo>
                  <a:cubicBezTo>
                    <a:pt x="0" y="4"/>
                    <a:pt x="0" y="4"/>
                    <a:pt x="0" y="3"/>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231"/>
            <p:cNvSpPr>
              <a:spLocks/>
            </p:cNvSpPr>
            <p:nvPr/>
          </p:nvSpPr>
          <p:spPr bwMode="auto">
            <a:xfrm>
              <a:off x="14998204" y="5217225"/>
              <a:ext cx="4763" cy="1588"/>
            </a:xfrm>
            <a:custGeom>
              <a:avLst/>
              <a:gdLst>
                <a:gd name="T0" fmla="*/ 0 w 2"/>
                <a:gd name="T1" fmla="*/ 0 h 1"/>
                <a:gd name="T2" fmla="*/ 2 w 2"/>
                <a:gd name="T3" fmla="*/ 0 h 1"/>
                <a:gd name="T4" fmla="*/ 0 w 2"/>
                <a:gd name="T5" fmla="*/ 0 h 1"/>
              </a:gdLst>
              <a:ahLst/>
              <a:cxnLst>
                <a:cxn ang="0">
                  <a:pos x="T0" y="T1"/>
                </a:cxn>
                <a:cxn ang="0">
                  <a:pos x="T2" y="T3"/>
                </a:cxn>
                <a:cxn ang="0">
                  <a:pos x="T4" y="T5"/>
                </a:cxn>
              </a:cxnLst>
              <a:rect l="0" t="0" r="r" b="b"/>
              <a:pathLst>
                <a:path w="2" h="1">
                  <a:moveTo>
                    <a:pt x="0" y="0"/>
                  </a:moveTo>
                  <a:cubicBezTo>
                    <a:pt x="0" y="0"/>
                    <a:pt x="1" y="0"/>
                    <a:pt x="2" y="0"/>
                  </a:cubicBezTo>
                  <a:cubicBezTo>
                    <a:pt x="0" y="1"/>
                    <a:pt x="1"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232"/>
            <p:cNvSpPr>
              <a:spLocks/>
            </p:cNvSpPr>
            <p:nvPr/>
          </p:nvSpPr>
          <p:spPr bwMode="auto">
            <a:xfrm>
              <a:off x="14780716" y="5221988"/>
              <a:ext cx="60325" cy="20638"/>
            </a:xfrm>
            <a:custGeom>
              <a:avLst/>
              <a:gdLst>
                <a:gd name="T0" fmla="*/ 14 w 23"/>
                <a:gd name="T1" fmla="*/ 0 h 8"/>
                <a:gd name="T2" fmla="*/ 23 w 23"/>
                <a:gd name="T3" fmla="*/ 2 h 8"/>
                <a:gd name="T4" fmla="*/ 21 w 23"/>
                <a:gd name="T5" fmla="*/ 5 h 8"/>
                <a:gd name="T6" fmla="*/ 0 w 23"/>
                <a:gd name="T7" fmla="*/ 8 h 8"/>
                <a:gd name="T8" fmla="*/ 2 w 23"/>
                <a:gd name="T9" fmla="*/ 5 h 8"/>
                <a:gd name="T10" fmla="*/ 14 w 23"/>
                <a:gd name="T11" fmla="*/ 0 h 8"/>
              </a:gdLst>
              <a:ahLst/>
              <a:cxnLst>
                <a:cxn ang="0">
                  <a:pos x="T0" y="T1"/>
                </a:cxn>
                <a:cxn ang="0">
                  <a:pos x="T2" y="T3"/>
                </a:cxn>
                <a:cxn ang="0">
                  <a:pos x="T4" y="T5"/>
                </a:cxn>
                <a:cxn ang="0">
                  <a:pos x="T6" y="T7"/>
                </a:cxn>
                <a:cxn ang="0">
                  <a:pos x="T8" y="T9"/>
                </a:cxn>
                <a:cxn ang="0">
                  <a:pos x="T10" y="T11"/>
                </a:cxn>
              </a:cxnLst>
              <a:rect l="0" t="0" r="r" b="b"/>
              <a:pathLst>
                <a:path w="23" h="8">
                  <a:moveTo>
                    <a:pt x="14" y="0"/>
                  </a:moveTo>
                  <a:cubicBezTo>
                    <a:pt x="17" y="1"/>
                    <a:pt x="20" y="1"/>
                    <a:pt x="23" y="2"/>
                  </a:cubicBezTo>
                  <a:cubicBezTo>
                    <a:pt x="22" y="3"/>
                    <a:pt x="22" y="4"/>
                    <a:pt x="21" y="5"/>
                  </a:cubicBezTo>
                  <a:cubicBezTo>
                    <a:pt x="14" y="6"/>
                    <a:pt x="7" y="7"/>
                    <a:pt x="0" y="8"/>
                  </a:cubicBezTo>
                  <a:cubicBezTo>
                    <a:pt x="1" y="7"/>
                    <a:pt x="1" y="6"/>
                    <a:pt x="2" y="5"/>
                  </a:cubicBezTo>
                  <a:cubicBezTo>
                    <a:pt x="6" y="3"/>
                    <a:pt x="10" y="2"/>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233"/>
            <p:cNvSpPr>
              <a:spLocks/>
            </p:cNvSpPr>
            <p:nvPr/>
          </p:nvSpPr>
          <p:spPr bwMode="auto">
            <a:xfrm>
              <a:off x="14850566" y="5226750"/>
              <a:ext cx="31750" cy="22225"/>
            </a:xfrm>
            <a:custGeom>
              <a:avLst/>
              <a:gdLst>
                <a:gd name="T0" fmla="*/ 6 w 12"/>
                <a:gd name="T1" fmla="*/ 0 h 8"/>
                <a:gd name="T2" fmla="*/ 12 w 12"/>
                <a:gd name="T3" fmla="*/ 4 h 8"/>
                <a:gd name="T4" fmla="*/ 11 w 12"/>
                <a:gd name="T5" fmla="*/ 6 h 8"/>
                <a:gd name="T6" fmla="*/ 0 w 12"/>
                <a:gd name="T7" fmla="*/ 8 h 8"/>
                <a:gd name="T8" fmla="*/ 1 w 12"/>
                <a:gd name="T9" fmla="*/ 4 h 8"/>
                <a:gd name="T10" fmla="*/ 6 w 12"/>
                <a:gd name="T11" fmla="*/ 0 h 8"/>
              </a:gdLst>
              <a:ahLst/>
              <a:cxnLst>
                <a:cxn ang="0">
                  <a:pos x="T0" y="T1"/>
                </a:cxn>
                <a:cxn ang="0">
                  <a:pos x="T2" y="T3"/>
                </a:cxn>
                <a:cxn ang="0">
                  <a:pos x="T4" y="T5"/>
                </a:cxn>
                <a:cxn ang="0">
                  <a:pos x="T6" y="T7"/>
                </a:cxn>
                <a:cxn ang="0">
                  <a:pos x="T8" y="T9"/>
                </a:cxn>
                <a:cxn ang="0">
                  <a:pos x="T10" y="T11"/>
                </a:cxn>
              </a:cxnLst>
              <a:rect l="0" t="0" r="r" b="b"/>
              <a:pathLst>
                <a:path w="12" h="8">
                  <a:moveTo>
                    <a:pt x="6" y="0"/>
                  </a:moveTo>
                  <a:cubicBezTo>
                    <a:pt x="8" y="1"/>
                    <a:pt x="10" y="3"/>
                    <a:pt x="12" y="4"/>
                  </a:cubicBezTo>
                  <a:cubicBezTo>
                    <a:pt x="12" y="5"/>
                    <a:pt x="12" y="5"/>
                    <a:pt x="11" y="6"/>
                  </a:cubicBezTo>
                  <a:cubicBezTo>
                    <a:pt x="8" y="6"/>
                    <a:pt x="4" y="7"/>
                    <a:pt x="0" y="8"/>
                  </a:cubicBezTo>
                  <a:cubicBezTo>
                    <a:pt x="0" y="6"/>
                    <a:pt x="1" y="5"/>
                    <a:pt x="1" y="4"/>
                  </a:cubicBezTo>
                  <a:cubicBezTo>
                    <a:pt x="3"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34"/>
            <p:cNvSpPr>
              <a:spLocks/>
            </p:cNvSpPr>
            <p:nvPr/>
          </p:nvSpPr>
          <p:spPr bwMode="auto">
            <a:xfrm>
              <a:off x="14599741" y="5242625"/>
              <a:ext cx="63500" cy="22225"/>
            </a:xfrm>
            <a:custGeom>
              <a:avLst/>
              <a:gdLst>
                <a:gd name="T0" fmla="*/ 17 w 24"/>
                <a:gd name="T1" fmla="*/ 0 h 8"/>
                <a:gd name="T2" fmla="*/ 24 w 24"/>
                <a:gd name="T3" fmla="*/ 1 h 8"/>
                <a:gd name="T4" fmla="*/ 24 w 24"/>
                <a:gd name="T5" fmla="*/ 3 h 8"/>
                <a:gd name="T6" fmla="*/ 0 w 24"/>
                <a:gd name="T7" fmla="*/ 8 h 8"/>
                <a:gd name="T8" fmla="*/ 1 w 24"/>
                <a:gd name="T9" fmla="*/ 6 h 8"/>
                <a:gd name="T10" fmla="*/ 17 w 24"/>
                <a:gd name="T11" fmla="*/ 0 h 8"/>
              </a:gdLst>
              <a:ahLst/>
              <a:cxnLst>
                <a:cxn ang="0">
                  <a:pos x="T0" y="T1"/>
                </a:cxn>
                <a:cxn ang="0">
                  <a:pos x="T2" y="T3"/>
                </a:cxn>
                <a:cxn ang="0">
                  <a:pos x="T4" y="T5"/>
                </a:cxn>
                <a:cxn ang="0">
                  <a:pos x="T6" y="T7"/>
                </a:cxn>
                <a:cxn ang="0">
                  <a:pos x="T8" y="T9"/>
                </a:cxn>
                <a:cxn ang="0">
                  <a:pos x="T10" y="T11"/>
                </a:cxn>
              </a:cxnLst>
              <a:rect l="0" t="0" r="r" b="b"/>
              <a:pathLst>
                <a:path w="24" h="8">
                  <a:moveTo>
                    <a:pt x="17" y="0"/>
                  </a:moveTo>
                  <a:cubicBezTo>
                    <a:pt x="19" y="0"/>
                    <a:pt x="22" y="0"/>
                    <a:pt x="24" y="1"/>
                  </a:cubicBezTo>
                  <a:cubicBezTo>
                    <a:pt x="24" y="1"/>
                    <a:pt x="24" y="2"/>
                    <a:pt x="24" y="3"/>
                  </a:cubicBezTo>
                  <a:cubicBezTo>
                    <a:pt x="14" y="4"/>
                    <a:pt x="11" y="7"/>
                    <a:pt x="0" y="8"/>
                  </a:cubicBezTo>
                  <a:cubicBezTo>
                    <a:pt x="0" y="8"/>
                    <a:pt x="1" y="7"/>
                    <a:pt x="1" y="6"/>
                  </a:cubicBezTo>
                  <a:cubicBezTo>
                    <a:pt x="6" y="4"/>
                    <a:pt x="12" y="2"/>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35"/>
            <p:cNvSpPr>
              <a:spLocks/>
            </p:cNvSpPr>
            <p:nvPr/>
          </p:nvSpPr>
          <p:spPr bwMode="auto">
            <a:xfrm>
              <a:off x="12826504" y="5290250"/>
              <a:ext cx="44450" cy="19050"/>
            </a:xfrm>
            <a:custGeom>
              <a:avLst/>
              <a:gdLst>
                <a:gd name="T0" fmla="*/ 10 w 17"/>
                <a:gd name="T1" fmla="*/ 0 h 7"/>
                <a:gd name="T2" fmla="*/ 17 w 17"/>
                <a:gd name="T3" fmla="*/ 1 h 7"/>
                <a:gd name="T4" fmla="*/ 17 w 17"/>
                <a:gd name="T5" fmla="*/ 2 h 7"/>
                <a:gd name="T6" fmla="*/ 16 w 17"/>
                <a:gd name="T7" fmla="*/ 5 h 7"/>
                <a:gd name="T8" fmla="*/ 0 w 17"/>
                <a:gd name="T9" fmla="*/ 7 h 7"/>
                <a:gd name="T10" fmla="*/ 0 w 17"/>
                <a:gd name="T11" fmla="*/ 6 h 7"/>
                <a:gd name="T12" fmla="*/ 1 w 17"/>
                <a:gd name="T13" fmla="*/ 4 h 7"/>
                <a:gd name="T14" fmla="*/ 10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0" y="0"/>
                  </a:moveTo>
                  <a:cubicBezTo>
                    <a:pt x="12" y="0"/>
                    <a:pt x="15" y="1"/>
                    <a:pt x="17" y="1"/>
                  </a:cubicBezTo>
                  <a:cubicBezTo>
                    <a:pt x="17" y="1"/>
                    <a:pt x="17" y="2"/>
                    <a:pt x="17" y="2"/>
                  </a:cubicBezTo>
                  <a:cubicBezTo>
                    <a:pt x="17" y="3"/>
                    <a:pt x="16" y="4"/>
                    <a:pt x="16" y="5"/>
                  </a:cubicBezTo>
                  <a:cubicBezTo>
                    <a:pt x="10" y="6"/>
                    <a:pt x="5" y="6"/>
                    <a:pt x="0" y="7"/>
                  </a:cubicBezTo>
                  <a:cubicBezTo>
                    <a:pt x="0" y="6"/>
                    <a:pt x="0" y="6"/>
                    <a:pt x="0" y="6"/>
                  </a:cubicBezTo>
                  <a:cubicBezTo>
                    <a:pt x="0" y="5"/>
                    <a:pt x="1" y="5"/>
                    <a:pt x="1" y="4"/>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36"/>
            <p:cNvSpPr>
              <a:spLocks/>
            </p:cNvSpPr>
            <p:nvPr/>
          </p:nvSpPr>
          <p:spPr bwMode="auto">
            <a:xfrm>
              <a:off x="13331329" y="5301363"/>
              <a:ext cx="44450" cy="23813"/>
            </a:xfrm>
            <a:custGeom>
              <a:avLst/>
              <a:gdLst>
                <a:gd name="T0" fmla="*/ 12 w 17"/>
                <a:gd name="T1" fmla="*/ 0 h 9"/>
                <a:gd name="T2" fmla="*/ 0 w 17"/>
                <a:gd name="T3" fmla="*/ 7 h 9"/>
                <a:gd name="T4" fmla="*/ 2 w 17"/>
                <a:gd name="T5" fmla="*/ 9 h 9"/>
                <a:gd name="T6" fmla="*/ 17 w 17"/>
                <a:gd name="T7" fmla="*/ 1 h 9"/>
                <a:gd name="T8" fmla="*/ 15 w 17"/>
                <a:gd name="T9" fmla="*/ 1 h 9"/>
                <a:gd name="T10" fmla="*/ 12 w 17"/>
                <a:gd name="T11" fmla="*/ 0 h 9"/>
              </a:gdLst>
              <a:ahLst/>
              <a:cxnLst>
                <a:cxn ang="0">
                  <a:pos x="T0" y="T1"/>
                </a:cxn>
                <a:cxn ang="0">
                  <a:pos x="T2" y="T3"/>
                </a:cxn>
                <a:cxn ang="0">
                  <a:pos x="T4" y="T5"/>
                </a:cxn>
                <a:cxn ang="0">
                  <a:pos x="T6" y="T7"/>
                </a:cxn>
                <a:cxn ang="0">
                  <a:pos x="T8" y="T9"/>
                </a:cxn>
                <a:cxn ang="0">
                  <a:pos x="T10" y="T11"/>
                </a:cxn>
              </a:cxnLst>
              <a:rect l="0" t="0" r="r" b="b"/>
              <a:pathLst>
                <a:path w="17" h="9">
                  <a:moveTo>
                    <a:pt x="12" y="0"/>
                  </a:moveTo>
                  <a:cubicBezTo>
                    <a:pt x="8" y="2"/>
                    <a:pt x="4" y="4"/>
                    <a:pt x="0" y="7"/>
                  </a:cubicBezTo>
                  <a:cubicBezTo>
                    <a:pt x="1" y="7"/>
                    <a:pt x="1" y="8"/>
                    <a:pt x="2" y="9"/>
                  </a:cubicBezTo>
                  <a:cubicBezTo>
                    <a:pt x="7" y="6"/>
                    <a:pt x="12" y="3"/>
                    <a:pt x="17" y="1"/>
                  </a:cubicBezTo>
                  <a:cubicBezTo>
                    <a:pt x="17" y="1"/>
                    <a:pt x="16" y="1"/>
                    <a:pt x="15" y="1"/>
                  </a:cubicBezTo>
                  <a:cubicBezTo>
                    <a:pt x="14" y="1"/>
                    <a:pt x="13" y="0"/>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37"/>
            <p:cNvSpPr>
              <a:spLocks/>
            </p:cNvSpPr>
            <p:nvPr/>
          </p:nvSpPr>
          <p:spPr bwMode="auto">
            <a:xfrm>
              <a:off x="13567866" y="5301363"/>
              <a:ext cx="73025" cy="53975"/>
            </a:xfrm>
            <a:custGeom>
              <a:avLst/>
              <a:gdLst>
                <a:gd name="T0" fmla="*/ 24 w 28"/>
                <a:gd name="T1" fmla="*/ 0 h 21"/>
                <a:gd name="T2" fmla="*/ 16 w 28"/>
                <a:gd name="T3" fmla="*/ 4 h 21"/>
                <a:gd name="T4" fmla="*/ 17 w 28"/>
                <a:gd name="T5" fmla="*/ 6 h 21"/>
                <a:gd name="T6" fmla="*/ 21 w 28"/>
                <a:gd name="T7" fmla="*/ 8 h 21"/>
                <a:gd name="T8" fmla="*/ 21 w 28"/>
                <a:gd name="T9" fmla="*/ 9 h 21"/>
                <a:gd name="T10" fmla="*/ 0 w 28"/>
                <a:gd name="T11" fmla="*/ 18 h 21"/>
                <a:gd name="T12" fmla="*/ 2 w 28"/>
                <a:gd name="T13" fmla="*/ 21 h 21"/>
                <a:gd name="T14" fmla="*/ 22 w 28"/>
                <a:gd name="T15" fmla="*/ 20 h 21"/>
                <a:gd name="T16" fmla="*/ 20 w 28"/>
                <a:gd name="T17" fmla="*/ 16 h 21"/>
                <a:gd name="T18" fmla="*/ 13 w 28"/>
                <a:gd name="T19" fmla="*/ 13 h 21"/>
                <a:gd name="T20" fmla="*/ 28 w 28"/>
                <a:gd name="T21" fmla="*/ 3 h 21"/>
                <a:gd name="T22" fmla="*/ 28 w 28"/>
                <a:gd name="T23" fmla="*/ 1 h 21"/>
                <a:gd name="T24" fmla="*/ 24 w 28"/>
                <a:gd name="T25"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1">
                  <a:moveTo>
                    <a:pt x="24" y="0"/>
                  </a:moveTo>
                  <a:cubicBezTo>
                    <a:pt x="21" y="1"/>
                    <a:pt x="19" y="2"/>
                    <a:pt x="16" y="4"/>
                  </a:cubicBezTo>
                  <a:cubicBezTo>
                    <a:pt x="16" y="4"/>
                    <a:pt x="16" y="5"/>
                    <a:pt x="17" y="6"/>
                  </a:cubicBezTo>
                  <a:cubicBezTo>
                    <a:pt x="18" y="6"/>
                    <a:pt x="20" y="7"/>
                    <a:pt x="21" y="8"/>
                  </a:cubicBezTo>
                  <a:cubicBezTo>
                    <a:pt x="21" y="8"/>
                    <a:pt x="21" y="8"/>
                    <a:pt x="21" y="9"/>
                  </a:cubicBezTo>
                  <a:cubicBezTo>
                    <a:pt x="9" y="8"/>
                    <a:pt x="5" y="11"/>
                    <a:pt x="0" y="18"/>
                  </a:cubicBezTo>
                  <a:cubicBezTo>
                    <a:pt x="1" y="19"/>
                    <a:pt x="2" y="20"/>
                    <a:pt x="2" y="21"/>
                  </a:cubicBezTo>
                  <a:cubicBezTo>
                    <a:pt x="9" y="21"/>
                    <a:pt x="16" y="20"/>
                    <a:pt x="22" y="20"/>
                  </a:cubicBezTo>
                  <a:cubicBezTo>
                    <a:pt x="21" y="16"/>
                    <a:pt x="22" y="18"/>
                    <a:pt x="20" y="16"/>
                  </a:cubicBezTo>
                  <a:cubicBezTo>
                    <a:pt x="16" y="15"/>
                    <a:pt x="15" y="17"/>
                    <a:pt x="13" y="13"/>
                  </a:cubicBezTo>
                  <a:cubicBezTo>
                    <a:pt x="23" y="12"/>
                    <a:pt x="24" y="10"/>
                    <a:pt x="28" y="3"/>
                  </a:cubicBezTo>
                  <a:cubicBezTo>
                    <a:pt x="28" y="2"/>
                    <a:pt x="28" y="2"/>
                    <a:pt x="28" y="1"/>
                  </a:cubicBezTo>
                  <a:cubicBezTo>
                    <a:pt x="27" y="1"/>
                    <a:pt x="26"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238"/>
            <p:cNvSpPr>
              <a:spLocks/>
            </p:cNvSpPr>
            <p:nvPr/>
          </p:nvSpPr>
          <p:spPr bwMode="auto">
            <a:xfrm>
              <a:off x="15037891" y="5302950"/>
              <a:ext cx="9525" cy="11113"/>
            </a:xfrm>
            <a:custGeom>
              <a:avLst/>
              <a:gdLst>
                <a:gd name="T0" fmla="*/ 1 w 4"/>
                <a:gd name="T1" fmla="*/ 0 h 4"/>
                <a:gd name="T2" fmla="*/ 3 w 4"/>
                <a:gd name="T3" fmla="*/ 4 h 4"/>
                <a:gd name="T4" fmla="*/ 4 w 4"/>
                <a:gd name="T5" fmla="*/ 4 h 4"/>
                <a:gd name="T6" fmla="*/ 4 w 4"/>
                <a:gd name="T7" fmla="*/ 0 h 4"/>
                <a:gd name="T8" fmla="*/ 1 w 4"/>
                <a:gd name="T9" fmla="*/ 0 h 4"/>
              </a:gdLst>
              <a:ahLst/>
              <a:cxnLst>
                <a:cxn ang="0">
                  <a:pos x="T0" y="T1"/>
                </a:cxn>
                <a:cxn ang="0">
                  <a:pos x="T2" y="T3"/>
                </a:cxn>
                <a:cxn ang="0">
                  <a:pos x="T4" y="T5"/>
                </a:cxn>
                <a:cxn ang="0">
                  <a:pos x="T6" y="T7"/>
                </a:cxn>
                <a:cxn ang="0">
                  <a:pos x="T8" y="T9"/>
                </a:cxn>
              </a:cxnLst>
              <a:rect l="0" t="0" r="r" b="b"/>
              <a:pathLst>
                <a:path w="4" h="4">
                  <a:moveTo>
                    <a:pt x="1" y="0"/>
                  </a:moveTo>
                  <a:cubicBezTo>
                    <a:pt x="1" y="2"/>
                    <a:pt x="0" y="1"/>
                    <a:pt x="3" y="4"/>
                  </a:cubicBezTo>
                  <a:cubicBezTo>
                    <a:pt x="3" y="4"/>
                    <a:pt x="4" y="4"/>
                    <a:pt x="4" y="4"/>
                  </a:cubicBezTo>
                  <a:cubicBezTo>
                    <a:pt x="4" y="2"/>
                    <a:pt x="4" y="1"/>
                    <a:pt x="4" y="0"/>
                  </a:cubicBezTo>
                  <a:cubicBezTo>
                    <a:pt x="3" y="0"/>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239"/>
            <p:cNvSpPr>
              <a:spLocks/>
            </p:cNvSpPr>
            <p:nvPr/>
          </p:nvSpPr>
          <p:spPr bwMode="auto">
            <a:xfrm>
              <a:off x="11745416" y="5301363"/>
              <a:ext cx="1060450" cy="88900"/>
            </a:xfrm>
            <a:custGeom>
              <a:avLst/>
              <a:gdLst>
                <a:gd name="T0" fmla="*/ 382 w 405"/>
                <a:gd name="T1" fmla="*/ 2 h 34"/>
                <a:gd name="T2" fmla="*/ 405 w 405"/>
                <a:gd name="T3" fmla="*/ 2 h 34"/>
                <a:gd name="T4" fmla="*/ 381 w 405"/>
                <a:gd name="T5" fmla="*/ 18 h 34"/>
                <a:gd name="T6" fmla="*/ 381 w 405"/>
                <a:gd name="T7" fmla="*/ 19 h 34"/>
                <a:gd name="T8" fmla="*/ 393 w 405"/>
                <a:gd name="T9" fmla="*/ 30 h 34"/>
                <a:gd name="T10" fmla="*/ 392 w 405"/>
                <a:gd name="T11" fmla="*/ 32 h 34"/>
                <a:gd name="T12" fmla="*/ 373 w 405"/>
                <a:gd name="T13" fmla="*/ 34 h 34"/>
                <a:gd name="T14" fmla="*/ 293 w 405"/>
                <a:gd name="T15" fmla="*/ 32 h 34"/>
                <a:gd name="T16" fmla="*/ 282 w 405"/>
                <a:gd name="T17" fmla="*/ 30 h 34"/>
                <a:gd name="T18" fmla="*/ 291 w 405"/>
                <a:gd name="T19" fmla="*/ 27 h 34"/>
                <a:gd name="T20" fmla="*/ 291 w 405"/>
                <a:gd name="T21" fmla="*/ 20 h 34"/>
                <a:gd name="T22" fmla="*/ 263 w 405"/>
                <a:gd name="T23" fmla="*/ 25 h 34"/>
                <a:gd name="T24" fmla="*/ 263 w 405"/>
                <a:gd name="T25" fmla="*/ 18 h 34"/>
                <a:gd name="T26" fmla="*/ 203 w 405"/>
                <a:gd name="T27" fmla="*/ 25 h 34"/>
                <a:gd name="T28" fmla="*/ 170 w 405"/>
                <a:gd name="T29" fmla="*/ 22 h 34"/>
                <a:gd name="T30" fmla="*/ 117 w 405"/>
                <a:gd name="T31" fmla="*/ 30 h 34"/>
                <a:gd name="T32" fmla="*/ 116 w 405"/>
                <a:gd name="T33" fmla="*/ 21 h 34"/>
                <a:gd name="T34" fmla="*/ 77 w 405"/>
                <a:gd name="T35" fmla="*/ 22 h 34"/>
                <a:gd name="T36" fmla="*/ 75 w 405"/>
                <a:gd name="T37" fmla="*/ 17 h 34"/>
                <a:gd name="T38" fmla="*/ 52 w 405"/>
                <a:gd name="T39" fmla="*/ 22 h 34"/>
                <a:gd name="T40" fmla="*/ 50 w 405"/>
                <a:gd name="T41" fmla="*/ 18 h 34"/>
                <a:gd name="T42" fmla="*/ 42 w 405"/>
                <a:gd name="T43" fmla="*/ 19 h 34"/>
                <a:gd name="T44" fmla="*/ 38 w 405"/>
                <a:gd name="T45" fmla="*/ 14 h 34"/>
                <a:gd name="T46" fmla="*/ 30 w 405"/>
                <a:gd name="T47" fmla="*/ 15 h 34"/>
                <a:gd name="T48" fmla="*/ 3 w 405"/>
                <a:gd name="T49" fmla="*/ 26 h 34"/>
                <a:gd name="T50" fmla="*/ 3 w 405"/>
                <a:gd name="T51" fmla="*/ 25 h 34"/>
                <a:gd name="T52" fmla="*/ 22 w 405"/>
                <a:gd name="T53" fmla="*/ 19 h 34"/>
                <a:gd name="T54" fmla="*/ 22 w 405"/>
                <a:gd name="T55" fmla="*/ 18 h 34"/>
                <a:gd name="T56" fmla="*/ 0 w 405"/>
                <a:gd name="T57" fmla="*/ 20 h 34"/>
                <a:gd name="T58" fmla="*/ 4 w 405"/>
                <a:gd name="T59" fmla="*/ 15 h 34"/>
                <a:gd name="T60" fmla="*/ 1 w 405"/>
                <a:gd name="T61" fmla="*/ 12 h 34"/>
                <a:gd name="T62" fmla="*/ 86 w 405"/>
                <a:gd name="T63" fmla="*/ 7 h 34"/>
                <a:gd name="T64" fmla="*/ 103 w 405"/>
                <a:gd name="T65" fmla="*/ 14 h 34"/>
                <a:gd name="T66" fmla="*/ 146 w 405"/>
                <a:gd name="T67" fmla="*/ 8 h 34"/>
                <a:gd name="T68" fmla="*/ 147 w 405"/>
                <a:gd name="T69" fmla="*/ 10 h 34"/>
                <a:gd name="T70" fmla="*/ 182 w 405"/>
                <a:gd name="T71" fmla="*/ 8 h 34"/>
                <a:gd name="T72" fmla="*/ 180 w 405"/>
                <a:gd name="T73" fmla="*/ 10 h 34"/>
                <a:gd name="T74" fmla="*/ 176 w 405"/>
                <a:gd name="T75" fmla="*/ 14 h 34"/>
                <a:gd name="T76" fmla="*/ 176 w 405"/>
                <a:gd name="T77" fmla="*/ 17 h 34"/>
                <a:gd name="T78" fmla="*/ 195 w 405"/>
                <a:gd name="T79" fmla="*/ 18 h 34"/>
                <a:gd name="T80" fmla="*/ 195 w 405"/>
                <a:gd name="T81" fmla="*/ 13 h 34"/>
                <a:gd name="T82" fmla="*/ 190 w 405"/>
                <a:gd name="T83" fmla="*/ 11 h 34"/>
                <a:gd name="T84" fmla="*/ 192 w 405"/>
                <a:gd name="T85" fmla="*/ 10 h 34"/>
                <a:gd name="T86" fmla="*/ 217 w 405"/>
                <a:gd name="T87" fmla="*/ 10 h 34"/>
                <a:gd name="T88" fmla="*/ 233 w 405"/>
                <a:gd name="T89" fmla="*/ 6 h 34"/>
                <a:gd name="T90" fmla="*/ 237 w 405"/>
                <a:gd name="T91" fmla="*/ 11 h 34"/>
                <a:gd name="T92" fmla="*/ 311 w 405"/>
                <a:gd name="T93" fmla="*/ 4 h 34"/>
                <a:gd name="T94" fmla="*/ 330 w 405"/>
                <a:gd name="T95" fmla="*/ 8 h 34"/>
                <a:gd name="T96" fmla="*/ 382 w 405"/>
                <a:gd name="T97"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5" h="34">
                  <a:moveTo>
                    <a:pt x="382" y="2"/>
                  </a:moveTo>
                  <a:cubicBezTo>
                    <a:pt x="391" y="3"/>
                    <a:pt x="395" y="3"/>
                    <a:pt x="405" y="2"/>
                  </a:cubicBezTo>
                  <a:cubicBezTo>
                    <a:pt x="402" y="14"/>
                    <a:pt x="388" y="10"/>
                    <a:pt x="381" y="18"/>
                  </a:cubicBezTo>
                  <a:cubicBezTo>
                    <a:pt x="381" y="18"/>
                    <a:pt x="381" y="19"/>
                    <a:pt x="381" y="19"/>
                  </a:cubicBezTo>
                  <a:cubicBezTo>
                    <a:pt x="388" y="20"/>
                    <a:pt x="391" y="23"/>
                    <a:pt x="393" y="30"/>
                  </a:cubicBezTo>
                  <a:cubicBezTo>
                    <a:pt x="393" y="30"/>
                    <a:pt x="392" y="31"/>
                    <a:pt x="392" y="32"/>
                  </a:cubicBezTo>
                  <a:cubicBezTo>
                    <a:pt x="386" y="33"/>
                    <a:pt x="379" y="34"/>
                    <a:pt x="373" y="34"/>
                  </a:cubicBezTo>
                  <a:cubicBezTo>
                    <a:pt x="348" y="14"/>
                    <a:pt x="319" y="12"/>
                    <a:pt x="293" y="32"/>
                  </a:cubicBezTo>
                  <a:cubicBezTo>
                    <a:pt x="289" y="31"/>
                    <a:pt x="285" y="30"/>
                    <a:pt x="282" y="30"/>
                  </a:cubicBezTo>
                  <a:cubicBezTo>
                    <a:pt x="285" y="29"/>
                    <a:pt x="288" y="28"/>
                    <a:pt x="291" y="27"/>
                  </a:cubicBezTo>
                  <a:cubicBezTo>
                    <a:pt x="291" y="25"/>
                    <a:pt x="291" y="22"/>
                    <a:pt x="291" y="20"/>
                  </a:cubicBezTo>
                  <a:cubicBezTo>
                    <a:pt x="282" y="22"/>
                    <a:pt x="273" y="23"/>
                    <a:pt x="263" y="25"/>
                  </a:cubicBezTo>
                  <a:cubicBezTo>
                    <a:pt x="263" y="23"/>
                    <a:pt x="263" y="20"/>
                    <a:pt x="263" y="18"/>
                  </a:cubicBezTo>
                  <a:cubicBezTo>
                    <a:pt x="238" y="19"/>
                    <a:pt x="225" y="20"/>
                    <a:pt x="203" y="25"/>
                  </a:cubicBezTo>
                  <a:cubicBezTo>
                    <a:pt x="190" y="28"/>
                    <a:pt x="180" y="20"/>
                    <a:pt x="170" y="22"/>
                  </a:cubicBezTo>
                  <a:cubicBezTo>
                    <a:pt x="154" y="25"/>
                    <a:pt x="134" y="28"/>
                    <a:pt x="117" y="30"/>
                  </a:cubicBezTo>
                  <a:cubicBezTo>
                    <a:pt x="118" y="23"/>
                    <a:pt x="117" y="27"/>
                    <a:pt x="116" y="21"/>
                  </a:cubicBezTo>
                  <a:cubicBezTo>
                    <a:pt x="104" y="22"/>
                    <a:pt x="89" y="21"/>
                    <a:pt x="77" y="22"/>
                  </a:cubicBezTo>
                  <a:cubicBezTo>
                    <a:pt x="77" y="17"/>
                    <a:pt x="79" y="20"/>
                    <a:pt x="75" y="17"/>
                  </a:cubicBezTo>
                  <a:cubicBezTo>
                    <a:pt x="68" y="16"/>
                    <a:pt x="60" y="21"/>
                    <a:pt x="52" y="22"/>
                  </a:cubicBezTo>
                  <a:cubicBezTo>
                    <a:pt x="52" y="18"/>
                    <a:pt x="54" y="21"/>
                    <a:pt x="50" y="18"/>
                  </a:cubicBezTo>
                  <a:cubicBezTo>
                    <a:pt x="47" y="17"/>
                    <a:pt x="45" y="18"/>
                    <a:pt x="42" y="19"/>
                  </a:cubicBezTo>
                  <a:cubicBezTo>
                    <a:pt x="40" y="18"/>
                    <a:pt x="39" y="16"/>
                    <a:pt x="38" y="14"/>
                  </a:cubicBezTo>
                  <a:cubicBezTo>
                    <a:pt x="35" y="15"/>
                    <a:pt x="33" y="15"/>
                    <a:pt x="30" y="15"/>
                  </a:cubicBezTo>
                  <a:cubicBezTo>
                    <a:pt x="20" y="21"/>
                    <a:pt x="20" y="28"/>
                    <a:pt x="3" y="26"/>
                  </a:cubicBezTo>
                  <a:cubicBezTo>
                    <a:pt x="3" y="26"/>
                    <a:pt x="3" y="25"/>
                    <a:pt x="3" y="25"/>
                  </a:cubicBezTo>
                  <a:cubicBezTo>
                    <a:pt x="9" y="20"/>
                    <a:pt x="18" y="23"/>
                    <a:pt x="22" y="19"/>
                  </a:cubicBezTo>
                  <a:cubicBezTo>
                    <a:pt x="22" y="19"/>
                    <a:pt x="22" y="18"/>
                    <a:pt x="22" y="18"/>
                  </a:cubicBezTo>
                  <a:cubicBezTo>
                    <a:pt x="12" y="17"/>
                    <a:pt x="10" y="19"/>
                    <a:pt x="0" y="20"/>
                  </a:cubicBezTo>
                  <a:cubicBezTo>
                    <a:pt x="2" y="18"/>
                    <a:pt x="3" y="17"/>
                    <a:pt x="4" y="15"/>
                  </a:cubicBezTo>
                  <a:cubicBezTo>
                    <a:pt x="3" y="14"/>
                    <a:pt x="2" y="13"/>
                    <a:pt x="1" y="12"/>
                  </a:cubicBezTo>
                  <a:cubicBezTo>
                    <a:pt x="19" y="9"/>
                    <a:pt x="64" y="2"/>
                    <a:pt x="86" y="7"/>
                  </a:cubicBezTo>
                  <a:cubicBezTo>
                    <a:pt x="92" y="9"/>
                    <a:pt x="97" y="12"/>
                    <a:pt x="103" y="14"/>
                  </a:cubicBezTo>
                  <a:cubicBezTo>
                    <a:pt x="117" y="16"/>
                    <a:pt x="135" y="0"/>
                    <a:pt x="146" y="8"/>
                  </a:cubicBezTo>
                  <a:cubicBezTo>
                    <a:pt x="147" y="11"/>
                    <a:pt x="145" y="8"/>
                    <a:pt x="147" y="10"/>
                  </a:cubicBezTo>
                  <a:cubicBezTo>
                    <a:pt x="157" y="14"/>
                    <a:pt x="169" y="4"/>
                    <a:pt x="182" y="8"/>
                  </a:cubicBezTo>
                  <a:cubicBezTo>
                    <a:pt x="181" y="9"/>
                    <a:pt x="181" y="10"/>
                    <a:pt x="180" y="10"/>
                  </a:cubicBezTo>
                  <a:cubicBezTo>
                    <a:pt x="177" y="12"/>
                    <a:pt x="178" y="12"/>
                    <a:pt x="176" y="14"/>
                  </a:cubicBezTo>
                  <a:cubicBezTo>
                    <a:pt x="176" y="15"/>
                    <a:pt x="176" y="16"/>
                    <a:pt x="176" y="17"/>
                  </a:cubicBezTo>
                  <a:cubicBezTo>
                    <a:pt x="183" y="19"/>
                    <a:pt x="189" y="21"/>
                    <a:pt x="195" y="18"/>
                  </a:cubicBezTo>
                  <a:cubicBezTo>
                    <a:pt x="195" y="17"/>
                    <a:pt x="195" y="15"/>
                    <a:pt x="195" y="13"/>
                  </a:cubicBezTo>
                  <a:cubicBezTo>
                    <a:pt x="192" y="13"/>
                    <a:pt x="192" y="13"/>
                    <a:pt x="190" y="11"/>
                  </a:cubicBezTo>
                  <a:cubicBezTo>
                    <a:pt x="191" y="11"/>
                    <a:pt x="192" y="10"/>
                    <a:pt x="192" y="10"/>
                  </a:cubicBezTo>
                  <a:cubicBezTo>
                    <a:pt x="208" y="4"/>
                    <a:pt x="202" y="8"/>
                    <a:pt x="217" y="10"/>
                  </a:cubicBezTo>
                  <a:cubicBezTo>
                    <a:pt x="221" y="8"/>
                    <a:pt x="227" y="7"/>
                    <a:pt x="233" y="6"/>
                  </a:cubicBezTo>
                  <a:cubicBezTo>
                    <a:pt x="234" y="8"/>
                    <a:pt x="235" y="10"/>
                    <a:pt x="237" y="11"/>
                  </a:cubicBezTo>
                  <a:cubicBezTo>
                    <a:pt x="264" y="8"/>
                    <a:pt x="283" y="8"/>
                    <a:pt x="311" y="4"/>
                  </a:cubicBezTo>
                  <a:cubicBezTo>
                    <a:pt x="317" y="5"/>
                    <a:pt x="324" y="6"/>
                    <a:pt x="330" y="8"/>
                  </a:cubicBezTo>
                  <a:cubicBezTo>
                    <a:pt x="336" y="9"/>
                    <a:pt x="380" y="3"/>
                    <a:pt x="38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240"/>
            <p:cNvSpPr>
              <a:spLocks/>
            </p:cNvSpPr>
            <p:nvPr/>
          </p:nvSpPr>
          <p:spPr bwMode="auto">
            <a:xfrm>
              <a:off x="11699379" y="5310888"/>
              <a:ext cx="38100" cy="11113"/>
            </a:xfrm>
            <a:custGeom>
              <a:avLst/>
              <a:gdLst>
                <a:gd name="T0" fmla="*/ 2 w 14"/>
                <a:gd name="T1" fmla="*/ 0 h 4"/>
                <a:gd name="T2" fmla="*/ 14 w 14"/>
                <a:gd name="T3" fmla="*/ 2 h 4"/>
                <a:gd name="T4" fmla="*/ 14 w 14"/>
                <a:gd name="T5" fmla="*/ 4 h 4"/>
                <a:gd name="T6" fmla="*/ 12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3"/>
                    <a:pt x="14" y="4"/>
                  </a:cubicBezTo>
                  <a:cubicBezTo>
                    <a:pt x="13" y="4"/>
                    <a:pt x="12" y="4"/>
                    <a:pt x="12" y="4"/>
                  </a:cubicBezTo>
                  <a:cubicBezTo>
                    <a:pt x="8" y="3"/>
                    <a:pt x="4"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241"/>
            <p:cNvSpPr>
              <a:spLocks/>
            </p:cNvSpPr>
            <p:nvPr/>
          </p:nvSpPr>
          <p:spPr bwMode="auto">
            <a:xfrm>
              <a:off x="11745416" y="5310888"/>
              <a:ext cx="12700" cy="7938"/>
            </a:xfrm>
            <a:custGeom>
              <a:avLst/>
              <a:gdLst>
                <a:gd name="T0" fmla="*/ 1 w 5"/>
                <a:gd name="T1" fmla="*/ 0 h 3"/>
                <a:gd name="T2" fmla="*/ 5 w 5"/>
                <a:gd name="T3" fmla="*/ 0 h 3"/>
                <a:gd name="T4" fmla="*/ 5 w 5"/>
                <a:gd name="T5" fmla="*/ 1 h 3"/>
                <a:gd name="T6" fmla="*/ 4 w 5"/>
                <a:gd name="T7" fmla="*/ 3 h 3"/>
                <a:gd name="T8" fmla="*/ 3 w 5"/>
                <a:gd name="T9" fmla="*/ 3 h 3"/>
                <a:gd name="T10" fmla="*/ 0 w 5"/>
                <a:gd name="T11" fmla="*/ 2 h 3"/>
                <a:gd name="T12" fmla="*/ 1 w 5"/>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5" h="3">
                  <a:moveTo>
                    <a:pt x="1" y="0"/>
                  </a:moveTo>
                  <a:cubicBezTo>
                    <a:pt x="3" y="0"/>
                    <a:pt x="4" y="0"/>
                    <a:pt x="5" y="0"/>
                  </a:cubicBezTo>
                  <a:cubicBezTo>
                    <a:pt x="5" y="0"/>
                    <a:pt x="5" y="0"/>
                    <a:pt x="5" y="1"/>
                  </a:cubicBezTo>
                  <a:cubicBezTo>
                    <a:pt x="5" y="1"/>
                    <a:pt x="5" y="2"/>
                    <a:pt x="4" y="3"/>
                  </a:cubicBezTo>
                  <a:cubicBezTo>
                    <a:pt x="4" y="3"/>
                    <a:pt x="4" y="3"/>
                    <a:pt x="3" y="3"/>
                  </a:cubicBezTo>
                  <a:cubicBezTo>
                    <a:pt x="2" y="2"/>
                    <a:pt x="1" y="2"/>
                    <a:pt x="0" y="2"/>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242"/>
            <p:cNvSpPr>
              <a:spLocks/>
            </p:cNvSpPr>
            <p:nvPr/>
          </p:nvSpPr>
          <p:spPr bwMode="auto">
            <a:xfrm>
              <a:off x="13286879" y="5310888"/>
              <a:ext cx="34925" cy="15875"/>
            </a:xfrm>
            <a:custGeom>
              <a:avLst/>
              <a:gdLst>
                <a:gd name="T0" fmla="*/ 3 w 13"/>
                <a:gd name="T1" fmla="*/ 0 h 6"/>
                <a:gd name="T2" fmla="*/ 0 w 13"/>
                <a:gd name="T3" fmla="*/ 3 h 6"/>
                <a:gd name="T4" fmla="*/ 0 w 13"/>
                <a:gd name="T5" fmla="*/ 4 h 6"/>
                <a:gd name="T6" fmla="*/ 2 w 13"/>
                <a:gd name="T7" fmla="*/ 4 h 6"/>
                <a:gd name="T8" fmla="*/ 13 w 13"/>
                <a:gd name="T9" fmla="*/ 1 h 6"/>
                <a:gd name="T10" fmla="*/ 13 w 13"/>
                <a:gd name="T11" fmla="*/ 0 h 6"/>
                <a:gd name="T12" fmla="*/ 3 w 13"/>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3" h="6">
                  <a:moveTo>
                    <a:pt x="3" y="0"/>
                  </a:moveTo>
                  <a:cubicBezTo>
                    <a:pt x="2" y="1"/>
                    <a:pt x="1" y="2"/>
                    <a:pt x="0" y="3"/>
                  </a:cubicBezTo>
                  <a:cubicBezTo>
                    <a:pt x="0" y="3"/>
                    <a:pt x="0" y="3"/>
                    <a:pt x="0" y="4"/>
                  </a:cubicBezTo>
                  <a:cubicBezTo>
                    <a:pt x="0" y="4"/>
                    <a:pt x="1" y="4"/>
                    <a:pt x="2" y="4"/>
                  </a:cubicBezTo>
                  <a:cubicBezTo>
                    <a:pt x="7" y="6"/>
                    <a:pt x="11" y="4"/>
                    <a:pt x="13" y="1"/>
                  </a:cubicBezTo>
                  <a:cubicBezTo>
                    <a:pt x="13" y="0"/>
                    <a:pt x="13" y="0"/>
                    <a:pt x="13" y="0"/>
                  </a:cubicBezTo>
                  <a:cubicBezTo>
                    <a:pt x="10" y="0"/>
                    <a:pt x="6"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243"/>
            <p:cNvSpPr>
              <a:spLocks/>
            </p:cNvSpPr>
            <p:nvPr/>
          </p:nvSpPr>
          <p:spPr bwMode="auto">
            <a:xfrm>
              <a:off x="10697666" y="5325175"/>
              <a:ext cx="44450" cy="12700"/>
            </a:xfrm>
            <a:custGeom>
              <a:avLst/>
              <a:gdLst>
                <a:gd name="T0" fmla="*/ 4 w 17"/>
                <a:gd name="T1" fmla="*/ 0 h 5"/>
                <a:gd name="T2" fmla="*/ 17 w 17"/>
                <a:gd name="T3" fmla="*/ 1 h 5"/>
                <a:gd name="T4" fmla="*/ 12 w 17"/>
                <a:gd name="T5" fmla="*/ 5 h 5"/>
                <a:gd name="T6" fmla="*/ 0 w 17"/>
                <a:gd name="T7" fmla="*/ 2 h 5"/>
                <a:gd name="T8" fmla="*/ 4 w 17"/>
                <a:gd name="T9" fmla="*/ 0 h 5"/>
              </a:gdLst>
              <a:ahLst/>
              <a:cxnLst>
                <a:cxn ang="0">
                  <a:pos x="T0" y="T1"/>
                </a:cxn>
                <a:cxn ang="0">
                  <a:pos x="T2" y="T3"/>
                </a:cxn>
                <a:cxn ang="0">
                  <a:pos x="T4" y="T5"/>
                </a:cxn>
                <a:cxn ang="0">
                  <a:pos x="T6" y="T7"/>
                </a:cxn>
                <a:cxn ang="0">
                  <a:pos x="T8" y="T9"/>
                </a:cxn>
              </a:cxnLst>
              <a:rect l="0" t="0" r="r" b="b"/>
              <a:pathLst>
                <a:path w="17" h="5">
                  <a:moveTo>
                    <a:pt x="4" y="0"/>
                  </a:moveTo>
                  <a:cubicBezTo>
                    <a:pt x="8" y="0"/>
                    <a:pt x="13" y="1"/>
                    <a:pt x="17" y="1"/>
                  </a:cubicBezTo>
                  <a:cubicBezTo>
                    <a:pt x="15" y="3"/>
                    <a:pt x="13" y="4"/>
                    <a:pt x="12" y="5"/>
                  </a:cubicBezTo>
                  <a:cubicBezTo>
                    <a:pt x="8" y="5"/>
                    <a:pt x="2" y="4"/>
                    <a:pt x="0" y="2"/>
                  </a:cubicBezTo>
                  <a:cubicBezTo>
                    <a:pt x="1"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244"/>
            <p:cNvSpPr>
              <a:spLocks/>
            </p:cNvSpPr>
            <p:nvPr/>
          </p:nvSpPr>
          <p:spPr bwMode="auto">
            <a:xfrm>
              <a:off x="10884991" y="5329938"/>
              <a:ext cx="71438" cy="20638"/>
            </a:xfrm>
            <a:custGeom>
              <a:avLst/>
              <a:gdLst>
                <a:gd name="T0" fmla="*/ 6 w 27"/>
                <a:gd name="T1" fmla="*/ 0 h 8"/>
                <a:gd name="T2" fmla="*/ 27 w 27"/>
                <a:gd name="T3" fmla="*/ 1 h 8"/>
                <a:gd name="T4" fmla="*/ 25 w 27"/>
                <a:gd name="T5" fmla="*/ 4 h 8"/>
                <a:gd name="T6" fmla="*/ 0 w 27"/>
                <a:gd name="T7" fmla="*/ 5 h 8"/>
                <a:gd name="T8" fmla="*/ 2 w 27"/>
                <a:gd name="T9" fmla="*/ 2 h 8"/>
                <a:gd name="T10" fmla="*/ 6 w 27"/>
                <a:gd name="T11" fmla="*/ 0 h 8"/>
              </a:gdLst>
              <a:ahLst/>
              <a:cxnLst>
                <a:cxn ang="0">
                  <a:pos x="T0" y="T1"/>
                </a:cxn>
                <a:cxn ang="0">
                  <a:pos x="T2" y="T3"/>
                </a:cxn>
                <a:cxn ang="0">
                  <a:pos x="T4" y="T5"/>
                </a:cxn>
                <a:cxn ang="0">
                  <a:pos x="T6" y="T7"/>
                </a:cxn>
                <a:cxn ang="0">
                  <a:pos x="T8" y="T9"/>
                </a:cxn>
                <a:cxn ang="0">
                  <a:pos x="T10" y="T11"/>
                </a:cxn>
              </a:cxnLst>
              <a:rect l="0" t="0" r="r" b="b"/>
              <a:pathLst>
                <a:path w="27" h="8">
                  <a:moveTo>
                    <a:pt x="6" y="0"/>
                  </a:moveTo>
                  <a:cubicBezTo>
                    <a:pt x="13" y="1"/>
                    <a:pt x="20" y="1"/>
                    <a:pt x="27" y="1"/>
                  </a:cubicBezTo>
                  <a:cubicBezTo>
                    <a:pt x="26" y="2"/>
                    <a:pt x="26" y="3"/>
                    <a:pt x="25" y="4"/>
                  </a:cubicBezTo>
                  <a:cubicBezTo>
                    <a:pt x="12" y="5"/>
                    <a:pt x="10" y="8"/>
                    <a:pt x="0" y="5"/>
                  </a:cubicBezTo>
                  <a:cubicBezTo>
                    <a:pt x="1" y="4"/>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245"/>
            <p:cNvSpPr>
              <a:spLocks/>
            </p:cNvSpPr>
            <p:nvPr/>
          </p:nvSpPr>
          <p:spPr bwMode="auto">
            <a:xfrm>
              <a:off x="12077204" y="5334700"/>
              <a:ext cx="19050" cy="12700"/>
            </a:xfrm>
            <a:custGeom>
              <a:avLst/>
              <a:gdLst>
                <a:gd name="T0" fmla="*/ 2 w 7"/>
                <a:gd name="T1" fmla="*/ 0 h 5"/>
                <a:gd name="T2" fmla="*/ 0 w 7"/>
                <a:gd name="T3" fmla="*/ 3 h 5"/>
                <a:gd name="T4" fmla="*/ 2 w 7"/>
                <a:gd name="T5" fmla="*/ 5 h 5"/>
                <a:gd name="T6" fmla="*/ 7 w 7"/>
                <a:gd name="T7" fmla="*/ 1 h 5"/>
                <a:gd name="T8" fmla="*/ 7 w 7"/>
                <a:gd name="T9" fmla="*/ 0 h 5"/>
                <a:gd name="T10" fmla="*/ 2 w 7"/>
                <a:gd name="T11" fmla="*/ 0 h 5"/>
              </a:gdLst>
              <a:ahLst/>
              <a:cxnLst>
                <a:cxn ang="0">
                  <a:pos x="T0" y="T1"/>
                </a:cxn>
                <a:cxn ang="0">
                  <a:pos x="T2" y="T3"/>
                </a:cxn>
                <a:cxn ang="0">
                  <a:pos x="T4" y="T5"/>
                </a:cxn>
                <a:cxn ang="0">
                  <a:pos x="T6" y="T7"/>
                </a:cxn>
                <a:cxn ang="0">
                  <a:pos x="T8" y="T9"/>
                </a:cxn>
                <a:cxn ang="0">
                  <a:pos x="T10" y="T11"/>
                </a:cxn>
              </a:cxnLst>
              <a:rect l="0" t="0" r="r" b="b"/>
              <a:pathLst>
                <a:path w="7" h="5">
                  <a:moveTo>
                    <a:pt x="2" y="0"/>
                  </a:moveTo>
                  <a:cubicBezTo>
                    <a:pt x="1" y="1"/>
                    <a:pt x="1" y="2"/>
                    <a:pt x="0" y="3"/>
                  </a:cubicBezTo>
                  <a:cubicBezTo>
                    <a:pt x="1" y="4"/>
                    <a:pt x="1" y="5"/>
                    <a:pt x="2" y="5"/>
                  </a:cubicBezTo>
                  <a:cubicBezTo>
                    <a:pt x="4" y="4"/>
                    <a:pt x="5" y="3"/>
                    <a:pt x="7" y="1"/>
                  </a:cubicBezTo>
                  <a:cubicBezTo>
                    <a:pt x="7" y="1"/>
                    <a:pt x="7" y="1"/>
                    <a:pt x="7" y="0"/>
                  </a:cubicBezTo>
                  <a:cubicBezTo>
                    <a:pt x="5" y="0"/>
                    <a:pt x="4"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246"/>
            <p:cNvSpPr>
              <a:spLocks/>
            </p:cNvSpPr>
            <p:nvPr/>
          </p:nvSpPr>
          <p:spPr bwMode="auto">
            <a:xfrm>
              <a:off x="13685341" y="5334700"/>
              <a:ext cx="31750" cy="11113"/>
            </a:xfrm>
            <a:custGeom>
              <a:avLst/>
              <a:gdLst>
                <a:gd name="T0" fmla="*/ 2 w 12"/>
                <a:gd name="T1" fmla="*/ 0 h 4"/>
                <a:gd name="T2" fmla="*/ 0 w 12"/>
                <a:gd name="T3" fmla="*/ 1 h 4"/>
                <a:gd name="T4" fmla="*/ 1 w 12"/>
                <a:gd name="T5" fmla="*/ 4 h 4"/>
                <a:gd name="T6" fmla="*/ 10 w 12"/>
                <a:gd name="T7" fmla="*/ 4 h 4"/>
                <a:gd name="T8" fmla="*/ 12 w 12"/>
                <a:gd name="T9" fmla="*/ 1 h 4"/>
                <a:gd name="T10" fmla="*/ 10 w 12"/>
                <a:gd name="T11" fmla="*/ 1 h 4"/>
                <a:gd name="T12" fmla="*/ 2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2" y="0"/>
                  </a:moveTo>
                  <a:cubicBezTo>
                    <a:pt x="2" y="1"/>
                    <a:pt x="1" y="1"/>
                    <a:pt x="0" y="1"/>
                  </a:cubicBezTo>
                  <a:cubicBezTo>
                    <a:pt x="1" y="2"/>
                    <a:pt x="1" y="3"/>
                    <a:pt x="1" y="4"/>
                  </a:cubicBezTo>
                  <a:cubicBezTo>
                    <a:pt x="4" y="4"/>
                    <a:pt x="7" y="4"/>
                    <a:pt x="10" y="4"/>
                  </a:cubicBezTo>
                  <a:cubicBezTo>
                    <a:pt x="11" y="3"/>
                    <a:pt x="11" y="2"/>
                    <a:pt x="12" y="1"/>
                  </a:cubicBezTo>
                  <a:cubicBezTo>
                    <a:pt x="11" y="1"/>
                    <a:pt x="11" y="1"/>
                    <a:pt x="10" y="1"/>
                  </a:cubicBezTo>
                  <a:cubicBezTo>
                    <a:pt x="8" y="1"/>
                    <a:pt x="5"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247"/>
            <p:cNvSpPr>
              <a:spLocks/>
            </p:cNvSpPr>
            <p:nvPr/>
          </p:nvSpPr>
          <p:spPr bwMode="auto">
            <a:xfrm>
              <a:off x="11029454" y="5337875"/>
              <a:ext cx="26988" cy="15875"/>
            </a:xfrm>
            <a:custGeom>
              <a:avLst/>
              <a:gdLst>
                <a:gd name="T0" fmla="*/ 6 w 10"/>
                <a:gd name="T1" fmla="*/ 0 h 6"/>
                <a:gd name="T2" fmla="*/ 10 w 10"/>
                <a:gd name="T3" fmla="*/ 1 h 6"/>
                <a:gd name="T4" fmla="*/ 9 w 10"/>
                <a:gd name="T5" fmla="*/ 3 h 6"/>
                <a:gd name="T6" fmla="*/ 0 w 10"/>
                <a:gd name="T7" fmla="*/ 3 h 6"/>
                <a:gd name="T8" fmla="*/ 0 w 10"/>
                <a:gd name="T9" fmla="*/ 2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1"/>
                    <a:pt x="9" y="1"/>
                    <a:pt x="10" y="1"/>
                  </a:cubicBezTo>
                  <a:cubicBezTo>
                    <a:pt x="10" y="2"/>
                    <a:pt x="10" y="3"/>
                    <a:pt x="9" y="3"/>
                  </a:cubicBezTo>
                  <a:cubicBezTo>
                    <a:pt x="5" y="4"/>
                    <a:pt x="3" y="6"/>
                    <a:pt x="0" y="3"/>
                  </a:cubicBezTo>
                  <a:cubicBezTo>
                    <a:pt x="0" y="3"/>
                    <a:pt x="0" y="3"/>
                    <a:pt x="0" y="2"/>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248"/>
            <p:cNvSpPr>
              <a:spLocks/>
            </p:cNvSpPr>
            <p:nvPr/>
          </p:nvSpPr>
          <p:spPr bwMode="auto">
            <a:xfrm>
              <a:off x="13528179" y="5355338"/>
              <a:ext cx="15875" cy="11113"/>
            </a:xfrm>
            <a:custGeom>
              <a:avLst/>
              <a:gdLst>
                <a:gd name="T0" fmla="*/ 2 w 6"/>
                <a:gd name="T1" fmla="*/ 0 h 4"/>
                <a:gd name="T2" fmla="*/ 6 w 6"/>
                <a:gd name="T3" fmla="*/ 0 h 4"/>
                <a:gd name="T4" fmla="*/ 6 w 6"/>
                <a:gd name="T5" fmla="*/ 1 h 4"/>
                <a:gd name="T6" fmla="*/ 5 w 6"/>
                <a:gd name="T7" fmla="*/ 3 h 4"/>
                <a:gd name="T8" fmla="*/ 0 w 6"/>
                <a:gd name="T9" fmla="*/ 4 h 4"/>
                <a:gd name="T10" fmla="*/ 0 w 6"/>
                <a:gd name="T11" fmla="*/ 1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3" y="0"/>
                    <a:pt x="4" y="0"/>
                    <a:pt x="6" y="0"/>
                  </a:cubicBezTo>
                  <a:cubicBezTo>
                    <a:pt x="6" y="0"/>
                    <a:pt x="6" y="1"/>
                    <a:pt x="6" y="1"/>
                  </a:cubicBezTo>
                  <a:cubicBezTo>
                    <a:pt x="5" y="2"/>
                    <a:pt x="5" y="2"/>
                    <a:pt x="5" y="3"/>
                  </a:cubicBezTo>
                  <a:cubicBezTo>
                    <a:pt x="3" y="3"/>
                    <a:pt x="2" y="4"/>
                    <a:pt x="0" y="4"/>
                  </a:cubicBezTo>
                  <a:cubicBezTo>
                    <a:pt x="0" y="3"/>
                    <a:pt x="0" y="2"/>
                    <a:pt x="0" y="1"/>
                  </a:cubicBezTo>
                  <a:cubicBezTo>
                    <a:pt x="1"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249"/>
            <p:cNvSpPr>
              <a:spLocks/>
            </p:cNvSpPr>
            <p:nvPr/>
          </p:nvSpPr>
          <p:spPr bwMode="auto">
            <a:xfrm>
              <a:off x="11678741" y="5358513"/>
              <a:ext cx="26988" cy="15875"/>
            </a:xfrm>
            <a:custGeom>
              <a:avLst/>
              <a:gdLst>
                <a:gd name="T0" fmla="*/ 6 w 10"/>
                <a:gd name="T1" fmla="*/ 0 h 6"/>
                <a:gd name="T2" fmla="*/ 10 w 10"/>
                <a:gd name="T3" fmla="*/ 0 h 6"/>
                <a:gd name="T4" fmla="*/ 10 w 10"/>
                <a:gd name="T5" fmla="*/ 3 h 6"/>
                <a:gd name="T6" fmla="*/ 8 w 10"/>
                <a:gd name="T7" fmla="*/ 6 h 6"/>
                <a:gd name="T8" fmla="*/ 0 w 10"/>
                <a:gd name="T9" fmla="*/ 4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0"/>
                    <a:pt x="9" y="0"/>
                    <a:pt x="10" y="0"/>
                  </a:cubicBezTo>
                  <a:cubicBezTo>
                    <a:pt x="10" y="1"/>
                    <a:pt x="10" y="2"/>
                    <a:pt x="10" y="3"/>
                  </a:cubicBezTo>
                  <a:cubicBezTo>
                    <a:pt x="9" y="4"/>
                    <a:pt x="9" y="5"/>
                    <a:pt x="8" y="6"/>
                  </a:cubicBezTo>
                  <a:cubicBezTo>
                    <a:pt x="4" y="6"/>
                    <a:pt x="3" y="6"/>
                    <a:pt x="0" y="4"/>
                  </a:cubicBezTo>
                  <a:cubicBezTo>
                    <a:pt x="2"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250"/>
            <p:cNvSpPr>
              <a:spLocks/>
            </p:cNvSpPr>
            <p:nvPr/>
          </p:nvSpPr>
          <p:spPr bwMode="auto">
            <a:xfrm>
              <a:off x="13480554" y="5358513"/>
              <a:ext cx="39688" cy="15875"/>
            </a:xfrm>
            <a:custGeom>
              <a:avLst/>
              <a:gdLst>
                <a:gd name="T0" fmla="*/ 8 w 15"/>
                <a:gd name="T1" fmla="*/ 0 h 6"/>
                <a:gd name="T2" fmla="*/ 15 w 15"/>
                <a:gd name="T3" fmla="*/ 1 h 6"/>
                <a:gd name="T4" fmla="*/ 12 w 15"/>
                <a:gd name="T5" fmla="*/ 5 h 6"/>
                <a:gd name="T6" fmla="*/ 0 w 15"/>
                <a:gd name="T7" fmla="*/ 6 h 6"/>
                <a:gd name="T8" fmla="*/ 3 w 15"/>
                <a:gd name="T9" fmla="*/ 2 h 6"/>
                <a:gd name="T10" fmla="*/ 8 w 15"/>
                <a:gd name="T11" fmla="*/ 0 h 6"/>
              </a:gdLst>
              <a:ahLst/>
              <a:cxnLst>
                <a:cxn ang="0">
                  <a:pos x="T0" y="T1"/>
                </a:cxn>
                <a:cxn ang="0">
                  <a:pos x="T2" y="T3"/>
                </a:cxn>
                <a:cxn ang="0">
                  <a:pos x="T4" y="T5"/>
                </a:cxn>
                <a:cxn ang="0">
                  <a:pos x="T6" y="T7"/>
                </a:cxn>
                <a:cxn ang="0">
                  <a:pos x="T8" y="T9"/>
                </a:cxn>
                <a:cxn ang="0">
                  <a:pos x="T10" y="T11"/>
                </a:cxn>
              </a:cxnLst>
              <a:rect l="0" t="0" r="r" b="b"/>
              <a:pathLst>
                <a:path w="15" h="6">
                  <a:moveTo>
                    <a:pt x="8" y="0"/>
                  </a:moveTo>
                  <a:cubicBezTo>
                    <a:pt x="11" y="0"/>
                    <a:pt x="13" y="1"/>
                    <a:pt x="15" y="1"/>
                  </a:cubicBezTo>
                  <a:cubicBezTo>
                    <a:pt x="14" y="2"/>
                    <a:pt x="13" y="4"/>
                    <a:pt x="12" y="5"/>
                  </a:cubicBezTo>
                  <a:cubicBezTo>
                    <a:pt x="8" y="5"/>
                    <a:pt x="4" y="5"/>
                    <a:pt x="0" y="6"/>
                  </a:cubicBezTo>
                  <a:cubicBezTo>
                    <a:pt x="1" y="4"/>
                    <a:pt x="2" y="3"/>
                    <a:pt x="3" y="2"/>
                  </a:cubicBezTo>
                  <a:cubicBezTo>
                    <a:pt x="5" y="1"/>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251"/>
            <p:cNvSpPr>
              <a:spLocks/>
            </p:cNvSpPr>
            <p:nvPr/>
          </p:nvSpPr>
          <p:spPr bwMode="auto">
            <a:xfrm>
              <a:off x="13653591" y="5361688"/>
              <a:ext cx="50800" cy="20638"/>
            </a:xfrm>
            <a:custGeom>
              <a:avLst/>
              <a:gdLst>
                <a:gd name="T0" fmla="*/ 12 w 19"/>
                <a:gd name="T1" fmla="*/ 0 h 8"/>
                <a:gd name="T2" fmla="*/ 0 w 19"/>
                <a:gd name="T3" fmla="*/ 6 h 8"/>
                <a:gd name="T4" fmla="*/ 1 w 19"/>
                <a:gd name="T5" fmla="*/ 8 h 8"/>
                <a:gd name="T6" fmla="*/ 2 w 19"/>
                <a:gd name="T7" fmla="*/ 8 h 8"/>
                <a:gd name="T8" fmla="*/ 19 w 19"/>
                <a:gd name="T9" fmla="*/ 3 h 8"/>
                <a:gd name="T10" fmla="*/ 19 w 19"/>
                <a:gd name="T11" fmla="*/ 2 h 8"/>
                <a:gd name="T12" fmla="*/ 12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2" y="0"/>
                  </a:moveTo>
                  <a:cubicBezTo>
                    <a:pt x="8" y="2"/>
                    <a:pt x="4" y="4"/>
                    <a:pt x="0" y="6"/>
                  </a:cubicBezTo>
                  <a:cubicBezTo>
                    <a:pt x="0" y="6"/>
                    <a:pt x="1" y="7"/>
                    <a:pt x="1" y="8"/>
                  </a:cubicBezTo>
                  <a:cubicBezTo>
                    <a:pt x="1" y="8"/>
                    <a:pt x="2" y="8"/>
                    <a:pt x="2" y="8"/>
                  </a:cubicBezTo>
                  <a:cubicBezTo>
                    <a:pt x="9" y="7"/>
                    <a:pt x="15" y="6"/>
                    <a:pt x="19" y="3"/>
                  </a:cubicBezTo>
                  <a:cubicBezTo>
                    <a:pt x="19" y="3"/>
                    <a:pt x="19" y="2"/>
                    <a:pt x="19" y="2"/>
                  </a:cubicBezTo>
                  <a:cubicBezTo>
                    <a:pt x="17" y="1"/>
                    <a:pt x="14"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252"/>
            <p:cNvSpPr>
              <a:spLocks/>
            </p:cNvSpPr>
            <p:nvPr/>
          </p:nvSpPr>
          <p:spPr bwMode="auto">
            <a:xfrm>
              <a:off x="12797929" y="5371213"/>
              <a:ext cx="47625" cy="19050"/>
            </a:xfrm>
            <a:custGeom>
              <a:avLst/>
              <a:gdLst>
                <a:gd name="T0" fmla="*/ 9 w 18"/>
                <a:gd name="T1" fmla="*/ 0 h 7"/>
                <a:gd name="T2" fmla="*/ 18 w 18"/>
                <a:gd name="T3" fmla="*/ 2 h 7"/>
                <a:gd name="T4" fmla="*/ 18 w 18"/>
                <a:gd name="T5" fmla="*/ 3 h 7"/>
                <a:gd name="T6" fmla="*/ 0 w 18"/>
                <a:gd name="T7" fmla="*/ 3 h 7"/>
                <a:gd name="T8" fmla="*/ 9 w 18"/>
                <a:gd name="T9" fmla="*/ 0 h 7"/>
              </a:gdLst>
              <a:ahLst/>
              <a:cxnLst>
                <a:cxn ang="0">
                  <a:pos x="T0" y="T1"/>
                </a:cxn>
                <a:cxn ang="0">
                  <a:pos x="T2" y="T3"/>
                </a:cxn>
                <a:cxn ang="0">
                  <a:pos x="T4" y="T5"/>
                </a:cxn>
                <a:cxn ang="0">
                  <a:pos x="T6" y="T7"/>
                </a:cxn>
                <a:cxn ang="0">
                  <a:pos x="T8" y="T9"/>
                </a:cxn>
              </a:cxnLst>
              <a:rect l="0" t="0" r="r" b="b"/>
              <a:pathLst>
                <a:path w="18" h="7">
                  <a:moveTo>
                    <a:pt x="9" y="0"/>
                  </a:moveTo>
                  <a:cubicBezTo>
                    <a:pt x="14" y="0"/>
                    <a:pt x="16" y="0"/>
                    <a:pt x="18" y="2"/>
                  </a:cubicBezTo>
                  <a:cubicBezTo>
                    <a:pt x="18" y="2"/>
                    <a:pt x="18" y="2"/>
                    <a:pt x="18" y="3"/>
                  </a:cubicBezTo>
                  <a:cubicBezTo>
                    <a:pt x="12" y="5"/>
                    <a:pt x="5" y="7"/>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253"/>
            <p:cNvSpPr>
              <a:spLocks/>
            </p:cNvSpPr>
            <p:nvPr/>
          </p:nvSpPr>
          <p:spPr bwMode="auto">
            <a:xfrm>
              <a:off x="13559929" y="5371213"/>
              <a:ext cx="65088" cy="15875"/>
            </a:xfrm>
            <a:custGeom>
              <a:avLst/>
              <a:gdLst>
                <a:gd name="T0" fmla="*/ 10 w 25"/>
                <a:gd name="T1" fmla="*/ 0 h 6"/>
                <a:gd name="T2" fmla="*/ 0 w 25"/>
                <a:gd name="T3" fmla="*/ 4 h 6"/>
                <a:gd name="T4" fmla="*/ 0 w 25"/>
                <a:gd name="T5" fmla="*/ 6 h 6"/>
                <a:gd name="T6" fmla="*/ 25 w 25"/>
                <a:gd name="T7" fmla="*/ 1 h 6"/>
                <a:gd name="T8" fmla="*/ 25 w 25"/>
                <a:gd name="T9" fmla="*/ 0 h 6"/>
                <a:gd name="T10" fmla="*/ 10 w 25"/>
                <a:gd name="T11" fmla="*/ 0 h 6"/>
              </a:gdLst>
              <a:ahLst/>
              <a:cxnLst>
                <a:cxn ang="0">
                  <a:pos x="T0" y="T1"/>
                </a:cxn>
                <a:cxn ang="0">
                  <a:pos x="T2" y="T3"/>
                </a:cxn>
                <a:cxn ang="0">
                  <a:pos x="T4" y="T5"/>
                </a:cxn>
                <a:cxn ang="0">
                  <a:pos x="T6" y="T7"/>
                </a:cxn>
                <a:cxn ang="0">
                  <a:pos x="T8" y="T9"/>
                </a:cxn>
                <a:cxn ang="0">
                  <a:pos x="T10" y="T11"/>
                </a:cxn>
              </a:cxnLst>
              <a:rect l="0" t="0" r="r" b="b"/>
              <a:pathLst>
                <a:path w="25" h="6">
                  <a:moveTo>
                    <a:pt x="10" y="0"/>
                  </a:moveTo>
                  <a:cubicBezTo>
                    <a:pt x="6" y="1"/>
                    <a:pt x="2" y="1"/>
                    <a:pt x="0" y="4"/>
                  </a:cubicBezTo>
                  <a:cubicBezTo>
                    <a:pt x="0" y="4"/>
                    <a:pt x="0" y="5"/>
                    <a:pt x="0" y="6"/>
                  </a:cubicBezTo>
                  <a:cubicBezTo>
                    <a:pt x="9" y="6"/>
                    <a:pt x="21" y="5"/>
                    <a:pt x="25" y="1"/>
                  </a:cubicBezTo>
                  <a:cubicBezTo>
                    <a:pt x="25" y="0"/>
                    <a:pt x="25" y="0"/>
                    <a:pt x="25" y="0"/>
                  </a:cubicBezTo>
                  <a:cubicBezTo>
                    <a:pt x="20" y="0"/>
                    <a:pt x="15" y="0"/>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254"/>
            <p:cNvSpPr>
              <a:spLocks/>
            </p:cNvSpPr>
            <p:nvPr/>
          </p:nvSpPr>
          <p:spPr bwMode="auto">
            <a:xfrm>
              <a:off x="12447091" y="5374388"/>
              <a:ext cx="28575" cy="11113"/>
            </a:xfrm>
            <a:custGeom>
              <a:avLst/>
              <a:gdLst>
                <a:gd name="T0" fmla="*/ 2 w 11"/>
                <a:gd name="T1" fmla="*/ 0 h 4"/>
                <a:gd name="T2" fmla="*/ 11 w 11"/>
                <a:gd name="T3" fmla="*/ 1 h 4"/>
                <a:gd name="T4" fmla="*/ 11 w 11"/>
                <a:gd name="T5" fmla="*/ 2 h 4"/>
                <a:gd name="T6" fmla="*/ 10 w 11"/>
                <a:gd name="T7" fmla="*/ 4 h 4"/>
                <a:gd name="T8" fmla="*/ 0 w 11"/>
                <a:gd name="T9" fmla="*/ 3 h 4"/>
                <a:gd name="T10" fmla="*/ 2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2" y="0"/>
                  </a:moveTo>
                  <a:cubicBezTo>
                    <a:pt x="5" y="0"/>
                    <a:pt x="8" y="0"/>
                    <a:pt x="11" y="1"/>
                  </a:cubicBezTo>
                  <a:cubicBezTo>
                    <a:pt x="11" y="1"/>
                    <a:pt x="11" y="1"/>
                    <a:pt x="11" y="2"/>
                  </a:cubicBezTo>
                  <a:cubicBezTo>
                    <a:pt x="10" y="2"/>
                    <a:pt x="10" y="3"/>
                    <a:pt x="10" y="4"/>
                  </a:cubicBezTo>
                  <a:cubicBezTo>
                    <a:pt x="7" y="3"/>
                    <a:pt x="3"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255"/>
            <p:cNvSpPr>
              <a:spLocks/>
            </p:cNvSpPr>
            <p:nvPr/>
          </p:nvSpPr>
          <p:spPr bwMode="auto">
            <a:xfrm>
              <a:off x="10489704" y="5415663"/>
              <a:ext cx="42863" cy="15875"/>
            </a:xfrm>
            <a:custGeom>
              <a:avLst/>
              <a:gdLst>
                <a:gd name="T0" fmla="*/ 13 w 16"/>
                <a:gd name="T1" fmla="*/ 0 h 6"/>
                <a:gd name="T2" fmla="*/ 16 w 16"/>
                <a:gd name="T3" fmla="*/ 1 h 6"/>
                <a:gd name="T4" fmla="*/ 13 w 16"/>
                <a:gd name="T5" fmla="*/ 5 h 6"/>
                <a:gd name="T6" fmla="*/ 0 w 16"/>
                <a:gd name="T7" fmla="*/ 6 h 6"/>
                <a:gd name="T8" fmla="*/ 1 w 16"/>
                <a:gd name="T9" fmla="*/ 3 h 6"/>
                <a:gd name="T10" fmla="*/ 13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13" y="0"/>
                  </a:moveTo>
                  <a:cubicBezTo>
                    <a:pt x="14" y="0"/>
                    <a:pt x="15" y="1"/>
                    <a:pt x="16" y="1"/>
                  </a:cubicBezTo>
                  <a:cubicBezTo>
                    <a:pt x="15" y="2"/>
                    <a:pt x="14" y="4"/>
                    <a:pt x="13" y="5"/>
                  </a:cubicBezTo>
                  <a:cubicBezTo>
                    <a:pt x="9" y="5"/>
                    <a:pt x="4" y="6"/>
                    <a:pt x="0" y="6"/>
                  </a:cubicBezTo>
                  <a:cubicBezTo>
                    <a:pt x="1" y="5"/>
                    <a:pt x="1" y="4"/>
                    <a:pt x="1" y="3"/>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256"/>
            <p:cNvSpPr>
              <a:spLocks/>
            </p:cNvSpPr>
            <p:nvPr/>
          </p:nvSpPr>
          <p:spPr bwMode="auto">
            <a:xfrm>
              <a:off x="10223004" y="5418838"/>
              <a:ext cx="36513" cy="12700"/>
            </a:xfrm>
            <a:custGeom>
              <a:avLst/>
              <a:gdLst>
                <a:gd name="T0" fmla="*/ 3 w 14"/>
                <a:gd name="T1" fmla="*/ 0 h 5"/>
                <a:gd name="T2" fmla="*/ 14 w 14"/>
                <a:gd name="T3" fmla="*/ 0 h 5"/>
                <a:gd name="T4" fmla="*/ 12 w 14"/>
                <a:gd name="T5" fmla="*/ 3 h 5"/>
                <a:gd name="T6" fmla="*/ 1 w 14"/>
                <a:gd name="T7" fmla="*/ 5 h 5"/>
                <a:gd name="T8" fmla="*/ 0 w 14"/>
                <a:gd name="T9" fmla="*/ 3 h 5"/>
                <a:gd name="T10" fmla="*/ 0 w 14"/>
                <a:gd name="T11" fmla="*/ 2 h 5"/>
                <a:gd name="T12" fmla="*/ 3 w 14"/>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4" h="5">
                  <a:moveTo>
                    <a:pt x="3" y="0"/>
                  </a:moveTo>
                  <a:cubicBezTo>
                    <a:pt x="7" y="0"/>
                    <a:pt x="10" y="0"/>
                    <a:pt x="14" y="0"/>
                  </a:cubicBezTo>
                  <a:cubicBezTo>
                    <a:pt x="13" y="1"/>
                    <a:pt x="13" y="2"/>
                    <a:pt x="12" y="3"/>
                  </a:cubicBezTo>
                  <a:cubicBezTo>
                    <a:pt x="8" y="4"/>
                    <a:pt x="4" y="4"/>
                    <a:pt x="1" y="5"/>
                  </a:cubicBezTo>
                  <a:cubicBezTo>
                    <a:pt x="0" y="4"/>
                    <a:pt x="0" y="4"/>
                    <a:pt x="0" y="3"/>
                  </a:cubicBezTo>
                  <a:cubicBezTo>
                    <a:pt x="0" y="3"/>
                    <a:pt x="0" y="2"/>
                    <a:pt x="0" y="2"/>
                  </a:cubicBezTo>
                  <a:cubicBezTo>
                    <a:pt x="1" y="1"/>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257"/>
            <p:cNvSpPr>
              <a:spLocks/>
            </p:cNvSpPr>
            <p:nvPr/>
          </p:nvSpPr>
          <p:spPr bwMode="auto">
            <a:xfrm>
              <a:off x="10356354" y="5437888"/>
              <a:ext cx="101600" cy="22225"/>
            </a:xfrm>
            <a:custGeom>
              <a:avLst/>
              <a:gdLst>
                <a:gd name="T0" fmla="*/ 8 w 39"/>
                <a:gd name="T1" fmla="*/ 0 h 9"/>
                <a:gd name="T2" fmla="*/ 39 w 39"/>
                <a:gd name="T3" fmla="*/ 1 h 9"/>
                <a:gd name="T4" fmla="*/ 38 w 39"/>
                <a:gd name="T5" fmla="*/ 5 h 9"/>
                <a:gd name="T6" fmla="*/ 0 w 39"/>
                <a:gd name="T7" fmla="*/ 5 h 9"/>
                <a:gd name="T8" fmla="*/ 1 w 39"/>
                <a:gd name="T9" fmla="*/ 3 h 9"/>
                <a:gd name="T10" fmla="*/ 8 w 39"/>
                <a:gd name="T11" fmla="*/ 0 h 9"/>
              </a:gdLst>
              <a:ahLst/>
              <a:cxnLst>
                <a:cxn ang="0">
                  <a:pos x="T0" y="T1"/>
                </a:cxn>
                <a:cxn ang="0">
                  <a:pos x="T2" y="T3"/>
                </a:cxn>
                <a:cxn ang="0">
                  <a:pos x="T4" y="T5"/>
                </a:cxn>
                <a:cxn ang="0">
                  <a:pos x="T6" y="T7"/>
                </a:cxn>
                <a:cxn ang="0">
                  <a:pos x="T8" y="T9"/>
                </a:cxn>
                <a:cxn ang="0">
                  <a:pos x="T10" y="T11"/>
                </a:cxn>
              </a:cxnLst>
              <a:rect l="0" t="0" r="r" b="b"/>
              <a:pathLst>
                <a:path w="39" h="9">
                  <a:moveTo>
                    <a:pt x="8" y="0"/>
                  </a:moveTo>
                  <a:cubicBezTo>
                    <a:pt x="18" y="0"/>
                    <a:pt x="29" y="0"/>
                    <a:pt x="39" y="1"/>
                  </a:cubicBezTo>
                  <a:cubicBezTo>
                    <a:pt x="39" y="2"/>
                    <a:pt x="38" y="3"/>
                    <a:pt x="38" y="5"/>
                  </a:cubicBezTo>
                  <a:cubicBezTo>
                    <a:pt x="27" y="5"/>
                    <a:pt x="12" y="9"/>
                    <a:pt x="0" y="5"/>
                  </a:cubicBezTo>
                  <a:cubicBezTo>
                    <a:pt x="1" y="4"/>
                    <a:pt x="1" y="3"/>
                    <a:pt x="1" y="3"/>
                  </a:cubicBezTo>
                  <a:cubicBezTo>
                    <a:pt x="4"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258"/>
            <p:cNvSpPr>
              <a:spLocks/>
            </p:cNvSpPr>
            <p:nvPr/>
          </p:nvSpPr>
          <p:spPr bwMode="auto">
            <a:xfrm>
              <a:off x="11500941" y="5439475"/>
              <a:ext cx="73025" cy="23813"/>
            </a:xfrm>
            <a:custGeom>
              <a:avLst/>
              <a:gdLst>
                <a:gd name="T0" fmla="*/ 20 w 28"/>
                <a:gd name="T1" fmla="*/ 0 h 9"/>
                <a:gd name="T2" fmla="*/ 28 w 28"/>
                <a:gd name="T3" fmla="*/ 5 h 9"/>
                <a:gd name="T4" fmla="*/ 27 w 28"/>
                <a:gd name="T5" fmla="*/ 6 h 9"/>
                <a:gd name="T6" fmla="*/ 0 w 28"/>
                <a:gd name="T7" fmla="*/ 9 h 9"/>
                <a:gd name="T8" fmla="*/ 1 w 28"/>
                <a:gd name="T9" fmla="*/ 6 h 9"/>
                <a:gd name="T10" fmla="*/ 20 w 28"/>
                <a:gd name="T11" fmla="*/ 0 h 9"/>
              </a:gdLst>
              <a:ahLst/>
              <a:cxnLst>
                <a:cxn ang="0">
                  <a:pos x="T0" y="T1"/>
                </a:cxn>
                <a:cxn ang="0">
                  <a:pos x="T2" y="T3"/>
                </a:cxn>
                <a:cxn ang="0">
                  <a:pos x="T4" y="T5"/>
                </a:cxn>
                <a:cxn ang="0">
                  <a:pos x="T6" y="T7"/>
                </a:cxn>
                <a:cxn ang="0">
                  <a:pos x="T8" y="T9"/>
                </a:cxn>
                <a:cxn ang="0">
                  <a:pos x="T10" y="T11"/>
                </a:cxn>
              </a:cxnLst>
              <a:rect l="0" t="0" r="r" b="b"/>
              <a:pathLst>
                <a:path w="28" h="9">
                  <a:moveTo>
                    <a:pt x="20" y="0"/>
                  </a:moveTo>
                  <a:cubicBezTo>
                    <a:pt x="23" y="1"/>
                    <a:pt x="26" y="3"/>
                    <a:pt x="28" y="5"/>
                  </a:cubicBezTo>
                  <a:cubicBezTo>
                    <a:pt x="28" y="5"/>
                    <a:pt x="27" y="6"/>
                    <a:pt x="27" y="6"/>
                  </a:cubicBezTo>
                  <a:cubicBezTo>
                    <a:pt x="18" y="9"/>
                    <a:pt x="11" y="9"/>
                    <a:pt x="0" y="9"/>
                  </a:cubicBezTo>
                  <a:cubicBezTo>
                    <a:pt x="1" y="8"/>
                    <a:pt x="1" y="7"/>
                    <a:pt x="1" y="6"/>
                  </a:cubicBezTo>
                  <a:cubicBezTo>
                    <a:pt x="8" y="4"/>
                    <a:pt x="14" y="2"/>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259"/>
            <p:cNvSpPr>
              <a:spLocks/>
            </p:cNvSpPr>
            <p:nvPr/>
          </p:nvSpPr>
          <p:spPr bwMode="auto">
            <a:xfrm>
              <a:off x="10481766" y="5442650"/>
              <a:ext cx="55563" cy="15875"/>
            </a:xfrm>
            <a:custGeom>
              <a:avLst/>
              <a:gdLst>
                <a:gd name="T0" fmla="*/ 5 w 21"/>
                <a:gd name="T1" fmla="*/ 0 h 6"/>
                <a:gd name="T2" fmla="*/ 21 w 21"/>
                <a:gd name="T3" fmla="*/ 1 h 6"/>
                <a:gd name="T4" fmla="*/ 20 w 21"/>
                <a:gd name="T5" fmla="*/ 3 h 6"/>
                <a:gd name="T6" fmla="*/ 0 w 21"/>
                <a:gd name="T7" fmla="*/ 4 h 6"/>
                <a:gd name="T8" fmla="*/ 1 w 21"/>
                <a:gd name="T9" fmla="*/ 2 h 6"/>
                <a:gd name="T10" fmla="*/ 5 w 21"/>
                <a:gd name="T11" fmla="*/ 0 h 6"/>
              </a:gdLst>
              <a:ahLst/>
              <a:cxnLst>
                <a:cxn ang="0">
                  <a:pos x="T0" y="T1"/>
                </a:cxn>
                <a:cxn ang="0">
                  <a:pos x="T2" y="T3"/>
                </a:cxn>
                <a:cxn ang="0">
                  <a:pos x="T4" y="T5"/>
                </a:cxn>
                <a:cxn ang="0">
                  <a:pos x="T6" y="T7"/>
                </a:cxn>
                <a:cxn ang="0">
                  <a:pos x="T8" y="T9"/>
                </a:cxn>
                <a:cxn ang="0">
                  <a:pos x="T10" y="T11"/>
                </a:cxn>
              </a:cxnLst>
              <a:rect l="0" t="0" r="r" b="b"/>
              <a:pathLst>
                <a:path w="21" h="6">
                  <a:moveTo>
                    <a:pt x="5" y="0"/>
                  </a:moveTo>
                  <a:cubicBezTo>
                    <a:pt x="10" y="0"/>
                    <a:pt x="15" y="0"/>
                    <a:pt x="21" y="1"/>
                  </a:cubicBezTo>
                  <a:cubicBezTo>
                    <a:pt x="20" y="1"/>
                    <a:pt x="20" y="2"/>
                    <a:pt x="20" y="3"/>
                  </a:cubicBezTo>
                  <a:cubicBezTo>
                    <a:pt x="14" y="4"/>
                    <a:pt x="6" y="6"/>
                    <a:pt x="0" y="4"/>
                  </a:cubicBezTo>
                  <a:cubicBezTo>
                    <a:pt x="1" y="4"/>
                    <a:pt x="1" y="3"/>
                    <a:pt x="1" y="2"/>
                  </a:cubicBezTo>
                  <a:cubicBezTo>
                    <a:pt x="3" y="1"/>
                    <a:pt x="4"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260"/>
            <p:cNvSpPr>
              <a:spLocks/>
            </p:cNvSpPr>
            <p:nvPr/>
          </p:nvSpPr>
          <p:spPr bwMode="auto">
            <a:xfrm>
              <a:off x="10723066" y="5455350"/>
              <a:ext cx="47625" cy="15875"/>
            </a:xfrm>
            <a:custGeom>
              <a:avLst/>
              <a:gdLst>
                <a:gd name="T0" fmla="*/ 6 w 18"/>
                <a:gd name="T1" fmla="*/ 0 h 6"/>
                <a:gd name="T2" fmla="*/ 0 w 18"/>
                <a:gd name="T3" fmla="*/ 4 h 6"/>
                <a:gd name="T4" fmla="*/ 1 w 18"/>
                <a:gd name="T5" fmla="*/ 6 h 6"/>
                <a:gd name="T6" fmla="*/ 2 w 18"/>
                <a:gd name="T7" fmla="*/ 6 h 6"/>
                <a:gd name="T8" fmla="*/ 18 w 18"/>
                <a:gd name="T9" fmla="*/ 5 h 6"/>
                <a:gd name="T10" fmla="*/ 18 w 18"/>
                <a:gd name="T11" fmla="*/ 2 h 6"/>
                <a:gd name="T12" fmla="*/ 6 w 18"/>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8" h="6">
                  <a:moveTo>
                    <a:pt x="6" y="0"/>
                  </a:moveTo>
                  <a:cubicBezTo>
                    <a:pt x="4" y="2"/>
                    <a:pt x="2" y="3"/>
                    <a:pt x="0" y="4"/>
                  </a:cubicBezTo>
                  <a:cubicBezTo>
                    <a:pt x="0" y="5"/>
                    <a:pt x="0" y="6"/>
                    <a:pt x="1" y="6"/>
                  </a:cubicBezTo>
                  <a:cubicBezTo>
                    <a:pt x="1" y="6"/>
                    <a:pt x="1" y="6"/>
                    <a:pt x="2" y="6"/>
                  </a:cubicBezTo>
                  <a:cubicBezTo>
                    <a:pt x="7" y="6"/>
                    <a:pt x="12" y="6"/>
                    <a:pt x="18" y="5"/>
                  </a:cubicBezTo>
                  <a:cubicBezTo>
                    <a:pt x="18" y="4"/>
                    <a:pt x="18" y="3"/>
                    <a:pt x="18" y="2"/>
                  </a:cubicBezTo>
                  <a:cubicBezTo>
                    <a:pt x="14" y="2"/>
                    <a:pt x="10"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261"/>
            <p:cNvSpPr>
              <a:spLocks/>
            </p:cNvSpPr>
            <p:nvPr/>
          </p:nvSpPr>
          <p:spPr bwMode="auto">
            <a:xfrm>
              <a:off x="10832604" y="5458525"/>
              <a:ext cx="58738" cy="23813"/>
            </a:xfrm>
            <a:custGeom>
              <a:avLst/>
              <a:gdLst>
                <a:gd name="T0" fmla="*/ 18 w 22"/>
                <a:gd name="T1" fmla="*/ 0 h 9"/>
                <a:gd name="T2" fmla="*/ 0 w 22"/>
                <a:gd name="T3" fmla="*/ 6 h 9"/>
                <a:gd name="T4" fmla="*/ 2 w 22"/>
                <a:gd name="T5" fmla="*/ 8 h 9"/>
                <a:gd name="T6" fmla="*/ 21 w 22"/>
                <a:gd name="T7" fmla="*/ 6 h 9"/>
                <a:gd name="T8" fmla="*/ 22 w 22"/>
                <a:gd name="T9" fmla="*/ 4 h 9"/>
                <a:gd name="T10" fmla="*/ 22 w 22"/>
                <a:gd name="T11" fmla="*/ 3 h 9"/>
                <a:gd name="T12" fmla="*/ 18 w 22"/>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0"/>
                  </a:moveTo>
                  <a:cubicBezTo>
                    <a:pt x="13" y="3"/>
                    <a:pt x="4" y="2"/>
                    <a:pt x="0" y="6"/>
                  </a:cubicBezTo>
                  <a:cubicBezTo>
                    <a:pt x="1" y="7"/>
                    <a:pt x="1" y="7"/>
                    <a:pt x="2" y="8"/>
                  </a:cubicBezTo>
                  <a:cubicBezTo>
                    <a:pt x="8" y="9"/>
                    <a:pt x="15" y="8"/>
                    <a:pt x="21" y="6"/>
                  </a:cubicBezTo>
                  <a:cubicBezTo>
                    <a:pt x="21" y="6"/>
                    <a:pt x="22" y="5"/>
                    <a:pt x="22" y="4"/>
                  </a:cubicBezTo>
                  <a:cubicBezTo>
                    <a:pt x="22" y="4"/>
                    <a:pt x="22" y="4"/>
                    <a:pt x="22" y="3"/>
                  </a:cubicBezTo>
                  <a:cubicBezTo>
                    <a:pt x="21" y="2"/>
                    <a:pt x="19" y="1"/>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262"/>
            <p:cNvSpPr>
              <a:spLocks/>
            </p:cNvSpPr>
            <p:nvPr/>
          </p:nvSpPr>
          <p:spPr bwMode="auto">
            <a:xfrm>
              <a:off x="10226179" y="5479163"/>
              <a:ext cx="133350" cy="28575"/>
            </a:xfrm>
            <a:custGeom>
              <a:avLst/>
              <a:gdLst>
                <a:gd name="T0" fmla="*/ 23 w 51"/>
                <a:gd name="T1" fmla="*/ 0 h 11"/>
                <a:gd name="T2" fmla="*/ 0 w 51"/>
                <a:gd name="T3" fmla="*/ 7 h 11"/>
                <a:gd name="T4" fmla="*/ 0 w 51"/>
                <a:gd name="T5" fmla="*/ 8 h 11"/>
                <a:gd name="T6" fmla="*/ 51 w 51"/>
                <a:gd name="T7" fmla="*/ 4 h 11"/>
                <a:gd name="T8" fmla="*/ 51 w 51"/>
                <a:gd name="T9" fmla="*/ 3 h 11"/>
                <a:gd name="T10" fmla="*/ 23 w 51"/>
                <a:gd name="T11" fmla="*/ 0 h 11"/>
              </a:gdLst>
              <a:ahLst/>
              <a:cxnLst>
                <a:cxn ang="0">
                  <a:pos x="T0" y="T1"/>
                </a:cxn>
                <a:cxn ang="0">
                  <a:pos x="T2" y="T3"/>
                </a:cxn>
                <a:cxn ang="0">
                  <a:pos x="T4" y="T5"/>
                </a:cxn>
                <a:cxn ang="0">
                  <a:pos x="T6" y="T7"/>
                </a:cxn>
                <a:cxn ang="0">
                  <a:pos x="T8" y="T9"/>
                </a:cxn>
                <a:cxn ang="0">
                  <a:pos x="T10" y="T11"/>
                </a:cxn>
              </a:cxnLst>
              <a:rect l="0" t="0" r="r" b="b"/>
              <a:pathLst>
                <a:path w="51" h="11">
                  <a:moveTo>
                    <a:pt x="23" y="0"/>
                  </a:moveTo>
                  <a:cubicBezTo>
                    <a:pt x="15" y="3"/>
                    <a:pt x="5" y="1"/>
                    <a:pt x="0" y="7"/>
                  </a:cubicBezTo>
                  <a:cubicBezTo>
                    <a:pt x="0" y="7"/>
                    <a:pt x="0" y="7"/>
                    <a:pt x="0" y="8"/>
                  </a:cubicBezTo>
                  <a:cubicBezTo>
                    <a:pt x="16" y="8"/>
                    <a:pt x="41" y="11"/>
                    <a:pt x="51" y="4"/>
                  </a:cubicBezTo>
                  <a:cubicBezTo>
                    <a:pt x="51" y="4"/>
                    <a:pt x="51" y="3"/>
                    <a:pt x="51" y="3"/>
                  </a:cubicBezTo>
                  <a:cubicBezTo>
                    <a:pt x="42" y="2"/>
                    <a:pt x="32" y="1"/>
                    <a:pt x="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263"/>
            <p:cNvSpPr>
              <a:spLocks/>
            </p:cNvSpPr>
            <p:nvPr/>
          </p:nvSpPr>
          <p:spPr bwMode="auto">
            <a:xfrm>
              <a:off x="10650041" y="5483925"/>
              <a:ext cx="101600" cy="31750"/>
            </a:xfrm>
            <a:custGeom>
              <a:avLst/>
              <a:gdLst>
                <a:gd name="T0" fmla="*/ 33 w 39"/>
                <a:gd name="T1" fmla="*/ 0 h 12"/>
                <a:gd name="T2" fmla="*/ 0 w 39"/>
                <a:gd name="T3" fmla="*/ 10 h 12"/>
                <a:gd name="T4" fmla="*/ 1 w 39"/>
                <a:gd name="T5" fmla="*/ 12 h 12"/>
                <a:gd name="T6" fmla="*/ 2 w 39"/>
                <a:gd name="T7" fmla="*/ 12 h 12"/>
                <a:gd name="T8" fmla="*/ 39 w 39"/>
                <a:gd name="T9" fmla="*/ 3 h 12"/>
                <a:gd name="T10" fmla="*/ 37 w 39"/>
                <a:gd name="T11" fmla="*/ 0 h 12"/>
                <a:gd name="T12" fmla="*/ 33 w 39"/>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39" h="12">
                  <a:moveTo>
                    <a:pt x="33" y="0"/>
                  </a:moveTo>
                  <a:cubicBezTo>
                    <a:pt x="24" y="5"/>
                    <a:pt x="9" y="4"/>
                    <a:pt x="0" y="10"/>
                  </a:cubicBezTo>
                  <a:cubicBezTo>
                    <a:pt x="0" y="10"/>
                    <a:pt x="0" y="11"/>
                    <a:pt x="1" y="12"/>
                  </a:cubicBezTo>
                  <a:cubicBezTo>
                    <a:pt x="1" y="12"/>
                    <a:pt x="1" y="12"/>
                    <a:pt x="2" y="12"/>
                  </a:cubicBezTo>
                  <a:cubicBezTo>
                    <a:pt x="17" y="9"/>
                    <a:pt x="24" y="6"/>
                    <a:pt x="39" y="3"/>
                  </a:cubicBezTo>
                  <a:cubicBezTo>
                    <a:pt x="39" y="2"/>
                    <a:pt x="38" y="1"/>
                    <a:pt x="37" y="0"/>
                  </a:cubicBezTo>
                  <a:cubicBezTo>
                    <a:pt x="36" y="0"/>
                    <a:pt x="35" y="0"/>
                    <a:pt x="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264"/>
            <p:cNvSpPr>
              <a:spLocks/>
            </p:cNvSpPr>
            <p:nvPr/>
          </p:nvSpPr>
          <p:spPr bwMode="auto">
            <a:xfrm>
              <a:off x="9054604" y="5515675"/>
              <a:ext cx="36513" cy="19050"/>
            </a:xfrm>
            <a:custGeom>
              <a:avLst/>
              <a:gdLst>
                <a:gd name="T0" fmla="*/ 12 w 14"/>
                <a:gd name="T1" fmla="*/ 0 h 7"/>
                <a:gd name="T2" fmla="*/ 0 w 14"/>
                <a:gd name="T3" fmla="*/ 5 h 7"/>
                <a:gd name="T4" fmla="*/ 1 w 14"/>
                <a:gd name="T5" fmla="*/ 7 h 7"/>
                <a:gd name="T6" fmla="*/ 14 w 14"/>
                <a:gd name="T7" fmla="*/ 2 h 7"/>
                <a:gd name="T8" fmla="*/ 12 w 14"/>
                <a:gd name="T9" fmla="*/ 0 h 7"/>
              </a:gdLst>
              <a:ahLst/>
              <a:cxnLst>
                <a:cxn ang="0">
                  <a:pos x="T0" y="T1"/>
                </a:cxn>
                <a:cxn ang="0">
                  <a:pos x="T2" y="T3"/>
                </a:cxn>
                <a:cxn ang="0">
                  <a:pos x="T4" y="T5"/>
                </a:cxn>
                <a:cxn ang="0">
                  <a:pos x="T6" y="T7"/>
                </a:cxn>
                <a:cxn ang="0">
                  <a:pos x="T8" y="T9"/>
                </a:cxn>
              </a:cxnLst>
              <a:rect l="0" t="0" r="r" b="b"/>
              <a:pathLst>
                <a:path w="14" h="7">
                  <a:moveTo>
                    <a:pt x="12" y="0"/>
                  </a:moveTo>
                  <a:cubicBezTo>
                    <a:pt x="7" y="3"/>
                    <a:pt x="4" y="1"/>
                    <a:pt x="0" y="5"/>
                  </a:cubicBezTo>
                  <a:cubicBezTo>
                    <a:pt x="0" y="6"/>
                    <a:pt x="1" y="7"/>
                    <a:pt x="1" y="7"/>
                  </a:cubicBezTo>
                  <a:cubicBezTo>
                    <a:pt x="8" y="7"/>
                    <a:pt x="11" y="6"/>
                    <a:pt x="14" y="2"/>
                  </a:cubicBezTo>
                  <a:cubicBezTo>
                    <a:pt x="13" y="2"/>
                    <a:pt x="12"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265"/>
            <p:cNvSpPr>
              <a:spLocks/>
            </p:cNvSpPr>
            <p:nvPr/>
          </p:nvSpPr>
          <p:spPr bwMode="auto">
            <a:xfrm>
              <a:off x="8527554" y="5547425"/>
              <a:ext cx="50800" cy="20638"/>
            </a:xfrm>
            <a:custGeom>
              <a:avLst/>
              <a:gdLst>
                <a:gd name="T0" fmla="*/ 15 w 19"/>
                <a:gd name="T1" fmla="*/ 0 h 8"/>
                <a:gd name="T2" fmla="*/ 19 w 19"/>
                <a:gd name="T3" fmla="*/ 0 h 8"/>
                <a:gd name="T4" fmla="*/ 19 w 19"/>
                <a:gd name="T5" fmla="*/ 4 h 8"/>
                <a:gd name="T6" fmla="*/ 16 w 19"/>
                <a:gd name="T7" fmla="*/ 6 h 8"/>
                <a:gd name="T8" fmla="*/ 0 w 19"/>
                <a:gd name="T9" fmla="*/ 8 h 8"/>
                <a:gd name="T10" fmla="*/ 1 w 19"/>
                <a:gd name="T11" fmla="*/ 5 h 8"/>
                <a:gd name="T12" fmla="*/ 15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5" y="0"/>
                  </a:moveTo>
                  <a:cubicBezTo>
                    <a:pt x="16" y="0"/>
                    <a:pt x="17" y="0"/>
                    <a:pt x="19" y="0"/>
                  </a:cubicBezTo>
                  <a:cubicBezTo>
                    <a:pt x="19" y="1"/>
                    <a:pt x="19" y="3"/>
                    <a:pt x="19" y="4"/>
                  </a:cubicBezTo>
                  <a:cubicBezTo>
                    <a:pt x="18" y="4"/>
                    <a:pt x="17" y="5"/>
                    <a:pt x="16" y="6"/>
                  </a:cubicBezTo>
                  <a:cubicBezTo>
                    <a:pt x="10" y="6"/>
                    <a:pt x="5" y="7"/>
                    <a:pt x="0" y="8"/>
                  </a:cubicBezTo>
                  <a:cubicBezTo>
                    <a:pt x="0" y="7"/>
                    <a:pt x="0" y="6"/>
                    <a:pt x="1" y="5"/>
                  </a:cubicBezTo>
                  <a:cubicBezTo>
                    <a:pt x="5" y="3"/>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266"/>
            <p:cNvSpPr>
              <a:spLocks/>
            </p:cNvSpPr>
            <p:nvPr/>
          </p:nvSpPr>
          <p:spPr bwMode="auto">
            <a:xfrm>
              <a:off x="8506916" y="5563300"/>
              <a:ext cx="15875" cy="7938"/>
            </a:xfrm>
            <a:custGeom>
              <a:avLst/>
              <a:gdLst>
                <a:gd name="T0" fmla="*/ 1 w 6"/>
                <a:gd name="T1" fmla="*/ 0 h 3"/>
                <a:gd name="T2" fmla="*/ 6 w 6"/>
                <a:gd name="T3" fmla="*/ 0 h 3"/>
                <a:gd name="T4" fmla="*/ 4 w 6"/>
                <a:gd name="T5" fmla="*/ 3 h 3"/>
                <a:gd name="T6" fmla="*/ 3 w 6"/>
                <a:gd name="T7" fmla="*/ 3 h 3"/>
                <a:gd name="T8" fmla="*/ 0 w 6"/>
                <a:gd name="T9" fmla="*/ 2 h 3"/>
                <a:gd name="T10" fmla="*/ 1 w 6"/>
                <a:gd name="T11" fmla="*/ 0 h 3"/>
              </a:gdLst>
              <a:ahLst/>
              <a:cxnLst>
                <a:cxn ang="0">
                  <a:pos x="T0" y="T1"/>
                </a:cxn>
                <a:cxn ang="0">
                  <a:pos x="T2" y="T3"/>
                </a:cxn>
                <a:cxn ang="0">
                  <a:pos x="T4" y="T5"/>
                </a:cxn>
                <a:cxn ang="0">
                  <a:pos x="T6" y="T7"/>
                </a:cxn>
                <a:cxn ang="0">
                  <a:pos x="T8" y="T9"/>
                </a:cxn>
                <a:cxn ang="0">
                  <a:pos x="T10" y="T11"/>
                </a:cxn>
              </a:cxnLst>
              <a:rect l="0" t="0" r="r" b="b"/>
              <a:pathLst>
                <a:path w="6" h="3">
                  <a:moveTo>
                    <a:pt x="1" y="0"/>
                  </a:moveTo>
                  <a:cubicBezTo>
                    <a:pt x="2" y="0"/>
                    <a:pt x="4" y="0"/>
                    <a:pt x="6" y="0"/>
                  </a:cubicBezTo>
                  <a:cubicBezTo>
                    <a:pt x="5" y="1"/>
                    <a:pt x="4" y="2"/>
                    <a:pt x="4" y="3"/>
                  </a:cubicBezTo>
                  <a:cubicBezTo>
                    <a:pt x="3" y="3"/>
                    <a:pt x="3" y="3"/>
                    <a:pt x="3" y="3"/>
                  </a:cubicBezTo>
                  <a:cubicBezTo>
                    <a:pt x="2" y="2"/>
                    <a:pt x="1" y="2"/>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267"/>
            <p:cNvSpPr>
              <a:spLocks/>
            </p:cNvSpPr>
            <p:nvPr/>
          </p:nvSpPr>
          <p:spPr bwMode="auto">
            <a:xfrm>
              <a:off x="8421191" y="5580763"/>
              <a:ext cx="30163" cy="19050"/>
            </a:xfrm>
            <a:custGeom>
              <a:avLst/>
              <a:gdLst>
                <a:gd name="T0" fmla="*/ 6 w 12"/>
                <a:gd name="T1" fmla="*/ 0 h 7"/>
                <a:gd name="T2" fmla="*/ 12 w 12"/>
                <a:gd name="T3" fmla="*/ 1 h 7"/>
                <a:gd name="T4" fmla="*/ 12 w 12"/>
                <a:gd name="T5" fmla="*/ 2 h 7"/>
                <a:gd name="T6" fmla="*/ 11 w 12"/>
                <a:gd name="T7" fmla="*/ 4 h 7"/>
                <a:gd name="T8" fmla="*/ 0 w 12"/>
                <a:gd name="T9" fmla="*/ 4 h 7"/>
                <a:gd name="T10" fmla="*/ 2 w 12"/>
                <a:gd name="T11" fmla="*/ 1 h 7"/>
                <a:gd name="T12" fmla="*/ 6 w 12"/>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2" h="7">
                  <a:moveTo>
                    <a:pt x="6" y="0"/>
                  </a:moveTo>
                  <a:cubicBezTo>
                    <a:pt x="8" y="1"/>
                    <a:pt x="10" y="1"/>
                    <a:pt x="12" y="1"/>
                  </a:cubicBezTo>
                  <a:cubicBezTo>
                    <a:pt x="12" y="2"/>
                    <a:pt x="12" y="2"/>
                    <a:pt x="12" y="2"/>
                  </a:cubicBezTo>
                  <a:cubicBezTo>
                    <a:pt x="11" y="3"/>
                    <a:pt x="11" y="4"/>
                    <a:pt x="11" y="4"/>
                  </a:cubicBezTo>
                  <a:cubicBezTo>
                    <a:pt x="6" y="5"/>
                    <a:pt x="4" y="7"/>
                    <a:pt x="0" y="4"/>
                  </a:cubicBezTo>
                  <a:cubicBezTo>
                    <a:pt x="1" y="3"/>
                    <a:pt x="2" y="2"/>
                    <a:pt x="2" y="1"/>
                  </a:cubicBezTo>
                  <a:cubicBezTo>
                    <a:pt x="3" y="1"/>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268"/>
            <p:cNvSpPr>
              <a:spLocks/>
            </p:cNvSpPr>
            <p:nvPr/>
          </p:nvSpPr>
          <p:spPr bwMode="auto">
            <a:xfrm>
              <a:off x="8759329" y="5591875"/>
              <a:ext cx="104775" cy="28575"/>
            </a:xfrm>
            <a:custGeom>
              <a:avLst/>
              <a:gdLst>
                <a:gd name="T0" fmla="*/ 31 w 40"/>
                <a:gd name="T1" fmla="*/ 0 h 11"/>
                <a:gd name="T2" fmla="*/ 6 w 40"/>
                <a:gd name="T3" fmla="*/ 1 h 11"/>
                <a:gd name="T4" fmla="*/ 0 w 40"/>
                <a:gd name="T5" fmla="*/ 8 h 11"/>
                <a:gd name="T6" fmla="*/ 40 w 40"/>
                <a:gd name="T7" fmla="*/ 1 h 11"/>
                <a:gd name="T8" fmla="*/ 40 w 40"/>
                <a:gd name="T9" fmla="*/ 0 h 11"/>
                <a:gd name="T10" fmla="*/ 31 w 40"/>
                <a:gd name="T11" fmla="*/ 0 h 11"/>
              </a:gdLst>
              <a:ahLst/>
              <a:cxnLst>
                <a:cxn ang="0">
                  <a:pos x="T0" y="T1"/>
                </a:cxn>
                <a:cxn ang="0">
                  <a:pos x="T2" y="T3"/>
                </a:cxn>
                <a:cxn ang="0">
                  <a:pos x="T4" y="T5"/>
                </a:cxn>
                <a:cxn ang="0">
                  <a:pos x="T6" y="T7"/>
                </a:cxn>
                <a:cxn ang="0">
                  <a:pos x="T8" y="T9"/>
                </a:cxn>
                <a:cxn ang="0">
                  <a:pos x="T10" y="T11"/>
                </a:cxn>
              </a:cxnLst>
              <a:rect l="0" t="0" r="r" b="b"/>
              <a:pathLst>
                <a:path w="40" h="11">
                  <a:moveTo>
                    <a:pt x="31" y="0"/>
                  </a:moveTo>
                  <a:cubicBezTo>
                    <a:pt x="23" y="5"/>
                    <a:pt x="11" y="5"/>
                    <a:pt x="6" y="1"/>
                  </a:cubicBezTo>
                  <a:cubicBezTo>
                    <a:pt x="2" y="4"/>
                    <a:pt x="1" y="3"/>
                    <a:pt x="0" y="8"/>
                  </a:cubicBezTo>
                  <a:cubicBezTo>
                    <a:pt x="14" y="8"/>
                    <a:pt x="31" y="11"/>
                    <a:pt x="40" y="1"/>
                  </a:cubicBezTo>
                  <a:cubicBezTo>
                    <a:pt x="40" y="1"/>
                    <a:pt x="40" y="1"/>
                    <a:pt x="40" y="0"/>
                  </a:cubicBezTo>
                  <a:cubicBezTo>
                    <a:pt x="37" y="0"/>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269"/>
            <p:cNvSpPr>
              <a:spLocks/>
            </p:cNvSpPr>
            <p:nvPr/>
          </p:nvSpPr>
          <p:spPr bwMode="auto">
            <a:xfrm>
              <a:off x="14633079" y="5925250"/>
              <a:ext cx="19050" cy="9525"/>
            </a:xfrm>
            <a:custGeom>
              <a:avLst/>
              <a:gdLst>
                <a:gd name="T0" fmla="*/ 1 w 7"/>
                <a:gd name="T1" fmla="*/ 0 h 4"/>
                <a:gd name="T2" fmla="*/ 0 w 7"/>
                <a:gd name="T3" fmla="*/ 4 h 4"/>
                <a:gd name="T4" fmla="*/ 7 w 7"/>
                <a:gd name="T5" fmla="*/ 1 h 4"/>
                <a:gd name="T6" fmla="*/ 7 w 7"/>
                <a:gd name="T7" fmla="*/ 0 h 4"/>
                <a:gd name="T8" fmla="*/ 1 w 7"/>
                <a:gd name="T9" fmla="*/ 0 h 4"/>
              </a:gdLst>
              <a:ahLst/>
              <a:cxnLst>
                <a:cxn ang="0">
                  <a:pos x="T0" y="T1"/>
                </a:cxn>
                <a:cxn ang="0">
                  <a:pos x="T2" y="T3"/>
                </a:cxn>
                <a:cxn ang="0">
                  <a:pos x="T4" y="T5"/>
                </a:cxn>
                <a:cxn ang="0">
                  <a:pos x="T6" y="T7"/>
                </a:cxn>
                <a:cxn ang="0">
                  <a:pos x="T8" y="T9"/>
                </a:cxn>
              </a:cxnLst>
              <a:rect l="0" t="0" r="r" b="b"/>
              <a:pathLst>
                <a:path w="7" h="4">
                  <a:moveTo>
                    <a:pt x="1" y="0"/>
                  </a:moveTo>
                  <a:cubicBezTo>
                    <a:pt x="0" y="3"/>
                    <a:pt x="1" y="0"/>
                    <a:pt x="0" y="4"/>
                  </a:cubicBezTo>
                  <a:cubicBezTo>
                    <a:pt x="5" y="3"/>
                    <a:pt x="5" y="3"/>
                    <a:pt x="7" y="1"/>
                  </a:cubicBezTo>
                  <a:cubicBezTo>
                    <a:pt x="7" y="1"/>
                    <a:pt x="7" y="0"/>
                    <a:pt x="7" y="0"/>
                  </a:cubicBezTo>
                  <a:cubicBezTo>
                    <a:pt x="5" y="0"/>
                    <a:pt x="3"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270"/>
            <p:cNvSpPr>
              <a:spLocks/>
            </p:cNvSpPr>
            <p:nvPr/>
          </p:nvSpPr>
          <p:spPr bwMode="auto">
            <a:xfrm>
              <a:off x="12153404" y="6376100"/>
              <a:ext cx="7938" cy="4763"/>
            </a:xfrm>
            <a:custGeom>
              <a:avLst/>
              <a:gdLst>
                <a:gd name="T0" fmla="*/ 1 w 3"/>
                <a:gd name="T1" fmla="*/ 0 h 2"/>
                <a:gd name="T2" fmla="*/ 0 w 3"/>
                <a:gd name="T3" fmla="*/ 2 h 2"/>
                <a:gd name="T4" fmla="*/ 3 w 3"/>
                <a:gd name="T5" fmla="*/ 0 h 2"/>
                <a:gd name="T6" fmla="*/ 1 w 3"/>
                <a:gd name="T7" fmla="*/ 0 h 2"/>
              </a:gdLst>
              <a:ahLst/>
              <a:cxnLst>
                <a:cxn ang="0">
                  <a:pos x="T0" y="T1"/>
                </a:cxn>
                <a:cxn ang="0">
                  <a:pos x="T2" y="T3"/>
                </a:cxn>
                <a:cxn ang="0">
                  <a:pos x="T4" y="T5"/>
                </a:cxn>
                <a:cxn ang="0">
                  <a:pos x="T6" y="T7"/>
                </a:cxn>
              </a:cxnLst>
              <a:rect l="0" t="0" r="r" b="b"/>
              <a:pathLst>
                <a:path w="3" h="2">
                  <a:moveTo>
                    <a:pt x="1" y="0"/>
                  </a:moveTo>
                  <a:cubicBezTo>
                    <a:pt x="1" y="0"/>
                    <a:pt x="0" y="1"/>
                    <a:pt x="0" y="2"/>
                  </a:cubicBezTo>
                  <a:cubicBezTo>
                    <a:pt x="1" y="1"/>
                    <a:pt x="2" y="0"/>
                    <a:pt x="3" y="0"/>
                  </a:cubicBezTo>
                  <a:cubicBezTo>
                    <a:pt x="2"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271"/>
            <p:cNvSpPr>
              <a:spLocks/>
            </p:cNvSpPr>
            <p:nvPr/>
          </p:nvSpPr>
          <p:spPr bwMode="auto">
            <a:xfrm>
              <a:off x="16388854" y="7695313"/>
              <a:ext cx="100013" cy="84138"/>
            </a:xfrm>
            <a:custGeom>
              <a:avLst/>
              <a:gdLst>
                <a:gd name="T0" fmla="*/ 0 w 38"/>
                <a:gd name="T1" fmla="*/ 15 h 32"/>
                <a:gd name="T2" fmla="*/ 0 w 38"/>
                <a:gd name="T3" fmla="*/ 9 h 32"/>
                <a:gd name="T4" fmla="*/ 30 w 38"/>
                <a:gd name="T5" fmla="*/ 0 h 32"/>
                <a:gd name="T6" fmla="*/ 32 w 38"/>
                <a:gd name="T7" fmla="*/ 1 h 32"/>
                <a:gd name="T8" fmla="*/ 38 w 38"/>
                <a:gd name="T9" fmla="*/ 8 h 32"/>
                <a:gd name="T10" fmla="*/ 36 w 38"/>
                <a:gd name="T11" fmla="*/ 8 h 32"/>
                <a:gd name="T12" fmla="*/ 24 w 38"/>
                <a:gd name="T13" fmla="*/ 17 h 32"/>
                <a:gd name="T14" fmla="*/ 25 w 38"/>
                <a:gd name="T15" fmla="*/ 19 h 32"/>
                <a:gd name="T16" fmla="*/ 30 w 38"/>
                <a:gd name="T17" fmla="*/ 20 h 32"/>
                <a:gd name="T18" fmla="*/ 29 w 38"/>
                <a:gd name="T19" fmla="*/ 22 h 32"/>
                <a:gd name="T20" fmla="*/ 3 w 38"/>
                <a:gd name="T21" fmla="*/ 32 h 32"/>
                <a:gd name="T22" fmla="*/ 23 w 38"/>
                <a:gd name="T23" fmla="*/ 18 h 32"/>
                <a:gd name="T24" fmla="*/ 21 w 38"/>
                <a:gd name="T25" fmla="*/ 15 h 32"/>
                <a:gd name="T26" fmla="*/ 0 w 38"/>
                <a:gd name="T27"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32">
                  <a:moveTo>
                    <a:pt x="0" y="15"/>
                  </a:moveTo>
                  <a:cubicBezTo>
                    <a:pt x="0" y="13"/>
                    <a:pt x="0" y="11"/>
                    <a:pt x="0" y="9"/>
                  </a:cubicBezTo>
                  <a:cubicBezTo>
                    <a:pt x="15" y="9"/>
                    <a:pt x="23" y="7"/>
                    <a:pt x="30" y="0"/>
                  </a:cubicBezTo>
                  <a:cubicBezTo>
                    <a:pt x="31" y="0"/>
                    <a:pt x="32" y="1"/>
                    <a:pt x="32" y="1"/>
                  </a:cubicBezTo>
                  <a:cubicBezTo>
                    <a:pt x="32" y="6"/>
                    <a:pt x="34" y="4"/>
                    <a:pt x="38" y="8"/>
                  </a:cubicBezTo>
                  <a:cubicBezTo>
                    <a:pt x="37" y="8"/>
                    <a:pt x="37" y="8"/>
                    <a:pt x="36" y="8"/>
                  </a:cubicBezTo>
                  <a:cubicBezTo>
                    <a:pt x="32" y="11"/>
                    <a:pt x="28" y="14"/>
                    <a:pt x="24" y="17"/>
                  </a:cubicBezTo>
                  <a:cubicBezTo>
                    <a:pt x="25" y="18"/>
                    <a:pt x="25" y="18"/>
                    <a:pt x="25" y="19"/>
                  </a:cubicBezTo>
                  <a:cubicBezTo>
                    <a:pt x="27" y="19"/>
                    <a:pt x="29" y="20"/>
                    <a:pt x="30" y="20"/>
                  </a:cubicBezTo>
                  <a:cubicBezTo>
                    <a:pt x="30" y="21"/>
                    <a:pt x="30" y="21"/>
                    <a:pt x="29" y="22"/>
                  </a:cubicBezTo>
                  <a:cubicBezTo>
                    <a:pt x="20" y="24"/>
                    <a:pt x="14" y="29"/>
                    <a:pt x="3" y="32"/>
                  </a:cubicBezTo>
                  <a:cubicBezTo>
                    <a:pt x="6" y="24"/>
                    <a:pt x="16" y="21"/>
                    <a:pt x="23" y="18"/>
                  </a:cubicBezTo>
                  <a:cubicBezTo>
                    <a:pt x="22" y="17"/>
                    <a:pt x="21" y="16"/>
                    <a:pt x="21" y="15"/>
                  </a:cubicBezTo>
                  <a:cubicBezTo>
                    <a:pt x="11" y="15"/>
                    <a:pt x="8" y="15"/>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272"/>
            <p:cNvSpPr>
              <a:spLocks/>
            </p:cNvSpPr>
            <p:nvPr/>
          </p:nvSpPr>
          <p:spPr bwMode="auto">
            <a:xfrm>
              <a:off x="17268329" y="7828663"/>
              <a:ext cx="322263" cy="103188"/>
            </a:xfrm>
            <a:custGeom>
              <a:avLst/>
              <a:gdLst>
                <a:gd name="T0" fmla="*/ 121 w 123"/>
                <a:gd name="T1" fmla="*/ 0 h 39"/>
                <a:gd name="T2" fmla="*/ 123 w 123"/>
                <a:gd name="T3" fmla="*/ 5 h 39"/>
                <a:gd name="T4" fmla="*/ 97 w 123"/>
                <a:gd name="T5" fmla="*/ 17 h 39"/>
                <a:gd name="T6" fmla="*/ 24 w 123"/>
                <a:gd name="T7" fmla="*/ 39 h 39"/>
                <a:gd name="T8" fmla="*/ 28 w 123"/>
                <a:gd name="T9" fmla="*/ 32 h 39"/>
                <a:gd name="T10" fmla="*/ 26 w 123"/>
                <a:gd name="T11" fmla="*/ 32 h 39"/>
                <a:gd name="T12" fmla="*/ 4 w 123"/>
                <a:gd name="T13" fmla="*/ 38 h 39"/>
                <a:gd name="T14" fmla="*/ 0 w 123"/>
                <a:gd name="T15" fmla="*/ 35 h 39"/>
                <a:gd name="T16" fmla="*/ 51 w 123"/>
                <a:gd name="T17" fmla="*/ 16 h 39"/>
                <a:gd name="T18" fmla="*/ 55 w 123"/>
                <a:gd name="T19" fmla="*/ 20 h 39"/>
                <a:gd name="T20" fmla="*/ 81 w 123"/>
                <a:gd name="T21" fmla="*/ 16 h 39"/>
                <a:gd name="T22" fmla="*/ 95 w 123"/>
                <a:gd name="T23" fmla="*/ 4 h 39"/>
                <a:gd name="T24" fmla="*/ 121 w 123"/>
                <a:gd name="T25"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3" h="39">
                  <a:moveTo>
                    <a:pt x="121" y="0"/>
                  </a:moveTo>
                  <a:cubicBezTo>
                    <a:pt x="123" y="2"/>
                    <a:pt x="123" y="1"/>
                    <a:pt x="123" y="5"/>
                  </a:cubicBezTo>
                  <a:cubicBezTo>
                    <a:pt x="112" y="7"/>
                    <a:pt x="106" y="14"/>
                    <a:pt x="97" y="17"/>
                  </a:cubicBezTo>
                  <a:cubicBezTo>
                    <a:pt x="74" y="26"/>
                    <a:pt x="50" y="35"/>
                    <a:pt x="24" y="39"/>
                  </a:cubicBezTo>
                  <a:cubicBezTo>
                    <a:pt x="26" y="37"/>
                    <a:pt x="27" y="35"/>
                    <a:pt x="28" y="32"/>
                  </a:cubicBezTo>
                  <a:cubicBezTo>
                    <a:pt x="28" y="32"/>
                    <a:pt x="27" y="32"/>
                    <a:pt x="26" y="32"/>
                  </a:cubicBezTo>
                  <a:cubicBezTo>
                    <a:pt x="22" y="31"/>
                    <a:pt x="10" y="36"/>
                    <a:pt x="4" y="38"/>
                  </a:cubicBezTo>
                  <a:cubicBezTo>
                    <a:pt x="3" y="37"/>
                    <a:pt x="2" y="36"/>
                    <a:pt x="0" y="35"/>
                  </a:cubicBezTo>
                  <a:cubicBezTo>
                    <a:pt x="17" y="31"/>
                    <a:pt x="35" y="23"/>
                    <a:pt x="51" y="16"/>
                  </a:cubicBezTo>
                  <a:cubicBezTo>
                    <a:pt x="53" y="19"/>
                    <a:pt x="52" y="18"/>
                    <a:pt x="55" y="20"/>
                  </a:cubicBezTo>
                  <a:cubicBezTo>
                    <a:pt x="64" y="19"/>
                    <a:pt x="72" y="17"/>
                    <a:pt x="81" y="16"/>
                  </a:cubicBezTo>
                  <a:cubicBezTo>
                    <a:pt x="89" y="13"/>
                    <a:pt x="87" y="5"/>
                    <a:pt x="95" y="4"/>
                  </a:cubicBezTo>
                  <a:cubicBezTo>
                    <a:pt x="104" y="1"/>
                    <a:pt x="112" y="4"/>
                    <a:pt x="1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273"/>
            <p:cNvSpPr>
              <a:spLocks/>
            </p:cNvSpPr>
            <p:nvPr/>
          </p:nvSpPr>
          <p:spPr bwMode="auto">
            <a:xfrm>
              <a:off x="16734929" y="7852475"/>
              <a:ext cx="15875" cy="12700"/>
            </a:xfrm>
            <a:custGeom>
              <a:avLst/>
              <a:gdLst>
                <a:gd name="T0" fmla="*/ 3 w 6"/>
                <a:gd name="T1" fmla="*/ 0 h 5"/>
                <a:gd name="T2" fmla="*/ 0 w 6"/>
                <a:gd name="T3" fmla="*/ 5 h 5"/>
                <a:gd name="T4" fmla="*/ 5 w 6"/>
                <a:gd name="T5" fmla="*/ 4 h 5"/>
                <a:gd name="T6" fmla="*/ 6 w 6"/>
                <a:gd name="T7" fmla="*/ 0 h 5"/>
                <a:gd name="T8" fmla="*/ 3 w 6"/>
                <a:gd name="T9" fmla="*/ 0 h 5"/>
              </a:gdLst>
              <a:ahLst/>
              <a:cxnLst>
                <a:cxn ang="0">
                  <a:pos x="T0" y="T1"/>
                </a:cxn>
                <a:cxn ang="0">
                  <a:pos x="T2" y="T3"/>
                </a:cxn>
                <a:cxn ang="0">
                  <a:pos x="T4" y="T5"/>
                </a:cxn>
                <a:cxn ang="0">
                  <a:pos x="T6" y="T7"/>
                </a:cxn>
                <a:cxn ang="0">
                  <a:pos x="T8" y="T9"/>
                </a:cxn>
              </a:cxnLst>
              <a:rect l="0" t="0" r="r" b="b"/>
              <a:pathLst>
                <a:path w="6" h="5">
                  <a:moveTo>
                    <a:pt x="3" y="0"/>
                  </a:moveTo>
                  <a:cubicBezTo>
                    <a:pt x="1" y="3"/>
                    <a:pt x="1" y="2"/>
                    <a:pt x="0" y="5"/>
                  </a:cubicBezTo>
                  <a:cubicBezTo>
                    <a:pt x="2" y="5"/>
                    <a:pt x="3" y="5"/>
                    <a:pt x="5" y="4"/>
                  </a:cubicBezTo>
                  <a:cubicBezTo>
                    <a:pt x="5" y="3"/>
                    <a:pt x="5" y="2"/>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274"/>
            <p:cNvSpPr>
              <a:spLocks/>
            </p:cNvSpPr>
            <p:nvPr/>
          </p:nvSpPr>
          <p:spPr bwMode="auto">
            <a:xfrm>
              <a:off x="16231691" y="7876288"/>
              <a:ext cx="20638" cy="11113"/>
            </a:xfrm>
            <a:custGeom>
              <a:avLst/>
              <a:gdLst>
                <a:gd name="T0" fmla="*/ 3 w 8"/>
                <a:gd name="T1" fmla="*/ 0 h 4"/>
                <a:gd name="T2" fmla="*/ 8 w 8"/>
                <a:gd name="T3" fmla="*/ 1 h 4"/>
                <a:gd name="T4" fmla="*/ 5 w 8"/>
                <a:gd name="T5" fmla="*/ 3 h 4"/>
                <a:gd name="T6" fmla="*/ 0 w 8"/>
                <a:gd name="T7" fmla="*/ 4 h 4"/>
                <a:gd name="T8" fmla="*/ 1 w 8"/>
                <a:gd name="T9" fmla="*/ 1 h 4"/>
                <a:gd name="T10" fmla="*/ 3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3" y="0"/>
                  </a:moveTo>
                  <a:cubicBezTo>
                    <a:pt x="4" y="0"/>
                    <a:pt x="6" y="1"/>
                    <a:pt x="8" y="1"/>
                  </a:cubicBezTo>
                  <a:cubicBezTo>
                    <a:pt x="7" y="2"/>
                    <a:pt x="6" y="2"/>
                    <a:pt x="5" y="3"/>
                  </a:cubicBezTo>
                  <a:cubicBezTo>
                    <a:pt x="3" y="3"/>
                    <a:pt x="2" y="4"/>
                    <a:pt x="0" y="4"/>
                  </a:cubicBezTo>
                  <a:cubicBezTo>
                    <a:pt x="0" y="3"/>
                    <a:pt x="1" y="2"/>
                    <a:pt x="1" y="1"/>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275"/>
            <p:cNvSpPr>
              <a:spLocks/>
            </p:cNvSpPr>
            <p:nvPr/>
          </p:nvSpPr>
          <p:spPr bwMode="auto">
            <a:xfrm>
              <a:off x="17355641" y="7895338"/>
              <a:ext cx="39688" cy="12700"/>
            </a:xfrm>
            <a:custGeom>
              <a:avLst/>
              <a:gdLst>
                <a:gd name="T0" fmla="*/ 7 w 15"/>
                <a:gd name="T1" fmla="*/ 0 h 5"/>
                <a:gd name="T2" fmla="*/ 0 w 15"/>
                <a:gd name="T3" fmla="*/ 5 h 5"/>
                <a:gd name="T4" fmla="*/ 0 w 15"/>
                <a:gd name="T5" fmla="*/ 5 h 5"/>
                <a:gd name="T6" fmla="*/ 4 w 15"/>
                <a:gd name="T7" fmla="*/ 5 h 5"/>
                <a:gd name="T8" fmla="*/ 12 w 15"/>
                <a:gd name="T9" fmla="*/ 5 h 5"/>
                <a:gd name="T10" fmla="*/ 15 w 15"/>
                <a:gd name="T11" fmla="*/ 2 h 5"/>
                <a:gd name="T12" fmla="*/ 15 w 15"/>
                <a:gd name="T13" fmla="*/ 0 h 5"/>
                <a:gd name="T14" fmla="*/ 7 w 15"/>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
                  <a:moveTo>
                    <a:pt x="7" y="0"/>
                  </a:moveTo>
                  <a:cubicBezTo>
                    <a:pt x="5" y="1"/>
                    <a:pt x="2" y="3"/>
                    <a:pt x="0" y="5"/>
                  </a:cubicBezTo>
                  <a:cubicBezTo>
                    <a:pt x="0" y="5"/>
                    <a:pt x="0" y="5"/>
                    <a:pt x="0" y="5"/>
                  </a:cubicBezTo>
                  <a:cubicBezTo>
                    <a:pt x="1" y="5"/>
                    <a:pt x="3" y="5"/>
                    <a:pt x="4" y="5"/>
                  </a:cubicBezTo>
                  <a:cubicBezTo>
                    <a:pt x="7" y="4"/>
                    <a:pt x="8" y="4"/>
                    <a:pt x="12" y="5"/>
                  </a:cubicBezTo>
                  <a:cubicBezTo>
                    <a:pt x="13" y="4"/>
                    <a:pt x="14" y="3"/>
                    <a:pt x="15" y="2"/>
                  </a:cubicBezTo>
                  <a:cubicBezTo>
                    <a:pt x="15" y="1"/>
                    <a:pt x="15" y="0"/>
                    <a:pt x="15" y="0"/>
                  </a:cubicBezTo>
                  <a:cubicBezTo>
                    <a:pt x="12"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276"/>
            <p:cNvSpPr>
              <a:spLocks/>
            </p:cNvSpPr>
            <p:nvPr/>
          </p:nvSpPr>
          <p:spPr bwMode="auto">
            <a:xfrm>
              <a:off x="15888791" y="7941375"/>
              <a:ext cx="52388" cy="23813"/>
            </a:xfrm>
            <a:custGeom>
              <a:avLst/>
              <a:gdLst>
                <a:gd name="T0" fmla="*/ 11 w 20"/>
                <a:gd name="T1" fmla="*/ 0 h 9"/>
                <a:gd name="T2" fmla="*/ 20 w 20"/>
                <a:gd name="T3" fmla="*/ 1 h 9"/>
                <a:gd name="T4" fmla="*/ 18 w 20"/>
                <a:gd name="T5" fmla="*/ 4 h 9"/>
                <a:gd name="T6" fmla="*/ 0 w 20"/>
                <a:gd name="T7" fmla="*/ 7 h 9"/>
                <a:gd name="T8" fmla="*/ 11 w 20"/>
                <a:gd name="T9" fmla="*/ 0 h 9"/>
              </a:gdLst>
              <a:ahLst/>
              <a:cxnLst>
                <a:cxn ang="0">
                  <a:pos x="T0" y="T1"/>
                </a:cxn>
                <a:cxn ang="0">
                  <a:pos x="T2" y="T3"/>
                </a:cxn>
                <a:cxn ang="0">
                  <a:pos x="T4" y="T5"/>
                </a:cxn>
                <a:cxn ang="0">
                  <a:pos x="T6" y="T7"/>
                </a:cxn>
                <a:cxn ang="0">
                  <a:pos x="T8" y="T9"/>
                </a:cxn>
              </a:cxnLst>
              <a:rect l="0" t="0" r="r" b="b"/>
              <a:pathLst>
                <a:path w="20" h="9">
                  <a:moveTo>
                    <a:pt x="11" y="0"/>
                  </a:moveTo>
                  <a:cubicBezTo>
                    <a:pt x="14" y="0"/>
                    <a:pt x="17" y="1"/>
                    <a:pt x="20" y="1"/>
                  </a:cubicBezTo>
                  <a:cubicBezTo>
                    <a:pt x="19" y="2"/>
                    <a:pt x="18" y="3"/>
                    <a:pt x="18" y="4"/>
                  </a:cubicBezTo>
                  <a:cubicBezTo>
                    <a:pt x="12" y="5"/>
                    <a:pt x="3" y="9"/>
                    <a:pt x="0" y="7"/>
                  </a:cubicBezTo>
                  <a:cubicBezTo>
                    <a:pt x="4" y="4"/>
                    <a:pt x="7"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277"/>
            <p:cNvSpPr>
              <a:spLocks/>
            </p:cNvSpPr>
            <p:nvPr/>
          </p:nvSpPr>
          <p:spPr bwMode="auto">
            <a:xfrm>
              <a:off x="16288841" y="7992175"/>
              <a:ext cx="47625" cy="23813"/>
            </a:xfrm>
            <a:custGeom>
              <a:avLst/>
              <a:gdLst>
                <a:gd name="T0" fmla="*/ 8 w 18"/>
                <a:gd name="T1" fmla="*/ 0 h 9"/>
                <a:gd name="T2" fmla="*/ 18 w 18"/>
                <a:gd name="T3" fmla="*/ 2 h 9"/>
                <a:gd name="T4" fmla="*/ 18 w 18"/>
                <a:gd name="T5" fmla="*/ 3 h 9"/>
                <a:gd name="T6" fmla="*/ 0 w 18"/>
                <a:gd name="T7" fmla="*/ 9 h 9"/>
                <a:gd name="T8" fmla="*/ 2 w 18"/>
                <a:gd name="T9" fmla="*/ 6 h 9"/>
                <a:gd name="T10" fmla="*/ 8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8" y="0"/>
                  </a:moveTo>
                  <a:cubicBezTo>
                    <a:pt x="13" y="0"/>
                    <a:pt x="16" y="0"/>
                    <a:pt x="18" y="2"/>
                  </a:cubicBezTo>
                  <a:cubicBezTo>
                    <a:pt x="18" y="2"/>
                    <a:pt x="18" y="3"/>
                    <a:pt x="18" y="3"/>
                  </a:cubicBezTo>
                  <a:cubicBezTo>
                    <a:pt x="12" y="5"/>
                    <a:pt x="6" y="7"/>
                    <a:pt x="0" y="9"/>
                  </a:cubicBezTo>
                  <a:cubicBezTo>
                    <a:pt x="1" y="8"/>
                    <a:pt x="1" y="7"/>
                    <a:pt x="2" y="6"/>
                  </a:cubicBezTo>
                  <a:cubicBezTo>
                    <a:pt x="5" y="4"/>
                    <a:pt x="6" y="3"/>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278"/>
            <p:cNvSpPr>
              <a:spLocks/>
            </p:cNvSpPr>
            <p:nvPr/>
          </p:nvSpPr>
          <p:spPr bwMode="auto">
            <a:xfrm>
              <a:off x="15396666" y="7996938"/>
              <a:ext cx="277813" cy="68263"/>
            </a:xfrm>
            <a:custGeom>
              <a:avLst/>
              <a:gdLst>
                <a:gd name="T0" fmla="*/ 80 w 106"/>
                <a:gd name="T1" fmla="*/ 0 h 26"/>
                <a:gd name="T2" fmla="*/ 106 w 106"/>
                <a:gd name="T3" fmla="*/ 2 h 26"/>
                <a:gd name="T4" fmla="*/ 106 w 106"/>
                <a:gd name="T5" fmla="*/ 3 h 26"/>
                <a:gd name="T6" fmla="*/ 102 w 106"/>
                <a:gd name="T7" fmla="*/ 8 h 26"/>
                <a:gd name="T8" fmla="*/ 60 w 106"/>
                <a:gd name="T9" fmla="*/ 16 h 26"/>
                <a:gd name="T10" fmla="*/ 44 w 106"/>
                <a:gd name="T11" fmla="*/ 14 h 26"/>
                <a:gd name="T12" fmla="*/ 30 w 106"/>
                <a:gd name="T13" fmla="*/ 23 h 26"/>
                <a:gd name="T14" fmla="*/ 2 w 106"/>
                <a:gd name="T15" fmla="*/ 22 h 26"/>
                <a:gd name="T16" fmla="*/ 0 w 106"/>
                <a:gd name="T17" fmla="*/ 19 h 26"/>
                <a:gd name="T18" fmla="*/ 28 w 106"/>
                <a:gd name="T19" fmla="*/ 10 h 26"/>
                <a:gd name="T20" fmla="*/ 80 w 106"/>
                <a:gd name="T21"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26">
                  <a:moveTo>
                    <a:pt x="80" y="0"/>
                  </a:moveTo>
                  <a:cubicBezTo>
                    <a:pt x="89" y="1"/>
                    <a:pt x="97" y="1"/>
                    <a:pt x="106" y="2"/>
                  </a:cubicBezTo>
                  <a:cubicBezTo>
                    <a:pt x="106" y="2"/>
                    <a:pt x="106" y="3"/>
                    <a:pt x="106" y="3"/>
                  </a:cubicBezTo>
                  <a:cubicBezTo>
                    <a:pt x="105" y="5"/>
                    <a:pt x="103" y="6"/>
                    <a:pt x="102" y="8"/>
                  </a:cubicBezTo>
                  <a:cubicBezTo>
                    <a:pt x="91" y="11"/>
                    <a:pt x="72" y="15"/>
                    <a:pt x="60" y="16"/>
                  </a:cubicBezTo>
                  <a:cubicBezTo>
                    <a:pt x="55" y="16"/>
                    <a:pt x="50" y="15"/>
                    <a:pt x="44" y="14"/>
                  </a:cubicBezTo>
                  <a:cubicBezTo>
                    <a:pt x="40" y="17"/>
                    <a:pt x="35" y="20"/>
                    <a:pt x="30" y="23"/>
                  </a:cubicBezTo>
                  <a:cubicBezTo>
                    <a:pt x="22" y="25"/>
                    <a:pt x="4" y="26"/>
                    <a:pt x="2" y="22"/>
                  </a:cubicBezTo>
                  <a:cubicBezTo>
                    <a:pt x="0" y="20"/>
                    <a:pt x="2" y="22"/>
                    <a:pt x="0" y="19"/>
                  </a:cubicBezTo>
                  <a:cubicBezTo>
                    <a:pt x="10" y="17"/>
                    <a:pt x="20" y="12"/>
                    <a:pt x="28" y="10"/>
                  </a:cubicBezTo>
                  <a:cubicBezTo>
                    <a:pt x="43" y="5"/>
                    <a:pt x="70" y="12"/>
                    <a:pt x="8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279"/>
            <p:cNvSpPr>
              <a:spLocks/>
            </p:cNvSpPr>
            <p:nvPr/>
          </p:nvSpPr>
          <p:spPr bwMode="auto">
            <a:xfrm>
              <a:off x="16823829" y="8004875"/>
              <a:ext cx="138113" cy="57150"/>
            </a:xfrm>
            <a:custGeom>
              <a:avLst/>
              <a:gdLst>
                <a:gd name="T0" fmla="*/ 39 w 53"/>
                <a:gd name="T1" fmla="*/ 0 h 22"/>
                <a:gd name="T2" fmla="*/ 53 w 53"/>
                <a:gd name="T3" fmla="*/ 1 h 22"/>
                <a:gd name="T4" fmla="*/ 51 w 53"/>
                <a:gd name="T5" fmla="*/ 2 h 22"/>
                <a:gd name="T6" fmla="*/ 0 w 53"/>
                <a:gd name="T7" fmla="*/ 17 h 22"/>
                <a:gd name="T8" fmla="*/ 2 w 53"/>
                <a:gd name="T9" fmla="*/ 12 h 22"/>
                <a:gd name="T10" fmla="*/ 39 w 53"/>
                <a:gd name="T11" fmla="*/ 0 h 22"/>
              </a:gdLst>
              <a:ahLst/>
              <a:cxnLst>
                <a:cxn ang="0">
                  <a:pos x="T0" y="T1"/>
                </a:cxn>
                <a:cxn ang="0">
                  <a:pos x="T2" y="T3"/>
                </a:cxn>
                <a:cxn ang="0">
                  <a:pos x="T4" y="T5"/>
                </a:cxn>
                <a:cxn ang="0">
                  <a:pos x="T6" y="T7"/>
                </a:cxn>
                <a:cxn ang="0">
                  <a:pos x="T8" y="T9"/>
                </a:cxn>
                <a:cxn ang="0">
                  <a:pos x="T10" y="T11"/>
                </a:cxn>
              </a:cxnLst>
              <a:rect l="0" t="0" r="r" b="b"/>
              <a:pathLst>
                <a:path w="53" h="22">
                  <a:moveTo>
                    <a:pt x="39" y="0"/>
                  </a:moveTo>
                  <a:cubicBezTo>
                    <a:pt x="44" y="0"/>
                    <a:pt x="49" y="1"/>
                    <a:pt x="53" y="1"/>
                  </a:cubicBezTo>
                  <a:cubicBezTo>
                    <a:pt x="53" y="1"/>
                    <a:pt x="52" y="2"/>
                    <a:pt x="51" y="2"/>
                  </a:cubicBezTo>
                  <a:cubicBezTo>
                    <a:pt x="46" y="8"/>
                    <a:pt x="3" y="22"/>
                    <a:pt x="0" y="17"/>
                  </a:cubicBezTo>
                  <a:cubicBezTo>
                    <a:pt x="1" y="16"/>
                    <a:pt x="2" y="14"/>
                    <a:pt x="2" y="12"/>
                  </a:cubicBezTo>
                  <a:cubicBezTo>
                    <a:pt x="13" y="9"/>
                    <a:pt x="30" y="6"/>
                    <a:pt x="3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280"/>
            <p:cNvSpPr>
              <a:spLocks/>
            </p:cNvSpPr>
            <p:nvPr/>
          </p:nvSpPr>
          <p:spPr bwMode="auto">
            <a:xfrm>
              <a:off x="16166604" y="8009638"/>
              <a:ext cx="117475" cy="47625"/>
            </a:xfrm>
            <a:custGeom>
              <a:avLst/>
              <a:gdLst>
                <a:gd name="T0" fmla="*/ 40 w 45"/>
                <a:gd name="T1" fmla="*/ 0 h 18"/>
                <a:gd name="T2" fmla="*/ 45 w 45"/>
                <a:gd name="T3" fmla="*/ 2 h 18"/>
                <a:gd name="T4" fmla="*/ 45 w 45"/>
                <a:gd name="T5" fmla="*/ 3 h 18"/>
                <a:gd name="T6" fmla="*/ 0 w 45"/>
                <a:gd name="T7" fmla="*/ 9 h 18"/>
                <a:gd name="T8" fmla="*/ 1 w 45"/>
                <a:gd name="T9" fmla="*/ 7 h 18"/>
                <a:gd name="T10" fmla="*/ 40 w 45"/>
                <a:gd name="T11" fmla="*/ 0 h 18"/>
              </a:gdLst>
              <a:ahLst/>
              <a:cxnLst>
                <a:cxn ang="0">
                  <a:pos x="T0" y="T1"/>
                </a:cxn>
                <a:cxn ang="0">
                  <a:pos x="T2" y="T3"/>
                </a:cxn>
                <a:cxn ang="0">
                  <a:pos x="T4" y="T5"/>
                </a:cxn>
                <a:cxn ang="0">
                  <a:pos x="T6" y="T7"/>
                </a:cxn>
                <a:cxn ang="0">
                  <a:pos x="T8" y="T9"/>
                </a:cxn>
                <a:cxn ang="0">
                  <a:pos x="T10" y="T11"/>
                </a:cxn>
              </a:cxnLst>
              <a:rect l="0" t="0" r="r" b="b"/>
              <a:pathLst>
                <a:path w="45" h="18">
                  <a:moveTo>
                    <a:pt x="40" y="0"/>
                  </a:moveTo>
                  <a:cubicBezTo>
                    <a:pt x="42" y="1"/>
                    <a:pt x="44" y="1"/>
                    <a:pt x="45" y="2"/>
                  </a:cubicBezTo>
                  <a:cubicBezTo>
                    <a:pt x="45" y="2"/>
                    <a:pt x="45" y="2"/>
                    <a:pt x="45" y="3"/>
                  </a:cubicBezTo>
                  <a:cubicBezTo>
                    <a:pt x="36" y="6"/>
                    <a:pt x="8" y="18"/>
                    <a:pt x="0" y="9"/>
                  </a:cubicBezTo>
                  <a:cubicBezTo>
                    <a:pt x="0" y="8"/>
                    <a:pt x="1" y="7"/>
                    <a:pt x="1" y="7"/>
                  </a:cubicBezTo>
                  <a:cubicBezTo>
                    <a:pt x="12" y="6"/>
                    <a:pt x="32" y="5"/>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281"/>
            <p:cNvSpPr>
              <a:spLocks/>
            </p:cNvSpPr>
            <p:nvPr/>
          </p:nvSpPr>
          <p:spPr bwMode="auto">
            <a:xfrm>
              <a:off x="16731754" y="8012813"/>
              <a:ext cx="44450" cy="17463"/>
            </a:xfrm>
            <a:custGeom>
              <a:avLst/>
              <a:gdLst>
                <a:gd name="T0" fmla="*/ 12 w 17"/>
                <a:gd name="T1" fmla="*/ 0 h 7"/>
                <a:gd name="T2" fmla="*/ 17 w 17"/>
                <a:gd name="T3" fmla="*/ 0 h 7"/>
                <a:gd name="T4" fmla="*/ 17 w 17"/>
                <a:gd name="T5" fmla="*/ 1 h 7"/>
                <a:gd name="T6" fmla="*/ 14 w 17"/>
                <a:gd name="T7" fmla="*/ 4 h 7"/>
                <a:gd name="T8" fmla="*/ 13 w 17"/>
                <a:gd name="T9" fmla="*/ 7 h 7"/>
                <a:gd name="T10" fmla="*/ 0 w 17"/>
                <a:gd name="T11" fmla="*/ 6 h 7"/>
                <a:gd name="T12" fmla="*/ 1 w 17"/>
                <a:gd name="T13" fmla="*/ 3 h 7"/>
                <a:gd name="T14" fmla="*/ 12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2" y="0"/>
                  </a:moveTo>
                  <a:cubicBezTo>
                    <a:pt x="13" y="0"/>
                    <a:pt x="15" y="0"/>
                    <a:pt x="17" y="0"/>
                  </a:cubicBezTo>
                  <a:cubicBezTo>
                    <a:pt x="17" y="0"/>
                    <a:pt x="17" y="0"/>
                    <a:pt x="17" y="1"/>
                  </a:cubicBezTo>
                  <a:cubicBezTo>
                    <a:pt x="16" y="2"/>
                    <a:pt x="15" y="3"/>
                    <a:pt x="14" y="4"/>
                  </a:cubicBezTo>
                  <a:cubicBezTo>
                    <a:pt x="14" y="5"/>
                    <a:pt x="13" y="6"/>
                    <a:pt x="13" y="7"/>
                  </a:cubicBezTo>
                  <a:cubicBezTo>
                    <a:pt x="8" y="6"/>
                    <a:pt x="4" y="6"/>
                    <a:pt x="0" y="6"/>
                  </a:cubicBezTo>
                  <a:cubicBezTo>
                    <a:pt x="0" y="5"/>
                    <a:pt x="1" y="4"/>
                    <a:pt x="1" y="3"/>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282"/>
            <p:cNvSpPr>
              <a:spLocks/>
            </p:cNvSpPr>
            <p:nvPr/>
          </p:nvSpPr>
          <p:spPr bwMode="auto">
            <a:xfrm>
              <a:off x="16404729" y="8022338"/>
              <a:ext cx="31750" cy="11113"/>
            </a:xfrm>
            <a:custGeom>
              <a:avLst/>
              <a:gdLst>
                <a:gd name="T0" fmla="*/ 3 w 12"/>
                <a:gd name="T1" fmla="*/ 0 h 4"/>
                <a:gd name="T2" fmla="*/ 12 w 12"/>
                <a:gd name="T3" fmla="*/ 1 h 4"/>
                <a:gd name="T4" fmla="*/ 10 w 12"/>
                <a:gd name="T5" fmla="*/ 4 h 4"/>
                <a:gd name="T6" fmla="*/ 8 w 12"/>
                <a:gd name="T7" fmla="*/ 4 h 4"/>
                <a:gd name="T8" fmla="*/ 0 w 12"/>
                <a:gd name="T9" fmla="*/ 3 h 4"/>
                <a:gd name="T10" fmla="*/ 1 w 12"/>
                <a:gd name="T11" fmla="*/ 1 h 4"/>
                <a:gd name="T12" fmla="*/ 3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3" y="0"/>
                  </a:moveTo>
                  <a:cubicBezTo>
                    <a:pt x="6" y="0"/>
                    <a:pt x="9" y="0"/>
                    <a:pt x="12" y="1"/>
                  </a:cubicBezTo>
                  <a:cubicBezTo>
                    <a:pt x="11" y="2"/>
                    <a:pt x="10" y="3"/>
                    <a:pt x="10" y="4"/>
                  </a:cubicBezTo>
                  <a:cubicBezTo>
                    <a:pt x="9" y="4"/>
                    <a:pt x="9" y="4"/>
                    <a:pt x="8" y="4"/>
                  </a:cubicBezTo>
                  <a:cubicBezTo>
                    <a:pt x="5" y="4"/>
                    <a:pt x="3" y="3"/>
                    <a:pt x="0" y="3"/>
                  </a:cubicBezTo>
                  <a:cubicBezTo>
                    <a:pt x="1" y="2"/>
                    <a:pt x="1" y="1"/>
                    <a:pt x="1" y="1"/>
                  </a:cubicBezTo>
                  <a:cubicBezTo>
                    <a:pt x="2"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283"/>
            <p:cNvSpPr>
              <a:spLocks/>
            </p:cNvSpPr>
            <p:nvPr/>
          </p:nvSpPr>
          <p:spPr bwMode="auto">
            <a:xfrm>
              <a:off x="16839704" y="8044563"/>
              <a:ext cx="193675" cy="65088"/>
            </a:xfrm>
            <a:custGeom>
              <a:avLst/>
              <a:gdLst>
                <a:gd name="T0" fmla="*/ 68 w 74"/>
                <a:gd name="T1" fmla="*/ 0 h 25"/>
                <a:gd name="T2" fmla="*/ 74 w 74"/>
                <a:gd name="T3" fmla="*/ 1 h 25"/>
                <a:gd name="T4" fmla="*/ 74 w 74"/>
                <a:gd name="T5" fmla="*/ 2 h 25"/>
                <a:gd name="T6" fmla="*/ 0 w 74"/>
                <a:gd name="T7" fmla="*/ 25 h 25"/>
                <a:gd name="T8" fmla="*/ 2 w 74"/>
                <a:gd name="T9" fmla="*/ 21 h 25"/>
                <a:gd name="T10" fmla="*/ 17 w 74"/>
                <a:gd name="T11" fmla="*/ 14 h 25"/>
                <a:gd name="T12" fmla="*/ 32 w 74"/>
                <a:gd name="T13" fmla="*/ 13 h 25"/>
                <a:gd name="T14" fmla="*/ 68 w 74"/>
                <a:gd name="T15" fmla="*/ 0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25">
                  <a:moveTo>
                    <a:pt x="68" y="0"/>
                  </a:moveTo>
                  <a:cubicBezTo>
                    <a:pt x="70" y="1"/>
                    <a:pt x="72" y="1"/>
                    <a:pt x="74" y="1"/>
                  </a:cubicBezTo>
                  <a:cubicBezTo>
                    <a:pt x="74" y="2"/>
                    <a:pt x="74" y="2"/>
                    <a:pt x="74" y="2"/>
                  </a:cubicBezTo>
                  <a:cubicBezTo>
                    <a:pt x="62" y="12"/>
                    <a:pt x="19" y="24"/>
                    <a:pt x="0" y="25"/>
                  </a:cubicBezTo>
                  <a:cubicBezTo>
                    <a:pt x="1" y="24"/>
                    <a:pt x="2" y="23"/>
                    <a:pt x="2" y="21"/>
                  </a:cubicBezTo>
                  <a:cubicBezTo>
                    <a:pt x="10" y="19"/>
                    <a:pt x="12" y="16"/>
                    <a:pt x="17" y="14"/>
                  </a:cubicBezTo>
                  <a:cubicBezTo>
                    <a:pt x="22" y="13"/>
                    <a:pt x="27" y="13"/>
                    <a:pt x="32" y="13"/>
                  </a:cubicBezTo>
                  <a:cubicBezTo>
                    <a:pt x="44" y="9"/>
                    <a:pt x="56" y="4"/>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284"/>
            <p:cNvSpPr>
              <a:spLocks/>
            </p:cNvSpPr>
            <p:nvPr/>
          </p:nvSpPr>
          <p:spPr bwMode="auto">
            <a:xfrm>
              <a:off x="16585704" y="8049325"/>
              <a:ext cx="85725" cy="33338"/>
            </a:xfrm>
            <a:custGeom>
              <a:avLst/>
              <a:gdLst>
                <a:gd name="T0" fmla="*/ 30 w 33"/>
                <a:gd name="T1" fmla="*/ 0 h 13"/>
                <a:gd name="T2" fmla="*/ 33 w 33"/>
                <a:gd name="T3" fmla="*/ 0 h 13"/>
                <a:gd name="T4" fmla="*/ 33 w 33"/>
                <a:gd name="T5" fmla="*/ 3 h 13"/>
                <a:gd name="T6" fmla="*/ 1 w 33"/>
                <a:gd name="T7" fmla="*/ 13 h 13"/>
                <a:gd name="T8" fmla="*/ 0 w 33"/>
                <a:gd name="T9" fmla="*/ 11 h 13"/>
                <a:gd name="T10" fmla="*/ 2 w 33"/>
                <a:gd name="T11" fmla="*/ 9 h 13"/>
                <a:gd name="T12" fmla="*/ 30 w 33"/>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33" h="13">
                  <a:moveTo>
                    <a:pt x="30" y="0"/>
                  </a:moveTo>
                  <a:cubicBezTo>
                    <a:pt x="31" y="0"/>
                    <a:pt x="32" y="0"/>
                    <a:pt x="33" y="0"/>
                  </a:cubicBezTo>
                  <a:cubicBezTo>
                    <a:pt x="33" y="1"/>
                    <a:pt x="33" y="2"/>
                    <a:pt x="33" y="3"/>
                  </a:cubicBezTo>
                  <a:cubicBezTo>
                    <a:pt x="23" y="7"/>
                    <a:pt x="15" y="12"/>
                    <a:pt x="1" y="13"/>
                  </a:cubicBezTo>
                  <a:cubicBezTo>
                    <a:pt x="1" y="12"/>
                    <a:pt x="1" y="11"/>
                    <a:pt x="0" y="11"/>
                  </a:cubicBezTo>
                  <a:cubicBezTo>
                    <a:pt x="1" y="10"/>
                    <a:pt x="2" y="10"/>
                    <a:pt x="2" y="9"/>
                  </a:cubicBezTo>
                  <a:cubicBezTo>
                    <a:pt x="13" y="7"/>
                    <a:pt x="24" y="5"/>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285"/>
            <p:cNvSpPr>
              <a:spLocks/>
            </p:cNvSpPr>
            <p:nvPr/>
          </p:nvSpPr>
          <p:spPr bwMode="auto">
            <a:xfrm>
              <a:off x="16752391" y="8057263"/>
              <a:ext cx="58738" cy="23813"/>
            </a:xfrm>
            <a:custGeom>
              <a:avLst/>
              <a:gdLst>
                <a:gd name="T0" fmla="*/ 10 w 22"/>
                <a:gd name="T1" fmla="*/ 0 h 9"/>
                <a:gd name="T2" fmla="*/ 22 w 22"/>
                <a:gd name="T3" fmla="*/ 3 h 9"/>
                <a:gd name="T4" fmla="*/ 21 w 22"/>
                <a:gd name="T5" fmla="*/ 5 h 9"/>
                <a:gd name="T6" fmla="*/ 0 w 22"/>
                <a:gd name="T7" fmla="*/ 9 h 9"/>
                <a:gd name="T8" fmla="*/ 0 w 22"/>
                <a:gd name="T9" fmla="*/ 6 h 9"/>
                <a:gd name="T10" fmla="*/ 10 w 22"/>
                <a:gd name="T11" fmla="*/ 0 h 9"/>
              </a:gdLst>
              <a:ahLst/>
              <a:cxnLst>
                <a:cxn ang="0">
                  <a:pos x="T0" y="T1"/>
                </a:cxn>
                <a:cxn ang="0">
                  <a:pos x="T2" y="T3"/>
                </a:cxn>
                <a:cxn ang="0">
                  <a:pos x="T4" y="T5"/>
                </a:cxn>
                <a:cxn ang="0">
                  <a:pos x="T6" y="T7"/>
                </a:cxn>
                <a:cxn ang="0">
                  <a:pos x="T8" y="T9"/>
                </a:cxn>
                <a:cxn ang="0">
                  <a:pos x="T10" y="T11"/>
                </a:cxn>
              </a:cxnLst>
              <a:rect l="0" t="0" r="r" b="b"/>
              <a:pathLst>
                <a:path w="22" h="9">
                  <a:moveTo>
                    <a:pt x="10" y="0"/>
                  </a:moveTo>
                  <a:cubicBezTo>
                    <a:pt x="14" y="1"/>
                    <a:pt x="18" y="2"/>
                    <a:pt x="22" y="3"/>
                  </a:cubicBezTo>
                  <a:cubicBezTo>
                    <a:pt x="21" y="4"/>
                    <a:pt x="21" y="4"/>
                    <a:pt x="21" y="5"/>
                  </a:cubicBezTo>
                  <a:cubicBezTo>
                    <a:pt x="14" y="6"/>
                    <a:pt x="7" y="7"/>
                    <a:pt x="0" y="9"/>
                  </a:cubicBezTo>
                  <a:cubicBezTo>
                    <a:pt x="0" y="8"/>
                    <a:pt x="0" y="7"/>
                    <a:pt x="0" y="6"/>
                  </a:cubicBezTo>
                  <a:cubicBezTo>
                    <a:pt x="3" y="4"/>
                    <a:pt x="7"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286"/>
            <p:cNvSpPr>
              <a:spLocks/>
            </p:cNvSpPr>
            <p:nvPr/>
          </p:nvSpPr>
          <p:spPr bwMode="auto">
            <a:xfrm>
              <a:off x="14880729" y="8062025"/>
              <a:ext cx="908050" cy="406400"/>
            </a:xfrm>
            <a:custGeom>
              <a:avLst/>
              <a:gdLst>
                <a:gd name="T0" fmla="*/ 290 w 347"/>
                <a:gd name="T1" fmla="*/ 0 h 155"/>
                <a:gd name="T2" fmla="*/ 296 w 347"/>
                <a:gd name="T3" fmla="*/ 5 h 155"/>
                <a:gd name="T4" fmla="*/ 292 w 347"/>
                <a:gd name="T5" fmla="*/ 11 h 155"/>
                <a:gd name="T6" fmla="*/ 296 w 347"/>
                <a:gd name="T7" fmla="*/ 12 h 155"/>
                <a:gd name="T8" fmla="*/ 292 w 347"/>
                <a:gd name="T9" fmla="*/ 16 h 155"/>
                <a:gd name="T10" fmla="*/ 170 w 347"/>
                <a:gd name="T11" fmla="*/ 72 h 155"/>
                <a:gd name="T12" fmla="*/ 171 w 347"/>
                <a:gd name="T13" fmla="*/ 73 h 155"/>
                <a:gd name="T14" fmla="*/ 262 w 347"/>
                <a:gd name="T15" fmla="*/ 66 h 155"/>
                <a:gd name="T16" fmla="*/ 255 w 347"/>
                <a:gd name="T17" fmla="*/ 71 h 155"/>
                <a:gd name="T18" fmla="*/ 256 w 347"/>
                <a:gd name="T19" fmla="*/ 73 h 155"/>
                <a:gd name="T20" fmla="*/ 257 w 347"/>
                <a:gd name="T21" fmla="*/ 73 h 155"/>
                <a:gd name="T22" fmla="*/ 281 w 347"/>
                <a:gd name="T23" fmla="*/ 60 h 155"/>
                <a:gd name="T24" fmla="*/ 308 w 347"/>
                <a:gd name="T25" fmla="*/ 59 h 155"/>
                <a:gd name="T26" fmla="*/ 347 w 347"/>
                <a:gd name="T27" fmla="*/ 48 h 155"/>
                <a:gd name="T28" fmla="*/ 347 w 347"/>
                <a:gd name="T29" fmla="*/ 49 h 155"/>
                <a:gd name="T30" fmla="*/ 345 w 347"/>
                <a:gd name="T31" fmla="*/ 52 h 155"/>
                <a:gd name="T32" fmla="*/ 240 w 347"/>
                <a:gd name="T33" fmla="*/ 83 h 155"/>
                <a:gd name="T34" fmla="*/ 196 w 347"/>
                <a:gd name="T35" fmla="*/ 88 h 155"/>
                <a:gd name="T36" fmla="*/ 201 w 347"/>
                <a:gd name="T37" fmla="*/ 91 h 155"/>
                <a:gd name="T38" fmla="*/ 199 w 347"/>
                <a:gd name="T39" fmla="*/ 91 h 155"/>
                <a:gd name="T40" fmla="*/ 55 w 347"/>
                <a:gd name="T41" fmla="*/ 130 h 155"/>
                <a:gd name="T42" fmla="*/ 56 w 347"/>
                <a:gd name="T43" fmla="*/ 138 h 155"/>
                <a:gd name="T44" fmla="*/ 0 w 347"/>
                <a:gd name="T45" fmla="*/ 151 h 155"/>
                <a:gd name="T46" fmla="*/ 0 w 347"/>
                <a:gd name="T47" fmla="*/ 150 h 155"/>
                <a:gd name="T48" fmla="*/ 2 w 347"/>
                <a:gd name="T49" fmla="*/ 147 h 155"/>
                <a:gd name="T50" fmla="*/ 24 w 347"/>
                <a:gd name="T51" fmla="*/ 142 h 155"/>
                <a:gd name="T52" fmla="*/ 20 w 347"/>
                <a:gd name="T53" fmla="*/ 137 h 155"/>
                <a:gd name="T54" fmla="*/ 44 w 347"/>
                <a:gd name="T55" fmla="*/ 128 h 155"/>
                <a:gd name="T56" fmla="*/ 37 w 347"/>
                <a:gd name="T57" fmla="*/ 128 h 155"/>
                <a:gd name="T58" fmla="*/ 29 w 347"/>
                <a:gd name="T59" fmla="*/ 124 h 155"/>
                <a:gd name="T60" fmla="*/ 32 w 347"/>
                <a:gd name="T61" fmla="*/ 120 h 155"/>
                <a:gd name="T62" fmla="*/ 54 w 347"/>
                <a:gd name="T63" fmla="*/ 115 h 155"/>
                <a:gd name="T64" fmla="*/ 58 w 347"/>
                <a:gd name="T65" fmla="*/ 112 h 155"/>
                <a:gd name="T66" fmla="*/ 53 w 347"/>
                <a:gd name="T67" fmla="*/ 109 h 155"/>
                <a:gd name="T68" fmla="*/ 58 w 347"/>
                <a:gd name="T69" fmla="*/ 103 h 155"/>
                <a:gd name="T70" fmla="*/ 81 w 347"/>
                <a:gd name="T71" fmla="*/ 101 h 155"/>
                <a:gd name="T72" fmla="*/ 100 w 347"/>
                <a:gd name="T73" fmla="*/ 85 h 155"/>
                <a:gd name="T74" fmla="*/ 99 w 347"/>
                <a:gd name="T75" fmla="*/ 83 h 155"/>
                <a:gd name="T76" fmla="*/ 91 w 347"/>
                <a:gd name="T77" fmla="*/ 84 h 155"/>
                <a:gd name="T78" fmla="*/ 92 w 347"/>
                <a:gd name="T79" fmla="*/ 80 h 155"/>
                <a:gd name="T80" fmla="*/ 107 w 347"/>
                <a:gd name="T81" fmla="*/ 72 h 155"/>
                <a:gd name="T82" fmla="*/ 122 w 347"/>
                <a:gd name="T83" fmla="*/ 71 h 155"/>
                <a:gd name="T84" fmla="*/ 123 w 347"/>
                <a:gd name="T85" fmla="*/ 72 h 155"/>
                <a:gd name="T86" fmla="*/ 121 w 347"/>
                <a:gd name="T87" fmla="*/ 75 h 155"/>
                <a:gd name="T88" fmla="*/ 118 w 347"/>
                <a:gd name="T89" fmla="*/ 77 h 155"/>
                <a:gd name="T90" fmla="*/ 119 w 347"/>
                <a:gd name="T91" fmla="*/ 79 h 155"/>
                <a:gd name="T92" fmla="*/ 125 w 347"/>
                <a:gd name="T93" fmla="*/ 79 h 155"/>
                <a:gd name="T94" fmla="*/ 132 w 347"/>
                <a:gd name="T95" fmla="*/ 73 h 155"/>
                <a:gd name="T96" fmla="*/ 126 w 347"/>
                <a:gd name="T97" fmla="*/ 67 h 155"/>
                <a:gd name="T98" fmla="*/ 106 w 347"/>
                <a:gd name="T99" fmla="*/ 67 h 155"/>
                <a:gd name="T100" fmla="*/ 108 w 347"/>
                <a:gd name="T101" fmla="*/ 64 h 155"/>
                <a:gd name="T102" fmla="*/ 157 w 347"/>
                <a:gd name="T103" fmla="*/ 50 h 155"/>
                <a:gd name="T104" fmla="*/ 157 w 347"/>
                <a:gd name="T105" fmla="*/ 43 h 155"/>
                <a:gd name="T106" fmla="*/ 184 w 347"/>
                <a:gd name="T107" fmla="*/ 30 h 155"/>
                <a:gd name="T108" fmla="*/ 183 w 347"/>
                <a:gd name="T109" fmla="*/ 28 h 155"/>
                <a:gd name="T110" fmla="*/ 162 w 347"/>
                <a:gd name="T111" fmla="*/ 34 h 155"/>
                <a:gd name="T112" fmla="*/ 158 w 347"/>
                <a:gd name="T113" fmla="*/ 31 h 155"/>
                <a:gd name="T114" fmla="*/ 226 w 347"/>
                <a:gd name="T115" fmla="*/ 7 h 155"/>
                <a:gd name="T116" fmla="*/ 221 w 347"/>
                <a:gd name="T117" fmla="*/ 12 h 155"/>
                <a:gd name="T118" fmla="*/ 222 w 347"/>
                <a:gd name="T119" fmla="*/ 13 h 155"/>
                <a:gd name="T120" fmla="*/ 268 w 347"/>
                <a:gd name="T121" fmla="*/ 2 h 155"/>
                <a:gd name="T122" fmla="*/ 290 w 347"/>
                <a:gd name="T123"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7" h="155">
                  <a:moveTo>
                    <a:pt x="290" y="0"/>
                  </a:moveTo>
                  <a:cubicBezTo>
                    <a:pt x="292" y="2"/>
                    <a:pt x="294" y="3"/>
                    <a:pt x="296" y="5"/>
                  </a:cubicBezTo>
                  <a:cubicBezTo>
                    <a:pt x="295" y="7"/>
                    <a:pt x="294" y="9"/>
                    <a:pt x="292" y="11"/>
                  </a:cubicBezTo>
                  <a:cubicBezTo>
                    <a:pt x="294" y="11"/>
                    <a:pt x="295" y="11"/>
                    <a:pt x="296" y="12"/>
                  </a:cubicBezTo>
                  <a:cubicBezTo>
                    <a:pt x="295" y="13"/>
                    <a:pt x="294" y="15"/>
                    <a:pt x="292" y="16"/>
                  </a:cubicBezTo>
                  <a:cubicBezTo>
                    <a:pt x="266" y="26"/>
                    <a:pt x="177" y="50"/>
                    <a:pt x="170" y="72"/>
                  </a:cubicBezTo>
                  <a:cubicBezTo>
                    <a:pt x="171" y="72"/>
                    <a:pt x="171" y="73"/>
                    <a:pt x="171" y="73"/>
                  </a:cubicBezTo>
                  <a:cubicBezTo>
                    <a:pt x="195" y="73"/>
                    <a:pt x="244" y="59"/>
                    <a:pt x="262" y="66"/>
                  </a:cubicBezTo>
                  <a:cubicBezTo>
                    <a:pt x="259" y="68"/>
                    <a:pt x="257" y="69"/>
                    <a:pt x="255" y="71"/>
                  </a:cubicBezTo>
                  <a:cubicBezTo>
                    <a:pt x="255" y="72"/>
                    <a:pt x="256" y="72"/>
                    <a:pt x="256" y="73"/>
                  </a:cubicBezTo>
                  <a:cubicBezTo>
                    <a:pt x="256" y="73"/>
                    <a:pt x="256" y="73"/>
                    <a:pt x="257" y="73"/>
                  </a:cubicBezTo>
                  <a:cubicBezTo>
                    <a:pt x="267" y="70"/>
                    <a:pt x="271" y="62"/>
                    <a:pt x="281" y="60"/>
                  </a:cubicBezTo>
                  <a:cubicBezTo>
                    <a:pt x="288" y="58"/>
                    <a:pt x="297" y="61"/>
                    <a:pt x="308" y="59"/>
                  </a:cubicBezTo>
                  <a:cubicBezTo>
                    <a:pt x="321" y="55"/>
                    <a:pt x="331" y="50"/>
                    <a:pt x="347" y="48"/>
                  </a:cubicBezTo>
                  <a:cubicBezTo>
                    <a:pt x="347" y="48"/>
                    <a:pt x="347" y="49"/>
                    <a:pt x="347" y="49"/>
                  </a:cubicBezTo>
                  <a:cubicBezTo>
                    <a:pt x="346" y="50"/>
                    <a:pt x="346" y="51"/>
                    <a:pt x="345" y="52"/>
                  </a:cubicBezTo>
                  <a:cubicBezTo>
                    <a:pt x="311" y="61"/>
                    <a:pt x="275" y="73"/>
                    <a:pt x="240" y="83"/>
                  </a:cubicBezTo>
                  <a:cubicBezTo>
                    <a:pt x="232" y="85"/>
                    <a:pt x="200" y="85"/>
                    <a:pt x="196" y="88"/>
                  </a:cubicBezTo>
                  <a:cubicBezTo>
                    <a:pt x="201" y="89"/>
                    <a:pt x="199" y="88"/>
                    <a:pt x="201" y="91"/>
                  </a:cubicBezTo>
                  <a:cubicBezTo>
                    <a:pt x="200" y="91"/>
                    <a:pt x="200" y="91"/>
                    <a:pt x="199" y="91"/>
                  </a:cubicBezTo>
                  <a:cubicBezTo>
                    <a:pt x="173" y="102"/>
                    <a:pt x="68" y="113"/>
                    <a:pt x="55" y="130"/>
                  </a:cubicBezTo>
                  <a:cubicBezTo>
                    <a:pt x="56" y="136"/>
                    <a:pt x="58" y="134"/>
                    <a:pt x="56" y="138"/>
                  </a:cubicBezTo>
                  <a:cubicBezTo>
                    <a:pt x="42" y="144"/>
                    <a:pt x="22" y="155"/>
                    <a:pt x="0" y="151"/>
                  </a:cubicBezTo>
                  <a:cubicBezTo>
                    <a:pt x="0" y="150"/>
                    <a:pt x="0" y="150"/>
                    <a:pt x="0" y="150"/>
                  </a:cubicBezTo>
                  <a:cubicBezTo>
                    <a:pt x="1" y="149"/>
                    <a:pt x="2" y="148"/>
                    <a:pt x="2" y="147"/>
                  </a:cubicBezTo>
                  <a:cubicBezTo>
                    <a:pt x="12" y="147"/>
                    <a:pt x="19" y="145"/>
                    <a:pt x="24" y="142"/>
                  </a:cubicBezTo>
                  <a:cubicBezTo>
                    <a:pt x="21" y="140"/>
                    <a:pt x="19" y="141"/>
                    <a:pt x="20" y="137"/>
                  </a:cubicBezTo>
                  <a:cubicBezTo>
                    <a:pt x="29" y="135"/>
                    <a:pt x="38" y="134"/>
                    <a:pt x="44" y="128"/>
                  </a:cubicBezTo>
                  <a:cubicBezTo>
                    <a:pt x="41" y="126"/>
                    <a:pt x="40" y="126"/>
                    <a:pt x="37" y="128"/>
                  </a:cubicBezTo>
                  <a:cubicBezTo>
                    <a:pt x="34" y="126"/>
                    <a:pt x="32" y="125"/>
                    <a:pt x="29" y="124"/>
                  </a:cubicBezTo>
                  <a:cubicBezTo>
                    <a:pt x="30" y="123"/>
                    <a:pt x="31" y="121"/>
                    <a:pt x="32" y="120"/>
                  </a:cubicBezTo>
                  <a:cubicBezTo>
                    <a:pt x="40" y="117"/>
                    <a:pt x="44" y="112"/>
                    <a:pt x="54" y="115"/>
                  </a:cubicBezTo>
                  <a:cubicBezTo>
                    <a:pt x="56" y="114"/>
                    <a:pt x="57" y="113"/>
                    <a:pt x="58" y="112"/>
                  </a:cubicBezTo>
                  <a:cubicBezTo>
                    <a:pt x="56" y="111"/>
                    <a:pt x="55" y="110"/>
                    <a:pt x="53" y="109"/>
                  </a:cubicBezTo>
                  <a:cubicBezTo>
                    <a:pt x="55" y="107"/>
                    <a:pt x="56" y="105"/>
                    <a:pt x="58" y="103"/>
                  </a:cubicBezTo>
                  <a:cubicBezTo>
                    <a:pt x="67" y="101"/>
                    <a:pt x="73" y="102"/>
                    <a:pt x="81" y="101"/>
                  </a:cubicBezTo>
                  <a:cubicBezTo>
                    <a:pt x="82" y="86"/>
                    <a:pt x="93" y="92"/>
                    <a:pt x="100" y="85"/>
                  </a:cubicBezTo>
                  <a:cubicBezTo>
                    <a:pt x="100" y="84"/>
                    <a:pt x="100" y="83"/>
                    <a:pt x="99" y="83"/>
                  </a:cubicBezTo>
                  <a:cubicBezTo>
                    <a:pt x="96" y="83"/>
                    <a:pt x="94" y="83"/>
                    <a:pt x="91" y="84"/>
                  </a:cubicBezTo>
                  <a:cubicBezTo>
                    <a:pt x="91" y="82"/>
                    <a:pt x="91" y="81"/>
                    <a:pt x="92" y="80"/>
                  </a:cubicBezTo>
                  <a:cubicBezTo>
                    <a:pt x="103" y="79"/>
                    <a:pt x="101" y="74"/>
                    <a:pt x="107" y="72"/>
                  </a:cubicBezTo>
                  <a:cubicBezTo>
                    <a:pt x="112" y="71"/>
                    <a:pt x="118" y="72"/>
                    <a:pt x="122" y="71"/>
                  </a:cubicBezTo>
                  <a:cubicBezTo>
                    <a:pt x="123" y="71"/>
                    <a:pt x="123" y="72"/>
                    <a:pt x="123" y="72"/>
                  </a:cubicBezTo>
                  <a:cubicBezTo>
                    <a:pt x="123" y="73"/>
                    <a:pt x="122" y="74"/>
                    <a:pt x="121" y="75"/>
                  </a:cubicBezTo>
                  <a:cubicBezTo>
                    <a:pt x="120" y="76"/>
                    <a:pt x="119" y="76"/>
                    <a:pt x="118" y="77"/>
                  </a:cubicBezTo>
                  <a:cubicBezTo>
                    <a:pt x="118" y="77"/>
                    <a:pt x="118" y="78"/>
                    <a:pt x="119" y="79"/>
                  </a:cubicBezTo>
                  <a:cubicBezTo>
                    <a:pt x="121" y="79"/>
                    <a:pt x="123" y="79"/>
                    <a:pt x="125" y="79"/>
                  </a:cubicBezTo>
                  <a:cubicBezTo>
                    <a:pt x="129" y="77"/>
                    <a:pt x="130" y="77"/>
                    <a:pt x="132" y="73"/>
                  </a:cubicBezTo>
                  <a:cubicBezTo>
                    <a:pt x="126" y="72"/>
                    <a:pt x="129" y="71"/>
                    <a:pt x="126" y="67"/>
                  </a:cubicBezTo>
                  <a:cubicBezTo>
                    <a:pt x="120" y="67"/>
                    <a:pt x="113" y="67"/>
                    <a:pt x="106" y="67"/>
                  </a:cubicBezTo>
                  <a:cubicBezTo>
                    <a:pt x="107" y="66"/>
                    <a:pt x="107" y="65"/>
                    <a:pt x="108" y="64"/>
                  </a:cubicBezTo>
                  <a:cubicBezTo>
                    <a:pt x="124" y="60"/>
                    <a:pt x="141" y="55"/>
                    <a:pt x="157" y="50"/>
                  </a:cubicBezTo>
                  <a:cubicBezTo>
                    <a:pt x="155" y="45"/>
                    <a:pt x="154" y="48"/>
                    <a:pt x="157" y="43"/>
                  </a:cubicBezTo>
                  <a:cubicBezTo>
                    <a:pt x="166" y="39"/>
                    <a:pt x="175" y="34"/>
                    <a:pt x="184" y="30"/>
                  </a:cubicBezTo>
                  <a:cubicBezTo>
                    <a:pt x="184" y="29"/>
                    <a:pt x="183" y="29"/>
                    <a:pt x="183" y="28"/>
                  </a:cubicBezTo>
                  <a:cubicBezTo>
                    <a:pt x="176" y="30"/>
                    <a:pt x="169" y="32"/>
                    <a:pt x="162" y="34"/>
                  </a:cubicBezTo>
                  <a:cubicBezTo>
                    <a:pt x="160" y="33"/>
                    <a:pt x="159" y="32"/>
                    <a:pt x="158" y="31"/>
                  </a:cubicBezTo>
                  <a:cubicBezTo>
                    <a:pt x="163" y="24"/>
                    <a:pt x="212" y="8"/>
                    <a:pt x="226" y="7"/>
                  </a:cubicBezTo>
                  <a:cubicBezTo>
                    <a:pt x="224" y="9"/>
                    <a:pt x="224" y="10"/>
                    <a:pt x="221" y="12"/>
                  </a:cubicBezTo>
                  <a:cubicBezTo>
                    <a:pt x="222" y="12"/>
                    <a:pt x="222" y="13"/>
                    <a:pt x="222" y="13"/>
                  </a:cubicBezTo>
                  <a:cubicBezTo>
                    <a:pt x="241" y="14"/>
                    <a:pt x="255" y="6"/>
                    <a:pt x="268" y="2"/>
                  </a:cubicBezTo>
                  <a:cubicBezTo>
                    <a:pt x="276" y="0"/>
                    <a:pt x="283" y="3"/>
                    <a:pt x="29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287"/>
            <p:cNvSpPr>
              <a:spLocks/>
            </p:cNvSpPr>
            <p:nvPr/>
          </p:nvSpPr>
          <p:spPr bwMode="auto">
            <a:xfrm>
              <a:off x="14377491" y="8069963"/>
              <a:ext cx="9525" cy="19050"/>
            </a:xfrm>
            <a:custGeom>
              <a:avLst/>
              <a:gdLst>
                <a:gd name="T0" fmla="*/ 2 w 4"/>
                <a:gd name="T1" fmla="*/ 0 h 7"/>
                <a:gd name="T2" fmla="*/ 4 w 4"/>
                <a:gd name="T3" fmla="*/ 0 h 7"/>
                <a:gd name="T4" fmla="*/ 2 w 4"/>
                <a:gd name="T5" fmla="*/ 7 h 7"/>
                <a:gd name="T6" fmla="*/ 0 w 4"/>
                <a:gd name="T7" fmla="*/ 6 h 7"/>
                <a:gd name="T8" fmla="*/ 0 w 4"/>
                <a:gd name="T9" fmla="*/ 5 h 7"/>
                <a:gd name="T10" fmla="*/ 2 w 4"/>
                <a:gd name="T11" fmla="*/ 0 h 7"/>
              </a:gdLst>
              <a:ahLst/>
              <a:cxnLst>
                <a:cxn ang="0">
                  <a:pos x="T0" y="T1"/>
                </a:cxn>
                <a:cxn ang="0">
                  <a:pos x="T2" y="T3"/>
                </a:cxn>
                <a:cxn ang="0">
                  <a:pos x="T4" y="T5"/>
                </a:cxn>
                <a:cxn ang="0">
                  <a:pos x="T6" y="T7"/>
                </a:cxn>
                <a:cxn ang="0">
                  <a:pos x="T8" y="T9"/>
                </a:cxn>
                <a:cxn ang="0">
                  <a:pos x="T10" y="T11"/>
                </a:cxn>
              </a:cxnLst>
              <a:rect l="0" t="0" r="r" b="b"/>
              <a:pathLst>
                <a:path w="4" h="7">
                  <a:moveTo>
                    <a:pt x="2" y="0"/>
                  </a:moveTo>
                  <a:cubicBezTo>
                    <a:pt x="3" y="0"/>
                    <a:pt x="4" y="0"/>
                    <a:pt x="4" y="0"/>
                  </a:cubicBezTo>
                  <a:cubicBezTo>
                    <a:pt x="4" y="2"/>
                    <a:pt x="3" y="4"/>
                    <a:pt x="2" y="7"/>
                  </a:cubicBezTo>
                  <a:cubicBezTo>
                    <a:pt x="2" y="6"/>
                    <a:pt x="1" y="6"/>
                    <a:pt x="0" y="6"/>
                  </a:cubicBezTo>
                  <a:cubicBezTo>
                    <a:pt x="0" y="5"/>
                    <a:pt x="0" y="5"/>
                    <a:pt x="0" y="5"/>
                  </a:cubicBezTo>
                  <a:cubicBezTo>
                    <a:pt x="1" y="3"/>
                    <a:pt x="2" y="2"/>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288"/>
            <p:cNvSpPr>
              <a:spLocks/>
            </p:cNvSpPr>
            <p:nvPr/>
          </p:nvSpPr>
          <p:spPr bwMode="auto">
            <a:xfrm>
              <a:off x="15598279" y="8077900"/>
              <a:ext cx="36513" cy="12700"/>
            </a:xfrm>
            <a:custGeom>
              <a:avLst/>
              <a:gdLst>
                <a:gd name="T0" fmla="*/ 4 w 14"/>
                <a:gd name="T1" fmla="*/ 0 h 5"/>
                <a:gd name="T2" fmla="*/ 0 w 14"/>
                <a:gd name="T3" fmla="*/ 4 h 5"/>
                <a:gd name="T4" fmla="*/ 0 w 14"/>
                <a:gd name="T5" fmla="*/ 5 h 5"/>
                <a:gd name="T6" fmla="*/ 14 w 14"/>
                <a:gd name="T7" fmla="*/ 1 h 5"/>
                <a:gd name="T8" fmla="*/ 4 w 14"/>
                <a:gd name="T9" fmla="*/ 0 h 5"/>
              </a:gdLst>
              <a:ahLst/>
              <a:cxnLst>
                <a:cxn ang="0">
                  <a:pos x="T0" y="T1"/>
                </a:cxn>
                <a:cxn ang="0">
                  <a:pos x="T2" y="T3"/>
                </a:cxn>
                <a:cxn ang="0">
                  <a:pos x="T4" y="T5"/>
                </a:cxn>
                <a:cxn ang="0">
                  <a:pos x="T6" y="T7"/>
                </a:cxn>
                <a:cxn ang="0">
                  <a:pos x="T8" y="T9"/>
                </a:cxn>
              </a:cxnLst>
              <a:rect l="0" t="0" r="r" b="b"/>
              <a:pathLst>
                <a:path w="14" h="5">
                  <a:moveTo>
                    <a:pt x="4" y="0"/>
                  </a:moveTo>
                  <a:cubicBezTo>
                    <a:pt x="3" y="1"/>
                    <a:pt x="1" y="2"/>
                    <a:pt x="0" y="4"/>
                  </a:cubicBezTo>
                  <a:cubicBezTo>
                    <a:pt x="0" y="4"/>
                    <a:pt x="0" y="4"/>
                    <a:pt x="0" y="5"/>
                  </a:cubicBezTo>
                  <a:cubicBezTo>
                    <a:pt x="5" y="3"/>
                    <a:pt x="9" y="2"/>
                    <a:pt x="14" y="1"/>
                  </a:cubicBezTo>
                  <a:cubicBezTo>
                    <a:pt x="10"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289"/>
            <p:cNvSpPr>
              <a:spLocks/>
            </p:cNvSpPr>
            <p:nvPr/>
          </p:nvSpPr>
          <p:spPr bwMode="auto">
            <a:xfrm>
              <a:off x="16328529" y="8089013"/>
              <a:ext cx="47625" cy="23813"/>
            </a:xfrm>
            <a:custGeom>
              <a:avLst/>
              <a:gdLst>
                <a:gd name="T0" fmla="*/ 12 w 18"/>
                <a:gd name="T1" fmla="*/ 0 h 9"/>
                <a:gd name="T2" fmla="*/ 18 w 18"/>
                <a:gd name="T3" fmla="*/ 6 h 9"/>
                <a:gd name="T4" fmla="*/ 0 w 18"/>
                <a:gd name="T5" fmla="*/ 8 h 9"/>
                <a:gd name="T6" fmla="*/ 0 w 18"/>
                <a:gd name="T7" fmla="*/ 7 h 9"/>
                <a:gd name="T8" fmla="*/ 2 w 18"/>
                <a:gd name="T9" fmla="*/ 4 h 9"/>
                <a:gd name="T10" fmla="*/ 12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12" y="0"/>
                  </a:moveTo>
                  <a:cubicBezTo>
                    <a:pt x="14" y="2"/>
                    <a:pt x="16" y="4"/>
                    <a:pt x="18" y="6"/>
                  </a:cubicBezTo>
                  <a:cubicBezTo>
                    <a:pt x="10" y="7"/>
                    <a:pt x="8" y="9"/>
                    <a:pt x="0" y="8"/>
                  </a:cubicBezTo>
                  <a:cubicBezTo>
                    <a:pt x="0" y="8"/>
                    <a:pt x="0" y="8"/>
                    <a:pt x="0" y="7"/>
                  </a:cubicBezTo>
                  <a:cubicBezTo>
                    <a:pt x="1" y="6"/>
                    <a:pt x="2" y="5"/>
                    <a:pt x="2" y="4"/>
                  </a:cubicBezTo>
                  <a:cubicBezTo>
                    <a:pt x="6" y="3"/>
                    <a:pt x="9"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290"/>
            <p:cNvSpPr>
              <a:spLocks/>
            </p:cNvSpPr>
            <p:nvPr/>
          </p:nvSpPr>
          <p:spPr bwMode="auto">
            <a:xfrm>
              <a:off x="16496804" y="8090600"/>
              <a:ext cx="44450" cy="22225"/>
            </a:xfrm>
            <a:custGeom>
              <a:avLst/>
              <a:gdLst>
                <a:gd name="T0" fmla="*/ 12 w 17"/>
                <a:gd name="T1" fmla="*/ 0 h 8"/>
                <a:gd name="T2" fmla="*/ 17 w 17"/>
                <a:gd name="T3" fmla="*/ 0 h 8"/>
                <a:gd name="T4" fmla="*/ 14 w 17"/>
                <a:gd name="T5" fmla="*/ 3 h 8"/>
                <a:gd name="T6" fmla="*/ 0 w 17"/>
                <a:gd name="T7" fmla="*/ 5 h 8"/>
                <a:gd name="T8" fmla="*/ 12 w 17"/>
                <a:gd name="T9" fmla="*/ 0 h 8"/>
              </a:gdLst>
              <a:ahLst/>
              <a:cxnLst>
                <a:cxn ang="0">
                  <a:pos x="T0" y="T1"/>
                </a:cxn>
                <a:cxn ang="0">
                  <a:pos x="T2" y="T3"/>
                </a:cxn>
                <a:cxn ang="0">
                  <a:pos x="T4" y="T5"/>
                </a:cxn>
                <a:cxn ang="0">
                  <a:pos x="T6" y="T7"/>
                </a:cxn>
                <a:cxn ang="0">
                  <a:pos x="T8" y="T9"/>
                </a:cxn>
              </a:cxnLst>
              <a:rect l="0" t="0" r="r" b="b"/>
              <a:pathLst>
                <a:path w="17" h="8">
                  <a:moveTo>
                    <a:pt x="12" y="0"/>
                  </a:moveTo>
                  <a:cubicBezTo>
                    <a:pt x="14" y="0"/>
                    <a:pt x="15" y="0"/>
                    <a:pt x="17" y="0"/>
                  </a:cubicBezTo>
                  <a:cubicBezTo>
                    <a:pt x="16" y="1"/>
                    <a:pt x="15" y="2"/>
                    <a:pt x="14" y="3"/>
                  </a:cubicBezTo>
                  <a:cubicBezTo>
                    <a:pt x="10" y="5"/>
                    <a:pt x="5" y="8"/>
                    <a:pt x="0" y="5"/>
                  </a:cubicBezTo>
                  <a:cubicBezTo>
                    <a:pt x="4" y="3"/>
                    <a:pt x="8" y="2"/>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291"/>
            <p:cNvSpPr>
              <a:spLocks/>
            </p:cNvSpPr>
            <p:nvPr/>
          </p:nvSpPr>
          <p:spPr bwMode="auto">
            <a:xfrm>
              <a:off x="16111041" y="8098538"/>
              <a:ext cx="12700" cy="7938"/>
            </a:xfrm>
            <a:custGeom>
              <a:avLst/>
              <a:gdLst>
                <a:gd name="T0" fmla="*/ 1 w 5"/>
                <a:gd name="T1" fmla="*/ 0 h 3"/>
                <a:gd name="T2" fmla="*/ 5 w 5"/>
                <a:gd name="T3" fmla="*/ 0 h 3"/>
                <a:gd name="T4" fmla="*/ 0 w 5"/>
                <a:gd name="T5" fmla="*/ 3 h 3"/>
                <a:gd name="T6" fmla="*/ 0 w 5"/>
                <a:gd name="T7" fmla="*/ 2 h 3"/>
                <a:gd name="T8" fmla="*/ 1 w 5"/>
                <a:gd name="T9" fmla="*/ 0 h 3"/>
              </a:gdLst>
              <a:ahLst/>
              <a:cxnLst>
                <a:cxn ang="0">
                  <a:pos x="T0" y="T1"/>
                </a:cxn>
                <a:cxn ang="0">
                  <a:pos x="T2" y="T3"/>
                </a:cxn>
                <a:cxn ang="0">
                  <a:pos x="T4" y="T5"/>
                </a:cxn>
                <a:cxn ang="0">
                  <a:pos x="T6" y="T7"/>
                </a:cxn>
                <a:cxn ang="0">
                  <a:pos x="T8" y="T9"/>
                </a:cxn>
              </a:cxnLst>
              <a:rect l="0" t="0" r="r" b="b"/>
              <a:pathLst>
                <a:path w="5" h="3">
                  <a:moveTo>
                    <a:pt x="1" y="0"/>
                  </a:moveTo>
                  <a:cubicBezTo>
                    <a:pt x="2" y="0"/>
                    <a:pt x="3" y="0"/>
                    <a:pt x="5" y="0"/>
                  </a:cubicBezTo>
                  <a:cubicBezTo>
                    <a:pt x="3" y="3"/>
                    <a:pt x="3" y="2"/>
                    <a:pt x="0" y="3"/>
                  </a:cubicBezTo>
                  <a:cubicBezTo>
                    <a:pt x="0" y="3"/>
                    <a:pt x="0" y="3"/>
                    <a:pt x="0" y="2"/>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292"/>
            <p:cNvSpPr>
              <a:spLocks/>
            </p:cNvSpPr>
            <p:nvPr/>
          </p:nvSpPr>
          <p:spPr bwMode="auto">
            <a:xfrm>
              <a:off x="16074529" y="8101713"/>
              <a:ext cx="25400" cy="11113"/>
            </a:xfrm>
            <a:custGeom>
              <a:avLst/>
              <a:gdLst>
                <a:gd name="T0" fmla="*/ 1 w 10"/>
                <a:gd name="T1" fmla="*/ 0 h 4"/>
                <a:gd name="T2" fmla="*/ 10 w 10"/>
                <a:gd name="T3" fmla="*/ 1 h 4"/>
                <a:gd name="T4" fmla="*/ 8 w 10"/>
                <a:gd name="T5" fmla="*/ 4 h 4"/>
                <a:gd name="T6" fmla="*/ 7 w 10"/>
                <a:gd name="T7" fmla="*/ 4 h 4"/>
                <a:gd name="T8" fmla="*/ 0 w 10"/>
                <a:gd name="T9" fmla="*/ 3 h 4"/>
                <a:gd name="T10" fmla="*/ 1 w 10"/>
                <a:gd name="T11" fmla="*/ 0 h 4"/>
              </a:gdLst>
              <a:ahLst/>
              <a:cxnLst>
                <a:cxn ang="0">
                  <a:pos x="T0" y="T1"/>
                </a:cxn>
                <a:cxn ang="0">
                  <a:pos x="T2" y="T3"/>
                </a:cxn>
                <a:cxn ang="0">
                  <a:pos x="T4" y="T5"/>
                </a:cxn>
                <a:cxn ang="0">
                  <a:pos x="T6" y="T7"/>
                </a:cxn>
                <a:cxn ang="0">
                  <a:pos x="T8" y="T9"/>
                </a:cxn>
                <a:cxn ang="0">
                  <a:pos x="T10" y="T11"/>
                </a:cxn>
              </a:cxnLst>
              <a:rect l="0" t="0" r="r" b="b"/>
              <a:pathLst>
                <a:path w="10" h="4">
                  <a:moveTo>
                    <a:pt x="1" y="0"/>
                  </a:moveTo>
                  <a:cubicBezTo>
                    <a:pt x="4" y="1"/>
                    <a:pt x="7" y="1"/>
                    <a:pt x="10" y="1"/>
                  </a:cubicBezTo>
                  <a:cubicBezTo>
                    <a:pt x="9" y="2"/>
                    <a:pt x="9" y="3"/>
                    <a:pt x="8" y="4"/>
                  </a:cubicBezTo>
                  <a:cubicBezTo>
                    <a:pt x="8" y="4"/>
                    <a:pt x="8" y="4"/>
                    <a:pt x="7" y="4"/>
                  </a:cubicBezTo>
                  <a:cubicBezTo>
                    <a:pt x="5" y="4"/>
                    <a:pt x="3" y="4"/>
                    <a:pt x="0" y="3"/>
                  </a:cubicBezTo>
                  <a:cubicBezTo>
                    <a:pt x="1"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293"/>
            <p:cNvSpPr>
              <a:spLocks/>
            </p:cNvSpPr>
            <p:nvPr/>
          </p:nvSpPr>
          <p:spPr bwMode="auto">
            <a:xfrm>
              <a:off x="16288841" y="8122350"/>
              <a:ext cx="144463" cy="52388"/>
            </a:xfrm>
            <a:custGeom>
              <a:avLst/>
              <a:gdLst>
                <a:gd name="T0" fmla="*/ 51 w 55"/>
                <a:gd name="T1" fmla="*/ 0 h 20"/>
                <a:gd name="T2" fmla="*/ 55 w 55"/>
                <a:gd name="T3" fmla="*/ 0 h 20"/>
                <a:gd name="T4" fmla="*/ 54 w 55"/>
                <a:gd name="T5" fmla="*/ 3 h 20"/>
                <a:gd name="T6" fmla="*/ 37 w 55"/>
                <a:gd name="T7" fmla="*/ 10 h 20"/>
                <a:gd name="T8" fmla="*/ 38 w 55"/>
                <a:gd name="T9" fmla="*/ 14 h 20"/>
                <a:gd name="T10" fmla="*/ 0 w 55"/>
                <a:gd name="T11" fmla="*/ 17 h 20"/>
                <a:gd name="T12" fmla="*/ 0 w 55"/>
                <a:gd name="T13" fmla="*/ 16 h 20"/>
                <a:gd name="T14" fmla="*/ 4 w 55"/>
                <a:gd name="T15" fmla="*/ 14 h 20"/>
                <a:gd name="T16" fmla="*/ 51 w 55"/>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20">
                  <a:moveTo>
                    <a:pt x="51" y="0"/>
                  </a:moveTo>
                  <a:cubicBezTo>
                    <a:pt x="52" y="0"/>
                    <a:pt x="54" y="0"/>
                    <a:pt x="55" y="0"/>
                  </a:cubicBezTo>
                  <a:cubicBezTo>
                    <a:pt x="54" y="1"/>
                    <a:pt x="54" y="2"/>
                    <a:pt x="54" y="3"/>
                  </a:cubicBezTo>
                  <a:cubicBezTo>
                    <a:pt x="48" y="5"/>
                    <a:pt x="42" y="7"/>
                    <a:pt x="37" y="10"/>
                  </a:cubicBezTo>
                  <a:cubicBezTo>
                    <a:pt x="38" y="12"/>
                    <a:pt x="38" y="11"/>
                    <a:pt x="38" y="14"/>
                  </a:cubicBezTo>
                  <a:cubicBezTo>
                    <a:pt x="23" y="14"/>
                    <a:pt x="15" y="20"/>
                    <a:pt x="0" y="17"/>
                  </a:cubicBezTo>
                  <a:cubicBezTo>
                    <a:pt x="0" y="17"/>
                    <a:pt x="0" y="17"/>
                    <a:pt x="0" y="16"/>
                  </a:cubicBezTo>
                  <a:cubicBezTo>
                    <a:pt x="1" y="15"/>
                    <a:pt x="3" y="14"/>
                    <a:pt x="4" y="14"/>
                  </a:cubicBezTo>
                  <a:cubicBezTo>
                    <a:pt x="16" y="16"/>
                    <a:pt x="43" y="7"/>
                    <a:pt x="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294"/>
            <p:cNvSpPr>
              <a:spLocks/>
            </p:cNvSpPr>
            <p:nvPr/>
          </p:nvSpPr>
          <p:spPr bwMode="auto">
            <a:xfrm>
              <a:off x="16780966" y="8125525"/>
              <a:ext cx="11113" cy="7938"/>
            </a:xfrm>
            <a:custGeom>
              <a:avLst/>
              <a:gdLst>
                <a:gd name="T0" fmla="*/ 2 w 4"/>
                <a:gd name="T1" fmla="*/ 0 h 3"/>
                <a:gd name="T2" fmla="*/ 0 w 4"/>
                <a:gd name="T3" fmla="*/ 3 h 3"/>
                <a:gd name="T4" fmla="*/ 0 w 4"/>
                <a:gd name="T5" fmla="*/ 1 h 3"/>
                <a:gd name="T6" fmla="*/ 2 w 4"/>
                <a:gd name="T7" fmla="*/ 0 h 3"/>
              </a:gdLst>
              <a:ahLst/>
              <a:cxnLst>
                <a:cxn ang="0">
                  <a:pos x="T0" y="T1"/>
                </a:cxn>
                <a:cxn ang="0">
                  <a:pos x="T2" y="T3"/>
                </a:cxn>
                <a:cxn ang="0">
                  <a:pos x="T4" y="T5"/>
                </a:cxn>
                <a:cxn ang="0">
                  <a:pos x="T6" y="T7"/>
                </a:cxn>
              </a:cxnLst>
              <a:rect l="0" t="0" r="r" b="b"/>
              <a:pathLst>
                <a:path w="4" h="3">
                  <a:moveTo>
                    <a:pt x="2" y="0"/>
                  </a:moveTo>
                  <a:cubicBezTo>
                    <a:pt x="4" y="3"/>
                    <a:pt x="3" y="2"/>
                    <a:pt x="0" y="3"/>
                  </a:cubicBezTo>
                  <a:cubicBezTo>
                    <a:pt x="0" y="2"/>
                    <a:pt x="0" y="2"/>
                    <a:pt x="0" y="1"/>
                  </a:cubicBezTo>
                  <a:cubicBezTo>
                    <a:pt x="1" y="1"/>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295"/>
            <p:cNvSpPr>
              <a:spLocks/>
            </p:cNvSpPr>
            <p:nvPr/>
          </p:nvSpPr>
          <p:spPr bwMode="auto">
            <a:xfrm>
              <a:off x="16731754" y="8130288"/>
              <a:ext cx="36513" cy="19050"/>
            </a:xfrm>
            <a:custGeom>
              <a:avLst/>
              <a:gdLst>
                <a:gd name="T0" fmla="*/ 11 w 14"/>
                <a:gd name="T1" fmla="*/ 0 h 7"/>
                <a:gd name="T2" fmla="*/ 14 w 14"/>
                <a:gd name="T3" fmla="*/ 0 h 7"/>
                <a:gd name="T4" fmla="*/ 13 w 14"/>
                <a:gd name="T5" fmla="*/ 4 h 7"/>
                <a:gd name="T6" fmla="*/ 0 w 14"/>
                <a:gd name="T7" fmla="*/ 4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0"/>
                  </a:cubicBezTo>
                  <a:cubicBezTo>
                    <a:pt x="14" y="1"/>
                    <a:pt x="13" y="3"/>
                    <a:pt x="13" y="4"/>
                  </a:cubicBezTo>
                  <a:cubicBezTo>
                    <a:pt x="8" y="5"/>
                    <a:pt x="4" y="7"/>
                    <a:pt x="0" y="4"/>
                  </a:cubicBezTo>
                  <a:cubicBezTo>
                    <a:pt x="4" y="3"/>
                    <a:pt x="7"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296"/>
            <p:cNvSpPr>
              <a:spLocks/>
            </p:cNvSpPr>
            <p:nvPr/>
          </p:nvSpPr>
          <p:spPr bwMode="auto">
            <a:xfrm>
              <a:off x="16428541" y="8150925"/>
              <a:ext cx="85725" cy="26988"/>
            </a:xfrm>
            <a:custGeom>
              <a:avLst/>
              <a:gdLst>
                <a:gd name="T0" fmla="*/ 11 w 33"/>
                <a:gd name="T1" fmla="*/ 1 h 10"/>
                <a:gd name="T2" fmla="*/ 33 w 33"/>
                <a:gd name="T3" fmla="*/ 4 h 10"/>
                <a:gd name="T4" fmla="*/ 31 w 33"/>
                <a:gd name="T5" fmla="*/ 4 h 10"/>
                <a:gd name="T6" fmla="*/ 5 w 33"/>
                <a:gd name="T7" fmla="*/ 7 h 10"/>
                <a:gd name="T8" fmla="*/ 0 w 33"/>
                <a:gd name="T9" fmla="*/ 6 h 10"/>
                <a:gd name="T10" fmla="*/ 7 w 33"/>
                <a:gd name="T11" fmla="*/ 4 h 10"/>
                <a:gd name="T12" fmla="*/ 11 w 33"/>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33" h="10">
                  <a:moveTo>
                    <a:pt x="11" y="1"/>
                  </a:moveTo>
                  <a:cubicBezTo>
                    <a:pt x="19" y="0"/>
                    <a:pt x="30" y="0"/>
                    <a:pt x="33" y="4"/>
                  </a:cubicBezTo>
                  <a:cubicBezTo>
                    <a:pt x="32" y="4"/>
                    <a:pt x="31" y="4"/>
                    <a:pt x="31" y="4"/>
                  </a:cubicBezTo>
                  <a:cubicBezTo>
                    <a:pt x="24" y="8"/>
                    <a:pt x="11" y="10"/>
                    <a:pt x="5" y="7"/>
                  </a:cubicBezTo>
                  <a:cubicBezTo>
                    <a:pt x="1" y="8"/>
                    <a:pt x="2" y="8"/>
                    <a:pt x="0" y="6"/>
                  </a:cubicBezTo>
                  <a:cubicBezTo>
                    <a:pt x="2" y="4"/>
                    <a:pt x="3" y="4"/>
                    <a:pt x="7" y="4"/>
                  </a:cubicBezTo>
                  <a:cubicBezTo>
                    <a:pt x="8" y="3"/>
                    <a:pt x="10" y="2"/>
                    <a:pt x="1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297"/>
            <p:cNvSpPr>
              <a:spLocks/>
            </p:cNvSpPr>
            <p:nvPr/>
          </p:nvSpPr>
          <p:spPr bwMode="auto">
            <a:xfrm>
              <a:off x="16647616" y="8157275"/>
              <a:ext cx="44450" cy="12700"/>
            </a:xfrm>
            <a:custGeom>
              <a:avLst/>
              <a:gdLst>
                <a:gd name="T0" fmla="*/ 8 w 17"/>
                <a:gd name="T1" fmla="*/ 0 h 5"/>
                <a:gd name="T2" fmla="*/ 17 w 17"/>
                <a:gd name="T3" fmla="*/ 1 h 5"/>
                <a:gd name="T4" fmla="*/ 16 w 17"/>
                <a:gd name="T5" fmla="*/ 2 h 5"/>
                <a:gd name="T6" fmla="*/ 0 w 17"/>
                <a:gd name="T7" fmla="*/ 5 h 5"/>
                <a:gd name="T8" fmla="*/ 3 w 17"/>
                <a:gd name="T9" fmla="*/ 1 h 5"/>
                <a:gd name="T10" fmla="*/ 8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8" y="0"/>
                  </a:moveTo>
                  <a:cubicBezTo>
                    <a:pt x="11" y="0"/>
                    <a:pt x="14" y="0"/>
                    <a:pt x="17" y="1"/>
                  </a:cubicBezTo>
                  <a:cubicBezTo>
                    <a:pt x="16" y="1"/>
                    <a:pt x="16" y="2"/>
                    <a:pt x="16" y="2"/>
                  </a:cubicBezTo>
                  <a:cubicBezTo>
                    <a:pt x="11" y="3"/>
                    <a:pt x="5" y="4"/>
                    <a:pt x="0" y="5"/>
                  </a:cubicBezTo>
                  <a:cubicBezTo>
                    <a:pt x="1" y="4"/>
                    <a:pt x="2" y="3"/>
                    <a:pt x="3" y="1"/>
                  </a:cubicBezTo>
                  <a:cubicBezTo>
                    <a:pt x="5" y="1"/>
                    <a:pt x="6"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298"/>
            <p:cNvSpPr>
              <a:spLocks/>
            </p:cNvSpPr>
            <p:nvPr/>
          </p:nvSpPr>
          <p:spPr bwMode="auto">
            <a:xfrm>
              <a:off x="16182479" y="8166800"/>
              <a:ext cx="93663" cy="34925"/>
            </a:xfrm>
            <a:custGeom>
              <a:avLst/>
              <a:gdLst>
                <a:gd name="T0" fmla="*/ 26 w 36"/>
                <a:gd name="T1" fmla="*/ 0 h 13"/>
                <a:gd name="T2" fmla="*/ 36 w 36"/>
                <a:gd name="T3" fmla="*/ 5 h 13"/>
                <a:gd name="T4" fmla="*/ 0 w 36"/>
                <a:gd name="T5" fmla="*/ 13 h 13"/>
                <a:gd name="T6" fmla="*/ 3 w 36"/>
                <a:gd name="T7" fmla="*/ 9 h 13"/>
                <a:gd name="T8" fmla="*/ 26 w 36"/>
                <a:gd name="T9" fmla="*/ 0 h 13"/>
              </a:gdLst>
              <a:ahLst/>
              <a:cxnLst>
                <a:cxn ang="0">
                  <a:pos x="T0" y="T1"/>
                </a:cxn>
                <a:cxn ang="0">
                  <a:pos x="T2" y="T3"/>
                </a:cxn>
                <a:cxn ang="0">
                  <a:pos x="T4" y="T5"/>
                </a:cxn>
                <a:cxn ang="0">
                  <a:pos x="T6" y="T7"/>
                </a:cxn>
                <a:cxn ang="0">
                  <a:pos x="T8" y="T9"/>
                </a:cxn>
              </a:cxnLst>
              <a:rect l="0" t="0" r="r" b="b"/>
              <a:pathLst>
                <a:path w="36" h="13">
                  <a:moveTo>
                    <a:pt x="26" y="0"/>
                  </a:moveTo>
                  <a:cubicBezTo>
                    <a:pt x="31" y="1"/>
                    <a:pt x="34" y="1"/>
                    <a:pt x="36" y="5"/>
                  </a:cubicBezTo>
                  <a:cubicBezTo>
                    <a:pt x="24" y="9"/>
                    <a:pt x="12" y="12"/>
                    <a:pt x="0" y="13"/>
                  </a:cubicBezTo>
                  <a:cubicBezTo>
                    <a:pt x="1" y="12"/>
                    <a:pt x="2" y="10"/>
                    <a:pt x="3" y="9"/>
                  </a:cubicBezTo>
                  <a:cubicBezTo>
                    <a:pt x="10" y="6"/>
                    <a:pt x="18"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299"/>
            <p:cNvSpPr>
              <a:spLocks/>
            </p:cNvSpPr>
            <p:nvPr/>
          </p:nvSpPr>
          <p:spPr bwMode="auto">
            <a:xfrm>
              <a:off x="16328529" y="8196963"/>
              <a:ext cx="19050" cy="9525"/>
            </a:xfrm>
            <a:custGeom>
              <a:avLst/>
              <a:gdLst>
                <a:gd name="T0" fmla="*/ 4 w 7"/>
                <a:gd name="T1" fmla="*/ 0 h 4"/>
                <a:gd name="T2" fmla="*/ 7 w 7"/>
                <a:gd name="T3" fmla="*/ 2 h 4"/>
                <a:gd name="T4" fmla="*/ 4 w 7"/>
                <a:gd name="T5" fmla="*/ 4 h 4"/>
                <a:gd name="T6" fmla="*/ 0 w 7"/>
                <a:gd name="T7" fmla="*/ 4 h 4"/>
                <a:gd name="T8" fmla="*/ 2 w 7"/>
                <a:gd name="T9" fmla="*/ 1 h 4"/>
                <a:gd name="T10" fmla="*/ 4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4" y="0"/>
                  </a:moveTo>
                  <a:cubicBezTo>
                    <a:pt x="5" y="1"/>
                    <a:pt x="6" y="1"/>
                    <a:pt x="7" y="2"/>
                  </a:cubicBezTo>
                  <a:cubicBezTo>
                    <a:pt x="6" y="2"/>
                    <a:pt x="5" y="3"/>
                    <a:pt x="4" y="4"/>
                  </a:cubicBezTo>
                  <a:cubicBezTo>
                    <a:pt x="3" y="4"/>
                    <a:pt x="2" y="4"/>
                    <a:pt x="0" y="4"/>
                  </a:cubicBezTo>
                  <a:cubicBezTo>
                    <a:pt x="1" y="3"/>
                    <a:pt x="2" y="2"/>
                    <a:pt x="2" y="1"/>
                  </a:cubicBezTo>
                  <a:cubicBezTo>
                    <a:pt x="3" y="1"/>
                    <a:pt x="4"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300"/>
            <p:cNvSpPr>
              <a:spLocks/>
            </p:cNvSpPr>
            <p:nvPr/>
          </p:nvSpPr>
          <p:spPr bwMode="auto">
            <a:xfrm>
              <a:off x="16211054" y="8209663"/>
              <a:ext cx="88900" cy="31750"/>
            </a:xfrm>
            <a:custGeom>
              <a:avLst/>
              <a:gdLst>
                <a:gd name="T0" fmla="*/ 13 w 34"/>
                <a:gd name="T1" fmla="*/ 1 h 12"/>
                <a:gd name="T2" fmla="*/ 34 w 34"/>
                <a:gd name="T3" fmla="*/ 4 h 12"/>
                <a:gd name="T4" fmla="*/ 32 w 34"/>
                <a:gd name="T5" fmla="*/ 5 h 12"/>
                <a:gd name="T6" fmla="*/ 18 w 34"/>
                <a:gd name="T7" fmla="*/ 4 h 12"/>
                <a:gd name="T8" fmla="*/ 8 w 34"/>
                <a:gd name="T9" fmla="*/ 12 h 12"/>
                <a:gd name="T10" fmla="*/ 0 w 34"/>
                <a:gd name="T11" fmla="*/ 10 h 12"/>
                <a:gd name="T12" fmla="*/ 2 w 34"/>
                <a:gd name="T13" fmla="*/ 7 h 12"/>
                <a:gd name="T14" fmla="*/ 8 w 34"/>
                <a:gd name="T15" fmla="*/ 2 h 12"/>
                <a:gd name="T16" fmla="*/ 13 w 34"/>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2">
                  <a:moveTo>
                    <a:pt x="13" y="1"/>
                  </a:moveTo>
                  <a:cubicBezTo>
                    <a:pt x="20" y="1"/>
                    <a:pt x="28" y="0"/>
                    <a:pt x="34" y="4"/>
                  </a:cubicBezTo>
                  <a:cubicBezTo>
                    <a:pt x="33" y="4"/>
                    <a:pt x="33" y="4"/>
                    <a:pt x="32" y="5"/>
                  </a:cubicBezTo>
                  <a:cubicBezTo>
                    <a:pt x="26" y="9"/>
                    <a:pt x="22" y="7"/>
                    <a:pt x="18" y="4"/>
                  </a:cubicBezTo>
                  <a:cubicBezTo>
                    <a:pt x="14" y="6"/>
                    <a:pt x="11" y="9"/>
                    <a:pt x="8" y="12"/>
                  </a:cubicBezTo>
                  <a:cubicBezTo>
                    <a:pt x="5" y="12"/>
                    <a:pt x="3" y="11"/>
                    <a:pt x="0" y="10"/>
                  </a:cubicBezTo>
                  <a:cubicBezTo>
                    <a:pt x="1" y="9"/>
                    <a:pt x="2" y="8"/>
                    <a:pt x="2" y="7"/>
                  </a:cubicBezTo>
                  <a:cubicBezTo>
                    <a:pt x="6" y="6"/>
                    <a:pt x="6" y="5"/>
                    <a:pt x="8" y="2"/>
                  </a:cubicBezTo>
                  <a:cubicBezTo>
                    <a:pt x="10" y="1"/>
                    <a:pt x="11" y="1"/>
                    <a:pt x="1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301"/>
            <p:cNvSpPr>
              <a:spLocks/>
            </p:cNvSpPr>
            <p:nvPr/>
          </p:nvSpPr>
          <p:spPr bwMode="auto">
            <a:xfrm>
              <a:off x="16190416" y="8230300"/>
              <a:ext cx="12700" cy="12700"/>
            </a:xfrm>
            <a:custGeom>
              <a:avLst/>
              <a:gdLst>
                <a:gd name="T0" fmla="*/ 4 w 5"/>
                <a:gd name="T1" fmla="*/ 0 h 5"/>
                <a:gd name="T2" fmla="*/ 5 w 5"/>
                <a:gd name="T3" fmla="*/ 2 h 5"/>
                <a:gd name="T4" fmla="*/ 0 w 5"/>
                <a:gd name="T5" fmla="*/ 4 h 5"/>
                <a:gd name="T6" fmla="*/ 2 w 5"/>
                <a:gd name="T7" fmla="*/ 1 h 5"/>
                <a:gd name="T8" fmla="*/ 4 w 5"/>
                <a:gd name="T9" fmla="*/ 0 h 5"/>
              </a:gdLst>
              <a:ahLst/>
              <a:cxnLst>
                <a:cxn ang="0">
                  <a:pos x="T0" y="T1"/>
                </a:cxn>
                <a:cxn ang="0">
                  <a:pos x="T2" y="T3"/>
                </a:cxn>
                <a:cxn ang="0">
                  <a:pos x="T4" y="T5"/>
                </a:cxn>
                <a:cxn ang="0">
                  <a:pos x="T6" y="T7"/>
                </a:cxn>
                <a:cxn ang="0">
                  <a:pos x="T8" y="T9"/>
                </a:cxn>
              </a:cxnLst>
              <a:rect l="0" t="0" r="r" b="b"/>
              <a:pathLst>
                <a:path w="5" h="5">
                  <a:moveTo>
                    <a:pt x="4" y="0"/>
                  </a:moveTo>
                  <a:cubicBezTo>
                    <a:pt x="4" y="1"/>
                    <a:pt x="5" y="2"/>
                    <a:pt x="5" y="2"/>
                  </a:cubicBezTo>
                  <a:cubicBezTo>
                    <a:pt x="3" y="5"/>
                    <a:pt x="3" y="5"/>
                    <a:pt x="0" y="4"/>
                  </a:cubicBezTo>
                  <a:cubicBezTo>
                    <a:pt x="0" y="3"/>
                    <a:pt x="1" y="2"/>
                    <a:pt x="2" y="1"/>
                  </a:cubicBezTo>
                  <a:cubicBezTo>
                    <a:pt x="2"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302"/>
            <p:cNvSpPr>
              <a:spLocks/>
            </p:cNvSpPr>
            <p:nvPr/>
          </p:nvSpPr>
          <p:spPr bwMode="auto">
            <a:xfrm>
              <a:off x="16045954" y="8258875"/>
              <a:ext cx="61913" cy="23813"/>
            </a:xfrm>
            <a:custGeom>
              <a:avLst/>
              <a:gdLst>
                <a:gd name="T0" fmla="*/ 19 w 24"/>
                <a:gd name="T1" fmla="*/ 0 h 9"/>
                <a:gd name="T2" fmla="*/ 24 w 24"/>
                <a:gd name="T3" fmla="*/ 0 h 9"/>
                <a:gd name="T4" fmla="*/ 21 w 24"/>
                <a:gd name="T5" fmla="*/ 4 h 9"/>
                <a:gd name="T6" fmla="*/ 0 w 24"/>
                <a:gd name="T7" fmla="*/ 7 h 9"/>
                <a:gd name="T8" fmla="*/ 2 w 24"/>
                <a:gd name="T9" fmla="*/ 4 h 9"/>
                <a:gd name="T10" fmla="*/ 19 w 24"/>
                <a:gd name="T11" fmla="*/ 0 h 9"/>
              </a:gdLst>
              <a:ahLst/>
              <a:cxnLst>
                <a:cxn ang="0">
                  <a:pos x="T0" y="T1"/>
                </a:cxn>
                <a:cxn ang="0">
                  <a:pos x="T2" y="T3"/>
                </a:cxn>
                <a:cxn ang="0">
                  <a:pos x="T4" y="T5"/>
                </a:cxn>
                <a:cxn ang="0">
                  <a:pos x="T6" y="T7"/>
                </a:cxn>
                <a:cxn ang="0">
                  <a:pos x="T8" y="T9"/>
                </a:cxn>
                <a:cxn ang="0">
                  <a:pos x="T10" y="T11"/>
                </a:cxn>
              </a:cxnLst>
              <a:rect l="0" t="0" r="r" b="b"/>
              <a:pathLst>
                <a:path w="24" h="9">
                  <a:moveTo>
                    <a:pt x="19" y="0"/>
                  </a:moveTo>
                  <a:cubicBezTo>
                    <a:pt x="21" y="0"/>
                    <a:pt x="22" y="0"/>
                    <a:pt x="24" y="0"/>
                  </a:cubicBezTo>
                  <a:cubicBezTo>
                    <a:pt x="23" y="4"/>
                    <a:pt x="24" y="2"/>
                    <a:pt x="21" y="4"/>
                  </a:cubicBezTo>
                  <a:cubicBezTo>
                    <a:pt x="16" y="7"/>
                    <a:pt x="7" y="9"/>
                    <a:pt x="0" y="7"/>
                  </a:cubicBezTo>
                  <a:cubicBezTo>
                    <a:pt x="1" y="6"/>
                    <a:pt x="1" y="5"/>
                    <a:pt x="2" y="4"/>
                  </a:cubicBezTo>
                  <a:cubicBezTo>
                    <a:pt x="8" y="2"/>
                    <a:pt x="13" y="1"/>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303"/>
            <p:cNvSpPr>
              <a:spLocks/>
            </p:cNvSpPr>
            <p:nvPr/>
          </p:nvSpPr>
          <p:spPr bwMode="auto">
            <a:xfrm>
              <a:off x="16255504" y="8266813"/>
              <a:ext cx="49213" cy="20638"/>
            </a:xfrm>
            <a:custGeom>
              <a:avLst/>
              <a:gdLst>
                <a:gd name="T0" fmla="*/ 9 w 19"/>
                <a:gd name="T1" fmla="*/ 0 h 8"/>
                <a:gd name="T2" fmla="*/ 19 w 19"/>
                <a:gd name="T3" fmla="*/ 1 h 8"/>
                <a:gd name="T4" fmla="*/ 18 w 19"/>
                <a:gd name="T5" fmla="*/ 3 h 8"/>
                <a:gd name="T6" fmla="*/ 4 w 19"/>
                <a:gd name="T7" fmla="*/ 8 h 8"/>
                <a:gd name="T8" fmla="*/ 0 w 19"/>
                <a:gd name="T9" fmla="*/ 4 h 8"/>
                <a:gd name="T10" fmla="*/ 2 w 19"/>
                <a:gd name="T11" fmla="*/ 1 h 8"/>
                <a:gd name="T12" fmla="*/ 9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9" y="0"/>
                  </a:moveTo>
                  <a:cubicBezTo>
                    <a:pt x="12" y="0"/>
                    <a:pt x="16" y="0"/>
                    <a:pt x="19" y="1"/>
                  </a:cubicBezTo>
                  <a:cubicBezTo>
                    <a:pt x="19" y="1"/>
                    <a:pt x="18" y="2"/>
                    <a:pt x="18" y="3"/>
                  </a:cubicBezTo>
                  <a:cubicBezTo>
                    <a:pt x="13" y="5"/>
                    <a:pt x="9" y="7"/>
                    <a:pt x="4" y="8"/>
                  </a:cubicBezTo>
                  <a:cubicBezTo>
                    <a:pt x="3" y="4"/>
                    <a:pt x="4" y="5"/>
                    <a:pt x="0" y="4"/>
                  </a:cubicBezTo>
                  <a:cubicBezTo>
                    <a:pt x="0" y="3"/>
                    <a:pt x="1" y="2"/>
                    <a:pt x="2" y="1"/>
                  </a:cubicBezTo>
                  <a:cubicBezTo>
                    <a:pt x="4" y="0"/>
                    <a:pt x="7"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304"/>
            <p:cNvSpPr>
              <a:spLocks/>
            </p:cNvSpPr>
            <p:nvPr/>
          </p:nvSpPr>
          <p:spPr bwMode="auto">
            <a:xfrm>
              <a:off x="16171366" y="8285863"/>
              <a:ext cx="63500" cy="25400"/>
            </a:xfrm>
            <a:custGeom>
              <a:avLst/>
              <a:gdLst>
                <a:gd name="T0" fmla="*/ 21 w 24"/>
                <a:gd name="T1" fmla="*/ 0 h 10"/>
                <a:gd name="T2" fmla="*/ 24 w 24"/>
                <a:gd name="T3" fmla="*/ 2 h 10"/>
                <a:gd name="T4" fmla="*/ 24 w 24"/>
                <a:gd name="T5" fmla="*/ 3 h 10"/>
                <a:gd name="T6" fmla="*/ 0 w 24"/>
                <a:gd name="T7" fmla="*/ 7 h 10"/>
                <a:gd name="T8" fmla="*/ 2 w 24"/>
                <a:gd name="T9" fmla="*/ 4 h 10"/>
                <a:gd name="T10" fmla="*/ 21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21" y="0"/>
                  </a:moveTo>
                  <a:cubicBezTo>
                    <a:pt x="22" y="1"/>
                    <a:pt x="23" y="2"/>
                    <a:pt x="24" y="2"/>
                  </a:cubicBezTo>
                  <a:cubicBezTo>
                    <a:pt x="24" y="3"/>
                    <a:pt x="24" y="3"/>
                    <a:pt x="24" y="3"/>
                  </a:cubicBezTo>
                  <a:cubicBezTo>
                    <a:pt x="15" y="6"/>
                    <a:pt x="11" y="10"/>
                    <a:pt x="0" y="7"/>
                  </a:cubicBezTo>
                  <a:cubicBezTo>
                    <a:pt x="1" y="6"/>
                    <a:pt x="1" y="5"/>
                    <a:pt x="2" y="4"/>
                  </a:cubicBezTo>
                  <a:cubicBezTo>
                    <a:pt x="8" y="3"/>
                    <a:pt x="15"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305"/>
            <p:cNvSpPr>
              <a:spLocks/>
            </p:cNvSpPr>
            <p:nvPr/>
          </p:nvSpPr>
          <p:spPr bwMode="auto">
            <a:xfrm>
              <a:off x="13256716" y="8287450"/>
              <a:ext cx="109538" cy="26988"/>
            </a:xfrm>
            <a:custGeom>
              <a:avLst/>
              <a:gdLst>
                <a:gd name="T0" fmla="*/ 20 w 42"/>
                <a:gd name="T1" fmla="*/ 0 h 10"/>
                <a:gd name="T2" fmla="*/ 0 w 42"/>
                <a:gd name="T3" fmla="*/ 9 h 10"/>
                <a:gd name="T4" fmla="*/ 0 w 42"/>
                <a:gd name="T5" fmla="*/ 10 h 10"/>
                <a:gd name="T6" fmla="*/ 37 w 42"/>
                <a:gd name="T7" fmla="*/ 8 h 10"/>
                <a:gd name="T8" fmla="*/ 42 w 42"/>
                <a:gd name="T9" fmla="*/ 4 h 10"/>
                <a:gd name="T10" fmla="*/ 40 w 42"/>
                <a:gd name="T11" fmla="*/ 1 h 10"/>
                <a:gd name="T12" fmla="*/ 20 w 42"/>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42" h="10">
                  <a:moveTo>
                    <a:pt x="20" y="0"/>
                  </a:moveTo>
                  <a:cubicBezTo>
                    <a:pt x="13" y="3"/>
                    <a:pt x="6" y="2"/>
                    <a:pt x="0" y="9"/>
                  </a:cubicBezTo>
                  <a:cubicBezTo>
                    <a:pt x="0" y="9"/>
                    <a:pt x="0" y="10"/>
                    <a:pt x="0" y="10"/>
                  </a:cubicBezTo>
                  <a:cubicBezTo>
                    <a:pt x="15" y="10"/>
                    <a:pt x="24" y="6"/>
                    <a:pt x="37" y="8"/>
                  </a:cubicBezTo>
                  <a:cubicBezTo>
                    <a:pt x="38" y="7"/>
                    <a:pt x="40" y="6"/>
                    <a:pt x="42" y="4"/>
                  </a:cubicBezTo>
                  <a:cubicBezTo>
                    <a:pt x="41" y="3"/>
                    <a:pt x="40" y="2"/>
                    <a:pt x="40" y="1"/>
                  </a:cubicBezTo>
                  <a:cubicBezTo>
                    <a:pt x="33" y="2"/>
                    <a:pt x="27" y="1"/>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306"/>
            <p:cNvSpPr>
              <a:spLocks/>
            </p:cNvSpPr>
            <p:nvPr/>
          </p:nvSpPr>
          <p:spPr bwMode="auto">
            <a:xfrm>
              <a:off x="13669466" y="8309675"/>
              <a:ext cx="28575" cy="9525"/>
            </a:xfrm>
            <a:custGeom>
              <a:avLst/>
              <a:gdLst>
                <a:gd name="T0" fmla="*/ 6 w 11"/>
                <a:gd name="T1" fmla="*/ 0 h 4"/>
                <a:gd name="T2" fmla="*/ 11 w 11"/>
                <a:gd name="T3" fmla="*/ 0 h 4"/>
                <a:gd name="T4" fmla="*/ 9 w 11"/>
                <a:gd name="T5" fmla="*/ 4 h 4"/>
                <a:gd name="T6" fmla="*/ 0 w 11"/>
                <a:gd name="T7" fmla="*/ 4 h 4"/>
                <a:gd name="T8" fmla="*/ 1 w 11"/>
                <a:gd name="T9" fmla="*/ 2 h 4"/>
                <a:gd name="T10" fmla="*/ 6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6" y="0"/>
                  </a:moveTo>
                  <a:cubicBezTo>
                    <a:pt x="7" y="0"/>
                    <a:pt x="9" y="0"/>
                    <a:pt x="11" y="0"/>
                  </a:cubicBezTo>
                  <a:cubicBezTo>
                    <a:pt x="11" y="1"/>
                    <a:pt x="10" y="3"/>
                    <a:pt x="9" y="4"/>
                  </a:cubicBezTo>
                  <a:cubicBezTo>
                    <a:pt x="6" y="4"/>
                    <a:pt x="3" y="4"/>
                    <a:pt x="0" y="4"/>
                  </a:cubicBezTo>
                  <a:cubicBezTo>
                    <a:pt x="0" y="3"/>
                    <a:pt x="0" y="3"/>
                    <a:pt x="1" y="2"/>
                  </a:cubicBezTo>
                  <a:cubicBezTo>
                    <a:pt x="2" y="1"/>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307"/>
            <p:cNvSpPr>
              <a:spLocks/>
            </p:cNvSpPr>
            <p:nvPr/>
          </p:nvSpPr>
          <p:spPr bwMode="auto">
            <a:xfrm>
              <a:off x="13599616" y="8335075"/>
              <a:ext cx="15875" cy="11113"/>
            </a:xfrm>
            <a:custGeom>
              <a:avLst/>
              <a:gdLst>
                <a:gd name="T0" fmla="*/ 3 w 6"/>
                <a:gd name="T1" fmla="*/ 0 h 4"/>
                <a:gd name="T2" fmla="*/ 6 w 6"/>
                <a:gd name="T3" fmla="*/ 0 h 4"/>
                <a:gd name="T4" fmla="*/ 6 w 6"/>
                <a:gd name="T5" fmla="*/ 3 h 4"/>
                <a:gd name="T6" fmla="*/ 4 w 6"/>
                <a:gd name="T7" fmla="*/ 3 h 4"/>
                <a:gd name="T8" fmla="*/ 0 w 6"/>
                <a:gd name="T9" fmla="*/ 2 h 4"/>
                <a:gd name="T10" fmla="*/ 2 w 6"/>
                <a:gd name="T11" fmla="*/ 2 h 4"/>
                <a:gd name="T12" fmla="*/ 3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3" y="0"/>
                  </a:moveTo>
                  <a:cubicBezTo>
                    <a:pt x="4" y="0"/>
                    <a:pt x="5" y="0"/>
                    <a:pt x="6" y="0"/>
                  </a:cubicBezTo>
                  <a:cubicBezTo>
                    <a:pt x="6" y="1"/>
                    <a:pt x="6" y="2"/>
                    <a:pt x="6" y="3"/>
                  </a:cubicBezTo>
                  <a:cubicBezTo>
                    <a:pt x="5" y="3"/>
                    <a:pt x="4" y="3"/>
                    <a:pt x="4" y="3"/>
                  </a:cubicBezTo>
                  <a:cubicBezTo>
                    <a:pt x="1" y="4"/>
                    <a:pt x="2" y="3"/>
                    <a:pt x="0" y="2"/>
                  </a:cubicBezTo>
                  <a:cubicBezTo>
                    <a:pt x="1" y="2"/>
                    <a:pt x="1" y="2"/>
                    <a:pt x="2" y="2"/>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308"/>
            <p:cNvSpPr>
              <a:spLocks/>
            </p:cNvSpPr>
            <p:nvPr/>
          </p:nvSpPr>
          <p:spPr bwMode="auto">
            <a:xfrm>
              <a:off x="13544054" y="8339838"/>
              <a:ext cx="49213" cy="19050"/>
            </a:xfrm>
            <a:custGeom>
              <a:avLst/>
              <a:gdLst>
                <a:gd name="T0" fmla="*/ 7 w 19"/>
                <a:gd name="T1" fmla="*/ 0 h 7"/>
                <a:gd name="T2" fmla="*/ 19 w 19"/>
                <a:gd name="T3" fmla="*/ 1 h 7"/>
                <a:gd name="T4" fmla="*/ 17 w 19"/>
                <a:gd name="T5" fmla="*/ 2 h 7"/>
                <a:gd name="T6" fmla="*/ 0 w 19"/>
                <a:gd name="T7" fmla="*/ 7 h 7"/>
                <a:gd name="T8" fmla="*/ 0 w 19"/>
                <a:gd name="T9" fmla="*/ 3 h 7"/>
                <a:gd name="T10" fmla="*/ 2 w 19"/>
                <a:gd name="T11" fmla="*/ 1 h 7"/>
                <a:gd name="T12" fmla="*/ 7 w 19"/>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9" h="7">
                  <a:moveTo>
                    <a:pt x="7" y="0"/>
                  </a:moveTo>
                  <a:cubicBezTo>
                    <a:pt x="11" y="0"/>
                    <a:pt x="15" y="0"/>
                    <a:pt x="19" y="1"/>
                  </a:cubicBezTo>
                  <a:cubicBezTo>
                    <a:pt x="18" y="1"/>
                    <a:pt x="18" y="1"/>
                    <a:pt x="17" y="2"/>
                  </a:cubicBezTo>
                  <a:cubicBezTo>
                    <a:pt x="11" y="3"/>
                    <a:pt x="6" y="5"/>
                    <a:pt x="0" y="7"/>
                  </a:cubicBezTo>
                  <a:cubicBezTo>
                    <a:pt x="0" y="6"/>
                    <a:pt x="0" y="5"/>
                    <a:pt x="0" y="3"/>
                  </a:cubicBezTo>
                  <a:cubicBezTo>
                    <a:pt x="0" y="3"/>
                    <a:pt x="1" y="2"/>
                    <a:pt x="2" y="1"/>
                  </a:cubicBezTo>
                  <a:cubicBezTo>
                    <a:pt x="4" y="0"/>
                    <a:pt x="6"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309"/>
            <p:cNvSpPr>
              <a:spLocks/>
            </p:cNvSpPr>
            <p:nvPr/>
          </p:nvSpPr>
          <p:spPr bwMode="auto">
            <a:xfrm>
              <a:off x="14985504" y="8339838"/>
              <a:ext cx="25400" cy="14288"/>
            </a:xfrm>
            <a:custGeom>
              <a:avLst/>
              <a:gdLst>
                <a:gd name="T0" fmla="*/ 6 w 10"/>
                <a:gd name="T1" fmla="*/ 0 h 5"/>
                <a:gd name="T2" fmla="*/ 10 w 10"/>
                <a:gd name="T3" fmla="*/ 2 h 5"/>
                <a:gd name="T4" fmla="*/ 10 w 10"/>
                <a:gd name="T5" fmla="*/ 3 h 5"/>
                <a:gd name="T6" fmla="*/ 0 w 10"/>
                <a:gd name="T7" fmla="*/ 5 h 5"/>
                <a:gd name="T8" fmla="*/ 1 w 10"/>
                <a:gd name="T9" fmla="*/ 3 h 5"/>
                <a:gd name="T10" fmla="*/ 6 w 10"/>
                <a:gd name="T11" fmla="*/ 0 h 5"/>
              </a:gdLst>
              <a:ahLst/>
              <a:cxnLst>
                <a:cxn ang="0">
                  <a:pos x="T0" y="T1"/>
                </a:cxn>
                <a:cxn ang="0">
                  <a:pos x="T2" y="T3"/>
                </a:cxn>
                <a:cxn ang="0">
                  <a:pos x="T4" y="T5"/>
                </a:cxn>
                <a:cxn ang="0">
                  <a:pos x="T6" y="T7"/>
                </a:cxn>
                <a:cxn ang="0">
                  <a:pos x="T8" y="T9"/>
                </a:cxn>
                <a:cxn ang="0">
                  <a:pos x="T10" y="T11"/>
                </a:cxn>
              </a:cxnLst>
              <a:rect l="0" t="0" r="r" b="b"/>
              <a:pathLst>
                <a:path w="10" h="5">
                  <a:moveTo>
                    <a:pt x="6" y="0"/>
                  </a:moveTo>
                  <a:cubicBezTo>
                    <a:pt x="9" y="0"/>
                    <a:pt x="8" y="0"/>
                    <a:pt x="10" y="2"/>
                  </a:cubicBezTo>
                  <a:cubicBezTo>
                    <a:pt x="10" y="2"/>
                    <a:pt x="10" y="2"/>
                    <a:pt x="10" y="3"/>
                  </a:cubicBezTo>
                  <a:cubicBezTo>
                    <a:pt x="7" y="3"/>
                    <a:pt x="3" y="4"/>
                    <a:pt x="0" y="5"/>
                  </a:cubicBezTo>
                  <a:cubicBezTo>
                    <a:pt x="0" y="4"/>
                    <a:pt x="0" y="3"/>
                    <a:pt x="1" y="3"/>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310"/>
            <p:cNvSpPr>
              <a:spLocks/>
            </p:cNvSpPr>
            <p:nvPr/>
          </p:nvSpPr>
          <p:spPr bwMode="auto">
            <a:xfrm>
              <a:off x="13031291" y="8370000"/>
              <a:ext cx="36513" cy="17463"/>
            </a:xfrm>
            <a:custGeom>
              <a:avLst/>
              <a:gdLst>
                <a:gd name="T0" fmla="*/ 9 w 14"/>
                <a:gd name="T1" fmla="*/ 0 h 7"/>
                <a:gd name="T2" fmla="*/ 0 w 14"/>
                <a:gd name="T3" fmla="*/ 6 h 7"/>
                <a:gd name="T4" fmla="*/ 0 w 14"/>
                <a:gd name="T5" fmla="*/ 7 h 7"/>
                <a:gd name="T6" fmla="*/ 12 w 14"/>
                <a:gd name="T7" fmla="*/ 5 h 7"/>
                <a:gd name="T8" fmla="*/ 10 w 14"/>
                <a:gd name="T9" fmla="*/ 1 h 7"/>
                <a:gd name="T10" fmla="*/ 9 w 14"/>
                <a:gd name="T11" fmla="*/ 0 h 7"/>
              </a:gdLst>
              <a:ahLst/>
              <a:cxnLst>
                <a:cxn ang="0">
                  <a:pos x="T0" y="T1"/>
                </a:cxn>
                <a:cxn ang="0">
                  <a:pos x="T2" y="T3"/>
                </a:cxn>
                <a:cxn ang="0">
                  <a:pos x="T4" y="T5"/>
                </a:cxn>
                <a:cxn ang="0">
                  <a:pos x="T6" y="T7"/>
                </a:cxn>
                <a:cxn ang="0">
                  <a:pos x="T8" y="T9"/>
                </a:cxn>
                <a:cxn ang="0">
                  <a:pos x="T10" y="T11"/>
                </a:cxn>
              </a:cxnLst>
              <a:rect l="0" t="0" r="r" b="b"/>
              <a:pathLst>
                <a:path w="14" h="7">
                  <a:moveTo>
                    <a:pt x="9" y="0"/>
                  </a:moveTo>
                  <a:cubicBezTo>
                    <a:pt x="6" y="2"/>
                    <a:pt x="3" y="4"/>
                    <a:pt x="0" y="6"/>
                  </a:cubicBezTo>
                  <a:cubicBezTo>
                    <a:pt x="0" y="6"/>
                    <a:pt x="0" y="7"/>
                    <a:pt x="0" y="7"/>
                  </a:cubicBezTo>
                  <a:cubicBezTo>
                    <a:pt x="4" y="6"/>
                    <a:pt x="8" y="6"/>
                    <a:pt x="12" y="5"/>
                  </a:cubicBezTo>
                  <a:cubicBezTo>
                    <a:pt x="12" y="2"/>
                    <a:pt x="14" y="4"/>
                    <a:pt x="10" y="1"/>
                  </a:cubicBezTo>
                  <a:cubicBezTo>
                    <a:pt x="10" y="1"/>
                    <a:pt x="9"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311"/>
            <p:cNvSpPr>
              <a:spLocks/>
            </p:cNvSpPr>
            <p:nvPr/>
          </p:nvSpPr>
          <p:spPr bwMode="auto">
            <a:xfrm>
              <a:off x="11370766" y="8395400"/>
              <a:ext cx="98425" cy="23813"/>
            </a:xfrm>
            <a:custGeom>
              <a:avLst/>
              <a:gdLst>
                <a:gd name="T0" fmla="*/ 21 w 38"/>
                <a:gd name="T1" fmla="*/ 0 h 9"/>
                <a:gd name="T2" fmla="*/ 0 w 38"/>
                <a:gd name="T3" fmla="*/ 6 h 9"/>
                <a:gd name="T4" fmla="*/ 0 w 38"/>
                <a:gd name="T5" fmla="*/ 8 h 9"/>
                <a:gd name="T6" fmla="*/ 38 w 38"/>
                <a:gd name="T7" fmla="*/ 0 h 9"/>
                <a:gd name="T8" fmla="*/ 21 w 38"/>
                <a:gd name="T9" fmla="*/ 0 h 9"/>
              </a:gdLst>
              <a:ahLst/>
              <a:cxnLst>
                <a:cxn ang="0">
                  <a:pos x="T0" y="T1"/>
                </a:cxn>
                <a:cxn ang="0">
                  <a:pos x="T2" y="T3"/>
                </a:cxn>
                <a:cxn ang="0">
                  <a:pos x="T4" y="T5"/>
                </a:cxn>
                <a:cxn ang="0">
                  <a:pos x="T6" y="T7"/>
                </a:cxn>
                <a:cxn ang="0">
                  <a:pos x="T8" y="T9"/>
                </a:cxn>
              </a:cxnLst>
              <a:rect l="0" t="0" r="r" b="b"/>
              <a:pathLst>
                <a:path w="38" h="9">
                  <a:moveTo>
                    <a:pt x="21" y="0"/>
                  </a:moveTo>
                  <a:cubicBezTo>
                    <a:pt x="15" y="5"/>
                    <a:pt x="10" y="6"/>
                    <a:pt x="0" y="6"/>
                  </a:cubicBezTo>
                  <a:cubicBezTo>
                    <a:pt x="0" y="7"/>
                    <a:pt x="0" y="8"/>
                    <a:pt x="0" y="8"/>
                  </a:cubicBezTo>
                  <a:cubicBezTo>
                    <a:pt x="16" y="9"/>
                    <a:pt x="29" y="8"/>
                    <a:pt x="38" y="0"/>
                  </a:cubicBezTo>
                  <a:cubicBezTo>
                    <a:pt x="32" y="0"/>
                    <a:pt x="27" y="0"/>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312"/>
            <p:cNvSpPr>
              <a:spLocks/>
            </p:cNvSpPr>
            <p:nvPr/>
          </p:nvSpPr>
          <p:spPr bwMode="auto">
            <a:xfrm>
              <a:off x="11610479" y="8398575"/>
              <a:ext cx="34925" cy="7938"/>
            </a:xfrm>
            <a:custGeom>
              <a:avLst/>
              <a:gdLst>
                <a:gd name="T0" fmla="*/ 0 w 13"/>
                <a:gd name="T1" fmla="*/ 0 h 3"/>
                <a:gd name="T2" fmla="*/ 13 w 13"/>
                <a:gd name="T3" fmla="*/ 2 h 3"/>
                <a:gd name="T4" fmla="*/ 0 w 13"/>
                <a:gd name="T5" fmla="*/ 0 h 3"/>
              </a:gdLst>
              <a:ahLst/>
              <a:cxnLst>
                <a:cxn ang="0">
                  <a:pos x="T0" y="T1"/>
                </a:cxn>
                <a:cxn ang="0">
                  <a:pos x="T2" y="T3"/>
                </a:cxn>
                <a:cxn ang="0">
                  <a:pos x="T4" y="T5"/>
                </a:cxn>
              </a:cxnLst>
              <a:rect l="0" t="0" r="r" b="b"/>
              <a:pathLst>
                <a:path w="13" h="3">
                  <a:moveTo>
                    <a:pt x="0" y="0"/>
                  </a:moveTo>
                  <a:cubicBezTo>
                    <a:pt x="3" y="3"/>
                    <a:pt x="9" y="3"/>
                    <a:pt x="13" y="2"/>
                  </a:cubicBezTo>
                  <a:cubicBezTo>
                    <a:pt x="9" y="1"/>
                    <a:pt x="5"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Freeform 313"/>
            <p:cNvSpPr>
              <a:spLocks/>
            </p:cNvSpPr>
            <p:nvPr/>
          </p:nvSpPr>
          <p:spPr bwMode="auto">
            <a:xfrm>
              <a:off x="11561266" y="8400163"/>
              <a:ext cx="23813" cy="11113"/>
            </a:xfrm>
            <a:custGeom>
              <a:avLst/>
              <a:gdLst>
                <a:gd name="T0" fmla="*/ 4 w 9"/>
                <a:gd name="T1" fmla="*/ 0 h 4"/>
                <a:gd name="T2" fmla="*/ 0 w 9"/>
                <a:gd name="T3" fmla="*/ 4 h 4"/>
                <a:gd name="T4" fmla="*/ 9 w 9"/>
                <a:gd name="T5" fmla="*/ 0 h 4"/>
                <a:gd name="T6" fmla="*/ 4 w 9"/>
                <a:gd name="T7" fmla="*/ 0 h 4"/>
              </a:gdLst>
              <a:ahLst/>
              <a:cxnLst>
                <a:cxn ang="0">
                  <a:pos x="T0" y="T1"/>
                </a:cxn>
                <a:cxn ang="0">
                  <a:pos x="T2" y="T3"/>
                </a:cxn>
                <a:cxn ang="0">
                  <a:pos x="T4" y="T5"/>
                </a:cxn>
                <a:cxn ang="0">
                  <a:pos x="T6" y="T7"/>
                </a:cxn>
              </a:cxnLst>
              <a:rect l="0" t="0" r="r" b="b"/>
              <a:pathLst>
                <a:path w="9" h="4">
                  <a:moveTo>
                    <a:pt x="4" y="0"/>
                  </a:moveTo>
                  <a:cubicBezTo>
                    <a:pt x="3" y="1"/>
                    <a:pt x="2" y="2"/>
                    <a:pt x="0" y="4"/>
                  </a:cubicBezTo>
                  <a:cubicBezTo>
                    <a:pt x="6" y="4"/>
                    <a:pt x="7" y="4"/>
                    <a:pt x="9" y="0"/>
                  </a:cubicBezTo>
                  <a:cubicBezTo>
                    <a:pt x="7" y="0"/>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Freeform 314"/>
            <p:cNvSpPr>
              <a:spLocks/>
            </p:cNvSpPr>
            <p:nvPr/>
          </p:nvSpPr>
          <p:spPr bwMode="auto">
            <a:xfrm>
              <a:off x="11759704" y="8408100"/>
              <a:ext cx="31750" cy="14288"/>
            </a:xfrm>
            <a:custGeom>
              <a:avLst/>
              <a:gdLst>
                <a:gd name="T0" fmla="*/ 9 w 12"/>
                <a:gd name="T1" fmla="*/ 0 h 5"/>
                <a:gd name="T2" fmla="*/ 0 w 12"/>
                <a:gd name="T3" fmla="*/ 3 h 5"/>
                <a:gd name="T4" fmla="*/ 0 w 12"/>
                <a:gd name="T5" fmla="*/ 4 h 5"/>
                <a:gd name="T6" fmla="*/ 7 w 12"/>
                <a:gd name="T7" fmla="*/ 5 h 5"/>
                <a:gd name="T8" fmla="*/ 12 w 12"/>
                <a:gd name="T9" fmla="*/ 1 h 5"/>
                <a:gd name="T10" fmla="*/ 12 w 12"/>
                <a:gd name="T11" fmla="*/ 0 h 5"/>
                <a:gd name="T12" fmla="*/ 9 w 12"/>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2" h="5">
                  <a:moveTo>
                    <a:pt x="9" y="0"/>
                  </a:moveTo>
                  <a:cubicBezTo>
                    <a:pt x="6" y="1"/>
                    <a:pt x="3" y="2"/>
                    <a:pt x="0" y="3"/>
                  </a:cubicBezTo>
                  <a:cubicBezTo>
                    <a:pt x="0" y="4"/>
                    <a:pt x="0" y="4"/>
                    <a:pt x="0" y="4"/>
                  </a:cubicBezTo>
                  <a:cubicBezTo>
                    <a:pt x="2" y="5"/>
                    <a:pt x="5" y="5"/>
                    <a:pt x="7" y="5"/>
                  </a:cubicBezTo>
                  <a:cubicBezTo>
                    <a:pt x="9" y="2"/>
                    <a:pt x="9" y="2"/>
                    <a:pt x="12" y="1"/>
                  </a:cubicBezTo>
                  <a:cubicBezTo>
                    <a:pt x="12" y="0"/>
                    <a:pt x="12" y="0"/>
                    <a:pt x="12" y="0"/>
                  </a:cubicBezTo>
                  <a:cubicBezTo>
                    <a:pt x="11" y="0"/>
                    <a:pt x="10"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315"/>
            <p:cNvSpPr>
              <a:spLocks/>
            </p:cNvSpPr>
            <p:nvPr/>
          </p:nvSpPr>
          <p:spPr bwMode="auto">
            <a:xfrm>
              <a:off x="11799391" y="8408100"/>
              <a:ext cx="95250" cy="22225"/>
            </a:xfrm>
            <a:custGeom>
              <a:avLst/>
              <a:gdLst>
                <a:gd name="T0" fmla="*/ 14 w 36"/>
                <a:gd name="T1" fmla="*/ 0 h 8"/>
                <a:gd name="T2" fmla="*/ 0 w 36"/>
                <a:gd name="T3" fmla="*/ 3 h 8"/>
                <a:gd name="T4" fmla="*/ 0 w 36"/>
                <a:gd name="T5" fmla="*/ 4 h 8"/>
                <a:gd name="T6" fmla="*/ 36 w 36"/>
                <a:gd name="T7" fmla="*/ 1 h 8"/>
                <a:gd name="T8" fmla="*/ 36 w 36"/>
                <a:gd name="T9" fmla="*/ 0 h 8"/>
                <a:gd name="T10" fmla="*/ 14 w 36"/>
                <a:gd name="T11" fmla="*/ 0 h 8"/>
              </a:gdLst>
              <a:ahLst/>
              <a:cxnLst>
                <a:cxn ang="0">
                  <a:pos x="T0" y="T1"/>
                </a:cxn>
                <a:cxn ang="0">
                  <a:pos x="T2" y="T3"/>
                </a:cxn>
                <a:cxn ang="0">
                  <a:pos x="T4" y="T5"/>
                </a:cxn>
                <a:cxn ang="0">
                  <a:pos x="T6" y="T7"/>
                </a:cxn>
                <a:cxn ang="0">
                  <a:pos x="T8" y="T9"/>
                </a:cxn>
                <a:cxn ang="0">
                  <a:pos x="T10" y="T11"/>
                </a:cxn>
              </a:cxnLst>
              <a:rect l="0" t="0" r="r" b="b"/>
              <a:pathLst>
                <a:path w="36" h="8">
                  <a:moveTo>
                    <a:pt x="14" y="0"/>
                  </a:moveTo>
                  <a:cubicBezTo>
                    <a:pt x="9" y="1"/>
                    <a:pt x="4" y="2"/>
                    <a:pt x="0" y="3"/>
                  </a:cubicBezTo>
                  <a:cubicBezTo>
                    <a:pt x="0" y="4"/>
                    <a:pt x="0" y="4"/>
                    <a:pt x="0" y="4"/>
                  </a:cubicBezTo>
                  <a:cubicBezTo>
                    <a:pt x="12" y="6"/>
                    <a:pt x="28" y="8"/>
                    <a:pt x="36" y="1"/>
                  </a:cubicBezTo>
                  <a:cubicBezTo>
                    <a:pt x="36" y="0"/>
                    <a:pt x="36" y="0"/>
                    <a:pt x="36" y="0"/>
                  </a:cubicBezTo>
                  <a:cubicBezTo>
                    <a:pt x="29" y="0"/>
                    <a:pt x="21" y="0"/>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316"/>
            <p:cNvSpPr>
              <a:spLocks/>
            </p:cNvSpPr>
            <p:nvPr/>
          </p:nvSpPr>
          <p:spPr bwMode="auto">
            <a:xfrm>
              <a:off x="15820529" y="8408100"/>
              <a:ext cx="20638" cy="11113"/>
            </a:xfrm>
            <a:custGeom>
              <a:avLst/>
              <a:gdLst>
                <a:gd name="T0" fmla="*/ 5 w 8"/>
                <a:gd name="T1" fmla="*/ 0 h 4"/>
                <a:gd name="T2" fmla="*/ 8 w 8"/>
                <a:gd name="T3" fmla="*/ 1 h 4"/>
                <a:gd name="T4" fmla="*/ 5 w 8"/>
                <a:gd name="T5" fmla="*/ 3 h 4"/>
                <a:gd name="T6" fmla="*/ 0 w 8"/>
                <a:gd name="T7" fmla="*/ 2 h 4"/>
                <a:gd name="T8" fmla="*/ 0 w 8"/>
                <a:gd name="T9" fmla="*/ 1 h 4"/>
                <a:gd name="T10" fmla="*/ 5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5" y="0"/>
                  </a:moveTo>
                  <a:cubicBezTo>
                    <a:pt x="6" y="0"/>
                    <a:pt x="7" y="1"/>
                    <a:pt x="8" y="1"/>
                  </a:cubicBezTo>
                  <a:cubicBezTo>
                    <a:pt x="7" y="2"/>
                    <a:pt x="6" y="3"/>
                    <a:pt x="5" y="3"/>
                  </a:cubicBezTo>
                  <a:cubicBezTo>
                    <a:pt x="2" y="4"/>
                    <a:pt x="2" y="4"/>
                    <a:pt x="0" y="2"/>
                  </a:cubicBezTo>
                  <a:cubicBezTo>
                    <a:pt x="0" y="2"/>
                    <a:pt x="0" y="2"/>
                    <a:pt x="0" y="1"/>
                  </a:cubicBezTo>
                  <a:cubicBezTo>
                    <a:pt x="1"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317"/>
            <p:cNvSpPr>
              <a:spLocks/>
            </p:cNvSpPr>
            <p:nvPr/>
          </p:nvSpPr>
          <p:spPr bwMode="auto">
            <a:xfrm>
              <a:off x="15755441" y="8419213"/>
              <a:ext cx="36513" cy="11113"/>
            </a:xfrm>
            <a:custGeom>
              <a:avLst/>
              <a:gdLst>
                <a:gd name="T0" fmla="*/ 4 w 14"/>
                <a:gd name="T1" fmla="*/ 0 h 4"/>
                <a:gd name="T2" fmla="*/ 14 w 14"/>
                <a:gd name="T3" fmla="*/ 1 h 4"/>
                <a:gd name="T4" fmla="*/ 12 w 14"/>
                <a:gd name="T5" fmla="*/ 4 h 4"/>
                <a:gd name="T6" fmla="*/ 0 w 14"/>
                <a:gd name="T7" fmla="*/ 4 h 4"/>
                <a:gd name="T8" fmla="*/ 2 w 14"/>
                <a:gd name="T9" fmla="*/ 3 h 4"/>
                <a:gd name="T10" fmla="*/ 4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4" y="0"/>
                  </a:moveTo>
                  <a:cubicBezTo>
                    <a:pt x="8" y="1"/>
                    <a:pt x="11" y="1"/>
                    <a:pt x="14" y="1"/>
                  </a:cubicBezTo>
                  <a:cubicBezTo>
                    <a:pt x="13" y="2"/>
                    <a:pt x="13" y="3"/>
                    <a:pt x="12" y="4"/>
                  </a:cubicBezTo>
                  <a:cubicBezTo>
                    <a:pt x="8" y="4"/>
                    <a:pt x="4" y="4"/>
                    <a:pt x="0" y="4"/>
                  </a:cubicBezTo>
                  <a:cubicBezTo>
                    <a:pt x="0" y="4"/>
                    <a:pt x="1" y="4"/>
                    <a:pt x="2" y="3"/>
                  </a:cubicBezTo>
                  <a:cubicBezTo>
                    <a:pt x="2" y="2"/>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318"/>
            <p:cNvSpPr>
              <a:spLocks/>
            </p:cNvSpPr>
            <p:nvPr/>
          </p:nvSpPr>
          <p:spPr bwMode="auto">
            <a:xfrm>
              <a:off x="11234241" y="8422388"/>
              <a:ext cx="53975" cy="22225"/>
            </a:xfrm>
            <a:custGeom>
              <a:avLst/>
              <a:gdLst>
                <a:gd name="T0" fmla="*/ 13 w 21"/>
                <a:gd name="T1" fmla="*/ 0 h 9"/>
                <a:gd name="T2" fmla="*/ 0 w 21"/>
                <a:gd name="T3" fmla="*/ 3 h 9"/>
                <a:gd name="T4" fmla="*/ 0 w 21"/>
                <a:gd name="T5" fmla="*/ 7 h 9"/>
                <a:gd name="T6" fmla="*/ 0 w 21"/>
                <a:gd name="T7" fmla="*/ 9 h 9"/>
                <a:gd name="T8" fmla="*/ 1 w 21"/>
                <a:gd name="T9" fmla="*/ 9 h 9"/>
                <a:gd name="T10" fmla="*/ 20 w 21"/>
                <a:gd name="T11" fmla="*/ 6 h 9"/>
                <a:gd name="T12" fmla="*/ 18 w 21"/>
                <a:gd name="T13" fmla="*/ 2 h 9"/>
                <a:gd name="T14" fmla="*/ 13 w 21"/>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9">
                  <a:moveTo>
                    <a:pt x="13" y="0"/>
                  </a:moveTo>
                  <a:cubicBezTo>
                    <a:pt x="9" y="1"/>
                    <a:pt x="5" y="2"/>
                    <a:pt x="0" y="3"/>
                  </a:cubicBezTo>
                  <a:cubicBezTo>
                    <a:pt x="0" y="4"/>
                    <a:pt x="0" y="6"/>
                    <a:pt x="0" y="7"/>
                  </a:cubicBezTo>
                  <a:cubicBezTo>
                    <a:pt x="0" y="8"/>
                    <a:pt x="0" y="8"/>
                    <a:pt x="0" y="9"/>
                  </a:cubicBezTo>
                  <a:cubicBezTo>
                    <a:pt x="1" y="9"/>
                    <a:pt x="1" y="9"/>
                    <a:pt x="1" y="9"/>
                  </a:cubicBezTo>
                  <a:cubicBezTo>
                    <a:pt x="8" y="8"/>
                    <a:pt x="14" y="7"/>
                    <a:pt x="20" y="6"/>
                  </a:cubicBezTo>
                  <a:cubicBezTo>
                    <a:pt x="19" y="3"/>
                    <a:pt x="21" y="5"/>
                    <a:pt x="18" y="2"/>
                  </a:cubicBezTo>
                  <a:cubicBezTo>
                    <a:pt x="16" y="2"/>
                    <a:pt x="15"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319"/>
            <p:cNvSpPr>
              <a:spLocks/>
            </p:cNvSpPr>
            <p:nvPr/>
          </p:nvSpPr>
          <p:spPr bwMode="auto">
            <a:xfrm>
              <a:off x="11362829" y="8436675"/>
              <a:ext cx="36513" cy="11113"/>
            </a:xfrm>
            <a:custGeom>
              <a:avLst/>
              <a:gdLst>
                <a:gd name="T0" fmla="*/ 4 w 14"/>
                <a:gd name="T1" fmla="*/ 0 h 4"/>
                <a:gd name="T2" fmla="*/ 0 w 14"/>
                <a:gd name="T3" fmla="*/ 2 h 4"/>
                <a:gd name="T4" fmla="*/ 0 w 14"/>
                <a:gd name="T5" fmla="*/ 3 h 4"/>
                <a:gd name="T6" fmla="*/ 14 w 14"/>
                <a:gd name="T7" fmla="*/ 0 h 4"/>
                <a:gd name="T8" fmla="*/ 4 w 14"/>
                <a:gd name="T9" fmla="*/ 0 h 4"/>
              </a:gdLst>
              <a:ahLst/>
              <a:cxnLst>
                <a:cxn ang="0">
                  <a:pos x="T0" y="T1"/>
                </a:cxn>
                <a:cxn ang="0">
                  <a:pos x="T2" y="T3"/>
                </a:cxn>
                <a:cxn ang="0">
                  <a:pos x="T4" y="T5"/>
                </a:cxn>
                <a:cxn ang="0">
                  <a:pos x="T6" y="T7"/>
                </a:cxn>
                <a:cxn ang="0">
                  <a:pos x="T8" y="T9"/>
                </a:cxn>
              </a:cxnLst>
              <a:rect l="0" t="0" r="r" b="b"/>
              <a:pathLst>
                <a:path w="14" h="4">
                  <a:moveTo>
                    <a:pt x="4" y="0"/>
                  </a:moveTo>
                  <a:cubicBezTo>
                    <a:pt x="3" y="1"/>
                    <a:pt x="2" y="1"/>
                    <a:pt x="0" y="2"/>
                  </a:cubicBezTo>
                  <a:cubicBezTo>
                    <a:pt x="0" y="2"/>
                    <a:pt x="0" y="3"/>
                    <a:pt x="0" y="3"/>
                  </a:cubicBezTo>
                  <a:cubicBezTo>
                    <a:pt x="7" y="4"/>
                    <a:pt x="10" y="4"/>
                    <a:pt x="14" y="0"/>
                  </a:cubicBezTo>
                  <a:cubicBezTo>
                    <a:pt x="11"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320"/>
            <p:cNvSpPr>
              <a:spLocks/>
            </p:cNvSpPr>
            <p:nvPr/>
          </p:nvSpPr>
          <p:spPr bwMode="auto">
            <a:xfrm>
              <a:off x="10545266" y="8439850"/>
              <a:ext cx="73025" cy="26988"/>
            </a:xfrm>
            <a:custGeom>
              <a:avLst/>
              <a:gdLst>
                <a:gd name="T0" fmla="*/ 22 w 28"/>
                <a:gd name="T1" fmla="*/ 0 h 10"/>
                <a:gd name="T2" fmla="*/ 28 w 28"/>
                <a:gd name="T3" fmla="*/ 0 h 10"/>
                <a:gd name="T4" fmla="*/ 28 w 28"/>
                <a:gd name="T5" fmla="*/ 3 h 10"/>
                <a:gd name="T6" fmla="*/ 6 w 28"/>
                <a:gd name="T7" fmla="*/ 10 h 10"/>
                <a:gd name="T8" fmla="*/ 0 w 28"/>
                <a:gd name="T9" fmla="*/ 4 h 10"/>
                <a:gd name="T10" fmla="*/ 22 w 28"/>
                <a:gd name="T11" fmla="*/ 0 h 10"/>
              </a:gdLst>
              <a:ahLst/>
              <a:cxnLst>
                <a:cxn ang="0">
                  <a:pos x="T0" y="T1"/>
                </a:cxn>
                <a:cxn ang="0">
                  <a:pos x="T2" y="T3"/>
                </a:cxn>
                <a:cxn ang="0">
                  <a:pos x="T4" y="T5"/>
                </a:cxn>
                <a:cxn ang="0">
                  <a:pos x="T6" y="T7"/>
                </a:cxn>
                <a:cxn ang="0">
                  <a:pos x="T8" y="T9"/>
                </a:cxn>
                <a:cxn ang="0">
                  <a:pos x="T10" y="T11"/>
                </a:cxn>
              </a:cxnLst>
              <a:rect l="0" t="0" r="r" b="b"/>
              <a:pathLst>
                <a:path w="28" h="10">
                  <a:moveTo>
                    <a:pt x="22" y="0"/>
                  </a:moveTo>
                  <a:cubicBezTo>
                    <a:pt x="24" y="0"/>
                    <a:pt x="26" y="0"/>
                    <a:pt x="28" y="0"/>
                  </a:cubicBezTo>
                  <a:cubicBezTo>
                    <a:pt x="28" y="1"/>
                    <a:pt x="28" y="2"/>
                    <a:pt x="28" y="3"/>
                  </a:cubicBezTo>
                  <a:cubicBezTo>
                    <a:pt x="21" y="5"/>
                    <a:pt x="14" y="7"/>
                    <a:pt x="6" y="10"/>
                  </a:cubicBezTo>
                  <a:cubicBezTo>
                    <a:pt x="4" y="7"/>
                    <a:pt x="2" y="7"/>
                    <a:pt x="0" y="4"/>
                  </a:cubicBezTo>
                  <a:cubicBezTo>
                    <a:pt x="7" y="3"/>
                    <a:pt x="15" y="1"/>
                    <a:pt x="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321"/>
            <p:cNvSpPr>
              <a:spLocks/>
            </p:cNvSpPr>
            <p:nvPr/>
          </p:nvSpPr>
          <p:spPr bwMode="auto">
            <a:xfrm>
              <a:off x="11585079" y="8447788"/>
              <a:ext cx="52388" cy="19050"/>
            </a:xfrm>
            <a:custGeom>
              <a:avLst/>
              <a:gdLst>
                <a:gd name="T0" fmla="*/ 14 w 20"/>
                <a:gd name="T1" fmla="*/ 0 h 7"/>
                <a:gd name="T2" fmla="*/ 20 w 20"/>
                <a:gd name="T3" fmla="*/ 2 h 7"/>
                <a:gd name="T4" fmla="*/ 13 w 20"/>
                <a:gd name="T5" fmla="*/ 7 h 7"/>
                <a:gd name="T6" fmla="*/ 0 w 20"/>
                <a:gd name="T7" fmla="*/ 6 h 7"/>
                <a:gd name="T8" fmla="*/ 2 w 20"/>
                <a:gd name="T9" fmla="*/ 3 h 7"/>
                <a:gd name="T10" fmla="*/ 14 w 20"/>
                <a:gd name="T11" fmla="*/ 0 h 7"/>
              </a:gdLst>
              <a:ahLst/>
              <a:cxnLst>
                <a:cxn ang="0">
                  <a:pos x="T0" y="T1"/>
                </a:cxn>
                <a:cxn ang="0">
                  <a:pos x="T2" y="T3"/>
                </a:cxn>
                <a:cxn ang="0">
                  <a:pos x="T4" y="T5"/>
                </a:cxn>
                <a:cxn ang="0">
                  <a:pos x="T6" y="T7"/>
                </a:cxn>
                <a:cxn ang="0">
                  <a:pos x="T8" y="T9"/>
                </a:cxn>
                <a:cxn ang="0">
                  <a:pos x="T10" y="T11"/>
                </a:cxn>
              </a:cxnLst>
              <a:rect l="0" t="0" r="r" b="b"/>
              <a:pathLst>
                <a:path w="20" h="7">
                  <a:moveTo>
                    <a:pt x="14" y="0"/>
                  </a:moveTo>
                  <a:cubicBezTo>
                    <a:pt x="16" y="1"/>
                    <a:pt x="18" y="1"/>
                    <a:pt x="20" y="2"/>
                  </a:cubicBezTo>
                  <a:cubicBezTo>
                    <a:pt x="18" y="3"/>
                    <a:pt x="16" y="5"/>
                    <a:pt x="13" y="7"/>
                  </a:cubicBezTo>
                  <a:cubicBezTo>
                    <a:pt x="8" y="5"/>
                    <a:pt x="4" y="6"/>
                    <a:pt x="0" y="6"/>
                  </a:cubicBezTo>
                  <a:cubicBezTo>
                    <a:pt x="1" y="5"/>
                    <a:pt x="1" y="4"/>
                    <a:pt x="2" y="3"/>
                  </a:cubicBezTo>
                  <a:cubicBezTo>
                    <a:pt x="6" y="2"/>
                    <a:pt x="10" y="1"/>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322"/>
            <p:cNvSpPr>
              <a:spLocks/>
            </p:cNvSpPr>
            <p:nvPr/>
          </p:nvSpPr>
          <p:spPr bwMode="auto">
            <a:xfrm>
              <a:off x="11662866" y="8450963"/>
              <a:ext cx="100013" cy="17463"/>
            </a:xfrm>
            <a:custGeom>
              <a:avLst/>
              <a:gdLst>
                <a:gd name="T0" fmla="*/ 10 w 38"/>
                <a:gd name="T1" fmla="*/ 1 h 7"/>
                <a:gd name="T2" fmla="*/ 38 w 38"/>
                <a:gd name="T3" fmla="*/ 3 h 7"/>
                <a:gd name="T4" fmla="*/ 37 w 38"/>
                <a:gd name="T5" fmla="*/ 5 h 7"/>
                <a:gd name="T6" fmla="*/ 0 w 38"/>
                <a:gd name="T7" fmla="*/ 6 h 7"/>
                <a:gd name="T8" fmla="*/ 1 w 38"/>
                <a:gd name="T9" fmla="*/ 3 h 7"/>
                <a:gd name="T10" fmla="*/ 10 w 38"/>
                <a:gd name="T11" fmla="*/ 1 h 7"/>
              </a:gdLst>
              <a:ahLst/>
              <a:cxnLst>
                <a:cxn ang="0">
                  <a:pos x="T0" y="T1"/>
                </a:cxn>
                <a:cxn ang="0">
                  <a:pos x="T2" y="T3"/>
                </a:cxn>
                <a:cxn ang="0">
                  <a:pos x="T4" y="T5"/>
                </a:cxn>
                <a:cxn ang="0">
                  <a:pos x="T6" y="T7"/>
                </a:cxn>
                <a:cxn ang="0">
                  <a:pos x="T8" y="T9"/>
                </a:cxn>
                <a:cxn ang="0">
                  <a:pos x="T10" y="T11"/>
                </a:cxn>
              </a:cxnLst>
              <a:rect l="0" t="0" r="r" b="b"/>
              <a:pathLst>
                <a:path w="38" h="7">
                  <a:moveTo>
                    <a:pt x="10" y="1"/>
                  </a:moveTo>
                  <a:cubicBezTo>
                    <a:pt x="19" y="1"/>
                    <a:pt x="32" y="0"/>
                    <a:pt x="38" y="3"/>
                  </a:cubicBezTo>
                  <a:cubicBezTo>
                    <a:pt x="38" y="3"/>
                    <a:pt x="37" y="4"/>
                    <a:pt x="37" y="5"/>
                  </a:cubicBezTo>
                  <a:cubicBezTo>
                    <a:pt x="26" y="7"/>
                    <a:pt x="13" y="5"/>
                    <a:pt x="0" y="6"/>
                  </a:cubicBezTo>
                  <a:cubicBezTo>
                    <a:pt x="0" y="5"/>
                    <a:pt x="0" y="4"/>
                    <a:pt x="1" y="3"/>
                  </a:cubicBezTo>
                  <a:cubicBezTo>
                    <a:pt x="4" y="2"/>
                    <a:pt x="7" y="1"/>
                    <a:pt x="1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323"/>
            <p:cNvSpPr>
              <a:spLocks/>
            </p:cNvSpPr>
            <p:nvPr/>
          </p:nvSpPr>
          <p:spPr bwMode="auto">
            <a:xfrm>
              <a:off x="10754816" y="8455725"/>
              <a:ext cx="61913" cy="19050"/>
            </a:xfrm>
            <a:custGeom>
              <a:avLst/>
              <a:gdLst>
                <a:gd name="T0" fmla="*/ 2 w 24"/>
                <a:gd name="T1" fmla="*/ 0 h 7"/>
                <a:gd name="T2" fmla="*/ 0 w 24"/>
                <a:gd name="T3" fmla="*/ 5 h 7"/>
                <a:gd name="T4" fmla="*/ 5 w 24"/>
                <a:gd name="T5" fmla="*/ 7 h 7"/>
                <a:gd name="T6" fmla="*/ 24 w 24"/>
                <a:gd name="T7" fmla="*/ 1 h 7"/>
                <a:gd name="T8" fmla="*/ 23 w 24"/>
                <a:gd name="T9" fmla="*/ 0 h 7"/>
                <a:gd name="T10" fmla="*/ 2 w 24"/>
                <a:gd name="T11" fmla="*/ 0 h 7"/>
              </a:gdLst>
              <a:ahLst/>
              <a:cxnLst>
                <a:cxn ang="0">
                  <a:pos x="T0" y="T1"/>
                </a:cxn>
                <a:cxn ang="0">
                  <a:pos x="T2" y="T3"/>
                </a:cxn>
                <a:cxn ang="0">
                  <a:pos x="T4" y="T5"/>
                </a:cxn>
                <a:cxn ang="0">
                  <a:pos x="T6" y="T7"/>
                </a:cxn>
                <a:cxn ang="0">
                  <a:pos x="T8" y="T9"/>
                </a:cxn>
                <a:cxn ang="0">
                  <a:pos x="T10" y="T11"/>
                </a:cxn>
              </a:cxnLst>
              <a:rect l="0" t="0" r="r" b="b"/>
              <a:pathLst>
                <a:path w="24" h="7">
                  <a:moveTo>
                    <a:pt x="2" y="0"/>
                  </a:moveTo>
                  <a:cubicBezTo>
                    <a:pt x="1" y="1"/>
                    <a:pt x="1" y="3"/>
                    <a:pt x="0" y="5"/>
                  </a:cubicBezTo>
                  <a:cubicBezTo>
                    <a:pt x="2" y="5"/>
                    <a:pt x="3" y="6"/>
                    <a:pt x="5" y="7"/>
                  </a:cubicBezTo>
                  <a:cubicBezTo>
                    <a:pt x="11" y="4"/>
                    <a:pt x="19" y="5"/>
                    <a:pt x="24" y="1"/>
                  </a:cubicBezTo>
                  <a:cubicBezTo>
                    <a:pt x="24" y="0"/>
                    <a:pt x="23" y="0"/>
                    <a:pt x="23" y="0"/>
                  </a:cubicBezTo>
                  <a:cubicBezTo>
                    <a:pt x="16" y="0"/>
                    <a:pt x="9"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324"/>
            <p:cNvSpPr>
              <a:spLocks/>
            </p:cNvSpPr>
            <p:nvPr/>
          </p:nvSpPr>
          <p:spPr bwMode="auto">
            <a:xfrm>
              <a:off x="14252079" y="8455725"/>
              <a:ext cx="130175" cy="44450"/>
            </a:xfrm>
            <a:custGeom>
              <a:avLst/>
              <a:gdLst>
                <a:gd name="T0" fmla="*/ 43 w 50"/>
                <a:gd name="T1" fmla="*/ 0 h 17"/>
                <a:gd name="T2" fmla="*/ 50 w 50"/>
                <a:gd name="T3" fmla="*/ 1 h 17"/>
                <a:gd name="T4" fmla="*/ 49 w 50"/>
                <a:gd name="T5" fmla="*/ 3 h 17"/>
                <a:gd name="T6" fmla="*/ 0 w 50"/>
                <a:gd name="T7" fmla="*/ 8 h 17"/>
                <a:gd name="T8" fmla="*/ 0 w 50"/>
                <a:gd name="T9" fmla="*/ 7 h 17"/>
                <a:gd name="T10" fmla="*/ 2 w 50"/>
                <a:gd name="T11" fmla="*/ 7 h 17"/>
                <a:gd name="T12" fmla="*/ 43 w 50"/>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50" h="17">
                  <a:moveTo>
                    <a:pt x="43" y="0"/>
                  </a:moveTo>
                  <a:cubicBezTo>
                    <a:pt x="45" y="0"/>
                    <a:pt x="48" y="0"/>
                    <a:pt x="50" y="1"/>
                  </a:cubicBezTo>
                  <a:cubicBezTo>
                    <a:pt x="50" y="1"/>
                    <a:pt x="50" y="2"/>
                    <a:pt x="49" y="3"/>
                  </a:cubicBezTo>
                  <a:cubicBezTo>
                    <a:pt x="37" y="5"/>
                    <a:pt x="12" y="17"/>
                    <a:pt x="0" y="8"/>
                  </a:cubicBezTo>
                  <a:cubicBezTo>
                    <a:pt x="0" y="8"/>
                    <a:pt x="0" y="8"/>
                    <a:pt x="0" y="7"/>
                  </a:cubicBezTo>
                  <a:cubicBezTo>
                    <a:pt x="1" y="7"/>
                    <a:pt x="2" y="7"/>
                    <a:pt x="2" y="7"/>
                  </a:cubicBezTo>
                  <a:cubicBezTo>
                    <a:pt x="15" y="3"/>
                    <a:pt x="31" y="6"/>
                    <a:pt x="4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325"/>
            <p:cNvSpPr>
              <a:spLocks/>
            </p:cNvSpPr>
            <p:nvPr/>
          </p:nvSpPr>
          <p:spPr bwMode="auto">
            <a:xfrm>
              <a:off x="11589841" y="8474775"/>
              <a:ext cx="39688" cy="12700"/>
            </a:xfrm>
            <a:custGeom>
              <a:avLst/>
              <a:gdLst>
                <a:gd name="T0" fmla="*/ 11 w 15"/>
                <a:gd name="T1" fmla="*/ 0 h 5"/>
                <a:gd name="T2" fmla="*/ 15 w 15"/>
                <a:gd name="T3" fmla="*/ 1 h 5"/>
                <a:gd name="T4" fmla="*/ 15 w 15"/>
                <a:gd name="T5" fmla="*/ 2 h 5"/>
                <a:gd name="T6" fmla="*/ 13 w 15"/>
                <a:gd name="T7" fmla="*/ 3 h 5"/>
                <a:gd name="T8" fmla="*/ 0 w 15"/>
                <a:gd name="T9" fmla="*/ 5 h 5"/>
                <a:gd name="T10" fmla="*/ 1 w 15"/>
                <a:gd name="T11" fmla="*/ 2 h 5"/>
                <a:gd name="T12" fmla="*/ 11 w 1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5" h="5">
                  <a:moveTo>
                    <a:pt x="11" y="0"/>
                  </a:moveTo>
                  <a:cubicBezTo>
                    <a:pt x="13" y="0"/>
                    <a:pt x="14" y="1"/>
                    <a:pt x="15" y="1"/>
                  </a:cubicBezTo>
                  <a:cubicBezTo>
                    <a:pt x="15" y="2"/>
                    <a:pt x="15" y="2"/>
                    <a:pt x="15" y="2"/>
                  </a:cubicBezTo>
                  <a:cubicBezTo>
                    <a:pt x="15" y="3"/>
                    <a:pt x="14" y="3"/>
                    <a:pt x="13" y="3"/>
                  </a:cubicBezTo>
                  <a:cubicBezTo>
                    <a:pt x="9" y="4"/>
                    <a:pt x="4" y="5"/>
                    <a:pt x="0" y="5"/>
                  </a:cubicBezTo>
                  <a:cubicBezTo>
                    <a:pt x="0" y="4"/>
                    <a:pt x="0" y="3"/>
                    <a:pt x="1" y="2"/>
                  </a:cubicBezTo>
                  <a:cubicBezTo>
                    <a:pt x="4" y="1"/>
                    <a:pt x="8"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326"/>
            <p:cNvSpPr>
              <a:spLocks/>
            </p:cNvSpPr>
            <p:nvPr/>
          </p:nvSpPr>
          <p:spPr bwMode="auto">
            <a:xfrm>
              <a:off x="11862891" y="8474775"/>
              <a:ext cx="36513" cy="12700"/>
            </a:xfrm>
            <a:custGeom>
              <a:avLst/>
              <a:gdLst>
                <a:gd name="T0" fmla="*/ 5 w 14"/>
                <a:gd name="T1" fmla="*/ 0 h 5"/>
                <a:gd name="T2" fmla="*/ 14 w 14"/>
                <a:gd name="T3" fmla="*/ 1 h 5"/>
                <a:gd name="T4" fmla="*/ 12 w 14"/>
                <a:gd name="T5" fmla="*/ 4 h 5"/>
                <a:gd name="T6" fmla="*/ 0 w 14"/>
                <a:gd name="T7" fmla="*/ 5 h 5"/>
                <a:gd name="T8" fmla="*/ 5 w 14"/>
                <a:gd name="T9" fmla="*/ 0 h 5"/>
              </a:gdLst>
              <a:ahLst/>
              <a:cxnLst>
                <a:cxn ang="0">
                  <a:pos x="T0" y="T1"/>
                </a:cxn>
                <a:cxn ang="0">
                  <a:pos x="T2" y="T3"/>
                </a:cxn>
                <a:cxn ang="0">
                  <a:pos x="T4" y="T5"/>
                </a:cxn>
                <a:cxn ang="0">
                  <a:pos x="T6" y="T7"/>
                </a:cxn>
                <a:cxn ang="0">
                  <a:pos x="T8" y="T9"/>
                </a:cxn>
              </a:cxnLst>
              <a:rect l="0" t="0" r="r" b="b"/>
              <a:pathLst>
                <a:path w="14" h="5">
                  <a:moveTo>
                    <a:pt x="5" y="0"/>
                  </a:moveTo>
                  <a:cubicBezTo>
                    <a:pt x="8" y="1"/>
                    <a:pt x="11" y="1"/>
                    <a:pt x="14" y="1"/>
                  </a:cubicBezTo>
                  <a:cubicBezTo>
                    <a:pt x="13" y="2"/>
                    <a:pt x="13" y="3"/>
                    <a:pt x="12" y="4"/>
                  </a:cubicBezTo>
                  <a:cubicBezTo>
                    <a:pt x="8" y="5"/>
                    <a:pt x="4" y="5"/>
                    <a:pt x="0" y="5"/>
                  </a:cubicBezTo>
                  <a:cubicBezTo>
                    <a:pt x="1" y="4"/>
                    <a:pt x="3"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327"/>
            <p:cNvSpPr>
              <a:spLocks/>
            </p:cNvSpPr>
            <p:nvPr/>
          </p:nvSpPr>
          <p:spPr bwMode="auto">
            <a:xfrm>
              <a:off x="11318379" y="8479538"/>
              <a:ext cx="17463" cy="11113"/>
            </a:xfrm>
            <a:custGeom>
              <a:avLst/>
              <a:gdLst>
                <a:gd name="T0" fmla="*/ 4 w 7"/>
                <a:gd name="T1" fmla="*/ 0 h 4"/>
                <a:gd name="T2" fmla="*/ 7 w 7"/>
                <a:gd name="T3" fmla="*/ 1 h 4"/>
                <a:gd name="T4" fmla="*/ 5 w 7"/>
                <a:gd name="T5" fmla="*/ 4 h 4"/>
                <a:gd name="T6" fmla="*/ 4 w 7"/>
                <a:gd name="T7" fmla="*/ 4 h 4"/>
                <a:gd name="T8" fmla="*/ 0 w 7"/>
                <a:gd name="T9" fmla="*/ 4 h 4"/>
                <a:gd name="T10" fmla="*/ 2 w 7"/>
                <a:gd name="T11" fmla="*/ 1 h 4"/>
                <a:gd name="T12" fmla="*/ 4 w 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7" h="4">
                  <a:moveTo>
                    <a:pt x="4" y="0"/>
                  </a:moveTo>
                  <a:cubicBezTo>
                    <a:pt x="5" y="1"/>
                    <a:pt x="6" y="1"/>
                    <a:pt x="7" y="1"/>
                  </a:cubicBezTo>
                  <a:cubicBezTo>
                    <a:pt x="6" y="2"/>
                    <a:pt x="6" y="3"/>
                    <a:pt x="5" y="4"/>
                  </a:cubicBezTo>
                  <a:cubicBezTo>
                    <a:pt x="5" y="4"/>
                    <a:pt x="4" y="4"/>
                    <a:pt x="4" y="4"/>
                  </a:cubicBezTo>
                  <a:cubicBezTo>
                    <a:pt x="3" y="4"/>
                    <a:pt x="1" y="4"/>
                    <a:pt x="0" y="4"/>
                  </a:cubicBezTo>
                  <a:cubicBezTo>
                    <a:pt x="1" y="3"/>
                    <a:pt x="1" y="2"/>
                    <a:pt x="2" y="1"/>
                  </a:cubicBezTo>
                  <a:cubicBezTo>
                    <a:pt x="3"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328"/>
            <p:cNvSpPr>
              <a:spLocks/>
            </p:cNvSpPr>
            <p:nvPr/>
          </p:nvSpPr>
          <p:spPr bwMode="auto">
            <a:xfrm>
              <a:off x="14369554" y="8487475"/>
              <a:ext cx="568325" cy="112713"/>
            </a:xfrm>
            <a:custGeom>
              <a:avLst/>
              <a:gdLst>
                <a:gd name="T0" fmla="*/ 214 w 217"/>
                <a:gd name="T1" fmla="*/ 0 h 43"/>
                <a:gd name="T2" fmla="*/ 217 w 217"/>
                <a:gd name="T3" fmla="*/ 0 h 43"/>
                <a:gd name="T4" fmla="*/ 211 w 217"/>
                <a:gd name="T5" fmla="*/ 8 h 43"/>
                <a:gd name="T6" fmla="*/ 147 w 217"/>
                <a:gd name="T7" fmla="*/ 25 h 43"/>
                <a:gd name="T8" fmla="*/ 126 w 217"/>
                <a:gd name="T9" fmla="*/ 22 h 43"/>
                <a:gd name="T10" fmla="*/ 0 w 217"/>
                <a:gd name="T11" fmla="*/ 43 h 43"/>
                <a:gd name="T12" fmla="*/ 3 w 217"/>
                <a:gd name="T13" fmla="*/ 38 h 43"/>
                <a:gd name="T14" fmla="*/ 38 w 217"/>
                <a:gd name="T15" fmla="*/ 27 h 43"/>
                <a:gd name="T16" fmla="*/ 64 w 217"/>
                <a:gd name="T17" fmla="*/ 28 h 43"/>
                <a:gd name="T18" fmla="*/ 75 w 217"/>
                <a:gd name="T19" fmla="*/ 21 h 43"/>
                <a:gd name="T20" fmla="*/ 98 w 217"/>
                <a:gd name="T21" fmla="*/ 27 h 43"/>
                <a:gd name="T22" fmla="*/ 181 w 217"/>
                <a:gd name="T23" fmla="*/ 5 h 43"/>
                <a:gd name="T24" fmla="*/ 214 w 217"/>
                <a:gd name="T25"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7" h="43">
                  <a:moveTo>
                    <a:pt x="214" y="0"/>
                  </a:moveTo>
                  <a:cubicBezTo>
                    <a:pt x="215" y="0"/>
                    <a:pt x="216" y="0"/>
                    <a:pt x="217" y="0"/>
                  </a:cubicBezTo>
                  <a:cubicBezTo>
                    <a:pt x="215" y="3"/>
                    <a:pt x="213" y="5"/>
                    <a:pt x="211" y="8"/>
                  </a:cubicBezTo>
                  <a:cubicBezTo>
                    <a:pt x="189" y="11"/>
                    <a:pt x="164" y="21"/>
                    <a:pt x="147" y="25"/>
                  </a:cubicBezTo>
                  <a:cubicBezTo>
                    <a:pt x="140" y="24"/>
                    <a:pt x="133" y="23"/>
                    <a:pt x="126" y="22"/>
                  </a:cubicBezTo>
                  <a:cubicBezTo>
                    <a:pt x="87" y="32"/>
                    <a:pt x="39" y="40"/>
                    <a:pt x="0" y="43"/>
                  </a:cubicBezTo>
                  <a:cubicBezTo>
                    <a:pt x="1" y="42"/>
                    <a:pt x="2" y="40"/>
                    <a:pt x="3" y="38"/>
                  </a:cubicBezTo>
                  <a:cubicBezTo>
                    <a:pt x="21" y="38"/>
                    <a:pt x="26" y="31"/>
                    <a:pt x="38" y="27"/>
                  </a:cubicBezTo>
                  <a:cubicBezTo>
                    <a:pt x="47" y="27"/>
                    <a:pt x="55" y="28"/>
                    <a:pt x="64" y="28"/>
                  </a:cubicBezTo>
                  <a:cubicBezTo>
                    <a:pt x="69" y="27"/>
                    <a:pt x="71" y="23"/>
                    <a:pt x="75" y="21"/>
                  </a:cubicBezTo>
                  <a:cubicBezTo>
                    <a:pt x="82" y="18"/>
                    <a:pt x="91" y="25"/>
                    <a:pt x="98" y="27"/>
                  </a:cubicBezTo>
                  <a:cubicBezTo>
                    <a:pt x="121" y="20"/>
                    <a:pt x="156" y="11"/>
                    <a:pt x="181" y="5"/>
                  </a:cubicBezTo>
                  <a:cubicBezTo>
                    <a:pt x="193" y="2"/>
                    <a:pt x="199" y="8"/>
                    <a:pt x="2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329"/>
            <p:cNvSpPr>
              <a:spLocks/>
            </p:cNvSpPr>
            <p:nvPr/>
          </p:nvSpPr>
          <p:spPr bwMode="auto">
            <a:xfrm>
              <a:off x="11175504" y="8508113"/>
              <a:ext cx="63500" cy="26988"/>
            </a:xfrm>
            <a:custGeom>
              <a:avLst/>
              <a:gdLst>
                <a:gd name="T0" fmla="*/ 19 w 24"/>
                <a:gd name="T1" fmla="*/ 0 h 10"/>
                <a:gd name="T2" fmla="*/ 24 w 24"/>
                <a:gd name="T3" fmla="*/ 1 h 10"/>
                <a:gd name="T4" fmla="*/ 22 w 24"/>
                <a:gd name="T5" fmla="*/ 4 h 10"/>
                <a:gd name="T6" fmla="*/ 0 w 24"/>
                <a:gd name="T7" fmla="*/ 6 h 10"/>
                <a:gd name="T8" fmla="*/ 0 w 24"/>
                <a:gd name="T9" fmla="*/ 5 h 10"/>
                <a:gd name="T10" fmla="*/ 19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9" y="0"/>
                  </a:moveTo>
                  <a:cubicBezTo>
                    <a:pt x="21" y="0"/>
                    <a:pt x="22" y="1"/>
                    <a:pt x="24" y="1"/>
                  </a:cubicBezTo>
                  <a:cubicBezTo>
                    <a:pt x="24" y="2"/>
                    <a:pt x="23" y="3"/>
                    <a:pt x="22" y="4"/>
                  </a:cubicBezTo>
                  <a:cubicBezTo>
                    <a:pt x="16" y="5"/>
                    <a:pt x="6" y="10"/>
                    <a:pt x="0" y="6"/>
                  </a:cubicBezTo>
                  <a:cubicBezTo>
                    <a:pt x="0" y="5"/>
                    <a:pt x="0" y="5"/>
                    <a:pt x="0" y="5"/>
                  </a:cubicBezTo>
                  <a:cubicBezTo>
                    <a:pt x="6" y="3"/>
                    <a:pt x="13" y="2"/>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330"/>
            <p:cNvSpPr>
              <a:spLocks/>
            </p:cNvSpPr>
            <p:nvPr/>
          </p:nvSpPr>
          <p:spPr bwMode="auto">
            <a:xfrm>
              <a:off x="15304591" y="8511288"/>
              <a:ext cx="84138" cy="23813"/>
            </a:xfrm>
            <a:custGeom>
              <a:avLst/>
              <a:gdLst>
                <a:gd name="T0" fmla="*/ 29 w 32"/>
                <a:gd name="T1" fmla="*/ 0 h 9"/>
                <a:gd name="T2" fmla="*/ 32 w 32"/>
                <a:gd name="T3" fmla="*/ 1 h 9"/>
                <a:gd name="T4" fmla="*/ 30 w 32"/>
                <a:gd name="T5" fmla="*/ 4 h 9"/>
                <a:gd name="T6" fmla="*/ 0 w 32"/>
                <a:gd name="T7" fmla="*/ 9 h 9"/>
                <a:gd name="T8" fmla="*/ 2 w 32"/>
                <a:gd name="T9" fmla="*/ 5 h 9"/>
                <a:gd name="T10" fmla="*/ 29 w 32"/>
                <a:gd name="T11" fmla="*/ 0 h 9"/>
              </a:gdLst>
              <a:ahLst/>
              <a:cxnLst>
                <a:cxn ang="0">
                  <a:pos x="T0" y="T1"/>
                </a:cxn>
                <a:cxn ang="0">
                  <a:pos x="T2" y="T3"/>
                </a:cxn>
                <a:cxn ang="0">
                  <a:pos x="T4" y="T5"/>
                </a:cxn>
                <a:cxn ang="0">
                  <a:pos x="T6" y="T7"/>
                </a:cxn>
                <a:cxn ang="0">
                  <a:pos x="T8" y="T9"/>
                </a:cxn>
                <a:cxn ang="0">
                  <a:pos x="T10" y="T11"/>
                </a:cxn>
              </a:cxnLst>
              <a:rect l="0" t="0" r="r" b="b"/>
              <a:pathLst>
                <a:path w="32" h="9">
                  <a:moveTo>
                    <a:pt x="29" y="0"/>
                  </a:moveTo>
                  <a:cubicBezTo>
                    <a:pt x="30" y="0"/>
                    <a:pt x="31" y="1"/>
                    <a:pt x="32" y="1"/>
                  </a:cubicBezTo>
                  <a:cubicBezTo>
                    <a:pt x="32" y="2"/>
                    <a:pt x="31" y="3"/>
                    <a:pt x="30" y="4"/>
                  </a:cubicBezTo>
                  <a:cubicBezTo>
                    <a:pt x="20" y="5"/>
                    <a:pt x="10" y="7"/>
                    <a:pt x="0" y="9"/>
                  </a:cubicBezTo>
                  <a:cubicBezTo>
                    <a:pt x="0" y="7"/>
                    <a:pt x="1" y="6"/>
                    <a:pt x="2" y="5"/>
                  </a:cubicBezTo>
                  <a:cubicBezTo>
                    <a:pt x="11" y="3"/>
                    <a:pt x="20"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331"/>
            <p:cNvSpPr>
              <a:spLocks/>
            </p:cNvSpPr>
            <p:nvPr/>
          </p:nvSpPr>
          <p:spPr bwMode="auto">
            <a:xfrm>
              <a:off x="9316541" y="8516050"/>
              <a:ext cx="1058863" cy="101600"/>
            </a:xfrm>
            <a:custGeom>
              <a:avLst/>
              <a:gdLst>
                <a:gd name="T0" fmla="*/ 29 w 404"/>
                <a:gd name="T1" fmla="*/ 0 h 39"/>
                <a:gd name="T2" fmla="*/ 84 w 404"/>
                <a:gd name="T3" fmla="*/ 14 h 39"/>
                <a:gd name="T4" fmla="*/ 102 w 404"/>
                <a:gd name="T5" fmla="*/ 13 h 39"/>
                <a:gd name="T6" fmla="*/ 113 w 404"/>
                <a:gd name="T7" fmla="*/ 2 h 39"/>
                <a:gd name="T8" fmla="*/ 123 w 404"/>
                <a:gd name="T9" fmla="*/ 5 h 39"/>
                <a:gd name="T10" fmla="*/ 121 w 404"/>
                <a:gd name="T11" fmla="*/ 6 h 39"/>
                <a:gd name="T12" fmla="*/ 113 w 404"/>
                <a:gd name="T13" fmla="*/ 8 h 39"/>
                <a:gd name="T14" fmla="*/ 112 w 404"/>
                <a:gd name="T15" fmla="*/ 12 h 39"/>
                <a:gd name="T16" fmla="*/ 114 w 404"/>
                <a:gd name="T17" fmla="*/ 14 h 39"/>
                <a:gd name="T18" fmla="*/ 141 w 404"/>
                <a:gd name="T19" fmla="*/ 15 h 39"/>
                <a:gd name="T20" fmla="*/ 143 w 404"/>
                <a:gd name="T21" fmla="*/ 15 h 39"/>
                <a:gd name="T22" fmla="*/ 204 w 404"/>
                <a:gd name="T23" fmla="*/ 8 h 39"/>
                <a:gd name="T24" fmla="*/ 228 w 404"/>
                <a:gd name="T25" fmla="*/ 11 h 39"/>
                <a:gd name="T26" fmla="*/ 285 w 404"/>
                <a:gd name="T27" fmla="*/ 4 h 39"/>
                <a:gd name="T28" fmla="*/ 290 w 404"/>
                <a:gd name="T29" fmla="*/ 13 h 39"/>
                <a:gd name="T30" fmla="*/ 328 w 404"/>
                <a:gd name="T31" fmla="*/ 12 h 39"/>
                <a:gd name="T32" fmla="*/ 326 w 404"/>
                <a:gd name="T33" fmla="*/ 17 h 39"/>
                <a:gd name="T34" fmla="*/ 352 w 404"/>
                <a:gd name="T35" fmla="*/ 12 h 39"/>
                <a:gd name="T36" fmla="*/ 377 w 404"/>
                <a:gd name="T37" fmla="*/ 18 h 39"/>
                <a:gd name="T38" fmla="*/ 401 w 404"/>
                <a:gd name="T39" fmla="*/ 9 h 39"/>
                <a:gd name="T40" fmla="*/ 401 w 404"/>
                <a:gd name="T41" fmla="*/ 10 h 39"/>
                <a:gd name="T42" fmla="*/ 399 w 404"/>
                <a:gd name="T43" fmla="*/ 10 h 39"/>
                <a:gd name="T44" fmla="*/ 383 w 404"/>
                <a:gd name="T45" fmla="*/ 13 h 39"/>
                <a:gd name="T46" fmla="*/ 382 w 404"/>
                <a:gd name="T47" fmla="*/ 14 h 39"/>
                <a:gd name="T48" fmla="*/ 383 w 404"/>
                <a:gd name="T49" fmla="*/ 16 h 39"/>
                <a:gd name="T50" fmla="*/ 404 w 404"/>
                <a:gd name="T51" fmla="*/ 13 h 39"/>
                <a:gd name="T52" fmla="*/ 404 w 404"/>
                <a:gd name="T53" fmla="*/ 14 h 39"/>
                <a:gd name="T54" fmla="*/ 400 w 404"/>
                <a:gd name="T55" fmla="*/ 18 h 39"/>
                <a:gd name="T56" fmla="*/ 403 w 404"/>
                <a:gd name="T57" fmla="*/ 22 h 39"/>
                <a:gd name="T58" fmla="*/ 305 w 404"/>
                <a:gd name="T59" fmla="*/ 20 h 39"/>
                <a:gd name="T60" fmla="*/ 258 w 404"/>
                <a:gd name="T61" fmla="*/ 23 h 39"/>
                <a:gd name="T62" fmla="*/ 223 w 404"/>
                <a:gd name="T63" fmla="*/ 27 h 39"/>
                <a:gd name="T64" fmla="*/ 228 w 404"/>
                <a:gd name="T65" fmla="*/ 21 h 39"/>
                <a:gd name="T66" fmla="*/ 228 w 404"/>
                <a:gd name="T67" fmla="*/ 20 h 39"/>
                <a:gd name="T68" fmla="*/ 228 w 404"/>
                <a:gd name="T69" fmla="*/ 16 h 39"/>
                <a:gd name="T70" fmla="*/ 212 w 404"/>
                <a:gd name="T71" fmla="*/ 13 h 39"/>
                <a:gd name="T72" fmla="*/ 209 w 404"/>
                <a:gd name="T73" fmla="*/ 16 h 39"/>
                <a:gd name="T74" fmla="*/ 209 w 404"/>
                <a:gd name="T75" fmla="*/ 20 h 39"/>
                <a:gd name="T76" fmla="*/ 212 w 404"/>
                <a:gd name="T77" fmla="*/ 25 h 39"/>
                <a:gd name="T78" fmla="*/ 202 w 404"/>
                <a:gd name="T79" fmla="*/ 30 h 39"/>
                <a:gd name="T80" fmla="*/ 195 w 404"/>
                <a:gd name="T81" fmla="*/ 24 h 39"/>
                <a:gd name="T82" fmla="*/ 170 w 404"/>
                <a:gd name="T83" fmla="*/ 27 h 39"/>
                <a:gd name="T84" fmla="*/ 168 w 404"/>
                <a:gd name="T85" fmla="*/ 22 h 39"/>
                <a:gd name="T86" fmla="*/ 1 w 404"/>
                <a:gd name="T87" fmla="*/ 32 h 39"/>
                <a:gd name="T88" fmla="*/ 0 w 404"/>
                <a:gd name="T89" fmla="*/ 31 h 39"/>
                <a:gd name="T90" fmla="*/ 3 w 404"/>
                <a:gd name="T91" fmla="*/ 25 h 39"/>
                <a:gd name="T92" fmla="*/ 25 w 404"/>
                <a:gd name="T93" fmla="*/ 16 h 39"/>
                <a:gd name="T94" fmla="*/ 25 w 404"/>
                <a:gd name="T95" fmla="*/ 15 h 39"/>
                <a:gd name="T96" fmla="*/ 12 w 404"/>
                <a:gd name="T97" fmla="*/ 6 h 39"/>
                <a:gd name="T98" fmla="*/ 14 w 404"/>
                <a:gd name="T99" fmla="*/ 2 h 39"/>
                <a:gd name="T100" fmla="*/ 29 w 404"/>
                <a:gd name="T10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04" h="39">
                  <a:moveTo>
                    <a:pt x="29" y="0"/>
                  </a:moveTo>
                  <a:cubicBezTo>
                    <a:pt x="52" y="5"/>
                    <a:pt x="54" y="19"/>
                    <a:pt x="84" y="14"/>
                  </a:cubicBezTo>
                  <a:cubicBezTo>
                    <a:pt x="90" y="13"/>
                    <a:pt x="96" y="17"/>
                    <a:pt x="102" y="13"/>
                  </a:cubicBezTo>
                  <a:cubicBezTo>
                    <a:pt x="106" y="11"/>
                    <a:pt x="108" y="5"/>
                    <a:pt x="113" y="2"/>
                  </a:cubicBezTo>
                  <a:cubicBezTo>
                    <a:pt x="116" y="3"/>
                    <a:pt x="120" y="4"/>
                    <a:pt x="123" y="5"/>
                  </a:cubicBezTo>
                  <a:cubicBezTo>
                    <a:pt x="122" y="5"/>
                    <a:pt x="122" y="5"/>
                    <a:pt x="121" y="6"/>
                  </a:cubicBezTo>
                  <a:cubicBezTo>
                    <a:pt x="118" y="6"/>
                    <a:pt x="116" y="7"/>
                    <a:pt x="113" y="8"/>
                  </a:cubicBezTo>
                  <a:cubicBezTo>
                    <a:pt x="113" y="9"/>
                    <a:pt x="113" y="11"/>
                    <a:pt x="112" y="12"/>
                  </a:cubicBezTo>
                  <a:cubicBezTo>
                    <a:pt x="113" y="13"/>
                    <a:pt x="114" y="14"/>
                    <a:pt x="114" y="14"/>
                  </a:cubicBezTo>
                  <a:cubicBezTo>
                    <a:pt x="124" y="11"/>
                    <a:pt x="142" y="5"/>
                    <a:pt x="141" y="15"/>
                  </a:cubicBezTo>
                  <a:cubicBezTo>
                    <a:pt x="142" y="15"/>
                    <a:pt x="142" y="15"/>
                    <a:pt x="143" y="15"/>
                  </a:cubicBezTo>
                  <a:cubicBezTo>
                    <a:pt x="163" y="22"/>
                    <a:pt x="187" y="12"/>
                    <a:pt x="204" y="8"/>
                  </a:cubicBezTo>
                  <a:cubicBezTo>
                    <a:pt x="212" y="7"/>
                    <a:pt x="223" y="10"/>
                    <a:pt x="228" y="11"/>
                  </a:cubicBezTo>
                  <a:cubicBezTo>
                    <a:pt x="237" y="13"/>
                    <a:pt x="280" y="6"/>
                    <a:pt x="285" y="4"/>
                  </a:cubicBezTo>
                  <a:cubicBezTo>
                    <a:pt x="287" y="6"/>
                    <a:pt x="289" y="10"/>
                    <a:pt x="290" y="13"/>
                  </a:cubicBezTo>
                  <a:cubicBezTo>
                    <a:pt x="303" y="11"/>
                    <a:pt x="311" y="12"/>
                    <a:pt x="328" y="12"/>
                  </a:cubicBezTo>
                  <a:cubicBezTo>
                    <a:pt x="328" y="14"/>
                    <a:pt x="327" y="16"/>
                    <a:pt x="326" y="17"/>
                  </a:cubicBezTo>
                  <a:cubicBezTo>
                    <a:pt x="338" y="17"/>
                    <a:pt x="344" y="14"/>
                    <a:pt x="352" y="12"/>
                  </a:cubicBezTo>
                  <a:cubicBezTo>
                    <a:pt x="354" y="18"/>
                    <a:pt x="371" y="20"/>
                    <a:pt x="377" y="18"/>
                  </a:cubicBezTo>
                  <a:cubicBezTo>
                    <a:pt x="380" y="11"/>
                    <a:pt x="392" y="2"/>
                    <a:pt x="401" y="9"/>
                  </a:cubicBezTo>
                  <a:cubicBezTo>
                    <a:pt x="401" y="10"/>
                    <a:pt x="401" y="10"/>
                    <a:pt x="401" y="10"/>
                  </a:cubicBezTo>
                  <a:cubicBezTo>
                    <a:pt x="401" y="10"/>
                    <a:pt x="400" y="10"/>
                    <a:pt x="399" y="10"/>
                  </a:cubicBezTo>
                  <a:cubicBezTo>
                    <a:pt x="394" y="11"/>
                    <a:pt x="388" y="12"/>
                    <a:pt x="383" y="13"/>
                  </a:cubicBezTo>
                  <a:cubicBezTo>
                    <a:pt x="383" y="14"/>
                    <a:pt x="382" y="14"/>
                    <a:pt x="382" y="14"/>
                  </a:cubicBezTo>
                  <a:cubicBezTo>
                    <a:pt x="382" y="15"/>
                    <a:pt x="383" y="16"/>
                    <a:pt x="383" y="16"/>
                  </a:cubicBezTo>
                  <a:cubicBezTo>
                    <a:pt x="393" y="17"/>
                    <a:pt x="396" y="15"/>
                    <a:pt x="404" y="13"/>
                  </a:cubicBezTo>
                  <a:cubicBezTo>
                    <a:pt x="404" y="14"/>
                    <a:pt x="404" y="14"/>
                    <a:pt x="404" y="14"/>
                  </a:cubicBezTo>
                  <a:cubicBezTo>
                    <a:pt x="403" y="16"/>
                    <a:pt x="402" y="17"/>
                    <a:pt x="400" y="18"/>
                  </a:cubicBezTo>
                  <a:cubicBezTo>
                    <a:pt x="401" y="19"/>
                    <a:pt x="402" y="21"/>
                    <a:pt x="403" y="22"/>
                  </a:cubicBezTo>
                  <a:cubicBezTo>
                    <a:pt x="363" y="25"/>
                    <a:pt x="337" y="34"/>
                    <a:pt x="305" y="20"/>
                  </a:cubicBezTo>
                  <a:cubicBezTo>
                    <a:pt x="288" y="13"/>
                    <a:pt x="264" y="39"/>
                    <a:pt x="258" y="23"/>
                  </a:cubicBezTo>
                  <a:cubicBezTo>
                    <a:pt x="246" y="22"/>
                    <a:pt x="239" y="27"/>
                    <a:pt x="223" y="27"/>
                  </a:cubicBezTo>
                  <a:cubicBezTo>
                    <a:pt x="225" y="25"/>
                    <a:pt x="227" y="23"/>
                    <a:pt x="228" y="21"/>
                  </a:cubicBezTo>
                  <a:cubicBezTo>
                    <a:pt x="228" y="21"/>
                    <a:pt x="228" y="20"/>
                    <a:pt x="228" y="20"/>
                  </a:cubicBezTo>
                  <a:cubicBezTo>
                    <a:pt x="228" y="19"/>
                    <a:pt x="228" y="17"/>
                    <a:pt x="228" y="16"/>
                  </a:cubicBezTo>
                  <a:cubicBezTo>
                    <a:pt x="222" y="15"/>
                    <a:pt x="217" y="14"/>
                    <a:pt x="212" y="13"/>
                  </a:cubicBezTo>
                  <a:cubicBezTo>
                    <a:pt x="211" y="14"/>
                    <a:pt x="210" y="15"/>
                    <a:pt x="209" y="16"/>
                  </a:cubicBezTo>
                  <a:cubicBezTo>
                    <a:pt x="209" y="17"/>
                    <a:pt x="209" y="19"/>
                    <a:pt x="209" y="20"/>
                  </a:cubicBezTo>
                  <a:cubicBezTo>
                    <a:pt x="214" y="22"/>
                    <a:pt x="213" y="20"/>
                    <a:pt x="212" y="25"/>
                  </a:cubicBezTo>
                  <a:cubicBezTo>
                    <a:pt x="209" y="26"/>
                    <a:pt x="205" y="28"/>
                    <a:pt x="202" y="30"/>
                  </a:cubicBezTo>
                  <a:cubicBezTo>
                    <a:pt x="198" y="28"/>
                    <a:pt x="197" y="25"/>
                    <a:pt x="195" y="24"/>
                  </a:cubicBezTo>
                  <a:cubicBezTo>
                    <a:pt x="188" y="21"/>
                    <a:pt x="179" y="29"/>
                    <a:pt x="170" y="27"/>
                  </a:cubicBezTo>
                  <a:cubicBezTo>
                    <a:pt x="169" y="23"/>
                    <a:pt x="170" y="24"/>
                    <a:pt x="168" y="22"/>
                  </a:cubicBezTo>
                  <a:cubicBezTo>
                    <a:pt x="115" y="36"/>
                    <a:pt x="53" y="24"/>
                    <a:pt x="1" y="32"/>
                  </a:cubicBezTo>
                  <a:cubicBezTo>
                    <a:pt x="1" y="32"/>
                    <a:pt x="0" y="31"/>
                    <a:pt x="0" y="31"/>
                  </a:cubicBezTo>
                  <a:cubicBezTo>
                    <a:pt x="1" y="29"/>
                    <a:pt x="2" y="27"/>
                    <a:pt x="3" y="25"/>
                  </a:cubicBezTo>
                  <a:cubicBezTo>
                    <a:pt x="12" y="22"/>
                    <a:pt x="19" y="21"/>
                    <a:pt x="25" y="16"/>
                  </a:cubicBezTo>
                  <a:cubicBezTo>
                    <a:pt x="25" y="16"/>
                    <a:pt x="25" y="16"/>
                    <a:pt x="25" y="15"/>
                  </a:cubicBezTo>
                  <a:cubicBezTo>
                    <a:pt x="17" y="13"/>
                    <a:pt x="16" y="11"/>
                    <a:pt x="12" y="6"/>
                  </a:cubicBezTo>
                  <a:cubicBezTo>
                    <a:pt x="12" y="4"/>
                    <a:pt x="13" y="3"/>
                    <a:pt x="14" y="2"/>
                  </a:cubicBezTo>
                  <a:cubicBezTo>
                    <a:pt x="19" y="3"/>
                    <a:pt x="25"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332"/>
            <p:cNvSpPr>
              <a:spLocks/>
            </p:cNvSpPr>
            <p:nvPr/>
          </p:nvSpPr>
          <p:spPr bwMode="auto">
            <a:xfrm>
              <a:off x="11385054" y="8516050"/>
              <a:ext cx="50800" cy="20638"/>
            </a:xfrm>
            <a:custGeom>
              <a:avLst/>
              <a:gdLst>
                <a:gd name="T0" fmla="*/ 9 w 19"/>
                <a:gd name="T1" fmla="*/ 0 h 8"/>
                <a:gd name="T2" fmla="*/ 19 w 19"/>
                <a:gd name="T3" fmla="*/ 0 h 8"/>
                <a:gd name="T4" fmla="*/ 16 w 19"/>
                <a:gd name="T5" fmla="*/ 4 h 8"/>
                <a:gd name="T6" fmla="*/ 4 w 19"/>
                <a:gd name="T7" fmla="*/ 8 h 8"/>
                <a:gd name="T8" fmla="*/ 0 w 19"/>
                <a:gd name="T9" fmla="*/ 3 h 8"/>
                <a:gd name="T10" fmla="*/ 9 w 19"/>
                <a:gd name="T11" fmla="*/ 0 h 8"/>
              </a:gdLst>
              <a:ahLst/>
              <a:cxnLst>
                <a:cxn ang="0">
                  <a:pos x="T0" y="T1"/>
                </a:cxn>
                <a:cxn ang="0">
                  <a:pos x="T2" y="T3"/>
                </a:cxn>
                <a:cxn ang="0">
                  <a:pos x="T4" y="T5"/>
                </a:cxn>
                <a:cxn ang="0">
                  <a:pos x="T6" y="T7"/>
                </a:cxn>
                <a:cxn ang="0">
                  <a:pos x="T8" y="T9"/>
                </a:cxn>
                <a:cxn ang="0">
                  <a:pos x="T10" y="T11"/>
                </a:cxn>
              </a:cxnLst>
              <a:rect l="0" t="0" r="r" b="b"/>
              <a:pathLst>
                <a:path w="19" h="8">
                  <a:moveTo>
                    <a:pt x="9" y="0"/>
                  </a:moveTo>
                  <a:cubicBezTo>
                    <a:pt x="12" y="0"/>
                    <a:pt x="16" y="0"/>
                    <a:pt x="19" y="0"/>
                  </a:cubicBezTo>
                  <a:cubicBezTo>
                    <a:pt x="18" y="1"/>
                    <a:pt x="17" y="2"/>
                    <a:pt x="16" y="4"/>
                  </a:cubicBezTo>
                  <a:cubicBezTo>
                    <a:pt x="11" y="5"/>
                    <a:pt x="9" y="8"/>
                    <a:pt x="4" y="8"/>
                  </a:cubicBezTo>
                  <a:cubicBezTo>
                    <a:pt x="4" y="3"/>
                    <a:pt x="4" y="5"/>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333"/>
            <p:cNvSpPr>
              <a:spLocks/>
            </p:cNvSpPr>
            <p:nvPr/>
          </p:nvSpPr>
          <p:spPr bwMode="auto">
            <a:xfrm>
              <a:off x="8494216" y="8519225"/>
              <a:ext cx="69850" cy="17463"/>
            </a:xfrm>
            <a:custGeom>
              <a:avLst/>
              <a:gdLst>
                <a:gd name="T0" fmla="*/ 20 w 27"/>
                <a:gd name="T1" fmla="*/ 0 h 7"/>
                <a:gd name="T2" fmla="*/ 1 w 27"/>
                <a:gd name="T3" fmla="*/ 3 h 7"/>
                <a:gd name="T4" fmla="*/ 0 w 27"/>
                <a:gd name="T5" fmla="*/ 7 h 7"/>
                <a:gd name="T6" fmla="*/ 13 w 27"/>
                <a:gd name="T7" fmla="*/ 7 h 7"/>
                <a:gd name="T8" fmla="*/ 27 w 27"/>
                <a:gd name="T9" fmla="*/ 3 h 7"/>
                <a:gd name="T10" fmla="*/ 26 w 27"/>
                <a:gd name="T11" fmla="*/ 1 h 7"/>
                <a:gd name="T12" fmla="*/ 20 w 27"/>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27" h="7">
                  <a:moveTo>
                    <a:pt x="20" y="0"/>
                  </a:moveTo>
                  <a:cubicBezTo>
                    <a:pt x="14" y="1"/>
                    <a:pt x="7" y="2"/>
                    <a:pt x="1" y="3"/>
                  </a:cubicBezTo>
                  <a:cubicBezTo>
                    <a:pt x="1" y="4"/>
                    <a:pt x="0" y="5"/>
                    <a:pt x="0" y="7"/>
                  </a:cubicBezTo>
                  <a:cubicBezTo>
                    <a:pt x="4" y="7"/>
                    <a:pt x="8" y="7"/>
                    <a:pt x="13" y="7"/>
                  </a:cubicBezTo>
                  <a:cubicBezTo>
                    <a:pt x="17" y="5"/>
                    <a:pt x="22" y="4"/>
                    <a:pt x="27" y="3"/>
                  </a:cubicBezTo>
                  <a:cubicBezTo>
                    <a:pt x="27" y="2"/>
                    <a:pt x="26" y="1"/>
                    <a:pt x="26" y="1"/>
                  </a:cubicBezTo>
                  <a:cubicBezTo>
                    <a:pt x="24" y="0"/>
                    <a:pt x="22"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334"/>
            <p:cNvSpPr>
              <a:spLocks/>
            </p:cNvSpPr>
            <p:nvPr/>
          </p:nvSpPr>
          <p:spPr bwMode="auto">
            <a:xfrm>
              <a:off x="9276854" y="8520813"/>
              <a:ext cx="47625" cy="14288"/>
            </a:xfrm>
            <a:custGeom>
              <a:avLst/>
              <a:gdLst>
                <a:gd name="T0" fmla="*/ 4 w 18"/>
                <a:gd name="T1" fmla="*/ 0 h 5"/>
                <a:gd name="T2" fmla="*/ 18 w 18"/>
                <a:gd name="T3" fmla="*/ 1 h 5"/>
                <a:gd name="T4" fmla="*/ 18 w 18"/>
                <a:gd name="T5" fmla="*/ 2 h 5"/>
                <a:gd name="T6" fmla="*/ 17 w 18"/>
                <a:gd name="T7" fmla="*/ 4 h 5"/>
                <a:gd name="T8" fmla="*/ 0 w 18"/>
                <a:gd name="T9" fmla="*/ 5 h 5"/>
                <a:gd name="T10" fmla="*/ 0 w 18"/>
                <a:gd name="T11" fmla="*/ 4 h 5"/>
                <a:gd name="T12" fmla="*/ 1 w 18"/>
                <a:gd name="T13" fmla="*/ 2 h 5"/>
                <a:gd name="T14" fmla="*/ 4 w 18"/>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5">
                  <a:moveTo>
                    <a:pt x="4" y="0"/>
                  </a:moveTo>
                  <a:cubicBezTo>
                    <a:pt x="9" y="0"/>
                    <a:pt x="13" y="0"/>
                    <a:pt x="18" y="1"/>
                  </a:cubicBezTo>
                  <a:cubicBezTo>
                    <a:pt x="18" y="1"/>
                    <a:pt x="18" y="1"/>
                    <a:pt x="18" y="2"/>
                  </a:cubicBezTo>
                  <a:cubicBezTo>
                    <a:pt x="18" y="2"/>
                    <a:pt x="17" y="3"/>
                    <a:pt x="17" y="4"/>
                  </a:cubicBezTo>
                  <a:cubicBezTo>
                    <a:pt x="11" y="4"/>
                    <a:pt x="5" y="4"/>
                    <a:pt x="0" y="5"/>
                  </a:cubicBezTo>
                  <a:cubicBezTo>
                    <a:pt x="0" y="4"/>
                    <a:pt x="0" y="4"/>
                    <a:pt x="0" y="4"/>
                  </a:cubicBezTo>
                  <a:cubicBezTo>
                    <a:pt x="0" y="3"/>
                    <a:pt x="0" y="2"/>
                    <a:pt x="1" y="2"/>
                  </a:cubicBezTo>
                  <a:cubicBezTo>
                    <a:pt x="2"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335"/>
            <p:cNvSpPr>
              <a:spLocks/>
            </p:cNvSpPr>
            <p:nvPr/>
          </p:nvSpPr>
          <p:spPr bwMode="auto">
            <a:xfrm>
              <a:off x="9646741" y="8520813"/>
              <a:ext cx="25400" cy="14288"/>
            </a:xfrm>
            <a:custGeom>
              <a:avLst/>
              <a:gdLst>
                <a:gd name="T0" fmla="*/ 3 w 10"/>
                <a:gd name="T1" fmla="*/ 0 h 5"/>
                <a:gd name="T2" fmla="*/ 10 w 10"/>
                <a:gd name="T3" fmla="*/ 2 h 5"/>
                <a:gd name="T4" fmla="*/ 10 w 10"/>
                <a:gd name="T5" fmla="*/ 3 h 5"/>
                <a:gd name="T6" fmla="*/ 6 w 10"/>
                <a:gd name="T7" fmla="*/ 5 h 5"/>
                <a:gd name="T8" fmla="*/ 0 w 10"/>
                <a:gd name="T9" fmla="*/ 4 h 5"/>
                <a:gd name="T10" fmla="*/ 0 w 10"/>
                <a:gd name="T11" fmla="*/ 3 h 5"/>
                <a:gd name="T12" fmla="*/ 1 w 10"/>
                <a:gd name="T13" fmla="*/ 1 h 5"/>
                <a:gd name="T14" fmla="*/ 3 w 10"/>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5">
                  <a:moveTo>
                    <a:pt x="3" y="0"/>
                  </a:moveTo>
                  <a:cubicBezTo>
                    <a:pt x="5" y="0"/>
                    <a:pt x="8" y="1"/>
                    <a:pt x="10" y="2"/>
                  </a:cubicBezTo>
                  <a:cubicBezTo>
                    <a:pt x="10" y="2"/>
                    <a:pt x="10" y="2"/>
                    <a:pt x="10" y="3"/>
                  </a:cubicBezTo>
                  <a:cubicBezTo>
                    <a:pt x="9" y="3"/>
                    <a:pt x="8" y="4"/>
                    <a:pt x="6" y="5"/>
                  </a:cubicBezTo>
                  <a:cubicBezTo>
                    <a:pt x="4" y="4"/>
                    <a:pt x="2" y="4"/>
                    <a:pt x="0" y="4"/>
                  </a:cubicBezTo>
                  <a:cubicBezTo>
                    <a:pt x="0" y="3"/>
                    <a:pt x="0" y="3"/>
                    <a:pt x="0" y="3"/>
                  </a:cubicBezTo>
                  <a:cubicBezTo>
                    <a:pt x="0" y="2"/>
                    <a:pt x="0" y="1"/>
                    <a:pt x="1" y="1"/>
                  </a:cubicBezTo>
                  <a:cubicBezTo>
                    <a:pt x="1"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336"/>
            <p:cNvSpPr>
              <a:spLocks/>
            </p:cNvSpPr>
            <p:nvPr/>
          </p:nvSpPr>
          <p:spPr bwMode="auto">
            <a:xfrm>
              <a:off x="14160004" y="8520813"/>
              <a:ext cx="80963" cy="15875"/>
            </a:xfrm>
            <a:custGeom>
              <a:avLst/>
              <a:gdLst>
                <a:gd name="T0" fmla="*/ 27 w 31"/>
                <a:gd name="T1" fmla="*/ 0 h 6"/>
                <a:gd name="T2" fmla="*/ 31 w 31"/>
                <a:gd name="T3" fmla="*/ 1 h 6"/>
                <a:gd name="T4" fmla="*/ 29 w 31"/>
                <a:gd name="T5" fmla="*/ 4 h 6"/>
                <a:gd name="T6" fmla="*/ 0 w 31"/>
                <a:gd name="T7" fmla="*/ 6 h 6"/>
                <a:gd name="T8" fmla="*/ 2 w 31"/>
                <a:gd name="T9" fmla="*/ 4 h 6"/>
                <a:gd name="T10" fmla="*/ 27 w 31"/>
                <a:gd name="T11" fmla="*/ 0 h 6"/>
              </a:gdLst>
              <a:ahLst/>
              <a:cxnLst>
                <a:cxn ang="0">
                  <a:pos x="T0" y="T1"/>
                </a:cxn>
                <a:cxn ang="0">
                  <a:pos x="T2" y="T3"/>
                </a:cxn>
                <a:cxn ang="0">
                  <a:pos x="T4" y="T5"/>
                </a:cxn>
                <a:cxn ang="0">
                  <a:pos x="T6" y="T7"/>
                </a:cxn>
                <a:cxn ang="0">
                  <a:pos x="T8" y="T9"/>
                </a:cxn>
                <a:cxn ang="0">
                  <a:pos x="T10" y="T11"/>
                </a:cxn>
              </a:cxnLst>
              <a:rect l="0" t="0" r="r" b="b"/>
              <a:pathLst>
                <a:path w="31" h="6">
                  <a:moveTo>
                    <a:pt x="27" y="0"/>
                  </a:moveTo>
                  <a:cubicBezTo>
                    <a:pt x="28" y="0"/>
                    <a:pt x="29" y="0"/>
                    <a:pt x="31" y="1"/>
                  </a:cubicBezTo>
                  <a:cubicBezTo>
                    <a:pt x="30" y="2"/>
                    <a:pt x="29" y="3"/>
                    <a:pt x="29" y="4"/>
                  </a:cubicBezTo>
                  <a:cubicBezTo>
                    <a:pt x="19" y="5"/>
                    <a:pt x="10" y="6"/>
                    <a:pt x="0" y="6"/>
                  </a:cubicBezTo>
                  <a:cubicBezTo>
                    <a:pt x="1" y="6"/>
                    <a:pt x="1" y="5"/>
                    <a:pt x="2" y="4"/>
                  </a:cubicBezTo>
                  <a:cubicBezTo>
                    <a:pt x="10" y="2"/>
                    <a:pt x="19" y="1"/>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337"/>
            <p:cNvSpPr>
              <a:spLocks/>
            </p:cNvSpPr>
            <p:nvPr/>
          </p:nvSpPr>
          <p:spPr bwMode="auto">
            <a:xfrm>
              <a:off x="8414841" y="8523988"/>
              <a:ext cx="50800" cy="23813"/>
            </a:xfrm>
            <a:custGeom>
              <a:avLst/>
              <a:gdLst>
                <a:gd name="T0" fmla="*/ 17 w 19"/>
                <a:gd name="T1" fmla="*/ 0 h 9"/>
                <a:gd name="T2" fmla="*/ 0 w 19"/>
                <a:gd name="T3" fmla="*/ 6 h 9"/>
                <a:gd name="T4" fmla="*/ 2 w 19"/>
                <a:gd name="T5" fmla="*/ 6 h 9"/>
                <a:gd name="T6" fmla="*/ 19 w 19"/>
                <a:gd name="T7" fmla="*/ 4 h 9"/>
                <a:gd name="T8" fmla="*/ 18 w 19"/>
                <a:gd name="T9" fmla="*/ 0 h 9"/>
                <a:gd name="T10" fmla="*/ 17 w 19"/>
                <a:gd name="T11" fmla="*/ 0 h 9"/>
              </a:gdLst>
              <a:ahLst/>
              <a:cxnLst>
                <a:cxn ang="0">
                  <a:pos x="T0" y="T1"/>
                </a:cxn>
                <a:cxn ang="0">
                  <a:pos x="T2" y="T3"/>
                </a:cxn>
                <a:cxn ang="0">
                  <a:pos x="T4" y="T5"/>
                </a:cxn>
                <a:cxn ang="0">
                  <a:pos x="T6" y="T7"/>
                </a:cxn>
                <a:cxn ang="0">
                  <a:pos x="T8" y="T9"/>
                </a:cxn>
                <a:cxn ang="0">
                  <a:pos x="T10" y="T11"/>
                </a:cxn>
              </a:cxnLst>
              <a:rect l="0" t="0" r="r" b="b"/>
              <a:pathLst>
                <a:path w="19" h="9">
                  <a:moveTo>
                    <a:pt x="17" y="0"/>
                  </a:moveTo>
                  <a:cubicBezTo>
                    <a:pt x="10" y="2"/>
                    <a:pt x="5" y="0"/>
                    <a:pt x="0" y="6"/>
                  </a:cubicBezTo>
                  <a:cubicBezTo>
                    <a:pt x="1" y="6"/>
                    <a:pt x="2" y="6"/>
                    <a:pt x="2" y="6"/>
                  </a:cubicBezTo>
                  <a:cubicBezTo>
                    <a:pt x="7" y="9"/>
                    <a:pt x="14" y="5"/>
                    <a:pt x="19" y="4"/>
                  </a:cubicBezTo>
                  <a:cubicBezTo>
                    <a:pt x="18" y="2"/>
                    <a:pt x="18" y="1"/>
                    <a:pt x="18" y="0"/>
                  </a:cubicBezTo>
                  <a:cubicBezTo>
                    <a:pt x="17" y="0"/>
                    <a:pt x="17"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338"/>
            <p:cNvSpPr>
              <a:spLocks/>
            </p:cNvSpPr>
            <p:nvPr/>
          </p:nvSpPr>
          <p:spPr bwMode="auto">
            <a:xfrm>
              <a:off x="8602166" y="8531925"/>
              <a:ext cx="36513" cy="12700"/>
            </a:xfrm>
            <a:custGeom>
              <a:avLst/>
              <a:gdLst>
                <a:gd name="T0" fmla="*/ 13 w 14"/>
                <a:gd name="T1" fmla="*/ 0 h 5"/>
                <a:gd name="T2" fmla="*/ 13 w 14"/>
                <a:gd name="T3" fmla="*/ 3 h 5"/>
                <a:gd name="T4" fmla="*/ 0 w 14"/>
                <a:gd name="T5" fmla="*/ 5 h 5"/>
                <a:gd name="T6" fmla="*/ 0 w 14"/>
                <a:gd name="T7" fmla="*/ 2 h 5"/>
                <a:gd name="T8" fmla="*/ 13 w 14"/>
                <a:gd name="T9" fmla="*/ 0 h 5"/>
              </a:gdLst>
              <a:ahLst/>
              <a:cxnLst>
                <a:cxn ang="0">
                  <a:pos x="T0" y="T1"/>
                </a:cxn>
                <a:cxn ang="0">
                  <a:pos x="T2" y="T3"/>
                </a:cxn>
                <a:cxn ang="0">
                  <a:pos x="T4" y="T5"/>
                </a:cxn>
                <a:cxn ang="0">
                  <a:pos x="T6" y="T7"/>
                </a:cxn>
                <a:cxn ang="0">
                  <a:pos x="T8" y="T9"/>
                </a:cxn>
              </a:cxnLst>
              <a:rect l="0" t="0" r="r" b="b"/>
              <a:pathLst>
                <a:path w="14" h="5">
                  <a:moveTo>
                    <a:pt x="13" y="0"/>
                  </a:moveTo>
                  <a:cubicBezTo>
                    <a:pt x="14" y="3"/>
                    <a:pt x="14" y="0"/>
                    <a:pt x="13" y="3"/>
                  </a:cubicBezTo>
                  <a:cubicBezTo>
                    <a:pt x="9" y="4"/>
                    <a:pt x="5" y="5"/>
                    <a:pt x="0" y="5"/>
                  </a:cubicBezTo>
                  <a:cubicBezTo>
                    <a:pt x="0" y="4"/>
                    <a:pt x="0" y="3"/>
                    <a:pt x="0" y="2"/>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339"/>
            <p:cNvSpPr>
              <a:spLocks/>
            </p:cNvSpPr>
            <p:nvPr/>
          </p:nvSpPr>
          <p:spPr bwMode="auto">
            <a:xfrm>
              <a:off x="10416679" y="8531925"/>
              <a:ext cx="23813" cy="15875"/>
            </a:xfrm>
            <a:custGeom>
              <a:avLst/>
              <a:gdLst>
                <a:gd name="T0" fmla="*/ 1 w 9"/>
                <a:gd name="T1" fmla="*/ 1 h 6"/>
                <a:gd name="T2" fmla="*/ 9 w 9"/>
                <a:gd name="T3" fmla="*/ 3 h 6"/>
                <a:gd name="T4" fmla="*/ 1 w 9"/>
                <a:gd name="T5" fmla="*/ 6 h 6"/>
                <a:gd name="T6" fmla="*/ 0 w 9"/>
                <a:gd name="T7" fmla="*/ 5 h 6"/>
                <a:gd name="T8" fmla="*/ 1 w 9"/>
                <a:gd name="T9" fmla="*/ 1 h 6"/>
              </a:gdLst>
              <a:ahLst/>
              <a:cxnLst>
                <a:cxn ang="0">
                  <a:pos x="T0" y="T1"/>
                </a:cxn>
                <a:cxn ang="0">
                  <a:pos x="T2" y="T3"/>
                </a:cxn>
                <a:cxn ang="0">
                  <a:pos x="T4" y="T5"/>
                </a:cxn>
                <a:cxn ang="0">
                  <a:pos x="T6" y="T7"/>
                </a:cxn>
                <a:cxn ang="0">
                  <a:pos x="T8" y="T9"/>
                </a:cxn>
              </a:cxnLst>
              <a:rect l="0" t="0" r="r" b="b"/>
              <a:pathLst>
                <a:path w="9" h="6">
                  <a:moveTo>
                    <a:pt x="1" y="1"/>
                  </a:moveTo>
                  <a:cubicBezTo>
                    <a:pt x="7" y="0"/>
                    <a:pt x="7" y="0"/>
                    <a:pt x="9" y="3"/>
                  </a:cubicBezTo>
                  <a:cubicBezTo>
                    <a:pt x="7" y="4"/>
                    <a:pt x="4" y="5"/>
                    <a:pt x="1" y="6"/>
                  </a:cubicBezTo>
                  <a:cubicBezTo>
                    <a:pt x="1" y="6"/>
                    <a:pt x="0" y="6"/>
                    <a:pt x="0" y="5"/>
                  </a:cubicBezTo>
                  <a:cubicBezTo>
                    <a:pt x="0" y="2"/>
                    <a:pt x="0" y="3"/>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340"/>
            <p:cNvSpPr>
              <a:spLocks/>
            </p:cNvSpPr>
            <p:nvPr/>
          </p:nvSpPr>
          <p:spPr bwMode="auto">
            <a:xfrm>
              <a:off x="14139366" y="8535100"/>
              <a:ext cx="17463" cy="7938"/>
            </a:xfrm>
            <a:custGeom>
              <a:avLst/>
              <a:gdLst>
                <a:gd name="T0" fmla="*/ 2 w 7"/>
                <a:gd name="T1" fmla="*/ 0 h 3"/>
                <a:gd name="T2" fmla="*/ 7 w 7"/>
                <a:gd name="T3" fmla="*/ 1 h 3"/>
                <a:gd name="T4" fmla="*/ 2 w 7"/>
                <a:gd name="T5" fmla="*/ 3 h 3"/>
                <a:gd name="T6" fmla="*/ 0 w 7"/>
                <a:gd name="T7" fmla="*/ 2 h 3"/>
                <a:gd name="T8" fmla="*/ 2 w 7"/>
                <a:gd name="T9" fmla="*/ 0 h 3"/>
              </a:gdLst>
              <a:ahLst/>
              <a:cxnLst>
                <a:cxn ang="0">
                  <a:pos x="T0" y="T1"/>
                </a:cxn>
                <a:cxn ang="0">
                  <a:pos x="T2" y="T3"/>
                </a:cxn>
                <a:cxn ang="0">
                  <a:pos x="T4" y="T5"/>
                </a:cxn>
                <a:cxn ang="0">
                  <a:pos x="T6" y="T7"/>
                </a:cxn>
                <a:cxn ang="0">
                  <a:pos x="T8" y="T9"/>
                </a:cxn>
              </a:cxnLst>
              <a:rect l="0" t="0" r="r" b="b"/>
              <a:pathLst>
                <a:path w="7" h="3">
                  <a:moveTo>
                    <a:pt x="2" y="0"/>
                  </a:moveTo>
                  <a:cubicBezTo>
                    <a:pt x="4" y="0"/>
                    <a:pt x="5" y="0"/>
                    <a:pt x="7" y="1"/>
                  </a:cubicBezTo>
                  <a:cubicBezTo>
                    <a:pt x="5" y="1"/>
                    <a:pt x="4" y="2"/>
                    <a:pt x="2" y="3"/>
                  </a:cubicBezTo>
                  <a:cubicBezTo>
                    <a:pt x="2" y="3"/>
                    <a:pt x="1" y="3"/>
                    <a:pt x="0" y="2"/>
                  </a:cubicBezTo>
                  <a:cubicBezTo>
                    <a:pt x="1" y="1"/>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Freeform 341"/>
            <p:cNvSpPr>
              <a:spLocks/>
            </p:cNvSpPr>
            <p:nvPr/>
          </p:nvSpPr>
          <p:spPr bwMode="auto">
            <a:xfrm>
              <a:off x="11302504" y="8536688"/>
              <a:ext cx="60325" cy="31750"/>
            </a:xfrm>
            <a:custGeom>
              <a:avLst/>
              <a:gdLst>
                <a:gd name="T0" fmla="*/ 21 w 23"/>
                <a:gd name="T1" fmla="*/ 0 h 12"/>
                <a:gd name="T2" fmla="*/ 23 w 23"/>
                <a:gd name="T3" fmla="*/ 1 h 12"/>
                <a:gd name="T4" fmla="*/ 22 w 23"/>
                <a:gd name="T5" fmla="*/ 3 h 12"/>
                <a:gd name="T6" fmla="*/ 0 w 23"/>
                <a:gd name="T7" fmla="*/ 4 h 12"/>
                <a:gd name="T8" fmla="*/ 21 w 23"/>
                <a:gd name="T9" fmla="*/ 0 h 12"/>
              </a:gdLst>
              <a:ahLst/>
              <a:cxnLst>
                <a:cxn ang="0">
                  <a:pos x="T0" y="T1"/>
                </a:cxn>
                <a:cxn ang="0">
                  <a:pos x="T2" y="T3"/>
                </a:cxn>
                <a:cxn ang="0">
                  <a:pos x="T4" y="T5"/>
                </a:cxn>
                <a:cxn ang="0">
                  <a:pos x="T6" y="T7"/>
                </a:cxn>
                <a:cxn ang="0">
                  <a:pos x="T8" y="T9"/>
                </a:cxn>
              </a:cxnLst>
              <a:rect l="0" t="0" r="r" b="b"/>
              <a:pathLst>
                <a:path w="23" h="12">
                  <a:moveTo>
                    <a:pt x="21" y="0"/>
                  </a:moveTo>
                  <a:cubicBezTo>
                    <a:pt x="22" y="0"/>
                    <a:pt x="22" y="1"/>
                    <a:pt x="23" y="1"/>
                  </a:cubicBezTo>
                  <a:cubicBezTo>
                    <a:pt x="23" y="2"/>
                    <a:pt x="23" y="3"/>
                    <a:pt x="22" y="3"/>
                  </a:cubicBezTo>
                  <a:cubicBezTo>
                    <a:pt x="16" y="5"/>
                    <a:pt x="5" y="12"/>
                    <a:pt x="0" y="4"/>
                  </a:cubicBezTo>
                  <a:cubicBezTo>
                    <a:pt x="7" y="3"/>
                    <a:pt x="14" y="1"/>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342"/>
            <p:cNvSpPr>
              <a:spLocks/>
            </p:cNvSpPr>
            <p:nvPr/>
          </p:nvSpPr>
          <p:spPr bwMode="auto">
            <a:xfrm>
              <a:off x="14050466" y="8536688"/>
              <a:ext cx="82550" cy="20638"/>
            </a:xfrm>
            <a:custGeom>
              <a:avLst/>
              <a:gdLst>
                <a:gd name="T0" fmla="*/ 29 w 32"/>
                <a:gd name="T1" fmla="*/ 0 h 8"/>
                <a:gd name="T2" fmla="*/ 32 w 32"/>
                <a:gd name="T3" fmla="*/ 1 h 8"/>
                <a:gd name="T4" fmla="*/ 32 w 32"/>
                <a:gd name="T5" fmla="*/ 2 h 8"/>
                <a:gd name="T6" fmla="*/ 30 w 32"/>
                <a:gd name="T7" fmla="*/ 3 h 8"/>
                <a:gd name="T8" fmla="*/ 0 w 32"/>
                <a:gd name="T9" fmla="*/ 8 h 8"/>
                <a:gd name="T10" fmla="*/ 2 w 32"/>
                <a:gd name="T11" fmla="*/ 4 h 8"/>
                <a:gd name="T12" fmla="*/ 29 w 32"/>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32" h="8">
                  <a:moveTo>
                    <a:pt x="29" y="0"/>
                  </a:moveTo>
                  <a:cubicBezTo>
                    <a:pt x="30" y="0"/>
                    <a:pt x="31" y="1"/>
                    <a:pt x="32" y="1"/>
                  </a:cubicBezTo>
                  <a:cubicBezTo>
                    <a:pt x="32" y="2"/>
                    <a:pt x="32" y="2"/>
                    <a:pt x="32" y="2"/>
                  </a:cubicBezTo>
                  <a:cubicBezTo>
                    <a:pt x="32" y="3"/>
                    <a:pt x="31" y="3"/>
                    <a:pt x="30" y="3"/>
                  </a:cubicBezTo>
                  <a:cubicBezTo>
                    <a:pt x="20" y="5"/>
                    <a:pt x="10" y="7"/>
                    <a:pt x="0" y="8"/>
                  </a:cubicBezTo>
                  <a:cubicBezTo>
                    <a:pt x="0" y="7"/>
                    <a:pt x="1" y="6"/>
                    <a:pt x="2" y="4"/>
                  </a:cubicBezTo>
                  <a:cubicBezTo>
                    <a:pt x="11" y="3"/>
                    <a:pt x="20" y="1"/>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343"/>
            <p:cNvSpPr>
              <a:spLocks/>
            </p:cNvSpPr>
            <p:nvPr/>
          </p:nvSpPr>
          <p:spPr bwMode="auto">
            <a:xfrm>
              <a:off x="8578354" y="8539863"/>
              <a:ext cx="15875" cy="11113"/>
            </a:xfrm>
            <a:custGeom>
              <a:avLst/>
              <a:gdLst>
                <a:gd name="T0" fmla="*/ 2 w 6"/>
                <a:gd name="T1" fmla="*/ 0 h 4"/>
                <a:gd name="T2" fmla="*/ 6 w 6"/>
                <a:gd name="T3" fmla="*/ 0 h 4"/>
                <a:gd name="T4" fmla="*/ 6 w 6"/>
                <a:gd name="T5" fmla="*/ 1 h 4"/>
                <a:gd name="T6" fmla="*/ 5 w 6"/>
                <a:gd name="T7" fmla="*/ 3 h 4"/>
                <a:gd name="T8" fmla="*/ 2 w 6"/>
                <a:gd name="T9" fmla="*/ 4 h 4"/>
                <a:gd name="T10" fmla="*/ 0 w 6"/>
                <a:gd name="T11" fmla="*/ 2 h 4"/>
                <a:gd name="T12" fmla="*/ 0 w 6"/>
                <a:gd name="T13" fmla="*/ 1 h 4"/>
                <a:gd name="T14" fmla="*/ 2 w 6"/>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2" y="0"/>
                  </a:moveTo>
                  <a:cubicBezTo>
                    <a:pt x="3" y="0"/>
                    <a:pt x="4" y="0"/>
                    <a:pt x="6" y="0"/>
                  </a:cubicBezTo>
                  <a:cubicBezTo>
                    <a:pt x="6" y="1"/>
                    <a:pt x="6" y="1"/>
                    <a:pt x="6" y="1"/>
                  </a:cubicBezTo>
                  <a:cubicBezTo>
                    <a:pt x="5" y="2"/>
                    <a:pt x="5" y="3"/>
                    <a:pt x="5" y="3"/>
                  </a:cubicBezTo>
                  <a:cubicBezTo>
                    <a:pt x="4" y="4"/>
                    <a:pt x="3" y="4"/>
                    <a:pt x="2" y="4"/>
                  </a:cubicBezTo>
                  <a:cubicBezTo>
                    <a:pt x="1" y="4"/>
                    <a:pt x="0" y="3"/>
                    <a:pt x="0" y="2"/>
                  </a:cubicBezTo>
                  <a:cubicBezTo>
                    <a:pt x="0" y="2"/>
                    <a:pt x="0" y="2"/>
                    <a:pt x="0" y="1"/>
                  </a:cubicBezTo>
                  <a:cubicBezTo>
                    <a:pt x="0" y="1"/>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344"/>
            <p:cNvSpPr>
              <a:spLocks/>
            </p:cNvSpPr>
            <p:nvPr/>
          </p:nvSpPr>
          <p:spPr bwMode="auto">
            <a:xfrm>
              <a:off x="8478341" y="8544625"/>
              <a:ext cx="73025" cy="58738"/>
            </a:xfrm>
            <a:custGeom>
              <a:avLst/>
              <a:gdLst>
                <a:gd name="T0" fmla="*/ 22 w 28"/>
                <a:gd name="T1" fmla="*/ 1 h 22"/>
                <a:gd name="T2" fmla="*/ 6 w 28"/>
                <a:gd name="T3" fmla="*/ 6 h 22"/>
                <a:gd name="T4" fmla="*/ 8 w 28"/>
                <a:gd name="T5" fmla="*/ 6 h 22"/>
                <a:gd name="T6" fmla="*/ 16 w 28"/>
                <a:gd name="T7" fmla="*/ 8 h 22"/>
                <a:gd name="T8" fmla="*/ 15 w 28"/>
                <a:gd name="T9" fmla="*/ 10 h 22"/>
                <a:gd name="T10" fmla="*/ 3 w 28"/>
                <a:gd name="T11" fmla="*/ 14 h 22"/>
                <a:gd name="T12" fmla="*/ 0 w 28"/>
                <a:gd name="T13" fmla="*/ 22 h 22"/>
                <a:gd name="T14" fmla="*/ 4 w 28"/>
                <a:gd name="T15" fmla="*/ 22 h 22"/>
                <a:gd name="T16" fmla="*/ 7 w 28"/>
                <a:gd name="T17" fmla="*/ 16 h 22"/>
                <a:gd name="T18" fmla="*/ 7 w 28"/>
                <a:gd name="T19" fmla="*/ 15 h 22"/>
                <a:gd name="T20" fmla="*/ 28 w 28"/>
                <a:gd name="T21" fmla="*/ 5 h 22"/>
                <a:gd name="T22" fmla="*/ 25 w 28"/>
                <a:gd name="T23" fmla="*/ 1 h 22"/>
                <a:gd name="T24" fmla="*/ 22 w 28"/>
                <a:gd name="T25" fmla="*/ 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2">
                  <a:moveTo>
                    <a:pt x="22" y="1"/>
                  </a:moveTo>
                  <a:cubicBezTo>
                    <a:pt x="17" y="4"/>
                    <a:pt x="9" y="0"/>
                    <a:pt x="6" y="6"/>
                  </a:cubicBezTo>
                  <a:cubicBezTo>
                    <a:pt x="7" y="6"/>
                    <a:pt x="7" y="6"/>
                    <a:pt x="8" y="6"/>
                  </a:cubicBezTo>
                  <a:cubicBezTo>
                    <a:pt x="11" y="7"/>
                    <a:pt x="13" y="7"/>
                    <a:pt x="16" y="8"/>
                  </a:cubicBezTo>
                  <a:cubicBezTo>
                    <a:pt x="15" y="9"/>
                    <a:pt x="15" y="9"/>
                    <a:pt x="15" y="10"/>
                  </a:cubicBezTo>
                  <a:cubicBezTo>
                    <a:pt x="11" y="11"/>
                    <a:pt x="7" y="13"/>
                    <a:pt x="3" y="14"/>
                  </a:cubicBezTo>
                  <a:cubicBezTo>
                    <a:pt x="2" y="17"/>
                    <a:pt x="1" y="20"/>
                    <a:pt x="0" y="22"/>
                  </a:cubicBezTo>
                  <a:cubicBezTo>
                    <a:pt x="2" y="22"/>
                    <a:pt x="3" y="22"/>
                    <a:pt x="4" y="22"/>
                  </a:cubicBezTo>
                  <a:cubicBezTo>
                    <a:pt x="10" y="21"/>
                    <a:pt x="14" y="18"/>
                    <a:pt x="7" y="16"/>
                  </a:cubicBezTo>
                  <a:cubicBezTo>
                    <a:pt x="7" y="15"/>
                    <a:pt x="7" y="15"/>
                    <a:pt x="7" y="15"/>
                  </a:cubicBezTo>
                  <a:cubicBezTo>
                    <a:pt x="19" y="14"/>
                    <a:pt x="23" y="12"/>
                    <a:pt x="28" y="5"/>
                  </a:cubicBezTo>
                  <a:cubicBezTo>
                    <a:pt x="27" y="4"/>
                    <a:pt x="26" y="3"/>
                    <a:pt x="25" y="1"/>
                  </a:cubicBezTo>
                  <a:cubicBezTo>
                    <a:pt x="24" y="1"/>
                    <a:pt x="23" y="1"/>
                    <a:pt x="2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345"/>
            <p:cNvSpPr>
              <a:spLocks/>
            </p:cNvSpPr>
            <p:nvPr/>
          </p:nvSpPr>
          <p:spPr bwMode="auto">
            <a:xfrm>
              <a:off x="11064379" y="8552563"/>
              <a:ext cx="28575" cy="15875"/>
            </a:xfrm>
            <a:custGeom>
              <a:avLst/>
              <a:gdLst>
                <a:gd name="T0" fmla="*/ 6 w 11"/>
                <a:gd name="T1" fmla="*/ 0 h 6"/>
                <a:gd name="T2" fmla="*/ 11 w 11"/>
                <a:gd name="T3" fmla="*/ 2 h 6"/>
                <a:gd name="T4" fmla="*/ 10 w 11"/>
                <a:gd name="T5" fmla="*/ 4 h 6"/>
                <a:gd name="T6" fmla="*/ 0 w 11"/>
                <a:gd name="T7" fmla="*/ 6 h 6"/>
                <a:gd name="T8" fmla="*/ 2 w 11"/>
                <a:gd name="T9" fmla="*/ 2 h 6"/>
                <a:gd name="T10" fmla="*/ 6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6" y="0"/>
                  </a:moveTo>
                  <a:cubicBezTo>
                    <a:pt x="8" y="1"/>
                    <a:pt x="9" y="2"/>
                    <a:pt x="11" y="2"/>
                  </a:cubicBezTo>
                  <a:cubicBezTo>
                    <a:pt x="10" y="3"/>
                    <a:pt x="10" y="3"/>
                    <a:pt x="10" y="4"/>
                  </a:cubicBezTo>
                  <a:cubicBezTo>
                    <a:pt x="7" y="5"/>
                    <a:pt x="3" y="5"/>
                    <a:pt x="0" y="6"/>
                  </a:cubicBezTo>
                  <a:cubicBezTo>
                    <a:pt x="1" y="5"/>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346"/>
            <p:cNvSpPr>
              <a:spLocks/>
            </p:cNvSpPr>
            <p:nvPr/>
          </p:nvSpPr>
          <p:spPr bwMode="auto">
            <a:xfrm>
              <a:off x="11165979" y="8555738"/>
              <a:ext cx="68263" cy="17463"/>
            </a:xfrm>
            <a:custGeom>
              <a:avLst/>
              <a:gdLst>
                <a:gd name="T0" fmla="*/ 15 w 26"/>
                <a:gd name="T1" fmla="*/ 0 h 7"/>
                <a:gd name="T2" fmla="*/ 26 w 26"/>
                <a:gd name="T3" fmla="*/ 3 h 7"/>
                <a:gd name="T4" fmla="*/ 25 w 26"/>
                <a:gd name="T5" fmla="*/ 6 h 7"/>
                <a:gd name="T6" fmla="*/ 0 w 26"/>
                <a:gd name="T7" fmla="*/ 7 h 7"/>
                <a:gd name="T8" fmla="*/ 2 w 26"/>
                <a:gd name="T9" fmla="*/ 4 h 7"/>
                <a:gd name="T10" fmla="*/ 15 w 26"/>
                <a:gd name="T11" fmla="*/ 0 h 7"/>
              </a:gdLst>
              <a:ahLst/>
              <a:cxnLst>
                <a:cxn ang="0">
                  <a:pos x="T0" y="T1"/>
                </a:cxn>
                <a:cxn ang="0">
                  <a:pos x="T2" y="T3"/>
                </a:cxn>
                <a:cxn ang="0">
                  <a:pos x="T4" y="T5"/>
                </a:cxn>
                <a:cxn ang="0">
                  <a:pos x="T6" y="T7"/>
                </a:cxn>
                <a:cxn ang="0">
                  <a:pos x="T8" y="T9"/>
                </a:cxn>
                <a:cxn ang="0">
                  <a:pos x="T10" y="T11"/>
                </a:cxn>
              </a:cxnLst>
              <a:rect l="0" t="0" r="r" b="b"/>
              <a:pathLst>
                <a:path w="26" h="7">
                  <a:moveTo>
                    <a:pt x="15" y="0"/>
                  </a:moveTo>
                  <a:cubicBezTo>
                    <a:pt x="19" y="1"/>
                    <a:pt x="23" y="2"/>
                    <a:pt x="26" y="3"/>
                  </a:cubicBezTo>
                  <a:cubicBezTo>
                    <a:pt x="26" y="4"/>
                    <a:pt x="25" y="5"/>
                    <a:pt x="25" y="6"/>
                  </a:cubicBezTo>
                  <a:cubicBezTo>
                    <a:pt x="16" y="6"/>
                    <a:pt x="8" y="7"/>
                    <a:pt x="0" y="7"/>
                  </a:cubicBezTo>
                  <a:cubicBezTo>
                    <a:pt x="0" y="6"/>
                    <a:pt x="1" y="5"/>
                    <a:pt x="2" y="4"/>
                  </a:cubicBezTo>
                  <a:cubicBezTo>
                    <a:pt x="6" y="3"/>
                    <a:pt x="10"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347"/>
            <p:cNvSpPr>
              <a:spLocks/>
            </p:cNvSpPr>
            <p:nvPr/>
          </p:nvSpPr>
          <p:spPr bwMode="auto">
            <a:xfrm>
              <a:off x="8405316" y="8557325"/>
              <a:ext cx="28575" cy="14288"/>
            </a:xfrm>
            <a:custGeom>
              <a:avLst/>
              <a:gdLst>
                <a:gd name="T0" fmla="*/ 4 w 11"/>
                <a:gd name="T1" fmla="*/ 0 h 5"/>
                <a:gd name="T2" fmla="*/ 0 w 11"/>
                <a:gd name="T3" fmla="*/ 1 h 5"/>
                <a:gd name="T4" fmla="*/ 0 w 11"/>
                <a:gd name="T5" fmla="*/ 4 h 5"/>
                <a:gd name="T6" fmla="*/ 2 w 11"/>
                <a:gd name="T7" fmla="*/ 4 h 5"/>
                <a:gd name="T8" fmla="*/ 11 w 11"/>
                <a:gd name="T9" fmla="*/ 3 h 5"/>
                <a:gd name="T10" fmla="*/ 8 w 11"/>
                <a:gd name="T11" fmla="*/ 1 h 5"/>
                <a:gd name="T12" fmla="*/ 4 w 11"/>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1" h="5">
                  <a:moveTo>
                    <a:pt x="4" y="0"/>
                  </a:moveTo>
                  <a:cubicBezTo>
                    <a:pt x="3" y="0"/>
                    <a:pt x="2" y="1"/>
                    <a:pt x="0" y="1"/>
                  </a:cubicBezTo>
                  <a:cubicBezTo>
                    <a:pt x="0" y="2"/>
                    <a:pt x="0" y="3"/>
                    <a:pt x="0" y="4"/>
                  </a:cubicBezTo>
                  <a:cubicBezTo>
                    <a:pt x="1" y="4"/>
                    <a:pt x="2" y="4"/>
                    <a:pt x="2" y="4"/>
                  </a:cubicBezTo>
                  <a:cubicBezTo>
                    <a:pt x="6" y="5"/>
                    <a:pt x="8" y="5"/>
                    <a:pt x="11" y="3"/>
                  </a:cubicBezTo>
                  <a:cubicBezTo>
                    <a:pt x="10" y="2"/>
                    <a:pt x="9" y="2"/>
                    <a:pt x="8" y="1"/>
                  </a:cubicBezTo>
                  <a:cubicBezTo>
                    <a:pt x="7" y="1"/>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348"/>
            <p:cNvSpPr>
              <a:spLocks/>
            </p:cNvSpPr>
            <p:nvPr/>
          </p:nvSpPr>
          <p:spPr bwMode="auto">
            <a:xfrm>
              <a:off x="10026154" y="8557325"/>
              <a:ext cx="15875" cy="14288"/>
            </a:xfrm>
            <a:custGeom>
              <a:avLst/>
              <a:gdLst>
                <a:gd name="T0" fmla="*/ 3 w 6"/>
                <a:gd name="T1" fmla="*/ 0 h 5"/>
                <a:gd name="T2" fmla="*/ 0 w 6"/>
                <a:gd name="T3" fmla="*/ 3 h 5"/>
                <a:gd name="T4" fmla="*/ 1 w 6"/>
                <a:gd name="T5" fmla="*/ 5 h 5"/>
                <a:gd name="T6" fmla="*/ 2 w 6"/>
                <a:gd name="T7" fmla="*/ 5 h 5"/>
                <a:gd name="T8" fmla="*/ 5 w 6"/>
                <a:gd name="T9" fmla="*/ 4 h 5"/>
                <a:gd name="T10" fmla="*/ 6 w 6"/>
                <a:gd name="T11" fmla="*/ 0 h 5"/>
                <a:gd name="T12" fmla="*/ 3 w 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6" h="5">
                  <a:moveTo>
                    <a:pt x="3" y="0"/>
                  </a:moveTo>
                  <a:cubicBezTo>
                    <a:pt x="2" y="1"/>
                    <a:pt x="1" y="2"/>
                    <a:pt x="0" y="3"/>
                  </a:cubicBezTo>
                  <a:cubicBezTo>
                    <a:pt x="0" y="4"/>
                    <a:pt x="0" y="4"/>
                    <a:pt x="1" y="5"/>
                  </a:cubicBezTo>
                  <a:cubicBezTo>
                    <a:pt x="1" y="5"/>
                    <a:pt x="1" y="5"/>
                    <a:pt x="2" y="5"/>
                  </a:cubicBezTo>
                  <a:cubicBezTo>
                    <a:pt x="3" y="5"/>
                    <a:pt x="4" y="4"/>
                    <a:pt x="5" y="4"/>
                  </a:cubicBezTo>
                  <a:cubicBezTo>
                    <a:pt x="6" y="3"/>
                    <a:pt x="6" y="1"/>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349"/>
            <p:cNvSpPr>
              <a:spLocks/>
            </p:cNvSpPr>
            <p:nvPr/>
          </p:nvSpPr>
          <p:spPr bwMode="auto">
            <a:xfrm>
              <a:off x="11378704" y="8568438"/>
              <a:ext cx="44450" cy="12700"/>
            </a:xfrm>
            <a:custGeom>
              <a:avLst/>
              <a:gdLst>
                <a:gd name="T0" fmla="*/ 4 w 17"/>
                <a:gd name="T1" fmla="*/ 0 h 5"/>
                <a:gd name="T2" fmla="*/ 17 w 17"/>
                <a:gd name="T3" fmla="*/ 4 h 5"/>
                <a:gd name="T4" fmla="*/ 16 w 17"/>
                <a:gd name="T5" fmla="*/ 4 h 5"/>
                <a:gd name="T6" fmla="*/ 0 w 17"/>
                <a:gd name="T7" fmla="*/ 5 h 5"/>
                <a:gd name="T8" fmla="*/ 2 w 17"/>
                <a:gd name="T9" fmla="*/ 1 h 5"/>
                <a:gd name="T10" fmla="*/ 4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4" y="0"/>
                  </a:moveTo>
                  <a:cubicBezTo>
                    <a:pt x="10" y="0"/>
                    <a:pt x="15" y="0"/>
                    <a:pt x="17" y="4"/>
                  </a:cubicBezTo>
                  <a:cubicBezTo>
                    <a:pt x="17" y="4"/>
                    <a:pt x="16" y="4"/>
                    <a:pt x="16" y="4"/>
                  </a:cubicBezTo>
                  <a:cubicBezTo>
                    <a:pt x="10" y="4"/>
                    <a:pt x="5" y="4"/>
                    <a:pt x="0" y="5"/>
                  </a:cubicBezTo>
                  <a:cubicBezTo>
                    <a:pt x="1" y="4"/>
                    <a:pt x="1" y="2"/>
                    <a:pt x="2" y="1"/>
                  </a:cubicBezTo>
                  <a:cubicBezTo>
                    <a:pt x="3"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350"/>
            <p:cNvSpPr>
              <a:spLocks/>
            </p:cNvSpPr>
            <p:nvPr/>
          </p:nvSpPr>
          <p:spPr bwMode="auto">
            <a:xfrm>
              <a:off x="8797429" y="8581138"/>
              <a:ext cx="36513" cy="15875"/>
            </a:xfrm>
            <a:custGeom>
              <a:avLst/>
              <a:gdLst>
                <a:gd name="T0" fmla="*/ 7 w 14"/>
                <a:gd name="T1" fmla="*/ 0 h 6"/>
                <a:gd name="T2" fmla="*/ 0 w 14"/>
                <a:gd name="T3" fmla="*/ 6 h 6"/>
                <a:gd name="T4" fmla="*/ 14 w 14"/>
                <a:gd name="T5" fmla="*/ 3 h 6"/>
                <a:gd name="T6" fmla="*/ 13 w 14"/>
                <a:gd name="T7" fmla="*/ 1 h 6"/>
                <a:gd name="T8" fmla="*/ 7 w 14"/>
                <a:gd name="T9" fmla="*/ 0 h 6"/>
              </a:gdLst>
              <a:ahLst/>
              <a:cxnLst>
                <a:cxn ang="0">
                  <a:pos x="T0" y="T1"/>
                </a:cxn>
                <a:cxn ang="0">
                  <a:pos x="T2" y="T3"/>
                </a:cxn>
                <a:cxn ang="0">
                  <a:pos x="T4" y="T5"/>
                </a:cxn>
                <a:cxn ang="0">
                  <a:pos x="T6" y="T7"/>
                </a:cxn>
                <a:cxn ang="0">
                  <a:pos x="T8" y="T9"/>
                </a:cxn>
              </a:cxnLst>
              <a:rect l="0" t="0" r="r" b="b"/>
              <a:pathLst>
                <a:path w="14" h="6">
                  <a:moveTo>
                    <a:pt x="7" y="0"/>
                  </a:moveTo>
                  <a:cubicBezTo>
                    <a:pt x="4" y="2"/>
                    <a:pt x="2" y="1"/>
                    <a:pt x="0" y="6"/>
                  </a:cubicBezTo>
                  <a:cubicBezTo>
                    <a:pt x="4" y="5"/>
                    <a:pt x="11" y="5"/>
                    <a:pt x="14" y="3"/>
                  </a:cubicBezTo>
                  <a:cubicBezTo>
                    <a:pt x="13" y="2"/>
                    <a:pt x="13" y="1"/>
                    <a:pt x="13" y="1"/>
                  </a:cubicBezTo>
                  <a:cubicBezTo>
                    <a:pt x="11"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351"/>
            <p:cNvSpPr>
              <a:spLocks/>
            </p:cNvSpPr>
            <p:nvPr/>
          </p:nvSpPr>
          <p:spPr bwMode="auto">
            <a:xfrm>
              <a:off x="8743454" y="8584313"/>
              <a:ext cx="44450" cy="20638"/>
            </a:xfrm>
            <a:custGeom>
              <a:avLst/>
              <a:gdLst>
                <a:gd name="T0" fmla="*/ 13 w 17"/>
                <a:gd name="T1" fmla="*/ 0 h 8"/>
                <a:gd name="T2" fmla="*/ 0 w 17"/>
                <a:gd name="T3" fmla="*/ 6 h 8"/>
                <a:gd name="T4" fmla="*/ 1 w 17"/>
                <a:gd name="T5" fmla="*/ 7 h 8"/>
                <a:gd name="T6" fmla="*/ 4 w 17"/>
                <a:gd name="T7" fmla="*/ 8 h 8"/>
                <a:gd name="T8" fmla="*/ 17 w 17"/>
                <a:gd name="T9" fmla="*/ 0 h 8"/>
                <a:gd name="T10" fmla="*/ 13 w 17"/>
                <a:gd name="T11" fmla="*/ 0 h 8"/>
              </a:gdLst>
              <a:ahLst/>
              <a:cxnLst>
                <a:cxn ang="0">
                  <a:pos x="T0" y="T1"/>
                </a:cxn>
                <a:cxn ang="0">
                  <a:pos x="T2" y="T3"/>
                </a:cxn>
                <a:cxn ang="0">
                  <a:pos x="T4" y="T5"/>
                </a:cxn>
                <a:cxn ang="0">
                  <a:pos x="T6" y="T7"/>
                </a:cxn>
                <a:cxn ang="0">
                  <a:pos x="T8" y="T9"/>
                </a:cxn>
                <a:cxn ang="0">
                  <a:pos x="T10" y="T11"/>
                </a:cxn>
              </a:cxnLst>
              <a:rect l="0" t="0" r="r" b="b"/>
              <a:pathLst>
                <a:path w="17" h="8">
                  <a:moveTo>
                    <a:pt x="13" y="0"/>
                  </a:moveTo>
                  <a:cubicBezTo>
                    <a:pt x="8" y="2"/>
                    <a:pt x="4" y="4"/>
                    <a:pt x="0" y="6"/>
                  </a:cubicBezTo>
                  <a:cubicBezTo>
                    <a:pt x="0" y="6"/>
                    <a:pt x="1" y="7"/>
                    <a:pt x="1" y="7"/>
                  </a:cubicBezTo>
                  <a:cubicBezTo>
                    <a:pt x="2" y="8"/>
                    <a:pt x="3" y="8"/>
                    <a:pt x="4" y="8"/>
                  </a:cubicBezTo>
                  <a:cubicBezTo>
                    <a:pt x="9" y="7"/>
                    <a:pt x="15" y="5"/>
                    <a:pt x="17" y="0"/>
                  </a:cubicBezTo>
                  <a:cubicBezTo>
                    <a:pt x="16" y="0"/>
                    <a:pt x="14"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352"/>
            <p:cNvSpPr>
              <a:spLocks/>
            </p:cNvSpPr>
            <p:nvPr/>
          </p:nvSpPr>
          <p:spPr bwMode="auto">
            <a:xfrm>
              <a:off x="10383341" y="8584313"/>
              <a:ext cx="36513" cy="11113"/>
            </a:xfrm>
            <a:custGeom>
              <a:avLst/>
              <a:gdLst>
                <a:gd name="T0" fmla="*/ 2 w 14"/>
                <a:gd name="T1" fmla="*/ 0 h 4"/>
                <a:gd name="T2" fmla="*/ 14 w 14"/>
                <a:gd name="T3" fmla="*/ 2 h 4"/>
                <a:gd name="T4" fmla="*/ 14 w 14"/>
                <a:gd name="T5" fmla="*/ 3 h 4"/>
                <a:gd name="T6" fmla="*/ 13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2"/>
                    <a:pt x="14" y="3"/>
                  </a:cubicBezTo>
                  <a:cubicBezTo>
                    <a:pt x="14" y="3"/>
                    <a:pt x="14" y="3"/>
                    <a:pt x="13" y="4"/>
                  </a:cubicBezTo>
                  <a:cubicBezTo>
                    <a:pt x="9" y="3"/>
                    <a:pt x="5"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353"/>
            <p:cNvSpPr>
              <a:spLocks/>
            </p:cNvSpPr>
            <p:nvPr/>
          </p:nvSpPr>
          <p:spPr bwMode="auto">
            <a:xfrm>
              <a:off x="10361116" y="8587488"/>
              <a:ext cx="14288" cy="9525"/>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5" y="0"/>
                    <a:pt x="5" y="0"/>
                  </a:cubicBezTo>
                  <a:cubicBezTo>
                    <a:pt x="3" y="3"/>
                    <a:pt x="4" y="2"/>
                    <a:pt x="0" y="4"/>
                  </a:cubicBezTo>
                  <a:cubicBezTo>
                    <a:pt x="1" y="3"/>
                    <a:pt x="1" y="2"/>
                    <a:pt x="1"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354"/>
            <p:cNvSpPr>
              <a:spLocks/>
            </p:cNvSpPr>
            <p:nvPr/>
          </p:nvSpPr>
          <p:spPr bwMode="auto">
            <a:xfrm>
              <a:off x="14034591" y="8587488"/>
              <a:ext cx="68263" cy="23813"/>
            </a:xfrm>
            <a:custGeom>
              <a:avLst/>
              <a:gdLst>
                <a:gd name="T0" fmla="*/ 1 w 26"/>
                <a:gd name="T1" fmla="*/ 0 h 9"/>
                <a:gd name="T2" fmla="*/ 26 w 26"/>
                <a:gd name="T3" fmla="*/ 1 h 9"/>
                <a:gd name="T4" fmla="*/ 0 w 26"/>
                <a:gd name="T5" fmla="*/ 2 h 9"/>
                <a:gd name="T6" fmla="*/ 1 w 26"/>
                <a:gd name="T7" fmla="*/ 0 h 9"/>
              </a:gdLst>
              <a:ahLst/>
              <a:cxnLst>
                <a:cxn ang="0">
                  <a:pos x="T0" y="T1"/>
                </a:cxn>
                <a:cxn ang="0">
                  <a:pos x="T2" y="T3"/>
                </a:cxn>
                <a:cxn ang="0">
                  <a:pos x="T4" y="T5"/>
                </a:cxn>
                <a:cxn ang="0">
                  <a:pos x="T6" y="T7"/>
                </a:cxn>
              </a:cxnLst>
              <a:rect l="0" t="0" r="r" b="b"/>
              <a:pathLst>
                <a:path w="26" h="9">
                  <a:moveTo>
                    <a:pt x="1" y="0"/>
                  </a:moveTo>
                  <a:cubicBezTo>
                    <a:pt x="9" y="0"/>
                    <a:pt x="18" y="0"/>
                    <a:pt x="26" y="1"/>
                  </a:cubicBezTo>
                  <a:cubicBezTo>
                    <a:pt x="23" y="9"/>
                    <a:pt x="5" y="6"/>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355"/>
            <p:cNvSpPr>
              <a:spLocks/>
            </p:cNvSpPr>
            <p:nvPr/>
          </p:nvSpPr>
          <p:spPr bwMode="auto">
            <a:xfrm>
              <a:off x="14655304" y="8587488"/>
              <a:ext cx="38100" cy="12700"/>
            </a:xfrm>
            <a:custGeom>
              <a:avLst/>
              <a:gdLst>
                <a:gd name="T0" fmla="*/ 8 w 15"/>
                <a:gd name="T1" fmla="*/ 0 h 5"/>
                <a:gd name="T2" fmla="*/ 15 w 15"/>
                <a:gd name="T3" fmla="*/ 0 h 5"/>
                <a:gd name="T4" fmla="*/ 14 w 15"/>
                <a:gd name="T5" fmla="*/ 4 h 5"/>
                <a:gd name="T6" fmla="*/ 0 w 15"/>
                <a:gd name="T7" fmla="*/ 5 h 5"/>
                <a:gd name="T8" fmla="*/ 1 w 15"/>
                <a:gd name="T9" fmla="*/ 3 h 5"/>
                <a:gd name="T10" fmla="*/ 8 w 15"/>
                <a:gd name="T11" fmla="*/ 0 h 5"/>
              </a:gdLst>
              <a:ahLst/>
              <a:cxnLst>
                <a:cxn ang="0">
                  <a:pos x="T0" y="T1"/>
                </a:cxn>
                <a:cxn ang="0">
                  <a:pos x="T2" y="T3"/>
                </a:cxn>
                <a:cxn ang="0">
                  <a:pos x="T4" y="T5"/>
                </a:cxn>
                <a:cxn ang="0">
                  <a:pos x="T6" y="T7"/>
                </a:cxn>
                <a:cxn ang="0">
                  <a:pos x="T8" y="T9"/>
                </a:cxn>
                <a:cxn ang="0">
                  <a:pos x="T10" y="T11"/>
                </a:cxn>
              </a:cxnLst>
              <a:rect l="0" t="0" r="r" b="b"/>
              <a:pathLst>
                <a:path w="15" h="5">
                  <a:moveTo>
                    <a:pt x="8" y="0"/>
                  </a:moveTo>
                  <a:cubicBezTo>
                    <a:pt x="10" y="0"/>
                    <a:pt x="13" y="0"/>
                    <a:pt x="15" y="0"/>
                  </a:cubicBezTo>
                  <a:cubicBezTo>
                    <a:pt x="15" y="1"/>
                    <a:pt x="15" y="2"/>
                    <a:pt x="14" y="4"/>
                  </a:cubicBezTo>
                  <a:cubicBezTo>
                    <a:pt x="10" y="4"/>
                    <a:pt x="5" y="5"/>
                    <a:pt x="0" y="5"/>
                  </a:cubicBezTo>
                  <a:cubicBezTo>
                    <a:pt x="0" y="5"/>
                    <a:pt x="1" y="4"/>
                    <a:pt x="1" y="3"/>
                  </a:cubicBezTo>
                  <a:cubicBezTo>
                    <a:pt x="3"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356"/>
            <p:cNvSpPr>
              <a:spLocks/>
            </p:cNvSpPr>
            <p:nvPr/>
          </p:nvSpPr>
          <p:spPr bwMode="auto">
            <a:xfrm>
              <a:off x="9248279" y="8597013"/>
              <a:ext cx="41275" cy="19050"/>
            </a:xfrm>
            <a:custGeom>
              <a:avLst/>
              <a:gdLst>
                <a:gd name="T0" fmla="*/ 13 w 16"/>
                <a:gd name="T1" fmla="*/ 0 h 7"/>
                <a:gd name="T2" fmla="*/ 16 w 16"/>
                <a:gd name="T3" fmla="*/ 0 h 7"/>
                <a:gd name="T4" fmla="*/ 16 w 16"/>
                <a:gd name="T5" fmla="*/ 3 h 7"/>
                <a:gd name="T6" fmla="*/ 4 w 16"/>
                <a:gd name="T7" fmla="*/ 6 h 7"/>
                <a:gd name="T8" fmla="*/ 0 w 16"/>
                <a:gd name="T9" fmla="*/ 4 h 7"/>
                <a:gd name="T10" fmla="*/ 3 w 16"/>
                <a:gd name="T11" fmla="*/ 1 h 7"/>
                <a:gd name="T12" fmla="*/ 13 w 16"/>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6" h="7">
                  <a:moveTo>
                    <a:pt x="13" y="0"/>
                  </a:moveTo>
                  <a:cubicBezTo>
                    <a:pt x="14" y="0"/>
                    <a:pt x="15" y="0"/>
                    <a:pt x="16" y="0"/>
                  </a:cubicBezTo>
                  <a:cubicBezTo>
                    <a:pt x="16" y="1"/>
                    <a:pt x="16" y="2"/>
                    <a:pt x="16" y="3"/>
                  </a:cubicBezTo>
                  <a:cubicBezTo>
                    <a:pt x="12" y="5"/>
                    <a:pt x="7" y="7"/>
                    <a:pt x="4" y="6"/>
                  </a:cubicBezTo>
                  <a:cubicBezTo>
                    <a:pt x="3" y="6"/>
                    <a:pt x="1" y="5"/>
                    <a:pt x="0" y="4"/>
                  </a:cubicBezTo>
                  <a:cubicBezTo>
                    <a:pt x="1" y="3"/>
                    <a:pt x="2" y="2"/>
                    <a:pt x="3" y="1"/>
                  </a:cubicBezTo>
                  <a:cubicBezTo>
                    <a:pt x="6" y="1"/>
                    <a:pt x="9"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357"/>
            <p:cNvSpPr>
              <a:spLocks/>
            </p:cNvSpPr>
            <p:nvPr/>
          </p:nvSpPr>
          <p:spPr bwMode="auto">
            <a:xfrm>
              <a:off x="10951666" y="8657338"/>
              <a:ext cx="22225" cy="11113"/>
            </a:xfrm>
            <a:custGeom>
              <a:avLst/>
              <a:gdLst>
                <a:gd name="T0" fmla="*/ 5 w 9"/>
                <a:gd name="T1" fmla="*/ 0 h 4"/>
                <a:gd name="T2" fmla="*/ 9 w 9"/>
                <a:gd name="T3" fmla="*/ 1 h 4"/>
                <a:gd name="T4" fmla="*/ 6 w 9"/>
                <a:gd name="T5" fmla="*/ 4 h 4"/>
                <a:gd name="T6" fmla="*/ 5 w 9"/>
                <a:gd name="T7" fmla="*/ 4 h 4"/>
                <a:gd name="T8" fmla="*/ 0 w 9"/>
                <a:gd name="T9" fmla="*/ 2 h 4"/>
                <a:gd name="T10" fmla="*/ 0 w 9"/>
                <a:gd name="T11" fmla="*/ 2 h 4"/>
                <a:gd name="T12" fmla="*/ 5 w 9"/>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 h="4">
                  <a:moveTo>
                    <a:pt x="5" y="0"/>
                  </a:moveTo>
                  <a:cubicBezTo>
                    <a:pt x="6" y="0"/>
                    <a:pt x="7" y="0"/>
                    <a:pt x="9" y="1"/>
                  </a:cubicBezTo>
                  <a:cubicBezTo>
                    <a:pt x="8" y="2"/>
                    <a:pt x="7" y="3"/>
                    <a:pt x="6" y="4"/>
                  </a:cubicBezTo>
                  <a:cubicBezTo>
                    <a:pt x="5" y="4"/>
                    <a:pt x="5" y="4"/>
                    <a:pt x="5" y="4"/>
                  </a:cubicBezTo>
                  <a:cubicBezTo>
                    <a:pt x="1" y="4"/>
                    <a:pt x="2" y="4"/>
                    <a:pt x="0" y="2"/>
                  </a:cubicBezTo>
                  <a:cubicBezTo>
                    <a:pt x="0" y="2"/>
                    <a:pt x="0" y="2"/>
                    <a:pt x="0" y="2"/>
                  </a:cubicBezTo>
                  <a:cubicBezTo>
                    <a:pt x="2"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358"/>
            <p:cNvSpPr>
              <a:spLocks/>
            </p:cNvSpPr>
            <p:nvPr/>
          </p:nvSpPr>
          <p:spPr bwMode="auto">
            <a:xfrm>
              <a:off x="10884991" y="8665275"/>
              <a:ext cx="36513" cy="15875"/>
            </a:xfrm>
            <a:custGeom>
              <a:avLst/>
              <a:gdLst>
                <a:gd name="T0" fmla="*/ 12 w 14"/>
                <a:gd name="T1" fmla="*/ 0 h 6"/>
                <a:gd name="T2" fmla="*/ 14 w 14"/>
                <a:gd name="T3" fmla="*/ 1 h 6"/>
                <a:gd name="T4" fmla="*/ 13 w 14"/>
                <a:gd name="T5" fmla="*/ 4 h 6"/>
                <a:gd name="T6" fmla="*/ 11 w 14"/>
                <a:gd name="T7" fmla="*/ 5 h 6"/>
                <a:gd name="T8" fmla="*/ 0 w 14"/>
                <a:gd name="T9" fmla="*/ 6 h 6"/>
                <a:gd name="T10" fmla="*/ 2 w 14"/>
                <a:gd name="T11" fmla="*/ 2 h 6"/>
                <a:gd name="T12" fmla="*/ 12 w 14"/>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4" h="6">
                  <a:moveTo>
                    <a:pt x="12" y="0"/>
                  </a:moveTo>
                  <a:cubicBezTo>
                    <a:pt x="13" y="1"/>
                    <a:pt x="13" y="1"/>
                    <a:pt x="14" y="1"/>
                  </a:cubicBezTo>
                  <a:cubicBezTo>
                    <a:pt x="14" y="2"/>
                    <a:pt x="14" y="3"/>
                    <a:pt x="13" y="4"/>
                  </a:cubicBezTo>
                  <a:cubicBezTo>
                    <a:pt x="13" y="5"/>
                    <a:pt x="12" y="5"/>
                    <a:pt x="11" y="5"/>
                  </a:cubicBezTo>
                  <a:cubicBezTo>
                    <a:pt x="7" y="6"/>
                    <a:pt x="4" y="6"/>
                    <a:pt x="0" y="6"/>
                  </a:cubicBezTo>
                  <a:cubicBezTo>
                    <a:pt x="1" y="5"/>
                    <a:pt x="1" y="4"/>
                    <a:pt x="2" y="2"/>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359"/>
            <p:cNvSpPr>
              <a:spLocks/>
            </p:cNvSpPr>
            <p:nvPr/>
          </p:nvSpPr>
          <p:spPr bwMode="auto">
            <a:xfrm>
              <a:off x="7535366" y="8736713"/>
              <a:ext cx="4763" cy="7938"/>
            </a:xfrm>
            <a:custGeom>
              <a:avLst/>
              <a:gdLst>
                <a:gd name="T0" fmla="*/ 0 w 2"/>
                <a:gd name="T1" fmla="*/ 0 h 3"/>
                <a:gd name="T2" fmla="*/ 2 w 2"/>
                <a:gd name="T3" fmla="*/ 0 h 3"/>
                <a:gd name="T4" fmla="*/ 0 w 2"/>
                <a:gd name="T5" fmla="*/ 3 h 3"/>
                <a:gd name="T6" fmla="*/ 0 w 2"/>
                <a:gd name="T7" fmla="*/ 0 h 3"/>
              </a:gdLst>
              <a:ahLst/>
              <a:cxnLst>
                <a:cxn ang="0">
                  <a:pos x="T0" y="T1"/>
                </a:cxn>
                <a:cxn ang="0">
                  <a:pos x="T2" y="T3"/>
                </a:cxn>
                <a:cxn ang="0">
                  <a:pos x="T4" y="T5"/>
                </a:cxn>
                <a:cxn ang="0">
                  <a:pos x="T6" y="T7"/>
                </a:cxn>
              </a:cxnLst>
              <a:rect l="0" t="0" r="r" b="b"/>
              <a:pathLst>
                <a:path w="2" h="3">
                  <a:moveTo>
                    <a:pt x="0" y="0"/>
                  </a:moveTo>
                  <a:cubicBezTo>
                    <a:pt x="1" y="0"/>
                    <a:pt x="2" y="0"/>
                    <a:pt x="2" y="0"/>
                  </a:cubicBezTo>
                  <a:cubicBezTo>
                    <a:pt x="2" y="1"/>
                    <a:pt x="1" y="2"/>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80" name="组合 179"/>
          <p:cNvGrpSpPr/>
          <p:nvPr/>
        </p:nvGrpSpPr>
        <p:grpSpPr>
          <a:xfrm>
            <a:off x="613177" y="90190"/>
            <a:ext cx="1629396" cy="1539949"/>
            <a:chOff x="1066865" y="4151654"/>
            <a:chExt cx="1629396" cy="1539949"/>
          </a:xfrm>
          <a:solidFill>
            <a:schemeClr val="bg1"/>
          </a:solidFill>
          <a:effectLst/>
        </p:grpSpPr>
        <p:sp>
          <p:nvSpPr>
            <p:cNvPr id="181" name="文本框 27"/>
            <p:cNvSpPr txBox="1"/>
            <p:nvPr/>
          </p:nvSpPr>
          <p:spPr>
            <a:xfrm>
              <a:off x="1066865" y="5383826"/>
              <a:ext cx="1629396" cy="307777"/>
            </a:xfrm>
            <a:prstGeom prst="rect">
              <a:avLst/>
            </a:prstGeom>
            <a:noFill/>
          </p:spPr>
          <p:txBody>
            <a:bodyPr wrap="square" rtlCol="0">
              <a:spAutoFit/>
            </a:bodyPr>
            <a:lstStyle/>
            <a:p>
              <a:pPr algn="ctr" defTabSz="1218565"/>
              <a:r>
                <a:rPr kumimoji="1" lang="zh-CN" altLang="en-US" sz="1400" dirty="0" smtClean="0">
                  <a:latin typeface="微软雅黑" panose="020B0503020204020204" pitchFamily="34" charset="-122"/>
                  <a:ea typeface="微软雅黑" panose="020B0503020204020204" pitchFamily="34" charset="-122"/>
                </a:rPr>
                <a:t>大一轮复习讲义</a:t>
              </a:r>
              <a:endParaRPr kumimoji="1" lang="zh-CN" altLang="en-US" sz="1400" dirty="0">
                <a:latin typeface="微软雅黑" panose="020B0503020204020204" pitchFamily="34" charset="-122"/>
                <a:ea typeface="微软雅黑" panose="020B0503020204020204" pitchFamily="34" charset="-122"/>
              </a:endParaRPr>
            </a:p>
          </p:txBody>
        </p:sp>
        <p:sp>
          <p:nvSpPr>
            <p:cNvPr id="182" name="任意多边形 3">
              <a:extLst>
                <a:ext uri="{FF2B5EF4-FFF2-40B4-BE49-F238E27FC236}">
                  <a16:creationId xmlns="" xmlns:a16="http://schemas.microsoft.com/office/drawing/2014/main" id="{79E30776-5979-4CC0-866F-A9CAE1CDEC86}"/>
                </a:ext>
              </a:extLst>
            </p:cNvPr>
            <p:cNvSpPr/>
            <p:nvPr/>
          </p:nvSpPr>
          <p:spPr>
            <a:xfrm>
              <a:off x="1381211" y="4151654"/>
              <a:ext cx="1000704" cy="1107901"/>
            </a:xfrm>
            <a:custGeom>
              <a:avLst/>
              <a:gdLst>
                <a:gd name="connsiteX0" fmla="*/ 2026832 w 4749368"/>
                <a:gd name="connsiteY0" fmla="*/ 3343699 h 5838626"/>
                <a:gd name="connsiteX1" fmla="*/ 1981301 w 4749368"/>
                <a:gd name="connsiteY1" fmla="*/ 3359278 h 5838626"/>
                <a:gd name="connsiteX2" fmla="*/ 1973289 w 4749368"/>
                <a:gd name="connsiteY2" fmla="*/ 3361847 h 5838626"/>
                <a:gd name="connsiteX3" fmla="*/ 1971747 w 4749368"/>
                <a:gd name="connsiteY3" fmla="*/ 3369405 h 5838626"/>
                <a:gd name="connsiteX4" fmla="*/ 1982764 w 4749368"/>
                <a:gd name="connsiteY4" fmla="*/ 3428162 h 5838626"/>
                <a:gd name="connsiteX5" fmla="*/ 1979092 w 4749368"/>
                <a:gd name="connsiteY5" fmla="*/ 3486918 h 5838626"/>
                <a:gd name="connsiteX6" fmla="*/ 1949713 w 4749368"/>
                <a:gd name="connsiteY6" fmla="*/ 3597087 h 5838626"/>
                <a:gd name="connsiteX7" fmla="*/ 1991113 w 4749368"/>
                <a:gd name="connsiteY7" fmla="*/ 3657336 h 5838626"/>
                <a:gd name="connsiteX8" fmla="*/ 1992504 w 4749368"/>
                <a:gd name="connsiteY8" fmla="*/ 3661663 h 5838626"/>
                <a:gd name="connsiteX9" fmla="*/ 2008470 w 4749368"/>
                <a:gd name="connsiteY9" fmla="*/ 3626465 h 5838626"/>
                <a:gd name="connsiteX10" fmla="*/ 2103950 w 4749368"/>
                <a:gd name="connsiteY10" fmla="*/ 3464885 h 5838626"/>
                <a:gd name="connsiteX11" fmla="*/ 2103950 w 4749368"/>
                <a:gd name="connsiteY11" fmla="*/ 3398784 h 5838626"/>
                <a:gd name="connsiteX12" fmla="*/ 2074571 w 4749368"/>
                <a:gd name="connsiteY12" fmla="*/ 3365733 h 5838626"/>
                <a:gd name="connsiteX13" fmla="*/ 2026832 w 4749368"/>
                <a:gd name="connsiteY13" fmla="*/ 3343699 h 5838626"/>
                <a:gd name="connsiteX14" fmla="*/ 3836449 w 4749368"/>
                <a:gd name="connsiteY14" fmla="*/ 3027696 h 5838626"/>
                <a:gd name="connsiteX15" fmla="*/ 3895158 w 4749368"/>
                <a:gd name="connsiteY15" fmla="*/ 3033757 h 5838626"/>
                <a:gd name="connsiteX16" fmla="*/ 3997681 w 4749368"/>
                <a:gd name="connsiteY16" fmla="*/ 3103030 h 5838626"/>
                <a:gd name="connsiteX17" fmla="*/ 4116830 w 4749368"/>
                <a:gd name="connsiteY17" fmla="*/ 3180615 h 5838626"/>
                <a:gd name="connsiteX18" fmla="*/ 4136227 w 4749368"/>
                <a:gd name="connsiteY18" fmla="*/ 3238804 h 5838626"/>
                <a:gd name="connsiteX19" fmla="*/ 4066954 w 4749368"/>
                <a:gd name="connsiteY19" fmla="*/ 3299764 h 5838626"/>
                <a:gd name="connsiteX20" fmla="*/ 4033703 w 4749368"/>
                <a:gd name="connsiteY20" fmla="*/ 3366266 h 5838626"/>
                <a:gd name="connsiteX21" fmla="*/ 4044787 w 4749368"/>
                <a:gd name="connsiteY21" fmla="*/ 3393975 h 5838626"/>
                <a:gd name="connsiteX22" fmla="*/ 4100205 w 4749368"/>
                <a:gd name="connsiteY22" fmla="*/ 3396746 h 5838626"/>
                <a:gd name="connsiteX23" fmla="*/ 4136227 w 4749368"/>
                <a:gd name="connsiteY23" fmla="*/ 3360724 h 5838626"/>
                <a:gd name="connsiteX24" fmla="*/ 4197187 w 4749368"/>
                <a:gd name="connsiteY24" fmla="*/ 3327473 h 5838626"/>
                <a:gd name="connsiteX25" fmla="*/ 4252605 w 4749368"/>
                <a:gd name="connsiteY25" fmla="*/ 3321932 h 5838626"/>
                <a:gd name="connsiteX26" fmla="*/ 4338503 w 4749368"/>
                <a:gd name="connsiteY26" fmla="*/ 3369037 h 5838626"/>
                <a:gd name="connsiteX27" fmla="*/ 4371754 w 4749368"/>
                <a:gd name="connsiteY27" fmla="*/ 3432768 h 5838626"/>
                <a:gd name="connsiteX28" fmla="*/ 4305252 w 4749368"/>
                <a:gd name="connsiteY28" fmla="*/ 3496499 h 5838626"/>
                <a:gd name="connsiteX29" fmla="*/ 4186103 w 4749368"/>
                <a:gd name="connsiteY29" fmla="*/ 3557459 h 5838626"/>
                <a:gd name="connsiteX30" fmla="*/ 4069725 w 4749368"/>
                <a:gd name="connsiteY30" fmla="*/ 3626732 h 5838626"/>
                <a:gd name="connsiteX31" fmla="*/ 3992140 w 4749368"/>
                <a:gd name="connsiteY31" fmla="*/ 3701546 h 5838626"/>
                <a:gd name="connsiteX32" fmla="*/ 3989369 w 4749368"/>
                <a:gd name="connsiteY32" fmla="*/ 3762506 h 5838626"/>
                <a:gd name="connsiteX33" fmla="*/ 4039245 w 4749368"/>
                <a:gd name="connsiteY33" fmla="*/ 3801299 h 5838626"/>
                <a:gd name="connsiteX34" fmla="*/ 4125143 w 4749368"/>
                <a:gd name="connsiteY34" fmla="*/ 3806841 h 5838626"/>
                <a:gd name="connsiteX35" fmla="*/ 4258147 w 4749368"/>
                <a:gd name="connsiteY35" fmla="*/ 3773590 h 5838626"/>
                <a:gd name="connsiteX36" fmla="*/ 4357900 w 4749368"/>
                <a:gd name="connsiteY36" fmla="*/ 3762506 h 5838626"/>
                <a:gd name="connsiteX37" fmla="*/ 4402234 w 4749368"/>
                <a:gd name="connsiteY37" fmla="*/ 3737568 h 5838626"/>
                <a:gd name="connsiteX38" fmla="*/ 4485361 w 4749368"/>
                <a:gd name="connsiteY38" fmla="*/ 3745881 h 5838626"/>
                <a:gd name="connsiteX39" fmla="*/ 4582343 w 4749368"/>
                <a:gd name="connsiteY39" fmla="*/ 3707088 h 5838626"/>
                <a:gd name="connsiteX40" fmla="*/ 4659929 w 4749368"/>
                <a:gd name="connsiteY40" fmla="*/ 3756964 h 5838626"/>
                <a:gd name="connsiteX41" fmla="*/ 4740285 w 4749368"/>
                <a:gd name="connsiteY41" fmla="*/ 3865030 h 5838626"/>
                <a:gd name="connsiteX42" fmla="*/ 4659929 w 4749368"/>
                <a:gd name="connsiteY42" fmla="*/ 3914906 h 5838626"/>
                <a:gd name="connsiteX43" fmla="*/ 4513070 w 4749368"/>
                <a:gd name="connsiteY43" fmla="*/ 3925990 h 5838626"/>
                <a:gd name="connsiteX44" fmla="*/ 4299710 w 4749368"/>
                <a:gd name="connsiteY44" fmla="*/ 3914906 h 5838626"/>
                <a:gd name="connsiteX45" fmla="*/ 4219354 w 4749368"/>
                <a:gd name="connsiteY45" fmla="*/ 3928761 h 5838626"/>
                <a:gd name="connsiteX46" fmla="*/ 4127914 w 4749368"/>
                <a:gd name="connsiteY46" fmla="*/ 3945386 h 5838626"/>
                <a:gd name="connsiteX47" fmla="*/ 4030932 w 4749368"/>
                <a:gd name="connsiteY47" fmla="*/ 3992492 h 5838626"/>
                <a:gd name="connsiteX48" fmla="*/ 4003223 w 4749368"/>
                <a:gd name="connsiteY48" fmla="*/ 4058993 h 5838626"/>
                <a:gd name="connsiteX49" fmla="*/ 3972743 w 4749368"/>
                <a:gd name="connsiteY49" fmla="*/ 4208622 h 5838626"/>
                <a:gd name="connsiteX50" fmla="*/ 4014307 w 4749368"/>
                <a:gd name="connsiteY50" fmla="*/ 4244644 h 5838626"/>
                <a:gd name="connsiteX51" fmla="*/ 4058641 w 4749368"/>
                <a:gd name="connsiteY51" fmla="*/ 4228019 h 5838626"/>
                <a:gd name="connsiteX52" fmla="*/ 4047558 w 4749368"/>
                <a:gd name="connsiteY52" fmla="*/ 4153204 h 5838626"/>
                <a:gd name="connsiteX53" fmla="*/ 4061412 w 4749368"/>
                <a:gd name="connsiteY53" fmla="*/ 4083932 h 5838626"/>
                <a:gd name="connsiteX54" fmla="*/ 4094663 w 4749368"/>
                <a:gd name="connsiteY54" fmla="*/ 4067306 h 5838626"/>
                <a:gd name="connsiteX55" fmla="*/ 4102976 w 4749368"/>
                <a:gd name="connsiteY55" fmla="*/ 4025742 h 5838626"/>
                <a:gd name="connsiteX56" fmla="*/ 4188874 w 4749368"/>
                <a:gd name="connsiteY56" fmla="*/ 4017430 h 5838626"/>
                <a:gd name="connsiteX57" fmla="*/ 4283085 w 4749368"/>
                <a:gd name="connsiteY57" fmla="*/ 4003575 h 5838626"/>
                <a:gd name="connsiteX58" fmla="*/ 4316336 w 4749368"/>
                <a:gd name="connsiteY58" fmla="*/ 4061764 h 5838626"/>
                <a:gd name="connsiteX59" fmla="*/ 4321878 w 4749368"/>
                <a:gd name="connsiteY59" fmla="*/ 4111641 h 5838626"/>
                <a:gd name="connsiteX60" fmla="*/ 4357900 w 4749368"/>
                <a:gd name="connsiteY60" fmla="*/ 4164288 h 5838626"/>
                <a:gd name="connsiteX61" fmla="*/ 4349587 w 4749368"/>
                <a:gd name="connsiteY61" fmla="*/ 4250186 h 5838626"/>
                <a:gd name="connsiteX62" fmla="*/ 4238750 w 4749368"/>
                <a:gd name="connsiteY62" fmla="*/ 4325001 h 5838626"/>
                <a:gd name="connsiteX63" fmla="*/ 4119601 w 4749368"/>
                <a:gd name="connsiteY63" fmla="*/ 4446921 h 5838626"/>
                <a:gd name="connsiteX64" fmla="*/ 3986598 w 4749368"/>
                <a:gd name="connsiteY64" fmla="*/ 4632571 h 5838626"/>
                <a:gd name="connsiteX65" fmla="*/ 3861907 w 4749368"/>
                <a:gd name="connsiteY65" fmla="*/ 4793284 h 5838626"/>
                <a:gd name="connsiteX66" fmla="*/ 3856313 w 4749368"/>
                <a:gd name="connsiteY66" fmla="*/ 4797324 h 5838626"/>
                <a:gd name="connsiteX67" fmla="*/ 3834025 w 4749368"/>
                <a:gd name="connsiteY67" fmla="*/ 4829220 h 5838626"/>
                <a:gd name="connsiteX68" fmla="*/ 3739987 w 4749368"/>
                <a:gd name="connsiteY68" fmla="*/ 4948455 h 5838626"/>
                <a:gd name="connsiteX69" fmla="*/ 3654089 w 4749368"/>
                <a:gd name="connsiteY69" fmla="*/ 5034353 h 5838626"/>
                <a:gd name="connsiteX70" fmla="*/ 3515543 w 4749368"/>
                <a:gd name="connsiteY70" fmla="*/ 5183982 h 5838626"/>
                <a:gd name="connsiteX71" fmla="*/ 3396394 w 4749368"/>
                <a:gd name="connsiteY71" fmla="*/ 5253255 h 5838626"/>
                <a:gd name="connsiteX72" fmla="*/ 3246765 w 4749368"/>
                <a:gd name="connsiteY72" fmla="*/ 5350237 h 5838626"/>
                <a:gd name="connsiteX73" fmla="*/ 3144241 w 4749368"/>
                <a:gd name="connsiteY73" fmla="*/ 5411197 h 5838626"/>
                <a:gd name="connsiteX74" fmla="*/ 3008467 w 4749368"/>
                <a:gd name="connsiteY74" fmla="*/ 5458302 h 5838626"/>
                <a:gd name="connsiteX75" fmla="*/ 2911485 w 4749368"/>
                <a:gd name="connsiteY75" fmla="*/ 5508179 h 5838626"/>
                <a:gd name="connsiteX76" fmla="*/ 2817274 w 4749368"/>
                <a:gd name="connsiteY76" fmla="*/ 5494324 h 5838626"/>
                <a:gd name="connsiteX77" fmla="*/ 2847754 w 4749368"/>
                <a:gd name="connsiteY77" fmla="*/ 5433364 h 5838626"/>
                <a:gd name="connsiteX78" fmla="*/ 2944736 w 4749368"/>
                <a:gd name="connsiteY78" fmla="*/ 5383488 h 5838626"/>
                <a:gd name="connsiteX79" fmla="*/ 3047260 w 4749368"/>
                <a:gd name="connsiteY79" fmla="*/ 5278193 h 5838626"/>
                <a:gd name="connsiteX80" fmla="*/ 3138700 w 4749368"/>
                <a:gd name="connsiteY80" fmla="*/ 5220004 h 5838626"/>
                <a:gd name="connsiteX81" fmla="*/ 3252307 w 4749368"/>
                <a:gd name="connsiteY81" fmla="*/ 5145190 h 5838626"/>
                <a:gd name="connsiteX82" fmla="*/ 3340976 w 4749368"/>
                <a:gd name="connsiteY82" fmla="*/ 5095313 h 5838626"/>
                <a:gd name="connsiteX83" fmla="*/ 3429645 w 4749368"/>
                <a:gd name="connsiteY83" fmla="*/ 4987248 h 5838626"/>
                <a:gd name="connsiteX84" fmla="*/ 3532169 w 4749368"/>
                <a:gd name="connsiteY84" fmla="*/ 4931830 h 5838626"/>
                <a:gd name="connsiteX85" fmla="*/ 3557107 w 4749368"/>
                <a:gd name="connsiteY85" fmla="*/ 4870870 h 5838626"/>
                <a:gd name="connsiteX86" fmla="*/ 3606983 w 4749368"/>
                <a:gd name="connsiteY86" fmla="*/ 4812681 h 5838626"/>
                <a:gd name="connsiteX87" fmla="*/ 3667942 w 4749368"/>
                <a:gd name="connsiteY87" fmla="*/ 4726782 h 5838626"/>
                <a:gd name="connsiteX88" fmla="*/ 3673448 w 4749368"/>
                <a:gd name="connsiteY88" fmla="*/ 4708475 h 5838626"/>
                <a:gd name="connsiteX89" fmla="*/ 3673420 w 4749368"/>
                <a:gd name="connsiteY89" fmla="*/ 4691302 h 5838626"/>
                <a:gd name="connsiteX90" fmla="*/ 3681798 w 4749368"/>
                <a:gd name="connsiteY90" fmla="*/ 4563299 h 5838626"/>
                <a:gd name="connsiteX91" fmla="*/ 3648547 w 4749368"/>
                <a:gd name="connsiteY91" fmla="*/ 4482942 h 5838626"/>
                <a:gd name="connsiteX92" fmla="*/ 3554336 w 4749368"/>
                <a:gd name="connsiteY92" fmla="*/ 4480172 h 5838626"/>
                <a:gd name="connsiteX93" fmla="*/ 3426874 w 4749368"/>
                <a:gd name="connsiteY93" fmla="*/ 4535590 h 5838626"/>
                <a:gd name="connsiteX94" fmla="*/ 3324350 w 4749368"/>
                <a:gd name="connsiteY94" fmla="*/ 4543902 h 5838626"/>
                <a:gd name="connsiteX95" fmla="*/ 3260620 w 4749368"/>
                <a:gd name="connsiteY95" fmla="*/ 4577153 h 5838626"/>
                <a:gd name="connsiteX96" fmla="*/ 3174721 w 4749368"/>
                <a:gd name="connsiteY96" fmla="*/ 4621488 h 5838626"/>
                <a:gd name="connsiteX97" fmla="*/ 3097136 w 4749368"/>
                <a:gd name="connsiteY97" fmla="*/ 4560528 h 5838626"/>
                <a:gd name="connsiteX98" fmla="*/ 3133158 w 4749368"/>
                <a:gd name="connsiteY98" fmla="*/ 4524506 h 5838626"/>
                <a:gd name="connsiteX99" fmla="*/ 3230140 w 4749368"/>
                <a:gd name="connsiteY99" fmla="*/ 4466317 h 5838626"/>
                <a:gd name="connsiteX100" fmla="*/ 3321580 w 4749368"/>
                <a:gd name="connsiteY100" fmla="*/ 4435837 h 5838626"/>
                <a:gd name="connsiteX101" fmla="*/ 3390852 w 4749368"/>
                <a:gd name="connsiteY101" fmla="*/ 4388732 h 5838626"/>
                <a:gd name="connsiteX102" fmla="*/ 3454583 w 4749368"/>
                <a:gd name="connsiteY102" fmla="*/ 4363793 h 5838626"/>
                <a:gd name="connsiteX103" fmla="*/ 3521085 w 4749368"/>
                <a:gd name="connsiteY103" fmla="*/ 4316688 h 5838626"/>
                <a:gd name="connsiteX104" fmla="*/ 3584816 w 4749368"/>
                <a:gd name="connsiteY104" fmla="*/ 4325001 h 5838626"/>
                <a:gd name="connsiteX105" fmla="*/ 3651318 w 4749368"/>
                <a:gd name="connsiteY105" fmla="*/ 4377648 h 5838626"/>
                <a:gd name="connsiteX106" fmla="*/ 3681798 w 4749368"/>
                <a:gd name="connsiteY106" fmla="*/ 4410899 h 5838626"/>
                <a:gd name="connsiteX107" fmla="*/ 3728903 w 4749368"/>
                <a:gd name="connsiteY107" fmla="*/ 4413670 h 5838626"/>
                <a:gd name="connsiteX108" fmla="*/ 3709507 w 4749368"/>
                <a:gd name="connsiteY108" fmla="*/ 4355481 h 5838626"/>
                <a:gd name="connsiteX109" fmla="*/ 3706736 w 4749368"/>
                <a:gd name="connsiteY109" fmla="*/ 4302833 h 5838626"/>
                <a:gd name="connsiteX110" fmla="*/ 3690111 w 4749368"/>
                <a:gd name="connsiteY110" fmla="*/ 4247414 h 5838626"/>
                <a:gd name="connsiteX111" fmla="*/ 3703966 w 4749368"/>
                <a:gd name="connsiteY111" fmla="*/ 4186455 h 5838626"/>
                <a:gd name="connsiteX112" fmla="*/ 3695652 w 4749368"/>
                <a:gd name="connsiteY112" fmla="*/ 4128266 h 5838626"/>
                <a:gd name="connsiteX113" fmla="*/ 3637463 w 4749368"/>
                <a:gd name="connsiteY113" fmla="*/ 4111641 h 5838626"/>
                <a:gd name="connsiteX114" fmla="*/ 3568190 w 4749368"/>
                <a:gd name="connsiteY114" fmla="*/ 4119953 h 5838626"/>
                <a:gd name="connsiteX115" fmla="*/ 3415790 w 4749368"/>
                <a:gd name="connsiteY115" fmla="*/ 4125495 h 5838626"/>
                <a:gd name="connsiteX116" fmla="*/ 3288329 w 4749368"/>
                <a:gd name="connsiteY116" fmla="*/ 4191997 h 5838626"/>
                <a:gd name="connsiteX117" fmla="*/ 3188576 w 4749368"/>
                <a:gd name="connsiteY117" fmla="*/ 4233561 h 5838626"/>
                <a:gd name="connsiteX118" fmla="*/ 3072198 w 4749368"/>
                <a:gd name="connsiteY118" fmla="*/ 4294521 h 5838626"/>
                <a:gd name="connsiteX119" fmla="*/ 2975216 w 4749368"/>
                <a:gd name="connsiteY119" fmla="*/ 4347168 h 5838626"/>
                <a:gd name="connsiteX120" fmla="*/ 2900401 w 4749368"/>
                <a:gd name="connsiteY120" fmla="*/ 4377648 h 5838626"/>
                <a:gd name="connsiteX121" fmla="*/ 2869921 w 4749368"/>
                <a:gd name="connsiteY121" fmla="*/ 4391502 h 5838626"/>
                <a:gd name="connsiteX122" fmla="*/ 2847754 w 4749368"/>
                <a:gd name="connsiteY122" fmla="*/ 4430295 h 5838626"/>
                <a:gd name="connsiteX123" fmla="*/ 2775710 w 4749368"/>
                <a:gd name="connsiteY123" fmla="*/ 4410899 h 5838626"/>
                <a:gd name="connsiteX124" fmla="*/ 2728605 w 4749368"/>
                <a:gd name="connsiteY124" fmla="*/ 4372106 h 5838626"/>
                <a:gd name="connsiteX125" fmla="*/ 2653790 w 4749368"/>
                <a:gd name="connsiteY125" fmla="*/ 4305604 h 5838626"/>
                <a:gd name="connsiteX126" fmla="*/ 2662103 w 4749368"/>
                <a:gd name="connsiteY126" fmla="*/ 4230790 h 5838626"/>
                <a:gd name="connsiteX127" fmla="*/ 2709209 w 4749368"/>
                <a:gd name="connsiteY127" fmla="*/ 4191997 h 5838626"/>
                <a:gd name="connsiteX128" fmla="*/ 2864380 w 4749368"/>
                <a:gd name="connsiteY128" fmla="*/ 4180913 h 5838626"/>
                <a:gd name="connsiteX129" fmla="*/ 2911485 w 4749368"/>
                <a:gd name="connsiteY129" fmla="*/ 4180913 h 5838626"/>
                <a:gd name="connsiteX130" fmla="*/ 2941965 w 4749368"/>
                <a:gd name="connsiteY130" fmla="*/ 4161517 h 5838626"/>
                <a:gd name="connsiteX131" fmla="*/ 3014009 w 4749368"/>
                <a:gd name="connsiteY131" fmla="*/ 4142121 h 5838626"/>
                <a:gd name="connsiteX132" fmla="*/ 3014009 w 4749368"/>
                <a:gd name="connsiteY132" fmla="*/ 4119953 h 5838626"/>
                <a:gd name="connsiteX133" fmla="*/ 3033405 w 4749368"/>
                <a:gd name="connsiteY133" fmla="*/ 4061764 h 5838626"/>
                <a:gd name="connsiteX134" fmla="*/ 3061114 w 4749368"/>
                <a:gd name="connsiteY134" fmla="*/ 4034055 h 5838626"/>
                <a:gd name="connsiteX135" fmla="*/ 3130387 w 4749368"/>
                <a:gd name="connsiteY135" fmla="*/ 4028513 h 5838626"/>
                <a:gd name="connsiteX136" fmla="*/ 3166409 w 4749368"/>
                <a:gd name="connsiteY136" fmla="*/ 4025742 h 5838626"/>
                <a:gd name="connsiteX137" fmla="*/ 3210743 w 4749368"/>
                <a:gd name="connsiteY137" fmla="*/ 3992492 h 5838626"/>
                <a:gd name="connsiteX138" fmla="*/ 3271703 w 4749368"/>
                <a:gd name="connsiteY138" fmla="*/ 3981408 h 5838626"/>
                <a:gd name="connsiteX139" fmla="*/ 3313267 w 4749368"/>
                <a:gd name="connsiteY139" fmla="*/ 3937073 h 5838626"/>
                <a:gd name="connsiteX140" fmla="*/ 3349289 w 4749368"/>
                <a:gd name="connsiteY140" fmla="*/ 3898281 h 5838626"/>
                <a:gd name="connsiteX141" fmla="*/ 3368685 w 4749368"/>
                <a:gd name="connsiteY141" fmla="*/ 3851175 h 5838626"/>
                <a:gd name="connsiteX142" fmla="*/ 3343747 w 4749368"/>
                <a:gd name="connsiteY142" fmla="*/ 3790215 h 5838626"/>
                <a:gd name="connsiteX143" fmla="*/ 3349289 w 4749368"/>
                <a:gd name="connsiteY143" fmla="*/ 3682150 h 5838626"/>
                <a:gd name="connsiteX144" fmla="*/ 3343747 w 4749368"/>
                <a:gd name="connsiteY144" fmla="*/ 3629502 h 5838626"/>
                <a:gd name="connsiteX145" fmla="*/ 3321580 w 4749368"/>
                <a:gd name="connsiteY145" fmla="*/ 3599022 h 5838626"/>
                <a:gd name="connsiteX146" fmla="*/ 3293870 w 4749368"/>
                <a:gd name="connsiteY146" fmla="*/ 3538062 h 5838626"/>
                <a:gd name="connsiteX147" fmla="*/ 3316038 w 4749368"/>
                <a:gd name="connsiteY147" fmla="*/ 3526979 h 5838626"/>
                <a:gd name="connsiteX148" fmla="*/ 3374227 w 4749368"/>
                <a:gd name="connsiteY148" fmla="*/ 3524208 h 5838626"/>
                <a:gd name="connsiteX149" fmla="*/ 3401936 w 4749368"/>
                <a:gd name="connsiteY149" fmla="*/ 3488186 h 5838626"/>
                <a:gd name="connsiteX150" fmla="*/ 3449041 w 4749368"/>
                <a:gd name="connsiteY150" fmla="*/ 3482644 h 5838626"/>
                <a:gd name="connsiteX151" fmla="*/ 3523856 w 4749368"/>
                <a:gd name="connsiteY151" fmla="*/ 3518666 h 5838626"/>
                <a:gd name="connsiteX152" fmla="*/ 3587587 w 4749368"/>
                <a:gd name="connsiteY152" fmla="*/ 3571313 h 5838626"/>
                <a:gd name="connsiteX153" fmla="*/ 3631921 w 4749368"/>
                <a:gd name="connsiteY153" fmla="*/ 3601793 h 5838626"/>
                <a:gd name="connsiteX154" fmla="*/ 3665172 w 4749368"/>
                <a:gd name="connsiteY154" fmla="*/ 3635044 h 5838626"/>
                <a:gd name="connsiteX155" fmla="*/ 3676256 w 4749368"/>
                <a:gd name="connsiteY155" fmla="*/ 3538062 h 5838626"/>
                <a:gd name="connsiteX156" fmla="*/ 3670714 w 4749368"/>
                <a:gd name="connsiteY156" fmla="*/ 3435539 h 5838626"/>
                <a:gd name="connsiteX157" fmla="*/ 3670714 w 4749368"/>
                <a:gd name="connsiteY157" fmla="*/ 3405059 h 5838626"/>
                <a:gd name="connsiteX158" fmla="*/ 3662401 w 4749368"/>
                <a:gd name="connsiteY158" fmla="*/ 3308077 h 5838626"/>
                <a:gd name="connsiteX159" fmla="*/ 3662401 w 4749368"/>
                <a:gd name="connsiteY159" fmla="*/ 3216637 h 5838626"/>
                <a:gd name="connsiteX160" fmla="*/ 3640234 w 4749368"/>
                <a:gd name="connsiteY160" fmla="*/ 3144593 h 5838626"/>
                <a:gd name="connsiteX161" fmla="*/ 3676256 w 4749368"/>
                <a:gd name="connsiteY161" fmla="*/ 3105801 h 5838626"/>
                <a:gd name="connsiteX162" fmla="*/ 3734445 w 4749368"/>
                <a:gd name="connsiteY162" fmla="*/ 3086404 h 5838626"/>
                <a:gd name="connsiteX163" fmla="*/ 3784321 w 4749368"/>
                <a:gd name="connsiteY163" fmla="*/ 3036528 h 5838626"/>
                <a:gd name="connsiteX164" fmla="*/ 3836449 w 4749368"/>
                <a:gd name="connsiteY164" fmla="*/ 3027696 h 5838626"/>
                <a:gd name="connsiteX165" fmla="*/ 3579274 w 4749368"/>
                <a:gd name="connsiteY165" fmla="*/ 2543307 h 5838626"/>
                <a:gd name="connsiteX166" fmla="*/ 3551565 w 4749368"/>
                <a:gd name="connsiteY166" fmla="*/ 2557162 h 5838626"/>
                <a:gd name="connsiteX167" fmla="*/ 3468438 w 4749368"/>
                <a:gd name="connsiteY167" fmla="*/ 2579329 h 5838626"/>
                <a:gd name="connsiteX168" fmla="*/ 3457354 w 4749368"/>
                <a:gd name="connsiteY168" fmla="*/ 2582100 h 5838626"/>
                <a:gd name="connsiteX169" fmla="*/ 3418561 w 4749368"/>
                <a:gd name="connsiteY169" fmla="*/ 2590413 h 5838626"/>
                <a:gd name="connsiteX170" fmla="*/ 3401936 w 4749368"/>
                <a:gd name="connsiteY170" fmla="*/ 2598725 h 5838626"/>
                <a:gd name="connsiteX171" fmla="*/ 3399165 w 4749368"/>
                <a:gd name="connsiteY171" fmla="*/ 2609809 h 5838626"/>
                <a:gd name="connsiteX172" fmla="*/ 3390852 w 4749368"/>
                <a:gd name="connsiteY172" fmla="*/ 2651373 h 5838626"/>
                <a:gd name="connsiteX173" fmla="*/ 3396394 w 4749368"/>
                <a:gd name="connsiteY173" fmla="*/ 2651373 h 5838626"/>
                <a:gd name="connsiteX174" fmla="*/ 3465667 w 4749368"/>
                <a:gd name="connsiteY174" fmla="*/ 2648602 h 5838626"/>
                <a:gd name="connsiteX175" fmla="*/ 3479521 w 4749368"/>
                <a:gd name="connsiteY175" fmla="*/ 2645831 h 5838626"/>
                <a:gd name="connsiteX176" fmla="*/ 3490605 w 4749368"/>
                <a:gd name="connsiteY176" fmla="*/ 2637518 h 5838626"/>
                <a:gd name="connsiteX177" fmla="*/ 3518314 w 4749368"/>
                <a:gd name="connsiteY177" fmla="*/ 2629205 h 5838626"/>
                <a:gd name="connsiteX178" fmla="*/ 3526627 w 4749368"/>
                <a:gd name="connsiteY178" fmla="*/ 2620893 h 5838626"/>
                <a:gd name="connsiteX179" fmla="*/ 3584816 w 4749368"/>
                <a:gd name="connsiteY179" fmla="*/ 2615351 h 5838626"/>
                <a:gd name="connsiteX180" fmla="*/ 3601441 w 4749368"/>
                <a:gd name="connsiteY180" fmla="*/ 2609809 h 5838626"/>
                <a:gd name="connsiteX181" fmla="*/ 3615296 w 4749368"/>
                <a:gd name="connsiteY181" fmla="*/ 2595954 h 5838626"/>
                <a:gd name="connsiteX182" fmla="*/ 3623609 w 4749368"/>
                <a:gd name="connsiteY182" fmla="*/ 2593183 h 5838626"/>
                <a:gd name="connsiteX183" fmla="*/ 3634692 w 4749368"/>
                <a:gd name="connsiteY183" fmla="*/ 2587642 h 5838626"/>
                <a:gd name="connsiteX184" fmla="*/ 3665172 w 4749368"/>
                <a:gd name="connsiteY184" fmla="*/ 2582100 h 5838626"/>
                <a:gd name="connsiteX185" fmla="*/ 3673485 w 4749368"/>
                <a:gd name="connsiteY185" fmla="*/ 2573787 h 5838626"/>
                <a:gd name="connsiteX186" fmla="*/ 3690110 w 4749368"/>
                <a:gd name="connsiteY186" fmla="*/ 2559933 h 5838626"/>
                <a:gd name="connsiteX187" fmla="*/ 3684569 w 4749368"/>
                <a:gd name="connsiteY187" fmla="*/ 2551620 h 5838626"/>
                <a:gd name="connsiteX188" fmla="*/ 3673485 w 4749368"/>
                <a:gd name="connsiteY188" fmla="*/ 2546078 h 5838626"/>
                <a:gd name="connsiteX189" fmla="*/ 3579274 w 4749368"/>
                <a:gd name="connsiteY189" fmla="*/ 2543307 h 5838626"/>
                <a:gd name="connsiteX190" fmla="*/ 3733919 w 4749368"/>
                <a:gd name="connsiteY190" fmla="*/ 2251374 h 5838626"/>
                <a:gd name="connsiteX191" fmla="*/ 3728903 w 4749368"/>
                <a:gd name="connsiteY191" fmla="*/ 2252362 h 5838626"/>
                <a:gd name="connsiteX192" fmla="*/ 3660973 w 4749368"/>
                <a:gd name="connsiteY192" fmla="*/ 2274898 h 5838626"/>
                <a:gd name="connsiteX193" fmla="*/ 3627046 w 4749368"/>
                <a:gd name="connsiteY193" fmla="*/ 2285407 h 5838626"/>
                <a:gd name="connsiteX194" fmla="*/ 3629151 w 4749368"/>
                <a:gd name="connsiteY194" fmla="*/ 2309771 h 5838626"/>
                <a:gd name="connsiteX195" fmla="*/ 3641360 w 4749368"/>
                <a:gd name="connsiteY195" fmla="*/ 2333129 h 5838626"/>
                <a:gd name="connsiteX196" fmla="*/ 3644178 w 4749368"/>
                <a:gd name="connsiteY196" fmla="*/ 2336508 h 5838626"/>
                <a:gd name="connsiteX197" fmla="*/ 3648959 w 4749368"/>
                <a:gd name="connsiteY197" fmla="*/ 2334385 h 5838626"/>
                <a:gd name="connsiteX198" fmla="*/ 3687340 w 4749368"/>
                <a:gd name="connsiteY198" fmla="*/ 2343802 h 5838626"/>
                <a:gd name="connsiteX199" fmla="*/ 3718426 w 4749368"/>
                <a:gd name="connsiteY199" fmla="*/ 2335771 h 5838626"/>
                <a:gd name="connsiteX200" fmla="*/ 3742951 w 4749368"/>
                <a:gd name="connsiteY200" fmla="*/ 2328044 h 5838626"/>
                <a:gd name="connsiteX201" fmla="*/ 3731675 w 4749368"/>
                <a:gd name="connsiteY201" fmla="*/ 2309771 h 5838626"/>
                <a:gd name="connsiteX202" fmla="*/ 3730636 w 4749368"/>
                <a:gd name="connsiteY202" fmla="*/ 2273230 h 5838626"/>
                <a:gd name="connsiteX203" fmla="*/ 4199958 w 4749368"/>
                <a:gd name="connsiteY203" fmla="*/ 2216340 h 5838626"/>
                <a:gd name="connsiteX204" fmla="*/ 3997681 w 4749368"/>
                <a:gd name="connsiteY204" fmla="*/ 2219111 h 5838626"/>
                <a:gd name="connsiteX205" fmla="*/ 3914554 w 4749368"/>
                <a:gd name="connsiteY205" fmla="*/ 2221882 h 5838626"/>
                <a:gd name="connsiteX206" fmla="*/ 3898138 w 4749368"/>
                <a:gd name="connsiteY206" fmla="*/ 2224119 h 5838626"/>
                <a:gd name="connsiteX207" fmla="*/ 3897930 w 4749368"/>
                <a:gd name="connsiteY207" fmla="*/ 2226644 h 5838626"/>
                <a:gd name="connsiteX208" fmla="*/ 3895159 w 4749368"/>
                <a:gd name="connsiteY208" fmla="*/ 2348564 h 5838626"/>
                <a:gd name="connsiteX209" fmla="*/ 3891223 w 4749368"/>
                <a:gd name="connsiteY209" fmla="*/ 2351605 h 5838626"/>
                <a:gd name="connsiteX210" fmla="*/ 3895158 w 4749368"/>
                <a:gd name="connsiteY210" fmla="*/ 2354885 h 5838626"/>
                <a:gd name="connsiteX211" fmla="*/ 4069725 w 4749368"/>
                <a:gd name="connsiteY211" fmla="*/ 2465722 h 5838626"/>
                <a:gd name="connsiteX212" fmla="*/ 4064183 w 4749368"/>
                <a:gd name="connsiteY212" fmla="*/ 2559933 h 5838626"/>
                <a:gd name="connsiteX213" fmla="*/ 3972743 w 4749368"/>
                <a:gd name="connsiteY213" fmla="*/ 2631976 h 5838626"/>
                <a:gd name="connsiteX214" fmla="*/ 3948520 w 4749368"/>
                <a:gd name="connsiteY214" fmla="*/ 2663582 h 5838626"/>
                <a:gd name="connsiteX215" fmla="*/ 3944071 w 4749368"/>
                <a:gd name="connsiteY215" fmla="*/ 2670405 h 5838626"/>
                <a:gd name="connsiteX216" fmla="*/ 3946875 w 4749368"/>
                <a:gd name="connsiteY216" fmla="*/ 2671332 h 5838626"/>
                <a:gd name="connsiteX217" fmla="*/ 3992140 w 4749368"/>
                <a:gd name="connsiteY217" fmla="*/ 2723416 h 5838626"/>
                <a:gd name="connsiteX218" fmla="*/ 4014307 w 4749368"/>
                <a:gd name="connsiteY218" fmla="*/ 2742813 h 5838626"/>
                <a:gd name="connsiteX219" fmla="*/ 4141769 w 4749368"/>
                <a:gd name="connsiteY219" fmla="*/ 2701249 h 5838626"/>
                <a:gd name="connsiteX220" fmla="*/ 4266460 w 4749368"/>
                <a:gd name="connsiteY220" fmla="*/ 2640289 h 5838626"/>
                <a:gd name="connsiteX221" fmla="*/ 4396692 w 4749368"/>
                <a:gd name="connsiteY221" fmla="*/ 2557162 h 5838626"/>
                <a:gd name="connsiteX222" fmla="*/ 4479820 w 4749368"/>
                <a:gd name="connsiteY222" fmla="*/ 2471263 h 5838626"/>
                <a:gd name="connsiteX223" fmla="*/ 4496445 w 4749368"/>
                <a:gd name="connsiteY223" fmla="*/ 2332718 h 5838626"/>
                <a:gd name="connsiteX224" fmla="*/ 4438256 w 4749368"/>
                <a:gd name="connsiteY224" fmla="*/ 2257903 h 5838626"/>
                <a:gd name="connsiteX225" fmla="*/ 4324649 w 4749368"/>
                <a:gd name="connsiteY225" fmla="*/ 2249591 h 5838626"/>
                <a:gd name="connsiteX226" fmla="*/ 4249834 w 4749368"/>
                <a:gd name="connsiteY226" fmla="*/ 2224653 h 5838626"/>
                <a:gd name="connsiteX227" fmla="*/ 4199958 w 4749368"/>
                <a:gd name="connsiteY227" fmla="*/ 2216340 h 5838626"/>
                <a:gd name="connsiteX228" fmla="*/ 3684916 w 4749368"/>
                <a:gd name="connsiteY228" fmla="*/ 2094333 h 5838626"/>
                <a:gd name="connsiteX229" fmla="*/ 3631922 w 4749368"/>
                <a:gd name="connsiteY229" fmla="*/ 2107495 h 5838626"/>
                <a:gd name="connsiteX230" fmla="*/ 3622398 w 4749368"/>
                <a:gd name="connsiteY230" fmla="*/ 2144729 h 5838626"/>
                <a:gd name="connsiteX231" fmla="*/ 3624824 w 4749368"/>
                <a:gd name="connsiteY231" fmla="*/ 2176052 h 5838626"/>
                <a:gd name="connsiteX232" fmla="*/ 3695652 w 4749368"/>
                <a:gd name="connsiteY232" fmla="*/ 2155380 h 5838626"/>
                <a:gd name="connsiteX233" fmla="*/ 3744498 w 4749368"/>
                <a:gd name="connsiteY233" fmla="*/ 2144174 h 5838626"/>
                <a:gd name="connsiteX234" fmla="*/ 3744751 w 4749368"/>
                <a:gd name="connsiteY234" fmla="*/ 2130377 h 5838626"/>
                <a:gd name="connsiteX235" fmla="*/ 3737217 w 4749368"/>
                <a:gd name="connsiteY235" fmla="*/ 2107495 h 5838626"/>
                <a:gd name="connsiteX236" fmla="*/ 3684916 w 4749368"/>
                <a:gd name="connsiteY236" fmla="*/ 2094333 h 5838626"/>
                <a:gd name="connsiteX237" fmla="*/ 1567795 w 4749368"/>
                <a:gd name="connsiteY237" fmla="*/ 2054726 h 5838626"/>
                <a:gd name="connsiteX238" fmla="*/ 1722032 w 4749368"/>
                <a:gd name="connsiteY238" fmla="*/ 2109810 h 5838626"/>
                <a:gd name="connsiteX239" fmla="*/ 1890957 w 4749368"/>
                <a:gd name="connsiteY239" fmla="*/ 2194273 h 5838626"/>
                <a:gd name="connsiteX240" fmla="*/ 1982764 w 4749368"/>
                <a:gd name="connsiteY240" fmla="*/ 2264046 h 5838626"/>
                <a:gd name="connsiteX241" fmla="*/ 2004798 w 4749368"/>
                <a:gd name="connsiteY241" fmla="*/ 2315458 h 5838626"/>
                <a:gd name="connsiteX242" fmla="*/ 2019487 w 4749368"/>
                <a:gd name="connsiteY242" fmla="*/ 2429299 h 5838626"/>
                <a:gd name="connsiteX243" fmla="*/ 2063554 w 4749368"/>
                <a:gd name="connsiteY243" fmla="*/ 2532123 h 5838626"/>
                <a:gd name="connsiteX244" fmla="*/ 2155362 w 4749368"/>
                <a:gd name="connsiteY244" fmla="*/ 2590880 h 5838626"/>
                <a:gd name="connsiteX245" fmla="*/ 2247169 w 4749368"/>
                <a:gd name="connsiteY245" fmla="*/ 2568846 h 5838626"/>
                <a:gd name="connsiteX246" fmla="*/ 2327959 w 4749368"/>
                <a:gd name="connsiteY246" fmla="*/ 2568846 h 5838626"/>
                <a:gd name="connsiteX247" fmla="*/ 2405077 w 4749368"/>
                <a:gd name="connsiteY247" fmla="*/ 2620258 h 5838626"/>
                <a:gd name="connsiteX248" fmla="*/ 2449145 w 4749368"/>
                <a:gd name="connsiteY248" fmla="*/ 2697376 h 5838626"/>
                <a:gd name="connsiteX249" fmla="*/ 2353665 w 4749368"/>
                <a:gd name="connsiteY249" fmla="*/ 2796528 h 5838626"/>
                <a:gd name="connsiteX250" fmla="*/ 2232480 w 4749368"/>
                <a:gd name="connsiteY250" fmla="*/ 2892008 h 5838626"/>
                <a:gd name="connsiteX251" fmla="*/ 2111294 w 4749368"/>
                <a:gd name="connsiteY251" fmla="*/ 2976470 h 5838626"/>
                <a:gd name="connsiteX252" fmla="*/ 2045193 w 4749368"/>
                <a:gd name="connsiteY252" fmla="*/ 3020538 h 5838626"/>
                <a:gd name="connsiteX253" fmla="*/ 2004798 w 4749368"/>
                <a:gd name="connsiteY253" fmla="*/ 3086639 h 5838626"/>
                <a:gd name="connsiteX254" fmla="*/ 2002733 w 4749368"/>
                <a:gd name="connsiteY254" fmla="*/ 3117108 h 5838626"/>
                <a:gd name="connsiteX255" fmla="*/ 2003708 w 4749368"/>
                <a:gd name="connsiteY255" fmla="*/ 3139287 h 5838626"/>
                <a:gd name="connsiteX256" fmla="*/ 2018942 w 4749368"/>
                <a:gd name="connsiteY256" fmla="*/ 3139887 h 5838626"/>
                <a:gd name="connsiteX257" fmla="*/ 2100277 w 4749368"/>
                <a:gd name="connsiteY257" fmla="*/ 3167429 h 5838626"/>
                <a:gd name="connsiteX258" fmla="*/ 2232480 w 4749368"/>
                <a:gd name="connsiteY258" fmla="*/ 3160085 h 5838626"/>
                <a:gd name="connsiteX259" fmla="*/ 2283892 w 4749368"/>
                <a:gd name="connsiteY259" fmla="*/ 3160085 h 5838626"/>
                <a:gd name="connsiteX260" fmla="*/ 2397733 w 4749368"/>
                <a:gd name="connsiteY260" fmla="*/ 3141723 h 5838626"/>
                <a:gd name="connsiteX261" fmla="*/ 2445473 w 4749368"/>
                <a:gd name="connsiteY261" fmla="*/ 3119690 h 5838626"/>
                <a:gd name="connsiteX262" fmla="*/ 2493212 w 4749368"/>
                <a:gd name="connsiteY262" fmla="*/ 3119690 h 5838626"/>
                <a:gd name="connsiteX263" fmla="*/ 2548297 w 4749368"/>
                <a:gd name="connsiteY263" fmla="*/ 3071950 h 5838626"/>
                <a:gd name="connsiteX264" fmla="*/ 2588692 w 4749368"/>
                <a:gd name="connsiteY264" fmla="*/ 3079294 h 5838626"/>
                <a:gd name="connsiteX265" fmla="*/ 2647448 w 4749368"/>
                <a:gd name="connsiteY265" fmla="*/ 3057261 h 5838626"/>
                <a:gd name="connsiteX266" fmla="*/ 2720894 w 4749368"/>
                <a:gd name="connsiteY266" fmla="*/ 3071950 h 5838626"/>
                <a:gd name="connsiteX267" fmla="*/ 2750273 w 4749368"/>
                <a:gd name="connsiteY267" fmla="*/ 3027882 h 5838626"/>
                <a:gd name="connsiteX268" fmla="*/ 2827391 w 4749368"/>
                <a:gd name="connsiteY268" fmla="*/ 3031555 h 5838626"/>
                <a:gd name="connsiteX269" fmla="*/ 2911853 w 4749368"/>
                <a:gd name="connsiteY269" fmla="*/ 3086639 h 5838626"/>
                <a:gd name="connsiteX270" fmla="*/ 3047728 w 4749368"/>
                <a:gd name="connsiteY270" fmla="*/ 3149068 h 5838626"/>
                <a:gd name="connsiteX271" fmla="*/ 3106485 w 4749368"/>
                <a:gd name="connsiteY271" fmla="*/ 3215169 h 5838626"/>
                <a:gd name="connsiteX272" fmla="*/ 3077106 w 4749368"/>
                <a:gd name="connsiteY272" fmla="*/ 3284943 h 5838626"/>
                <a:gd name="connsiteX273" fmla="*/ 3062417 w 4749368"/>
                <a:gd name="connsiteY273" fmla="*/ 3347371 h 5838626"/>
                <a:gd name="connsiteX274" fmla="*/ 3003660 w 4749368"/>
                <a:gd name="connsiteY274" fmla="*/ 3362061 h 5838626"/>
                <a:gd name="connsiteX275" fmla="*/ 2809029 w 4749368"/>
                <a:gd name="connsiteY275" fmla="*/ 3354716 h 5838626"/>
                <a:gd name="connsiteX276" fmla="*/ 2669482 w 4749368"/>
                <a:gd name="connsiteY276" fmla="*/ 3358388 h 5838626"/>
                <a:gd name="connsiteX277" fmla="*/ 2585019 w 4749368"/>
                <a:gd name="connsiteY277" fmla="*/ 3387767 h 5838626"/>
                <a:gd name="connsiteX278" fmla="*/ 2551969 w 4749368"/>
                <a:gd name="connsiteY278" fmla="*/ 3420817 h 5838626"/>
                <a:gd name="connsiteX279" fmla="*/ 2570330 w 4749368"/>
                <a:gd name="connsiteY279" fmla="*/ 3497935 h 5838626"/>
                <a:gd name="connsiteX280" fmla="*/ 2566658 w 4749368"/>
                <a:gd name="connsiteY280" fmla="*/ 3644827 h 5838626"/>
                <a:gd name="connsiteX281" fmla="*/ 2533607 w 4749368"/>
                <a:gd name="connsiteY281" fmla="*/ 3751323 h 5838626"/>
                <a:gd name="connsiteX282" fmla="*/ 2456489 w 4749368"/>
                <a:gd name="connsiteY282" fmla="*/ 3857820 h 5838626"/>
                <a:gd name="connsiteX283" fmla="*/ 2338976 w 4749368"/>
                <a:gd name="connsiteY283" fmla="*/ 3938610 h 5838626"/>
                <a:gd name="connsiteX284" fmla="*/ 2236152 w 4749368"/>
                <a:gd name="connsiteY284" fmla="*/ 4001039 h 5838626"/>
                <a:gd name="connsiteX285" fmla="*/ 2122311 w 4749368"/>
                <a:gd name="connsiteY285" fmla="*/ 4155275 h 5838626"/>
                <a:gd name="connsiteX286" fmla="*/ 2119430 w 4749368"/>
                <a:gd name="connsiteY286" fmla="*/ 4156659 h 5838626"/>
                <a:gd name="connsiteX287" fmla="*/ 2110376 w 4749368"/>
                <a:gd name="connsiteY287" fmla="*/ 4174325 h 5838626"/>
                <a:gd name="connsiteX288" fmla="*/ 2074571 w 4749368"/>
                <a:gd name="connsiteY288" fmla="*/ 4239737 h 5838626"/>
                <a:gd name="connsiteX289" fmla="*/ 2004798 w 4749368"/>
                <a:gd name="connsiteY289" fmla="*/ 4360923 h 5838626"/>
                <a:gd name="connsiteX290" fmla="*/ 1971289 w 4749368"/>
                <a:gd name="connsiteY290" fmla="*/ 4423352 h 5838626"/>
                <a:gd name="connsiteX291" fmla="*/ 1951647 w 4749368"/>
                <a:gd name="connsiteY291" fmla="*/ 4444511 h 5838626"/>
                <a:gd name="connsiteX292" fmla="*/ 1940992 w 4749368"/>
                <a:gd name="connsiteY292" fmla="*/ 4462370 h 5838626"/>
                <a:gd name="connsiteX293" fmla="*/ 1898301 w 4749368"/>
                <a:gd name="connsiteY293" fmla="*/ 4522504 h 5838626"/>
                <a:gd name="connsiteX294" fmla="*/ 1806494 w 4749368"/>
                <a:gd name="connsiteY294" fmla="*/ 4636345 h 5838626"/>
                <a:gd name="connsiteX295" fmla="*/ 1688981 w 4749368"/>
                <a:gd name="connsiteY295" fmla="*/ 4768547 h 5838626"/>
                <a:gd name="connsiteX296" fmla="*/ 1567795 w 4749368"/>
                <a:gd name="connsiteY296" fmla="*/ 4860355 h 5838626"/>
                <a:gd name="connsiteX297" fmla="*/ 1464971 w 4749368"/>
                <a:gd name="connsiteY297" fmla="*/ 5014591 h 5838626"/>
                <a:gd name="connsiteX298" fmla="*/ 1391526 w 4749368"/>
                <a:gd name="connsiteY298" fmla="*/ 5139449 h 5838626"/>
                <a:gd name="connsiteX299" fmla="*/ 1244634 w 4749368"/>
                <a:gd name="connsiteY299" fmla="*/ 5249617 h 5838626"/>
                <a:gd name="connsiteX300" fmla="*/ 1127121 w 4749368"/>
                <a:gd name="connsiteY300" fmla="*/ 5352441 h 5838626"/>
                <a:gd name="connsiteX301" fmla="*/ 1038986 w 4749368"/>
                <a:gd name="connsiteY301" fmla="*/ 5392837 h 5838626"/>
                <a:gd name="connsiteX302" fmla="*/ 921473 w 4749368"/>
                <a:gd name="connsiteY302" fmla="*/ 5484644 h 5838626"/>
                <a:gd name="connsiteX303" fmla="*/ 807632 w 4749368"/>
                <a:gd name="connsiteY303" fmla="*/ 5550745 h 5838626"/>
                <a:gd name="connsiteX304" fmla="*/ 682774 w 4749368"/>
                <a:gd name="connsiteY304" fmla="*/ 5653569 h 5838626"/>
                <a:gd name="connsiteX305" fmla="*/ 561588 w 4749368"/>
                <a:gd name="connsiteY305" fmla="*/ 5686620 h 5838626"/>
                <a:gd name="connsiteX306" fmla="*/ 425713 w 4749368"/>
                <a:gd name="connsiteY306" fmla="*/ 5749049 h 5838626"/>
                <a:gd name="connsiteX307" fmla="*/ 352268 w 4749368"/>
                <a:gd name="connsiteY307" fmla="*/ 5774755 h 5838626"/>
                <a:gd name="connsiteX308" fmla="*/ 253116 w 4749368"/>
                <a:gd name="connsiteY308" fmla="*/ 5807805 h 5838626"/>
                <a:gd name="connsiteX309" fmla="*/ 190687 w 4749368"/>
                <a:gd name="connsiteY309" fmla="*/ 5807805 h 5838626"/>
                <a:gd name="connsiteX310" fmla="*/ 135603 w 4749368"/>
                <a:gd name="connsiteY310" fmla="*/ 5833511 h 5838626"/>
                <a:gd name="connsiteX311" fmla="*/ 3400 w 4749368"/>
                <a:gd name="connsiteY311" fmla="*/ 5829839 h 5838626"/>
                <a:gd name="connsiteX312" fmla="*/ 95207 w 4749368"/>
                <a:gd name="connsiteY312" fmla="*/ 5745376 h 5838626"/>
                <a:gd name="connsiteX313" fmla="*/ 172326 w 4749368"/>
                <a:gd name="connsiteY313" fmla="*/ 5708653 h 5838626"/>
                <a:gd name="connsiteX314" fmla="*/ 234754 w 4749368"/>
                <a:gd name="connsiteY314" fmla="*/ 5646225 h 5838626"/>
                <a:gd name="connsiteX315" fmla="*/ 282494 w 4749368"/>
                <a:gd name="connsiteY315" fmla="*/ 5580123 h 5838626"/>
                <a:gd name="connsiteX316" fmla="*/ 293511 w 4749368"/>
                <a:gd name="connsiteY316" fmla="*/ 5536056 h 5838626"/>
                <a:gd name="connsiteX317" fmla="*/ 370629 w 4749368"/>
                <a:gd name="connsiteY317" fmla="*/ 5521367 h 5838626"/>
                <a:gd name="connsiteX318" fmla="*/ 469781 w 4749368"/>
                <a:gd name="connsiteY318" fmla="*/ 5425887 h 5838626"/>
                <a:gd name="connsiteX319" fmla="*/ 535882 w 4749368"/>
                <a:gd name="connsiteY319" fmla="*/ 5418543 h 5838626"/>
                <a:gd name="connsiteX320" fmla="*/ 624017 w 4749368"/>
                <a:gd name="connsiteY320" fmla="*/ 5334080 h 5838626"/>
                <a:gd name="connsiteX321" fmla="*/ 723169 w 4749368"/>
                <a:gd name="connsiteY321" fmla="*/ 5271651 h 5838626"/>
                <a:gd name="connsiteX322" fmla="*/ 899439 w 4749368"/>
                <a:gd name="connsiteY322" fmla="*/ 5150465 h 5838626"/>
                <a:gd name="connsiteX323" fmla="*/ 1160171 w 4749368"/>
                <a:gd name="connsiteY323" fmla="*/ 4941145 h 5838626"/>
                <a:gd name="connsiteX324" fmla="*/ 1281357 w 4749368"/>
                <a:gd name="connsiteY324" fmla="*/ 4797926 h 5838626"/>
                <a:gd name="connsiteX325" fmla="*/ 1384181 w 4749368"/>
                <a:gd name="connsiteY325" fmla="*/ 4665723 h 5838626"/>
                <a:gd name="connsiteX326" fmla="*/ 1457627 w 4749368"/>
                <a:gd name="connsiteY326" fmla="*/ 4595950 h 5838626"/>
                <a:gd name="connsiteX327" fmla="*/ 1468644 w 4749368"/>
                <a:gd name="connsiteY327" fmla="*/ 4507815 h 5838626"/>
                <a:gd name="connsiteX328" fmla="*/ 1473039 w 4749368"/>
                <a:gd name="connsiteY328" fmla="*/ 4502781 h 5838626"/>
                <a:gd name="connsiteX329" fmla="*/ 1472718 w 4749368"/>
                <a:gd name="connsiteY329" fmla="*/ 4502537 h 5838626"/>
                <a:gd name="connsiteX330" fmla="*/ 1487005 w 4749368"/>
                <a:gd name="connsiteY330" fmla="*/ 4467420 h 5838626"/>
                <a:gd name="connsiteX331" fmla="*/ 1461299 w 4749368"/>
                <a:gd name="connsiteY331" fmla="*/ 4375612 h 5838626"/>
                <a:gd name="connsiteX332" fmla="*/ 1472316 w 4749368"/>
                <a:gd name="connsiteY332" fmla="*/ 4250755 h 5838626"/>
                <a:gd name="connsiteX333" fmla="*/ 1464971 w 4749368"/>
                <a:gd name="connsiteY333" fmla="*/ 4140586 h 5838626"/>
                <a:gd name="connsiteX334" fmla="*/ 1409887 w 4749368"/>
                <a:gd name="connsiteY334" fmla="*/ 4045106 h 5838626"/>
                <a:gd name="connsiteX335" fmla="*/ 1343786 w 4749368"/>
                <a:gd name="connsiteY335" fmla="*/ 4136914 h 5838626"/>
                <a:gd name="connsiteX336" fmla="*/ 1255651 w 4749368"/>
                <a:gd name="connsiteY336" fmla="*/ 4114880 h 5838626"/>
                <a:gd name="connsiteX337" fmla="*/ 1167516 w 4749368"/>
                <a:gd name="connsiteY337" fmla="*/ 4158947 h 5838626"/>
                <a:gd name="connsiteX338" fmla="*/ 1101415 w 4749368"/>
                <a:gd name="connsiteY338" fmla="*/ 4206687 h 5838626"/>
                <a:gd name="connsiteX339" fmla="*/ 1053675 w 4749368"/>
                <a:gd name="connsiteY339" fmla="*/ 4206687 h 5838626"/>
                <a:gd name="connsiteX340" fmla="*/ 1020624 w 4749368"/>
                <a:gd name="connsiteY340" fmla="*/ 4254427 h 5838626"/>
                <a:gd name="connsiteX341" fmla="*/ 947179 w 4749368"/>
                <a:gd name="connsiteY341" fmla="*/ 4287478 h 5838626"/>
                <a:gd name="connsiteX342" fmla="*/ 961868 w 4749368"/>
                <a:gd name="connsiteY342" fmla="*/ 4353579 h 5838626"/>
                <a:gd name="connsiteX343" fmla="*/ 969212 w 4749368"/>
                <a:gd name="connsiteY343" fmla="*/ 4393974 h 5838626"/>
                <a:gd name="connsiteX344" fmla="*/ 895766 w 4749368"/>
                <a:gd name="connsiteY344" fmla="*/ 4430697 h 5838626"/>
                <a:gd name="connsiteX345" fmla="*/ 807632 w 4749368"/>
                <a:gd name="connsiteY345" fmla="*/ 4401318 h 5838626"/>
                <a:gd name="connsiteX346" fmla="*/ 759892 w 4749368"/>
                <a:gd name="connsiteY346" fmla="*/ 4379285 h 5838626"/>
                <a:gd name="connsiteX347" fmla="*/ 635034 w 4749368"/>
                <a:gd name="connsiteY347" fmla="*/ 4371940 h 5838626"/>
                <a:gd name="connsiteX348" fmla="*/ 565260 w 4749368"/>
                <a:gd name="connsiteY348" fmla="*/ 4258099 h 5838626"/>
                <a:gd name="connsiteX349" fmla="*/ 513848 w 4749368"/>
                <a:gd name="connsiteY349" fmla="*/ 4158947 h 5838626"/>
                <a:gd name="connsiteX350" fmla="*/ 579950 w 4749368"/>
                <a:gd name="connsiteY350" fmla="*/ 4133241 h 5838626"/>
                <a:gd name="connsiteX351" fmla="*/ 715824 w 4749368"/>
                <a:gd name="connsiteY351" fmla="*/ 4122225 h 5838626"/>
                <a:gd name="connsiteX352" fmla="*/ 803959 w 4749368"/>
                <a:gd name="connsiteY352" fmla="*/ 4081829 h 5838626"/>
                <a:gd name="connsiteX353" fmla="*/ 917800 w 4749368"/>
                <a:gd name="connsiteY353" fmla="*/ 4019400 h 5838626"/>
                <a:gd name="connsiteX354" fmla="*/ 1016952 w 4749368"/>
                <a:gd name="connsiteY354" fmla="*/ 3975333 h 5838626"/>
                <a:gd name="connsiteX355" fmla="*/ 1086726 w 4749368"/>
                <a:gd name="connsiteY355" fmla="*/ 3868837 h 5838626"/>
                <a:gd name="connsiteX356" fmla="*/ 1134465 w 4749368"/>
                <a:gd name="connsiteY356" fmla="*/ 3839458 h 5838626"/>
                <a:gd name="connsiteX357" fmla="*/ 1189550 w 4749368"/>
                <a:gd name="connsiteY357" fmla="*/ 3813752 h 5838626"/>
                <a:gd name="connsiteX358" fmla="*/ 1259323 w 4749368"/>
                <a:gd name="connsiteY358" fmla="*/ 3850475 h 5838626"/>
                <a:gd name="connsiteX359" fmla="*/ 1332769 w 4749368"/>
                <a:gd name="connsiteY359" fmla="*/ 3879853 h 5838626"/>
                <a:gd name="connsiteX360" fmla="*/ 1395198 w 4749368"/>
                <a:gd name="connsiteY360" fmla="*/ 3909232 h 5838626"/>
                <a:gd name="connsiteX361" fmla="*/ 1472316 w 4749368"/>
                <a:gd name="connsiteY361" fmla="*/ 3979005 h 5838626"/>
                <a:gd name="connsiteX362" fmla="*/ 1516383 w 4749368"/>
                <a:gd name="connsiteY362" fmla="*/ 4012056 h 5838626"/>
                <a:gd name="connsiteX363" fmla="*/ 1542089 w 4749368"/>
                <a:gd name="connsiteY363" fmla="*/ 3964316 h 5838626"/>
                <a:gd name="connsiteX364" fmla="*/ 1549434 w 4749368"/>
                <a:gd name="connsiteY364" fmla="*/ 3876181 h 5838626"/>
                <a:gd name="connsiteX365" fmla="*/ 1512711 w 4749368"/>
                <a:gd name="connsiteY365" fmla="*/ 3839458 h 5838626"/>
                <a:gd name="connsiteX366" fmla="*/ 1520056 w 4749368"/>
                <a:gd name="connsiteY366" fmla="*/ 3732962 h 5838626"/>
                <a:gd name="connsiteX367" fmla="*/ 1520056 w 4749368"/>
                <a:gd name="connsiteY367" fmla="*/ 3685222 h 5838626"/>
                <a:gd name="connsiteX368" fmla="*/ 1520056 w 4749368"/>
                <a:gd name="connsiteY368" fmla="*/ 3626465 h 5838626"/>
                <a:gd name="connsiteX369" fmla="*/ 1516383 w 4749368"/>
                <a:gd name="connsiteY369" fmla="*/ 3560364 h 5838626"/>
                <a:gd name="connsiteX370" fmla="*/ 1501694 w 4749368"/>
                <a:gd name="connsiteY370" fmla="*/ 3450196 h 5838626"/>
                <a:gd name="connsiteX371" fmla="*/ 1497161 w 4749368"/>
                <a:gd name="connsiteY371" fmla="*/ 3434503 h 5838626"/>
                <a:gd name="connsiteX372" fmla="*/ 1497120 w 4749368"/>
                <a:gd name="connsiteY372" fmla="*/ 3434419 h 5838626"/>
                <a:gd name="connsiteX373" fmla="*/ 1479029 w 4749368"/>
                <a:gd name="connsiteY373" fmla="*/ 3432035 h 5838626"/>
                <a:gd name="connsiteX374" fmla="*/ 1439265 w 4749368"/>
                <a:gd name="connsiteY374" fmla="*/ 3417145 h 5838626"/>
                <a:gd name="connsiteX375" fmla="*/ 1384181 w 4749368"/>
                <a:gd name="connsiteY375" fmla="*/ 3417145 h 5838626"/>
                <a:gd name="connsiteX376" fmla="*/ 1332769 w 4749368"/>
                <a:gd name="connsiteY376" fmla="*/ 3446523 h 5838626"/>
                <a:gd name="connsiteX377" fmla="*/ 1226273 w 4749368"/>
                <a:gd name="connsiteY377" fmla="*/ 3468557 h 5838626"/>
                <a:gd name="connsiteX378" fmla="*/ 1149154 w 4749368"/>
                <a:gd name="connsiteY378" fmla="*/ 3472229 h 5838626"/>
                <a:gd name="connsiteX379" fmla="*/ 1064692 w 4749368"/>
                <a:gd name="connsiteY379" fmla="*/ 3490591 h 5838626"/>
                <a:gd name="connsiteX380" fmla="*/ 914128 w 4749368"/>
                <a:gd name="connsiteY380" fmla="*/ 3534658 h 5838626"/>
                <a:gd name="connsiteX381" fmla="*/ 726841 w 4749368"/>
                <a:gd name="connsiteY381" fmla="*/ 3597087 h 5838626"/>
                <a:gd name="connsiteX382" fmla="*/ 601983 w 4749368"/>
                <a:gd name="connsiteY382" fmla="*/ 3659516 h 5838626"/>
                <a:gd name="connsiteX383" fmla="*/ 491815 w 4749368"/>
                <a:gd name="connsiteY383" fmla="*/ 3718273 h 5838626"/>
                <a:gd name="connsiteX384" fmla="*/ 337579 w 4749368"/>
                <a:gd name="connsiteY384" fmla="*/ 3850475 h 5838626"/>
                <a:gd name="connsiteX385" fmla="*/ 249444 w 4749368"/>
                <a:gd name="connsiteY385" fmla="*/ 3883526 h 5838626"/>
                <a:gd name="connsiteX386" fmla="*/ 168653 w 4749368"/>
                <a:gd name="connsiteY386" fmla="*/ 3843131 h 5838626"/>
                <a:gd name="connsiteX387" fmla="*/ 14417 w 4749368"/>
                <a:gd name="connsiteY387" fmla="*/ 3743979 h 5838626"/>
                <a:gd name="connsiteX388" fmla="*/ 14417 w 4749368"/>
                <a:gd name="connsiteY388" fmla="*/ 3688894 h 5838626"/>
                <a:gd name="connsiteX389" fmla="*/ 14417 w 4749368"/>
                <a:gd name="connsiteY389" fmla="*/ 3604432 h 5838626"/>
                <a:gd name="connsiteX390" fmla="*/ 209048 w 4749368"/>
                <a:gd name="connsiteY390" fmla="*/ 3556692 h 5838626"/>
                <a:gd name="connsiteX391" fmla="*/ 275150 w 4749368"/>
                <a:gd name="connsiteY391" fmla="*/ 3549347 h 5838626"/>
                <a:gd name="connsiteX392" fmla="*/ 352268 w 4749368"/>
                <a:gd name="connsiteY392" fmla="*/ 3523641 h 5838626"/>
                <a:gd name="connsiteX393" fmla="*/ 488142 w 4749368"/>
                <a:gd name="connsiteY393" fmla="*/ 3512625 h 5838626"/>
                <a:gd name="connsiteX394" fmla="*/ 539554 w 4749368"/>
                <a:gd name="connsiteY394" fmla="*/ 3483246 h 5838626"/>
                <a:gd name="connsiteX395" fmla="*/ 657068 w 4749368"/>
                <a:gd name="connsiteY395" fmla="*/ 3483246 h 5838626"/>
                <a:gd name="connsiteX396" fmla="*/ 734186 w 4749368"/>
                <a:gd name="connsiteY396" fmla="*/ 3450196 h 5838626"/>
                <a:gd name="connsiteX397" fmla="*/ 785598 w 4749368"/>
                <a:gd name="connsiteY397" fmla="*/ 3442851 h 5838626"/>
                <a:gd name="connsiteX398" fmla="*/ 818648 w 4749368"/>
                <a:gd name="connsiteY398" fmla="*/ 3406128 h 5838626"/>
                <a:gd name="connsiteX399" fmla="*/ 895766 w 4749368"/>
                <a:gd name="connsiteY399" fmla="*/ 3384094 h 5838626"/>
                <a:gd name="connsiteX400" fmla="*/ 928817 w 4749368"/>
                <a:gd name="connsiteY400" fmla="*/ 3354716 h 5838626"/>
                <a:gd name="connsiteX401" fmla="*/ 947179 w 4749368"/>
                <a:gd name="connsiteY401" fmla="*/ 3314321 h 5838626"/>
                <a:gd name="connsiteX402" fmla="*/ 925145 w 4749368"/>
                <a:gd name="connsiteY402" fmla="*/ 3292287 h 5838626"/>
                <a:gd name="connsiteX403" fmla="*/ 961868 w 4749368"/>
                <a:gd name="connsiteY403" fmla="*/ 3233531 h 5838626"/>
                <a:gd name="connsiteX404" fmla="*/ 961868 w 4749368"/>
                <a:gd name="connsiteY404" fmla="*/ 3149068 h 5838626"/>
                <a:gd name="connsiteX405" fmla="*/ 958195 w 4749368"/>
                <a:gd name="connsiteY405" fmla="*/ 3090311 h 5838626"/>
                <a:gd name="connsiteX406" fmla="*/ 954523 w 4749368"/>
                <a:gd name="connsiteY406" fmla="*/ 3053588 h 5838626"/>
                <a:gd name="connsiteX407" fmla="*/ 928817 w 4749368"/>
                <a:gd name="connsiteY407" fmla="*/ 3035227 h 5838626"/>
                <a:gd name="connsiteX408" fmla="*/ 914128 w 4749368"/>
                <a:gd name="connsiteY408" fmla="*/ 2969126 h 5838626"/>
                <a:gd name="connsiteX409" fmla="*/ 892094 w 4749368"/>
                <a:gd name="connsiteY409" fmla="*/ 2917714 h 5838626"/>
                <a:gd name="connsiteX410" fmla="*/ 895766 w 4749368"/>
                <a:gd name="connsiteY410" fmla="*/ 2880991 h 5838626"/>
                <a:gd name="connsiteX411" fmla="*/ 965540 w 4749368"/>
                <a:gd name="connsiteY411" fmla="*/ 2855285 h 5838626"/>
                <a:gd name="connsiteX412" fmla="*/ 1002493 w 4749368"/>
                <a:gd name="connsiteY412" fmla="*/ 2852990 h 5838626"/>
                <a:gd name="connsiteX413" fmla="*/ 1042658 w 4749368"/>
                <a:gd name="connsiteY413" fmla="*/ 2855285 h 5838626"/>
                <a:gd name="connsiteX414" fmla="*/ 1138138 w 4749368"/>
                <a:gd name="connsiteY414" fmla="*/ 2866302 h 5838626"/>
                <a:gd name="connsiteX415" fmla="*/ 1182205 w 4749368"/>
                <a:gd name="connsiteY415" fmla="*/ 2895680 h 5838626"/>
                <a:gd name="connsiteX416" fmla="*/ 1229945 w 4749368"/>
                <a:gd name="connsiteY416" fmla="*/ 2958109 h 5838626"/>
                <a:gd name="connsiteX417" fmla="*/ 1255651 w 4749368"/>
                <a:gd name="connsiteY417" fmla="*/ 3027882 h 5838626"/>
                <a:gd name="connsiteX418" fmla="*/ 1288701 w 4749368"/>
                <a:gd name="connsiteY418" fmla="*/ 3075622 h 5838626"/>
                <a:gd name="connsiteX419" fmla="*/ 1299718 w 4749368"/>
                <a:gd name="connsiteY419" fmla="*/ 3174774 h 5838626"/>
                <a:gd name="connsiteX420" fmla="*/ 1303391 w 4749368"/>
                <a:gd name="connsiteY420" fmla="*/ 3218841 h 5838626"/>
                <a:gd name="connsiteX421" fmla="*/ 1351130 w 4749368"/>
                <a:gd name="connsiteY421" fmla="*/ 3251892 h 5838626"/>
                <a:gd name="connsiteX422" fmla="*/ 1380509 w 4749368"/>
                <a:gd name="connsiteY422" fmla="*/ 3277598 h 5838626"/>
                <a:gd name="connsiteX423" fmla="*/ 1487005 w 4749368"/>
                <a:gd name="connsiteY423" fmla="*/ 3259237 h 5838626"/>
                <a:gd name="connsiteX424" fmla="*/ 1517302 w 4749368"/>
                <a:gd name="connsiteY424" fmla="*/ 3257171 h 5838626"/>
                <a:gd name="connsiteX425" fmla="*/ 1519910 w 4749368"/>
                <a:gd name="connsiteY425" fmla="*/ 3256821 h 5838626"/>
                <a:gd name="connsiteX426" fmla="*/ 1523728 w 4749368"/>
                <a:gd name="connsiteY426" fmla="*/ 3218841 h 5838626"/>
                <a:gd name="connsiteX427" fmla="*/ 1498022 w 4749368"/>
                <a:gd name="connsiteY427" fmla="*/ 3138051 h 5838626"/>
                <a:gd name="connsiteX428" fmla="*/ 1468644 w 4749368"/>
                <a:gd name="connsiteY428" fmla="*/ 3119690 h 5838626"/>
                <a:gd name="connsiteX429" fmla="*/ 1487005 w 4749368"/>
                <a:gd name="connsiteY429" fmla="*/ 2947092 h 5838626"/>
                <a:gd name="connsiteX430" fmla="*/ 1505366 w 4749368"/>
                <a:gd name="connsiteY430" fmla="*/ 2888335 h 5838626"/>
                <a:gd name="connsiteX431" fmla="*/ 1516383 w 4749368"/>
                <a:gd name="connsiteY431" fmla="*/ 2690032 h 5838626"/>
                <a:gd name="connsiteX432" fmla="*/ 1479660 w 4749368"/>
                <a:gd name="connsiteY432" fmla="*/ 2634947 h 5838626"/>
                <a:gd name="connsiteX433" fmla="*/ 1464971 w 4749368"/>
                <a:gd name="connsiteY433" fmla="*/ 2576191 h 5838626"/>
                <a:gd name="connsiteX434" fmla="*/ 1472316 w 4749368"/>
                <a:gd name="connsiteY434" fmla="*/ 2333820 h 5838626"/>
                <a:gd name="connsiteX435" fmla="*/ 1461299 w 4749368"/>
                <a:gd name="connsiteY435" fmla="*/ 2267718 h 5838626"/>
                <a:gd name="connsiteX436" fmla="*/ 1387853 w 4749368"/>
                <a:gd name="connsiteY436" fmla="*/ 2194273 h 5838626"/>
                <a:gd name="connsiteX437" fmla="*/ 1387853 w 4749368"/>
                <a:gd name="connsiteY437" fmla="*/ 2164894 h 5838626"/>
                <a:gd name="connsiteX438" fmla="*/ 1428248 w 4749368"/>
                <a:gd name="connsiteY438" fmla="*/ 2139188 h 5838626"/>
                <a:gd name="connsiteX439" fmla="*/ 1442938 w 4749368"/>
                <a:gd name="connsiteY439" fmla="*/ 2109810 h 5838626"/>
                <a:gd name="connsiteX440" fmla="*/ 1527400 w 4749368"/>
                <a:gd name="connsiteY440" fmla="*/ 2095121 h 5838626"/>
                <a:gd name="connsiteX441" fmla="*/ 1567795 w 4749368"/>
                <a:gd name="connsiteY441" fmla="*/ 2054726 h 5838626"/>
                <a:gd name="connsiteX442" fmla="*/ 3584751 w 4749368"/>
                <a:gd name="connsiteY442" fmla="*/ 1569885 h 5838626"/>
                <a:gd name="connsiteX443" fmla="*/ 3547863 w 4749368"/>
                <a:gd name="connsiteY443" fmla="*/ 1581834 h 5838626"/>
                <a:gd name="connsiteX444" fmla="*/ 3555916 w 4749368"/>
                <a:gd name="connsiteY444" fmla="*/ 1631580 h 5838626"/>
                <a:gd name="connsiteX445" fmla="*/ 3553889 w 4749368"/>
                <a:gd name="connsiteY445" fmla="*/ 1642872 h 5838626"/>
                <a:gd name="connsiteX446" fmla="*/ 3570962 w 4749368"/>
                <a:gd name="connsiteY446" fmla="*/ 1689088 h 5838626"/>
                <a:gd name="connsiteX447" fmla="*/ 3629151 w 4749368"/>
                <a:gd name="connsiteY447" fmla="*/ 1711255 h 5838626"/>
                <a:gd name="connsiteX448" fmla="*/ 3629996 w 4749368"/>
                <a:gd name="connsiteY448" fmla="*/ 1658326 h 5838626"/>
                <a:gd name="connsiteX449" fmla="*/ 3631877 w 4749368"/>
                <a:gd name="connsiteY449" fmla="*/ 1642369 h 5838626"/>
                <a:gd name="connsiteX450" fmla="*/ 3629259 w 4749368"/>
                <a:gd name="connsiteY450" fmla="*/ 1618029 h 5838626"/>
                <a:gd name="connsiteX451" fmla="*/ 3625449 w 4749368"/>
                <a:gd name="connsiteY451" fmla="*/ 1576292 h 5838626"/>
                <a:gd name="connsiteX452" fmla="*/ 3584751 w 4749368"/>
                <a:gd name="connsiteY452" fmla="*/ 1569885 h 5838626"/>
                <a:gd name="connsiteX453" fmla="*/ 3593822 w 4749368"/>
                <a:gd name="connsiteY453" fmla="*/ 1201755 h 5838626"/>
                <a:gd name="connsiteX454" fmla="*/ 3562649 w 4749368"/>
                <a:gd name="connsiteY454" fmla="*/ 1206950 h 5838626"/>
                <a:gd name="connsiteX455" fmla="*/ 3582045 w 4749368"/>
                <a:gd name="connsiteY455" fmla="*/ 1306702 h 5838626"/>
                <a:gd name="connsiteX456" fmla="*/ 3629151 w 4749368"/>
                <a:gd name="connsiteY456" fmla="*/ 1323328 h 5838626"/>
                <a:gd name="connsiteX457" fmla="*/ 3623609 w 4749368"/>
                <a:gd name="connsiteY457" fmla="*/ 1218033 h 5838626"/>
                <a:gd name="connsiteX458" fmla="*/ 3593822 w 4749368"/>
                <a:gd name="connsiteY458" fmla="*/ 1201755 h 5838626"/>
                <a:gd name="connsiteX459" fmla="*/ 3573733 w 4749368"/>
                <a:gd name="connsiteY459" fmla="*/ 544702 h 5838626"/>
                <a:gd name="connsiteX460" fmla="*/ 3518315 w 4749368"/>
                <a:gd name="connsiteY460" fmla="*/ 553015 h 5838626"/>
                <a:gd name="connsiteX461" fmla="*/ 3471210 w 4749368"/>
                <a:gd name="connsiteY461" fmla="*/ 589037 h 5838626"/>
                <a:gd name="connsiteX462" fmla="*/ 3494720 w 4749368"/>
                <a:gd name="connsiteY462" fmla="*/ 619950 h 5838626"/>
                <a:gd name="connsiteX463" fmla="*/ 3496341 w 4749368"/>
                <a:gd name="connsiteY463" fmla="*/ 625129 h 5838626"/>
                <a:gd name="connsiteX464" fmla="*/ 3506192 w 4749368"/>
                <a:gd name="connsiteY464" fmla="*/ 618640 h 5838626"/>
                <a:gd name="connsiteX465" fmla="*/ 3520154 w 4749368"/>
                <a:gd name="connsiteY465" fmla="*/ 620329 h 5838626"/>
                <a:gd name="connsiteX466" fmla="*/ 3584448 w 4749368"/>
                <a:gd name="connsiteY466" fmla="*/ 608444 h 5838626"/>
                <a:gd name="connsiteX467" fmla="*/ 3595013 w 4749368"/>
                <a:gd name="connsiteY467" fmla="*/ 605121 h 5838626"/>
                <a:gd name="connsiteX468" fmla="*/ 3593021 w 4749368"/>
                <a:gd name="connsiteY468" fmla="*/ 601809 h 5838626"/>
                <a:gd name="connsiteX469" fmla="*/ 3598671 w 4749368"/>
                <a:gd name="connsiteY469" fmla="*/ 558557 h 5838626"/>
                <a:gd name="connsiteX470" fmla="*/ 3573733 w 4749368"/>
                <a:gd name="connsiteY470" fmla="*/ 544702 h 5838626"/>
                <a:gd name="connsiteX471" fmla="*/ 3448025 w 4749368"/>
                <a:gd name="connsiteY471" fmla="*/ 565 h 5838626"/>
                <a:gd name="connsiteX472" fmla="*/ 3476751 w 4749368"/>
                <a:gd name="connsiteY472" fmla="*/ 1604 h 5838626"/>
                <a:gd name="connsiteX473" fmla="*/ 3579275 w 4749368"/>
                <a:gd name="connsiteY473" fmla="*/ 62564 h 5838626"/>
                <a:gd name="connsiteX474" fmla="*/ 3687341 w 4749368"/>
                <a:gd name="connsiteY474" fmla="*/ 109670 h 5838626"/>
                <a:gd name="connsiteX475" fmla="*/ 3778781 w 4749368"/>
                <a:gd name="connsiteY475" fmla="*/ 167859 h 5838626"/>
                <a:gd name="connsiteX476" fmla="*/ 3834199 w 4749368"/>
                <a:gd name="connsiteY476" fmla="*/ 231590 h 5838626"/>
                <a:gd name="connsiteX477" fmla="*/ 3850824 w 4749368"/>
                <a:gd name="connsiteY477" fmla="*/ 356280 h 5838626"/>
                <a:gd name="connsiteX478" fmla="*/ 3784322 w 4749368"/>
                <a:gd name="connsiteY478" fmla="*/ 439408 h 5838626"/>
                <a:gd name="connsiteX479" fmla="*/ 3737217 w 4749368"/>
                <a:gd name="connsiteY479" fmla="*/ 475430 h 5838626"/>
                <a:gd name="connsiteX480" fmla="*/ 3762155 w 4749368"/>
                <a:gd name="connsiteY480" fmla="*/ 503139 h 5838626"/>
                <a:gd name="connsiteX481" fmla="*/ 3771507 w 4749368"/>
                <a:gd name="connsiteY481" fmla="*/ 519245 h 5838626"/>
                <a:gd name="connsiteX482" fmla="*/ 3771906 w 4749368"/>
                <a:gd name="connsiteY482" fmla="*/ 522057 h 5838626"/>
                <a:gd name="connsiteX483" fmla="*/ 3778845 w 4749368"/>
                <a:gd name="connsiteY483" fmla="*/ 518281 h 5838626"/>
                <a:gd name="connsiteX484" fmla="*/ 3849892 w 4749368"/>
                <a:gd name="connsiteY484" fmla="*/ 481783 h 5838626"/>
                <a:gd name="connsiteX485" fmla="*/ 3908081 w 4749368"/>
                <a:gd name="connsiteY485" fmla="*/ 462387 h 5838626"/>
                <a:gd name="connsiteX486" fmla="*/ 3977354 w 4749368"/>
                <a:gd name="connsiteY486" fmla="*/ 509492 h 5838626"/>
                <a:gd name="connsiteX487" fmla="*/ 4060481 w 4749368"/>
                <a:gd name="connsiteY487" fmla="*/ 570452 h 5838626"/>
                <a:gd name="connsiteX488" fmla="*/ 4107587 w 4749368"/>
                <a:gd name="connsiteY488" fmla="*/ 670205 h 5838626"/>
                <a:gd name="connsiteX489" fmla="*/ 4057710 w 4749368"/>
                <a:gd name="connsiteY489" fmla="*/ 747790 h 5838626"/>
                <a:gd name="connsiteX490" fmla="*/ 3933019 w 4749368"/>
                <a:gd name="connsiteY490" fmla="*/ 839230 h 5838626"/>
                <a:gd name="connsiteX491" fmla="*/ 3816641 w 4749368"/>
                <a:gd name="connsiteY491" fmla="*/ 916816 h 5838626"/>
                <a:gd name="connsiteX492" fmla="*/ 3808329 w 4749368"/>
                <a:gd name="connsiteY492" fmla="*/ 986089 h 5838626"/>
                <a:gd name="connsiteX493" fmla="*/ 3836038 w 4749368"/>
                <a:gd name="connsiteY493" fmla="*/ 1030423 h 5838626"/>
                <a:gd name="connsiteX494" fmla="*/ 3838809 w 4749368"/>
                <a:gd name="connsiteY494" fmla="*/ 1130176 h 5838626"/>
                <a:gd name="connsiteX495" fmla="*/ 3866518 w 4749368"/>
                <a:gd name="connsiteY495" fmla="*/ 1221616 h 5838626"/>
                <a:gd name="connsiteX496" fmla="*/ 3877601 w 4749368"/>
                <a:gd name="connsiteY496" fmla="*/ 1360161 h 5838626"/>
                <a:gd name="connsiteX497" fmla="*/ 3883143 w 4749368"/>
                <a:gd name="connsiteY497" fmla="*/ 1554125 h 5838626"/>
                <a:gd name="connsiteX498" fmla="*/ 3885222 w 4749368"/>
                <a:gd name="connsiteY498" fmla="*/ 1587268 h 5838626"/>
                <a:gd name="connsiteX499" fmla="*/ 3887277 w 4749368"/>
                <a:gd name="connsiteY499" fmla="*/ 1603260 h 5838626"/>
                <a:gd name="connsiteX500" fmla="*/ 3892388 w 4749368"/>
                <a:gd name="connsiteY500" fmla="*/ 1619815 h 5838626"/>
                <a:gd name="connsiteX501" fmla="*/ 3911784 w 4749368"/>
                <a:gd name="connsiteY501" fmla="*/ 1691859 h 5838626"/>
                <a:gd name="connsiteX502" fmla="*/ 3917326 w 4749368"/>
                <a:gd name="connsiteY502" fmla="*/ 1808237 h 5838626"/>
                <a:gd name="connsiteX503" fmla="*/ 3909013 w 4749368"/>
                <a:gd name="connsiteY503" fmla="*/ 1907990 h 5838626"/>
                <a:gd name="connsiteX504" fmla="*/ 3922868 w 4749368"/>
                <a:gd name="connsiteY504" fmla="*/ 1966179 h 5838626"/>
                <a:gd name="connsiteX505" fmla="*/ 3914555 w 4749368"/>
                <a:gd name="connsiteY505" fmla="*/ 2049306 h 5838626"/>
                <a:gd name="connsiteX506" fmla="*/ 3909013 w 4749368"/>
                <a:gd name="connsiteY506" fmla="*/ 2104724 h 5838626"/>
                <a:gd name="connsiteX507" fmla="*/ 3907709 w 4749368"/>
                <a:gd name="connsiteY507" fmla="*/ 2117688 h 5838626"/>
                <a:gd name="connsiteX508" fmla="*/ 4000452 w 4749368"/>
                <a:gd name="connsiteY508" fmla="*/ 2108274 h 5838626"/>
                <a:gd name="connsiteX509" fmla="*/ 4084359 w 4749368"/>
                <a:gd name="connsiteY509" fmla="*/ 2107776 h 5838626"/>
                <a:gd name="connsiteX510" fmla="*/ 4324649 w 4749368"/>
                <a:gd name="connsiteY510" fmla="*/ 2122129 h 5838626"/>
                <a:gd name="connsiteX511" fmla="*/ 4468736 w 4749368"/>
                <a:gd name="connsiteY511" fmla="*/ 2122129 h 5838626"/>
                <a:gd name="connsiteX512" fmla="*/ 4604510 w 4749368"/>
                <a:gd name="connsiteY512" fmla="*/ 2210798 h 5838626"/>
                <a:gd name="connsiteX513" fmla="*/ 4690409 w 4749368"/>
                <a:gd name="connsiteY513" fmla="*/ 2341031 h 5838626"/>
                <a:gd name="connsiteX514" fmla="*/ 4734743 w 4749368"/>
                <a:gd name="connsiteY514" fmla="*/ 2440783 h 5838626"/>
                <a:gd name="connsiteX515" fmla="*/ 4748598 w 4749368"/>
                <a:gd name="connsiteY515" fmla="*/ 2534994 h 5838626"/>
                <a:gd name="connsiteX516" fmla="*/ 4715347 w 4749368"/>
                <a:gd name="connsiteY516" fmla="*/ 2626434 h 5838626"/>
                <a:gd name="connsiteX517" fmla="*/ 4651616 w 4749368"/>
                <a:gd name="connsiteY517" fmla="*/ 2695707 h 5838626"/>
                <a:gd name="connsiteX518" fmla="*/ 4540780 w 4749368"/>
                <a:gd name="connsiteY518" fmla="*/ 2781605 h 5838626"/>
                <a:gd name="connsiteX519" fmla="*/ 4421630 w 4749368"/>
                <a:gd name="connsiteY519" fmla="*/ 2856420 h 5838626"/>
                <a:gd name="connsiteX520" fmla="*/ 4274772 w 4749368"/>
                <a:gd name="connsiteY520" fmla="*/ 2889671 h 5838626"/>
                <a:gd name="connsiteX521" fmla="*/ 4058641 w 4749368"/>
                <a:gd name="connsiteY521" fmla="*/ 2895213 h 5838626"/>
                <a:gd name="connsiteX522" fmla="*/ 3914554 w 4749368"/>
                <a:gd name="connsiteY522" fmla="*/ 2803773 h 5838626"/>
                <a:gd name="connsiteX523" fmla="*/ 3895158 w 4749368"/>
                <a:gd name="connsiteY523" fmla="*/ 2764980 h 5838626"/>
                <a:gd name="connsiteX524" fmla="*/ 3879662 w 4749368"/>
                <a:gd name="connsiteY524" fmla="*/ 2760168 h 5838626"/>
                <a:gd name="connsiteX525" fmla="*/ 3872990 w 4749368"/>
                <a:gd name="connsiteY525" fmla="*/ 2767751 h 5838626"/>
                <a:gd name="connsiteX526" fmla="*/ 3767696 w 4749368"/>
                <a:gd name="connsiteY526" fmla="*/ 2812085 h 5838626"/>
                <a:gd name="connsiteX527" fmla="*/ 3676256 w 4749368"/>
                <a:gd name="connsiteY527" fmla="*/ 2784376 h 5838626"/>
                <a:gd name="connsiteX528" fmla="*/ 3598670 w 4749368"/>
                <a:gd name="connsiteY528" fmla="*/ 2806543 h 5838626"/>
                <a:gd name="connsiteX529" fmla="*/ 3468438 w 4749368"/>
                <a:gd name="connsiteY529" fmla="*/ 2812085 h 5838626"/>
                <a:gd name="connsiteX530" fmla="*/ 3399165 w 4749368"/>
                <a:gd name="connsiteY530" fmla="*/ 2864733 h 5838626"/>
                <a:gd name="connsiteX531" fmla="*/ 3313267 w 4749368"/>
                <a:gd name="connsiteY531" fmla="*/ 2873045 h 5838626"/>
                <a:gd name="connsiteX532" fmla="*/ 3219056 w 4749368"/>
                <a:gd name="connsiteY532" fmla="*/ 2795460 h 5838626"/>
                <a:gd name="connsiteX533" fmla="*/ 3152554 w 4749368"/>
                <a:gd name="connsiteY533" fmla="*/ 2684623 h 5838626"/>
                <a:gd name="connsiteX534" fmla="*/ 3122074 w 4749368"/>
                <a:gd name="connsiteY534" fmla="*/ 2576558 h 5838626"/>
                <a:gd name="connsiteX535" fmla="*/ 3086052 w 4749368"/>
                <a:gd name="connsiteY535" fmla="*/ 2507285 h 5838626"/>
                <a:gd name="connsiteX536" fmla="*/ 3158096 w 4749368"/>
                <a:gd name="connsiteY536" fmla="*/ 2493431 h 5838626"/>
                <a:gd name="connsiteX537" fmla="*/ 3169180 w 4749368"/>
                <a:gd name="connsiteY537" fmla="*/ 2457409 h 5838626"/>
                <a:gd name="connsiteX538" fmla="*/ 3213514 w 4749368"/>
                <a:gd name="connsiteY538" fmla="*/ 2457409 h 5838626"/>
                <a:gd name="connsiteX539" fmla="*/ 3255078 w 4749368"/>
                <a:gd name="connsiteY539" fmla="*/ 2476805 h 5838626"/>
                <a:gd name="connsiteX540" fmla="*/ 3260620 w 4749368"/>
                <a:gd name="connsiteY540" fmla="*/ 2501743 h 5838626"/>
                <a:gd name="connsiteX541" fmla="*/ 3329892 w 4749368"/>
                <a:gd name="connsiteY541" fmla="*/ 2504514 h 5838626"/>
                <a:gd name="connsiteX542" fmla="*/ 3415790 w 4749368"/>
                <a:gd name="connsiteY542" fmla="*/ 2476805 h 5838626"/>
                <a:gd name="connsiteX543" fmla="*/ 3604212 w 4749368"/>
                <a:gd name="connsiteY543" fmla="*/ 2421387 h 5838626"/>
                <a:gd name="connsiteX544" fmla="*/ 3620482 w 4749368"/>
                <a:gd name="connsiteY544" fmla="*/ 2403905 h 5838626"/>
                <a:gd name="connsiteX545" fmla="*/ 3598671 w 4749368"/>
                <a:gd name="connsiteY545" fmla="*/ 2403982 h 5838626"/>
                <a:gd name="connsiteX546" fmla="*/ 3512773 w 4749368"/>
                <a:gd name="connsiteY546" fmla="*/ 2351335 h 5838626"/>
                <a:gd name="connsiteX547" fmla="*/ 3465149 w 4749368"/>
                <a:gd name="connsiteY547" fmla="*/ 2339905 h 5838626"/>
                <a:gd name="connsiteX548" fmla="*/ 3439828 w 4749368"/>
                <a:gd name="connsiteY548" fmla="*/ 2334953 h 5838626"/>
                <a:gd name="connsiteX549" fmla="*/ 3430122 w 4749368"/>
                <a:gd name="connsiteY549" fmla="*/ 2337437 h 5838626"/>
                <a:gd name="connsiteX550" fmla="*/ 3368685 w 4749368"/>
                <a:gd name="connsiteY550" fmla="*/ 2352114 h 5838626"/>
                <a:gd name="connsiteX551" fmla="*/ 3205201 w 4749368"/>
                <a:gd name="connsiteY551" fmla="*/ 2379823 h 5838626"/>
                <a:gd name="connsiteX552" fmla="*/ 3061114 w 4749368"/>
                <a:gd name="connsiteY552" fmla="*/ 2446325 h 5838626"/>
                <a:gd name="connsiteX553" fmla="*/ 2897630 w 4749368"/>
                <a:gd name="connsiteY553" fmla="*/ 2537765 h 5838626"/>
                <a:gd name="connsiteX554" fmla="*/ 2922569 w 4749368"/>
                <a:gd name="connsiteY554" fmla="*/ 2626434 h 5838626"/>
                <a:gd name="connsiteX555" fmla="*/ 3002925 w 4749368"/>
                <a:gd name="connsiteY555" fmla="*/ 2776063 h 5838626"/>
                <a:gd name="connsiteX556" fmla="*/ 3036176 w 4749368"/>
                <a:gd name="connsiteY556" fmla="*/ 2856420 h 5838626"/>
                <a:gd name="connsiteX557" fmla="*/ 3038947 w 4749368"/>
                <a:gd name="connsiteY557" fmla="*/ 2906296 h 5838626"/>
                <a:gd name="connsiteX558" fmla="*/ 2986300 w 4749368"/>
                <a:gd name="connsiteY558" fmla="*/ 2931234 h 5838626"/>
                <a:gd name="connsiteX559" fmla="*/ 2911485 w 4749368"/>
                <a:gd name="connsiteY559" fmla="*/ 2906296 h 5838626"/>
                <a:gd name="connsiteX560" fmla="*/ 2800649 w 4749368"/>
                <a:gd name="connsiteY560" fmla="*/ 2745583 h 5838626"/>
                <a:gd name="connsiteX561" fmla="*/ 2714750 w 4749368"/>
                <a:gd name="connsiteY561" fmla="*/ 2587642 h 5838626"/>
                <a:gd name="connsiteX562" fmla="*/ 2675958 w 4749368"/>
                <a:gd name="connsiteY562" fmla="*/ 2501743 h 5838626"/>
                <a:gd name="connsiteX563" fmla="*/ 2662103 w 4749368"/>
                <a:gd name="connsiteY563" fmla="*/ 2390907 h 5838626"/>
                <a:gd name="connsiteX564" fmla="*/ 2703667 w 4749368"/>
                <a:gd name="connsiteY564" fmla="*/ 2335489 h 5838626"/>
                <a:gd name="connsiteX565" fmla="*/ 2720292 w 4749368"/>
                <a:gd name="connsiteY565" fmla="*/ 2282842 h 5838626"/>
                <a:gd name="connsiteX566" fmla="*/ 2800649 w 4749368"/>
                <a:gd name="connsiteY566" fmla="*/ 2332718 h 5838626"/>
                <a:gd name="connsiteX567" fmla="*/ 2833900 w 4749368"/>
                <a:gd name="connsiteY567" fmla="*/ 2363198 h 5838626"/>
                <a:gd name="connsiteX568" fmla="*/ 2847754 w 4749368"/>
                <a:gd name="connsiteY568" fmla="*/ 2415845 h 5838626"/>
                <a:gd name="connsiteX569" fmla="*/ 2872692 w 4749368"/>
                <a:gd name="connsiteY569" fmla="*/ 2451867 h 5838626"/>
                <a:gd name="connsiteX570" fmla="*/ 3033405 w 4749368"/>
                <a:gd name="connsiteY570" fmla="*/ 2371511 h 5838626"/>
                <a:gd name="connsiteX571" fmla="*/ 3188576 w 4749368"/>
                <a:gd name="connsiteY571" fmla="*/ 2313322 h 5838626"/>
                <a:gd name="connsiteX572" fmla="*/ 3249190 w 4749368"/>
                <a:gd name="connsiteY572" fmla="*/ 2297736 h 5838626"/>
                <a:gd name="connsiteX573" fmla="*/ 3283191 w 4749368"/>
                <a:gd name="connsiteY573" fmla="*/ 2289596 h 5838626"/>
                <a:gd name="connsiteX574" fmla="*/ 3266162 w 4749368"/>
                <a:gd name="connsiteY574" fmla="*/ 2282062 h 5838626"/>
                <a:gd name="connsiteX575" fmla="*/ 3263391 w 4749368"/>
                <a:gd name="connsiteY575" fmla="*/ 2240499 h 5838626"/>
                <a:gd name="connsiteX576" fmla="*/ 3177493 w 4749368"/>
                <a:gd name="connsiteY576" fmla="*/ 2237728 h 5838626"/>
                <a:gd name="connsiteX577" fmla="*/ 3033406 w 4749368"/>
                <a:gd name="connsiteY577" fmla="*/ 2268208 h 5838626"/>
                <a:gd name="connsiteX578" fmla="*/ 3000155 w 4749368"/>
                <a:gd name="connsiteY578" fmla="*/ 2257124 h 5838626"/>
                <a:gd name="connsiteX579" fmla="*/ 3033406 w 4749368"/>
                <a:gd name="connsiteY579" fmla="*/ 2196164 h 5838626"/>
                <a:gd name="connsiteX580" fmla="*/ 3166410 w 4749368"/>
                <a:gd name="connsiteY580" fmla="*/ 2179539 h 5838626"/>
                <a:gd name="connsiteX581" fmla="*/ 3219057 w 4749368"/>
                <a:gd name="connsiteY581" fmla="*/ 2168455 h 5838626"/>
                <a:gd name="connsiteX582" fmla="*/ 3260621 w 4749368"/>
                <a:gd name="connsiteY582" fmla="*/ 2137975 h 5838626"/>
                <a:gd name="connsiteX583" fmla="*/ 3274475 w 4749368"/>
                <a:gd name="connsiteY583" fmla="*/ 2038222 h 5838626"/>
                <a:gd name="connsiteX584" fmla="*/ 3299413 w 4749368"/>
                <a:gd name="connsiteY584" fmla="*/ 1991117 h 5838626"/>
                <a:gd name="connsiteX585" fmla="*/ 3346519 w 4749368"/>
                <a:gd name="connsiteY585" fmla="*/ 1919073 h 5838626"/>
                <a:gd name="connsiteX586" fmla="*/ 3338206 w 4749368"/>
                <a:gd name="connsiteY586" fmla="*/ 1802695 h 5838626"/>
                <a:gd name="connsiteX587" fmla="*/ 3352061 w 4749368"/>
                <a:gd name="connsiteY587" fmla="*/ 1650295 h 5838626"/>
                <a:gd name="connsiteX588" fmla="*/ 3349485 w 4749368"/>
                <a:gd name="connsiteY588" fmla="*/ 1617109 h 5838626"/>
                <a:gd name="connsiteX589" fmla="*/ 3347837 w 4749368"/>
                <a:gd name="connsiteY589" fmla="*/ 1608652 h 5838626"/>
                <a:gd name="connsiteX590" fmla="*/ 3342816 w 4749368"/>
                <a:gd name="connsiteY590" fmla="*/ 1604001 h 5838626"/>
                <a:gd name="connsiteX591" fmla="*/ 3337274 w 4749368"/>
                <a:gd name="connsiteY591" fmla="*/ 1440518 h 5838626"/>
                <a:gd name="connsiteX592" fmla="*/ 3370525 w 4749368"/>
                <a:gd name="connsiteY592" fmla="*/ 1307514 h 5838626"/>
                <a:gd name="connsiteX593" fmla="*/ 3340045 w 4749368"/>
                <a:gd name="connsiteY593" fmla="*/ 1174510 h 5838626"/>
                <a:gd name="connsiteX594" fmla="*/ 3331732 w 4749368"/>
                <a:gd name="connsiteY594" fmla="*/ 1096925 h 5838626"/>
                <a:gd name="connsiteX595" fmla="*/ 3193187 w 4749368"/>
                <a:gd name="connsiteY595" fmla="*/ 1094154 h 5838626"/>
                <a:gd name="connsiteX596" fmla="*/ 2918867 w 4749368"/>
                <a:gd name="connsiteY596" fmla="*/ 1130176 h 5838626"/>
                <a:gd name="connsiteX597" fmla="*/ 2780321 w 4749368"/>
                <a:gd name="connsiteY597" fmla="*/ 1016569 h 5838626"/>
                <a:gd name="connsiteX598" fmla="*/ 2752612 w 4749368"/>
                <a:gd name="connsiteY598" fmla="*/ 961150 h 5838626"/>
                <a:gd name="connsiteX599" fmla="*/ 2760925 w 4749368"/>
                <a:gd name="connsiteY599" fmla="*/ 902961 h 5838626"/>
                <a:gd name="connsiteX600" fmla="*/ 2816343 w 4749368"/>
                <a:gd name="connsiteY600" fmla="*/ 905732 h 5838626"/>
                <a:gd name="connsiteX601" fmla="*/ 2860678 w 4749368"/>
                <a:gd name="connsiteY601" fmla="*/ 944525 h 5838626"/>
                <a:gd name="connsiteX602" fmla="*/ 2927179 w 4749368"/>
                <a:gd name="connsiteY602" fmla="*/ 952838 h 5838626"/>
                <a:gd name="connsiteX603" fmla="*/ 3010307 w 4749368"/>
                <a:gd name="connsiteY603" fmla="*/ 911274 h 5838626"/>
                <a:gd name="connsiteX604" fmla="*/ 3079579 w 4749368"/>
                <a:gd name="connsiteY604" fmla="*/ 905732 h 5838626"/>
                <a:gd name="connsiteX605" fmla="*/ 3171019 w 4749368"/>
                <a:gd name="connsiteY605" fmla="*/ 861398 h 5838626"/>
                <a:gd name="connsiteX606" fmla="*/ 3295710 w 4749368"/>
                <a:gd name="connsiteY606" fmla="*/ 817063 h 5838626"/>
                <a:gd name="connsiteX607" fmla="*/ 3378838 w 4749368"/>
                <a:gd name="connsiteY607" fmla="*/ 720081 h 5838626"/>
                <a:gd name="connsiteX608" fmla="*/ 3389189 w 4749368"/>
                <a:gd name="connsiteY608" fmla="*/ 710831 h 5838626"/>
                <a:gd name="connsiteX609" fmla="*/ 3385311 w 4749368"/>
                <a:gd name="connsiteY609" fmla="*/ 708186 h 5838626"/>
                <a:gd name="connsiteX610" fmla="*/ 3365915 w 4749368"/>
                <a:gd name="connsiteY610" fmla="*/ 575182 h 5838626"/>
                <a:gd name="connsiteX611" fmla="*/ 3332664 w 4749368"/>
                <a:gd name="connsiteY611" fmla="*/ 456033 h 5838626"/>
                <a:gd name="connsiteX612" fmla="*/ 3230141 w 4749368"/>
                <a:gd name="connsiteY612" fmla="*/ 267611 h 5838626"/>
                <a:gd name="connsiteX613" fmla="*/ 3144242 w 4749368"/>
                <a:gd name="connsiteY613" fmla="*/ 131837 h 5838626"/>
                <a:gd name="connsiteX614" fmla="*/ 3105450 w 4749368"/>
                <a:gd name="connsiteY614" fmla="*/ 48710 h 5838626"/>
                <a:gd name="connsiteX615" fmla="*/ 3216286 w 4749368"/>
                <a:gd name="connsiteY615" fmla="*/ 23771 h 5838626"/>
                <a:gd name="connsiteX616" fmla="*/ 3354831 w 4749368"/>
                <a:gd name="connsiteY616" fmla="*/ 18230 h 5838626"/>
                <a:gd name="connsiteX617" fmla="*/ 3448025 w 4749368"/>
                <a:gd name="connsiteY617" fmla="*/ 565 h 583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Lst>
              <a:rect l="l" t="t" r="r" b="b"/>
              <a:pathLst>
                <a:path w="4749368" h="5838626">
                  <a:moveTo>
                    <a:pt x="2026832" y="3343699"/>
                  </a:moveTo>
                  <a:cubicBezTo>
                    <a:pt x="2011225" y="3344158"/>
                    <a:pt x="2005601" y="3350126"/>
                    <a:pt x="1981301" y="3359278"/>
                  </a:cubicBezTo>
                  <a:lnTo>
                    <a:pt x="1973289" y="3361847"/>
                  </a:lnTo>
                  <a:lnTo>
                    <a:pt x="1971747" y="3369405"/>
                  </a:lnTo>
                  <a:cubicBezTo>
                    <a:pt x="1968075" y="3402456"/>
                    <a:pt x="1981540" y="3408577"/>
                    <a:pt x="1982764" y="3428162"/>
                  </a:cubicBezTo>
                  <a:cubicBezTo>
                    <a:pt x="1983988" y="3447747"/>
                    <a:pt x="1984600" y="3458764"/>
                    <a:pt x="1979092" y="3486918"/>
                  </a:cubicBezTo>
                  <a:cubicBezTo>
                    <a:pt x="1973584" y="3515072"/>
                    <a:pt x="1945429" y="3561588"/>
                    <a:pt x="1949713" y="3597087"/>
                  </a:cubicBezTo>
                  <a:cubicBezTo>
                    <a:pt x="1952926" y="3623711"/>
                    <a:pt x="1974731" y="3626236"/>
                    <a:pt x="1991113" y="3657336"/>
                  </a:cubicBezTo>
                  <a:lnTo>
                    <a:pt x="1992504" y="3661663"/>
                  </a:lnTo>
                  <a:lnTo>
                    <a:pt x="2008470" y="3626465"/>
                  </a:lnTo>
                  <a:cubicBezTo>
                    <a:pt x="2034788" y="3575665"/>
                    <a:pt x="2088037" y="3502832"/>
                    <a:pt x="2103950" y="3464885"/>
                  </a:cubicBezTo>
                  <a:cubicBezTo>
                    <a:pt x="2119863" y="3426938"/>
                    <a:pt x="2108846" y="3415309"/>
                    <a:pt x="2103950" y="3398784"/>
                  </a:cubicBezTo>
                  <a:cubicBezTo>
                    <a:pt x="2099054" y="3382259"/>
                    <a:pt x="2087424" y="3374914"/>
                    <a:pt x="2074571" y="3365733"/>
                  </a:cubicBezTo>
                  <a:cubicBezTo>
                    <a:pt x="2061718" y="3356552"/>
                    <a:pt x="2047642" y="3343087"/>
                    <a:pt x="2026832" y="3343699"/>
                  </a:cubicBezTo>
                  <a:close/>
                  <a:moveTo>
                    <a:pt x="3836449" y="3027696"/>
                  </a:moveTo>
                  <a:cubicBezTo>
                    <a:pt x="3856365" y="3026714"/>
                    <a:pt x="3877378" y="3028215"/>
                    <a:pt x="3895158" y="3033757"/>
                  </a:cubicBezTo>
                  <a:cubicBezTo>
                    <a:pt x="3930718" y="3044841"/>
                    <a:pt x="3960736" y="3078554"/>
                    <a:pt x="3997681" y="3103030"/>
                  </a:cubicBezTo>
                  <a:cubicBezTo>
                    <a:pt x="4034626" y="3127506"/>
                    <a:pt x="4093739" y="3157986"/>
                    <a:pt x="4116830" y="3180615"/>
                  </a:cubicBezTo>
                  <a:cubicBezTo>
                    <a:pt x="4139921" y="3203244"/>
                    <a:pt x="4144540" y="3218946"/>
                    <a:pt x="4136227" y="3238804"/>
                  </a:cubicBezTo>
                  <a:cubicBezTo>
                    <a:pt x="4127914" y="3258662"/>
                    <a:pt x="4084041" y="3278520"/>
                    <a:pt x="4066954" y="3299764"/>
                  </a:cubicBezTo>
                  <a:cubicBezTo>
                    <a:pt x="4049867" y="3321008"/>
                    <a:pt x="4037398" y="3350564"/>
                    <a:pt x="4033703" y="3366266"/>
                  </a:cubicBezTo>
                  <a:cubicBezTo>
                    <a:pt x="4030009" y="3381968"/>
                    <a:pt x="4033703" y="3388895"/>
                    <a:pt x="4044787" y="3393975"/>
                  </a:cubicBezTo>
                  <a:cubicBezTo>
                    <a:pt x="4055871" y="3399055"/>
                    <a:pt x="4084965" y="3402288"/>
                    <a:pt x="4100205" y="3396746"/>
                  </a:cubicBezTo>
                  <a:cubicBezTo>
                    <a:pt x="4115445" y="3391204"/>
                    <a:pt x="4120063" y="3372270"/>
                    <a:pt x="4136227" y="3360724"/>
                  </a:cubicBezTo>
                  <a:cubicBezTo>
                    <a:pt x="4152391" y="3349178"/>
                    <a:pt x="4177791" y="3333938"/>
                    <a:pt x="4197187" y="3327473"/>
                  </a:cubicBezTo>
                  <a:cubicBezTo>
                    <a:pt x="4216583" y="3321008"/>
                    <a:pt x="4229052" y="3315005"/>
                    <a:pt x="4252605" y="3321932"/>
                  </a:cubicBezTo>
                  <a:cubicBezTo>
                    <a:pt x="4276158" y="3328859"/>
                    <a:pt x="4318645" y="3350564"/>
                    <a:pt x="4338503" y="3369037"/>
                  </a:cubicBezTo>
                  <a:cubicBezTo>
                    <a:pt x="4358361" y="3387510"/>
                    <a:pt x="4377296" y="3411524"/>
                    <a:pt x="4371754" y="3432768"/>
                  </a:cubicBezTo>
                  <a:cubicBezTo>
                    <a:pt x="4366212" y="3454012"/>
                    <a:pt x="4336194" y="3475717"/>
                    <a:pt x="4305252" y="3496499"/>
                  </a:cubicBezTo>
                  <a:cubicBezTo>
                    <a:pt x="4274310" y="3517281"/>
                    <a:pt x="4225357" y="3535754"/>
                    <a:pt x="4186103" y="3557459"/>
                  </a:cubicBezTo>
                  <a:cubicBezTo>
                    <a:pt x="4146849" y="3579164"/>
                    <a:pt x="4102052" y="3602717"/>
                    <a:pt x="4069725" y="3626732"/>
                  </a:cubicBezTo>
                  <a:cubicBezTo>
                    <a:pt x="4037398" y="3650746"/>
                    <a:pt x="4005533" y="3678917"/>
                    <a:pt x="3992140" y="3701546"/>
                  </a:cubicBezTo>
                  <a:cubicBezTo>
                    <a:pt x="3978747" y="3724175"/>
                    <a:pt x="3981518" y="3745881"/>
                    <a:pt x="3989369" y="3762506"/>
                  </a:cubicBezTo>
                  <a:cubicBezTo>
                    <a:pt x="3997220" y="3779131"/>
                    <a:pt x="4016616" y="3793910"/>
                    <a:pt x="4039245" y="3801299"/>
                  </a:cubicBezTo>
                  <a:cubicBezTo>
                    <a:pt x="4061874" y="3808688"/>
                    <a:pt x="4088659" y="3811459"/>
                    <a:pt x="4125143" y="3806841"/>
                  </a:cubicBezTo>
                  <a:cubicBezTo>
                    <a:pt x="4161627" y="3802223"/>
                    <a:pt x="4219354" y="3780979"/>
                    <a:pt x="4258147" y="3773590"/>
                  </a:cubicBezTo>
                  <a:cubicBezTo>
                    <a:pt x="4296940" y="3766201"/>
                    <a:pt x="4333886" y="3768510"/>
                    <a:pt x="4357900" y="3762506"/>
                  </a:cubicBezTo>
                  <a:cubicBezTo>
                    <a:pt x="4381914" y="3756502"/>
                    <a:pt x="4380991" y="3740339"/>
                    <a:pt x="4402234" y="3737568"/>
                  </a:cubicBezTo>
                  <a:cubicBezTo>
                    <a:pt x="4423477" y="3734797"/>
                    <a:pt x="4455343" y="3750961"/>
                    <a:pt x="4485361" y="3745881"/>
                  </a:cubicBezTo>
                  <a:cubicBezTo>
                    <a:pt x="4515379" y="3740801"/>
                    <a:pt x="4553248" y="3705241"/>
                    <a:pt x="4582343" y="3707088"/>
                  </a:cubicBezTo>
                  <a:cubicBezTo>
                    <a:pt x="4611438" y="3708935"/>
                    <a:pt x="4633605" y="3730640"/>
                    <a:pt x="4659929" y="3756964"/>
                  </a:cubicBezTo>
                  <a:cubicBezTo>
                    <a:pt x="4686253" y="3783288"/>
                    <a:pt x="4740285" y="3838706"/>
                    <a:pt x="4740285" y="3865030"/>
                  </a:cubicBezTo>
                  <a:cubicBezTo>
                    <a:pt x="4740285" y="3891354"/>
                    <a:pt x="4697798" y="3904746"/>
                    <a:pt x="4659929" y="3914906"/>
                  </a:cubicBezTo>
                  <a:cubicBezTo>
                    <a:pt x="4622060" y="3925066"/>
                    <a:pt x="4573106" y="3925990"/>
                    <a:pt x="4513070" y="3925990"/>
                  </a:cubicBezTo>
                  <a:cubicBezTo>
                    <a:pt x="4453034" y="3925990"/>
                    <a:pt x="4348663" y="3914444"/>
                    <a:pt x="4299710" y="3914906"/>
                  </a:cubicBezTo>
                  <a:cubicBezTo>
                    <a:pt x="4250757" y="3915368"/>
                    <a:pt x="4219354" y="3928761"/>
                    <a:pt x="4219354" y="3928761"/>
                  </a:cubicBezTo>
                  <a:cubicBezTo>
                    <a:pt x="4190721" y="3933841"/>
                    <a:pt x="4159318" y="3934764"/>
                    <a:pt x="4127914" y="3945386"/>
                  </a:cubicBezTo>
                  <a:cubicBezTo>
                    <a:pt x="4096510" y="3956008"/>
                    <a:pt x="4051714" y="3973557"/>
                    <a:pt x="4030932" y="3992492"/>
                  </a:cubicBezTo>
                  <a:cubicBezTo>
                    <a:pt x="4010150" y="4011427"/>
                    <a:pt x="4012921" y="4022971"/>
                    <a:pt x="4003223" y="4058993"/>
                  </a:cubicBezTo>
                  <a:cubicBezTo>
                    <a:pt x="3993525" y="4095015"/>
                    <a:pt x="3970896" y="4177680"/>
                    <a:pt x="3972743" y="4208622"/>
                  </a:cubicBezTo>
                  <a:cubicBezTo>
                    <a:pt x="3974590" y="4239564"/>
                    <a:pt x="3999991" y="4241411"/>
                    <a:pt x="4014307" y="4244644"/>
                  </a:cubicBezTo>
                  <a:cubicBezTo>
                    <a:pt x="4028623" y="4247877"/>
                    <a:pt x="4053099" y="4243259"/>
                    <a:pt x="4058641" y="4228019"/>
                  </a:cubicBezTo>
                  <a:cubicBezTo>
                    <a:pt x="4064183" y="4212779"/>
                    <a:pt x="4047096" y="4177218"/>
                    <a:pt x="4047558" y="4153204"/>
                  </a:cubicBezTo>
                  <a:cubicBezTo>
                    <a:pt x="4048020" y="4129190"/>
                    <a:pt x="4053561" y="4098248"/>
                    <a:pt x="4061412" y="4083932"/>
                  </a:cubicBezTo>
                  <a:cubicBezTo>
                    <a:pt x="4069263" y="4069616"/>
                    <a:pt x="4087736" y="4077004"/>
                    <a:pt x="4094663" y="4067306"/>
                  </a:cubicBezTo>
                  <a:cubicBezTo>
                    <a:pt x="4101590" y="4057608"/>
                    <a:pt x="4087274" y="4034055"/>
                    <a:pt x="4102976" y="4025742"/>
                  </a:cubicBezTo>
                  <a:cubicBezTo>
                    <a:pt x="4118678" y="4017429"/>
                    <a:pt x="4158856" y="4021125"/>
                    <a:pt x="4188874" y="4017430"/>
                  </a:cubicBezTo>
                  <a:cubicBezTo>
                    <a:pt x="4218892" y="4013735"/>
                    <a:pt x="4261841" y="3996186"/>
                    <a:pt x="4283085" y="4003575"/>
                  </a:cubicBezTo>
                  <a:cubicBezTo>
                    <a:pt x="4304329" y="4010964"/>
                    <a:pt x="4309871" y="4043753"/>
                    <a:pt x="4316336" y="4061764"/>
                  </a:cubicBezTo>
                  <a:cubicBezTo>
                    <a:pt x="4322801" y="4079775"/>
                    <a:pt x="4314951" y="4094554"/>
                    <a:pt x="4321878" y="4111641"/>
                  </a:cubicBezTo>
                  <a:cubicBezTo>
                    <a:pt x="4328805" y="4128728"/>
                    <a:pt x="4353282" y="4141197"/>
                    <a:pt x="4357900" y="4164288"/>
                  </a:cubicBezTo>
                  <a:cubicBezTo>
                    <a:pt x="4362518" y="4187379"/>
                    <a:pt x="4369445" y="4223401"/>
                    <a:pt x="4349587" y="4250186"/>
                  </a:cubicBezTo>
                  <a:cubicBezTo>
                    <a:pt x="4329729" y="4276971"/>
                    <a:pt x="4277081" y="4292212"/>
                    <a:pt x="4238750" y="4325001"/>
                  </a:cubicBezTo>
                  <a:cubicBezTo>
                    <a:pt x="4200419" y="4357790"/>
                    <a:pt x="4161626" y="4395659"/>
                    <a:pt x="4119601" y="4446921"/>
                  </a:cubicBezTo>
                  <a:cubicBezTo>
                    <a:pt x="4077576" y="4498183"/>
                    <a:pt x="4029547" y="4574844"/>
                    <a:pt x="3986598" y="4632571"/>
                  </a:cubicBezTo>
                  <a:cubicBezTo>
                    <a:pt x="3943649" y="4690298"/>
                    <a:pt x="3906242" y="4754030"/>
                    <a:pt x="3861907" y="4793284"/>
                  </a:cubicBezTo>
                  <a:lnTo>
                    <a:pt x="3856313" y="4797324"/>
                  </a:lnTo>
                  <a:lnTo>
                    <a:pt x="3834025" y="4829220"/>
                  </a:lnTo>
                  <a:cubicBezTo>
                    <a:pt x="3804758" y="4869225"/>
                    <a:pt x="3765619" y="4918322"/>
                    <a:pt x="3739987" y="4948455"/>
                  </a:cubicBezTo>
                  <a:cubicBezTo>
                    <a:pt x="3705812" y="4988633"/>
                    <a:pt x="3691496" y="4995099"/>
                    <a:pt x="3654089" y="5034353"/>
                  </a:cubicBezTo>
                  <a:cubicBezTo>
                    <a:pt x="3616682" y="5073607"/>
                    <a:pt x="3558492" y="5147498"/>
                    <a:pt x="3515543" y="5183982"/>
                  </a:cubicBezTo>
                  <a:cubicBezTo>
                    <a:pt x="3472594" y="5220466"/>
                    <a:pt x="3441190" y="5225546"/>
                    <a:pt x="3396394" y="5253255"/>
                  </a:cubicBezTo>
                  <a:cubicBezTo>
                    <a:pt x="3351598" y="5280964"/>
                    <a:pt x="3288790" y="5323913"/>
                    <a:pt x="3246765" y="5350237"/>
                  </a:cubicBezTo>
                  <a:cubicBezTo>
                    <a:pt x="3204740" y="5376561"/>
                    <a:pt x="3183957" y="5393186"/>
                    <a:pt x="3144241" y="5411197"/>
                  </a:cubicBezTo>
                  <a:cubicBezTo>
                    <a:pt x="3104525" y="5429208"/>
                    <a:pt x="3047260" y="5442138"/>
                    <a:pt x="3008467" y="5458302"/>
                  </a:cubicBezTo>
                  <a:cubicBezTo>
                    <a:pt x="2969674" y="5474466"/>
                    <a:pt x="2943350" y="5502175"/>
                    <a:pt x="2911485" y="5508179"/>
                  </a:cubicBezTo>
                  <a:cubicBezTo>
                    <a:pt x="2879619" y="5514183"/>
                    <a:pt x="2827896" y="5506793"/>
                    <a:pt x="2817274" y="5494324"/>
                  </a:cubicBezTo>
                  <a:cubicBezTo>
                    <a:pt x="2806652" y="5481855"/>
                    <a:pt x="2826510" y="5451837"/>
                    <a:pt x="2847754" y="5433364"/>
                  </a:cubicBezTo>
                  <a:cubicBezTo>
                    <a:pt x="2868998" y="5414891"/>
                    <a:pt x="2911485" y="5409350"/>
                    <a:pt x="2944736" y="5383488"/>
                  </a:cubicBezTo>
                  <a:cubicBezTo>
                    <a:pt x="2977987" y="5357626"/>
                    <a:pt x="3014933" y="5305440"/>
                    <a:pt x="3047260" y="5278193"/>
                  </a:cubicBezTo>
                  <a:cubicBezTo>
                    <a:pt x="3079587" y="5250946"/>
                    <a:pt x="3138700" y="5220004"/>
                    <a:pt x="3138700" y="5220004"/>
                  </a:cubicBezTo>
                  <a:cubicBezTo>
                    <a:pt x="3172874" y="5197837"/>
                    <a:pt x="3218594" y="5165972"/>
                    <a:pt x="3252307" y="5145190"/>
                  </a:cubicBezTo>
                  <a:cubicBezTo>
                    <a:pt x="3286020" y="5124408"/>
                    <a:pt x="3311420" y="5121637"/>
                    <a:pt x="3340976" y="5095313"/>
                  </a:cubicBezTo>
                  <a:cubicBezTo>
                    <a:pt x="3370532" y="5068989"/>
                    <a:pt x="3397780" y="5014495"/>
                    <a:pt x="3429645" y="4987248"/>
                  </a:cubicBezTo>
                  <a:cubicBezTo>
                    <a:pt x="3461510" y="4960001"/>
                    <a:pt x="3510926" y="4951226"/>
                    <a:pt x="3532169" y="4931830"/>
                  </a:cubicBezTo>
                  <a:cubicBezTo>
                    <a:pt x="3553412" y="4912434"/>
                    <a:pt x="3544638" y="4890728"/>
                    <a:pt x="3557107" y="4870870"/>
                  </a:cubicBezTo>
                  <a:cubicBezTo>
                    <a:pt x="3569576" y="4851012"/>
                    <a:pt x="3588511" y="4836696"/>
                    <a:pt x="3606983" y="4812681"/>
                  </a:cubicBezTo>
                  <a:cubicBezTo>
                    <a:pt x="3625456" y="4788666"/>
                    <a:pt x="3650855" y="4757262"/>
                    <a:pt x="3667942" y="4726782"/>
                  </a:cubicBezTo>
                  <a:lnTo>
                    <a:pt x="3673448" y="4708475"/>
                  </a:lnTo>
                  <a:cubicBezTo>
                    <a:pt x="3673439" y="4702751"/>
                    <a:pt x="3673429" y="4697026"/>
                    <a:pt x="3673420" y="4691302"/>
                  </a:cubicBezTo>
                  <a:cubicBezTo>
                    <a:pt x="3676083" y="4646686"/>
                    <a:pt x="3684915" y="4594471"/>
                    <a:pt x="3681798" y="4563299"/>
                  </a:cubicBezTo>
                  <a:cubicBezTo>
                    <a:pt x="3677642" y="4521736"/>
                    <a:pt x="3669791" y="4496797"/>
                    <a:pt x="3648547" y="4482942"/>
                  </a:cubicBezTo>
                  <a:cubicBezTo>
                    <a:pt x="3627303" y="4469088"/>
                    <a:pt x="3591281" y="4471397"/>
                    <a:pt x="3554336" y="4480172"/>
                  </a:cubicBezTo>
                  <a:cubicBezTo>
                    <a:pt x="3517391" y="4488947"/>
                    <a:pt x="3465205" y="4524968"/>
                    <a:pt x="3426874" y="4535590"/>
                  </a:cubicBezTo>
                  <a:cubicBezTo>
                    <a:pt x="3388543" y="4546212"/>
                    <a:pt x="3352059" y="4536975"/>
                    <a:pt x="3324350" y="4543902"/>
                  </a:cubicBezTo>
                  <a:cubicBezTo>
                    <a:pt x="3296641" y="4550829"/>
                    <a:pt x="3260620" y="4577153"/>
                    <a:pt x="3260620" y="4577153"/>
                  </a:cubicBezTo>
                  <a:cubicBezTo>
                    <a:pt x="3235682" y="4590084"/>
                    <a:pt x="3201968" y="4624259"/>
                    <a:pt x="3174721" y="4621488"/>
                  </a:cubicBezTo>
                  <a:cubicBezTo>
                    <a:pt x="3147474" y="4618717"/>
                    <a:pt x="3104063" y="4576692"/>
                    <a:pt x="3097136" y="4560528"/>
                  </a:cubicBezTo>
                  <a:cubicBezTo>
                    <a:pt x="3090209" y="4544364"/>
                    <a:pt x="3110991" y="4540208"/>
                    <a:pt x="3133158" y="4524506"/>
                  </a:cubicBezTo>
                  <a:cubicBezTo>
                    <a:pt x="3155325" y="4508804"/>
                    <a:pt x="3198737" y="4481095"/>
                    <a:pt x="3230140" y="4466317"/>
                  </a:cubicBezTo>
                  <a:cubicBezTo>
                    <a:pt x="3261543" y="4451539"/>
                    <a:pt x="3294795" y="4448768"/>
                    <a:pt x="3321580" y="4435837"/>
                  </a:cubicBezTo>
                  <a:cubicBezTo>
                    <a:pt x="3348365" y="4422906"/>
                    <a:pt x="3368685" y="4400739"/>
                    <a:pt x="3390852" y="4388732"/>
                  </a:cubicBezTo>
                  <a:cubicBezTo>
                    <a:pt x="3413019" y="4376725"/>
                    <a:pt x="3432878" y="4375800"/>
                    <a:pt x="3454583" y="4363793"/>
                  </a:cubicBezTo>
                  <a:cubicBezTo>
                    <a:pt x="3476288" y="4351786"/>
                    <a:pt x="3499380" y="4323153"/>
                    <a:pt x="3521085" y="4316688"/>
                  </a:cubicBezTo>
                  <a:cubicBezTo>
                    <a:pt x="3542790" y="4310223"/>
                    <a:pt x="3563111" y="4314841"/>
                    <a:pt x="3584816" y="4325001"/>
                  </a:cubicBezTo>
                  <a:cubicBezTo>
                    <a:pt x="3606521" y="4335161"/>
                    <a:pt x="3635154" y="4363332"/>
                    <a:pt x="3651318" y="4377648"/>
                  </a:cubicBezTo>
                  <a:cubicBezTo>
                    <a:pt x="3667482" y="4391964"/>
                    <a:pt x="3668867" y="4404895"/>
                    <a:pt x="3681798" y="4410899"/>
                  </a:cubicBezTo>
                  <a:cubicBezTo>
                    <a:pt x="3694729" y="4416903"/>
                    <a:pt x="3724285" y="4422906"/>
                    <a:pt x="3728903" y="4413670"/>
                  </a:cubicBezTo>
                  <a:cubicBezTo>
                    <a:pt x="3733521" y="4404434"/>
                    <a:pt x="3713201" y="4373954"/>
                    <a:pt x="3709507" y="4355481"/>
                  </a:cubicBezTo>
                  <a:cubicBezTo>
                    <a:pt x="3705813" y="4337008"/>
                    <a:pt x="3709969" y="4320844"/>
                    <a:pt x="3706736" y="4302833"/>
                  </a:cubicBezTo>
                  <a:cubicBezTo>
                    <a:pt x="3703503" y="4284822"/>
                    <a:pt x="3690573" y="4266810"/>
                    <a:pt x="3690111" y="4247414"/>
                  </a:cubicBezTo>
                  <a:cubicBezTo>
                    <a:pt x="3689649" y="4228018"/>
                    <a:pt x="3703043" y="4206313"/>
                    <a:pt x="3703966" y="4186455"/>
                  </a:cubicBezTo>
                  <a:cubicBezTo>
                    <a:pt x="3704889" y="4166597"/>
                    <a:pt x="3706736" y="4140735"/>
                    <a:pt x="3695652" y="4128266"/>
                  </a:cubicBezTo>
                  <a:cubicBezTo>
                    <a:pt x="3684568" y="4115797"/>
                    <a:pt x="3658707" y="4113026"/>
                    <a:pt x="3637463" y="4111641"/>
                  </a:cubicBezTo>
                  <a:cubicBezTo>
                    <a:pt x="3616219" y="4110256"/>
                    <a:pt x="3605135" y="4117644"/>
                    <a:pt x="3568190" y="4119953"/>
                  </a:cubicBezTo>
                  <a:cubicBezTo>
                    <a:pt x="3531245" y="4122262"/>
                    <a:pt x="3462433" y="4113488"/>
                    <a:pt x="3415790" y="4125495"/>
                  </a:cubicBezTo>
                  <a:cubicBezTo>
                    <a:pt x="3369147" y="4137502"/>
                    <a:pt x="3326198" y="4173986"/>
                    <a:pt x="3288329" y="4191997"/>
                  </a:cubicBezTo>
                  <a:cubicBezTo>
                    <a:pt x="3250460" y="4210008"/>
                    <a:pt x="3224598" y="4216474"/>
                    <a:pt x="3188576" y="4233561"/>
                  </a:cubicBezTo>
                  <a:cubicBezTo>
                    <a:pt x="3152554" y="4250648"/>
                    <a:pt x="3107758" y="4275587"/>
                    <a:pt x="3072198" y="4294521"/>
                  </a:cubicBezTo>
                  <a:cubicBezTo>
                    <a:pt x="3036638" y="4313455"/>
                    <a:pt x="3003849" y="4333313"/>
                    <a:pt x="2975216" y="4347168"/>
                  </a:cubicBezTo>
                  <a:cubicBezTo>
                    <a:pt x="2946583" y="4361022"/>
                    <a:pt x="2917950" y="4370259"/>
                    <a:pt x="2900401" y="4377648"/>
                  </a:cubicBezTo>
                  <a:cubicBezTo>
                    <a:pt x="2882852" y="4385037"/>
                    <a:pt x="2878695" y="4382728"/>
                    <a:pt x="2869921" y="4391502"/>
                  </a:cubicBezTo>
                  <a:cubicBezTo>
                    <a:pt x="2861147" y="4400276"/>
                    <a:pt x="2859761" y="4424291"/>
                    <a:pt x="2847754" y="4430295"/>
                  </a:cubicBezTo>
                  <a:cubicBezTo>
                    <a:pt x="2835747" y="4436299"/>
                    <a:pt x="2795568" y="4420597"/>
                    <a:pt x="2775710" y="4410899"/>
                  </a:cubicBezTo>
                  <a:cubicBezTo>
                    <a:pt x="2755852" y="4401201"/>
                    <a:pt x="2748925" y="4389655"/>
                    <a:pt x="2728605" y="4372106"/>
                  </a:cubicBezTo>
                  <a:cubicBezTo>
                    <a:pt x="2708285" y="4354557"/>
                    <a:pt x="2664874" y="4329157"/>
                    <a:pt x="2653790" y="4305604"/>
                  </a:cubicBezTo>
                  <a:cubicBezTo>
                    <a:pt x="2642706" y="4282051"/>
                    <a:pt x="2652866" y="4249724"/>
                    <a:pt x="2662103" y="4230790"/>
                  </a:cubicBezTo>
                  <a:cubicBezTo>
                    <a:pt x="2671339" y="4211855"/>
                    <a:pt x="2675496" y="4200310"/>
                    <a:pt x="2709209" y="4191997"/>
                  </a:cubicBezTo>
                  <a:cubicBezTo>
                    <a:pt x="2742922" y="4183684"/>
                    <a:pt x="2830667" y="4182760"/>
                    <a:pt x="2864380" y="4180913"/>
                  </a:cubicBezTo>
                  <a:cubicBezTo>
                    <a:pt x="2898093" y="4179066"/>
                    <a:pt x="2898554" y="4184146"/>
                    <a:pt x="2911485" y="4180913"/>
                  </a:cubicBezTo>
                  <a:cubicBezTo>
                    <a:pt x="2924416" y="4177680"/>
                    <a:pt x="2924878" y="4167982"/>
                    <a:pt x="2941965" y="4161517"/>
                  </a:cubicBezTo>
                  <a:cubicBezTo>
                    <a:pt x="2959052" y="4155052"/>
                    <a:pt x="3002002" y="4149048"/>
                    <a:pt x="3014009" y="4142121"/>
                  </a:cubicBezTo>
                  <a:cubicBezTo>
                    <a:pt x="3026016" y="4135194"/>
                    <a:pt x="3010776" y="4133346"/>
                    <a:pt x="3014009" y="4119953"/>
                  </a:cubicBezTo>
                  <a:cubicBezTo>
                    <a:pt x="3017242" y="4106560"/>
                    <a:pt x="3025554" y="4076080"/>
                    <a:pt x="3033405" y="4061764"/>
                  </a:cubicBezTo>
                  <a:cubicBezTo>
                    <a:pt x="3041256" y="4047448"/>
                    <a:pt x="3044950" y="4039597"/>
                    <a:pt x="3061114" y="4034055"/>
                  </a:cubicBezTo>
                  <a:cubicBezTo>
                    <a:pt x="3077278" y="4028513"/>
                    <a:pt x="3130387" y="4028513"/>
                    <a:pt x="3130387" y="4028513"/>
                  </a:cubicBezTo>
                  <a:cubicBezTo>
                    <a:pt x="3147936" y="4027128"/>
                    <a:pt x="3153016" y="4031745"/>
                    <a:pt x="3166409" y="4025742"/>
                  </a:cubicBezTo>
                  <a:cubicBezTo>
                    <a:pt x="3179802" y="4019739"/>
                    <a:pt x="3193194" y="3999881"/>
                    <a:pt x="3210743" y="3992492"/>
                  </a:cubicBezTo>
                  <a:cubicBezTo>
                    <a:pt x="3228292" y="3985103"/>
                    <a:pt x="3254616" y="3990644"/>
                    <a:pt x="3271703" y="3981408"/>
                  </a:cubicBezTo>
                  <a:cubicBezTo>
                    <a:pt x="3288790" y="3972172"/>
                    <a:pt x="3313267" y="3937073"/>
                    <a:pt x="3313267" y="3937073"/>
                  </a:cubicBezTo>
                  <a:cubicBezTo>
                    <a:pt x="3326198" y="3923218"/>
                    <a:pt x="3340053" y="3912597"/>
                    <a:pt x="3349289" y="3898281"/>
                  </a:cubicBezTo>
                  <a:cubicBezTo>
                    <a:pt x="3358525" y="3883965"/>
                    <a:pt x="3369609" y="3869186"/>
                    <a:pt x="3368685" y="3851175"/>
                  </a:cubicBezTo>
                  <a:cubicBezTo>
                    <a:pt x="3367761" y="3833164"/>
                    <a:pt x="3346980" y="3818386"/>
                    <a:pt x="3343747" y="3790215"/>
                  </a:cubicBezTo>
                  <a:cubicBezTo>
                    <a:pt x="3340514" y="3762044"/>
                    <a:pt x="3349289" y="3708935"/>
                    <a:pt x="3349289" y="3682150"/>
                  </a:cubicBezTo>
                  <a:cubicBezTo>
                    <a:pt x="3349289" y="3655365"/>
                    <a:pt x="3348365" y="3643357"/>
                    <a:pt x="3343747" y="3629502"/>
                  </a:cubicBezTo>
                  <a:cubicBezTo>
                    <a:pt x="3339129" y="3615647"/>
                    <a:pt x="3329893" y="3614262"/>
                    <a:pt x="3321580" y="3599022"/>
                  </a:cubicBezTo>
                  <a:cubicBezTo>
                    <a:pt x="3313267" y="3583782"/>
                    <a:pt x="3294794" y="3550069"/>
                    <a:pt x="3293870" y="3538062"/>
                  </a:cubicBezTo>
                  <a:cubicBezTo>
                    <a:pt x="3292946" y="3526055"/>
                    <a:pt x="3302645" y="3529288"/>
                    <a:pt x="3316038" y="3526979"/>
                  </a:cubicBezTo>
                  <a:cubicBezTo>
                    <a:pt x="3329431" y="3524670"/>
                    <a:pt x="3359911" y="3530673"/>
                    <a:pt x="3374227" y="3524208"/>
                  </a:cubicBezTo>
                  <a:cubicBezTo>
                    <a:pt x="3388543" y="3517742"/>
                    <a:pt x="3389467" y="3495113"/>
                    <a:pt x="3401936" y="3488186"/>
                  </a:cubicBezTo>
                  <a:cubicBezTo>
                    <a:pt x="3414405" y="3481259"/>
                    <a:pt x="3428721" y="3477564"/>
                    <a:pt x="3449041" y="3482644"/>
                  </a:cubicBezTo>
                  <a:cubicBezTo>
                    <a:pt x="3469361" y="3487724"/>
                    <a:pt x="3500765" y="3503888"/>
                    <a:pt x="3523856" y="3518666"/>
                  </a:cubicBezTo>
                  <a:cubicBezTo>
                    <a:pt x="3546947" y="3533444"/>
                    <a:pt x="3569576" y="3557459"/>
                    <a:pt x="3587587" y="3571313"/>
                  </a:cubicBezTo>
                  <a:cubicBezTo>
                    <a:pt x="3605598" y="3585167"/>
                    <a:pt x="3618990" y="3591171"/>
                    <a:pt x="3631921" y="3601793"/>
                  </a:cubicBezTo>
                  <a:cubicBezTo>
                    <a:pt x="3644852" y="3612415"/>
                    <a:pt x="3657783" y="3645666"/>
                    <a:pt x="3665172" y="3635044"/>
                  </a:cubicBezTo>
                  <a:cubicBezTo>
                    <a:pt x="3672561" y="3624422"/>
                    <a:pt x="3675332" y="3571313"/>
                    <a:pt x="3676256" y="3538062"/>
                  </a:cubicBezTo>
                  <a:cubicBezTo>
                    <a:pt x="3677180" y="3504811"/>
                    <a:pt x="3671638" y="3457706"/>
                    <a:pt x="3670714" y="3435539"/>
                  </a:cubicBezTo>
                  <a:cubicBezTo>
                    <a:pt x="3669790" y="3413372"/>
                    <a:pt x="3672099" y="3426303"/>
                    <a:pt x="3670714" y="3405059"/>
                  </a:cubicBezTo>
                  <a:cubicBezTo>
                    <a:pt x="3669329" y="3383815"/>
                    <a:pt x="3663786" y="3339481"/>
                    <a:pt x="3662401" y="3308077"/>
                  </a:cubicBezTo>
                  <a:cubicBezTo>
                    <a:pt x="3661016" y="3276673"/>
                    <a:pt x="3666095" y="3243884"/>
                    <a:pt x="3662401" y="3216637"/>
                  </a:cubicBezTo>
                  <a:cubicBezTo>
                    <a:pt x="3658707" y="3189390"/>
                    <a:pt x="3637925" y="3163066"/>
                    <a:pt x="3640234" y="3144593"/>
                  </a:cubicBezTo>
                  <a:cubicBezTo>
                    <a:pt x="3642543" y="3126120"/>
                    <a:pt x="3660554" y="3115499"/>
                    <a:pt x="3676256" y="3105801"/>
                  </a:cubicBezTo>
                  <a:cubicBezTo>
                    <a:pt x="3691958" y="3096103"/>
                    <a:pt x="3716434" y="3097949"/>
                    <a:pt x="3734445" y="3086404"/>
                  </a:cubicBezTo>
                  <a:cubicBezTo>
                    <a:pt x="3752456" y="3074859"/>
                    <a:pt x="3757536" y="3045302"/>
                    <a:pt x="3784321" y="3036528"/>
                  </a:cubicBezTo>
                  <a:cubicBezTo>
                    <a:pt x="3797714" y="3032141"/>
                    <a:pt x="3816533" y="3028677"/>
                    <a:pt x="3836449" y="3027696"/>
                  </a:cubicBezTo>
                  <a:close/>
                  <a:moveTo>
                    <a:pt x="3579274" y="2543307"/>
                  </a:moveTo>
                  <a:cubicBezTo>
                    <a:pt x="3579274" y="2543307"/>
                    <a:pt x="3570038" y="2551158"/>
                    <a:pt x="3551565" y="2557162"/>
                  </a:cubicBezTo>
                  <a:cubicBezTo>
                    <a:pt x="3533092" y="2563166"/>
                    <a:pt x="3484140" y="2575173"/>
                    <a:pt x="3468438" y="2579329"/>
                  </a:cubicBezTo>
                  <a:cubicBezTo>
                    <a:pt x="3452736" y="2583485"/>
                    <a:pt x="3461049" y="2581176"/>
                    <a:pt x="3457354" y="2582100"/>
                  </a:cubicBezTo>
                  <a:cubicBezTo>
                    <a:pt x="3416059" y="2586230"/>
                    <a:pt x="3442164" y="2580298"/>
                    <a:pt x="3418561" y="2590413"/>
                  </a:cubicBezTo>
                  <a:cubicBezTo>
                    <a:pt x="3413396" y="2592626"/>
                    <a:pt x="3405487" y="2593399"/>
                    <a:pt x="3401936" y="2598725"/>
                  </a:cubicBezTo>
                  <a:cubicBezTo>
                    <a:pt x="3399823" y="2601894"/>
                    <a:pt x="3400089" y="2606114"/>
                    <a:pt x="3399165" y="2609809"/>
                  </a:cubicBezTo>
                  <a:cubicBezTo>
                    <a:pt x="3397318" y="2618584"/>
                    <a:pt x="3391314" y="2644446"/>
                    <a:pt x="3390852" y="2651373"/>
                  </a:cubicBezTo>
                  <a:cubicBezTo>
                    <a:pt x="3396394" y="2652297"/>
                    <a:pt x="3384142" y="2657498"/>
                    <a:pt x="3396394" y="2651373"/>
                  </a:cubicBezTo>
                  <a:cubicBezTo>
                    <a:pt x="3419485" y="2650449"/>
                    <a:pt x="3442609" y="2650139"/>
                    <a:pt x="3465667" y="2648602"/>
                  </a:cubicBezTo>
                  <a:cubicBezTo>
                    <a:pt x="3470366" y="2648289"/>
                    <a:pt x="3475217" y="2647744"/>
                    <a:pt x="3479521" y="2645831"/>
                  </a:cubicBezTo>
                  <a:cubicBezTo>
                    <a:pt x="3483741" y="2643955"/>
                    <a:pt x="3486910" y="2640289"/>
                    <a:pt x="3490605" y="2637518"/>
                  </a:cubicBezTo>
                  <a:cubicBezTo>
                    <a:pt x="3497761" y="2635729"/>
                    <a:pt x="3512793" y="2632272"/>
                    <a:pt x="3518314" y="2629205"/>
                  </a:cubicBezTo>
                  <a:cubicBezTo>
                    <a:pt x="3521739" y="2627302"/>
                    <a:pt x="3523856" y="2623664"/>
                    <a:pt x="3526627" y="2620893"/>
                  </a:cubicBezTo>
                  <a:cubicBezTo>
                    <a:pt x="3579413" y="2617960"/>
                    <a:pt x="3560708" y="2623387"/>
                    <a:pt x="3584816" y="2615351"/>
                  </a:cubicBezTo>
                  <a:cubicBezTo>
                    <a:pt x="3590358" y="2613504"/>
                    <a:pt x="3596103" y="2612182"/>
                    <a:pt x="3601441" y="2609809"/>
                  </a:cubicBezTo>
                  <a:cubicBezTo>
                    <a:pt x="3620146" y="2601495"/>
                    <a:pt x="3600285" y="2607962"/>
                    <a:pt x="3615296" y="2595954"/>
                  </a:cubicBezTo>
                  <a:cubicBezTo>
                    <a:pt x="3617577" y="2594129"/>
                    <a:pt x="3620924" y="2594334"/>
                    <a:pt x="3623609" y="2593183"/>
                  </a:cubicBezTo>
                  <a:cubicBezTo>
                    <a:pt x="3627405" y="2591556"/>
                    <a:pt x="3630998" y="2589489"/>
                    <a:pt x="3634692" y="2587642"/>
                  </a:cubicBezTo>
                  <a:cubicBezTo>
                    <a:pt x="3635632" y="2587524"/>
                    <a:pt x="3659257" y="2586043"/>
                    <a:pt x="3665172" y="2582100"/>
                  </a:cubicBezTo>
                  <a:cubicBezTo>
                    <a:pt x="3668433" y="2579926"/>
                    <a:pt x="3670296" y="2576065"/>
                    <a:pt x="3673485" y="2573787"/>
                  </a:cubicBezTo>
                  <a:cubicBezTo>
                    <a:pt x="3691382" y="2561003"/>
                    <a:pt x="3679187" y="2576319"/>
                    <a:pt x="3690110" y="2559933"/>
                  </a:cubicBezTo>
                  <a:cubicBezTo>
                    <a:pt x="3688263" y="2557162"/>
                    <a:pt x="3687127" y="2553752"/>
                    <a:pt x="3684569" y="2551620"/>
                  </a:cubicBezTo>
                  <a:cubicBezTo>
                    <a:pt x="3681396" y="2548975"/>
                    <a:pt x="3677603" y="2546403"/>
                    <a:pt x="3673485" y="2546078"/>
                  </a:cubicBezTo>
                  <a:cubicBezTo>
                    <a:pt x="3642165" y="2543605"/>
                    <a:pt x="3610678" y="2544231"/>
                    <a:pt x="3579274" y="2543307"/>
                  </a:cubicBezTo>
                  <a:close/>
                  <a:moveTo>
                    <a:pt x="3733919" y="2251374"/>
                  </a:moveTo>
                  <a:lnTo>
                    <a:pt x="3728903" y="2252362"/>
                  </a:lnTo>
                  <a:cubicBezTo>
                    <a:pt x="3692882" y="2260329"/>
                    <a:pt x="3686993" y="2265698"/>
                    <a:pt x="3660973" y="2274898"/>
                  </a:cubicBezTo>
                  <a:lnTo>
                    <a:pt x="3627046" y="2285407"/>
                  </a:lnTo>
                  <a:lnTo>
                    <a:pt x="3629151" y="2309771"/>
                  </a:lnTo>
                  <a:cubicBezTo>
                    <a:pt x="3631345" y="2317737"/>
                    <a:pt x="3635876" y="2325588"/>
                    <a:pt x="3641360" y="2333129"/>
                  </a:cubicBezTo>
                  <a:lnTo>
                    <a:pt x="3644178" y="2336508"/>
                  </a:lnTo>
                  <a:lnTo>
                    <a:pt x="3648959" y="2334385"/>
                  </a:lnTo>
                  <a:cubicBezTo>
                    <a:pt x="3656687" y="2335316"/>
                    <a:pt x="3663442" y="2347612"/>
                    <a:pt x="3687340" y="2343802"/>
                  </a:cubicBezTo>
                  <a:cubicBezTo>
                    <a:pt x="3695307" y="2342532"/>
                    <a:pt x="3706130" y="2339530"/>
                    <a:pt x="3718426" y="2335771"/>
                  </a:cubicBezTo>
                  <a:lnTo>
                    <a:pt x="3742951" y="2328044"/>
                  </a:lnTo>
                  <a:lnTo>
                    <a:pt x="3731675" y="2309771"/>
                  </a:lnTo>
                  <a:cubicBezTo>
                    <a:pt x="3727057" y="2297764"/>
                    <a:pt x="3728212" y="2286103"/>
                    <a:pt x="3730636" y="2273230"/>
                  </a:cubicBezTo>
                  <a:close/>
                  <a:moveTo>
                    <a:pt x="4199958" y="2216340"/>
                  </a:moveTo>
                  <a:lnTo>
                    <a:pt x="3997681" y="2219111"/>
                  </a:lnTo>
                  <a:cubicBezTo>
                    <a:pt x="3950114" y="2220035"/>
                    <a:pt x="3959350" y="2216340"/>
                    <a:pt x="3914554" y="2221882"/>
                  </a:cubicBezTo>
                  <a:lnTo>
                    <a:pt x="3898138" y="2224119"/>
                  </a:lnTo>
                  <a:cubicBezTo>
                    <a:pt x="3898069" y="2224961"/>
                    <a:pt x="3897999" y="2225802"/>
                    <a:pt x="3897930" y="2226644"/>
                  </a:cubicBezTo>
                  <a:cubicBezTo>
                    <a:pt x="3895621" y="2267284"/>
                    <a:pt x="3912708" y="2324088"/>
                    <a:pt x="3895159" y="2348564"/>
                  </a:cubicBezTo>
                  <a:lnTo>
                    <a:pt x="3891223" y="2351605"/>
                  </a:lnTo>
                  <a:lnTo>
                    <a:pt x="3895158" y="2354885"/>
                  </a:lnTo>
                  <a:cubicBezTo>
                    <a:pt x="3934874" y="2381209"/>
                    <a:pt x="4041554" y="2431548"/>
                    <a:pt x="4069725" y="2465722"/>
                  </a:cubicBezTo>
                  <a:cubicBezTo>
                    <a:pt x="4097896" y="2499896"/>
                    <a:pt x="4080347" y="2532224"/>
                    <a:pt x="4064183" y="2559933"/>
                  </a:cubicBezTo>
                  <a:cubicBezTo>
                    <a:pt x="4048019" y="2587642"/>
                    <a:pt x="4004608" y="2597340"/>
                    <a:pt x="3972743" y="2631976"/>
                  </a:cubicBezTo>
                  <a:cubicBezTo>
                    <a:pt x="3964777" y="2640635"/>
                    <a:pt x="3956695" y="2651574"/>
                    <a:pt x="3948520" y="2663582"/>
                  </a:cubicBezTo>
                  <a:lnTo>
                    <a:pt x="3944071" y="2670405"/>
                  </a:lnTo>
                  <a:lnTo>
                    <a:pt x="3946875" y="2671332"/>
                  </a:lnTo>
                  <a:cubicBezTo>
                    <a:pt x="3964951" y="2684277"/>
                    <a:pt x="3981403" y="2713718"/>
                    <a:pt x="3992140" y="2723416"/>
                  </a:cubicBezTo>
                  <a:cubicBezTo>
                    <a:pt x="4006456" y="2736347"/>
                    <a:pt x="3989369" y="2746507"/>
                    <a:pt x="4014307" y="2742813"/>
                  </a:cubicBezTo>
                  <a:cubicBezTo>
                    <a:pt x="4039245" y="2739118"/>
                    <a:pt x="4099744" y="2718336"/>
                    <a:pt x="4141769" y="2701249"/>
                  </a:cubicBezTo>
                  <a:cubicBezTo>
                    <a:pt x="4183794" y="2684162"/>
                    <a:pt x="4223973" y="2664304"/>
                    <a:pt x="4266460" y="2640289"/>
                  </a:cubicBezTo>
                  <a:cubicBezTo>
                    <a:pt x="4308947" y="2616274"/>
                    <a:pt x="4361132" y="2585333"/>
                    <a:pt x="4396692" y="2557162"/>
                  </a:cubicBezTo>
                  <a:cubicBezTo>
                    <a:pt x="4432252" y="2528991"/>
                    <a:pt x="4463194" y="2508670"/>
                    <a:pt x="4479820" y="2471263"/>
                  </a:cubicBezTo>
                  <a:cubicBezTo>
                    <a:pt x="4496446" y="2433856"/>
                    <a:pt x="4503372" y="2368278"/>
                    <a:pt x="4496445" y="2332718"/>
                  </a:cubicBezTo>
                  <a:cubicBezTo>
                    <a:pt x="4489518" y="2297158"/>
                    <a:pt x="4466889" y="2271757"/>
                    <a:pt x="4438256" y="2257903"/>
                  </a:cubicBezTo>
                  <a:cubicBezTo>
                    <a:pt x="4409623" y="2244048"/>
                    <a:pt x="4356053" y="2255133"/>
                    <a:pt x="4324649" y="2249591"/>
                  </a:cubicBezTo>
                  <a:cubicBezTo>
                    <a:pt x="4293245" y="2244049"/>
                    <a:pt x="4270616" y="2230195"/>
                    <a:pt x="4249834" y="2224653"/>
                  </a:cubicBezTo>
                  <a:cubicBezTo>
                    <a:pt x="4229052" y="2219111"/>
                    <a:pt x="4199958" y="2216340"/>
                    <a:pt x="4199958" y="2216340"/>
                  </a:cubicBezTo>
                  <a:close/>
                  <a:moveTo>
                    <a:pt x="3684916" y="2094333"/>
                  </a:moveTo>
                  <a:cubicBezTo>
                    <a:pt x="3663095" y="2095026"/>
                    <a:pt x="3641159" y="2100106"/>
                    <a:pt x="3631922" y="2107495"/>
                  </a:cubicBezTo>
                  <a:cubicBezTo>
                    <a:pt x="3622686" y="2114884"/>
                    <a:pt x="3621416" y="2128623"/>
                    <a:pt x="3622398" y="2144729"/>
                  </a:cubicBezTo>
                  <a:lnTo>
                    <a:pt x="3624824" y="2176052"/>
                  </a:lnTo>
                  <a:lnTo>
                    <a:pt x="3695652" y="2155380"/>
                  </a:lnTo>
                  <a:lnTo>
                    <a:pt x="3744498" y="2144174"/>
                  </a:lnTo>
                  <a:cubicBezTo>
                    <a:pt x="3744582" y="2139575"/>
                    <a:pt x="3744667" y="2134976"/>
                    <a:pt x="3744751" y="2130377"/>
                  </a:cubicBezTo>
                  <a:cubicBezTo>
                    <a:pt x="3743856" y="2120628"/>
                    <a:pt x="3741605" y="2112575"/>
                    <a:pt x="3737217" y="2107495"/>
                  </a:cubicBezTo>
                  <a:cubicBezTo>
                    <a:pt x="3728443" y="2097335"/>
                    <a:pt x="3706737" y="2093640"/>
                    <a:pt x="3684916" y="2094333"/>
                  </a:cubicBezTo>
                  <a:close/>
                  <a:moveTo>
                    <a:pt x="1567795" y="2054726"/>
                  </a:moveTo>
                  <a:cubicBezTo>
                    <a:pt x="1600234" y="2057174"/>
                    <a:pt x="1668172" y="2086552"/>
                    <a:pt x="1722032" y="2109810"/>
                  </a:cubicBezTo>
                  <a:cubicBezTo>
                    <a:pt x="1775892" y="2133068"/>
                    <a:pt x="1847502" y="2168567"/>
                    <a:pt x="1890957" y="2194273"/>
                  </a:cubicBezTo>
                  <a:cubicBezTo>
                    <a:pt x="1934412" y="2219979"/>
                    <a:pt x="1963791" y="2243849"/>
                    <a:pt x="1982764" y="2264046"/>
                  </a:cubicBezTo>
                  <a:cubicBezTo>
                    <a:pt x="2001737" y="2284243"/>
                    <a:pt x="1998678" y="2287916"/>
                    <a:pt x="2004798" y="2315458"/>
                  </a:cubicBezTo>
                  <a:cubicBezTo>
                    <a:pt x="2010919" y="2343000"/>
                    <a:pt x="2009694" y="2393188"/>
                    <a:pt x="2019487" y="2429299"/>
                  </a:cubicBezTo>
                  <a:cubicBezTo>
                    <a:pt x="2029280" y="2465410"/>
                    <a:pt x="2040908" y="2505193"/>
                    <a:pt x="2063554" y="2532123"/>
                  </a:cubicBezTo>
                  <a:cubicBezTo>
                    <a:pt x="2086200" y="2559053"/>
                    <a:pt x="2124760" y="2584759"/>
                    <a:pt x="2155362" y="2590880"/>
                  </a:cubicBezTo>
                  <a:cubicBezTo>
                    <a:pt x="2185965" y="2597000"/>
                    <a:pt x="2218403" y="2572518"/>
                    <a:pt x="2247169" y="2568846"/>
                  </a:cubicBezTo>
                  <a:cubicBezTo>
                    <a:pt x="2275935" y="2565174"/>
                    <a:pt x="2301641" y="2560277"/>
                    <a:pt x="2327959" y="2568846"/>
                  </a:cubicBezTo>
                  <a:cubicBezTo>
                    <a:pt x="2354277" y="2577415"/>
                    <a:pt x="2384879" y="2598836"/>
                    <a:pt x="2405077" y="2620258"/>
                  </a:cubicBezTo>
                  <a:cubicBezTo>
                    <a:pt x="2425275" y="2641680"/>
                    <a:pt x="2457714" y="2667998"/>
                    <a:pt x="2449145" y="2697376"/>
                  </a:cubicBezTo>
                  <a:cubicBezTo>
                    <a:pt x="2440576" y="2726754"/>
                    <a:pt x="2389776" y="2764089"/>
                    <a:pt x="2353665" y="2796528"/>
                  </a:cubicBezTo>
                  <a:cubicBezTo>
                    <a:pt x="2317554" y="2828967"/>
                    <a:pt x="2272875" y="2862018"/>
                    <a:pt x="2232480" y="2892008"/>
                  </a:cubicBezTo>
                  <a:cubicBezTo>
                    <a:pt x="2192085" y="2921998"/>
                    <a:pt x="2142508" y="2955048"/>
                    <a:pt x="2111294" y="2976470"/>
                  </a:cubicBezTo>
                  <a:cubicBezTo>
                    <a:pt x="2080080" y="2997892"/>
                    <a:pt x="2062942" y="3002176"/>
                    <a:pt x="2045193" y="3020538"/>
                  </a:cubicBezTo>
                  <a:cubicBezTo>
                    <a:pt x="2027444" y="3038899"/>
                    <a:pt x="2011530" y="3051752"/>
                    <a:pt x="2004798" y="3086639"/>
                  </a:cubicBezTo>
                  <a:cubicBezTo>
                    <a:pt x="2003115" y="3095361"/>
                    <a:pt x="2002618" y="3105728"/>
                    <a:pt x="2002733" y="3117108"/>
                  </a:cubicBezTo>
                  <a:lnTo>
                    <a:pt x="2003708" y="3139287"/>
                  </a:lnTo>
                  <a:lnTo>
                    <a:pt x="2018942" y="3139887"/>
                  </a:lnTo>
                  <a:cubicBezTo>
                    <a:pt x="2057932" y="3144592"/>
                    <a:pt x="2067227" y="3165134"/>
                    <a:pt x="2100277" y="3167429"/>
                  </a:cubicBezTo>
                  <a:cubicBezTo>
                    <a:pt x="2144344" y="3170489"/>
                    <a:pt x="2201878" y="3161309"/>
                    <a:pt x="2232480" y="3160085"/>
                  </a:cubicBezTo>
                  <a:cubicBezTo>
                    <a:pt x="2263083" y="3158861"/>
                    <a:pt x="2256350" y="3163145"/>
                    <a:pt x="2283892" y="3160085"/>
                  </a:cubicBezTo>
                  <a:cubicBezTo>
                    <a:pt x="2311434" y="3157025"/>
                    <a:pt x="2370803" y="3148455"/>
                    <a:pt x="2397733" y="3141723"/>
                  </a:cubicBezTo>
                  <a:cubicBezTo>
                    <a:pt x="2424663" y="3134991"/>
                    <a:pt x="2429560" y="3123362"/>
                    <a:pt x="2445473" y="3119690"/>
                  </a:cubicBezTo>
                  <a:cubicBezTo>
                    <a:pt x="2461386" y="3116018"/>
                    <a:pt x="2476075" y="3127647"/>
                    <a:pt x="2493212" y="3119690"/>
                  </a:cubicBezTo>
                  <a:cubicBezTo>
                    <a:pt x="2510349" y="3111733"/>
                    <a:pt x="2532384" y="3078683"/>
                    <a:pt x="2548297" y="3071950"/>
                  </a:cubicBezTo>
                  <a:cubicBezTo>
                    <a:pt x="2564210" y="3065217"/>
                    <a:pt x="2572167" y="3081742"/>
                    <a:pt x="2588692" y="3079294"/>
                  </a:cubicBezTo>
                  <a:cubicBezTo>
                    <a:pt x="2605217" y="3076846"/>
                    <a:pt x="2625414" y="3058485"/>
                    <a:pt x="2647448" y="3057261"/>
                  </a:cubicBezTo>
                  <a:cubicBezTo>
                    <a:pt x="2669482" y="3056037"/>
                    <a:pt x="2703757" y="3076846"/>
                    <a:pt x="2720894" y="3071950"/>
                  </a:cubicBezTo>
                  <a:cubicBezTo>
                    <a:pt x="2738031" y="3067054"/>
                    <a:pt x="2732524" y="3034614"/>
                    <a:pt x="2750273" y="3027882"/>
                  </a:cubicBezTo>
                  <a:cubicBezTo>
                    <a:pt x="2768022" y="3021150"/>
                    <a:pt x="2800461" y="3021762"/>
                    <a:pt x="2827391" y="3031555"/>
                  </a:cubicBezTo>
                  <a:cubicBezTo>
                    <a:pt x="2854321" y="3041348"/>
                    <a:pt x="2875130" y="3067054"/>
                    <a:pt x="2911853" y="3086639"/>
                  </a:cubicBezTo>
                  <a:cubicBezTo>
                    <a:pt x="2948576" y="3106224"/>
                    <a:pt x="3015289" y="3127646"/>
                    <a:pt x="3047728" y="3149068"/>
                  </a:cubicBezTo>
                  <a:cubicBezTo>
                    <a:pt x="3080167" y="3170490"/>
                    <a:pt x="3101589" y="3192523"/>
                    <a:pt x="3106485" y="3215169"/>
                  </a:cubicBezTo>
                  <a:cubicBezTo>
                    <a:pt x="3111381" y="3237815"/>
                    <a:pt x="3084451" y="3262909"/>
                    <a:pt x="3077106" y="3284943"/>
                  </a:cubicBezTo>
                  <a:cubicBezTo>
                    <a:pt x="3069761" y="3306977"/>
                    <a:pt x="3074658" y="3334518"/>
                    <a:pt x="3062417" y="3347371"/>
                  </a:cubicBezTo>
                  <a:cubicBezTo>
                    <a:pt x="3050176" y="3360224"/>
                    <a:pt x="3045891" y="3360837"/>
                    <a:pt x="3003660" y="3362061"/>
                  </a:cubicBezTo>
                  <a:cubicBezTo>
                    <a:pt x="2961429" y="3363285"/>
                    <a:pt x="2864725" y="3355328"/>
                    <a:pt x="2809029" y="3354716"/>
                  </a:cubicBezTo>
                  <a:cubicBezTo>
                    <a:pt x="2753333" y="3354104"/>
                    <a:pt x="2706817" y="3352879"/>
                    <a:pt x="2669482" y="3358388"/>
                  </a:cubicBezTo>
                  <a:cubicBezTo>
                    <a:pt x="2632147" y="3363896"/>
                    <a:pt x="2604605" y="3377362"/>
                    <a:pt x="2585019" y="3387767"/>
                  </a:cubicBezTo>
                  <a:cubicBezTo>
                    <a:pt x="2565434" y="3398172"/>
                    <a:pt x="2554417" y="3402456"/>
                    <a:pt x="2551969" y="3420817"/>
                  </a:cubicBezTo>
                  <a:cubicBezTo>
                    <a:pt x="2549521" y="3439178"/>
                    <a:pt x="2567882" y="3460600"/>
                    <a:pt x="2570330" y="3497935"/>
                  </a:cubicBezTo>
                  <a:cubicBezTo>
                    <a:pt x="2572778" y="3535270"/>
                    <a:pt x="2572778" y="3602596"/>
                    <a:pt x="2566658" y="3644827"/>
                  </a:cubicBezTo>
                  <a:cubicBezTo>
                    <a:pt x="2560538" y="3687058"/>
                    <a:pt x="2551968" y="3715824"/>
                    <a:pt x="2533607" y="3751323"/>
                  </a:cubicBezTo>
                  <a:cubicBezTo>
                    <a:pt x="2515246" y="3786822"/>
                    <a:pt x="2488928" y="3826605"/>
                    <a:pt x="2456489" y="3857820"/>
                  </a:cubicBezTo>
                  <a:cubicBezTo>
                    <a:pt x="2424050" y="3889035"/>
                    <a:pt x="2375699" y="3914740"/>
                    <a:pt x="2338976" y="3938610"/>
                  </a:cubicBezTo>
                  <a:cubicBezTo>
                    <a:pt x="2302253" y="3962480"/>
                    <a:pt x="2272263" y="3964928"/>
                    <a:pt x="2236152" y="4001039"/>
                  </a:cubicBezTo>
                  <a:cubicBezTo>
                    <a:pt x="2200041" y="4037150"/>
                    <a:pt x="2184740" y="4121000"/>
                    <a:pt x="2122311" y="4155275"/>
                  </a:cubicBezTo>
                  <a:lnTo>
                    <a:pt x="2119430" y="4156659"/>
                  </a:lnTo>
                  <a:lnTo>
                    <a:pt x="2110376" y="4174325"/>
                  </a:lnTo>
                  <a:cubicBezTo>
                    <a:pt x="2098747" y="4196129"/>
                    <a:pt x="2085588" y="4219540"/>
                    <a:pt x="2074571" y="4239737"/>
                  </a:cubicBezTo>
                  <a:cubicBezTo>
                    <a:pt x="2052537" y="4280132"/>
                    <a:pt x="2034788" y="4321752"/>
                    <a:pt x="2004798" y="4360923"/>
                  </a:cubicBezTo>
                  <a:cubicBezTo>
                    <a:pt x="1989803" y="4380509"/>
                    <a:pt x="1984142" y="4402849"/>
                    <a:pt x="1971289" y="4423352"/>
                  </a:cubicBezTo>
                  <a:lnTo>
                    <a:pt x="1951647" y="4444511"/>
                  </a:lnTo>
                  <a:lnTo>
                    <a:pt x="1940992" y="4462370"/>
                  </a:lnTo>
                  <a:cubicBezTo>
                    <a:pt x="1927526" y="4482721"/>
                    <a:pt x="1912072" y="4502919"/>
                    <a:pt x="1898301" y="4522504"/>
                  </a:cubicBezTo>
                  <a:cubicBezTo>
                    <a:pt x="1870759" y="4561675"/>
                    <a:pt x="1841381" y="4595338"/>
                    <a:pt x="1806494" y="4636345"/>
                  </a:cubicBezTo>
                  <a:cubicBezTo>
                    <a:pt x="1771607" y="4677352"/>
                    <a:pt x="1728764" y="4731212"/>
                    <a:pt x="1688981" y="4768547"/>
                  </a:cubicBezTo>
                  <a:cubicBezTo>
                    <a:pt x="1649198" y="4805882"/>
                    <a:pt x="1605130" y="4819348"/>
                    <a:pt x="1567795" y="4860355"/>
                  </a:cubicBezTo>
                  <a:cubicBezTo>
                    <a:pt x="1530460" y="4901362"/>
                    <a:pt x="1494349" y="4968075"/>
                    <a:pt x="1464971" y="5014591"/>
                  </a:cubicBezTo>
                  <a:cubicBezTo>
                    <a:pt x="1435593" y="5061107"/>
                    <a:pt x="1428249" y="5100278"/>
                    <a:pt x="1391526" y="5139449"/>
                  </a:cubicBezTo>
                  <a:cubicBezTo>
                    <a:pt x="1354803" y="5178620"/>
                    <a:pt x="1288701" y="5214118"/>
                    <a:pt x="1244634" y="5249617"/>
                  </a:cubicBezTo>
                  <a:cubicBezTo>
                    <a:pt x="1200567" y="5285116"/>
                    <a:pt x="1161396" y="5328571"/>
                    <a:pt x="1127121" y="5352441"/>
                  </a:cubicBezTo>
                  <a:cubicBezTo>
                    <a:pt x="1092846" y="5376311"/>
                    <a:pt x="1073261" y="5370803"/>
                    <a:pt x="1038986" y="5392837"/>
                  </a:cubicBezTo>
                  <a:cubicBezTo>
                    <a:pt x="1004711" y="5414871"/>
                    <a:pt x="960032" y="5458326"/>
                    <a:pt x="921473" y="5484644"/>
                  </a:cubicBezTo>
                  <a:cubicBezTo>
                    <a:pt x="882914" y="5510962"/>
                    <a:pt x="847415" y="5522591"/>
                    <a:pt x="807632" y="5550745"/>
                  </a:cubicBezTo>
                  <a:cubicBezTo>
                    <a:pt x="767849" y="5578899"/>
                    <a:pt x="723781" y="5630923"/>
                    <a:pt x="682774" y="5653569"/>
                  </a:cubicBezTo>
                  <a:cubicBezTo>
                    <a:pt x="641767" y="5676215"/>
                    <a:pt x="604432" y="5670707"/>
                    <a:pt x="561588" y="5686620"/>
                  </a:cubicBezTo>
                  <a:cubicBezTo>
                    <a:pt x="518744" y="5702533"/>
                    <a:pt x="460600" y="5734360"/>
                    <a:pt x="425713" y="5749049"/>
                  </a:cubicBezTo>
                  <a:cubicBezTo>
                    <a:pt x="390826" y="5763738"/>
                    <a:pt x="352268" y="5774755"/>
                    <a:pt x="352268" y="5774755"/>
                  </a:cubicBezTo>
                  <a:cubicBezTo>
                    <a:pt x="323502" y="5784548"/>
                    <a:pt x="280046" y="5802297"/>
                    <a:pt x="253116" y="5807805"/>
                  </a:cubicBezTo>
                  <a:cubicBezTo>
                    <a:pt x="226186" y="5813313"/>
                    <a:pt x="210272" y="5803521"/>
                    <a:pt x="190687" y="5807805"/>
                  </a:cubicBezTo>
                  <a:cubicBezTo>
                    <a:pt x="171102" y="5812089"/>
                    <a:pt x="166817" y="5829839"/>
                    <a:pt x="135603" y="5833511"/>
                  </a:cubicBezTo>
                  <a:cubicBezTo>
                    <a:pt x="104389" y="5837183"/>
                    <a:pt x="10133" y="5844528"/>
                    <a:pt x="3400" y="5829839"/>
                  </a:cubicBezTo>
                  <a:cubicBezTo>
                    <a:pt x="-3333" y="5815150"/>
                    <a:pt x="67053" y="5765574"/>
                    <a:pt x="95207" y="5745376"/>
                  </a:cubicBezTo>
                  <a:cubicBezTo>
                    <a:pt x="123361" y="5725178"/>
                    <a:pt x="149068" y="5725178"/>
                    <a:pt x="172326" y="5708653"/>
                  </a:cubicBezTo>
                  <a:cubicBezTo>
                    <a:pt x="195584" y="5692128"/>
                    <a:pt x="216393" y="5667647"/>
                    <a:pt x="234754" y="5646225"/>
                  </a:cubicBezTo>
                  <a:cubicBezTo>
                    <a:pt x="253115" y="5624803"/>
                    <a:pt x="272701" y="5598485"/>
                    <a:pt x="282494" y="5580123"/>
                  </a:cubicBezTo>
                  <a:cubicBezTo>
                    <a:pt x="292287" y="5561761"/>
                    <a:pt x="278822" y="5545849"/>
                    <a:pt x="293511" y="5536056"/>
                  </a:cubicBezTo>
                  <a:cubicBezTo>
                    <a:pt x="308200" y="5526263"/>
                    <a:pt x="341251" y="5539729"/>
                    <a:pt x="370629" y="5521367"/>
                  </a:cubicBezTo>
                  <a:cubicBezTo>
                    <a:pt x="400007" y="5503006"/>
                    <a:pt x="442239" y="5443024"/>
                    <a:pt x="469781" y="5425887"/>
                  </a:cubicBezTo>
                  <a:cubicBezTo>
                    <a:pt x="497323" y="5408750"/>
                    <a:pt x="510176" y="5433844"/>
                    <a:pt x="535882" y="5418543"/>
                  </a:cubicBezTo>
                  <a:cubicBezTo>
                    <a:pt x="561588" y="5403242"/>
                    <a:pt x="592802" y="5358562"/>
                    <a:pt x="624017" y="5334080"/>
                  </a:cubicBezTo>
                  <a:cubicBezTo>
                    <a:pt x="655231" y="5309598"/>
                    <a:pt x="677265" y="5302253"/>
                    <a:pt x="723169" y="5271651"/>
                  </a:cubicBezTo>
                  <a:cubicBezTo>
                    <a:pt x="769073" y="5241049"/>
                    <a:pt x="826605" y="5205549"/>
                    <a:pt x="899439" y="5150465"/>
                  </a:cubicBezTo>
                  <a:cubicBezTo>
                    <a:pt x="972273" y="5095381"/>
                    <a:pt x="1096518" y="4999901"/>
                    <a:pt x="1160171" y="4941145"/>
                  </a:cubicBezTo>
                  <a:cubicBezTo>
                    <a:pt x="1223824" y="4882389"/>
                    <a:pt x="1244022" y="4843830"/>
                    <a:pt x="1281357" y="4797926"/>
                  </a:cubicBezTo>
                  <a:cubicBezTo>
                    <a:pt x="1318692" y="4752022"/>
                    <a:pt x="1354803" y="4699386"/>
                    <a:pt x="1384181" y="4665723"/>
                  </a:cubicBezTo>
                  <a:cubicBezTo>
                    <a:pt x="1413559" y="4632060"/>
                    <a:pt x="1443550" y="4622268"/>
                    <a:pt x="1457627" y="4595950"/>
                  </a:cubicBezTo>
                  <a:cubicBezTo>
                    <a:pt x="1471704" y="4569632"/>
                    <a:pt x="1457627" y="4528013"/>
                    <a:pt x="1468644" y="4507815"/>
                  </a:cubicBezTo>
                  <a:lnTo>
                    <a:pt x="1473039" y="4502781"/>
                  </a:lnTo>
                  <a:lnTo>
                    <a:pt x="1472718" y="4502537"/>
                  </a:lnTo>
                  <a:cubicBezTo>
                    <a:pt x="1472660" y="4495651"/>
                    <a:pt x="1489300" y="4483946"/>
                    <a:pt x="1487005" y="4467420"/>
                  </a:cubicBezTo>
                  <a:cubicBezTo>
                    <a:pt x="1483945" y="4445386"/>
                    <a:pt x="1463747" y="4411723"/>
                    <a:pt x="1461299" y="4375612"/>
                  </a:cubicBezTo>
                  <a:cubicBezTo>
                    <a:pt x="1458851" y="4339501"/>
                    <a:pt x="1471704" y="4289926"/>
                    <a:pt x="1472316" y="4250755"/>
                  </a:cubicBezTo>
                  <a:cubicBezTo>
                    <a:pt x="1472928" y="4211584"/>
                    <a:pt x="1475376" y="4174861"/>
                    <a:pt x="1464971" y="4140586"/>
                  </a:cubicBezTo>
                  <a:cubicBezTo>
                    <a:pt x="1454566" y="4106311"/>
                    <a:pt x="1430084" y="4045718"/>
                    <a:pt x="1409887" y="4045106"/>
                  </a:cubicBezTo>
                  <a:cubicBezTo>
                    <a:pt x="1389690" y="4044494"/>
                    <a:pt x="1369492" y="4125285"/>
                    <a:pt x="1343786" y="4136914"/>
                  </a:cubicBezTo>
                  <a:cubicBezTo>
                    <a:pt x="1318080" y="4148543"/>
                    <a:pt x="1285029" y="4111208"/>
                    <a:pt x="1255651" y="4114880"/>
                  </a:cubicBezTo>
                  <a:cubicBezTo>
                    <a:pt x="1226273" y="4118552"/>
                    <a:pt x="1193222" y="4143646"/>
                    <a:pt x="1167516" y="4158947"/>
                  </a:cubicBezTo>
                  <a:cubicBezTo>
                    <a:pt x="1141810" y="4174248"/>
                    <a:pt x="1120388" y="4198730"/>
                    <a:pt x="1101415" y="4206687"/>
                  </a:cubicBezTo>
                  <a:cubicBezTo>
                    <a:pt x="1082442" y="4214644"/>
                    <a:pt x="1067140" y="4198730"/>
                    <a:pt x="1053675" y="4206687"/>
                  </a:cubicBezTo>
                  <a:cubicBezTo>
                    <a:pt x="1040210" y="4214644"/>
                    <a:pt x="1038373" y="4240962"/>
                    <a:pt x="1020624" y="4254427"/>
                  </a:cubicBezTo>
                  <a:cubicBezTo>
                    <a:pt x="1002875" y="4267892"/>
                    <a:pt x="956972" y="4270953"/>
                    <a:pt x="947179" y="4287478"/>
                  </a:cubicBezTo>
                  <a:cubicBezTo>
                    <a:pt x="937386" y="4304003"/>
                    <a:pt x="958196" y="4335830"/>
                    <a:pt x="961868" y="4353579"/>
                  </a:cubicBezTo>
                  <a:cubicBezTo>
                    <a:pt x="965540" y="4371328"/>
                    <a:pt x="980229" y="4381121"/>
                    <a:pt x="969212" y="4393974"/>
                  </a:cubicBezTo>
                  <a:cubicBezTo>
                    <a:pt x="958195" y="4406827"/>
                    <a:pt x="922696" y="4429473"/>
                    <a:pt x="895766" y="4430697"/>
                  </a:cubicBezTo>
                  <a:cubicBezTo>
                    <a:pt x="868836" y="4431921"/>
                    <a:pt x="830278" y="4409887"/>
                    <a:pt x="807632" y="4401318"/>
                  </a:cubicBezTo>
                  <a:cubicBezTo>
                    <a:pt x="784986" y="4392749"/>
                    <a:pt x="788658" y="4384181"/>
                    <a:pt x="759892" y="4379285"/>
                  </a:cubicBezTo>
                  <a:cubicBezTo>
                    <a:pt x="731126" y="4374389"/>
                    <a:pt x="667473" y="4392138"/>
                    <a:pt x="635034" y="4371940"/>
                  </a:cubicBezTo>
                  <a:cubicBezTo>
                    <a:pt x="602595" y="4351742"/>
                    <a:pt x="585458" y="4293598"/>
                    <a:pt x="565260" y="4258099"/>
                  </a:cubicBezTo>
                  <a:cubicBezTo>
                    <a:pt x="545062" y="4222600"/>
                    <a:pt x="511400" y="4179757"/>
                    <a:pt x="513848" y="4158947"/>
                  </a:cubicBezTo>
                  <a:cubicBezTo>
                    <a:pt x="516296" y="4138137"/>
                    <a:pt x="546287" y="4139361"/>
                    <a:pt x="579950" y="4133241"/>
                  </a:cubicBezTo>
                  <a:cubicBezTo>
                    <a:pt x="613613" y="4127121"/>
                    <a:pt x="678489" y="4130794"/>
                    <a:pt x="715824" y="4122225"/>
                  </a:cubicBezTo>
                  <a:cubicBezTo>
                    <a:pt x="753159" y="4113656"/>
                    <a:pt x="770296" y="4098967"/>
                    <a:pt x="803959" y="4081829"/>
                  </a:cubicBezTo>
                  <a:cubicBezTo>
                    <a:pt x="837622" y="4064692"/>
                    <a:pt x="882301" y="4037149"/>
                    <a:pt x="917800" y="4019400"/>
                  </a:cubicBezTo>
                  <a:cubicBezTo>
                    <a:pt x="953299" y="4001651"/>
                    <a:pt x="988798" y="4000427"/>
                    <a:pt x="1016952" y="3975333"/>
                  </a:cubicBezTo>
                  <a:cubicBezTo>
                    <a:pt x="1045106" y="3950239"/>
                    <a:pt x="1067141" y="3891483"/>
                    <a:pt x="1086726" y="3868837"/>
                  </a:cubicBezTo>
                  <a:cubicBezTo>
                    <a:pt x="1106311" y="3846191"/>
                    <a:pt x="1117328" y="3848639"/>
                    <a:pt x="1134465" y="3839458"/>
                  </a:cubicBezTo>
                  <a:cubicBezTo>
                    <a:pt x="1151602" y="3830277"/>
                    <a:pt x="1168740" y="3811916"/>
                    <a:pt x="1189550" y="3813752"/>
                  </a:cubicBezTo>
                  <a:cubicBezTo>
                    <a:pt x="1210360" y="3815588"/>
                    <a:pt x="1235453" y="3839458"/>
                    <a:pt x="1259323" y="3850475"/>
                  </a:cubicBezTo>
                  <a:cubicBezTo>
                    <a:pt x="1283193" y="3861492"/>
                    <a:pt x="1310123" y="3870060"/>
                    <a:pt x="1332769" y="3879853"/>
                  </a:cubicBezTo>
                  <a:cubicBezTo>
                    <a:pt x="1355415" y="3889646"/>
                    <a:pt x="1371940" y="3892707"/>
                    <a:pt x="1395198" y="3909232"/>
                  </a:cubicBezTo>
                  <a:cubicBezTo>
                    <a:pt x="1418456" y="3925757"/>
                    <a:pt x="1452118" y="3961868"/>
                    <a:pt x="1472316" y="3979005"/>
                  </a:cubicBezTo>
                  <a:cubicBezTo>
                    <a:pt x="1492513" y="3996142"/>
                    <a:pt x="1504754" y="4014504"/>
                    <a:pt x="1516383" y="4012056"/>
                  </a:cubicBezTo>
                  <a:cubicBezTo>
                    <a:pt x="1528012" y="4009608"/>
                    <a:pt x="1536581" y="3986962"/>
                    <a:pt x="1542089" y="3964316"/>
                  </a:cubicBezTo>
                  <a:cubicBezTo>
                    <a:pt x="1547597" y="3941670"/>
                    <a:pt x="1554330" y="3896991"/>
                    <a:pt x="1549434" y="3876181"/>
                  </a:cubicBezTo>
                  <a:cubicBezTo>
                    <a:pt x="1544538" y="3855371"/>
                    <a:pt x="1517607" y="3863328"/>
                    <a:pt x="1512711" y="3839458"/>
                  </a:cubicBezTo>
                  <a:cubicBezTo>
                    <a:pt x="1507815" y="3815588"/>
                    <a:pt x="1518832" y="3758668"/>
                    <a:pt x="1520056" y="3732962"/>
                  </a:cubicBezTo>
                  <a:cubicBezTo>
                    <a:pt x="1521280" y="3707256"/>
                    <a:pt x="1520056" y="3685222"/>
                    <a:pt x="1520056" y="3685222"/>
                  </a:cubicBezTo>
                  <a:cubicBezTo>
                    <a:pt x="1520056" y="3667473"/>
                    <a:pt x="1520668" y="3647275"/>
                    <a:pt x="1520056" y="3626465"/>
                  </a:cubicBezTo>
                  <a:cubicBezTo>
                    <a:pt x="1519444" y="3605655"/>
                    <a:pt x="1519443" y="3589742"/>
                    <a:pt x="1516383" y="3560364"/>
                  </a:cubicBezTo>
                  <a:cubicBezTo>
                    <a:pt x="1513323" y="3530986"/>
                    <a:pt x="1506590" y="3477126"/>
                    <a:pt x="1501694" y="3450196"/>
                  </a:cubicBezTo>
                  <a:cubicBezTo>
                    <a:pt x="1500470" y="3443464"/>
                    <a:pt x="1498864" y="3438529"/>
                    <a:pt x="1497161" y="3434503"/>
                  </a:cubicBezTo>
                  <a:lnTo>
                    <a:pt x="1497120" y="3434419"/>
                  </a:lnTo>
                  <a:lnTo>
                    <a:pt x="1479029" y="3432035"/>
                  </a:lnTo>
                  <a:cubicBezTo>
                    <a:pt x="1458888" y="3427244"/>
                    <a:pt x="1454413" y="3419440"/>
                    <a:pt x="1439265" y="3417145"/>
                  </a:cubicBezTo>
                  <a:cubicBezTo>
                    <a:pt x="1419068" y="3414085"/>
                    <a:pt x="1401930" y="3412249"/>
                    <a:pt x="1384181" y="3417145"/>
                  </a:cubicBezTo>
                  <a:cubicBezTo>
                    <a:pt x="1366432" y="3422041"/>
                    <a:pt x="1359087" y="3437954"/>
                    <a:pt x="1332769" y="3446523"/>
                  </a:cubicBezTo>
                  <a:cubicBezTo>
                    <a:pt x="1306451" y="3455092"/>
                    <a:pt x="1256875" y="3464273"/>
                    <a:pt x="1226273" y="3468557"/>
                  </a:cubicBezTo>
                  <a:cubicBezTo>
                    <a:pt x="1195671" y="3472841"/>
                    <a:pt x="1176084" y="3468557"/>
                    <a:pt x="1149154" y="3472229"/>
                  </a:cubicBezTo>
                  <a:cubicBezTo>
                    <a:pt x="1122224" y="3475901"/>
                    <a:pt x="1103863" y="3480186"/>
                    <a:pt x="1064692" y="3490591"/>
                  </a:cubicBezTo>
                  <a:cubicBezTo>
                    <a:pt x="1025521" y="3500996"/>
                    <a:pt x="970437" y="3516909"/>
                    <a:pt x="914128" y="3534658"/>
                  </a:cubicBezTo>
                  <a:cubicBezTo>
                    <a:pt x="857820" y="3552407"/>
                    <a:pt x="778865" y="3576277"/>
                    <a:pt x="726841" y="3597087"/>
                  </a:cubicBezTo>
                  <a:cubicBezTo>
                    <a:pt x="674817" y="3617897"/>
                    <a:pt x="641154" y="3639318"/>
                    <a:pt x="601983" y="3659516"/>
                  </a:cubicBezTo>
                  <a:cubicBezTo>
                    <a:pt x="562812" y="3679714"/>
                    <a:pt x="537719" y="3688895"/>
                    <a:pt x="491815" y="3718273"/>
                  </a:cubicBezTo>
                  <a:cubicBezTo>
                    <a:pt x="445912" y="3747651"/>
                    <a:pt x="377974" y="3822933"/>
                    <a:pt x="337579" y="3850475"/>
                  </a:cubicBezTo>
                  <a:cubicBezTo>
                    <a:pt x="297184" y="3878017"/>
                    <a:pt x="277598" y="3884750"/>
                    <a:pt x="249444" y="3883526"/>
                  </a:cubicBezTo>
                  <a:cubicBezTo>
                    <a:pt x="221290" y="3882302"/>
                    <a:pt x="207824" y="3866389"/>
                    <a:pt x="168653" y="3843131"/>
                  </a:cubicBezTo>
                  <a:cubicBezTo>
                    <a:pt x="129482" y="3819873"/>
                    <a:pt x="40123" y="3769685"/>
                    <a:pt x="14417" y="3743979"/>
                  </a:cubicBezTo>
                  <a:lnTo>
                    <a:pt x="14417" y="3688894"/>
                  </a:lnTo>
                  <a:cubicBezTo>
                    <a:pt x="14417" y="3665636"/>
                    <a:pt x="-18022" y="3626466"/>
                    <a:pt x="14417" y="3604432"/>
                  </a:cubicBezTo>
                  <a:cubicBezTo>
                    <a:pt x="46855" y="3582398"/>
                    <a:pt x="165592" y="3565873"/>
                    <a:pt x="209048" y="3556692"/>
                  </a:cubicBezTo>
                  <a:cubicBezTo>
                    <a:pt x="252503" y="3547511"/>
                    <a:pt x="251280" y="3554855"/>
                    <a:pt x="275150" y="3549347"/>
                  </a:cubicBezTo>
                  <a:cubicBezTo>
                    <a:pt x="299020" y="3543839"/>
                    <a:pt x="316769" y="3529761"/>
                    <a:pt x="352268" y="3523641"/>
                  </a:cubicBezTo>
                  <a:cubicBezTo>
                    <a:pt x="387767" y="3517521"/>
                    <a:pt x="456928" y="3519357"/>
                    <a:pt x="488142" y="3512625"/>
                  </a:cubicBezTo>
                  <a:cubicBezTo>
                    <a:pt x="519356" y="3505893"/>
                    <a:pt x="511400" y="3488142"/>
                    <a:pt x="539554" y="3483246"/>
                  </a:cubicBezTo>
                  <a:cubicBezTo>
                    <a:pt x="567708" y="3478349"/>
                    <a:pt x="624629" y="3488754"/>
                    <a:pt x="657068" y="3483246"/>
                  </a:cubicBezTo>
                  <a:cubicBezTo>
                    <a:pt x="689507" y="3477738"/>
                    <a:pt x="712764" y="3456928"/>
                    <a:pt x="734186" y="3450196"/>
                  </a:cubicBezTo>
                  <a:cubicBezTo>
                    <a:pt x="755608" y="3443463"/>
                    <a:pt x="771521" y="3450196"/>
                    <a:pt x="785598" y="3442851"/>
                  </a:cubicBezTo>
                  <a:cubicBezTo>
                    <a:pt x="799675" y="3435506"/>
                    <a:pt x="800287" y="3415921"/>
                    <a:pt x="818648" y="3406128"/>
                  </a:cubicBezTo>
                  <a:cubicBezTo>
                    <a:pt x="837009" y="3396335"/>
                    <a:pt x="877405" y="3392663"/>
                    <a:pt x="895766" y="3384094"/>
                  </a:cubicBezTo>
                  <a:cubicBezTo>
                    <a:pt x="914128" y="3375525"/>
                    <a:pt x="920248" y="3366345"/>
                    <a:pt x="928817" y="3354716"/>
                  </a:cubicBezTo>
                  <a:cubicBezTo>
                    <a:pt x="937386" y="3343087"/>
                    <a:pt x="947791" y="3324726"/>
                    <a:pt x="947179" y="3314321"/>
                  </a:cubicBezTo>
                  <a:cubicBezTo>
                    <a:pt x="946567" y="3303916"/>
                    <a:pt x="922697" y="3305752"/>
                    <a:pt x="925145" y="3292287"/>
                  </a:cubicBezTo>
                  <a:cubicBezTo>
                    <a:pt x="927593" y="3278822"/>
                    <a:pt x="955748" y="3257401"/>
                    <a:pt x="961868" y="3233531"/>
                  </a:cubicBezTo>
                  <a:cubicBezTo>
                    <a:pt x="967989" y="3209661"/>
                    <a:pt x="962480" y="3172938"/>
                    <a:pt x="961868" y="3149068"/>
                  </a:cubicBezTo>
                  <a:cubicBezTo>
                    <a:pt x="961256" y="3125198"/>
                    <a:pt x="959419" y="3106224"/>
                    <a:pt x="958195" y="3090311"/>
                  </a:cubicBezTo>
                  <a:cubicBezTo>
                    <a:pt x="956971" y="3074398"/>
                    <a:pt x="959419" y="3062769"/>
                    <a:pt x="954523" y="3053588"/>
                  </a:cubicBezTo>
                  <a:cubicBezTo>
                    <a:pt x="949627" y="3044407"/>
                    <a:pt x="935549" y="3049304"/>
                    <a:pt x="928817" y="3035227"/>
                  </a:cubicBezTo>
                  <a:cubicBezTo>
                    <a:pt x="922085" y="3021150"/>
                    <a:pt x="920249" y="2988711"/>
                    <a:pt x="914128" y="2969126"/>
                  </a:cubicBezTo>
                  <a:cubicBezTo>
                    <a:pt x="908008" y="2949540"/>
                    <a:pt x="895154" y="2932403"/>
                    <a:pt x="892094" y="2917714"/>
                  </a:cubicBezTo>
                  <a:cubicBezTo>
                    <a:pt x="889034" y="2903025"/>
                    <a:pt x="883525" y="2891396"/>
                    <a:pt x="895766" y="2880991"/>
                  </a:cubicBezTo>
                  <a:cubicBezTo>
                    <a:pt x="908007" y="2870586"/>
                    <a:pt x="941058" y="2859569"/>
                    <a:pt x="965540" y="2855285"/>
                  </a:cubicBezTo>
                  <a:cubicBezTo>
                    <a:pt x="977781" y="2853143"/>
                    <a:pt x="989869" y="2852684"/>
                    <a:pt x="1002493" y="2852990"/>
                  </a:cubicBezTo>
                  <a:cubicBezTo>
                    <a:pt x="1015116" y="2853296"/>
                    <a:pt x="1028275" y="2854367"/>
                    <a:pt x="1042658" y="2855285"/>
                  </a:cubicBezTo>
                  <a:cubicBezTo>
                    <a:pt x="1071424" y="2857121"/>
                    <a:pt x="1114880" y="2859570"/>
                    <a:pt x="1138138" y="2866302"/>
                  </a:cubicBezTo>
                  <a:cubicBezTo>
                    <a:pt x="1161396" y="2873034"/>
                    <a:pt x="1166904" y="2880379"/>
                    <a:pt x="1182205" y="2895680"/>
                  </a:cubicBezTo>
                  <a:cubicBezTo>
                    <a:pt x="1197506" y="2910981"/>
                    <a:pt x="1217704" y="2936075"/>
                    <a:pt x="1229945" y="2958109"/>
                  </a:cubicBezTo>
                  <a:cubicBezTo>
                    <a:pt x="1242186" y="2980143"/>
                    <a:pt x="1245858" y="3008297"/>
                    <a:pt x="1255651" y="3027882"/>
                  </a:cubicBezTo>
                  <a:cubicBezTo>
                    <a:pt x="1265444" y="3047467"/>
                    <a:pt x="1281357" y="3051140"/>
                    <a:pt x="1288701" y="3075622"/>
                  </a:cubicBezTo>
                  <a:cubicBezTo>
                    <a:pt x="1296046" y="3100104"/>
                    <a:pt x="1297270" y="3150904"/>
                    <a:pt x="1299718" y="3174774"/>
                  </a:cubicBezTo>
                  <a:cubicBezTo>
                    <a:pt x="1302166" y="3198644"/>
                    <a:pt x="1294822" y="3205988"/>
                    <a:pt x="1303391" y="3218841"/>
                  </a:cubicBezTo>
                  <a:cubicBezTo>
                    <a:pt x="1311960" y="3231694"/>
                    <a:pt x="1338277" y="3242099"/>
                    <a:pt x="1351130" y="3251892"/>
                  </a:cubicBezTo>
                  <a:cubicBezTo>
                    <a:pt x="1363983" y="3261685"/>
                    <a:pt x="1357863" y="3276374"/>
                    <a:pt x="1380509" y="3277598"/>
                  </a:cubicBezTo>
                  <a:cubicBezTo>
                    <a:pt x="1403155" y="3278822"/>
                    <a:pt x="1487005" y="3259237"/>
                    <a:pt x="1487005" y="3259237"/>
                  </a:cubicBezTo>
                  <a:cubicBezTo>
                    <a:pt x="1503837" y="3256483"/>
                    <a:pt x="1507662" y="3257707"/>
                    <a:pt x="1517302" y="3257171"/>
                  </a:cubicBezTo>
                  <a:lnTo>
                    <a:pt x="1519910" y="3256821"/>
                  </a:lnTo>
                  <a:lnTo>
                    <a:pt x="1523728" y="3218841"/>
                  </a:lnTo>
                  <a:cubicBezTo>
                    <a:pt x="1521892" y="3190687"/>
                    <a:pt x="1507203" y="3154576"/>
                    <a:pt x="1498022" y="3138051"/>
                  </a:cubicBezTo>
                  <a:cubicBezTo>
                    <a:pt x="1488841" y="3121526"/>
                    <a:pt x="1470480" y="3151516"/>
                    <a:pt x="1468644" y="3119690"/>
                  </a:cubicBezTo>
                  <a:cubicBezTo>
                    <a:pt x="1466808" y="3087863"/>
                    <a:pt x="1480885" y="2985651"/>
                    <a:pt x="1487005" y="2947092"/>
                  </a:cubicBezTo>
                  <a:cubicBezTo>
                    <a:pt x="1493125" y="2908533"/>
                    <a:pt x="1500470" y="2931178"/>
                    <a:pt x="1505366" y="2888335"/>
                  </a:cubicBezTo>
                  <a:cubicBezTo>
                    <a:pt x="1510262" y="2845492"/>
                    <a:pt x="1520667" y="2732263"/>
                    <a:pt x="1516383" y="2690032"/>
                  </a:cubicBezTo>
                  <a:cubicBezTo>
                    <a:pt x="1512099" y="2647801"/>
                    <a:pt x="1488229" y="2653920"/>
                    <a:pt x="1479660" y="2634947"/>
                  </a:cubicBezTo>
                  <a:cubicBezTo>
                    <a:pt x="1471091" y="2615974"/>
                    <a:pt x="1466195" y="2626379"/>
                    <a:pt x="1464971" y="2576191"/>
                  </a:cubicBezTo>
                  <a:cubicBezTo>
                    <a:pt x="1463747" y="2526003"/>
                    <a:pt x="1472928" y="2385232"/>
                    <a:pt x="1472316" y="2333820"/>
                  </a:cubicBezTo>
                  <a:cubicBezTo>
                    <a:pt x="1471704" y="2282408"/>
                    <a:pt x="1475376" y="2290976"/>
                    <a:pt x="1461299" y="2267718"/>
                  </a:cubicBezTo>
                  <a:cubicBezTo>
                    <a:pt x="1447222" y="2244460"/>
                    <a:pt x="1400094" y="2211410"/>
                    <a:pt x="1387853" y="2194273"/>
                  </a:cubicBezTo>
                  <a:cubicBezTo>
                    <a:pt x="1375612" y="2177136"/>
                    <a:pt x="1381121" y="2174075"/>
                    <a:pt x="1387853" y="2164894"/>
                  </a:cubicBezTo>
                  <a:cubicBezTo>
                    <a:pt x="1394585" y="2155713"/>
                    <a:pt x="1419067" y="2148369"/>
                    <a:pt x="1428248" y="2139188"/>
                  </a:cubicBezTo>
                  <a:cubicBezTo>
                    <a:pt x="1437429" y="2130007"/>
                    <a:pt x="1426413" y="2117155"/>
                    <a:pt x="1442938" y="2109810"/>
                  </a:cubicBezTo>
                  <a:cubicBezTo>
                    <a:pt x="1459463" y="2102465"/>
                    <a:pt x="1506591" y="2104302"/>
                    <a:pt x="1527400" y="2095121"/>
                  </a:cubicBezTo>
                  <a:cubicBezTo>
                    <a:pt x="1548209" y="2085940"/>
                    <a:pt x="1535356" y="2052278"/>
                    <a:pt x="1567795" y="2054726"/>
                  </a:cubicBezTo>
                  <a:close/>
                  <a:moveTo>
                    <a:pt x="3584751" y="1569885"/>
                  </a:moveTo>
                  <a:cubicBezTo>
                    <a:pt x="3568991" y="1571443"/>
                    <a:pt x="3553867" y="1576062"/>
                    <a:pt x="3547863" y="1581834"/>
                  </a:cubicBezTo>
                  <a:cubicBezTo>
                    <a:pt x="3538858" y="1590493"/>
                    <a:pt x="3553232" y="1614479"/>
                    <a:pt x="3555916" y="1631580"/>
                  </a:cubicBezTo>
                  <a:lnTo>
                    <a:pt x="3553889" y="1642872"/>
                  </a:lnTo>
                  <a:lnTo>
                    <a:pt x="3570962" y="1689088"/>
                  </a:lnTo>
                  <a:cubicBezTo>
                    <a:pt x="3582969" y="1700172"/>
                    <a:pt x="3618991" y="1719106"/>
                    <a:pt x="3629151" y="1711255"/>
                  </a:cubicBezTo>
                  <a:cubicBezTo>
                    <a:pt x="3636771" y="1705367"/>
                    <a:pt x="3630623" y="1678177"/>
                    <a:pt x="3629996" y="1658326"/>
                  </a:cubicBezTo>
                  <a:lnTo>
                    <a:pt x="3631877" y="1642369"/>
                  </a:lnTo>
                  <a:lnTo>
                    <a:pt x="3629259" y="1618029"/>
                  </a:lnTo>
                  <a:cubicBezTo>
                    <a:pt x="3630183" y="1600422"/>
                    <a:pt x="3633993" y="1582758"/>
                    <a:pt x="3625449" y="1576292"/>
                  </a:cubicBezTo>
                  <a:cubicBezTo>
                    <a:pt x="3616906" y="1569827"/>
                    <a:pt x="3600511" y="1568326"/>
                    <a:pt x="3584751" y="1569885"/>
                  </a:cubicBezTo>
                  <a:close/>
                  <a:moveTo>
                    <a:pt x="3593822" y="1201755"/>
                  </a:moveTo>
                  <a:cubicBezTo>
                    <a:pt x="3581584" y="1200254"/>
                    <a:pt x="3569115" y="1202332"/>
                    <a:pt x="3562649" y="1206950"/>
                  </a:cubicBezTo>
                  <a:cubicBezTo>
                    <a:pt x="3549718" y="1216186"/>
                    <a:pt x="3570961" y="1287306"/>
                    <a:pt x="3582045" y="1306702"/>
                  </a:cubicBezTo>
                  <a:cubicBezTo>
                    <a:pt x="3593129" y="1326098"/>
                    <a:pt x="3622224" y="1338106"/>
                    <a:pt x="3629151" y="1323328"/>
                  </a:cubicBezTo>
                  <a:cubicBezTo>
                    <a:pt x="3636078" y="1308550"/>
                    <a:pt x="3634693" y="1237429"/>
                    <a:pt x="3623609" y="1218033"/>
                  </a:cubicBezTo>
                  <a:cubicBezTo>
                    <a:pt x="3618067" y="1208335"/>
                    <a:pt x="3606060" y="1203255"/>
                    <a:pt x="3593822" y="1201755"/>
                  </a:cubicBezTo>
                  <a:close/>
                  <a:moveTo>
                    <a:pt x="3573733" y="544702"/>
                  </a:moveTo>
                  <a:cubicBezTo>
                    <a:pt x="3560341" y="543778"/>
                    <a:pt x="3535402" y="545626"/>
                    <a:pt x="3518315" y="553015"/>
                  </a:cubicBezTo>
                  <a:cubicBezTo>
                    <a:pt x="3501228" y="560404"/>
                    <a:pt x="3474443" y="575644"/>
                    <a:pt x="3471210" y="589037"/>
                  </a:cubicBezTo>
                  <a:cubicBezTo>
                    <a:pt x="3468786" y="599082"/>
                    <a:pt x="3486364" y="607827"/>
                    <a:pt x="3494720" y="619950"/>
                  </a:cubicBezTo>
                  <a:lnTo>
                    <a:pt x="3496341" y="625129"/>
                  </a:lnTo>
                  <a:lnTo>
                    <a:pt x="3506192" y="618640"/>
                  </a:lnTo>
                  <a:cubicBezTo>
                    <a:pt x="3511755" y="615826"/>
                    <a:pt x="3504914" y="623793"/>
                    <a:pt x="3520154" y="620329"/>
                  </a:cubicBezTo>
                  <a:cubicBezTo>
                    <a:pt x="3520154" y="620329"/>
                    <a:pt x="3551327" y="616952"/>
                    <a:pt x="3584448" y="608444"/>
                  </a:cubicBezTo>
                  <a:lnTo>
                    <a:pt x="3595013" y="605121"/>
                  </a:lnTo>
                  <a:lnTo>
                    <a:pt x="3593021" y="601809"/>
                  </a:lnTo>
                  <a:cubicBezTo>
                    <a:pt x="3591917" y="588691"/>
                    <a:pt x="3601788" y="566870"/>
                    <a:pt x="3598671" y="558557"/>
                  </a:cubicBezTo>
                  <a:cubicBezTo>
                    <a:pt x="3594515" y="547473"/>
                    <a:pt x="3587125" y="545626"/>
                    <a:pt x="3573733" y="544702"/>
                  </a:cubicBezTo>
                  <a:close/>
                  <a:moveTo>
                    <a:pt x="3448025" y="565"/>
                  </a:moveTo>
                  <a:cubicBezTo>
                    <a:pt x="3457817" y="-359"/>
                    <a:pt x="3467399" y="-243"/>
                    <a:pt x="3476751" y="1604"/>
                  </a:cubicBezTo>
                  <a:cubicBezTo>
                    <a:pt x="3514158" y="8993"/>
                    <a:pt x="3544177" y="44553"/>
                    <a:pt x="3579275" y="62564"/>
                  </a:cubicBezTo>
                  <a:cubicBezTo>
                    <a:pt x="3614373" y="80575"/>
                    <a:pt x="3654090" y="92121"/>
                    <a:pt x="3687341" y="109670"/>
                  </a:cubicBezTo>
                  <a:cubicBezTo>
                    <a:pt x="3720592" y="127219"/>
                    <a:pt x="3754305" y="147539"/>
                    <a:pt x="3778781" y="167859"/>
                  </a:cubicBezTo>
                  <a:cubicBezTo>
                    <a:pt x="3803257" y="188179"/>
                    <a:pt x="3822192" y="200187"/>
                    <a:pt x="3834199" y="231590"/>
                  </a:cubicBezTo>
                  <a:cubicBezTo>
                    <a:pt x="3846206" y="262994"/>
                    <a:pt x="3859137" y="321644"/>
                    <a:pt x="3850824" y="356280"/>
                  </a:cubicBezTo>
                  <a:cubicBezTo>
                    <a:pt x="3842511" y="390916"/>
                    <a:pt x="3803256" y="419550"/>
                    <a:pt x="3784322" y="439408"/>
                  </a:cubicBezTo>
                  <a:cubicBezTo>
                    <a:pt x="3765388" y="459266"/>
                    <a:pt x="3740911" y="464808"/>
                    <a:pt x="3737217" y="475430"/>
                  </a:cubicBezTo>
                  <a:cubicBezTo>
                    <a:pt x="3733523" y="486052"/>
                    <a:pt x="3757075" y="492517"/>
                    <a:pt x="3762155" y="503139"/>
                  </a:cubicBezTo>
                  <a:cubicBezTo>
                    <a:pt x="3764695" y="508450"/>
                    <a:pt x="3769198" y="513530"/>
                    <a:pt x="3771507" y="519245"/>
                  </a:cubicBezTo>
                  <a:lnTo>
                    <a:pt x="3771906" y="522057"/>
                  </a:lnTo>
                  <a:lnTo>
                    <a:pt x="3778845" y="518281"/>
                  </a:lnTo>
                  <a:cubicBezTo>
                    <a:pt x="3796033" y="508973"/>
                    <a:pt x="3832574" y="489403"/>
                    <a:pt x="3849892" y="481783"/>
                  </a:cubicBezTo>
                  <a:cubicBezTo>
                    <a:pt x="3872983" y="471623"/>
                    <a:pt x="3886837" y="457769"/>
                    <a:pt x="3908081" y="462387"/>
                  </a:cubicBezTo>
                  <a:cubicBezTo>
                    <a:pt x="3929325" y="467005"/>
                    <a:pt x="3951954" y="491481"/>
                    <a:pt x="3977354" y="509492"/>
                  </a:cubicBezTo>
                  <a:cubicBezTo>
                    <a:pt x="4002754" y="527503"/>
                    <a:pt x="4038776" y="543667"/>
                    <a:pt x="4060481" y="570452"/>
                  </a:cubicBezTo>
                  <a:cubicBezTo>
                    <a:pt x="4082186" y="597237"/>
                    <a:pt x="4108049" y="640649"/>
                    <a:pt x="4107587" y="670205"/>
                  </a:cubicBezTo>
                  <a:cubicBezTo>
                    <a:pt x="4107125" y="699761"/>
                    <a:pt x="4086805" y="719619"/>
                    <a:pt x="4057710" y="747790"/>
                  </a:cubicBezTo>
                  <a:cubicBezTo>
                    <a:pt x="4028615" y="775961"/>
                    <a:pt x="3973197" y="811059"/>
                    <a:pt x="3933019" y="839230"/>
                  </a:cubicBezTo>
                  <a:cubicBezTo>
                    <a:pt x="3892841" y="867401"/>
                    <a:pt x="3837423" y="892339"/>
                    <a:pt x="3816641" y="916816"/>
                  </a:cubicBezTo>
                  <a:cubicBezTo>
                    <a:pt x="3795859" y="941292"/>
                    <a:pt x="3805096" y="967154"/>
                    <a:pt x="3808329" y="986089"/>
                  </a:cubicBezTo>
                  <a:cubicBezTo>
                    <a:pt x="3811562" y="1005023"/>
                    <a:pt x="3830958" y="1006408"/>
                    <a:pt x="3836038" y="1030423"/>
                  </a:cubicBezTo>
                  <a:cubicBezTo>
                    <a:pt x="3841118" y="1054438"/>
                    <a:pt x="3833729" y="1098311"/>
                    <a:pt x="3838809" y="1130176"/>
                  </a:cubicBezTo>
                  <a:cubicBezTo>
                    <a:pt x="3843889" y="1162041"/>
                    <a:pt x="3860053" y="1183285"/>
                    <a:pt x="3866518" y="1221616"/>
                  </a:cubicBezTo>
                  <a:cubicBezTo>
                    <a:pt x="3872983" y="1259947"/>
                    <a:pt x="3874830" y="1304743"/>
                    <a:pt x="3877601" y="1360161"/>
                  </a:cubicBezTo>
                  <a:cubicBezTo>
                    <a:pt x="3880372" y="1415579"/>
                    <a:pt x="3884990" y="1505634"/>
                    <a:pt x="3883143" y="1554125"/>
                  </a:cubicBezTo>
                  <a:cubicBezTo>
                    <a:pt x="3882681" y="1566248"/>
                    <a:pt x="3883836" y="1577274"/>
                    <a:pt x="3885222" y="1587268"/>
                  </a:cubicBezTo>
                  <a:lnTo>
                    <a:pt x="3887277" y="1603260"/>
                  </a:lnTo>
                  <a:lnTo>
                    <a:pt x="3892388" y="1619815"/>
                  </a:lnTo>
                  <a:cubicBezTo>
                    <a:pt x="3906704" y="1654913"/>
                    <a:pt x="3907628" y="1660455"/>
                    <a:pt x="3911784" y="1691859"/>
                  </a:cubicBezTo>
                  <a:cubicBezTo>
                    <a:pt x="3915940" y="1723263"/>
                    <a:pt x="3917788" y="1772215"/>
                    <a:pt x="3917326" y="1808237"/>
                  </a:cubicBezTo>
                  <a:cubicBezTo>
                    <a:pt x="3916864" y="1844259"/>
                    <a:pt x="3908089" y="1881666"/>
                    <a:pt x="3909013" y="1907990"/>
                  </a:cubicBezTo>
                  <a:cubicBezTo>
                    <a:pt x="3909937" y="1934314"/>
                    <a:pt x="3921944" y="1942626"/>
                    <a:pt x="3922868" y="1966179"/>
                  </a:cubicBezTo>
                  <a:cubicBezTo>
                    <a:pt x="3923792" y="1989732"/>
                    <a:pt x="3916864" y="2026215"/>
                    <a:pt x="3914555" y="2049306"/>
                  </a:cubicBezTo>
                  <a:cubicBezTo>
                    <a:pt x="3914555" y="2049306"/>
                    <a:pt x="3911784" y="2075168"/>
                    <a:pt x="3909013" y="2104724"/>
                  </a:cubicBezTo>
                  <a:lnTo>
                    <a:pt x="3907709" y="2117688"/>
                  </a:lnTo>
                  <a:lnTo>
                    <a:pt x="4000452" y="2108274"/>
                  </a:lnTo>
                  <a:cubicBezTo>
                    <a:pt x="4026660" y="2106888"/>
                    <a:pt x="4055149" y="2106917"/>
                    <a:pt x="4084359" y="2107776"/>
                  </a:cubicBezTo>
                  <a:cubicBezTo>
                    <a:pt x="4171989" y="2110352"/>
                    <a:pt x="4266114" y="2120397"/>
                    <a:pt x="4324649" y="2122129"/>
                  </a:cubicBezTo>
                  <a:cubicBezTo>
                    <a:pt x="4402696" y="2124438"/>
                    <a:pt x="4422093" y="2107351"/>
                    <a:pt x="4468736" y="2122129"/>
                  </a:cubicBezTo>
                  <a:cubicBezTo>
                    <a:pt x="4515379" y="2136907"/>
                    <a:pt x="4567565" y="2174314"/>
                    <a:pt x="4604510" y="2210798"/>
                  </a:cubicBezTo>
                  <a:cubicBezTo>
                    <a:pt x="4641455" y="2247282"/>
                    <a:pt x="4668704" y="2302700"/>
                    <a:pt x="4690409" y="2341031"/>
                  </a:cubicBezTo>
                  <a:cubicBezTo>
                    <a:pt x="4712114" y="2379362"/>
                    <a:pt x="4725045" y="2408456"/>
                    <a:pt x="4734743" y="2440783"/>
                  </a:cubicBezTo>
                  <a:cubicBezTo>
                    <a:pt x="4744441" y="2473110"/>
                    <a:pt x="4751831" y="2504052"/>
                    <a:pt x="4748598" y="2534994"/>
                  </a:cubicBezTo>
                  <a:cubicBezTo>
                    <a:pt x="4745365" y="2565936"/>
                    <a:pt x="4731511" y="2599649"/>
                    <a:pt x="4715347" y="2626434"/>
                  </a:cubicBezTo>
                  <a:cubicBezTo>
                    <a:pt x="4699183" y="2653219"/>
                    <a:pt x="4680710" y="2669845"/>
                    <a:pt x="4651616" y="2695707"/>
                  </a:cubicBezTo>
                  <a:cubicBezTo>
                    <a:pt x="4622522" y="2721569"/>
                    <a:pt x="4579111" y="2754820"/>
                    <a:pt x="4540780" y="2781605"/>
                  </a:cubicBezTo>
                  <a:cubicBezTo>
                    <a:pt x="4502449" y="2808390"/>
                    <a:pt x="4465965" y="2838409"/>
                    <a:pt x="4421630" y="2856420"/>
                  </a:cubicBezTo>
                  <a:cubicBezTo>
                    <a:pt x="4377295" y="2874431"/>
                    <a:pt x="4335270" y="2883206"/>
                    <a:pt x="4274772" y="2889671"/>
                  </a:cubicBezTo>
                  <a:cubicBezTo>
                    <a:pt x="4214274" y="2896136"/>
                    <a:pt x="4118677" y="2909529"/>
                    <a:pt x="4058641" y="2895213"/>
                  </a:cubicBezTo>
                  <a:cubicBezTo>
                    <a:pt x="3998605" y="2880897"/>
                    <a:pt x="3941801" y="2825478"/>
                    <a:pt x="3914554" y="2803773"/>
                  </a:cubicBezTo>
                  <a:cubicBezTo>
                    <a:pt x="3887307" y="2782068"/>
                    <a:pt x="3907165" y="2775602"/>
                    <a:pt x="3895158" y="2764980"/>
                  </a:cubicBezTo>
                  <a:lnTo>
                    <a:pt x="3879662" y="2760168"/>
                  </a:lnTo>
                  <a:lnTo>
                    <a:pt x="3872990" y="2767751"/>
                  </a:lnTo>
                  <a:cubicBezTo>
                    <a:pt x="3838816" y="2797769"/>
                    <a:pt x="3800485" y="2809314"/>
                    <a:pt x="3767696" y="2812085"/>
                  </a:cubicBezTo>
                  <a:cubicBezTo>
                    <a:pt x="3734907" y="2814856"/>
                    <a:pt x="3704427" y="2785300"/>
                    <a:pt x="3676256" y="2784376"/>
                  </a:cubicBezTo>
                  <a:cubicBezTo>
                    <a:pt x="3648085" y="2783452"/>
                    <a:pt x="3633306" y="2801925"/>
                    <a:pt x="3598670" y="2806543"/>
                  </a:cubicBezTo>
                  <a:cubicBezTo>
                    <a:pt x="3564034" y="2811161"/>
                    <a:pt x="3501689" y="2802387"/>
                    <a:pt x="3468438" y="2812085"/>
                  </a:cubicBezTo>
                  <a:cubicBezTo>
                    <a:pt x="3435187" y="2821783"/>
                    <a:pt x="3425027" y="2854573"/>
                    <a:pt x="3399165" y="2864733"/>
                  </a:cubicBezTo>
                  <a:cubicBezTo>
                    <a:pt x="3373303" y="2874893"/>
                    <a:pt x="3343285" y="2884590"/>
                    <a:pt x="3313267" y="2873045"/>
                  </a:cubicBezTo>
                  <a:cubicBezTo>
                    <a:pt x="3283249" y="2861500"/>
                    <a:pt x="3245842" y="2826864"/>
                    <a:pt x="3219056" y="2795460"/>
                  </a:cubicBezTo>
                  <a:cubicBezTo>
                    <a:pt x="3192271" y="2764056"/>
                    <a:pt x="3168718" y="2721107"/>
                    <a:pt x="3152554" y="2684623"/>
                  </a:cubicBezTo>
                  <a:cubicBezTo>
                    <a:pt x="3136390" y="2648139"/>
                    <a:pt x="3133158" y="2606114"/>
                    <a:pt x="3122074" y="2576558"/>
                  </a:cubicBezTo>
                  <a:cubicBezTo>
                    <a:pt x="3110990" y="2547002"/>
                    <a:pt x="3080048" y="2521139"/>
                    <a:pt x="3086052" y="2507285"/>
                  </a:cubicBezTo>
                  <a:cubicBezTo>
                    <a:pt x="3092056" y="2493431"/>
                    <a:pt x="3147012" y="2501282"/>
                    <a:pt x="3158096" y="2493431"/>
                  </a:cubicBezTo>
                  <a:cubicBezTo>
                    <a:pt x="3169180" y="2485580"/>
                    <a:pt x="3159944" y="2463413"/>
                    <a:pt x="3169180" y="2457409"/>
                  </a:cubicBezTo>
                  <a:cubicBezTo>
                    <a:pt x="3178416" y="2451405"/>
                    <a:pt x="3199198" y="2454176"/>
                    <a:pt x="3213514" y="2457409"/>
                  </a:cubicBezTo>
                  <a:cubicBezTo>
                    <a:pt x="3227830" y="2460642"/>
                    <a:pt x="3247227" y="2469416"/>
                    <a:pt x="3255078" y="2476805"/>
                  </a:cubicBezTo>
                  <a:cubicBezTo>
                    <a:pt x="3262929" y="2484194"/>
                    <a:pt x="3248151" y="2497125"/>
                    <a:pt x="3260620" y="2501743"/>
                  </a:cubicBezTo>
                  <a:cubicBezTo>
                    <a:pt x="3273089" y="2506361"/>
                    <a:pt x="3304030" y="2508670"/>
                    <a:pt x="3329892" y="2504514"/>
                  </a:cubicBezTo>
                  <a:cubicBezTo>
                    <a:pt x="3355754" y="2500358"/>
                    <a:pt x="3370070" y="2490659"/>
                    <a:pt x="3415790" y="2476805"/>
                  </a:cubicBezTo>
                  <a:cubicBezTo>
                    <a:pt x="3461510" y="2462951"/>
                    <a:pt x="3566805" y="2444478"/>
                    <a:pt x="3604212" y="2421387"/>
                  </a:cubicBezTo>
                  <a:lnTo>
                    <a:pt x="3620482" y="2403905"/>
                  </a:lnTo>
                  <a:lnTo>
                    <a:pt x="3598671" y="2403982"/>
                  </a:lnTo>
                  <a:cubicBezTo>
                    <a:pt x="3570962" y="2397978"/>
                    <a:pt x="3544176" y="2363804"/>
                    <a:pt x="3512773" y="2351335"/>
                  </a:cubicBezTo>
                  <a:cubicBezTo>
                    <a:pt x="3497072" y="2345101"/>
                    <a:pt x="3481717" y="2342445"/>
                    <a:pt x="3465149" y="2339905"/>
                  </a:cubicBezTo>
                  <a:lnTo>
                    <a:pt x="3439828" y="2334953"/>
                  </a:lnTo>
                  <a:lnTo>
                    <a:pt x="3430122" y="2337437"/>
                  </a:lnTo>
                  <a:cubicBezTo>
                    <a:pt x="3407363" y="2343109"/>
                    <a:pt x="3386235" y="2348189"/>
                    <a:pt x="3368685" y="2352114"/>
                  </a:cubicBezTo>
                  <a:cubicBezTo>
                    <a:pt x="3298489" y="2367816"/>
                    <a:pt x="3256463" y="2364121"/>
                    <a:pt x="3205201" y="2379823"/>
                  </a:cubicBezTo>
                  <a:cubicBezTo>
                    <a:pt x="3153939" y="2395525"/>
                    <a:pt x="3112376" y="2420001"/>
                    <a:pt x="3061114" y="2446325"/>
                  </a:cubicBezTo>
                  <a:cubicBezTo>
                    <a:pt x="3009852" y="2472649"/>
                    <a:pt x="2920721" y="2507747"/>
                    <a:pt x="2897630" y="2537765"/>
                  </a:cubicBezTo>
                  <a:cubicBezTo>
                    <a:pt x="2874539" y="2567783"/>
                    <a:pt x="2905020" y="2586718"/>
                    <a:pt x="2922569" y="2626434"/>
                  </a:cubicBezTo>
                  <a:cubicBezTo>
                    <a:pt x="2940118" y="2666150"/>
                    <a:pt x="2983990" y="2737732"/>
                    <a:pt x="3002925" y="2776063"/>
                  </a:cubicBezTo>
                  <a:cubicBezTo>
                    <a:pt x="3021860" y="2814394"/>
                    <a:pt x="3030172" y="2834715"/>
                    <a:pt x="3036176" y="2856420"/>
                  </a:cubicBezTo>
                  <a:cubicBezTo>
                    <a:pt x="3042180" y="2878125"/>
                    <a:pt x="3044027" y="2894289"/>
                    <a:pt x="3038947" y="2906296"/>
                  </a:cubicBezTo>
                  <a:cubicBezTo>
                    <a:pt x="3033867" y="2918303"/>
                    <a:pt x="3007544" y="2931234"/>
                    <a:pt x="2986300" y="2931234"/>
                  </a:cubicBezTo>
                  <a:cubicBezTo>
                    <a:pt x="2965056" y="2931234"/>
                    <a:pt x="2942427" y="2937238"/>
                    <a:pt x="2911485" y="2906296"/>
                  </a:cubicBezTo>
                  <a:cubicBezTo>
                    <a:pt x="2880543" y="2875354"/>
                    <a:pt x="2833438" y="2798692"/>
                    <a:pt x="2800649" y="2745583"/>
                  </a:cubicBezTo>
                  <a:cubicBezTo>
                    <a:pt x="2767860" y="2692474"/>
                    <a:pt x="2735532" y="2628282"/>
                    <a:pt x="2714750" y="2587642"/>
                  </a:cubicBezTo>
                  <a:cubicBezTo>
                    <a:pt x="2693968" y="2547002"/>
                    <a:pt x="2684732" y="2534532"/>
                    <a:pt x="2675958" y="2501743"/>
                  </a:cubicBezTo>
                  <a:cubicBezTo>
                    <a:pt x="2667183" y="2468954"/>
                    <a:pt x="2657485" y="2418616"/>
                    <a:pt x="2662103" y="2390907"/>
                  </a:cubicBezTo>
                  <a:cubicBezTo>
                    <a:pt x="2666721" y="2363198"/>
                    <a:pt x="2693969" y="2353500"/>
                    <a:pt x="2703667" y="2335489"/>
                  </a:cubicBezTo>
                  <a:cubicBezTo>
                    <a:pt x="2713365" y="2317478"/>
                    <a:pt x="2704128" y="2283304"/>
                    <a:pt x="2720292" y="2282842"/>
                  </a:cubicBezTo>
                  <a:cubicBezTo>
                    <a:pt x="2736456" y="2282380"/>
                    <a:pt x="2781714" y="2319325"/>
                    <a:pt x="2800649" y="2332718"/>
                  </a:cubicBezTo>
                  <a:cubicBezTo>
                    <a:pt x="2819584" y="2346111"/>
                    <a:pt x="2826049" y="2349343"/>
                    <a:pt x="2833900" y="2363198"/>
                  </a:cubicBezTo>
                  <a:cubicBezTo>
                    <a:pt x="2841751" y="2377052"/>
                    <a:pt x="2841289" y="2401067"/>
                    <a:pt x="2847754" y="2415845"/>
                  </a:cubicBezTo>
                  <a:cubicBezTo>
                    <a:pt x="2854219" y="2430623"/>
                    <a:pt x="2841750" y="2459256"/>
                    <a:pt x="2872692" y="2451867"/>
                  </a:cubicBezTo>
                  <a:cubicBezTo>
                    <a:pt x="2903634" y="2444478"/>
                    <a:pt x="2980758" y="2394602"/>
                    <a:pt x="3033405" y="2371511"/>
                  </a:cubicBezTo>
                  <a:cubicBezTo>
                    <a:pt x="3086052" y="2348420"/>
                    <a:pt x="3138238" y="2329486"/>
                    <a:pt x="3188576" y="2313322"/>
                  </a:cubicBezTo>
                  <a:cubicBezTo>
                    <a:pt x="3213745" y="2305240"/>
                    <a:pt x="3229332" y="2302123"/>
                    <a:pt x="3249190" y="2297736"/>
                  </a:cubicBezTo>
                  <a:lnTo>
                    <a:pt x="3283191" y="2289596"/>
                  </a:lnTo>
                  <a:lnTo>
                    <a:pt x="3266162" y="2282062"/>
                  </a:lnTo>
                  <a:cubicBezTo>
                    <a:pt x="3241685" y="2267284"/>
                    <a:pt x="3278169" y="2247888"/>
                    <a:pt x="3263391" y="2240499"/>
                  </a:cubicBezTo>
                  <a:cubicBezTo>
                    <a:pt x="3248613" y="2233110"/>
                    <a:pt x="3215824" y="2233110"/>
                    <a:pt x="3177493" y="2237728"/>
                  </a:cubicBezTo>
                  <a:cubicBezTo>
                    <a:pt x="3139162" y="2242346"/>
                    <a:pt x="3062962" y="2264975"/>
                    <a:pt x="3033406" y="2268208"/>
                  </a:cubicBezTo>
                  <a:cubicBezTo>
                    <a:pt x="3003850" y="2271441"/>
                    <a:pt x="3000155" y="2269131"/>
                    <a:pt x="3000155" y="2257124"/>
                  </a:cubicBezTo>
                  <a:cubicBezTo>
                    <a:pt x="3000155" y="2245117"/>
                    <a:pt x="3005697" y="2209095"/>
                    <a:pt x="3033406" y="2196164"/>
                  </a:cubicBezTo>
                  <a:cubicBezTo>
                    <a:pt x="3061115" y="2183233"/>
                    <a:pt x="3135468" y="2184157"/>
                    <a:pt x="3166410" y="2179539"/>
                  </a:cubicBezTo>
                  <a:cubicBezTo>
                    <a:pt x="3197352" y="2174921"/>
                    <a:pt x="3203355" y="2175382"/>
                    <a:pt x="3219057" y="2168455"/>
                  </a:cubicBezTo>
                  <a:cubicBezTo>
                    <a:pt x="3234759" y="2161528"/>
                    <a:pt x="3251385" y="2159680"/>
                    <a:pt x="3260621" y="2137975"/>
                  </a:cubicBezTo>
                  <a:cubicBezTo>
                    <a:pt x="3269857" y="2116270"/>
                    <a:pt x="3268010" y="2062698"/>
                    <a:pt x="3274475" y="2038222"/>
                  </a:cubicBezTo>
                  <a:cubicBezTo>
                    <a:pt x="3280940" y="2013746"/>
                    <a:pt x="3287406" y="2010975"/>
                    <a:pt x="3299413" y="1991117"/>
                  </a:cubicBezTo>
                  <a:cubicBezTo>
                    <a:pt x="3311420" y="1971259"/>
                    <a:pt x="3340054" y="1950477"/>
                    <a:pt x="3346519" y="1919073"/>
                  </a:cubicBezTo>
                  <a:cubicBezTo>
                    <a:pt x="3352984" y="1887669"/>
                    <a:pt x="3337282" y="1847491"/>
                    <a:pt x="3338206" y="1802695"/>
                  </a:cubicBezTo>
                  <a:cubicBezTo>
                    <a:pt x="3339130" y="1757899"/>
                    <a:pt x="3348828" y="1692321"/>
                    <a:pt x="3352061" y="1650295"/>
                  </a:cubicBezTo>
                  <a:cubicBezTo>
                    <a:pt x="3352870" y="1639789"/>
                    <a:pt x="3351484" y="1628358"/>
                    <a:pt x="3349485" y="1617109"/>
                  </a:cubicBezTo>
                  <a:lnTo>
                    <a:pt x="3347837" y="1608652"/>
                  </a:lnTo>
                  <a:lnTo>
                    <a:pt x="3342816" y="1604001"/>
                  </a:lnTo>
                  <a:cubicBezTo>
                    <a:pt x="3319725" y="1567056"/>
                    <a:pt x="3332656" y="1489932"/>
                    <a:pt x="3337274" y="1440518"/>
                  </a:cubicBezTo>
                  <a:cubicBezTo>
                    <a:pt x="3341892" y="1391104"/>
                    <a:pt x="3370063" y="1351849"/>
                    <a:pt x="3370525" y="1307514"/>
                  </a:cubicBezTo>
                  <a:cubicBezTo>
                    <a:pt x="3370987" y="1263179"/>
                    <a:pt x="3346510" y="1209608"/>
                    <a:pt x="3340045" y="1174510"/>
                  </a:cubicBezTo>
                  <a:cubicBezTo>
                    <a:pt x="3333580" y="1139412"/>
                    <a:pt x="3356208" y="1110318"/>
                    <a:pt x="3331732" y="1096925"/>
                  </a:cubicBezTo>
                  <a:cubicBezTo>
                    <a:pt x="3307256" y="1083532"/>
                    <a:pt x="3261998" y="1088612"/>
                    <a:pt x="3193187" y="1094154"/>
                  </a:cubicBezTo>
                  <a:cubicBezTo>
                    <a:pt x="3124376" y="1099696"/>
                    <a:pt x="2987678" y="1143107"/>
                    <a:pt x="2918867" y="1130176"/>
                  </a:cubicBezTo>
                  <a:cubicBezTo>
                    <a:pt x="2850056" y="1117245"/>
                    <a:pt x="2808030" y="1044740"/>
                    <a:pt x="2780321" y="1016569"/>
                  </a:cubicBezTo>
                  <a:cubicBezTo>
                    <a:pt x="2752612" y="988398"/>
                    <a:pt x="2755383" y="979161"/>
                    <a:pt x="2752612" y="961150"/>
                  </a:cubicBezTo>
                  <a:cubicBezTo>
                    <a:pt x="2749841" y="943139"/>
                    <a:pt x="2750303" y="912197"/>
                    <a:pt x="2760925" y="902961"/>
                  </a:cubicBezTo>
                  <a:cubicBezTo>
                    <a:pt x="2771547" y="893725"/>
                    <a:pt x="2799718" y="898805"/>
                    <a:pt x="2816343" y="905732"/>
                  </a:cubicBezTo>
                  <a:cubicBezTo>
                    <a:pt x="2832968" y="912659"/>
                    <a:pt x="2842205" y="936674"/>
                    <a:pt x="2860678" y="944525"/>
                  </a:cubicBezTo>
                  <a:cubicBezTo>
                    <a:pt x="2879151" y="952376"/>
                    <a:pt x="2902241" y="958380"/>
                    <a:pt x="2927179" y="952838"/>
                  </a:cubicBezTo>
                  <a:cubicBezTo>
                    <a:pt x="2952117" y="947296"/>
                    <a:pt x="2984907" y="919125"/>
                    <a:pt x="3010307" y="911274"/>
                  </a:cubicBezTo>
                  <a:cubicBezTo>
                    <a:pt x="3035707" y="903423"/>
                    <a:pt x="3052794" y="914045"/>
                    <a:pt x="3079579" y="905732"/>
                  </a:cubicBezTo>
                  <a:cubicBezTo>
                    <a:pt x="3106364" y="897419"/>
                    <a:pt x="3134997" y="876176"/>
                    <a:pt x="3171019" y="861398"/>
                  </a:cubicBezTo>
                  <a:cubicBezTo>
                    <a:pt x="3207041" y="846620"/>
                    <a:pt x="3261074" y="840616"/>
                    <a:pt x="3295710" y="817063"/>
                  </a:cubicBezTo>
                  <a:cubicBezTo>
                    <a:pt x="3330347" y="793510"/>
                    <a:pt x="3345587" y="751946"/>
                    <a:pt x="3378838" y="720081"/>
                  </a:cubicBezTo>
                  <a:lnTo>
                    <a:pt x="3389189" y="710831"/>
                  </a:lnTo>
                  <a:lnTo>
                    <a:pt x="3385311" y="708186"/>
                  </a:lnTo>
                  <a:cubicBezTo>
                    <a:pt x="3369147" y="686019"/>
                    <a:pt x="3374690" y="617208"/>
                    <a:pt x="3365915" y="575182"/>
                  </a:cubicBezTo>
                  <a:cubicBezTo>
                    <a:pt x="3357141" y="533157"/>
                    <a:pt x="3355293" y="507295"/>
                    <a:pt x="3332664" y="456033"/>
                  </a:cubicBezTo>
                  <a:cubicBezTo>
                    <a:pt x="3310035" y="404771"/>
                    <a:pt x="3261545" y="321644"/>
                    <a:pt x="3230141" y="267611"/>
                  </a:cubicBezTo>
                  <a:cubicBezTo>
                    <a:pt x="3198737" y="213578"/>
                    <a:pt x="3165024" y="168320"/>
                    <a:pt x="3144242" y="131837"/>
                  </a:cubicBezTo>
                  <a:cubicBezTo>
                    <a:pt x="3123460" y="95354"/>
                    <a:pt x="3093443" y="66721"/>
                    <a:pt x="3105450" y="48710"/>
                  </a:cubicBezTo>
                  <a:cubicBezTo>
                    <a:pt x="3117457" y="30699"/>
                    <a:pt x="3178417" y="27004"/>
                    <a:pt x="3216286" y="23771"/>
                  </a:cubicBezTo>
                  <a:cubicBezTo>
                    <a:pt x="3254155" y="20538"/>
                    <a:pt x="3311420" y="21924"/>
                    <a:pt x="3354831" y="18230"/>
                  </a:cubicBezTo>
                  <a:cubicBezTo>
                    <a:pt x="3387390" y="15459"/>
                    <a:pt x="3418649" y="3336"/>
                    <a:pt x="3448025" y="565"/>
                  </a:cubicBezTo>
                  <a:close/>
                </a:path>
              </a:pathLst>
            </a:custGeom>
            <a:solidFill>
              <a:schemeClr val="tx1"/>
            </a:solidFill>
            <a:ln w="12700" cap="flat" cmpd="sng" algn="ctr">
              <a:noFill/>
              <a:prstDash val="solid"/>
              <a:miter lim="800000"/>
            </a:ln>
            <a:effectLst/>
          </p:spPr>
          <p:txBody>
            <a:bodyPr rtlCol="0" anchor="ctr"/>
            <a:lstStyle/>
            <a:p>
              <a:pPr algn="ctr" defTabSz="914400">
                <a:defRPr/>
              </a:pPr>
              <a:endParaRPr lang="zh-CN" altLang="en-US" kern="0" dirty="0" smtClean="0">
                <a:solidFill>
                  <a:prstClr val="white"/>
                </a:solidFill>
                <a:latin typeface="微软雅黑"/>
                <a:ea typeface="微软雅黑"/>
              </a:endParaRPr>
            </a:p>
          </p:txBody>
        </p:sp>
      </p:grpSp>
      <p:sp>
        <p:nvSpPr>
          <p:cNvPr id="183" name="矩形 182"/>
          <p:cNvSpPr/>
          <p:nvPr/>
        </p:nvSpPr>
        <p:spPr>
          <a:xfrm>
            <a:off x="3770979" y="4717229"/>
            <a:ext cx="4648455" cy="742287"/>
          </a:xfrm>
          <a:prstGeom prst="rect">
            <a:avLst/>
          </a:prstGeom>
        </p:spPr>
        <p:txBody>
          <a:bodyPr wrap="square" lIns="91410" tIns="45704" rIns="91410" bIns="45704">
            <a:spAutoFit/>
          </a:bodyPr>
          <a:lstStyle/>
          <a:p>
            <a:pPr algn="ctr">
              <a:lnSpc>
                <a:spcPct val="130000"/>
              </a:lnSpc>
              <a:defRPr/>
            </a:pPr>
            <a:r>
              <a:rPr lang="zh-CN" altLang="en-US" sz="3600" b="1" dirty="0">
                <a:solidFill>
                  <a:schemeClr val="tx1">
                    <a:lumMod val="65000"/>
                    <a:lumOff val="35000"/>
                  </a:schemeClr>
                </a:solidFill>
                <a:latin typeface="微软雅黑" pitchFamily="34" charset="-122"/>
                <a:ea typeface="微软雅黑" pitchFamily="34" charset="-122"/>
              </a:rPr>
              <a:t>本课结束</a:t>
            </a:r>
          </a:p>
        </p:txBody>
      </p:sp>
      <p:sp>
        <p:nvSpPr>
          <p:cNvPr id="184" name="标题 1"/>
          <p:cNvSpPr txBox="1">
            <a:spLocks/>
          </p:cNvSpPr>
          <p:nvPr/>
        </p:nvSpPr>
        <p:spPr>
          <a:xfrm>
            <a:off x="2374314" y="5446018"/>
            <a:ext cx="7465308" cy="913055"/>
          </a:xfrm>
          <a:prstGeom prst="rect">
            <a:avLst/>
          </a:prstGeom>
        </p:spPr>
        <p:txBody>
          <a:bodyPr vert="horz" lIns="91412" tIns="45707" rIns="91412" bIns="45707"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smtClean="0">
                <a:latin typeface="微软雅黑" pitchFamily="34" charset="-122"/>
              </a:rPr>
              <a:t>更多精彩内容请登录：</a:t>
            </a:r>
            <a:r>
              <a:rPr lang="en-US" altLang="zh-CN" sz="2700" b="1" dirty="0" smtClean="0">
                <a:latin typeface="微软雅黑" pitchFamily="34" charset="-122"/>
              </a:rPr>
              <a:t>www.xinjiaoyu.com</a:t>
            </a:r>
            <a:endParaRPr lang="zh-CN" altLang="en-US" sz="2700" b="1" dirty="0">
              <a:latin typeface="微软雅黑" pitchFamily="34" charset="-122"/>
            </a:endParaRPr>
          </a:p>
        </p:txBody>
      </p:sp>
    </p:spTree>
    <p:extLst>
      <p:ext uri="{BB962C8B-B14F-4D97-AF65-F5344CB8AC3E}">
        <p14:creationId xmlns:p14="http://schemas.microsoft.com/office/powerpoint/2010/main" val="3089203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84"/>
                                        </p:tgtEl>
                                        <p:attrNameLst>
                                          <p:attrName>style.visibility</p:attrName>
                                        </p:attrNameLst>
                                      </p:cBhvr>
                                      <p:to>
                                        <p:strVal val="visible"/>
                                      </p:to>
                                    </p:set>
                                    <p:animEffect transition="in" filter="wipe(down)">
                                      <p:cBhvr>
                                        <p:cTn id="7" dur="435">
                                          <p:stCondLst>
                                            <p:cond delay="0"/>
                                          </p:stCondLst>
                                        </p:cTn>
                                        <p:tgtEl>
                                          <p:spTgt spid="184"/>
                                        </p:tgtEl>
                                      </p:cBhvr>
                                    </p:animEffect>
                                    <p:anim calcmode="lin" valueType="num">
                                      <p:cBhvr>
                                        <p:cTn id="8" dur="1367" tmFilter="0,0; 0.14,0.36; 0.43,0.73; 0.71,0.91; 1.0,1.0">
                                          <p:stCondLst>
                                            <p:cond delay="0"/>
                                          </p:stCondLst>
                                        </p:cTn>
                                        <p:tgtEl>
                                          <p:spTgt spid="184"/>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184"/>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184"/>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184"/>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184"/>
                                        </p:tgtEl>
                                        <p:attrNameLst>
                                          <p:attrName>ppt_y</p:attrName>
                                        </p:attrNameLst>
                                      </p:cBhvr>
                                      <p:tavLst>
                                        <p:tav tm="0" fmla="#ppt_y-sin(pi*$)/81">
                                          <p:val>
                                            <p:fltVal val="0"/>
                                          </p:val>
                                        </p:tav>
                                        <p:tav tm="100000">
                                          <p:val>
                                            <p:fltVal val="1"/>
                                          </p:val>
                                        </p:tav>
                                      </p:tavLst>
                                    </p:anim>
                                    <p:animScale>
                                      <p:cBhvr>
                                        <p:cTn id="13" dur="20">
                                          <p:stCondLst>
                                            <p:cond delay="487"/>
                                          </p:stCondLst>
                                        </p:cTn>
                                        <p:tgtEl>
                                          <p:spTgt spid="184"/>
                                        </p:tgtEl>
                                      </p:cBhvr>
                                      <p:to x="100000" y="60000"/>
                                    </p:animScale>
                                    <p:animScale>
                                      <p:cBhvr>
                                        <p:cTn id="14" dur="124" decel="50000">
                                          <p:stCondLst>
                                            <p:cond delay="507"/>
                                          </p:stCondLst>
                                        </p:cTn>
                                        <p:tgtEl>
                                          <p:spTgt spid="184"/>
                                        </p:tgtEl>
                                      </p:cBhvr>
                                      <p:to x="100000" y="100000"/>
                                    </p:animScale>
                                    <p:animScale>
                                      <p:cBhvr>
                                        <p:cTn id="15" dur="20">
                                          <p:stCondLst>
                                            <p:cond delay="984"/>
                                          </p:stCondLst>
                                        </p:cTn>
                                        <p:tgtEl>
                                          <p:spTgt spid="184"/>
                                        </p:tgtEl>
                                      </p:cBhvr>
                                      <p:to x="100000" y="80000"/>
                                    </p:animScale>
                                    <p:animScale>
                                      <p:cBhvr>
                                        <p:cTn id="16" dur="124" decel="50000">
                                          <p:stCondLst>
                                            <p:cond delay="1004"/>
                                          </p:stCondLst>
                                        </p:cTn>
                                        <p:tgtEl>
                                          <p:spTgt spid="184"/>
                                        </p:tgtEl>
                                      </p:cBhvr>
                                      <p:to x="100000" y="100000"/>
                                    </p:animScale>
                                    <p:animScale>
                                      <p:cBhvr>
                                        <p:cTn id="17" dur="20">
                                          <p:stCondLst>
                                            <p:cond delay="1231"/>
                                          </p:stCondLst>
                                        </p:cTn>
                                        <p:tgtEl>
                                          <p:spTgt spid="184"/>
                                        </p:tgtEl>
                                      </p:cBhvr>
                                      <p:to x="100000" y="90000"/>
                                    </p:animScale>
                                    <p:animScale>
                                      <p:cBhvr>
                                        <p:cTn id="18" dur="124" decel="50000">
                                          <p:stCondLst>
                                            <p:cond delay="1251"/>
                                          </p:stCondLst>
                                        </p:cTn>
                                        <p:tgtEl>
                                          <p:spTgt spid="184"/>
                                        </p:tgtEl>
                                      </p:cBhvr>
                                      <p:to x="100000" y="100000"/>
                                    </p:animScale>
                                    <p:animScale>
                                      <p:cBhvr>
                                        <p:cTn id="19" dur="20">
                                          <p:stCondLst>
                                            <p:cond delay="1356"/>
                                          </p:stCondLst>
                                        </p:cTn>
                                        <p:tgtEl>
                                          <p:spTgt spid="184"/>
                                        </p:tgtEl>
                                      </p:cBhvr>
                                      <p:to x="100000" y="95000"/>
                                    </p:animScale>
                                    <p:animScale>
                                      <p:cBhvr>
                                        <p:cTn id="20" dur="124" decel="50000">
                                          <p:stCondLst>
                                            <p:cond delay="1376"/>
                                          </p:stCondLst>
                                        </p:cTn>
                                        <p:tgtEl>
                                          <p:spTgt spid="18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 grpId="0"/>
    </p:bldLst>
  </p:timing>
</p:sld>
</file>

<file path=ppt/theme/theme1.xml><?xml version="1.0" encoding="utf-8"?>
<a:theme xmlns:a="http://schemas.openxmlformats.org/drawingml/2006/main" name="8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16759</TotalTime>
  <Words>5343</Words>
  <Application>Microsoft Office PowerPoint</Application>
  <PresentationFormat>自定义</PresentationFormat>
  <Paragraphs>818</Paragraphs>
  <Slides>94</Slides>
  <Notes>3</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94</vt:i4>
      </vt:variant>
    </vt:vector>
  </HeadingPairs>
  <TitlesOfParts>
    <vt:vector size="109" baseType="lpstr">
      <vt:lpstr>方正中等线简体</vt:lpstr>
      <vt:lpstr>黑体</vt:lpstr>
      <vt:lpstr>华文细黑</vt:lpstr>
      <vt:lpstr>经典繁仿黑</vt:lpstr>
      <vt:lpstr>楷体</vt:lpstr>
      <vt:lpstr>楷体_GB2312</vt:lpstr>
      <vt:lpstr>明兰_UI_TC</vt:lpstr>
      <vt:lpstr>宋体</vt:lpstr>
      <vt:lpstr>微软雅黑</vt:lpstr>
      <vt:lpstr>Arial</vt:lpstr>
      <vt:lpstr>Broadway</vt:lpstr>
      <vt:lpstr>Calibri</vt:lpstr>
      <vt:lpstr>Courier New</vt:lpstr>
      <vt:lpstr>Times New Roman</vt:lpstr>
      <vt:lpstr>8_Office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Administrator</cp:lastModifiedBy>
  <cp:revision>7731</cp:revision>
  <dcterms:created xsi:type="dcterms:W3CDTF">2014-11-27T01:03:00Z</dcterms:created>
  <dcterms:modified xsi:type="dcterms:W3CDTF">2021-03-02T03:47:01Z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2052-10.1.0.5458</vt:lpwstr>
  </property>
</Properties>
</file>