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6B6D0E-AEF7-4A36-B41F-D923885F9BB1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FC0E1-D509-4FD1-80EB-410346B4961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029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FC0E1-D509-4FD1-80EB-410346B4961E}" type="slidenum">
              <a:rPr lang="de-DE" smtClean="0"/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FC0E1-D509-4FD1-80EB-410346B4961E}" type="slidenum">
              <a:rPr lang="de-DE" smtClean="0"/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FC0E1-D509-4FD1-80EB-410346B4961E}" type="slidenum">
              <a:rPr lang="de-DE" smtClean="0"/>
              <a:t>3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801ED-1914-4F0A-9D24-D079DA647E17}" type="datetimeFigureOut">
              <a:rPr lang="de-DE" smtClean="0"/>
              <a:t>15.09.2014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C9D8F-4EEF-4DED-905B-FBAC1E83AE94}" type="slidenum">
              <a:rPr lang="de-DE" smtClean="0"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467544" y="404664"/>
            <a:ext cx="8352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3500" dirty="0" smtClean="0"/>
          </a:p>
          <a:p>
            <a:endParaRPr lang="de-DE" sz="3500" dirty="0"/>
          </a:p>
          <a:p>
            <a:r>
              <a:rPr lang="de-DE" sz="3500" dirty="0" smtClean="0"/>
              <a:t>Hannah ist heute unsere Lehrerin. </a:t>
            </a:r>
          </a:p>
          <a:p>
            <a:endParaRPr lang="de-DE" sz="3500" dirty="0" smtClean="0"/>
          </a:p>
          <a:p>
            <a:r>
              <a:rPr lang="de-DE" sz="3500" b="1" dirty="0" smtClean="0">
                <a:solidFill>
                  <a:srgbClr val="FF0000"/>
                </a:solidFill>
                <a:sym typeface="Wingdings" pitchFamily="2" charset="2"/>
              </a:rPr>
              <a:t></a:t>
            </a:r>
            <a:r>
              <a:rPr lang="de-DE" sz="3500" dirty="0" smtClean="0">
                <a:sym typeface="Wingdings" pitchFamily="2" charset="2"/>
              </a:rPr>
              <a:t> Wir sprechen heute nur Deutsch.</a:t>
            </a:r>
          </a:p>
          <a:p>
            <a:r>
              <a:rPr lang="de-DE" sz="3500" b="1" dirty="0" smtClean="0">
                <a:solidFill>
                  <a:srgbClr val="FF0000"/>
                </a:solidFill>
                <a:sym typeface="Wingdings" pitchFamily="2" charset="2"/>
              </a:rPr>
              <a:t>Deshalb</a:t>
            </a:r>
            <a:r>
              <a:rPr lang="de-DE" sz="3500" b="1" dirty="0" smtClean="0">
                <a:sym typeface="Wingdings" pitchFamily="2" charset="2"/>
              </a:rPr>
              <a:t> </a:t>
            </a:r>
            <a:r>
              <a:rPr lang="de-DE" sz="3500" dirty="0" smtClean="0">
                <a:sym typeface="Wingdings" pitchFamily="2" charset="2"/>
              </a:rPr>
              <a:t>…</a:t>
            </a:r>
          </a:p>
          <a:p>
            <a:endParaRPr lang="de-DE" sz="4000" dirty="0">
              <a:sym typeface="Wingdings" pitchFamily="2" charset="2"/>
            </a:endParaRPr>
          </a:p>
          <a:p>
            <a:endParaRPr lang="de-DE" sz="4000" dirty="0" smtClean="0">
              <a:sym typeface="Wingdings" pitchFamily="2" charset="2"/>
            </a:endParaRPr>
          </a:p>
          <a:p>
            <a:endParaRPr lang="de-DE" sz="3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871914"/>
            <a:ext cx="2807196" cy="2986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8575"/>
            <a:ext cx="1728192" cy="26032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0" y="0"/>
            <a:ext cx="9396536" cy="6669360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de-DE" sz="1800" b="1" dirty="0" smtClean="0"/>
              <a:t/>
            </a:r>
            <a:br>
              <a:rPr lang="de-DE" sz="1800" b="1" dirty="0" smtClean="0"/>
            </a:br>
            <a:r>
              <a:rPr lang="de-DE" sz="1800" b="1" dirty="0" smtClean="0"/>
              <a:t/>
            </a:r>
            <a:br>
              <a:rPr lang="de-DE" sz="1800" b="1" dirty="0" smtClean="0"/>
            </a:br>
            <a:r>
              <a:rPr lang="de-DE" sz="2800" b="1" dirty="0" smtClean="0"/>
              <a:t>Sprich </a:t>
            </a:r>
            <a:r>
              <a:rPr lang="de-DE" sz="2800" b="1" dirty="0"/>
              <a:t>mit deinem Partner</a:t>
            </a:r>
            <a:r>
              <a:rPr lang="de-DE" sz="2800" b="1" dirty="0" smtClean="0"/>
              <a:t>.</a:t>
            </a:r>
            <a:r>
              <a:rPr lang="de-DE" sz="1800" b="1" dirty="0" smtClean="0"/>
              <a:t/>
            </a:r>
            <a:br>
              <a:rPr lang="de-DE" sz="1800" b="1" dirty="0" smtClean="0"/>
            </a:br>
            <a:r>
              <a:rPr lang="de-DE" sz="2800" dirty="0" smtClean="0"/>
              <a:t>A</a:t>
            </a:r>
            <a:r>
              <a:rPr lang="de-DE" sz="2800" dirty="0"/>
              <a:t>: Ich habe Hunger. </a:t>
            </a:r>
            <a:r>
              <a:rPr lang="de-DE" sz="2800" b="1" dirty="0"/>
              <a:t>Ich</a:t>
            </a:r>
            <a:r>
              <a:rPr lang="de-DE" sz="2800" b="1" dirty="0">
                <a:solidFill>
                  <a:srgbClr val="0070C0"/>
                </a:solidFill>
              </a:rPr>
              <a:t> esse </a:t>
            </a:r>
            <a:r>
              <a:rPr lang="de-DE" sz="2800" dirty="0"/>
              <a:t>einen Hamburger.</a:t>
            </a:r>
            <a:br>
              <a:rPr lang="de-DE" sz="2800" dirty="0"/>
            </a:br>
            <a:r>
              <a:rPr lang="de-DE" sz="2800" i="1" dirty="0" smtClean="0"/>
              <a:t>B</a:t>
            </a:r>
            <a:r>
              <a:rPr lang="de-DE" sz="2800" i="1" dirty="0"/>
              <a:t>: Ah, du hast Hunger. </a:t>
            </a:r>
            <a:r>
              <a:rPr lang="de-DE" sz="2800" b="1" i="1" dirty="0">
                <a:solidFill>
                  <a:srgbClr val="FF0000"/>
                </a:solidFill>
              </a:rPr>
              <a:t>Deshalb</a:t>
            </a:r>
            <a:r>
              <a:rPr lang="de-DE" sz="2800" i="1" dirty="0"/>
              <a:t> </a:t>
            </a:r>
            <a:r>
              <a:rPr lang="de-DE" sz="2800" b="1" i="1" dirty="0">
                <a:solidFill>
                  <a:srgbClr val="0070C0"/>
                </a:solidFill>
              </a:rPr>
              <a:t>isst</a:t>
            </a:r>
            <a:r>
              <a:rPr lang="de-DE" sz="2800" i="1" dirty="0"/>
              <a:t> </a:t>
            </a:r>
            <a:r>
              <a:rPr lang="de-DE" sz="2800" b="1" i="1" dirty="0"/>
              <a:t>du</a:t>
            </a:r>
            <a:r>
              <a:rPr lang="de-DE" sz="2800" i="1" dirty="0"/>
              <a:t> einen Hamburger.</a:t>
            </a:r>
            <a:br>
              <a:rPr lang="de-DE" sz="2800" i="1" dirty="0"/>
            </a:br>
            <a:r>
              <a:rPr lang="de-DE" sz="2800" i="1" dirty="0" smtClean="0"/>
              <a:t>B</a:t>
            </a:r>
            <a:r>
              <a:rPr lang="de-DE" sz="2800" i="1" dirty="0"/>
              <a:t>: Ich habe morgen eine Prüfung. </a:t>
            </a:r>
            <a:r>
              <a:rPr lang="de-DE" sz="2800" b="1" i="1" dirty="0"/>
              <a:t>Ich</a:t>
            </a:r>
            <a:r>
              <a:rPr lang="de-DE" sz="2800" i="1" dirty="0"/>
              <a:t> </a:t>
            </a:r>
            <a:r>
              <a:rPr lang="de-DE" sz="2800" b="1" i="1" dirty="0">
                <a:solidFill>
                  <a:srgbClr val="0070C0"/>
                </a:solidFill>
              </a:rPr>
              <a:t>muss</a:t>
            </a:r>
            <a:r>
              <a:rPr lang="de-DE" sz="2800" i="1" dirty="0"/>
              <a:t> lernen.</a:t>
            </a:r>
            <a:r>
              <a:rPr lang="de-DE" sz="2800" dirty="0"/>
              <a:t/>
            </a:r>
            <a:br>
              <a:rPr lang="de-DE" sz="2800" dirty="0"/>
            </a:br>
            <a:r>
              <a:rPr lang="de-DE" sz="2800" dirty="0" smtClean="0"/>
              <a:t>A</a:t>
            </a:r>
            <a:r>
              <a:rPr lang="de-DE" sz="2800" dirty="0"/>
              <a:t>: Ah, du hast morgen eine Prüfung. </a:t>
            </a:r>
            <a:r>
              <a:rPr lang="de-DE" sz="2800" b="1" dirty="0">
                <a:solidFill>
                  <a:srgbClr val="FF0000"/>
                </a:solidFill>
              </a:rPr>
              <a:t>Deshalb</a:t>
            </a:r>
            <a:r>
              <a:rPr lang="de-DE" sz="2800" dirty="0"/>
              <a:t> </a:t>
            </a:r>
            <a:r>
              <a:rPr lang="de-DE" sz="2800" b="1" dirty="0">
                <a:solidFill>
                  <a:srgbClr val="0070C0"/>
                </a:solidFill>
              </a:rPr>
              <a:t>musst</a:t>
            </a:r>
            <a:r>
              <a:rPr lang="de-DE" sz="2800" dirty="0"/>
              <a:t> </a:t>
            </a:r>
            <a:r>
              <a:rPr lang="de-DE" sz="2800" b="1" dirty="0"/>
              <a:t>du</a:t>
            </a:r>
            <a:r>
              <a:rPr lang="de-DE" sz="2800" dirty="0"/>
              <a:t> lernen.</a:t>
            </a:r>
            <a:br>
              <a:rPr lang="de-DE" sz="2800" dirty="0"/>
            </a:br>
            <a:r>
              <a:rPr lang="de-DE" sz="2800" dirty="0" smtClean="0"/>
              <a:t>A: Ich bin hundemüde. Ich gehe ins Bett. </a:t>
            </a:r>
            <a:br>
              <a:rPr lang="de-DE" sz="2800" dirty="0" smtClean="0"/>
            </a:br>
            <a:r>
              <a:rPr lang="de-DE" sz="2800" i="1" dirty="0" smtClean="0"/>
              <a:t>B</a:t>
            </a:r>
            <a:r>
              <a:rPr lang="de-DE" sz="2800" i="1" dirty="0" smtClean="0"/>
              <a:t>: Ah</a:t>
            </a:r>
            <a:r>
              <a:rPr lang="de-DE" sz="2800" i="1" dirty="0"/>
              <a:t>, du … </a:t>
            </a:r>
            <a:r>
              <a:rPr lang="de-DE" sz="2800" b="1" i="1" dirty="0">
                <a:solidFill>
                  <a:srgbClr val="FF0000"/>
                </a:solidFill>
              </a:rPr>
              <a:t>d</a:t>
            </a:r>
            <a:r>
              <a:rPr lang="de-DE" sz="2800" b="1" i="1" dirty="0" smtClean="0">
                <a:solidFill>
                  <a:srgbClr val="FF0000"/>
                </a:solidFill>
              </a:rPr>
              <a:t>eshalb</a:t>
            </a:r>
            <a:r>
              <a:rPr lang="de-DE" sz="2800" i="1" dirty="0" smtClean="0"/>
              <a:t> </a:t>
            </a:r>
            <a:r>
              <a:rPr lang="de-DE" sz="2800" i="1" dirty="0" smtClean="0"/>
              <a:t>…</a:t>
            </a:r>
            <a:br>
              <a:rPr lang="de-DE" sz="2800" i="1" dirty="0" smtClean="0"/>
            </a:br>
            <a:r>
              <a:rPr lang="de-DE" sz="2800" i="1" dirty="0" smtClean="0"/>
              <a:t>B</a:t>
            </a:r>
            <a:r>
              <a:rPr lang="de-DE" sz="2800" i="1" dirty="0" smtClean="0"/>
              <a:t>: Ich tanze gern. Musik ist wichtig. </a:t>
            </a:r>
            <a:r>
              <a:rPr lang="de-DE" sz="2800" dirty="0"/>
              <a:t/>
            </a:r>
            <a:br>
              <a:rPr lang="de-DE" sz="2800" dirty="0"/>
            </a:br>
            <a:r>
              <a:rPr lang="de-DE" sz="2800" dirty="0"/>
              <a:t>A: Ich habe Geburtstag. Ich mache eine Party.</a:t>
            </a:r>
            <a:r>
              <a:rPr lang="de-DE" sz="1800" dirty="0"/>
              <a:t/>
            </a:r>
            <a:br>
              <a:rPr lang="de-DE" sz="1800" dirty="0"/>
            </a:br>
            <a:r>
              <a:rPr lang="de-DE" sz="1800" dirty="0"/>
              <a:t>	</a:t>
            </a:r>
            <a:r>
              <a:rPr lang="de-DE" sz="1800" dirty="0" smtClean="0"/>
              <a:t> </a:t>
            </a:r>
            <a:r>
              <a:rPr lang="de-DE" sz="1800" dirty="0" smtClean="0"/>
              <a:t>	</a:t>
            </a:r>
            <a:r>
              <a:rPr lang="de-DE" sz="1400" dirty="0"/>
              <a:t/>
            </a:r>
            <a:br>
              <a:rPr lang="de-DE" sz="1400" dirty="0"/>
            </a:br>
            <a:endParaRPr lang="de-DE" sz="1400" dirty="0"/>
          </a:p>
        </p:txBody>
      </p:sp>
      <p:pic>
        <p:nvPicPr>
          <p:cNvPr id="7" name="Grafik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0808" y="0"/>
            <a:ext cx="129614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568952" cy="6480720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de-DE" sz="1800" b="1" dirty="0" smtClean="0"/>
              <a:t/>
            </a:r>
            <a:br>
              <a:rPr lang="de-DE" sz="1800" b="1" dirty="0" smtClean="0"/>
            </a:br>
            <a:r>
              <a:rPr lang="de-DE" sz="1800" b="1" dirty="0" smtClean="0"/>
              <a:t/>
            </a:r>
            <a:br>
              <a:rPr lang="de-DE" sz="1800" b="1" dirty="0" smtClean="0"/>
            </a:br>
            <a:r>
              <a:rPr lang="de-DE" sz="1800" dirty="0"/>
              <a:t/>
            </a:r>
            <a:br>
              <a:rPr lang="de-DE" sz="1800" dirty="0"/>
            </a:br>
            <a:r>
              <a:rPr lang="de-DE" sz="2400" i="1" dirty="0" smtClean="0"/>
              <a:t>B: Ich komme aus China. Ich spreche gut Chinesisch.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A: Ich lerne jeden Tag Deutsch. Ich spreche gut Deutsch.</a:t>
            </a:r>
            <a:br>
              <a:rPr lang="de-DE" sz="2400" dirty="0" smtClean="0"/>
            </a:br>
            <a:r>
              <a:rPr lang="de-DE" sz="2400" i="1" dirty="0" smtClean="0"/>
              <a:t>B: Ich muss Hausaufgaben machen. Ich habe keine Zeit.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A: Ich mache eine Party. Ich muss Essen und Getränke einkaufen.</a:t>
            </a:r>
            <a:br>
              <a:rPr lang="de-DE" sz="2400" dirty="0" smtClean="0"/>
            </a:br>
            <a:r>
              <a:rPr lang="de-DE" sz="2400" i="1" dirty="0" smtClean="0"/>
              <a:t>B: Ich habe Geburtstag. Ich bekomme viele Geschenke.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A: Ich fotografiere gern. Ich kaufe einen Fotoapparat.</a:t>
            </a:r>
            <a:br>
              <a:rPr lang="de-DE" sz="2400" dirty="0" smtClean="0"/>
            </a:br>
            <a:r>
              <a:rPr lang="de-DE" sz="2400" i="1" dirty="0" smtClean="0"/>
              <a:t>B: Meine Freunde feiern gern. Alle kommen zur Party.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1800" dirty="0" smtClean="0"/>
              <a:t> </a:t>
            </a:r>
            <a:r>
              <a:rPr lang="de-DE" sz="1800" dirty="0" smtClean="0"/>
              <a:t>	</a:t>
            </a:r>
            <a:r>
              <a:rPr lang="de-DE" sz="1400" dirty="0"/>
              <a:t/>
            </a:r>
            <a:br>
              <a:rPr lang="de-DE" sz="1400" dirty="0"/>
            </a:br>
            <a:endParaRPr lang="de-DE" sz="1400" dirty="0"/>
          </a:p>
        </p:txBody>
      </p:sp>
      <p:pic>
        <p:nvPicPr>
          <p:cNvPr id="7" name="Grafik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1861" y="188640"/>
            <a:ext cx="1664635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718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18</Words>
  <Application>Microsoft Office PowerPoint</Application>
  <PresentationFormat>全屏显示(4:3)</PresentationFormat>
  <Paragraphs>12</Paragraphs>
  <Slides>3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Larissa-Design</vt:lpstr>
      <vt:lpstr>PowerPoint 演示文稿</vt:lpstr>
      <vt:lpstr>  Sprich mit deinem Partner. A: Ich habe Hunger. Ich esse einen Hamburger. B: Ah, du hast Hunger. Deshalb isst du einen Hamburger. B: Ich habe morgen eine Prüfung. Ich muss lernen. A: Ah, du hast morgen eine Prüfung. Deshalb musst du lernen. A: Ich bin hundemüde. Ich gehe ins Bett.  B: Ah, du … deshalb … B: Ich tanze gern. Musik ist wichtig.  A: Ich habe Geburtstag. Ich mache eine Party.     </vt:lpstr>
      <vt:lpstr>   B: Ich komme aus China. Ich spreche gut Chinesisch. A: Ich lerne jeden Tag Deutsch. Ich spreche gut Deutsch. B: Ich muss Hausaufgaben machen. Ich habe keine Zeit. A: Ich mache eine Party. Ich muss Essen und Getränke einkaufen. B: Ich habe Geburtstag. Ich bekomme viele Geschenke. A: Ich fotografiere gern. Ich kaufe einen Fotoapparat. B: Meine Freunde feiern gern. Alle kommen zur Party.    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steffi</dc:creator>
  <cp:lastModifiedBy>MC SYSTEM</cp:lastModifiedBy>
  <cp:revision>5</cp:revision>
  <dcterms:created xsi:type="dcterms:W3CDTF">2011-11-15T02:37:54Z</dcterms:created>
  <dcterms:modified xsi:type="dcterms:W3CDTF">2014-09-15T01:03:17Z</dcterms:modified>
</cp:coreProperties>
</file>