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010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94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05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58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32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07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259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82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31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56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32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F177E-6BF9-45C5-A965-DFAEA1CD26CC}" type="datetimeFigureOut">
              <a:rPr lang="zh-CN" altLang="en-US" smtClean="0"/>
              <a:t>2021/12/21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9D8FA-5F50-4C97-BAE6-0F64611E83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0634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90055"/>
            <a:ext cx="12018818" cy="615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阅读下面的材料，根据要求写一篇不少于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字的文章。（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pPr>
              <a:lnSpc>
                <a:spcPts val="41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个学生看到一个孩子掉进了湍急的河里，就奋不顾身地跳下去把他救起。这个孩子的父亲送他一头牛表示感谢，他高兴地接受了。大家议论纷纷，认为他太贪心。孔子却对他说，你做得对，这样可以鼓励更多的人去救人。</a:t>
            </a:r>
          </a:p>
          <a:p>
            <a:pPr fontAlgn="ctr">
              <a:lnSpc>
                <a:spcPts val="41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春秋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鲁国有一条规定，到国外旅行，看见沦为奴隶的鲁国人，可以先垫钱把他赎回，回国后再到国库去报账。孔子的一个学生赎人后却没有去报账，人们夸他品格高尚，孔子却严厉地批评了他，说他的行为妨碍了更多的鲁国奴隶被赎回。</a:t>
            </a:r>
          </a:p>
          <a:p>
            <a:pPr fontAlgn="ctr">
              <a:lnSpc>
                <a:spcPts val="41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以上材料你有什么看法和观点？</a:t>
            </a:r>
          </a:p>
          <a:p>
            <a:pPr>
              <a:lnSpc>
                <a:spcPts val="41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要求：选好角度，确定立意，明确文体（诗歌除外），自拟标题；不要脱离材料内容及含意的范围作文，不要套作，不得抄袭，不得透露个人相关信息，书写规范，正确使用标点符号。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7002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242455"/>
            <a:ext cx="1092430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材料关注的核心是孔子的学生还是孔子？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孔子对两个学生的不同评价：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救人然后接受酬谢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正确（鼓励救人）；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赎人而不去报账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——--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批评（妨碍赎人）；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8969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3127" y="214745"/>
            <a:ext cx="11907982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pPr>
              <a:lnSpc>
                <a:spcPts val="39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有个学生看到一个孩子掉进了湍急的河里，就奋不顾身地跳下去把他救起。这个孩子的父亲送他一头牛表示感谢，他高兴地接受了。大家议论纷纷，认为他太贪心。孔子却对他说，你做得对，这样可以鼓励更多的人去救人。</a:t>
            </a:r>
          </a:p>
          <a:p>
            <a:pPr>
              <a:lnSpc>
                <a:spcPts val="3900"/>
              </a:lnSpc>
            </a:pPr>
            <a:endParaRPr lang="en-US" altLang="zh-CN" sz="2400" b="1" dirty="0"/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、深度辨析：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救人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（行善？）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应该得到物质回报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不以物质回报为耻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奖励是善行普遍化（更多人救人）的可行性基础；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“大家议论纷纷”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不能行善，不图回报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（？？？）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结果可能是？？？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02522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166255"/>
            <a:ext cx="11998036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春秋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时鲁国有一条规定，到国外旅行，看见沦为奴隶的鲁国人，可以先垫钱把他赎回，回国后再到国库去报账。孔子的一个学生赎人后却没有去报账，人们夸他品格高尚，</a:t>
            </a:r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孔子却严厉地批评了他，说他的行为妨碍了更多的鲁国奴隶被赎回</a:t>
            </a:r>
            <a:r>
              <a:rPr lang="zh-CN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、深度辨析：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赎人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（行善？）不想报账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不以为意、毫不利己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赎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人必须要回国报账（不能无偿付出，必须要报账）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报账的结果在孔子看来？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人们夸他品格高尚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“行善”就应该不计较个人得失？</a:t>
            </a:r>
            <a:endParaRPr lang="zh-CN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5931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055" y="214745"/>
            <a:ext cx="10162309" cy="5452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四、深度辨析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整合两则材料关系，找出思考原点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行善（美德、善行）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回报（物质、金钱）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五、聚合焦点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孔子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认为社会道德水平的提升，物质奖励有正面价值，你认为呢？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“利”与“义”的关系；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是完全对立的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吗？可以互相促进吗？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人们对两个学生的议论可以看出什么？这样的结果是什么？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我们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需要什么样的义利观？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89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3169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458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635</Words>
  <Application>Microsoft Office PowerPoint</Application>
  <PresentationFormat>宽屏</PresentationFormat>
  <Paragraphs>35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5</cp:revision>
  <dcterms:created xsi:type="dcterms:W3CDTF">2021-12-21T11:51:28Z</dcterms:created>
  <dcterms:modified xsi:type="dcterms:W3CDTF">2021-12-21T12:51:17Z</dcterms:modified>
</cp:coreProperties>
</file>