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513" r:id="rId2"/>
    <p:sldId id="424" r:id="rId3"/>
    <p:sldId id="494" r:id="rId4"/>
    <p:sldId id="574" r:id="rId5"/>
    <p:sldId id="578" r:id="rId6"/>
    <p:sldId id="548" r:id="rId7"/>
    <p:sldId id="579" r:id="rId8"/>
    <p:sldId id="575" r:id="rId9"/>
    <p:sldId id="580" r:id="rId10"/>
    <p:sldId id="576" r:id="rId11"/>
    <p:sldId id="581" r:id="rId12"/>
    <p:sldId id="582" r:id="rId13"/>
    <p:sldId id="586" r:id="rId14"/>
    <p:sldId id="587" r:id="rId15"/>
    <p:sldId id="462" r:id="rId16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393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205"/>
        <p:guide pos="39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1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0ABB68EA-EEB1-4E50-8162-C4C3D075701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8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B7F20E55-2B61-4914-92C3-CD3A972984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848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第十四讲　生活用电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421A50B-623D-4DD8-A005-783EDC4FAE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53" cy="912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第十四讲　生活用电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586A322F-2FD1-4E1C-A53D-4B2959B5933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FE6C0C1E-5954-4CC5-9EB2-34D5000548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第十四讲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648200" y="3245485"/>
            <a:ext cx="5772785" cy="132859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生活用电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9130" y="1371600"/>
            <a:ext cx="1087247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徐州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家庭电路中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当电流过大时能自动切断电路的是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熔断器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电能表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进户线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测电笔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株洲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如图为试电笔的结构图．下列说法正确的是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使用试电笔验电时手不能接触笔尖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使用试电笔时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若氖管发光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说明接触处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与零线是连通的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使用试电笔验电时手不要接触笔卡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试电笔外壳是导体</a:t>
            </a:r>
            <a:endParaRPr lang="zh-CN" altLang="en-US" sz="2400" b="1"/>
          </a:p>
        </p:txBody>
      </p:sp>
      <p:pic>
        <p:nvPicPr>
          <p:cNvPr id="2" name="图片 -2147482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430" y="3430905"/>
            <a:ext cx="4091305" cy="181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273415" y="552640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3" name="文本框 102"/>
          <p:cNvSpPr txBox="1"/>
          <p:nvPr/>
        </p:nvSpPr>
        <p:spPr>
          <a:xfrm>
            <a:off x="9197340" y="1529080"/>
            <a:ext cx="601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28355" y="2666365"/>
            <a:ext cx="6311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9130" y="1714500"/>
            <a:ext cx="1087247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荆门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在安全教育宣传月活动中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学校举办了一次安全用电知识的抢答赛．以下比赛题目中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应回答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对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发现有人触电时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应立即切断电源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手机充电结束后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充电器可一直插在通电的插座上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家用电路中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的保险装置应安装在零线上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雷雨天气可打伞在开阔地上行走</a:t>
            </a:r>
            <a:endParaRPr lang="zh-CN" altLang="en-US" sz="2400" b="1"/>
          </a:p>
        </p:txBody>
      </p:sp>
      <p:sp>
        <p:nvSpPr>
          <p:cNvPr id="103" name="文本框 102"/>
          <p:cNvSpPr txBox="1"/>
          <p:nvPr/>
        </p:nvSpPr>
        <p:spPr>
          <a:xfrm>
            <a:off x="6491605" y="2428875"/>
            <a:ext cx="621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8190" y="1536065"/>
            <a:ext cx="108724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梧州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如图所示的各种做法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符合安全用电常识的是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2" name="图片 -21474821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010" y="2683510"/>
            <a:ext cx="10252075" cy="2093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" name="文本框 102"/>
          <p:cNvSpPr txBox="1"/>
          <p:nvPr/>
        </p:nvSpPr>
        <p:spPr>
          <a:xfrm>
            <a:off x="8933180" y="1720850"/>
            <a:ext cx="6311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29970" y="1565910"/>
            <a:ext cx="1024953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山西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志愿者小亮正在为社区老人家里更换灯泡．下列操作流程符合安全用电原则的是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摘下灯罩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更换灯泡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切断电源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通电测试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切断电源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摘下灯罩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更换灯泡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通电测试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更换灯泡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切断电源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摘下灯罩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通电测试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摘下灯罩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切断电源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更换灯泡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sz="2400" b="1">
                <a:ea typeface="宋体" panose="02010600030101010101" pitchFamily="2" charset="-122"/>
              </a:rPr>
              <a:t>通电测试</a:t>
            </a:r>
            <a:endParaRPr lang="zh-CN" altLang="en-US" sz="2400" b="1"/>
          </a:p>
        </p:txBody>
      </p:sp>
      <p:pic>
        <p:nvPicPr>
          <p:cNvPr id="2" name="图片 -2147482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940" y="2691765"/>
            <a:ext cx="2825115" cy="18846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965565" y="479488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3" name="文本框 102"/>
          <p:cNvSpPr txBox="1"/>
          <p:nvPr/>
        </p:nvSpPr>
        <p:spPr>
          <a:xfrm>
            <a:off x="5364480" y="2330450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70280" y="1160780"/>
            <a:ext cx="10525526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衢州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开关是电路的重要元件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既可确保安全用电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又能方便控制电路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学校的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STEM</a:t>
            </a:r>
            <a:r>
              <a:rPr lang="zh-CN" sz="2400" b="1" dirty="0">
                <a:ea typeface="宋体" panose="02010600030101010101" pitchFamily="2" charset="-122"/>
              </a:rPr>
              <a:t>课堂上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小科在家庭电路图中设置了五处开关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如图所示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．小江觉得该电路设计不合理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因为有几处开关必须处于常闭状态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所以无需设置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这几处开关是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　　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 dirty="0"/>
          </a:p>
        </p:txBody>
      </p:sp>
      <p:pic>
        <p:nvPicPr>
          <p:cNvPr id="2" name="图片 -2147482230" descr="张程广东WL42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14090" y="3803015"/>
            <a:ext cx="5913120" cy="18840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6042025" y="59321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093470" y="3380105"/>
            <a:ext cx="24206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2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3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zh-CN" altLang="en-US" sz="2400" b="1"/>
          </a:p>
        </p:txBody>
      </p:sp>
      <p:sp>
        <p:nvSpPr>
          <p:cNvPr id="103" name="文本框 102"/>
          <p:cNvSpPr txBox="1"/>
          <p:nvPr/>
        </p:nvSpPr>
        <p:spPr>
          <a:xfrm>
            <a:off x="3070870" y="2947430"/>
            <a:ext cx="6902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9955" y="1266190"/>
            <a:ext cx="1037018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通辽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小玲家的家庭电路简化后如图所示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由该电路可知说法正确的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线是零线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线是火线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与插座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sz="2400" b="1">
                <a:ea typeface="宋体" panose="02010600030101010101" pitchFamily="2" charset="-122"/>
              </a:rPr>
              <a:t>是串联关系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处断开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洗衣机插头插入插座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洗衣机虽能工作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但有安全隐患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台灯插头插入插座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sz="2400" b="1">
                <a:ea typeface="宋体" panose="02010600030101010101" pitchFamily="2" charset="-122"/>
              </a:rPr>
              <a:t>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空气开关立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    刻跳闸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是因为灯丝断路造成的</a:t>
            </a:r>
            <a:endParaRPr lang="zh-CN" altLang="en-US" sz="2400" b="1"/>
          </a:p>
        </p:txBody>
      </p:sp>
      <p:pic>
        <p:nvPicPr>
          <p:cNvPr id="2" name="图片 -214748219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15" y="2993390"/>
            <a:ext cx="5095240" cy="18903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8305800" y="51511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3" name="文本框 102"/>
          <p:cNvSpPr txBox="1"/>
          <p:nvPr/>
        </p:nvSpPr>
        <p:spPr>
          <a:xfrm>
            <a:off x="1459230" y="1984375"/>
            <a:ext cx="750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C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5510" y="1685925"/>
            <a:ext cx="104978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电冰箱接入三孔插座后其外壳与零线相连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断开开关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用试电笔接触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点氖管发光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接触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点时氖管不会发光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保险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丝烧断后可用铜丝代替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电灯不亮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保险丝未烧断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可能是电灯短路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905510" y="1083310"/>
            <a:ext cx="105473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枣庄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如图是某家庭电路的一部分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下列说法正确的是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3" name="图片 -21474821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875" y="4005580"/>
            <a:ext cx="3229610" cy="1894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774690" y="60604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3" name="文本框 102"/>
          <p:cNvSpPr txBox="1"/>
          <p:nvPr/>
        </p:nvSpPr>
        <p:spPr>
          <a:xfrm>
            <a:off x="9368155" y="1225550"/>
            <a:ext cx="7493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46455" y="1240790"/>
            <a:ext cx="1049782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河北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在家庭电路中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为了防止触电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必须把用电器的开关装在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sz="2400" b="1">
                <a:ea typeface="宋体" panose="02010600030101010101" pitchFamily="2" charset="-122"/>
              </a:rPr>
              <a:t>线上；电冰箱、微波炉等大功率家用电器的电源插座都用三孔插座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为了安全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三脚插头的接地脚应与用电器的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相连．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十堰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家庭电路中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导线绝缘皮容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易破损或老化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裸露的导线相接触会发生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这时电路中的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漏电保护器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空气开关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会跳闸保护电路．除此之外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电路中用电器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过大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也会导致电路中电流过大．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威海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不能用手拉触电的人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因为人体是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家里装修时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控制灯泡的开关处于断开状态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灯泡却亮着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原因可能是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103" name="文本框 102"/>
          <p:cNvSpPr txBox="1"/>
          <p:nvPr/>
        </p:nvSpPr>
        <p:spPr>
          <a:xfrm>
            <a:off x="10346690" y="1311910"/>
            <a:ext cx="730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火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59450" y="2421890"/>
            <a:ext cx="1679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金属外壳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03730" y="3549015"/>
            <a:ext cx="1096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短路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23535" y="3487420"/>
            <a:ext cx="17589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空气开关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3230" y="4081145"/>
            <a:ext cx="14027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总功率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08570" y="5130165"/>
            <a:ext cx="1007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导体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50555" y="5678805"/>
            <a:ext cx="1650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开关短路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6920" y="1181735"/>
            <a:ext cx="1049782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如图所示是由两个插座、灯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和两个开关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组成的家庭电路图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其中连接错误的元件是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．若将灯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与开关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对换位置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断开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则接触灯金属部分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发生触电事故；若图中两开关都闭合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灯不亮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使用试电笔接触插座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两孔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发现试电笔都发光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则可能是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发生断路．</a:t>
            </a:r>
            <a:endParaRPr lang="zh-CN" altLang="en-US" sz="2400" b="1"/>
          </a:p>
        </p:txBody>
      </p:sp>
      <p:pic>
        <p:nvPicPr>
          <p:cNvPr id="2" name="图片 -2147482227" descr="张程广东WL400A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408680" y="3667760"/>
            <a:ext cx="5798820" cy="2013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804535" y="5892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3298190" y="1808480"/>
            <a:ext cx="1263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插座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97760" y="2381885"/>
            <a:ext cx="750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会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4090" y="3472815"/>
            <a:ext cx="11252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零线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94410" y="1550670"/>
            <a:ext cx="104667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青海省卷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请用笔画线表示导线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将图中的电灯、开关和插座正确接入家庭电路中．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5804535" y="5892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1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155" y="2878455"/>
            <a:ext cx="4895215" cy="235712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直接连接符 8"/>
          <p:cNvCxnSpPr/>
          <p:nvPr/>
        </p:nvCxnSpPr>
        <p:spPr>
          <a:xfrm flipV="1">
            <a:off x="5425440" y="3068955"/>
            <a:ext cx="0" cy="10439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6551549" y="3501390"/>
            <a:ext cx="0" cy="7842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7067550" y="3501390"/>
            <a:ext cx="0" cy="14052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 flipV="1">
            <a:off x="8223885" y="3068955"/>
            <a:ext cx="0" cy="18376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7647940" y="3861435"/>
            <a:ext cx="0" cy="6483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/>
        </p:nvSpPr>
        <p:spPr>
          <a:xfrm>
            <a:off x="5398135" y="303657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507734" y="342582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037070" y="345440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194040" y="303657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623556" y="382587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94410" y="1397000"/>
            <a:ext cx="104667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扬州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只闭合开关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风扇      工作；只闭合开关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灯泡和风扇     都不工作；同时闭合开关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风扇    和灯泡都工作．请用笔画线代替导线把电路连接完整．</a:t>
            </a:r>
            <a:endParaRPr lang="zh-CN" altLang="en-US" sz="2400" b="1"/>
          </a:p>
        </p:txBody>
      </p:sp>
      <p:pic>
        <p:nvPicPr>
          <p:cNvPr id="2" name="图片 -2147482224" descr="M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587173" y="1576705"/>
            <a:ext cx="353739" cy="36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224" descr="M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862763" y="2178050"/>
            <a:ext cx="353739" cy="36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-2147482224" descr="M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425258" y="2178050"/>
            <a:ext cx="353739" cy="36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804535" y="5892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5" name="图片 -21474821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0" y="3150235"/>
            <a:ext cx="4761230" cy="2292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椭圆 15"/>
          <p:cNvSpPr/>
          <p:nvPr/>
        </p:nvSpPr>
        <p:spPr>
          <a:xfrm>
            <a:off x="4473575" y="339153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659755" y="485902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H="1" flipV="1">
            <a:off x="5718810" y="4554220"/>
            <a:ext cx="0" cy="6648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5718810" y="5190490"/>
            <a:ext cx="10687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4511040" y="3429000"/>
            <a:ext cx="0" cy="14503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994410" y="1263650"/>
            <a:ext cx="104667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咸宁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楼梯有一电灯受控于两个开关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光线较暗且有声响时灯才亮．其中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光控开关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在光线较暗时自动闭合．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声控开关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在有声响时自动闭合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请用铅笔画线代替导线把元件连在电路中．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5804535" y="5892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221" descr="张程广东WL43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78860" y="3227070"/>
            <a:ext cx="5033010" cy="230314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4" name="直接连接符 3"/>
          <p:cNvCxnSpPr/>
          <p:nvPr/>
        </p:nvCxnSpPr>
        <p:spPr>
          <a:xfrm>
            <a:off x="8086725" y="4710430"/>
            <a:ext cx="0" cy="6413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022975" y="3357245"/>
            <a:ext cx="0" cy="138303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5979160" y="335724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1057</Words>
  <Application>Microsoft Office PowerPoint</Application>
  <PresentationFormat>自定义</PresentationFormat>
  <Paragraphs>76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218</cp:revision>
  <dcterms:created xsi:type="dcterms:W3CDTF">2019-08-11T08:37:00Z</dcterms:created>
  <dcterms:modified xsi:type="dcterms:W3CDTF">2020-11-14T01:41:51Z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</Properties>
</file>