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B6ED483-3C11-418E-B033-A2694C8B77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A67A7B51-612B-43F2-A6CD-18989B92BF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1A2E362-669B-4FCA-AE5A-B47BE60450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81899-37FB-426A-B7F5-61B98F85B6B6}" type="datetimeFigureOut">
              <a:rPr lang="zh-CN" altLang="en-US" smtClean="0"/>
              <a:t>2017/8/3 Thursday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797C34B-8F0E-4AC7-80F4-538CB055F2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DE46A41-E5FD-4A2A-B056-71E5FA607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6400C-0217-4008-AD09-8E15F446FE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64922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D6B42E9-8610-4C57-A376-76CB9A5224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E035274-A1F9-4DFB-941D-BAF2FA9570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41033CE-3247-4F0A-B754-CD83EA6033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81899-37FB-426A-B7F5-61B98F85B6B6}" type="datetimeFigureOut">
              <a:rPr lang="zh-CN" altLang="en-US" smtClean="0"/>
              <a:t>2017/8/3 Thursday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D2AC7F9-5EF0-406B-9C56-DBDB5CD2A5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35E6733-12D7-47EF-9088-DA71A63A58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6400C-0217-4008-AD09-8E15F446FE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0249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96A4B30-E6D7-42D2-B9FA-94BBA3E76C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C16A34D4-73C1-48AC-9296-92C0B834C7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C27BDB7-F6EE-4184-861D-C3CF703482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81899-37FB-426A-B7F5-61B98F85B6B6}" type="datetimeFigureOut">
              <a:rPr lang="zh-CN" altLang="en-US" smtClean="0"/>
              <a:t>2017/8/3 Thursday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767DBF9-4B20-4CEF-878F-6F013209CB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47FE631-E04C-4DAF-A21F-2C5A985AD8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6400C-0217-4008-AD09-8E15F446FE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2788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164763A-C36C-4030-9AEC-84766F5F1C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A2228D6-A907-4A14-B0FA-3B9FF04E792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BF86A968-201D-4D75-816E-5B725941D7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FCC430D8-D363-405B-8286-6FB45A24B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81899-37FB-426A-B7F5-61B98F85B6B6}" type="datetimeFigureOut">
              <a:rPr lang="zh-CN" altLang="en-US" smtClean="0"/>
              <a:t>2017/8/3 Thursday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EE953B6-7E6D-4157-8F6A-51250EBFD7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B324611-1EC8-4090-8B52-C353ECE151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6400C-0217-4008-AD09-8E15F446FE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61022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21441DD-361D-45A5-BA52-334B3EE646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E5C9E85A-2A3B-4445-B620-C8070904BD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5D6F288C-CC60-43CD-AF64-72E8A71F05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23C8ADDD-BFA5-43E7-865D-EFBA3F26FDF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521968AB-8BEF-48E1-8299-4B675846DC5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F41A98FC-2C8A-4DA1-AE72-152489B339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81899-37FB-426A-B7F5-61B98F85B6B6}" type="datetimeFigureOut">
              <a:rPr lang="zh-CN" altLang="en-US" smtClean="0"/>
              <a:t>2017/8/3 Thursday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5AE6DB3D-69CE-4AE4-9310-46CC1FF970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7D083634-AEE6-4560-AF7F-CB4788098F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6400C-0217-4008-AD09-8E15F446FE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57988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00C121E-FCF5-4DC6-8900-6528E3BD0F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65290C25-59A9-45F9-B1B2-175EDDA666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81899-37FB-426A-B7F5-61B98F85B6B6}" type="datetimeFigureOut">
              <a:rPr lang="zh-CN" altLang="en-US" smtClean="0"/>
              <a:t>2017/8/3 Thursday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45A25D99-6D9F-477A-AD8D-0EBBA45A2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6CF6E2F4-43EA-4AF5-B27C-B8B46E2CEB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6400C-0217-4008-AD09-8E15F446FE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6812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9FA20AF0-08D3-4C80-8B81-A7BBC0EC74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81899-37FB-426A-B7F5-61B98F85B6B6}" type="datetimeFigureOut">
              <a:rPr lang="zh-CN" altLang="en-US" smtClean="0"/>
              <a:t>2017/8/3 Thursday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25BFE622-5F9A-4A7F-923F-4EFBB1C125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A368F161-4343-49AB-83DE-46A920791F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6400C-0217-4008-AD09-8E15F446FE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67598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96FB0EE-D58B-4156-869C-BD4CF20ACA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33575DE-A12D-4E66-A250-8682F9FA3E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2B3693EC-5C8E-4A9A-84C5-320075D421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0ED7AB63-4DE2-4679-B9B3-D1584552F8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81899-37FB-426A-B7F5-61B98F85B6B6}" type="datetimeFigureOut">
              <a:rPr lang="zh-CN" altLang="en-US" smtClean="0"/>
              <a:t>2017/8/3 Thursday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27FA3CC-D683-4035-B0FF-99AE7B4426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02AD05E8-E61A-4D24-A54B-D7941BE68F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6400C-0217-4008-AD09-8E15F446FE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21473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D3C82A0-98C4-465E-AFFD-C1A5080567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243519E3-276A-4F61-9294-0575F4D364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7112BB9D-F026-4772-8640-D8E1F3D668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CB998F37-E57B-4908-B1A6-A41EB100EE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81899-37FB-426A-B7F5-61B98F85B6B6}" type="datetimeFigureOut">
              <a:rPr lang="zh-CN" altLang="en-US" smtClean="0"/>
              <a:t>2017/8/3 Thursday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9C3DB38A-3661-43E7-852A-DC7C3518D1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BEBE4877-9740-4023-9E69-C638BF9F06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6400C-0217-4008-AD09-8E15F446FE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30392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9D41641-4239-4A55-B450-12502D6988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FD891075-43FC-41C7-A532-670D83663E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275ACC2-61A8-49F6-B060-7563C5CA55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81899-37FB-426A-B7F5-61B98F85B6B6}" type="datetimeFigureOut">
              <a:rPr lang="zh-CN" altLang="en-US" smtClean="0"/>
              <a:t>2017/8/3 Thursday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0DC256C-CD0F-4A71-92AC-F53E12A9F6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EEB90EE-59F1-4948-99D3-1F423B6FE8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6400C-0217-4008-AD09-8E15F446FE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97829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05BB58E0-4E68-47D8-A765-B7634A2091D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8EEA1355-2A2F-4933-B3DF-950C7296B2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DA8FFAB-EBDB-46B3-B6FD-EC121A0A89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81899-37FB-426A-B7F5-61B98F85B6B6}" type="datetimeFigureOut">
              <a:rPr lang="zh-CN" altLang="en-US" smtClean="0"/>
              <a:t>2017/8/3 Thursday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B13369C-0F38-4FA9-AB2F-A47C957571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5B3913C-D0AB-46AB-AE5A-46E6C99B71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6400C-0217-4008-AD09-8E15F446FE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75783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F19F3585-6D44-46FA-8EDE-3F3A539398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BB5F9EE7-9FE6-40C6-9917-65E1DF8E9D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DA16531-21CA-4529-8ADE-CD6268BDE7F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181899-37FB-426A-B7F5-61B98F85B6B6}" type="datetimeFigureOut">
              <a:rPr lang="zh-CN" altLang="en-US" smtClean="0"/>
              <a:t>2017/8/3 Thursday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6AD76A5-A8A2-4537-9DE0-B43D8B8696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A5E600D-ED94-4965-9AEC-C6DA86E4A4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D6400C-0217-4008-AD09-8E15F446FE0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1228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13FD42D-B4BD-4AB2-B3FD-BD5FB3980EC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重力和弹力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43236497-A14D-495A-90CB-26B6A507901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19234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75F7149-1A4E-4608-B0E8-FD7C287EED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1366" y="407642"/>
            <a:ext cx="10515600" cy="4351338"/>
          </a:xfrm>
        </p:spPr>
        <p:txBody>
          <a:bodyPr/>
          <a:lstStyle/>
          <a:p>
            <a:r>
              <a:rPr lang="zh-CN" altLang="en-US" dirty="0"/>
              <a:t>定位：受力分析</a:t>
            </a:r>
            <a:endParaRPr lang="en-US" altLang="zh-CN" dirty="0"/>
          </a:p>
          <a:p>
            <a:r>
              <a:rPr lang="zh-CN" altLang="en-US" dirty="0"/>
              <a:t>基本套路：</a:t>
            </a:r>
            <a:endParaRPr lang="en-US" altLang="zh-CN" dirty="0"/>
          </a:p>
          <a:p>
            <a:pPr>
              <a:buFont typeface="Wingdings" panose="05000000000000000000" pitchFamily="2" charset="2"/>
              <a:buChar char="u"/>
            </a:pPr>
            <a:r>
              <a:rPr lang="en-US" altLang="zh-CN" dirty="0"/>
              <a:t>1</a:t>
            </a:r>
            <a:r>
              <a:rPr lang="zh-CN" altLang="en-US" dirty="0"/>
              <a:t>、先确定已知</a:t>
            </a:r>
            <a:r>
              <a:rPr lang="en-US" altLang="zh-CN" dirty="0"/>
              <a:t>----</a:t>
            </a:r>
            <a:r>
              <a:rPr lang="zh-CN" altLang="en-US" dirty="0"/>
              <a:t>半已知</a:t>
            </a:r>
            <a:r>
              <a:rPr lang="en-US" altLang="zh-CN" dirty="0"/>
              <a:t>---</a:t>
            </a:r>
            <a:r>
              <a:rPr lang="zh-CN" altLang="en-US" dirty="0"/>
              <a:t>全未知；</a:t>
            </a:r>
            <a:endParaRPr lang="en-US" altLang="zh-CN" dirty="0"/>
          </a:p>
          <a:p>
            <a:pPr>
              <a:buFont typeface="Wingdings" panose="05000000000000000000" pitchFamily="2" charset="2"/>
              <a:buChar char="u"/>
            </a:pPr>
            <a:r>
              <a:rPr lang="en-US" altLang="zh-CN" dirty="0"/>
              <a:t>2</a:t>
            </a:r>
            <a:r>
              <a:rPr lang="zh-CN" altLang="en-US" dirty="0"/>
              <a:t>、先整体、后隔离；</a:t>
            </a:r>
            <a:endParaRPr lang="en-US" altLang="zh-CN" dirty="0"/>
          </a:p>
          <a:p>
            <a:pPr>
              <a:buFont typeface="Wingdings" panose="05000000000000000000" pitchFamily="2" charset="2"/>
              <a:buChar char="u"/>
            </a:pPr>
            <a:r>
              <a:rPr lang="en-US" altLang="zh-CN" dirty="0"/>
              <a:t>3</a:t>
            </a:r>
            <a:r>
              <a:rPr lang="zh-CN" altLang="en-US" dirty="0"/>
              <a:t>、有意识的寻找临界点；</a:t>
            </a:r>
            <a:endParaRPr lang="en-US" altLang="zh-CN" dirty="0"/>
          </a:p>
          <a:p>
            <a:pPr>
              <a:buFont typeface="Wingdings" panose="05000000000000000000" pitchFamily="2" charset="2"/>
              <a:buChar char="u"/>
            </a:pPr>
            <a:r>
              <a:rPr lang="en-US" altLang="zh-CN" dirty="0"/>
              <a:t>4</a:t>
            </a:r>
            <a:r>
              <a:rPr lang="zh-CN" altLang="en-US" dirty="0"/>
              <a:t>、注意效果的利用。</a:t>
            </a:r>
            <a:endParaRPr lang="en-US" altLang="zh-CN" dirty="0"/>
          </a:p>
          <a:p>
            <a:r>
              <a:rPr lang="zh-CN" altLang="en-US" dirty="0"/>
              <a:t>选择题注意选项的提示。</a:t>
            </a:r>
          </a:p>
        </p:txBody>
      </p:sp>
    </p:spTree>
    <p:extLst>
      <p:ext uri="{BB962C8B-B14F-4D97-AF65-F5344CB8AC3E}">
        <p14:creationId xmlns:p14="http://schemas.microsoft.com/office/powerpoint/2010/main" val="28365673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51</Words>
  <Application>Microsoft Office PowerPoint</Application>
  <PresentationFormat>宽屏</PresentationFormat>
  <Paragraphs>8</Paragraphs>
  <Slides>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7" baseType="lpstr">
      <vt:lpstr>等线</vt:lpstr>
      <vt:lpstr>等线 Light</vt:lpstr>
      <vt:lpstr>Arial</vt:lpstr>
      <vt:lpstr>Wingdings</vt:lpstr>
      <vt:lpstr>Office 主题​​</vt:lpstr>
      <vt:lpstr>重力和弹力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重力和弹力</dc:title>
  <dc:creator>Administrator</dc:creator>
  <cp:lastModifiedBy>Administrator</cp:lastModifiedBy>
  <cp:revision>1</cp:revision>
  <dcterms:created xsi:type="dcterms:W3CDTF">2017-08-03T00:54:05Z</dcterms:created>
  <dcterms:modified xsi:type="dcterms:W3CDTF">2017-08-03T00:54:09Z</dcterms:modified>
</cp:coreProperties>
</file>