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84" r:id="rId22"/>
    <p:sldId id="278" r:id="rId23"/>
    <p:sldId id="279"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7971" autoAdjust="0"/>
  </p:normalViewPr>
  <p:slideViewPr>
    <p:cSldViewPr snapToGrid="0">
      <p:cViewPr varScale="1">
        <p:scale>
          <a:sx n="52" d="100"/>
          <a:sy n="52" d="100"/>
        </p:scale>
        <p:origin x="120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7D8F20-A1B9-46A1-BCBB-10BE6382C031}" type="datetimeFigureOut">
              <a:rPr lang="zh-CN" altLang="en-US" smtClean="0"/>
              <a:t>2021/1/14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DCFBEC-5448-49AB-82C6-A53FBE549355}" type="slidenum">
              <a:rPr lang="zh-CN" altLang="en-US" smtClean="0"/>
              <a:t>‹#›</a:t>
            </a:fld>
            <a:endParaRPr lang="zh-CN" altLang="en-US"/>
          </a:p>
        </p:txBody>
      </p:sp>
    </p:spTree>
    <p:extLst>
      <p:ext uri="{BB962C8B-B14F-4D97-AF65-F5344CB8AC3E}">
        <p14:creationId xmlns:p14="http://schemas.microsoft.com/office/powerpoint/2010/main" val="419444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BDCFBEC-5448-49AB-82C6-A53FBE549355}" type="slidenum">
              <a:rPr lang="zh-CN" altLang="en-US" smtClean="0"/>
              <a:t>6</a:t>
            </a:fld>
            <a:endParaRPr lang="zh-CN" altLang="en-US"/>
          </a:p>
        </p:txBody>
      </p:sp>
    </p:spTree>
    <p:extLst>
      <p:ext uri="{BB962C8B-B14F-4D97-AF65-F5344CB8AC3E}">
        <p14:creationId xmlns:p14="http://schemas.microsoft.com/office/powerpoint/2010/main" val="3510969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BDCFBEC-5448-49AB-82C6-A53FBE549355}" type="slidenum">
              <a:rPr lang="zh-CN" altLang="en-US" smtClean="0"/>
              <a:t>7</a:t>
            </a:fld>
            <a:endParaRPr lang="zh-CN" altLang="en-US"/>
          </a:p>
        </p:txBody>
      </p:sp>
    </p:spTree>
    <p:extLst>
      <p:ext uri="{BB962C8B-B14F-4D97-AF65-F5344CB8AC3E}">
        <p14:creationId xmlns:p14="http://schemas.microsoft.com/office/powerpoint/2010/main" val="2351517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BDCFBEC-5448-49AB-82C6-A53FBE549355}" type="slidenum">
              <a:rPr lang="zh-CN" altLang="en-US" smtClean="0"/>
              <a:t>8</a:t>
            </a:fld>
            <a:endParaRPr lang="zh-CN" altLang="en-US"/>
          </a:p>
        </p:txBody>
      </p:sp>
    </p:spTree>
    <p:extLst>
      <p:ext uri="{BB962C8B-B14F-4D97-AF65-F5344CB8AC3E}">
        <p14:creationId xmlns:p14="http://schemas.microsoft.com/office/powerpoint/2010/main" val="25690507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BDCFBEC-5448-49AB-82C6-A53FBE549355}" type="slidenum">
              <a:rPr lang="zh-CN" altLang="en-US" smtClean="0"/>
              <a:t>9</a:t>
            </a:fld>
            <a:endParaRPr lang="zh-CN" altLang="en-US"/>
          </a:p>
        </p:txBody>
      </p:sp>
    </p:spTree>
    <p:extLst>
      <p:ext uri="{BB962C8B-B14F-4D97-AF65-F5344CB8AC3E}">
        <p14:creationId xmlns:p14="http://schemas.microsoft.com/office/powerpoint/2010/main" val="1299982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BDCFBEC-5448-49AB-82C6-A53FBE549355}" type="slidenum">
              <a:rPr lang="zh-CN" altLang="en-US" smtClean="0"/>
              <a:t>11</a:t>
            </a:fld>
            <a:endParaRPr lang="zh-CN" altLang="en-US"/>
          </a:p>
        </p:txBody>
      </p:sp>
    </p:spTree>
    <p:extLst>
      <p:ext uri="{BB962C8B-B14F-4D97-AF65-F5344CB8AC3E}">
        <p14:creationId xmlns:p14="http://schemas.microsoft.com/office/powerpoint/2010/main" val="41526225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BDCFBEC-5448-49AB-82C6-A53FBE549355}" type="slidenum">
              <a:rPr lang="zh-CN" altLang="en-US" smtClean="0"/>
              <a:t>12</a:t>
            </a:fld>
            <a:endParaRPr lang="zh-CN" altLang="en-US"/>
          </a:p>
        </p:txBody>
      </p:sp>
    </p:spTree>
    <p:extLst>
      <p:ext uri="{BB962C8B-B14F-4D97-AF65-F5344CB8AC3E}">
        <p14:creationId xmlns:p14="http://schemas.microsoft.com/office/powerpoint/2010/main" val="29745387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BDCFBEC-5448-49AB-82C6-A53FBE549355}" type="slidenum">
              <a:rPr lang="zh-CN" altLang="en-US" smtClean="0"/>
              <a:t>13</a:t>
            </a:fld>
            <a:endParaRPr lang="zh-CN" altLang="en-US"/>
          </a:p>
        </p:txBody>
      </p:sp>
    </p:spTree>
    <p:extLst>
      <p:ext uri="{BB962C8B-B14F-4D97-AF65-F5344CB8AC3E}">
        <p14:creationId xmlns:p14="http://schemas.microsoft.com/office/powerpoint/2010/main" val="32951085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BDCFBEC-5448-49AB-82C6-A53FBE549355}" type="slidenum">
              <a:rPr lang="zh-CN" altLang="en-US" smtClean="0"/>
              <a:t>14</a:t>
            </a:fld>
            <a:endParaRPr lang="zh-CN" altLang="en-US"/>
          </a:p>
        </p:txBody>
      </p:sp>
    </p:spTree>
    <p:extLst>
      <p:ext uri="{BB962C8B-B14F-4D97-AF65-F5344CB8AC3E}">
        <p14:creationId xmlns:p14="http://schemas.microsoft.com/office/powerpoint/2010/main" val="1619835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a:p>
          <a:p>
            <a:endParaRPr lang="zh-CN" altLang="en-US" dirty="0"/>
          </a:p>
        </p:txBody>
      </p:sp>
      <p:sp>
        <p:nvSpPr>
          <p:cNvPr id="4" name="灯片编号占位符 3"/>
          <p:cNvSpPr>
            <a:spLocks noGrp="1"/>
          </p:cNvSpPr>
          <p:nvPr>
            <p:ph type="sldNum" sz="quarter" idx="10"/>
          </p:nvPr>
        </p:nvSpPr>
        <p:spPr/>
        <p:txBody>
          <a:bodyPr/>
          <a:lstStyle/>
          <a:p>
            <a:fld id="{3BDCFBEC-5448-49AB-82C6-A53FBE549355}" type="slidenum">
              <a:rPr lang="zh-CN" altLang="en-US" smtClean="0"/>
              <a:t>15</a:t>
            </a:fld>
            <a:endParaRPr lang="zh-CN" altLang="en-US"/>
          </a:p>
        </p:txBody>
      </p:sp>
    </p:spTree>
    <p:extLst>
      <p:ext uri="{BB962C8B-B14F-4D97-AF65-F5344CB8AC3E}">
        <p14:creationId xmlns:p14="http://schemas.microsoft.com/office/powerpoint/2010/main" val="6386208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BDCFBEC-5448-49AB-82C6-A53FBE549355}" type="slidenum">
              <a:rPr lang="zh-CN" altLang="en-US" smtClean="0"/>
              <a:t>17</a:t>
            </a:fld>
            <a:endParaRPr lang="zh-CN" altLang="en-US"/>
          </a:p>
        </p:txBody>
      </p:sp>
    </p:spTree>
    <p:extLst>
      <p:ext uri="{BB962C8B-B14F-4D97-AF65-F5344CB8AC3E}">
        <p14:creationId xmlns:p14="http://schemas.microsoft.com/office/powerpoint/2010/main" val="3268180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BDCFBEC-5448-49AB-82C6-A53FBE549355}" type="slidenum">
              <a:rPr lang="zh-CN" altLang="en-US" smtClean="0"/>
              <a:t>20</a:t>
            </a:fld>
            <a:endParaRPr lang="zh-CN" altLang="en-US"/>
          </a:p>
        </p:txBody>
      </p:sp>
    </p:spTree>
    <p:extLst>
      <p:ext uri="{BB962C8B-B14F-4D97-AF65-F5344CB8AC3E}">
        <p14:creationId xmlns:p14="http://schemas.microsoft.com/office/powerpoint/2010/main" val="3310072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r>
              <a:rPr lang="zh-CN" altLang="en-US" noProof="1"/>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
        <p:nvSpPr>
          <p:cNvPr id="4" name="Rectangle 4">
            <a:extLst>
              <a:ext uri="{FF2B5EF4-FFF2-40B4-BE49-F238E27FC236}">
                <a16:creationId xmlns:a16="http://schemas.microsoft.com/office/drawing/2014/main" id="{1171CD21-4E1F-4941-903F-2FDA7727F6B5}"/>
              </a:ext>
            </a:extLst>
          </p:cNvPr>
          <p:cNvSpPr>
            <a:spLocks noGrp="1"/>
          </p:cNvSpPr>
          <p:nvPr>
            <p:ph type="dt" sz="half" idx="10"/>
          </p:nvPr>
        </p:nvSpPr>
        <p:spPr>
          <a:ln/>
        </p:spPr>
        <p:txBody>
          <a:bodyPr/>
          <a:lstStyle>
            <a:lvl1pPr>
              <a:defRPr/>
            </a:lvl1pPr>
          </a:lstStyle>
          <a:p>
            <a:endParaRPr lang="zh-CN" altLang="en-US"/>
          </a:p>
        </p:txBody>
      </p:sp>
      <p:sp>
        <p:nvSpPr>
          <p:cNvPr id="5" name="Rectangle 5">
            <a:extLst>
              <a:ext uri="{FF2B5EF4-FFF2-40B4-BE49-F238E27FC236}">
                <a16:creationId xmlns:a16="http://schemas.microsoft.com/office/drawing/2014/main" id="{F6018DFB-281C-47DB-9437-9690552E64D7}"/>
              </a:ext>
            </a:extLst>
          </p:cNvPr>
          <p:cNvSpPr>
            <a:spLocks noGrp="1"/>
          </p:cNvSpPr>
          <p:nvPr>
            <p:ph type="ftr" sz="quarter" idx="11"/>
          </p:nvPr>
        </p:nvSpPr>
        <p:spPr>
          <a:ln/>
        </p:spPr>
        <p:txBody>
          <a:bodyPr/>
          <a:lstStyle>
            <a:lvl1pPr>
              <a:defRPr/>
            </a:lvl1pPr>
          </a:lstStyle>
          <a:p>
            <a:endParaRPr lang="zh-CN" altLang="en-US"/>
          </a:p>
        </p:txBody>
      </p:sp>
      <p:sp>
        <p:nvSpPr>
          <p:cNvPr id="6" name="Rectangle 6">
            <a:extLst>
              <a:ext uri="{FF2B5EF4-FFF2-40B4-BE49-F238E27FC236}">
                <a16:creationId xmlns:a16="http://schemas.microsoft.com/office/drawing/2014/main" id="{5963D85D-A8E8-4ECB-8040-D2530C6B3318}"/>
              </a:ext>
            </a:extLst>
          </p:cNvPr>
          <p:cNvSpPr>
            <a:spLocks noGrp="1"/>
          </p:cNvSpPr>
          <p:nvPr>
            <p:ph type="sldNum" sz="quarter" idx="12"/>
          </p:nvPr>
        </p:nvSpPr>
        <p:spPr>
          <a:ln/>
        </p:spPr>
        <p:txBody>
          <a:bodyPr/>
          <a:lstStyle>
            <a:lvl1pPr>
              <a:defRPr/>
            </a:lvl1pPr>
          </a:lstStyle>
          <a:p>
            <a:fld id="{0AD5CA77-325D-4AFB-B25D-4F26DAF913A3}" type="slidenum">
              <a:rPr lang="zh-CN" altLang="en-US"/>
              <a:pPr/>
              <a:t>‹#›</a:t>
            </a:fld>
            <a:endParaRPr lang="zh-CN" altLang="en-US"/>
          </a:p>
        </p:txBody>
      </p:sp>
    </p:spTree>
    <p:extLst>
      <p:ext uri="{BB962C8B-B14F-4D97-AF65-F5344CB8AC3E}">
        <p14:creationId xmlns:p14="http://schemas.microsoft.com/office/powerpoint/2010/main" val="4866934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Rectangle 4">
            <a:extLst>
              <a:ext uri="{FF2B5EF4-FFF2-40B4-BE49-F238E27FC236}">
                <a16:creationId xmlns:a16="http://schemas.microsoft.com/office/drawing/2014/main" id="{66163BCE-FC22-4B40-BA4F-64360DD8DBF6}"/>
              </a:ext>
            </a:extLst>
          </p:cNvPr>
          <p:cNvSpPr>
            <a:spLocks noGrp="1"/>
          </p:cNvSpPr>
          <p:nvPr>
            <p:ph type="dt" sz="half" idx="10"/>
          </p:nvPr>
        </p:nvSpPr>
        <p:spPr>
          <a:ln/>
        </p:spPr>
        <p:txBody>
          <a:bodyPr/>
          <a:lstStyle>
            <a:lvl1pPr>
              <a:defRPr/>
            </a:lvl1pPr>
          </a:lstStyle>
          <a:p>
            <a:endParaRPr lang="zh-CN" altLang="en-US"/>
          </a:p>
        </p:txBody>
      </p:sp>
      <p:sp>
        <p:nvSpPr>
          <p:cNvPr id="5" name="Rectangle 5">
            <a:extLst>
              <a:ext uri="{FF2B5EF4-FFF2-40B4-BE49-F238E27FC236}">
                <a16:creationId xmlns:a16="http://schemas.microsoft.com/office/drawing/2014/main" id="{9403894C-AE20-4505-8802-F1CD810253B4}"/>
              </a:ext>
            </a:extLst>
          </p:cNvPr>
          <p:cNvSpPr>
            <a:spLocks noGrp="1"/>
          </p:cNvSpPr>
          <p:nvPr>
            <p:ph type="ftr" sz="quarter" idx="11"/>
          </p:nvPr>
        </p:nvSpPr>
        <p:spPr>
          <a:ln/>
        </p:spPr>
        <p:txBody>
          <a:bodyPr/>
          <a:lstStyle>
            <a:lvl1pPr>
              <a:defRPr/>
            </a:lvl1pPr>
          </a:lstStyle>
          <a:p>
            <a:endParaRPr lang="zh-CN" altLang="en-US"/>
          </a:p>
        </p:txBody>
      </p:sp>
      <p:sp>
        <p:nvSpPr>
          <p:cNvPr id="6" name="Rectangle 6">
            <a:extLst>
              <a:ext uri="{FF2B5EF4-FFF2-40B4-BE49-F238E27FC236}">
                <a16:creationId xmlns:a16="http://schemas.microsoft.com/office/drawing/2014/main" id="{D91B76FC-B555-450C-BFD1-768644CD9D5C}"/>
              </a:ext>
            </a:extLst>
          </p:cNvPr>
          <p:cNvSpPr>
            <a:spLocks noGrp="1"/>
          </p:cNvSpPr>
          <p:nvPr>
            <p:ph type="sldNum" sz="quarter" idx="12"/>
          </p:nvPr>
        </p:nvSpPr>
        <p:spPr>
          <a:ln/>
        </p:spPr>
        <p:txBody>
          <a:bodyPr/>
          <a:lstStyle>
            <a:lvl1pPr>
              <a:defRPr/>
            </a:lvl1pPr>
          </a:lstStyle>
          <a:p>
            <a:fld id="{A7AC91BF-A8F0-454F-B002-C17C7B3B8453}" type="slidenum">
              <a:rPr lang="zh-CN" altLang="en-US"/>
              <a:pPr/>
              <a:t>‹#›</a:t>
            </a:fld>
            <a:endParaRPr lang="zh-CN" altLang="en-US"/>
          </a:p>
        </p:txBody>
      </p:sp>
    </p:spTree>
    <p:extLst>
      <p:ext uri="{BB962C8B-B14F-4D97-AF65-F5344CB8AC3E}">
        <p14:creationId xmlns:p14="http://schemas.microsoft.com/office/powerpoint/2010/main" val="5370727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p:spPr>
        <p:txBody>
          <a:bodyPr anchor="b"/>
          <a:lstStyle>
            <a:lvl1pPr>
              <a:defRPr sz="4500"/>
            </a:lvl1pPr>
          </a:lstStyle>
          <a:p>
            <a:r>
              <a:rPr lang="zh-CN" altLang="en-US" noProof="1"/>
              <a:t>单击此处编辑母版标题样式</a:t>
            </a:r>
          </a:p>
        </p:txBody>
      </p:sp>
      <p:sp>
        <p:nvSpPr>
          <p:cNvPr id="3" name="文本占位符 2"/>
          <p:cNvSpPr>
            <a:spLocks noGrp="1"/>
          </p:cNvSpPr>
          <p:nvPr>
            <p:ph type="body" idx="1"/>
          </p:nvPr>
        </p:nvSpPr>
        <p:spPr>
          <a:xfrm>
            <a:off x="831851" y="4589464"/>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
        <p:nvSpPr>
          <p:cNvPr id="4" name="Rectangle 4">
            <a:extLst>
              <a:ext uri="{FF2B5EF4-FFF2-40B4-BE49-F238E27FC236}">
                <a16:creationId xmlns:a16="http://schemas.microsoft.com/office/drawing/2014/main" id="{7B01C40A-9DBB-491E-A64E-4DA747EE9F2F}"/>
              </a:ext>
            </a:extLst>
          </p:cNvPr>
          <p:cNvSpPr>
            <a:spLocks noGrp="1"/>
          </p:cNvSpPr>
          <p:nvPr>
            <p:ph type="dt" sz="half" idx="10"/>
          </p:nvPr>
        </p:nvSpPr>
        <p:spPr>
          <a:ln/>
        </p:spPr>
        <p:txBody>
          <a:bodyPr/>
          <a:lstStyle>
            <a:lvl1pPr>
              <a:defRPr/>
            </a:lvl1pPr>
          </a:lstStyle>
          <a:p>
            <a:endParaRPr lang="zh-CN" altLang="en-US"/>
          </a:p>
        </p:txBody>
      </p:sp>
      <p:sp>
        <p:nvSpPr>
          <p:cNvPr id="5" name="Rectangle 5">
            <a:extLst>
              <a:ext uri="{FF2B5EF4-FFF2-40B4-BE49-F238E27FC236}">
                <a16:creationId xmlns:a16="http://schemas.microsoft.com/office/drawing/2014/main" id="{FD1984D6-876A-4006-9FAF-F4BAB9667290}"/>
              </a:ext>
            </a:extLst>
          </p:cNvPr>
          <p:cNvSpPr>
            <a:spLocks noGrp="1"/>
          </p:cNvSpPr>
          <p:nvPr>
            <p:ph type="ftr" sz="quarter" idx="11"/>
          </p:nvPr>
        </p:nvSpPr>
        <p:spPr>
          <a:ln/>
        </p:spPr>
        <p:txBody>
          <a:bodyPr/>
          <a:lstStyle>
            <a:lvl1pPr>
              <a:defRPr/>
            </a:lvl1pPr>
          </a:lstStyle>
          <a:p>
            <a:endParaRPr lang="zh-CN" altLang="en-US"/>
          </a:p>
        </p:txBody>
      </p:sp>
      <p:sp>
        <p:nvSpPr>
          <p:cNvPr id="6" name="Rectangle 6">
            <a:extLst>
              <a:ext uri="{FF2B5EF4-FFF2-40B4-BE49-F238E27FC236}">
                <a16:creationId xmlns:a16="http://schemas.microsoft.com/office/drawing/2014/main" id="{AA87BEDC-40D6-4AEE-950F-A466CB912303}"/>
              </a:ext>
            </a:extLst>
          </p:cNvPr>
          <p:cNvSpPr>
            <a:spLocks noGrp="1"/>
          </p:cNvSpPr>
          <p:nvPr>
            <p:ph type="sldNum" sz="quarter" idx="12"/>
          </p:nvPr>
        </p:nvSpPr>
        <p:spPr>
          <a:ln/>
        </p:spPr>
        <p:txBody>
          <a:bodyPr/>
          <a:lstStyle>
            <a:lvl1pPr>
              <a:defRPr/>
            </a:lvl1pPr>
          </a:lstStyle>
          <a:p>
            <a:fld id="{F681FA26-0037-4979-9E9B-7D9B78A40AAB}" type="slidenum">
              <a:rPr lang="zh-CN" altLang="en-US"/>
              <a:pPr/>
              <a:t>‹#›</a:t>
            </a:fld>
            <a:endParaRPr lang="zh-CN" altLang="en-US"/>
          </a:p>
        </p:txBody>
      </p:sp>
    </p:spTree>
    <p:extLst>
      <p:ext uri="{BB962C8B-B14F-4D97-AF65-F5344CB8AC3E}">
        <p14:creationId xmlns:p14="http://schemas.microsoft.com/office/powerpoint/2010/main" val="23071158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609600" y="1600201"/>
            <a:ext cx="5376672" cy="4525963"/>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205728" y="1600201"/>
            <a:ext cx="5376672" cy="4525963"/>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Rectangle 4">
            <a:extLst>
              <a:ext uri="{FF2B5EF4-FFF2-40B4-BE49-F238E27FC236}">
                <a16:creationId xmlns:a16="http://schemas.microsoft.com/office/drawing/2014/main" id="{D4A3DCCF-D08A-48A9-99A1-CCE7391F5164}"/>
              </a:ext>
            </a:extLst>
          </p:cNvPr>
          <p:cNvSpPr>
            <a:spLocks noGrp="1"/>
          </p:cNvSpPr>
          <p:nvPr>
            <p:ph type="dt" sz="half" idx="10"/>
          </p:nvPr>
        </p:nvSpPr>
        <p:spPr>
          <a:ln/>
        </p:spPr>
        <p:txBody>
          <a:bodyPr/>
          <a:lstStyle>
            <a:lvl1pPr>
              <a:defRPr/>
            </a:lvl1pPr>
          </a:lstStyle>
          <a:p>
            <a:endParaRPr lang="zh-CN" altLang="en-US"/>
          </a:p>
        </p:txBody>
      </p:sp>
      <p:sp>
        <p:nvSpPr>
          <p:cNvPr id="6" name="Rectangle 5">
            <a:extLst>
              <a:ext uri="{FF2B5EF4-FFF2-40B4-BE49-F238E27FC236}">
                <a16:creationId xmlns:a16="http://schemas.microsoft.com/office/drawing/2014/main" id="{457A4004-0550-475D-A632-DAC34C1BADA0}"/>
              </a:ext>
            </a:extLst>
          </p:cNvPr>
          <p:cNvSpPr>
            <a:spLocks noGrp="1"/>
          </p:cNvSpPr>
          <p:nvPr>
            <p:ph type="ftr" sz="quarter" idx="11"/>
          </p:nvPr>
        </p:nvSpPr>
        <p:spPr>
          <a:ln/>
        </p:spPr>
        <p:txBody>
          <a:bodyPr/>
          <a:lstStyle>
            <a:lvl1pPr>
              <a:defRPr/>
            </a:lvl1pPr>
          </a:lstStyle>
          <a:p>
            <a:endParaRPr lang="zh-CN" altLang="en-US"/>
          </a:p>
        </p:txBody>
      </p:sp>
      <p:sp>
        <p:nvSpPr>
          <p:cNvPr id="7" name="Rectangle 6">
            <a:extLst>
              <a:ext uri="{FF2B5EF4-FFF2-40B4-BE49-F238E27FC236}">
                <a16:creationId xmlns:a16="http://schemas.microsoft.com/office/drawing/2014/main" id="{78242992-854B-4451-98C7-F45A9BCAF96C}"/>
              </a:ext>
            </a:extLst>
          </p:cNvPr>
          <p:cNvSpPr>
            <a:spLocks noGrp="1"/>
          </p:cNvSpPr>
          <p:nvPr>
            <p:ph type="sldNum" sz="quarter" idx="12"/>
          </p:nvPr>
        </p:nvSpPr>
        <p:spPr>
          <a:ln/>
        </p:spPr>
        <p:txBody>
          <a:bodyPr/>
          <a:lstStyle>
            <a:lvl1pPr>
              <a:defRPr/>
            </a:lvl1pPr>
          </a:lstStyle>
          <a:p>
            <a:fld id="{AF2A4E17-135A-4816-8E49-37AABF654B7C}" type="slidenum">
              <a:rPr lang="zh-CN" altLang="en-US"/>
              <a:pPr/>
              <a:t>‹#›</a:t>
            </a:fld>
            <a:endParaRPr lang="zh-CN" altLang="en-US"/>
          </a:p>
        </p:txBody>
      </p:sp>
    </p:spTree>
    <p:extLst>
      <p:ext uri="{BB962C8B-B14F-4D97-AF65-F5344CB8AC3E}">
        <p14:creationId xmlns:p14="http://schemas.microsoft.com/office/powerpoint/2010/main" val="4432047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6"/>
            <a:ext cx="10515600" cy="1325563"/>
          </a:xfrm>
        </p:spPr>
        <p:txBody>
          <a:bodyPr/>
          <a:lstStyle/>
          <a:p>
            <a:r>
              <a:rPr lang="zh-CN" altLang="en-US" noProof="1"/>
              <a:t>单击此处编辑母版标题样式</a:t>
            </a:r>
          </a:p>
        </p:txBody>
      </p:sp>
      <p:sp>
        <p:nvSpPr>
          <p:cNvPr id="3" name="文本占位符 2"/>
          <p:cNvSpPr>
            <a:spLocks noGrp="1"/>
          </p:cNvSpPr>
          <p:nvPr>
            <p:ph type="body" idx="1"/>
          </p:nvPr>
        </p:nvSpPr>
        <p:spPr>
          <a:xfrm>
            <a:off x="1186775" y="1778438"/>
            <a:ext cx="4873575"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4" name="内容占位符 3"/>
          <p:cNvSpPr>
            <a:spLocks noGrp="1"/>
          </p:cNvSpPr>
          <p:nvPr>
            <p:ph sz="half" idx="2"/>
          </p:nvPr>
        </p:nvSpPr>
        <p:spPr>
          <a:xfrm>
            <a:off x="1186775" y="2665379"/>
            <a:ext cx="4873575" cy="3524284"/>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256939" y="1778438"/>
            <a:ext cx="4897576"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6" name="内容占位符 5"/>
          <p:cNvSpPr>
            <a:spLocks noGrp="1"/>
          </p:cNvSpPr>
          <p:nvPr>
            <p:ph sz="quarter" idx="4"/>
          </p:nvPr>
        </p:nvSpPr>
        <p:spPr>
          <a:xfrm>
            <a:off x="6256939" y="2665379"/>
            <a:ext cx="4897576" cy="3524284"/>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Rectangle 4">
            <a:extLst>
              <a:ext uri="{FF2B5EF4-FFF2-40B4-BE49-F238E27FC236}">
                <a16:creationId xmlns:a16="http://schemas.microsoft.com/office/drawing/2014/main" id="{F0A56B85-AAF0-41FD-BD24-5C16DF274018}"/>
              </a:ext>
            </a:extLst>
          </p:cNvPr>
          <p:cNvSpPr>
            <a:spLocks noGrp="1"/>
          </p:cNvSpPr>
          <p:nvPr>
            <p:ph type="dt" sz="half" idx="10"/>
          </p:nvPr>
        </p:nvSpPr>
        <p:spPr>
          <a:ln/>
        </p:spPr>
        <p:txBody>
          <a:bodyPr/>
          <a:lstStyle>
            <a:lvl1pPr>
              <a:defRPr/>
            </a:lvl1pPr>
          </a:lstStyle>
          <a:p>
            <a:endParaRPr lang="zh-CN" altLang="en-US"/>
          </a:p>
        </p:txBody>
      </p:sp>
      <p:sp>
        <p:nvSpPr>
          <p:cNvPr id="8" name="Rectangle 5">
            <a:extLst>
              <a:ext uri="{FF2B5EF4-FFF2-40B4-BE49-F238E27FC236}">
                <a16:creationId xmlns:a16="http://schemas.microsoft.com/office/drawing/2014/main" id="{71C55E86-8C84-4B58-8E3C-6068389ABBA2}"/>
              </a:ext>
            </a:extLst>
          </p:cNvPr>
          <p:cNvSpPr>
            <a:spLocks noGrp="1"/>
          </p:cNvSpPr>
          <p:nvPr>
            <p:ph type="ftr" sz="quarter" idx="11"/>
          </p:nvPr>
        </p:nvSpPr>
        <p:spPr>
          <a:ln/>
        </p:spPr>
        <p:txBody>
          <a:bodyPr/>
          <a:lstStyle>
            <a:lvl1pPr>
              <a:defRPr/>
            </a:lvl1pPr>
          </a:lstStyle>
          <a:p>
            <a:endParaRPr lang="zh-CN" altLang="en-US"/>
          </a:p>
        </p:txBody>
      </p:sp>
      <p:sp>
        <p:nvSpPr>
          <p:cNvPr id="9" name="Rectangle 6">
            <a:extLst>
              <a:ext uri="{FF2B5EF4-FFF2-40B4-BE49-F238E27FC236}">
                <a16:creationId xmlns:a16="http://schemas.microsoft.com/office/drawing/2014/main" id="{301143EB-8833-4DA1-A755-20FAC7F56E09}"/>
              </a:ext>
            </a:extLst>
          </p:cNvPr>
          <p:cNvSpPr>
            <a:spLocks noGrp="1"/>
          </p:cNvSpPr>
          <p:nvPr>
            <p:ph type="sldNum" sz="quarter" idx="12"/>
          </p:nvPr>
        </p:nvSpPr>
        <p:spPr>
          <a:ln/>
        </p:spPr>
        <p:txBody>
          <a:bodyPr/>
          <a:lstStyle>
            <a:lvl1pPr>
              <a:defRPr/>
            </a:lvl1pPr>
          </a:lstStyle>
          <a:p>
            <a:fld id="{39D0E8BA-96B6-4D51-9673-D9C70B47DBF3}" type="slidenum">
              <a:rPr lang="zh-CN" altLang="en-US"/>
              <a:pPr/>
              <a:t>‹#›</a:t>
            </a:fld>
            <a:endParaRPr lang="zh-CN" altLang="en-US"/>
          </a:p>
        </p:txBody>
      </p:sp>
    </p:spTree>
    <p:extLst>
      <p:ext uri="{BB962C8B-B14F-4D97-AF65-F5344CB8AC3E}">
        <p14:creationId xmlns:p14="http://schemas.microsoft.com/office/powerpoint/2010/main" val="25239169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Rectangle 4">
            <a:extLst>
              <a:ext uri="{FF2B5EF4-FFF2-40B4-BE49-F238E27FC236}">
                <a16:creationId xmlns:a16="http://schemas.microsoft.com/office/drawing/2014/main" id="{7BBEFEF1-6574-4085-9A10-D209B7F3FA89}"/>
              </a:ext>
            </a:extLst>
          </p:cNvPr>
          <p:cNvSpPr>
            <a:spLocks noGrp="1"/>
          </p:cNvSpPr>
          <p:nvPr>
            <p:ph type="dt" sz="half" idx="10"/>
          </p:nvPr>
        </p:nvSpPr>
        <p:spPr>
          <a:ln/>
        </p:spPr>
        <p:txBody>
          <a:bodyPr/>
          <a:lstStyle>
            <a:lvl1pPr>
              <a:defRPr/>
            </a:lvl1pPr>
          </a:lstStyle>
          <a:p>
            <a:endParaRPr lang="zh-CN" altLang="en-US"/>
          </a:p>
        </p:txBody>
      </p:sp>
      <p:sp>
        <p:nvSpPr>
          <p:cNvPr id="4" name="Rectangle 5">
            <a:extLst>
              <a:ext uri="{FF2B5EF4-FFF2-40B4-BE49-F238E27FC236}">
                <a16:creationId xmlns:a16="http://schemas.microsoft.com/office/drawing/2014/main" id="{24472CF5-7391-4CAE-A695-631DF1FECE7E}"/>
              </a:ext>
            </a:extLst>
          </p:cNvPr>
          <p:cNvSpPr>
            <a:spLocks noGrp="1"/>
          </p:cNvSpPr>
          <p:nvPr>
            <p:ph type="ftr" sz="quarter" idx="11"/>
          </p:nvPr>
        </p:nvSpPr>
        <p:spPr>
          <a:ln/>
        </p:spPr>
        <p:txBody>
          <a:bodyPr/>
          <a:lstStyle>
            <a:lvl1pPr>
              <a:defRPr/>
            </a:lvl1pPr>
          </a:lstStyle>
          <a:p>
            <a:endParaRPr lang="zh-CN" altLang="en-US"/>
          </a:p>
        </p:txBody>
      </p:sp>
      <p:sp>
        <p:nvSpPr>
          <p:cNvPr id="5" name="Rectangle 6">
            <a:extLst>
              <a:ext uri="{FF2B5EF4-FFF2-40B4-BE49-F238E27FC236}">
                <a16:creationId xmlns:a16="http://schemas.microsoft.com/office/drawing/2014/main" id="{AF0689C4-C1D3-45F9-A929-E4D7FB445B3B}"/>
              </a:ext>
            </a:extLst>
          </p:cNvPr>
          <p:cNvSpPr>
            <a:spLocks noGrp="1"/>
          </p:cNvSpPr>
          <p:nvPr>
            <p:ph type="sldNum" sz="quarter" idx="12"/>
          </p:nvPr>
        </p:nvSpPr>
        <p:spPr>
          <a:ln/>
        </p:spPr>
        <p:txBody>
          <a:bodyPr/>
          <a:lstStyle>
            <a:lvl1pPr>
              <a:defRPr/>
            </a:lvl1pPr>
          </a:lstStyle>
          <a:p>
            <a:fld id="{B198AF9D-7175-406D-A8E1-43F689771232}" type="slidenum">
              <a:rPr lang="zh-CN" altLang="en-US"/>
              <a:pPr/>
              <a:t>‹#›</a:t>
            </a:fld>
            <a:endParaRPr lang="zh-CN" altLang="en-US"/>
          </a:p>
        </p:txBody>
      </p:sp>
    </p:spTree>
    <p:extLst>
      <p:ext uri="{BB962C8B-B14F-4D97-AF65-F5344CB8AC3E}">
        <p14:creationId xmlns:p14="http://schemas.microsoft.com/office/powerpoint/2010/main" val="31594099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A679394-6550-4A12-B647-AFCDE8CCEBF3}"/>
              </a:ext>
            </a:extLst>
          </p:cNvPr>
          <p:cNvSpPr>
            <a:spLocks noGrp="1"/>
          </p:cNvSpPr>
          <p:nvPr>
            <p:ph type="dt" sz="half" idx="10"/>
          </p:nvPr>
        </p:nvSpPr>
        <p:spPr>
          <a:ln/>
        </p:spPr>
        <p:txBody>
          <a:bodyPr/>
          <a:lstStyle>
            <a:lvl1pPr>
              <a:defRPr/>
            </a:lvl1pPr>
          </a:lstStyle>
          <a:p>
            <a:endParaRPr lang="zh-CN" altLang="en-US"/>
          </a:p>
        </p:txBody>
      </p:sp>
      <p:sp>
        <p:nvSpPr>
          <p:cNvPr id="3" name="Rectangle 5">
            <a:extLst>
              <a:ext uri="{FF2B5EF4-FFF2-40B4-BE49-F238E27FC236}">
                <a16:creationId xmlns:a16="http://schemas.microsoft.com/office/drawing/2014/main" id="{7A509154-B602-459C-8232-80B2DCD2969E}"/>
              </a:ext>
            </a:extLst>
          </p:cNvPr>
          <p:cNvSpPr>
            <a:spLocks noGrp="1"/>
          </p:cNvSpPr>
          <p:nvPr>
            <p:ph type="ftr" sz="quarter" idx="11"/>
          </p:nvPr>
        </p:nvSpPr>
        <p:spPr>
          <a:ln/>
        </p:spPr>
        <p:txBody>
          <a:bodyPr/>
          <a:lstStyle>
            <a:lvl1pPr>
              <a:defRPr/>
            </a:lvl1pPr>
          </a:lstStyle>
          <a:p>
            <a:endParaRPr lang="zh-CN" altLang="en-US"/>
          </a:p>
        </p:txBody>
      </p:sp>
      <p:sp>
        <p:nvSpPr>
          <p:cNvPr id="4" name="Rectangle 6">
            <a:extLst>
              <a:ext uri="{FF2B5EF4-FFF2-40B4-BE49-F238E27FC236}">
                <a16:creationId xmlns:a16="http://schemas.microsoft.com/office/drawing/2014/main" id="{81E79C85-4AE4-4209-AFA6-826409111C16}"/>
              </a:ext>
            </a:extLst>
          </p:cNvPr>
          <p:cNvSpPr>
            <a:spLocks noGrp="1"/>
          </p:cNvSpPr>
          <p:nvPr>
            <p:ph type="sldNum" sz="quarter" idx="12"/>
          </p:nvPr>
        </p:nvSpPr>
        <p:spPr>
          <a:ln/>
        </p:spPr>
        <p:txBody>
          <a:bodyPr/>
          <a:lstStyle>
            <a:lvl1pPr>
              <a:defRPr/>
            </a:lvl1pPr>
          </a:lstStyle>
          <a:p>
            <a:fld id="{B49905BE-971A-4ADF-8A83-ADCFEB0F904F}" type="slidenum">
              <a:rPr lang="zh-CN" altLang="en-US"/>
              <a:pPr/>
              <a:t>‹#›</a:t>
            </a:fld>
            <a:endParaRPr lang="zh-CN" altLang="en-US"/>
          </a:p>
        </p:txBody>
      </p:sp>
    </p:spTree>
    <p:extLst>
      <p:ext uri="{BB962C8B-B14F-4D97-AF65-F5344CB8AC3E}">
        <p14:creationId xmlns:p14="http://schemas.microsoft.com/office/powerpoint/2010/main" val="37422069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r>
              <a:rPr lang="zh-CN" altLang="en-US" noProof="1"/>
              <a:t>单击此处编辑母版标题样式</a:t>
            </a:r>
          </a:p>
        </p:txBody>
      </p:sp>
      <p:sp>
        <p:nvSpPr>
          <p:cNvPr id="3" name="内容占位符 2"/>
          <p:cNvSpPr>
            <a:spLocks noGrp="1"/>
          </p:cNvSpPr>
          <p:nvPr>
            <p:ph idx="1"/>
          </p:nvPr>
        </p:nvSpPr>
        <p:spPr>
          <a:xfrm>
            <a:off x="5183188" y="987426"/>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
        <p:nvSpPr>
          <p:cNvPr id="5" name="Rectangle 4">
            <a:extLst>
              <a:ext uri="{FF2B5EF4-FFF2-40B4-BE49-F238E27FC236}">
                <a16:creationId xmlns:a16="http://schemas.microsoft.com/office/drawing/2014/main" id="{88E3B315-DAD4-4C4B-81BB-FB35D484611C}"/>
              </a:ext>
            </a:extLst>
          </p:cNvPr>
          <p:cNvSpPr>
            <a:spLocks noGrp="1"/>
          </p:cNvSpPr>
          <p:nvPr>
            <p:ph type="dt" sz="half" idx="10"/>
          </p:nvPr>
        </p:nvSpPr>
        <p:spPr>
          <a:ln/>
        </p:spPr>
        <p:txBody>
          <a:bodyPr/>
          <a:lstStyle>
            <a:lvl1pPr>
              <a:defRPr/>
            </a:lvl1pPr>
          </a:lstStyle>
          <a:p>
            <a:endParaRPr lang="zh-CN" altLang="en-US"/>
          </a:p>
        </p:txBody>
      </p:sp>
      <p:sp>
        <p:nvSpPr>
          <p:cNvPr id="6" name="Rectangle 5">
            <a:extLst>
              <a:ext uri="{FF2B5EF4-FFF2-40B4-BE49-F238E27FC236}">
                <a16:creationId xmlns:a16="http://schemas.microsoft.com/office/drawing/2014/main" id="{03E159B7-3458-40E8-9350-679B395A1391}"/>
              </a:ext>
            </a:extLst>
          </p:cNvPr>
          <p:cNvSpPr>
            <a:spLocks noGrp="1"/>
          </p:cNvSpPr>
          <p:nvPr>
            <p:ph type="ftr" sz="quarter" idx="11"/>
          </p:nvPr>
        </p:nvSpPr>
        <p:spPr>
          <a:ln/>
        </p:spPr>
        <p:txBody>
          <a:bodyPr/>
          <a:lstStyle>
            <a:lvl1pPr>
              <a:defRPr/>
            </a:lvl1pPr>
          </a:lstStyle>
          <a:p>
            <a:endParaRPr lang="zh-CN" altLang="en-US"/>
          </a:p>
        </p:txBody>
      </p:sp>
      <p:sp>
        <p:nvSpPr>
          <p:cNvPr id="7" name="Rectangle 6">
            <a:extLst>
              <a:ext uri="{FF2B5EF4-FFF2-40B4-BE49-F238E27FC236}">
                <a16:creationId xmlns:a16="http://schemas.microsoft.com/office/drawing/2014/main" id="{8F598C8D-0653-412B-942B-DD1B547BFE6A}"/>
              </a:ext>
            </a:extLst>
          </p:cNvPr>
          <p:cNvSpPr>
            <a:spLocks noGrp="1"/>
          </p:cNvSpPr>
          <p:nvPr>
            <p:ph type="sldNum" sz="quarter" idx="12"/>
          </p:nvPr>
        </p:nvSpPr>
        <p:spPr>
          <a:ln/>
        </p:spPr>
        <p:txBody>
          <a:bodyPr/>
          <a:lstStyle>
            <a:lvl1pPr>
              <a:defRPr/>
            </a:lvl1pPr>
          </a:lstStyle>
          <a:p>
            <a:fld id="{553B0AFE-BDB1-4E0A-9C80-596F684C39A6}" type="slidenum">
              <a:rPr lang="zh-CN" altLang="en-US"/>
              <a:pPr/>
              <a:t>‹#›</a:t>
            </a:fld>
            <a:endParaRPr lang="zh-CN" altLang="en-US"/>
          </a:p>
        </p:txBody>
      </p:sp>
    </p:spTree>
    <p:extLst>
      <p:ext uri="{BB962C8B-B14F-4D97-AF65-F5344CB8AC3E}">
        <p14:creationId xmlns:p14="http://schemas.microsoft.com/office/powerpoint/2010/main" val="23316194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r>
              <a:rPr lang="zh-CN" altLang="en-US" noProof="1"/>
              <a:t>单击此处编辑母版标题样式</a:t>
            </a:r>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a:t>单击此处编辑母版文本样式</a:t>
            </a:r>
          </a:p>
        </p:txBody>
      </p:sp>
      <p:sp>
        <p:nvSpPr>
          <p:cNvPr id="5" name="Rectangle 4">
            <a:extLst>
              <a:ext uri="{FF2B5EF4-FFF2-40B4-BE49-F238E27FC236}">
                <a16:creationId xmlns:a16="http://schemas.microsoft.com/office/drawing/2014/main" id="{ACEDBE5E-AEBC-4231-859F-77828FE87480}"/>
              </a:ext>
            </a:extLst>
          </p:cNvPr>
          <p:cNvSpPr>
            <a:spLocks noGrp="1"/>
          </p:cNvSpPr>
          <p:nvPr>
            <p:ph type="dt" sz="half" idx="10"/>
          </p:nvPr>
        </p:nvSpPr>
        <p:spPr>
          <a:ln/>
        </p:spPr>
        <p:txBody>
          <a:bodyPr/>
          <a:lstStyle>
            <a:lvl1pPr>
              <a:defRPr/>
            </a:lvl1pPr>
          </a:lstStyle>
          <a:p>
            <a:endParaRPr lang="zh-CN" altLang="en-US"/>
          </a:p>
        </p:txBody>
      </p:sp>
      <p:sp>
        <p:nvSpPr>
          <p:cNvPr id="6" name="Rectangle 5">
            <a:extLst>
              <a:ext uri="{FF2B5EF4-FFF2-40B4-BE49-F238E27FC236}">
                <a16:creationId xmlns:a16="http://schemas.microsoft.com/office/drawing/2014/main" id="{F2390F64-01E1-4AAF-A112-546A5143C9C4}"/>
              </a:ext>
            </a:extLst>
          </p:cNvPr>
          <p:cNvSpPr>
            <a:spLocks noGrp="1"/>
          </p:cNvSpPr>
          <p:nvPr>
            <p:ph type="ftr" sz="quarter" idx="11"/>
          </p:nvPr>
        </p:nvSpPr>
        <p:spPr>
          <a:ln/>
        </p:spPr>
        <p:txBody>
          <a:bodyPr/>
          <a:lstStyle>
            <a:lvl1pPr>
              <a:defRPr/>
            </a:lvl1pPr>
          </a:lstStyle>
          <a:p>
            <a:endParaRPr lang="zh-CN" altLang="en-US"/>
          </a:p>
        </p:txBody>
      </p:sp>
      <p:sp>
        <p:nvSpPr>
          <p:cNvPr id="7" name="Rectangle 6">
            <a:extLst>
              <a:ext uri="{FF2B5EF4-FFF2-40B4-BE49-F238E27FC236}">
                <a16:creationId xmlns:a16="http://schemas.microsoft.com/office/drawing/2014/main" id="{31F7385D-AD8F-46D9-A0C7-C568ECFF01F7}"/>
              </a:ext>
            </a:extLst>
          </p:cNvPr>
          <p:cNvSpPr>
            <a:spLocks noGrp="1"/>
          </p:cNvSpPr>
          <p:nvPr>
            <p:ph type="sldNum" sz="quarter" idx="12"/>
          </p:nvPr>
        </p:nvSpPr>
        <p:spPr>
          <a:ln/>
        </p:spPr>
        <p:txBody>
          <a:bodyPr/>
          <a:lstStyle>
            <a:lvl1pPr>
              <a:defRPr/>
            </a:lvl1pPr>
          </a:lstStyle>
          <a:p>
            <a:fld id="{E5AF3199-C530-4C2E-83A0-66F1F4132490}" type="slidenum">
              <a:rPr lang="zh-CN" altLang="en-US"/>
              <a:pPr/>
              <a:t>‹#›</a:t>
            </a:fld>
            <a:endParaRPr lang="zh-CN" altLang="en-US"/>
          </a:p>
        </p:txBody>
      </p:sp>
    </p:spTree>
    <p:extLst>
      <p:ext uri="{BB962C8B-B14F-4D97-AF65-F5344CB8AC3E}">
        <p14:creationId xmlns:p14="http://schemas.microsoft.com/office/powerpoint/2010/main" val="37992074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Rectangle 4">
            <a:extLst>
              <a:ext uri="{FF2B5EF4-FFF2-40B4-BE49-F238E27FC236}">
                <a16:creationId xmlns:a16="http://schemas.microsoft.com/office/drawing/2014/main" id="{AF4215BF-228F-446E-B407-10C155299785}"/>
              </a:ext>
            </a:extLst>
          </p:cNvPr>
          <p:cNvSpPr>
            <a:spLocks noGrp="1"/>
          </p:cNvSpPr>
          <p:nvPr>
            <p:ph type="dt" sz="half" idx="10"/>
          </p:nvPr>
        </p:nvSpPr>
        <p:spPr>
          <a:ln/>
        </p:spPr>
        <p:txBody>
          <a:bodyPr/>
          <a:lstStyle>
            <a:lvl1pPr>
              <a:defRPr/>
            </a:lvl1pPr>
          </a:lstStyle>
          <a:p>
            <a:endParaRPr lang="zh-CN" altLang="en-US"/>
          </a:p>
        </p:txBody>
      </p:sp>
      <p:sp>
        <p:nvSpPr>
          <p:cNvPr id="5" name="Rectangle 5">
            <a:extLst>
              <a:ext uri="{FF2B5EF4-FFF2-40B4-BE49-F238E27FC236}">
                <a16:creationId xmlns:a16="http://schemas.microsoft.com/office/drawing/2014/main" id="{E7B86664-05FE-40C4-8405-1DDEEC0533B0}"/>
              </a:ext>
            </a:extLst>
          </p:cNvPr>
          <p:cNvSpPr>
            <a:spLocks noGrp="1"/>
          </p:cNvSpPr>
          <p:nvPr>
            <p:ph type="ftr" sz="quarter" idx="11"/>
          </p:nvPr>
        </p:nvSpPr>
        <p:spPr>
          <a:ln/>
        </p:spPr>
        <p:txBody>
          <a:bodyPr/>
          <a:lstStyle>
            <a:lvl1pPr>
              <a:defRPr/>
            </a:lvl1pPr>
          </a:lstStyle>
          <a:p>
            <a:endParaRPr lang="zh-CN" altLang="en-US"/>
          </a:p>
        </p:txBody>
      </p:sp>
      <p:sp>
        <p:nvSpPr>
          <p:cNvPr id="6" name="Rectangle 6">
            <a:extLst>
              <a:ext uri="{FF2B5EF4-FFF2-40B4-BE49-F238E27FC236}">
                <a16:creationId xmlns:a16="http://schemas.microsoft.com/office/drawing/2014/main" id="{DA0397F4-7D18-433A-9A57-FFE3D84508A3}"/>
              </a:ext>
            </a:extLst>
          </p:cNvPr>
          <p:cNvSpPr>
            <a:spLocks noGrp="1"/>
          </p:cNvSpPr>
          <p:nvPr>
            <p:ph type="sldNum" sz="quarter" idx="12"/>
          </p:nvPr>
        </p:nvSpPr>
        <p:spPr>
          <a:ln/>
        </p:spPr>
        <p:txBody>
          <a:bodyPr/>
          <a:lstStyle>
            <a:lvl1pPr>
              <a:defRPr/>
            </a:lvl1pPr>
          </a:lstStyle>
          <a:p>
            <a:fld id="{18DD0E41-312C-4F8D-BB94-C92BC2216A5E}" type="slidenum">
              <a:rPr lang="zh-CN" altLang="en-US"/>
              <a:pPr/>
              <a:t>‹#›</a:t>
            </a:fld>
            <a:endParaRPr lang="zh-CN" altLang="en-US"/>
          </a:p>
        </p:txBody>
      </p:sp>
    </p:spTree>
    <p:extLst>
      <p:ext uri="{BB962C8B-B14F-4D97-AF65-F5344CB8AC3E}">
        <p14:creationId xmlns:p14="http://schemas.microsoft.com/office/powerpoint/2010/main" val="33641054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609600" y="274639"/>
            <a:ext cx="8070573" cy="5851525"/>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Rectangle 4">
            <a:extLst>
              <a:ext uri="{FF2B5EF4-FFF2-40B4-BE49-F238E27FC236}">
                <a16:creationId xmlns:a16="http://schemas.microsoft.com/office/drawing/2014/main" id="{2131A176-EA51-4BF5-975C-6C3D86C12C9B}"/>
              </a:ext>
            </a:extLst>
          </p:cNvPr>
          <p:cNvSpPr>
            <a:spLocks noGrp="1"/>
          </p:cNvSpPr>
          <p:nvPr>
            <p:ph type="dt" sz="half" idx="10"/>
          </p:nvPr>
        </p:nvSpPr>
        <p:spPr>
          <a:ln/>
        </p:spPr>
        <p:txBody>
          <a:bodyPr/>
          <a:lstStyle>
            <a:lvl1pPr>
              <a:defRPr/>
            </a:lvl1pPr>
          </a:lstStyle>
          <a:p>
            <a:endParaRPr lang="zh-CN" altLang="en-US"/>
          </a:p>
        </p:txBody>
      </p:sp>
      <p:sp>
        <p:nvSpPr>
          <p:cNvPr id="5" name="Rectangle 5">
            <a:extLst>
              <a:ext uri="{FF2B5EF4-FFF2-40B4-BE49-F238E27FC236}">
                <a16:creationId xmlns:a16="http://schemas.microsoft.com/office/drawing/2014/main" id="{5C1580D2-F090-402D-933C-41631CE3F365}"/>
              </a:ext>
            </a:extLst>
          </p:cNvPr>
          <p:cNvSpPr>
            <a:spLocks noGrp="1"/>
          </p:cNvSpPr>
          <p:nvPr>
            <p:ph type="ftr" sz="quarter" idx="11"/>
          </p:nvPr>
        </p:nvSpPr>
        <p:spPr>
          <a:ln/>
        </p:spPr>
        <p:txBody>
          <a:bodyPr/>
          <a:lstStyle>
            <a:lvl1pPr>
              <a:defRPr/>
            </a:lvl1pPr>
          </a:lstStyle>
          <a:p>
            <a:endParaRPr lang="zh-CN" altLang="en-US"/>
          </a:p>
        </p:txBody>
      </p:sp>
      <p:sp>
        <p:nvSpPr>
          <p:cNvPr id="6" name="Rectangle 6">
            <a:extLst>
              <a:ext uri="{FF2B5EF4-FFF2-40B4-BE49-F238E27FC236}">
                <a16:creationId xmlns:a16="http://schemas.microsoft.com/office/drawing/2014/main" id="{82FEECB3-F8FA-40FD-A4EE-92CEE149D009}"/>
              </a:ext>
            </a:extLst>
          </p:cNvPr>
          <p:cNvSpPr>
            <a:spLocks noGrp="1"/>
          </p:cNvSpPr>
          <p:nvPr>
            <p:ph type="sldNum" sz="quarter" idx="12"/>
          </p:nvPr>
        </p:nvSpPr>
        <p:spPr>
          <a:ln/>
        </p:spPr>
        <p:txBody>
          <a:bodyPr/>
          <a:lstStyle>
            <a:lvl1pPr>
              <a:defRPr/>
            </a:lvl1pPr>
          </a:lstStyle>
          <a:p>
            <a:fld id="{F0B0129F-35D0-4387-87F6-79B0BBF942F4}" type="slidenum">
              <a:rPr lang="zh-CN" altLang="en-US"/>
              <a:pPr/>
              <a:t>‹#›</a:t>
            </a:fld>
            <a:endParaRPr lang="zh-CN" altLang="en-US"/>
          </a:p>
        </p:txBody>
      </p:sp>
    </p:spTree>
    <p:extLst>
      <p:ext uri="{BB962C8B-B14F-4D97-AF65-F5344CB8AC3E}">
        <p14:creationId xmlns:p14="http://schemas.microsoft.com/office/powerpoint/2010/main" val="8260606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ADD5BEC-5109-4337-B6E4-C25E046DCB52}"/>
              </a:ext>
            </a:extLst>
          </p:cNvPr>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a:extLst>
              <a:ext uri="{FF2B5EF4-FFF2-40B4-BE49-F238E27FC236}">
                <a16:creationId xmlns:a16="http://schemas.microsoft.com/office/drawing/2014/main" id="{71DB5D67-3D79-4642-AB0E-4D9030A6662B}"/>
              </a:ext>
            </a:extLst>
          </p:cNvPr>
          <p:cNvSpPr>
            <a:spLocks noGrp="1" noChangeArrowheads="1"/>
          </p:cNvSpPr>
          <p:nvPr>
            <p:ph type="body" idx="4294967295"/>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a:extLst>
              <a:ext uri="{FF2B5EF4-FFF2-40B4-BE49-F238E27FC236}">
                <a16:creationId xmlns:a16="http://schemas.microsoft.com/office/drawing/2014/main" id="{FB6D0360-896A-4FE1-9C8A-8D3FD52E52BC}"/>
              </a:ext>
            </a:extLst>
          </p:cNvPr>
          <p:cNvSpPr>
            <a:spLocks noGrp="1"/>
          </p:cNvSpPr>
          <p:nvPr>
            <p:ph type="dt" sz="half" idx="2"/>
          </p:nvPr>
        </p:nvSpPr>
        <p:spPr>
          <a:xfrm>
            <a:off x="609600" y="6245225"/>
            <a:ext cx="2844800" cy="476250"/>
          </a:xfrm>
          <a:prstGeom prst="rect">
            <a:avLst/>
          </a:prstGeom>
          <a:noFill/>
          <a:ln w="9525">
            <a:noFill/>
          </a:ln>
        </p:spPr>
        <p:txBody>
          <a:bodyPr/>
          <a:lstStyle>
            <a:lvl1pPr>
              <a:defRPr sz="1400" noProof="1" dirty="0"/>
            </a:lvl1pPr>
          </a:lstStyle>
          <a:p>
            <a:endParaRPr lang="zh-CN" altLang="en-US"/>
          </a:p>
        </p:txBody>
      </p:sp>
      <p:sp>
        <p:nvSpPr>
          <p:cNvPr id="1029" name="Rectangle 5">
            <a:extLst>
              <a:ext uri="{FF2B5EF4-FFF2-40B4-BE49-F238E27FC236}">
                <a16:creationId xmlns:a16="http://schemas.microsoft.com/office/drawing/2014/main" id="{3006A9A8-4201-47F9-ABBD-BB15870BD918}"/>
              </a:ext>
            </a:extLst>
          </p:cNvPr>
          <p:cNvSpPr>
            <a:spLocks noGrp="1"/>
          </p:cNvSpPr>
          <p:nvPr>
            <p:ph type="ftr" sz="quarter" idx="3"/>
          </p:nvPr>
        </p:nvSpPr>
        <p:spPr>
          <a:xfrm>
            <a:off x="4165600" y="6245225"/>
            <a:ext cx="3860800" cy="476250"/>
          </a:xfrm>
          <a:prstGeom prst="rect">
            <a:avLst/>
          </a:prstGeom>
          <a:noFill/>
          <a:ln w="9525">
            <a:noFill/>
          </a:ln>
        </p:spPr>
        <p:txBody>
          <a:bodyPr/>
          <a:lstStyle>
            <a:lvl1pPr algn="ctr">
              <a:defRPr sz="1400" noProof="1" dirty="0"/>
            </a:lvl1pPr>
          </a:lstStyle>
          <a:p>
            <a:endParaRPr lang="zh-CN" altLang="en-US"/>
          </a:p>
        </p:txBody>
      </p:sp>
      <p:sp>
        <p:nvSpPr>
          <p:cNvPr id="1030" name="Rectangle 6">
            <a:extLst>
              <a:ext uri="{FF2B5EF4-FFF2-40B4-BE49-F238E27FC236}">
                <a16:creationId xmlns:a16="http://schemas.microsoft.com/office/drawing/2014/main" id="{A6C6C79A-BE52-4155-BC43-0C89C9C11FFF}"/>
              </a:ext>
            </a:extLst>
          </p:cNvPr>
          <p:cNvSpPr>
            <a:spLocks noGrp="1"/>
          </p:cNvSpPr>
          <p:nvPr>
            <p:ph type="sldNum" sz="quarter" idx="4"/>
          </p:nvPr>
        </p:nvSpPr>
        <p:spPr>
          <a:xfrm>
            <a:off x="8737600" y="6245225"/>
            <a:ext cx="2844800" cy="476250"/>
          </a:xfrm>
          <a:prstGeom prst="rect">
            <a:avLst/>
          </a:prstGeom>
          <a:noFill/>
          <a:ln w="9525">
            <a:noFill/>
          </a:ln>
        </p:spPr>
        <p:txBody>
          <a:bodyPr/>
          <a:lstStyle>
            <a:lvl1pPr algn="r">
              <a:defRPr sz="1400" noProof="1" dirty="0">
                <a:cs typeface="+mn-ea"/>
              </a:defRPr>
            </a:lvl1pPr>
          </a:lstStyle>
          <a:p>
            <a:fld id="{5FEC5CCA-661B-495F-B1FD-A3B986FB73D4}" type="slidenum">
              <a:rPr lang="zh-CN" altLang="en-US"/>
              <a:pPr/>
              <a:t>‹#›</a:t>
            </a:fld>
            <a:endParaRPr lang="zh-CN" altLang="en-US">
              <a:cs typeface="+mn-cs"/>
            </a:endParaRPr>
          </a:p>
        </p:txBody>
      </p:sp>
    </p:spTree>
    <p:extLst>
      <p:ext uri="{BB962C8B-B14F-4D97-AF65-F5344CB8AC3E}">
        <p14:creationId xmlns:p14="http://schemas.microsoft.com/office/powerpoint/2010/main" val="7126721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a:extLst>
              <a:ext uri="{FF2B5EF4-FFF2-40B4-BE49-F238E27FC236}">
                <a16:creationId xmlns:a16="http://schemas.microsoft.com/office/drawing/2014/main" id="{3CA6E960-CACC-4C13-ACAF-B49A6B5C44F1}"/>
              </a:ext>
            </a:extLst>
          </p:cNvPr>
          <p:cNvSpPr txBox="1">
            <a:spLocks noChangeArrowheads="1"/>
          </p:cNvSpPr>
          <p:nvPr/>
        </p:nvSpPr>
        <p:spPr bwMode="auto">
          <a:xfrm rot="20770944">
            <a:off x="7453314" y="3714750"/>
            <a:ext cx="928687"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pPr>
            <a:r>
              <a:rPr lang="zh-CN" altLang="en-US" sz="5400" i="1">
                <a:solidFill>
                  <a:srgbClr val="000000"/>
                </a:solidFill>
                <a:latin typeface="Times New Roman" panose="02020603050405020304" pitchFamily="18" charset="0"/>
                <a:ea typeface="华文新魏" panose="02010800040101010101" pitchFamily="2" charset="-122"/>
              </a:rPr>
              <a:t>曹</a:t>
            </a:r>
            <a:endParaRPr lang="en-US" altLang="zh-CN" sz="5400" i="1">
              <a:solidFill>
                <a:srgbClr val="000000"/>
              </a:solidFill>
              <a:latin typeface="Times New Roman" panose="02020603050405020304" pitchFamily="18" charset="0"/>
              <a:ea typeface="华文新魏" panose="02010800040101010101" pitchFamily="2" charset="-122"/>
            </a:endParaRPr>
          </a:p>
          <a:p>
            <a:pPr eaLnBrk="0" fontAlgn="base" hangingPunct="0">
              <a:spcBef>
                <a:spcPct val="0"/>
              </a:spcBef>
              <a:spcAft>
                <a:spcPct val="0"/>
              </a:spcAft>
            </a:pPr>
            <a:r>
              <a:rPr lang="zh-CN" altLang="en-US" sz="5400" i="1">
                <a:solidFill>
                  <a:srgbClr val="000000"/>
                </a:solidFill>
                <a:latin typeface="Times New Roman" panose="02020603050405020304" pitchFamily="18" charset="0"/>
                <a:ea typeface="华文新魏" panose="02010800040101010101" pitchFamily="2" charset="-122"/>
              </a:rPr>
              <a:t>操</a:t>
            </a:r>
          </a:p>
        </p:txBody>
      </p:sp>
      <p:sp>
        <p:nvSpPr>
          <p:cNvPr id="24580" name="WordArt 4">
            <a:extLst>
              <a:ext uri="{FF2B5EF4-FFF2-40B4-BE49-F238E27FC236}">
                <a16:creationId xmlns:a16="http://schemas.microsoft.com/office/drawing/2014/main" id="{FDA82FB2-2464-4D60-82B6-4021B541D553}"/>
              </a:ext>
            </a:extLst>
          </p:cNvPr>
          <p:cNvSpPr>
            <a:spLocks noChangeArrowheads="1" noChangeShapeType="1" noTextEdit="1"/>
          </p:cNvSpPr>
          <p:nvPr/>
        </p:nvSpPr>
        <p:spPr bwMode="auto">
          <a:xfrm rot="5186596">
            <a:off x="7654926" y="2719388"/>
            <a:ext cx="3384550" cy="1152525"/>
          </a:xfrm>
          <a:prstGeom prst="rect">
            <a:avLst/>
          </a:prstGeom>
        </p:spPr>
        <p:txBody>
          <a:bodyPr vert="eaVert" wrap="none" fromWordArt="1">
            <a:prstTxWarp prst="textPlain">
              <a:avLst>
                <a:gd name="adj" fmla="val 47852"/>
              </a:avLst>
            </a:prstTxWarp>
          </a:bodyPr>
          <a:lstStyle/>
          <a:p>
            <a:pPr algn="ctr">
              <a:spcBef>
                <a:spcPct val="0"/>
              </a:spcBef>
              <a:spcAft>
                <a:spcPct val="0"/>
              </a:spcAft>
            </a:pPr>
            <a:r>
              <a:rPr lang="zh-CN" altLang="en-US" sz="4800" b="1" kern="10">
                <a:ln w="9525">
                  <a:solidFill>
                    <a:srgbClr val="800000"/>
                  </a:solidFill>
                  <a:round/>
                  <a:headEnd/>
                  <a:tailEnd/>
                </a:ln>
                <a:solidFill>
                  <a:srgbClr val="800000"/>
                </a:solidFill>
                <a:effectLst>
                  <a:outerShdw dist="35921" dir="2700000" algn="ctr" rotWithShape="0">
                    <a:srgbClr val="B2B2B2">
                      <a:alpha val="75000"/>
                    </a:srgbClr>
                  </a:outerShdw>
                </a:effectLst>
                <a:latin typeface="宋体" panose="02010600030101010101" pitchFamily="2" charset="-122"/>
                <a:ea typeface="宋体" panose="02010600030101010101" pitchFamily="2" charset="-122"/>
              </a:rPr>
              <a:t>短   歌   行</a:t>
            </a:r>
          </a:p>
        </p:txBody>
      </p:sp>
      <p:pic>
        <p:nvPicPr>
          <p:cNvPr id="24579" name="图片 1" descr="19300001392461133259623889677_950[1]">
            <a:extLst>
              <a:ext uri="{FF2B5EF4-FFF2-40B4-BE49-F238E27FC236}">
                <a16:creationId xmlns:a16="http://schemas.microsoft.com/office/drawing/2014/main" id="{10D21056-C3F0-4474-912B-69A3DD5432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7213" y="3175"/>
            <a:ext cx="4138612" cy="685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23973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文本框 99">
            <a:extLst>
              <a:ext uri="{FF2B5EF4-FFF2-40B4-BE49-F238E27FC236}">
                <a16:creationId xmlns:a16="http://schemas.microsoft.com/office/drawing/2014/main" id="{238C0DE6-95DB-4153-8542-2A1B9EF8E190}"/>
              </a:ext>
            </a:extLst>
          </p:cNvPr>
          <p:cNvSpPr txBox="1">
            <a:spLocks noChangeArrowheads="1"/>
          </p:cNvSpPr>
          <p:nvPr/>
        </p:nvSpPr>
        <p:spPr bwMode="auto">
          <a:xfrm>
            <a:off x="6282982" y="579396"/>
            <a:ext cx="508000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266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a:lnSpc>
                <a:spcPct val="150000"/>
              </a:lnSpc>
              <a:spcBef>
                <a:spcPct val="0"/>
              </a:spcBef>
              <a:spcAft>
                <a:spcPct val="0"/>
              </a:spcAft>
            </a:pPr>
            <a:r>
              <a:rPr lang="en-US" altLang="zh-CN" sz="2800" b="1" dirty="0">
                <a:solidFill>
                  <a:srgbClr val="1E1E1E"/>
                </a:solidFill>
                <a:latin typeface="黑体" panose="02010609060101010101" pitchFamily="49" charset="-122"/>
                <a:ea typeface="黑体" panose="02010609060101010101" pitchFamily="49" charset="-122"/>
              </a:rPr>
              <a:t>《</a:t>
            </a:r>
            <a:r>
              <a:rPr lang="zh-CN" altLang="en-US" sz="2800" b="1" dirty="0">
                <a:solidFill>
                  <a:srgbClr val="1E1E1E"/>
                </a:solidFill>
                <a:latin typeface="黑体" panose="02010609060101010101" pitchFamily="49" charset="-122"/>
                <a:ea typeface="黑体" panose="02010609060101010101" pitchFamily="49" charset="-122"/>
              </a:rPr>
              <a:t>观沧海</a:t>
            </a:r>
            <a:r>
              <a:rPr lang="en-US" altLang="zh-CN" sz="2800" b="1" dirty="0">
                <a:solidFill>
                  <a:srgbClr val="1E1E1E"/>
                </a:solidFill>
                <a:latin typeface="黑体" panose="02010609060101010101" pitchFamily="49" charset="-122"/>
                <a:ea typeface="黑体" panose="02010609060101010101" pitchFamily="49" charset="-122"/>
              </a:rPr>
              <a:t>》</a:t>
            </a:r>
            <a:endParaRPr lang="zh-CN" altLang="en-US" sz="2800" b="1" dirty="0">
              <a:solidFill>
                <a:srgbClr val="1E1E1E"/>
              </a:solidFill>
              <a:latin typeface="黑体" panose="02010609060101010101" pitchFamily="49" charset="-122"/>
              <a:ea typeface="黑体" panose="02010609060101010101" pitchFamily="49" charset="-122"/>
            </a:endParaRPr>
          </a:p>
          <a:p>
            <a:pPr algn="ctr" fontAlgn="base">
              <a:lnSpc>
                <a:spcPct val="150000"/>
              </a:lnSpc>
              <a:spcBef>
                <a:spcPct val="0"/>
              </a:spcBef>
              <a:spcAft>
                <a:spcPct val="0"/>
              </a:spcAft>
            </a:pPr>
            <a:r>
              <a:rPr lang="zh-CN" altLang="en-US" sz="2800" b="1" dirty="0">
                <a:solidFill>
                  <a:srgbClr val="1E1E1E"/>
                </a:solidFill>
                <a:latin typeface="黑体" panose="02010609060101010101" pitchFamily="49" charset="-122"/>
                <a:ea typeface="黑体" panose="02010609060101010101" pitchFamily="49" charset="-122"/>
              </a:rPr>
              <a:t>东临碣石，以观沧海。</a:t>
            </a:r>
          </a:p>
          <a:p>
            <a:pPr algn="ctr" fontAlgn="base">
              <a:lnSpc>
                <a:spcPct val="150000"/>
              </a:lnSpc>
              <a:spcBef>
                <a:spcPct val="0"/>
              </a:spcBef>
              <a:spcAft>
                <a:spcPct val="0"/>
              </a:spcAft>
            </a:pPr>
            <a:r>
              <a:rPr lang="zh-CN" altLang="en-US" sz="2800" b="1" dirty="0">
                <a:solidFill>
                  <a:srgbClr val="1E1E1E"/>
                </a:solidFill>
                <a:latin typeface="黑体" panose="02010609060101010101" pitchFamily="49" charset="-122"/>
                <a:ea typeface="黑体" panose="02010609060101010101" pitchFamily="49" charset="-122"/>
              </a:rPr>
              <a:t>水何澹澹，山岛竦峙。</a:t>
            </a:r>
          </a:p>
          <a:p>
            <a:pPr algn="ctr" fontAlgn="base">
              <a:lnSpc>
                <a:spcPct val="150000"/>
              </a:lnSpc>
              <a:spcBef>
                <a:spcPct val="0"/>
              </a:spcBef>
              <a:spcAft>
                <a:spcPct val="0"/>
              </a:spcAft>
            </a:pPr>
            <a:r>
              <a:rPr lang="zh-CN" altLang="en-US" sz="2800" b="1" dirty="0">
                <a:solidFill>
                  <a:srgbClr val="1E1E1E"/>
                </a:solidFill>
                <a:latin typeface="黑体" panose="02010609060101010101" pitchFamily="49" charset="-122"/>
                <a:ea typeface="黑体" panose="02010609060101010101" pitchFamily="49" charset="-122"/>
              </a:rPr>
              <a:t>树木丛生，百草丰茂。</a:t>
            </a:r>
          </a:p>
          <a:p>
            <a:pPr algn="ctr" fontAlgn="base">
              <a:lnSpc>
                <a:spcPct val="150000"/>
              </a:lnSpc>
              <a:spcBef>
                <a:spcPct val="0"/>
              </a:spcBef>
              <a:spcAft>
                <a:spcPct val="0"/>
              </a:spcAft>
            </a:pPr>
            <a:r>
              <a:rPr lang="zh-CN" altLang="en-US" sz="2800" b="1" dirty="0">
                <a:solidFill>
                  <a:srgbClr val="1E1E1E"/>
                </a:solidFill>
                <a:latin typeface="黑体" panose="02010609060101010101" pitchFamily="49" charset="-122"/>
                <a:ea typeface="黑体" panose="02010609060101010101" pitchFamily="49" charset="-122"/>
              </a:rPr>
              <a:t>秋风萧瑟，洪波涌起。</a:t>
            </a:r>
          </a:p>
          <a:p>
            <a:pPr algn="ctr" fontAlgn="base">
              <a:lnSpc>
                <a:spcPct val="150000"/>
              </a:lnSpc>
              <a:spcBef>
                <a:spcPct val="0"/>
              </a:spcBef>
              <a:spcAft>
                <a:spcPct val="0"/>
              </a:spcAft>
            </a:pPr>
            <a:r>
              <a:rPr lang="zh-CN" altLang="en-US" sz="2800" b="1" dirty="0">
                <a:solidFill>
                  <a:srgbClr val="1E1E1E"/>
                </a:solidFill>
                <a:latin typeface="黑体" panose="02010609060101010101" pitchFamily="49" charset="-122"/>
                <a:ea typeface="黑体" panose="02010609060101010101" pitchFamily="49" charset="-122"/>
              </a:rPr>
              <a:t>日月之行，若出其中；</a:t>
            </a:r>
          </a:p>
          <a:p>
            <a:pPr algn="ctr" fontAlgn="base">
              <a:lnSpc>
                <a:spcPct val="150000"/>
              </a:lnSpc>
              <a:spcBef>
                <a:spcPct val="0"/>
              </a:spcBef>
              <a:spcAft>
                <a:spcPct val="0"/>
              </a:spcAft>
            </a:pPr>
            <a:r>
              <a:rPr lang="zh-CN" altLang="en-US" sz="2800" b="1" dirty="0">
                <a:solidFill>
                  <a:srgbClr val="1E1E1E"/>
                </a:solidFill>
                <a:latin typeface="黑体" panose="02010609060101010101" pitchFamily="49" charset="-122"/>
                <a:ea typeface="黑体" panose="02010609060101010101" pitchFamily="49" charset="-122"/>
              </a:rPr>
              <a:t>星汉灿烂，若出其里。</a:t>
            </a:r>
          </a:p>
          <a:p>
            <a:pPr algn="ctr" fontAlgn="base">
              <a:lnSpc>
                <a:spcPct val="150000"/>
              </a:lnSpc>
              <a:spcBef>
                <a:spcPct val="0"/>
              </a:spcBef>
              <a:spcAft>
                <a:spcPct val="0"/>
              </a:spcAft>
            </a:pPr>
            <a:r>
              <a:rPr lang="zh-CN" altLang="en-US" sz="2800" b="1" dirty="0">
                <a:solidFill>
                  <a:srgbClr val="1E1E1E"/>
                </a:solidFill>
                <a:latin typeface="黑体" panose="02010609060101010101" pitchFamily="49" charset="-122"/>
                <a:ea typeface="黑体" panose="02010609060101010101" pitchFamily="49" charset="-122"/>
              </a:rPr>
              <a:t>幸甚至哉，歌以咏志。</a:t>
            </a:r>
            <a:endParaRPr lang="zh-CN" altLang="en-US" sz="2800" b="1" dirty="0">
              <a:solidFill>
                <a:srgbClr val="000000"/>
              </a:solidFill>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7E0EA0B7-4461-4769-A680-8D6BEC4CF7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464" y="2000250"/>
            <a:ext cx="6105525" cy="2857500"/>
          </a:xfrm>
          <a:prstGeom prst="rect">
            <a:avLst/>
          </a:prstGeom>
          <a:ln>
            <a:noFill/>
          </a:ln>
          <a:effectLst>
            <a:softEdge rad="112500"/>
          </a:effectLst>
        </p:spPr>
      </p:pic>
    </p:spTree>
    <p:extLst>
      <p:ext uri="{BB962C8B-B14F-4D97-AF65-F5344CB8AC3E}">
        <p14:creationId xmlns:p14="http://schemas.microsoft.com/office/powerpoint/2010/main" val="29557629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文本框 99">
            <a:extLst>
              <a:ext uri="{FF2B5EF4-FFF2-40B4-BE49-F238E27FC236}">
                <a16:creationId xmlns:a16="http://schemas.microsoft.com/office/drawing/2014/main" id="{8E830837-1A65-4E12-A891-9D35584A5BDF}"/>
              </a:ext>
            </a:extLst>
          </p:cNvPr>
          <p:cNvSpPr txBox="1">
            <a:spLocks noChangeArrowheads="1"/>
          </p:cNvSpPr>
          <p:nvPr/>
        </p:nvSpPr>
        <p:spPr bwMode="auto">
          <a:xfrm>
            <a:off x="3069538" y="1173635"/>
            <a:ext cx="6052923" cy="94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66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a:lnSpc>
                <a:spcPct val="150000"/>
              </a:lnSpc>
              <a:spcBef>
                <a:spcPct val="0"/>
              </a:spcBef>
              <a:spcAft>
                <a:spcPct val="0"/>
              </a:spcAft>
            </a:pPr>
            <a:r>
              <a:rPr lang="zh-CN" altLang="en-US" sz="4400" b="1" dirty="0">
                <a:solidFill>
                  <a:srgbClr val="1E1E1E"/>
                </a:solidFill>
                <a:latin typeface="黑体" panose="02010609060101010101" pitchFamily="49" charset="-122"/>
                <a:ea typeface="黑体" panose="02010609060101010101" pitchFamily="49" charset="-122"/>
              </a:rPr>
              <a:t>雄浑壮阔，大开大合。</a:t>
            </a:r>
          </a:p>
        </p:txBody>
      </p:sp>
      <p:pic>
        <p:nvPicPr>
          <p:cNvPr id="3" name="图片 2">
            <a:extLst>
              <a:ext uri="{FF2B5EF4-FFF2-40B4-BE49-F238E27FC236}">
                <a16:creationId xmlns:a16="http://schemas.microsoft.com/office/drawing/2014/main" id="{DF5072EA-DB26-425E-B338-8D682A5396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1999" y="3115817"/>
            <a:ext cx="8128000" cy="3238500"/>
          </a:xfrm>
          <a:prstGeom prst="rect">
            <a:avLst/>
          </a:prstGeom>
          <a:ln>
            <a:noFill/>
          </a:ln>
          <a:effectLst>
            <a:softEdge rad="112500"/>
          </a:effectLst>
        </p:spPr>
      </p:pic>
    </p:spTree>
    <p:extLst>
      <p:ext uri="{BB962C8B-B14F-4D97-AF65-F5344CB8AC3E}">
        <p14:creationId xmlns:p14="http://schemas.microsoft.com/office/powerpoint/2010/main" val="2111634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文本框 99">
            <a:extLst>
              <a:ext uri="{FF2B5EF4-FFF2-40B4-BE49-F238E27FC236}">
                <a16:creationId xmlns:a16="http://schemas.microsoft.com/office/drawing/2014/main" id="{1F8E8D62-BFDF-4FF6-83C0-26BCCA889483}"/>
              </a:ext>
            </a:extLst>
          </p:cNvPr>
          <p:cNvSpPr txBox="1">
            <a:spLocks noChangeArrowheads="1"/>
          </p:cNvSpPr>
          <p:nvPr/>
        </p:nvSpPr>
        <p:spPr bwMode="auto">
          <a:xfrm>
            <a:off x="3498851" y="2619375"/>
            <a:ext cx="6077635"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66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a:lnSpc>
                <a:spcPct val="150000"/>
              </a:lnSpc>
              <a:spcBef>
                <a:spcPct val="0"/>
              </a:spcBef>
              <a:spcAft>
                <a:spcPct val="0"/>
              </a:spcAft>
            </a:pPr>
            <a:r>
              <a:rPr lang="zh-CN" altLang="en-US" sz="3200" b="1" dirty="0">
                <a:solidFill>
                  <a:srgbClr val="1E1E1E"/>
                </a:solidFill>
                <a:latin typeface="黑体" panose="02010609060101010101" pitchFamily="49" charset="-122"/>
                <a:ea typeface="黑体" panose="02010609060101010101" pitchFamily="49" charset="-122"/>
              </a:rPr>
              <a:t>与诗人的气度、品格密切相关。</a:t>
            </a:r>
          </a:p>
        </p:txBody>
      </p:sp>
    </p:spTree>
    <p:extLst>
      <p:ext uri="{BB962C8B-B14F-4D97-AF65-F5344CB8AC3E}">
        <p14:creationId xmlns:p14="http://schemas.microsoft.com/office/powerpoint/2010/main" val="36503648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文本框 99">
            <a:extLst>
              <a:ext uri="{FF2B5EF4-FFF2-40B4-BE49-F238E27FC236}">
                <a16:creationId xmlns:a16="http://schemas.microsoft.com/office/drawing/2014/main" id="{D5CAAF2C-DACD-4B70-A023-3119B74E0A60}"/>
              </a:ext>
            </a:extLst>
          </p:cNvPr>
          <p:cNvSpPr txBox="1">
            <a:spLocks noChangeArrowheads="1"/>
          </p:cNvSpPr>
          <p:nvPr/>
        </p:nvSpPr>
        <p:spPr bwMode="auto">
          <a:xfrm>
            <a:off x="1011195" y="725529"/>
            <a:ext cx="10169610" cy="3670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66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zh-CN" altLang="en-US" sz="3200" b="1" dirty="0">
                <a:solidFill>
                  <a:srgbClr val="1E1E1E"/>
                </a:solidFill>
                <a:latin typeface="黑体" panose="02010609060101010101" pitchFamily="49" charset="-122"/>
                <a:ea typeface="黑体" panose="02010609060101010101" pitchFamily="49" charset="-122"/>
              </a:rPr>
              <a:t>【曹操简介】三国中曹魏政权的缔造者，以汉天子的名义征讨四方，对内消灭二袁、吕布、刘表、韩遂等割据势力，对外降服南匈奴、乌桓、鲜卑等，</a:t>
            </a:r>
            <a:r>
              <a:rPr lang="zh-CN" altLang="en-US" sz="3200" b="1" u="sng" dirty="0">
                <a:solidFill>
                  <a:srgbClr val="FF0000"/>
                </a:solidFill>
                <a:latin typeface="黑体" panose="02010609060101010101" pitchFamily="49" charset="-122"/>
                <a:ea typeface="黑体" panose="02010609060101010101" pitchFamily="49" charset="-122"/>
              </a:rPr>
              <a:t>统一了中国北方</a:t>
            </a:r>
            <a:r>
              <a:rPr lang="zh-CN" altLang="en-US" sz="3200" b="1" dirty="0">
                <a:solidFill>
                  <a:srgbClr val="1E1E1E"/>
                </a:solidFill>
                <a:latin typeface="黑体" panose="02010609060101010101" pitchFamily="49" charset="-122"/>
                <a:ea typeface="黑体" panose="02010609060101010101" pitchFamily="49" charset="-122"/>
              </a:rPr>
              <a:t>，并实行一系列政策恢复经济生产和社会秩序，奠定了曹魏立国的基础。</a:t>
            </a:r>
          </a:p>
        </p:txBody>
      </p:sp>
      <p:sp>
        <p:nvSpPr>
          <p:cNvPr id="2" name="文本框 1">
            <a:extLst>
              <a:ext uri="{FF2B5EF4-FFF2-40B4-BE49-F238E27FC236}">
                <a16:creationId xmlns:a16="http://schemas.microsoft.com/office/drawing/2014/main" id="{4243A097-9619-46C5-A3B0-EABE213C59B7}"/>
              </a:ext>
            </a:extLst>
          </p:cNvPr>
          <p:cNvSpPr txBox="1">
            <a:spLocks noChangeArrowheads="1"/>
          </p:cNvSpPr>
          <p:nvPr/>
        </p:nvSpPr>
        <p:spPr bwMode="auto">
          <a:xfrm>
            <a:off x="2998398" y="4736007"/>
            <a:ext cx="6543030" cy="757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66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base">
              <a:lnSpc>
                <a:spcPct val="150000"/>
              </a:lnSpc>
              <a:spcBef>
                <a:spcPct val="0"/>
              </a:spcBef>
              <a:spcAft>
                <a:spcPct val="0"/>
              </a:spcAft>
            </a:pPr>
            <a:r>
              <a:rPr lang="zh-CN" altLang="en-US" sz="3200" dirty="0">
                <a:solidFill>
                  <a:srgbClr val="FF0000"/>
                </a:solidFill>
                <a:latin typeface="华文琥珀" panose="02010800040101010101" pitchFamily="2" charset="-122"/>
                <a:ea typeface="华文琥珀" panose="02010800040101010101" pitchFamily="2" charset="-122"/>
              </a:rPr>
              <a:t>——曹操是有着宏大志向的人物</a:t>
            </a:r>
          </a:p>
        </p:txBody>
      </p:sp>
    </p:spTree>
    <p:extLst>
      <p:ext uri="{BB962C8B-B14F-4D97-AF65-F5344CB8AC3E}">
        <p14:creationId xmlns:p14="http://schemas.microsoft.com/office/powerpoint/2010/main" val="11206183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a:extLst>
              <a:ext uri="{FF2B5EF4-FFF2-40B4-BE49-F238E27FC236}">
                <a16:creationId xmlns:a16="http://schemas.microsoft.com/office/drawing/2014/main" id="{94892302-E8E9-4D6D-9D81-61E0E3497A96}"/>
              </a:ext>
            </a:extLst>
          </p:cNvPr>
          <p:cNvSpPr>
            <a:spLocks noGrp="1" noChangeArrowheads="1"/>
          </p:cNvSpPr>
          <p:nvPr>
            <p:ph type="body" idx="4294967295"/>
          </p:nvPr>
        </p:nvSpPr>
        <p:spPr>
          <a:xfrm>
            <a:off x="1332470" y="601064"/>
            <a:ext cx="9527060" cy="2609205"/>
          </a:xfrm>
        </p:spPr>
        <p:txBody>
          <a:bodyPr/>
          <a:lstStyle/>
          <a:p>
            <a:pPr eaLnBrk="1" hangingPunct="1">
              <a:lnSpc>
                <a:spcPct val="150000"/>
              </a:lnSpc>
              <a:buFontTx/>
              <a:buNone/>
            </a:pPr>
            <a:r>
              <a:rPr lang="zh-CN" altLang="en-US" sz="3600" b="1" dirty="0">
                <a:latin typeface="楷体" panose="02010609060101010101" pitchFamily="49" charset="-122"/>
                <a:ea typeface="楷体" panose="02010609060101010101" pitchFamily="49" charset="-122"/>
              </a:rPr>
              <a:t>　　　</a:t>
            </a:r>
            <a:r>
              <a:rPr lang="en-US" altLang="zh-CN" sz="3600" b="1" dirty="0">
                <a:latin typeface="楷体" panose="02010609060101010101" pitchFamily="49" charset="-122"/>
                <a:ea typeface="楷体" panose="02010609060101010101" pitchFamily="49" charset="-122"/>
              </a:rPr>
              <a:t>《</a:t>
            </a:r>
            <a:r>
              <a:rPr lang="zh-CN" altLang="en-US" sz="3600" b="1" dirty="0">
                <a:latin typeface="楷体" panose="02010609060101010101" pitchFamily="49" charset="-122"/>
                <a:ea typeface="楷体" panose="02010609060101010101" pitchFamily="49" charset="-122"/>
              </a:rPr>
              <a:t>短歌行</a:t>
            </a:r>
            <a:r>
              <a:rPr lang="en-US" altLang="zh-CN" sz="3600" b="1" dirty="0">
                <a:latin typeface="楷体" panose="02010609060101010101" pitchFamily="49" charset="-122"/>
                <a:ea typeface="楷体" panose="02010609060101010101" pitchFamily="49" charset="-122"/>
              </a:rPr>
              <a:t>》</a:t>
            </a:r>
            <a:r>
              <a:rPr lang="zh-CN" altLang="en-US" sz="3600" b="1" dirty="0">
                <a:latin typeface="楷体" panose="02010609060101010101" pitchFamily="49" charset="-122"/>
                <a:ea typeface="楷体" panose="02010609060101010101" pitchFamily="49" charset="-122"/>
              </a:rPr>
              <a:t>原乐府</a:t>
            </a:r>
            <a:r>
              <a:rPr lang="en-US" altLang="zh-CN" sz="3600" b="1" dirty="0">
                <a:latin typeface="楷体" panose="02010609060101010101" pitchFamily="49" charset="-122"/>
                <a:ea typeface="楷体" panose="02010609060101010101" pitchFamily="49" charset="-122"/>
              </a:rPr>
              <a:t>《</a:t>
            </a:r>
            <a:r>
              <a:rPr lang="zh-CN" altLang="en-US" sz="3600" b="1" dirty="0">
                <a:latin typeface="楷体" panose="02010609060101010101" pitchFamily="49" charset="-122"/>
                <a:ea typeface="楷体" panose="02010609060101010101" pitchFamily="49" charset="-122"/>
              </a:rPr>
              <a:t>相合歌</a:t>
            </a:r>
            <a:r>
              <a:rPr lang="en-US" altLang="zh-CN" sz="3600" b="1" dirty="0">
                <a:latin typeface="楷体" panose="02010609060101010101" pitchFamily="49" charset="-122"/>
                <a:ea typeface="楷体" panose="02010609060101010101" pitchFamily="49" charset="-122"/>
              </a:rPr>
              <a:t>·</a:t>
            </a:r>
            <a:r>
              <a:rPr lang="zh-CN" altLang="en-US" sz="3600" b="1" dirty="0">
                <a:latin typeface="楷体" panose="02010609060101010101" pitchFamily="49" charset="-122"/>
                <a:ea typeface="楷体" panose="02010609060101010101" pitchFamily="49" charset="-122"/>
              </a:rPr>
              <a:t>平调曲</a:t>
            </a:r>
            <a:r>
              <a:rPr lang="en-US" altLang="zh-CN" sz="3600" b="1" dirty="0">
                <a:latin typeface="楷体" panose="02010609060101010101" pitchFamily="49" charset="-122"/>
                <a:ea typeface="楷体" panose="02010609060101010101" pitchFamily="49" charset="-122"/>
              </a:rPr>
              <a:t>》</a:t>
            </a:r>
            <a:r>
              <a:rPr lang="zh-CN" altLang="en-US" sz="3600" b="1" dirty="0">
                <a:latin typeface="楷体" panose="02010609060101010101" pitchFamily="49" charset="-122"/>
                <a:ea typeface="楷体" panose="02010609060101010101" pitchFamily="49" charset="-122"/>
              </a:rPr>
              <a:t>名。</a:t>
            </a:r>
            <a:r>
              <a:rPr lang="zh-CN" altLang="en-US" sz="3600" b="1" u="sng" dirty="0">
                <a:solidFill>
                  <a:srgbClr val="FF0000"/>
                </a:solidFill>
                <a:latin typeface="楷体" panose="02010609060101010101" pitchFamily="49" charset="-122"/>
                <a:ea typeface="楷体" panose="02010609060101010101" pitchFamily="49" charset="-122"/>
              </a:rPr>
              <a:t>“长歌”和“短歌”是指歌词音节的长短而言。</a:t>
            </a:r>
            <a:r>
              <a:rPr lang="zh-CN" altLang="en-US" sz="3600" b="1" dirty="0">
                <a:latin typeface="楷体" panose="02010609060101010101" pitchFamily="49" charset="-122"/>
                <a:ea typeface="楷体" panose="02010609060101010101" pitchFamily="49" charset="-122"/>
              </a:rPr>
              <a:t>题目与诗歌的内容没有必然联系。</a:t>
            </a:r>
          </a:p>
        </p:txBody>
      </p:sp>
      <p:pic>
        <p:nvPicPr>
          <p:cNvPr id="3" name="图片 2">
            <a:extLst>
              <a:ext uri="{FF2B5EF4-FFF2-40B4-BE49-F238E27FC236}">
                <a16:creationId xmlns:a16="http://schemas.microsoft.com/office/drawing/2014/main" id="{9A96B699-00C3-45CB-8949-0C11D0EED1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647731"/>
            <a:ext cx="2398652" cy="3099058"/>
          </a:xfrm>
          <a:prstGeom prst="rect">
            <a:avLst/>
          </a:prstGeom>
          <a:ln>
            <a:noFill/>
          </a:ln>
          <a:effectLst>
            <a:softEdge rad="112500"/>
          </a:effectLst>
        </p:spPr>
      </p:pic>
    </p:spTree>
    <p:extLst>
      <p:ext uri="{BB962C8B-B14F-4D97-AF65-F5344CB8AC3E}">
        <p14:creationId xmlns:p14="http://schemas.microsoft.com/office/powerpoint/2010/main" val="29578921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CE2BBFFC-8A16-4C9D-9537-6D097EDE2C18}"/>
              </a:ext>
            </a:extLst>
          </p:cNvPr>
          <p:cNvSpPr>
            <a:spLocks noGrp="1" noChangeArrowheads="1"/>
          </p:cNvSpPr>
          <p:nvPr>
            <p:ph type="body" idx="4294967295"/>
          </p:nvPr>
        </p:nvSpPr>
        <p:spPr>
          <a:xfrm>
            <a:off x="4427486" y="2103371"/>
            <a:ext cx="4000500" cy="1785937"/>
          </a:xfrm>
        </p:spPr>
        <p:txBody>
          <a:bodyPr/>
          <a:lstStyle/>
          <a:p>
            <a:pPr eaLnBrk="1" hangingPunct="1">
              <a:lnSpc>
                <a:spcPct val="150000"/>
              </a:lnSpc>
              <a:buFontTx/>
              <a:buNone/>
            </a:pPr>
            <a:r>
              <a:rPr lang="zh-CN" altLang="en-US" sz="5400" b="1" dirty="0">
                <a:solidFill>
                  <a:srgbClr val="FF0000"/>
                </a:solidFill>
                <a:latin typeface="华文行楷" panose="02010800040101010101" pitchFamily="2" charset="-122"/>
                <a:ea typeface="华文行楷" panose="02010800040101010101" pitchFamily="2" charset="-122"/>
              </a:rPr>
              <a:t>　　　忧</a:t>
            </a:r>
          </a:p>
        </p:txBody>
      </p:sp>
      <p:sp>
        <p:nvSpPr>
          <p:cNvPr id="3" name="Rectangle 2">
            <a:extLst>
              <a:ext uri="{FF2B5EF4-FFF2-40B4-BE49-F238E27FC236}">
                <a16:creationId xmlns:a16="http://schemas.microsoft.com/office/drawing/2014/main" id="{5ECB1670-A5AD-46FA-968B-87B87A7A9D1C}"/>
              </a:ext>
            </a:extLst>
          </p:cNvPr>
          <p:cNvSpPr txBox="1">
            <a:spLocks noChangeArrowheads="1"/>
          </p:cNvSpPr>
          <p:nvPr/>
        </p:nvSpPr>
        <p:spPr bwMode="auto">
          <a:xfrm>
            <a:off x="2875319" y="2375219"/>
            <a:ext cx="4732337" cy="874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eaLnBrk="1" hangingPunct="1">
              <a:lnSpc>
                <a:spcPct val="150000"/>
              </a:lnSpc>
              <a:buFontTx/>
              <a:buNone/>
            </a:pPr>
            <a:r>
              <a:rPr lang="zh-CN" altLang="en-US" sz="3600" b="1" dirty="0"/>
              <a:t>　　　关键词：</a:t>
            </a:r>
          </a:p>
        </p:txBody>
      </p:sp>
    </p:spTree>
    <p:extLst>
      <p:ext uri="{BB962C8B-B14F-4D97-AF65-F5344CB8AC3E}">
        <p14:creationId xmlns:p14="http://schemas.microsoft.com/office/powerpoint/2010/main" val="3078757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 calcmode="lin" valueType="num">
                                      <p:cBhvr>
                                        <p:cTn id="7" dur="500" fill="hold"/>
                                        <p:tgtEl>
                                          <p:spTgt spid="29698">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2969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a:extLst>
              <a:ext uri="{FF2B5EF4-FFF2-40B4-BE49-F238E27FC236}">
                <a16:creationId xmlns:a16="http://schemas.microsoft.com/office/drawing/2014/main" id="{86403EB9-34C0-4E27-99A1-69709FEAC72E}"/>
              </a:ext>
            </a:extLst>
          </p:cNvPr>
          <p:cNvSpPr>
            <a:spLocks noGrp="1" noChangeArrowheads="1"/>
          </p:cNvSpPr>
          <p:nvPr>
            <p:ph type="body" idx="4294967295"/>
          </p:nvPr>
        </p:nvSpPr>
        <p:spPr>
          <a:xfrm>
            <a:off x="1809750" y="815975"/>
            <a:ext cx="8686800" cy="571500"/>
          </a:xfrm>
        </p:spPr>
        <p:txBody>
          <a:bodyPr/>
          <a:lstStyle/>
          <a:p>
            <a:pPr eaLnBrk="1" hangingPunct="1">
              <a:buFontTx/>
              <a:buNone/>
            </a:pPr>
            <a:r>
              <a:rPr lang="zh-CN" altLang="en-US" b="1" dirty="0">
                <a:latin typeface="楷体" panose="02010609060101010101" pitchFamily="49" charset="-122"/>
                <a:ea typeface="楷体" panose="02010609060101010101" pitchFamily="49" charset="-122"/>
              </a:rPr>
              <a:t>对酒</a:t>
            </a:r>
            <a:r>
              <a:rPr lang="zh-CN" altLang="en-US" b="1" dirty="0">
                <a:solidFill>
                  <a:srgbClr val="FF3300"/>
                </a:solidFill>
                <a:latin typeface="楷体" panose="02010609060101010101" pitchFamily="49" charset="-122"/>
                <a:ea typeface="楷体" panose="02010609060101010101" pitchFamily="49" charset="-122"/>
              </a:rPr>
              <a:t>当</a:t>
            </a:r>
            <a:r>
              <a:rPr lang="zh-CN" altLang="en-US" b="1" dirty="0">
                <a:latin typeface="楷体" panose="02010609060101010101" pitchFamily="49" charset="-122"/>
                <a:ea typeface="楷体" panose="02010609060101010101" pitchFamily="49" charset="-122"/>
              </a:rPr>
              <a:t>歌，人生几何？</a:t>
            </a:r>
            <a:r>
              <a:rPr lang="zh-CN" altLang="en-US" b="1" dirty="0">
                <a:solidFill>
                  <a:srgbClr val="FF0000"/>
                </a:solidFill>
                <a:latin typeface="楷体" panose="02010609060101010101" pitchFamily="49" charset="-122"/>
                <a:ea typeface="楷体" panose="02010609060101010101" pitchFamily="49" charset="-122"/>
              </a:rPr>
              <a:t>譬如</a:t>
            </a:r>
            <a:r>
              <a:rPr lang="zh-CN" altLang="en-US" b="1" dirty="0">
                <a:latin typeface="楷体" panose="02010609060101010101" pitchFamily="49" charset="-122"/>
                <a:ea typeface="楷体" panose="02010609060101010101" pitchFamily="49" charset="-122"/>
              </a:rPr>
              <a:t>朝露，去日苦多。</a:t>
            </a:r>
          </a:p>
        </p:txBody>
      </p:sp>
      <p:sp>
        <p:nvSpPr>
          <p:cNvPr id="30724" name="Rectangle 2">
            <a:extLst>
              <a:ext uri="{FF2B5EF4-FFF2-40B4-BE49-F238E27FC236}">
                <a16:creationId xmlns:a16="http://schemas.microsoft.com/office/drawing/2014/main" id="{06BBAE42-6BE5-4FE2-AC53-3107C7584634}"/>
              </a:ext>
            </a:extLst>
          </p:cNvPr>
          <p:cNvSpPr txBox="1">
            <a:spLocks noChangeArrowheads="1"/>
          </p:cNvSpPr>
          <p:nvPr/>
        </p:nvSpPr>
        <p:spPr bwMode="auto">
          <a:xfrm>
            <a:off x="2492762" y="1447483"/>
            <a:ext cx="2079237" cy="64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20000"/>
              </a:spcBef>
              <a:spcAft>
                <a:spcPct val="0"/>
              </a:spcAft>
            </a:pPr>
            <a:r>
              <a:rPr lang="zh-CN" altLang="en-US" sz="3200" b="1" dirty="0">
                <a:solidFill>
                  <a:srgbClr val="FF0000"/>
                </a:solidFill>
              </a:rPr>
              <a:t>对着</a:t>
            </a:r>
          </a:p>
          <a:p>
            <a:pPr fontAlgn="base">
              <a:spcBef>
                <a:spcPct val="20000"/>
              </a:spcBef>
              <a:spcAft>
                <a:spcPct val="0"/>
              </a:spcAft>
            </a:pPr>
            <a:endParaRPr lang="zh-CN" altLang="en-US" sz="3200" b="1" dirty="0">
              <a:solidFill>
                <a:srgbClr val="FF0000"/>
              </a:solidFill>
            </a:endParaRPr>
          </a:p>
        </p:txBody>
      </p:sp>
      <p:sp>
        <p:nvSpPr>
          <p:cNvPr id="30725" name="Rectangle 2">
            <a:extLst>
              <a:ext uri="{FF2B5EF4-FFF2-40B4-BE49-F238E27FC236}">
                <a16:creationId xmlns:a16="http://schemas.microsoft.com/office/drawing/2014/main" id="{F0699454-0F1D-4CA7-8555-34042A32877C}"/>
              </a:ext>
            </a:extLst>
          </p:cNvPr>
          <p:cNvSpPr txBox="1">
            <a:spLocks noChangeArrowheads="1"/>
          </p:cNvSpPr>
          <p:nvPr/>
        </p:nvSpPr>
        <p:spPr bwMode="auto">
          <a:xfrm>
            <a:off x="897921" y="2786063"/>
            <a:ext cx="10396157" cy="1520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20000"/>
              </a:spcBef>
              <a:spcAft>
                <a:spcPct val="0"/>
              </a:spcAft>
            </a:pPr>
            <a:r>
              <a:rPr lang="en-US" altLang="zh-CN" sz="3200" b="1" dirty="0">
                <a:solidFill>
                  <a:srgbClr val="0066FF"/>
                </a:solidFill>
              </a:rPr>
              <a:t>【</a:t>
            </a:r>
            <a:r>
              <a:rPr lang="zh-CN" altLang="en-US" sz="3200" b="1" dirty="0">
                <a:solidFill>
                  <a:srgbClr val="0066FF"/>
                </a:solidFill>
              </a:rPr>
              <a:t>鉴赏</a:t>
            </a:r>
            <a:r>
              <a:rPr lang="en-US" altLang="zh-CN" sz="3200" b="1" dirty="0">
                <a:solidFill>
                  <a:srgbClr val="0066FF"/>
                </a:solidFill>
              </a:rPr>
              <a:t>】</a:t>
            </a:r>
            <a:r>
              <a:rPr lang="zh-CN" altLang="en-US" sz="3200" b="1" dirty="0"/>
              <a:t>采用</a:t>
            </a:r>
            <a:r>
              <a:rPr lang="zh-CN" altLang="en-US" sz="3200" b="1" u="sng" dirty="0">
                <a:solidFill>
                  <a:srgbClr val="FF0000"/>
                </a:solidFill>
              </a:rPr>
              <a:t>比喻</a:t>
            </a:r>
            <a:r>
              <a:rPr lang="zh-CN" altLang="en-US" sz="3200" b="1" dirty="0">
                <a:solidFill>
                  <a:srgbClr val="000000"/>
                </a:solidFill>
              </a:rPr>
              <a:t> ，抒发人生有限，生命易尽之感慨，感伤苍凉。</a:t>
            </a:r>
          </a:p>
        </p:txBody>
      </p:sp>
      <p:sp>
        <p:nvSpPr>
          <p:cNvPr id="5" name="Rectangle 2">
            <a:extLst>
              <a:ext uri="{FF2B5EF4-FFF2-40B4-BE49-F238E27FC236}">
                <a16:creationId xmlns:a16="http://schemas.microsoft.com/office/drawing/2014/main" id="{FB3CE3EE-BCED-48D7-B72A-316A840F3834}"/>
              </a:ext>
            </a:extLst>
          </p:cNvPr>
          <p:cNvSpPr txBox="1">
            <a:spLocks noChangeArrowheads="1"/>
          </p:cNvSpPr>
          <p:nvPr/>
        </p:nvSpPr>
        <p:spPr bwMode="auto">
          <a:xfrm>
            <a:off x="5939475" y="1447483"/>
            <a:ext cx="1050606" cy="64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20000"/>
              </a:spcBef>
              <a:spcAft>
                <a:spcPct val="0"/>
              </a:spcAft>
            </a:pPr>
            <a:r>
              <a:rPr lang="zh-CN" altLang="en-US" sz="3200" b="1" dirty="0">
                <a:solidFill>
                  <a:srgbClr val="FF0000"/>
                </a:solidFill>
              </a:rPr>
              <a:t>比如</a:t>
            </a:r>
          </a:p>
        </p:txBody>
      </p:sp>
    </p:spTree>
    <p:extLst>
      <p:ext uri="{BB962C8B-B14F-4D97-AF65-F5344CB8AC3E}">
        <p14:creationId xmlns:p14="http://schemas.microsoft.com/office/powerpoint/2010/main" val="6347466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24"/>
                                        </p:tgtEl>
                                        <p:attrNameLst>
                                          <p:attrName>style.visibility</p:attrName>
                                        </p:attrNameLst>
                                      </p:cBhvr>
                                      <p:to>
                                        <p:strVal val="visible"/>
                                      </p:to>
                                    </p:set>
                                    <p:anim calcmode="lin" valueType="num">
                                      <p:cBhvr>
                                        <p:cTn id="7" dur="500" fill="hold"/>
                                        <p:tgtEl>
                                          <p:spTgt spid="30724"/>
                                        </p:tgtEl>
                                        <p:attrNameLst>
                                          <p:attrName>ppt_x</p:attrName>
                                        </p:attrNameLst>
                                      </p:cBhvr>
                                      <p:tavLst>
                                        <p:tav tm="0">
                                          <p:val>
                                            <p:strVal val="#ppt_x"/>
                                          </p:val>
                                        </p:tav>
                                        <p:tav tm="100000">
                                          <p:val>
                                            <p:strVal val="#ppt_x"/>
                                          </p:val>
                                        </p:tav>
                                      </p:tavLst>
                                    </p:anim>
                                    <p:anim calcmode="lin" valueType="num">
                                      <p:cBhvr>
                                        <p:cTn id="8"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ppt_x</p:attrName>
                                        </p:attrNameLst>
                                      </p:cBhvr>
                                      <p:tavLst>
                                        <p:tav tm="0">
                                          <p:val>
                                            <p:strVal val="#ppt_x"/>
                                          </p:val>
                                        </p:tav>
                                        <p:tav tm="100000">
                                          <p:val>
                                            <p:strVal val="#ppt_x"/>
                                          </p:val>
                                        </p:tav>
                                      </p:tavLst>
                                    </p:anim>
                                    <p:anim calcmode="lin" valueType="num">
                                      <p:cBhvr>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30725"/>
                                        </p:tgtEl>
                                        <p:attrNameLst>
                                          <p:attrName>style.visibility</p:attrName>
                                        </p:attrNameLst>
                                      </p:cBhvr>
                                      <p:to>
                                        <p:strVal val="visible"/>
                                      </p:to>
                                    </p:set>
                                    <p:animEffect transition="in" filter="blinds(horizontal)">
                                      <p:cBhvr>
                                        <p:cTn id="19" dur="500"/>
                                        <p:tgtEl>
                                          <p:spTgt spid="307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P spid="30725"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E36AC54B-95D5-4C0A-9085-58DBD0FC2C19}"/>
              </a:ext>
            </a:extLst>
          </p:cNvPr>
          <p:cNvSpPr>
            <a:spLocks noGrp="1" noChangeArrowheads="1"/>
          </p:cNvSpPr>
          <p:nvPr>
            <p:ph type="body" idx="4294967295"/>
          </p:nvPr>
        </p:nvSpPr>
        <p:spPr>
          <a:xfrm>
            <a:off x="1839097" y="624960"/>
            <a:ext cx="8686800" cy="642938"/>
          </a:xfrm>
        </p:spPr>
        <p:txBody>
          <a:bodyPr/>
          <a:lstStyle/>
          <a:p>
            <a:pPr eaLnBrk="1" hangingPunct="1">
              <a:buFontTx/>
              <a:buNone/>
            </a:pPr>
            <a:r>
              <a:rPr lang="zh-CN" altLang="en-US" b="1" dirty="0">
                <a:solidFill>
                  <a:srgbClr val="FF0000"/>
                </a:solidFill>
                <a:latin typeface="楷体" panose="02010609060101010101" pitchFamily="49" charset="-122"/>
                <a:ea typeface="楷体" panose="02010609060101010101" pitchFamily="49" charset="-122"/>
              </a:rPr>
              <a:t>慨当以慷</a:t>
            </a:r>
            <a:r>
              <a:rPr lang="zh-CN" altLang="en-US" b="1" dirty="0">
                <a:latin typeface="楷体" panose="02010609060101010101" pitchFamily="49" charset="-122"/>
                <a:ea typeface="楷体" panose="02010609060101010101" pitchFamily="49" charset="-122"/>
              </a:rPr>
              <a:t>，忧思难忘。何以解忧？唯有</a:t>
            </a:r>
            <a:r>
              <a:rPr lang="zh-CN" altLang="en-US" b="1" u="sng" dirty="0">
                <a:solidFill>
                  <a:srgbClr val="FF0000"/>
                </a:solidFill>
                <a:latin typeface="楷体" panose="02010609060101010101" pitchFamily="49" charset="-122"/>
                <a:ea typeface="楷体" panose="02010609060101010101" pitchFamily="49" charset="-122"/>
              </a:rPr>
              <a:t>杜康</a:t>
            </a:r>
            <a:r>
              <a:rPr lang="zh-CN" altLang="en-US" b="1" dirty="0">
                <a:latin typeface="楷体" panose="02010609060101010101" pitchFamily="49" charset="-122"/>
                <a:ea typeface="楷体" panose="02010609060101010101" pitchFamily="49" charset="-122"/>
              </a:rPr>
              <a:t>。</a:t>
            </a:r>
          </a:p>
          <a:p>
            <a:pPr eaLnBrk="1" hangingPunct="1">
              <a:buFontTx/>
              <a:buNone/>
            </a:pPr>
            <a:endParaRPr lang="zh-CN" altLang="en-US" dirty="0">
              <a:latin typeface="楷体" panose="02010609060101010101" pitchFamily="49" charset="-122"/>
              <a:ea typeface="楷体" panose="02010609060101010101" pitchFamily="49" charset="-122"/>
            </a:endParaRPr>
          </a:p>
        </p:txBody>
      </p:sp>
      <p:sp>
        <p:nvSpPr>
          <p:cNvPr id="31748" name="矩形 3">
            <a:extLst>
              <a:ext uri="{FF2B5EF4-FFF2-40B4-BE49-F238E27FC236}">
                <a16:creationId xmlns:a16="http://schemas.microsoft.com/office/drawing/2014/main" id="{8AF9989C-8046-473E-861E-FCEB91834F46}"/>
              </a:ext>
            </a:extLst>
          </p:cNvPr>
          <p:cNvSpPr>
            <a:spLocks noChangeArrowheads="1"/>
          </p:cNvSpPr>
          <p:nvPr/>
        </p:nvSpPr>
        <p:spPr bwMode="auto">
          <a:xfrm>
            <a:off x="116959" y="1910835"/>
            <a:ext cx="12075041"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en-US" altLang="zh-CN" sz="3200" b="1" dirty="0">
                <a:solidFill>
                  <a:srgbClr val="0000CC"/>
                </a:solidFill>
                <a:latin typeface="宋体" panose="02010600030101010101" pitchFamily="2" charset="-122"/>
              </a:rPr>
              <a:t>【</a:t>
            </a:r>
            <a:r>
              <a:rPr lang="zh-CN" altLang="en-US" sz="3200" b="1" dirty="0">
                <a:solidFill>
                  <a:srgbClr val="0000CC"/>
                </a:solidFill>
                <a:latin typeface="宋体" panose="02010600030101010101" pitchFamily="2" charset="-122"/>
              </a:rPr>
              <a:t>鉴赏</a:t>
            </a:r>
            <a:r>
              <a:rPr lang="en-US" altLang="zh-CN" sz="3200" b="1" dirty="0">
                <a:solidFill>
                  <a:srgbClr val="0000CC"/>
                </a:solidFill>
                <a:latin typeface="宋体" panose="02010600030101010101" pitchFamily="2" charset="-122"/>
              </a:rPr>
              <a:t>】</a:t>
            </a:r>
            <a:r>
              <a:rPr lang="zh-CN" altLang="en-US" sz="3200" b="1" dirty="0">
                <a:solidFill>
                  <a:srgbClr val="000000"/>
                </a:solidFill>
                <a:latin typeface="宋体" panose="02010600030101010101" pitchFamily="2" charset="-122"/>
              </a:rPr>
              <a:t>采用</a:t>
            </a:r>
            <a:r>
              <a:rPr lang="zh-CN" altLang="en-US" sz="3200" b="1" u="sng" dirty="0">
                <a:solidFill>
                  <a:srgbClr val="FF0000"/>
                </a:solidFill>
                <a:latin typeface="宋体" panose="02010600030101010101" pitchFamily="2" charset="-122"/>
              </a:rPr>
              <a:t>设问与借代</a:t>
            </a:r>
            <a:r>
              <a:rPr lang="zh-CN" altLang="en-US" sz="3200" b="1" dirty="0">
                <a:solidFill>
                  <a:srgbClr val="000000"/>
                </a:solidFill>
                <a:latin typeface="宋体" panose="02010600030101010101" pitchFamily="2" charset="-122"/>
              </a:rPr>
              <a:t>，诗人慷慨高歌,以美酒消愁,寄托忧思。</a:t>
            </a:r>
          </a:p>
        </p:txBody>
      </p:sp>
      <p:sp>
        <p:nvSpPr>
          <p:cNvPr id="4" name="Rectangle 2">
            <a:extLst>
              <a:ext uri="{FF2B5EF4-FFF2-40B4-BE49-F238E27FC236}">
                <a16:creationId xmlns:a16="http://schemas.microsoft.com/office/drawing/2014/main" id="{0C05D32D-57DA-4818-A2FF-08C52C8D40ED}"/>
              </a:ext>
            </a:extLst>
          </p:cNvPr>
          <p:cNvSpPr txBox="1">
            <a:spLocks noChangeArrowheads="1"/>
          </p:cNvSpPr>
          <p:nvPr/>
        </p:nvSpPr>
        <p:spPr bwMode="auto">
          <a:xfrm>
            <a:off x="2296298" y="1267898"/>
            <a:ext cx="1077097" cy="64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20000"/>
              </a:spcBef>
              <a:spcAft>
                <a:spcPct val="0"/>
              </a:spcAft>
            </a:pPr>
            <a:r>
              <a:rPr lang="zh-CN" altLang="en-US" sz="3200" b="1" dirty="0">
                <a:solidFill>
                  <a:srgbClr val="FF0000"/>
                </a:solidFill>
              </a:rPr>
              <a:t>慷慨</a:t>
            </a:r>
          </a:p>
        </p:txBody>
      </p:sp>
      <p:sp>
        <p:nvSpPr>
          <p:cNvPr id="2" name="矩形 1">
            <a:extLst>
              <a:ext uri="{FF2B5EF4-FFF2-40B4-BE49-F238E27FC236}">
                <a16:creationId xmlns:a16="http://schemas.microsoft.com/office/drawing/2014/main" id="{6923494C-723C-41E5-8057-B7E60D640083}"/>
              </a:ext>
            </a:extLst>
          </p:cNvPr>
          <p:cNvSpPr/>
          <p:nvPr/>
        </p:nvSpPr>
        <p:spPr>
          <a:xfrm>
            <a:off x="1118485" y="3136612"/>
            <a:ext cx="10071988" cy="584775"/>
          </a:xfrm>
          <a:prstGeom prst="rect">
            <a:avLst/>
          </a:prstGeom>
        </p:spPr>
        <p:txBody>
          <a:bodyPr wrap="none">
            <a:spAutoFit/>
          </a:bodyPr>
          <a:lstStyle/>
          <a:p>
            <a:r>
              <a:rPr lang="zh-CN" altLang="en-US" sz="3200" b="1" dirty="0">
                <a:latin typeface="幼圆" panose="02010509060101010101" pitchFamily="49" charset="-122"/>
                <a:ea typeface="幼圆" panose="02010509060101010101" pitchFamily="49" charset="-122"/>
              </a:rPr>
              <a:t>两岸青山相对出，孤帆一片日边来。（</a:t>
            </a:r>
            <a:r>
              <a:rPr lang="en-US" altLang="zh-CN" sz="3200" b="1" dirty="0">
                <a:latin typeface="幼圆" panose="02010509060101010101" pitchFamily="49" charset="-122"/>
                <a:ea typeface="幼圆" panose="02010509060101010101" pitchFamily="49" charset="-122"/>
              </a:rPr>
              <a:t>《</a:t>
            </a:r>
            <a:r>
              <a:rPr lang="zh-CN" altLang="en-US" sz="3200" b="1" dirty="0">
                <a:latin typeface="幼圆" panose="02010509060101010101" pitchFamily="49" charset="-122"/>
                <a:ea typeface="幼圆" panose="02010509060101010101" pitchFamily="49" charset="-122"/>
              </a:rPr>
              <a:t>望天门山</a:t>
            </a:r>
            <a:r>
              <a:rPr lang="en-US" altLang="zh-CN" sz="3200" b="1" dirty="0">
                <a:latin typeface="幼圆" panose="02010509060101010101" pitchFamily="49" charset="-122"/>
                <a:ea typeface="幼圆" panose="02010509060101010101" pitchFamily="49" charset="-122"/>
              </a:rPr>
              <a:t>》</a:t>
            </a:r>
            <a:r>
              <a:rPr lang="zh-CN" altLang="en-US" sz="3200" b="1" dirty="0">
                <a:latin typeface="幼圆" panose="02010509060101010101" pitchFamily="49" charset="-122"/>
                <a:ea typeface="幼圆" panose="02010509060101010101" pitchFamily="49" charset="-122"/>
              </a:rPr>
              <a:t>）</a:t>
            </a:r>
          </a:p>
        </p:txBody>
      </p:sp>
      <p:sp>
        <p:nvSpPr>
          <p:cNvPr id="3" name="矩形 2">
            <a:extLst>
              <a:ext uri="{FF2B5EF4-FFF2-40B4-BE49-F238E27FC236}">
                <a16:creationId xmlns:a16="http://schemas.microsoft.com/office/drawing/2014/main" id="{7B7E83FB-C7C9-497C-9AEE-818E011688F7}"/>
              </a:ext>
            </a:extLst>
          </p:cNvPr>
          <p:cNvSpPr/>
          <p:nvPr/>
        </p:nvSpPr>
        <p:spPr>
          <a:xfrm>
            <a:off x="0" y="4512884"/>
            <a:ext cx="12192000" cy="584775"/>
          </a:xfrm>
          <a:prstGeom prst="rect">
            <a:avLst/>
          </a:prstGeom>
        </p:spPr>
        <p:txBody>
          <a:bodyPr wrap="square">
            <a:spAutoFit/>
          </a:bodyPr>
          <a:lstStyle/>
          <a:p>
            <a:r>
              <a:rPr lang="zh-CN" altLang="en-US" sz="3200" b="1" dirty="0">
                <a:latin typeface="幼圆" panose="02010509060101010101" pitchFamily="49" charset="-122"/>
                <a:ea typeface="幼圆" panose="02010509060101010101" pitchFamily="49" charset="-122"/>
              </a:rPr>
              <a:t>晓雾将歇，猿鸟乱鸣；夕日欲颓，沉鳞竞跃。（</a:t>
            </a:r>
            <a:r>
              <a:rPr lang="en-US" altLang="zh-CN" sz="3200" b="1" dirty="0">
                <a:latin typeface="幼圆" panose="02010509060101010101" pitchFamily="49" charset="-122"/>
                <a:ea typeface="幼圆" panose="02010509060101010101" pitchFamily="49" charset="-122"/>
              </a:rPr>
              <a:t>《</a:t>
            </a:r>
            <a:r>
              <a:rPr lang="zh-CN" altLang="en-US" sz="3200" b="1" dirty="0">
                <a:latin typeface="幼圆" panose="02010509060101010101" pitchFamily="49" charset="-122"/>
                <a:ea typeface="幼圆" panose="02010509060101010101" pitchFamily="49" charset="-122"/>
              </a:rPr>
              <a:t>答谢中书书</a:t>
            </a:r>
            <a:r>
              <a:rPr lang="en-US" altLang="zh-CN" sz="3200" b="1" dirty="0">
                <a:latin typeface="幼圆" panose="02010509060101010101" pitchFamily="49" charset="-122"/>
                <a:ea typeface="幼圆" panose="02010509060101010101" pitchFamily="49" charset="-122"/>
              </a:rPr>
              <a:t>》</a:t>
            </a:r>
            <a:r>
              <a:rPr lang="zh-CN" altLang="en-US" sz="3200" b="1" dirty="0">
                <a:latin typeface="幼圆" panose="02010509060101010101" pitchFamily="49" charset="-122"/>
                <a:ea typeface="幼圆" panose="02010509060101010101" pitchFamily="49" charset="-122"/>
              </a:rPr>
              <a:t>）</a:t>
            </a:r>
          </a:p>
        </p:txBody>
      </p:sp>
      <p:sp>
        <p:nvSpPr>
          <p:cNvPr id="5" name="矩形 4">
            <a:extLst>
              <a:ext uri="{FF2B5EF4-FFF2-40B4-BE49-F238E27FC236}">
                <a16:creationId xmlns:a16="http://schemas.microsoft.com/office/drawing/2014/main" id="{EE8BE5E2-D846-4CBF-BC0B-4207EDF33CA7}"/>
              </a:ext>
            </a:extLst>
          </p:cNvPr>
          <p:cNvSpPr/>
          <p:nvPr/>
        </p:nvSpPr>
        <p:spPr>
          <a:xfrm>
            <a:off x="4460789" y="3155505"/>
            <a:ext cx="840260" cy="56588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19D74653-B24A-4EEA-9079-526F6F0CA33C}"/>
              </a:ext>
            </a:extLst>
          </p:cNvPr>
          <p:cNvSpPr/>
          <p:nvPr/>
        </p:nvSpPr>
        <p:spPr>
          <a:xfrm>
            <a:off x="6598508" y="4555551"/>
            <a:ext cx="407772" cy="54210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363920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1748"/>
                                        </p:tgtEl>
                                        <p:attrNameLst>
                                          <p:attrName>style.visibility</p:attrName>
                                        </p:attrNameLst>
                                      </p:cBhvr>
                                      <p:to>
                                        <p:strVal val="visible"/>
                                      </p:to>
                                    </p:set>
                                    <p:animEffect transition="in" filter="blinds(horizontal)">
                                      <p:cBhvr>
                                        <p:cTn id="13" dur="500"/>
                                        <p:tgtEl>
                                          <p:spTgt spid="31748"/>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anim calcmode="lin" valueType="num">
                                      <p:cBhvr>
                                        <p:cTn id="33" dur="1000" fill="hold"/>
                                        <p:tgtEl>
                                          <p:spTgt spid="3"/>
                                        </p:tgtEl>
                                        <p:attrNameLst>
                                          <p:attrName>ppt_x</p:attrName>
                                        </p:attrNameLst>
                                      </p:cBhvr>
                                      <p:tavLst>
                                        <p:tav tm="0">
                                          <p:val>
                                            <p:strVal val="#ppt_x"/>
                                          </p:val>
                                        </p:tav>
                                        <p:tav tm="100000">
                                          <p:val>
                                            <p:strVal val="#ppt_x"/>
                                          </p:val>
                                        </p:tav>
                                      </p:tavLst>
                                    </p:anim>
                                    <p:anim calcmode="lin" valueType="num">
                                      <p:cBhvr>
                                        <p:cTn id="3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
                                          </p:val>
                                        </p:tav>
                                        <p:tav tm="100000">
                                          <p:val>
                                            <p:strVal val="#ppt_x"/>
                                          </p:val>
                                        </p:tav>
                                      </p:tavLst>
                                    </p:anim>
                                    <p:anim calcmode="lin" valueType="num">
                                      <p:cBhvr>
                                        <p:cTn id="4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P spid="4" grpId="0"/>
      <p:bldP spid="2" grpId="0"/>
      <p:bldP spid="3" grpId="0"/>
      <p:bldP spid="5"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15280175-E879-4A0C-96D6-76CC42F6666B}"/>
              </a:ext>
            </a:extLst>
          </p:cNvPr>
          <p:cNvSpPr>
            <a:spLocks noGrp="1" noChangeArrowheads="1"/>
          </p:cNvSpPr>
          <p:nvPr>
            <p:ph type="body" idx="4294967295"/>
          </p:nvPr>
        </p:nvSpPr>
        <p:spPr>
          <a:xfrm>
            <a:off x="1524000" y="1399395"/>
            <a:ext cx="9144000" cy="3151340"/>
          </a:xfrm>
        </p:spPr>
        <p:txBody>
          <a:bodyPr/>
          <a:lstStyle/>
          <a:p>
            <a:pPr eaLnBrk="1" hangingPunct="1">
              <a:lnSpc>
                <a:spcPct val="150000"/>
              </a:lnSpc>
              <a:buFontTx/>
              <a:buNone/>
            </a:pPr>
            <a:r>
              <a:rPr lang="en-US" altLang="zh-CN" dirty="0"/>
              <a:t>【</a:t>
            </a:r>
            <a:r>
              <a:rPr lang="zh-CN" altLang="en-US" b="1" dirty="0"/>
              <a:t>小结</a:t>
            </a:r>
            <a:r>
              <a:rPr lang="en-US" altLang="zh-CN" dirty="0"/>
              <a:t>】</a:t>
            </a:r>
          </a:p>
          <a:p>
            <a:pPr eaLnBrk="1" hangingPunct="1">
              <a:lnSpc>
                <a:spcPct val="150000"/>
              </a:lnSpc>
              <a:buFontTx/>
              <a:buNone/>
            </a:pPr>
            <a:r>
              <a:rPr lang="en-US" altLang="zh-CN" dirty="0">
                <a:solidFill>
                  <a:srgbClr val="FF0000"/>
                </a:solidFill>
                <a:latin typeface="黑体" panose="02010609060101010101" pitchFamily="49" charset="-122"/>
                <a:ea typeface="黑体" panose="02010609060101010101" pitchFamily="49" charset="-122"/>
              </a:rPr>
              <a:t>     </a:t>
            </a:r>
            <a:r>
              <a:rPr lang="zh-CN" altLang="en-US" dirty="0">
                <a:solidFill>
                  <a:srgbClr val="FF0000"/>
                </a:solidFill>
                <a:latin typeface="华文琥珀" panose="02010800040101010101" pitchFamily="2" charset="-122"/>
                <a:ea typeface="华文琥珀" panose="02010800040101010101" pitchFamily="2" charset="-122"/>
              </a:rPr>
              <a:t>一忧：人生苦短</a:t>
            </a:r>
          </a:p>
          <a:p>
            <a:pPr eaLnBrk="1" hangingPunct="1">
              <a:lnSpc>
                <a:spcPct val="150000"/>
              </a:lnSpc>
              <a:buFontTx/>
              <a:buNone/>
            </a:pPr>
            <a:r>
              <a:rPr lang="en-US" altLang="zh-CN" dirty="0">
                <a:solidFill>
                  <a:srgbClr val="FF3300"/>
                </a:solidFill>
              </a:rPr>
              <a:t>        </a:t>
            </a:r>
            <a:r>
              <a:rPr lang="zh-CN" altLang="en-US" b="1" dirty="0"/>
              <a:t>第一层作者借酒抒情，以</a:t>
            </a:r>
            <a:r>
              <a:rPr lang="zh-CN" altLang="en-US" b="1" dirty="0">
                <a:solidFill>
                  <a:srgbClr val="FF0000"/>
                </a:solidFill>
              </a:rPr>
              <a:t>悲凉的情调</a:t>
            </a:r>
            <a:r>
              <a:rPr lang="zh-CN" altLang="en-US" b="1" dirty="0"/>
              <a:t>感叹</a:t>
            </a:r>
            <a:r>
              <a:rPr lang="zh-CN" altLang="en-US" b="1" dirty="0">
                <a:solidFill>
                  <a:srgbClr val="FF0000"/>
                </a:solidFill>
              </a:rPr>
              <a:t>时光易逝，人生短暂</a:t>
            </a:r>
            <a:r>
              <a:rPr lang="zh-CN" altLang="en-US" b="1" dirty="0"/>
              <a:t>，情绪</a:t>
            </a:r>
            <a:r>
              <a:rPr lang="zh-CN" altLang="en-US" b="1" dirty="0">
                <a:solidFill>
                  <a:srgbClr val="FF0000"/>
                </a:solidFill>
              </a:rPr>
              <a:t>伤感低沉</a:t>
            </a:r>
            <a:r>
              <a:rPr lang="zh-CN" altLang="en-US" b="1" dirty="0"/>
              <a:t>。</a:t>
            </a:r>
          </a:p>
        </p:txBody>
      </p:sp>
    </p:spTree>
    <p:extLst>
      <p:ext uri="{BB962C8B-B14F-4D97-AF65-F5344CB8AC3E}">
        <p14:creationId xmlns:p14="http://schemas.microsoft.com/office/powerpoint/2010/main" val="9385652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2770">
                                            <p:txEl>
                                              <p:pRg st="1" end="1"/>
                                            </p:txEl>
                                          </p:spTgt>
                                        </p:tgtEl>
                                        <p:attrNameLst>
                                          <p:attrName>style.visibility</p:attrName>
                                        </p:attrNameLst>
                                      </p:cBhvr>
                                      <p:to>
                                        <p:strVal val="visible"/>
                                      </p:to>
                                    </p:set>
                                    <p:anim calcmode="lin" valueType="num">
                                      <p:cBhvr additive="base">
                                        <p:cTn id="7" dur="500" fill="hold"/>
                                        <p:tgtEl>
                                          <p:spTgt spid="3277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77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2770">
                                            <p:txEl>
                                              <p:pRg st="2" end="2"/>
                                            </p:txEl>
                                          </p:spTgt>
                                        </p:tgtEl>
                                        <p:attrNameLst>
                                          <p:attrName>style.visibility</p:attrName>
                                        </p:attrNameLst>
                                      </p:cBhvr>
                                      <p:to>
                                        <p:strVal val="visible"/>
                                      </p:to>
                                    </p:set>
                                    <p:anim calcmode="lin" valueType="num">
                                      <p:cBhvr additive="base">
                                        <p:cTn id="13" dur="500" fill="hold"/>
                                        <p:tgtEl>
                                          <p:spTgt spid="3277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277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1904B629-D933-420E-BF1A-F1A8C143C480}"/>
              </a:ext>
            </a:extLst>
          </p:cNvPr>
          <p:cNvSpPr>
            <a:spLocks noGrp="1" noChangeArrowheads="1"/>
          </p:cNvSpPr>
          <p:nvPr>
            <p:ph type="body" idx="4294967295"/>
          </p:nvPr>
        </p:nvSpPr>
        <p:spPr>
          <a:xfrm>
            <a:off x="1983688" y="147253"/>
            <a:ext cx="8686800" cy="741363"/>
          </a:xfrm>
        </p:spPr>
        <p:txBody>
          <a:bodyPr/>
          <a:lstStyle/>
          <a:p>
            <a:pPr eaLnBrk="1" hangingPunct="1">
              <a:buFontTx/>
              <a:buNone/>
            </a:pPr>
            <a:r>
              <a:rPr lang="zh-CN" altLang="en-US" b="1" dirty="0">
                <a:latin typeface="楷体" panose="02010609060101010101" pitchFamily="49" charset="-122"/>
                <a:ea typeface="楷体" panose="02010609060101010101" pitchFamily="49" charset="-122"/>
              </a:rPr>
              <a:t>青青子</a:t>
            </a:r>
            <a:r>
              <a:rPr lang="zh-CN" altLang="en-US" b="1" dirty="0">
                <a:solidFill>
                  <a:srgbClr val="FF3300"/>
                </a:solidFill>
                <a:latin typeface="楷体" panose="02010609060101010101" pitchFamily="49" charset="-122"/>
                <a:ea typeface="楷体" panose="02010609060101010101" pitchFamily="49" charset="-122"/>
              </a:rPr>
              <a:t>衿</a:t>
            </a:r>
            <a:r>
              <a:rPr lang="zh-CN" altLang="en-US" b="1" dirty="0">
                <a:latin typeface="楷体" panose="02010609060101010101" pitchFamily="49" charset="-122"/>
                <a:ea typeface="楷体" panose="02010609060101010101" pitchFamily="49" charset="-122"/>
              </a:rPr>
              <a:t>，</a:t>
            </a:r>
            <a:r>
              <a:rPr lang="zh-CN" altLang="en-US" b="1" dirty="0">
                <a:solidFill>
                  <a:srgbClr val="FF3300"/>
                </a:solidFill>
                <a:latin typeface="楷体" panose="02010609060101010101" pitchFamily="49" charset="-122"/>
                <a:ea typeface="楷体" panose="02010609060101010101" pitchFamily="49" charset="-122"/>
              </a:rPr>
              <a:t>悠悠</a:t>
            </a:r>
            <a:r>
              <a:rPr lang="zh-CN" altLang="en-US" b="1" dirty="0">
                <a:latin typeface="楷体" panose="02010609060101010101" pitchFamily="49" charset="-122"/>
                <a:ea typeface="楷体" panose="02010609060101010101" pitchFamily="49" charset="-122"/>
              </a:rPr>
              <a:t>我心。但为君故，沉吟至今。</a:t>
            </a:r>
          </a:p>
        </p:txBody>
      </p:sp>
      <p:sp>
        <p:nvSpPr>
          <p:cNvPr id="33795" name="矩形 4">
            <a:extLst>
              <a:ext uri="{FF2B5EF4-FFF2-40B4-BE49-F238E27FC236}">
                <a16:creationId xmlns:a16="http://schemas.microsoft.com/office/drawing/2014/main" id="{5F86C468-497A-43ED-9D0B-83F42FFE9A11}"/>
              </a:ext>
            </a:extLst>
          </p:cNvPr>
          <p:cNvSpPr>
            <a:spLocks noChangeArrowheads="1"/>
          </p:cNvSpPr>
          <p:nvPr/>
        </p:nvSpPr>
        <p:spPr bwMode="auto">
          <a:xfrm>
            <a:off x="1751249" y="798812"/>
            <a:ext cx="25079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3200" b="1" dirty="0">
                <a:solidFill>
                  <a:srgbClr val="0000CC"/>
                </a:solidFill>
              </a:rPr>
              <a:t>衣领，借代</a:t>
            </a:r>
            <a:endParaRPr lang="zh-CN" altLang="en-US" sz="3200" dirty="0">
              <a:solidFill>
                <a:srgbClr val="0000CC"/>
              </a:solidFill>
            </a:endParaRPr>
          </a:p>
        </p:txBody>
      </p:sp>
      <p:sp>
        <p:nvSpPr>
          <p:cNvPr id="33796" name="矩形 5">
            <a:extLst>
              <a:ext uri="{FF2B5EF4-FFF2-40B4-BE49-F238E27FC236}">
                <a16:creationId xmlns:a16="http://schemas.microsoft.com/office/drawing/2014/main" id="{31DC3183-C064-4448-A100-6E512399F1ED}"/>
              </a:ext>
            </a:extLst>
          </p:cNvPr>
          <p:cNvSpPr>
            <a:spLocks noChangeArrowheads="1"/>
          </p:cNvSpPr>
          <p:nvPr/>
        </p:nvSpPr>
        <p:spPr bwMode="auto">
          <a:xfrm>
            <a:off x="4013484" y="798812"/>
            <a:ext cx="677621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3200" b="1" dirty="0">
                <a:solidFill>
                  <a:srgbClr val="0000CC"/>
                </a:solidFill>
              </a:rPr>
              <a:t>长远的样子，用以形容情思绵绵不断</a:t>
            </a:r>
            <a:endParaRPr lang="zh-CN" altLang="en-US" sz="3200" dirty="0">
              <a:solidFill>
                <a:srgbClr val="0000CC"/>
              </a:solidFill>
            </a:endParaRPr>
          </a:p>
        </p:txBody>
      </p:sp>
      <p:sp>
        <p:nvSpPr>
          <p:cNvPr id="33798" name="矩形 7">
            <a:extLst>
              <a:ext uri="{FF2B5EF4-FFF2-40B4-BE49-F238E27FC236}">
                <a16:creationId xmlns:a16="http://schemas.microsoft.com/office/drawing/2014/main" id="{ABE2EA2C-6C3E-4875-B34F-53B0C9E69889}"/>
              </a:ext>
            </a:extLst>
          </p:cNvPr>
          <p:cNvSpPr>
            <a:spLocks noChangeArrowheads="1"/>
          </p:cNvSpPr>
          <p:nvPr/>
        </p:nvSpPr>
        <p:spPr bwMode="auto">
          <a:xfrm>
            <a:off x="220804" y="4734211"/>
            <a:ext cx="11750392" cy="1474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en-US" altLang="zh-CN" sz="3200" b="1" dirty="0">
                <a:solidFill>
                  <a:srgbClr val="0066FF"/>
                </a:solidFill>
              </a:rPr>
              <a:t>【</a:t>
            </a:r>
            <a:r>
              <a:rPr lang="zh-CN" altLang="en-US" sz="3200" b="1" dirty="0">
                <a:solidFill>
                  <a:srgbClr val="0066FF"/>
                </a:solidFill>
              </a:rPr>
              <a:t>鉴赏</a:t>
            </a:r>
            <a:r>
              <a:rPr lang="en-US" altLang="zh-CN" sz="3200" b="1" dirty="0">
                <a:solidFill>
                  <a:srgbClr val="0066FF"/>
                </a:solidFill>
              </a:rPr>
              <a:t>】</a:t>
            </a:r>
            <a:r>
              <a:rPr lang="zh-CN" altLang="en-US" sz="3200" b="1" u="sng" dirty="0">
                <a:solidFill>
                  <a:srgbClr val="FF0000"/>
                </a:solidFill>
              </a:rPr>
              <a:t>化用典故</a:t>
            </a:r>
            <a:r>
              <a:rPr lang="en-US" altLang="zh-CN" sz="3200" b="1" dirty="0">
                <a:solidFill>
                  <a:srgbClr val="000000"/>
                </a:solidFill>
              </a:rPr>
              <a:t>《</a:t>
            </a:r>
            <a:r>
              <a:rPr lang="zh-CN" altLang="en-US" sz="3200" b="1" dirty="0">
                <a:solidFill>
                  <a:srgbClr val="000000"/>
                </a:solidFill>
              </a:rPr>
              <a:t>诗经</a:t>
            </a:r>
            <a:r>
              <a:rPr lang="en-US" altLang="zh-CN" sz="3200" b="1" dirty="0">
                <a:solidFill>
                  <a:srgbClr val="000000"/>
                </a:solidFill>
              </a:rPr>
              <a:t>·</a:t>
            </a:r>
            <a:r>
              <a:rPr lang="zh-CN" altLang="en-US" sz="3200" b="1" dirty="0">
                <a:solidFill>
                  <a:srgbClr val="000000"/>
                </a:solidFill>
              </a:rPr>
              <a:t>郑风</a:t>
            </a:r>
            <a:r>
              <a:rPr lang="en-US" altLang="zh-CN" sz="3200" b="1" dirty="0">
                <a:solidFill>
                  <a:srgbClr val="000000"/>
                </a:solidFill>
              </a:rPr>
              <a:t>·</a:t>
            </a:r>
            <a:r>
              <a:rPr lang="zh-CN" altLang="en-US" sz="3200" b="1" dirty="0">
                <a:solidFill>
                  <a:srgbClr val="000000"/>
                </a:solidFill>
              </a:rPr>
              <a:t>子衿</a:t>
            </a:r>
            <a:r>
              <a:rPr lang="en-US" altLang="zh-CN" sz="3200" b="1" dirty="0">
                <a:solidFill>
                  <a:srgbClr val="000000"/>
                </a:solidFill>
              </a:rPr>
              <a:t>》</a:t>
            </a:r>
            <a:r>
              <a:rPr lang="zh-CN" altLang="en-US" sz="3200" b="1" dirty="0">
                <a:solidFill>
                  <a:srgbClr val="000000"/>
                </a:solidFill>
              </a:rPr>
              <a:t>，表达了作者</a:t>
            </a:r>
            <a:r>
              <a:rPr lang="zh-CN" altLang="en-US" sz="3200" b="1" u="sng" dirty="0">
                <a:solidFill>
                  <a:srgbClr val="FF0000"/>
                </a:solidFill>
              </a:rPr>
              <a:t>思慕贤才，渴求贤才</a:t>
            </a:r>
            <a:r>
              <a:rPr lang="zh-CN" altLang="en-US" sz="3200" b="1" dirty="0">
                <a:solidFill>
                  <a:srgbClr val="000000"/>
                </a:solidFill>
              </a:rPr>
              <a:t>的急切心情。</a:t>
            </a:r>
          </a:p>
        </p:txBody>
      </p:sp>
      <p:sp>
        <p:nvSpPr>
          <p:cNvPr id="2" name="矩形 1">
            <a:extLst>
              <a:ext uri="{FF2B5EF4-FFF2-40B4-BE49-F238E27FC236}">
                <a16:creationId xmlns:a16="http://schemas.microsoft.com/office/drawing/2014/main" id="{02FAF54A-B1DE-4B52-87C6-3455DEE07616}"/>
              </a:ext>
            </a:extLst>
          </p:cNvPr>
          <p:cNvSpPr/>
          <p:nvPr/>
        </p:nvSpPr>
        <p:spPr>
          <a:xfrm>
            <a:off x="1983688" y="1633509"/>
            <a:ext cx="7972426" cy="2576667"/>
          </a:xfrm>
          <a:prstGeom prst="rect">
            <a:avLst/>
          </a:prstGeom>
        </p:spPr>
        <p:txBody>
          <a:bodyPr wrap="square">
            <a:spAutoFit/>
          </a:bodyPr>
          <a:lstStyle/>
          <a:p>
            <a:pPr algn="ctr">
              <a:lnSpc>
                <a:spcPct val="150000"/>
              </a:lnSpc>
            </a:pPr>
            <a:r>
              <a:rPr lang="zh-CN" altLang="en-US" sz="2800" b="1" dirty="0">
                <a:latin typeface="黑体" panose="02010609060101010101" pitchFamily="49" charset="-122"/>
                <a:ea typeface="黑体" panose="02010609060101010101" pitchFamily="49" charset="-122"/>
              </a:rPr>
              <a:t>郑风</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子衿</a:t>
            </a:r>
          </a:p>
          <a:p>
            <a:pPr algn="ctr">
              <a:lnSpc>
                <a:spcPct val="150000"/>
              </a:lnSpc>
            </a:pPr>
            <a:r>
              <a:rPr lang="zh-CN" altLang="en-US" sz="2800" b="1" dirty="0">
                <a:latin typeface="隶书" panose="02010509060101010101" pitchFamily="49" charset="-122"/>
                <a:ea typeface="隶书" panose="02010509060101010101" pitchFamily="49" charset="-122"/>
              </a:rPr>
              <a:t>  青青子衿，悠悠我心。纵我不往，子宁不嗣音？</a:t>
            </a:r>
          </a:p>
          <a:p>
            <a:pPr algn="ctr">
              <a:lnSpc>
                <a:spcPct val="150000"/>
              </a:lnSpc>
            </a:pPr>
            <a:r>
              <a:rPr lang="zh-CN" altLang="en-US" sz="2800" b="1" dirty="0">
                <a:latin typeface="隶书" panose="02010509060101010101" pitchFamily="49" charset="-122"/>
                <a:ea typeface="隶书" panose="02010509060101010101" pitchFamily="49" charset="-122"/>
              </a:rPr>
              <a:t>青青子佩，悠悠我思。纵我不往，子宁不来？</a:t>
            </a:r>
          </a:p>
          <a:p>
            <a:pPr algn="ctr">
              <a:lnSpc>
                <a:spcPct val="150000"/>
              </a:lnSpc>
            </a:pPr>
            <a:r>
              <a:rPr lang="zh-CN" altLang="en-US" sz="2800" b="1" dirty="0">
                <a:latin typeface="隶书" panose="02010509060101010101" pitchFamily="49" charset="-122"/>
                <a:ea typeface="隶书" panose="02010509060101010101" pitchFamily="49" charset="-122"/>
              </a:rPr>
              <a:t>挑兮达兮，在城阙兮。一日不见，如三月兮。</a:t>
            </a:r>
          </a:p>
        </p:txBody>
      </p:sp>
    </p:spTree>
    <p:extLst>
      <p:ext uri="{BB962C8B-B14F-4D97-AF65-F5344CB8AC3E}">
        <p14:creationId xmlns:p14="http://schemas.microsoft.com/office/powerpoint/2010/main" val="3092464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blinds(horizontal)">
                                      <p:cBhvr>
                                        <p:cTn id="7" dur="500"/>
                                        <p:tgtEl>
                                          <p:spTgt spid="337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796"/>
                                        </p:tgtEl>
                                        <p:attrNameLst>
                                          <p:attrName>style.visibility</p:attrName>
                                        </p:attrNameLst>
                                      </p:cBhvr>
                                      <p:to>
                                        <p:strVal val="visible"/>
                                      </p:to>
                                    </p:set>
                                    <p:animEffect transition="in" filter="blinds(horizontal)">
                                      <p:cBhvr>
                                        <p:cTn id="12" dur="500"/>
                                        <p:tgtEl>
                                          <p:spTgt spid="3379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3798"/>
                                        </p:tgtEl>
                                        <p:attrNameLst>
                                          <p:attrName>style.visibility</p:attrName>
                                        </p:attrNameLst>
                                      </p:cBhvr>
                                      <p:to>
                                        <p:strVal val="visible"/>
                                      </p:to>
                                    </p:set>
                                    <p:animEffect transition="in" filter="blinds(horizontal)">
                                      <p:cBhvr>
                                        <p:cTn id="23" dur="500"/>
                                        <p:tgtEl>
                                          <p:spTgt spid="33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6" grpId="0"/>
      <p:bldP spid="33798" grpId="0"/>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68ECBA25-7324-46A1-A6AC-625783C6AB06}"/>
              </a:ext>
            </a:extLst>
          </p:cNvPr>
          <p:cNvSpPr>
            <a:spLocks noGrp="1" noChangeArrowheads="1"/>
          </p:cNvSpPr>
          <p:nvPr>
            <p:ph type="body" idx="4294967295"/>
          </p:nvPr>
        </p:nvSpPr>
        <p:spPr>
          <a:xfrm>
            <a:off x="2164491" y="474277"/>
            <a:ext cx="8686800" cy="571500"/>
          </a:xfrm>
        </p:spPr>
        <p:txBody>
          <a:bodyPr/>
          <a:lstStyle/>
          <a:p>
            <a:pPr eaLnBrk="1" hangingPunct="1">
              <a:buFontTx/>
              <a:buNone/>
            </a:pPr>
            <a:r>
              <a:rPr lang="zh-CN" altLang="en-US" b="1" u="sng" dirty="0">
                <a:solidFill>
                  <a:srgbClr val="FF0000"/>
                </a:solidFill>
                <a:latin typeface="楷体" panose="02010609060101010101" pitchFamily="49" charset="-122"/>
                <a:ea typeface="楷体" panose="02010609060101010101" pitchFamily="49" charset="-122"/>
              </a:rPr>
              <a:t>呦呦鹿鸣，食野之苹。</a:t>
            </a:r>
            <a:r>
              <a:rPr lang="zh-CN" altLang="en-US" b="1" dirty="0">
                <a:solidFill>
                  <a:srgbClr val="FF0000"/>
                </a:solidFill>
                <a:latin typeface="楷体" panose="02010609060101010101" pitchFamily="49" charset="-122"/>
                <a:ea typeface="楷体" panose="02010609060101010101" pitchFamily="49" charset="-122"/>
              </a:rPr>
              <a:t>我有嘉宾，鼓瑟吹笙。</a:t>
            </a:r>
          </a:p>
        </p:txBody>
      </p:sp>
      <p:sp>
        <p:nvSpPr>
          <p:cNvPr id="34820" name="矩形 5">
            <a:extLst>
              <a:ext uri="{FF2B5EF4-FFF2-40B4-BE49-F238E27FC236}">
                <a16:creationId xmlns:a16="http://schemas.microsoft.com/office/drawing/2014/main" id="{6D97A632-8C20-4F1F-8696-50BAAE5DB6C4}"/>
              </a:ext>
            </a:extLst>
          </p:cNvPr>
          <p:cNvSpPr>
            <a:spLocks noChangeArrowheads="1"/>
          </p:cNvSpPr>
          <p:nvPr/>
        </p:nvSpPr>
        <p:spPr bwMode="auto">
          <a:xfrm>
            <a:off x="80320" y="5136422"/>
            <a:ext cx="12111680" cy="145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en-US" altLang="zh-CN" sz="3200" b="1" dirty="0">
                <a:solidFill>
                  <a:srgbClr val="0000CC"/>
                </a:solidFill>
                <a:latin typeface="宋体" panose="02010600030101010101" pitchFamily="2" charset="-122"/>
              </a:rPr>
              <a:t>【</a:t>
            </a:r>
            <a:r>
              <a:rPr lang="zh-CN" altLang="en-US" sz="3200" b="1" dirty="0">
                <a:solidFill>
                  <a:srgbClr val="0000CC"/>
                </a:solidFill>
                <a:latin typeface="宋体" panose="02010600030101010101" pitchFamily="2" charset="-122"/>
              </a:rPr>
              <a:t>鉴赏</a:t>
            </a:r>
            <a:r>
              <a:rPr lang="en-US" altLang="zh-CN" sz="3200" b="1" dirty="0">
                <a:solidFill>
                  <a:srgbClr val="0000CC"/>
                </a:solidFill>
                <a:latin typeface="宋体" panose="02010600030101010101" pitchFamily="2" charset="-122"/>
              </a:rPr>
              <a:t>】</a:t>
            </a:r>
            <a:r>
              <a:rPr lang="zh-CN" altLang="en-US" sz="3200" b="1" u="sng" dirty="0">
                <a:solidFill>
                  <a:srgbClr val="FF0000"/>
                </a:solidFill>
                <a:latin typeface="宋体" panose="02010600030101010101" pitchFamily="2" charset="-122"/>
              </a:rPr>
              <a:t>化用典故</a:t>
            </a:r>
            <a:r>
              <a:rPr lang="en-US" altLang="zh-CN" sz="3200" b="1" dirty="0">
                <a:solidFill>
                  <a:srgbClr val="000000"/>
                </a:solidFill>
                <a:latin typeface="宋体" panose="02010600030101010101" pitchFamily="2" charset="-122"/>
              </a:rPr>
              <a:t>《</a:t>
            </a:r>
            <a:r>
              <a:rPr lang="zh-CN" altLang="en-US" sz="3200" b="1" dirty="0">
                <a:solidFill>
                  <a:srgbClr val="000000"/>
                </a:solidFill>
                <a:latin typeface="宋体" panose="02010600030101010101" pitchFamily="2" charset="-122"/>
              </a:rPr>
              <a:t>诗经</a:t>
            </a:r>
            <a:r>
              <a:rPr lang="en-US" altLang="zh-CN" sz="3200" b="1" dirty="0">
                <a:solidFill>
                  <a:srgbClr val="000000"/>
                </a:solidFill>
                <a:latin typeface="宋体" panose="02010600030101010101" pitchFamily="2" charset="-122"/>
              </a:rPr>
              <a:t>·</a:t>
            </a:r>
            <a:r>
              <a:rPr lang="zh-CN" altLang="en-US" sz="3200" b="1" dirty="0">
                <a:solidFill>
                  <a:srgbClr val="000000"/>
                </a:solidFill>
                <a:latin typeface="宋体" panose="02010600030101010101" pitchFamily="2" charset="-122"/>
              </a:rPr>
              <a:t>小雅</a:t>
            </a:r>
            <a:r>
              <a:rPr lang="en-US" altLang="zh-CN" sz="3200" b="1" dirty="0">
                <a:solidFill>
                  <a:srgbClr val="000000"/>
                </a:solidFill>
                <a:latin typeface="宋体" panose="02010600030101010101" pitchFamily="2" charset="-122"/>
              </a:rPr>
              <a:t>·</a:t>
            </a:r>
            <a:r>
              <a:rPr lang="zh-CN" altLang="en-US" sz="3200" b="1" dirty="0">
                <a:solidFill>
                  <a:srgbClr val="000000"/>
                </a:solidFill>
                <a:latin typeface="宋体" panose="02010600030101010101" pitchFamily="2" charset="-122"/>
              </a:rPr>
              <a:t>鹿鸣</a:t>
            </a:r>
            <a:r>
              <a:rPr lang="en-US" altLang="zh-CN" sz="3200" b="1" dirty="0">
                <a:solidFill>
                  <a:srgbClr val="000000"/>
                </a:solidFill>
                <a:latin typeface="宋体" panose="02010600030101010101" pitchFamily="2" charset="-122"/>
              </a:rPr>
              <a:t>》</a:t>
            </a:r>
            <a:r>
              <a:rPr lang="zh-CN" altLang="en-US" sz="3200" b="1" dirty="0">
                <a:solidFill>
                  <a:srgbClr val="000000"/>
                </a:solidFill>
                <a:latin typeface="宋体" panose="02010600030101010101" pitchFamily="2" charset="-122"/>
              </a:rPr>
              <a:t>,来表达对</a:t>
            </a:r>
            <a:r>
              <a:rPr lang="zh-CN" altLang="en-US" sz="3200" b="1" u="sng" dirty="0">
                <a:solidFill>
                  <a:srgbClr val="FF0000"/>
                </a:solidFill>
                <a:latin typeface="宋体" panose="02010600030101010101" pitchFamily="2" charset="-122"/>
              </a:rPr>
              <a:t>贤才的礼遇</a:t>
            </a:r>
            <a:r>
              <a:rPr lang="zh-CN" altLang="en-US" sz="3200" b="1" dirty="0">
                <a:solidFill>
                  <a:srgbClr val="000000"/>
                </a:solidFill>
                <a:latin typeface="宋体" panose="02010600030101010101" pitchFamily="2" charset="-122"/>
              </a:rPr>
              <a:t>，尊重贤才。</a:t>
            </a:r>
          </a:p>
        </p:txBody>
      </p:sp>
      <p:sp>
        <p:nvSpPr>
          <p:cNvPr id="2" name="矩形 1">
            <a:extLst>
              <a:ext uri="{FF2B5EF4-FFF2-40B4-BE49-F238E27FC236}">
                <a16:creationId xmlns:a16="http://schemas.microsoft.com/office/drawing/2014/main" id="{0B3B68E4-7496-4E81-B153-C645DC0719B7}"/>
              </a:ext>
            </a:extLst>
          </p:cNvPr>
          <p:cNvSpPr/>
          <p:nvPr/>
        </p:nvSpPr>
        <p:spPr>
          <a:xfrm>
            <a:off x="80319" y="1553775"/>
            <a:ext cx="12031362" cy="3108543"/>
          </a:xfrm>
          <a:prstGeom prst="rect">
            <a:avLst/>
          </a:prstGeom>
        </p:spPr>
        <p:txBody>
          <a:bodyPr wrap="square">
            <a:spAutoFit/>
          </a:bodyPr>
          <a:lstStyle/>
          <a:p>
            <a:pPr algn="ctr"/>
            <a:r>
              <a:rPr lang="zh-CN" altLang="en-US" sz="2800" b="1" dirty="0">
                <a:latin typeface="黑体" panose="02010609060101010101" pitchFamily="49" charset="-122"/>
                <a:ea typeface="黑体" panose="02010609060101010101" pitchFamily="49" charset="-122"/>
              </a:rPr>
              <a:t>小雅</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鹿鸣</a:t>
            </a:r>
          </a:p>
          <a:p>
            <a:r>
              <a:rPr lang="zh-CN" altLang="en-US" sz="2800" b="1" dirty="0">
                <a:latin typeface="隶书" panose="02010509060101010101" pitchFamily="49" charset="-122"/>
                <a:ea typeface="隶书" panose="02010509060101010101" pitchFamily="49" charset="-122"/>
              </a:rPr>
              <a:t>    呦呦鹿鸣，食野之苹。我有嘉宾，鼓瑟吹笙。吹笙鼓簧，承筐是将。人之好我，示我周行。</a:t>
            </a:r>
          </a:p>
          <a:p>
            <a:r>
              <a:rPr lang="zh-CN" altLang="en-US" sz="2800" b="1" dirty="0">
                <a:latin typeface="隶书" panose="02010509060101010101" pitchFamily="49" charset="-122"/>
                <a:ea typeface="隶书" panose="02010509060101010101" pitchFamily="49" charset="-122"/>
              </a:rPr>
              <a:t>    呦呦鹿鸣，食野之蒿。我有嘉宾，德音孔昭。视民不恌，君子是则是效。我有旨酒，嘉宾式燕以敖。</a:t>
            </a:r>
          </a:p>
          <a:p>
            <a:r>
              <a:rPr lang="zh-CN" altLang="en-US" sz="2800" b="1" dirty="0">
                <a:latin typeface="隶书" panose="02010509060101010101" pitchFamily="49" charset="-122"/>
                <a:ea typeface="隶书" panose="02010509060101010101" pitchFamily="49" charset="-122"/>
              </a:rPr>
              <a:t>    呦呦鹿鸣，食野之芩。我有嘉宾，鼓瑟鼓琴。鼓瑟鼓琴，和乐且湛。我有旨酒，以燕乐嘉宾之心。</a:t>
            </a:r>
          </a:p>
        </p:txBody>
      </p:sp>
    </p:spTree>
    <p:extLst>
      <p:ext uri="{BB962C8B-B14F-4D97-AF65-F5344CB8AC3E}">
        <p14:creationId xmlns:p14="http://schemas.microsoft.com/office/powerpoint/2010/main" val="20676827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34820"/>
                                        </p:tgtEl>
                                        <p:attrNameLst>
                                          <p:attrName>style.visibility</p:attrName>
                                        </p:attrNameLst>
                                      </p:cBhvr>
                                      <p:to>
                                        <p:strVal val="visible"/>
                                      </p:to>
                                    </p:set>
                                    <p:animEffect transition="in" filter="blinds(horizontal)">
                                      <p:cBhvr>
                                        <p:cTn id="14"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3A3C8D89-F56F-4BF0-A39F-BD2F7BF41C6B}"/>
              </a:ext>
            </a:extLst>
          </p:cNvPr>
          <p:cNvSpPr>
            <a:spLocks noGrp="1" noChangeArrowheads="1"/>
          </p:cNvSpPr>
          <p:nvPr>
            <p:ph type="body" idx="4294967295"/>
          </p:nvPr>
        </p:nvSpPr>
        <p:spPr>
          <a:xfrm>
            <a:off x="1917700" y="1238250"/>
            <a:ext cx="8358188" cy="642938"/>
          </a:xfrm>
        </p:spPr>
        <p:txBody>
          <a:bodyPr/>
          <a:lstStyle/>
          <a:p>
            <a:pPr eaLnBrk="1" hangingPunct="1">
              <a:buFontTx/>
              <a:buNone/>
            </a:pPr>
            <a:r>
              <a:rPr lang="zh-CN" altLang="en-US" b="1" dirty="0">
                <a:latin typeface="楷体" panose="02010609060101010101" pitchFamily="49" charset="-122"/>
                <a:ea typeface="楷体" panose="02010609060101010101" pitchFamily="49" charset="-122"/>
              </a:rPr>
              <a:t>明明如月，何时可</a:t>
            </a:r>
            <a:r>
              <a:rPr lang="zh-CN" altLang="en-US" b="1" dirty="0">
                <a:solidFill>
                  <a:srgbClr val="FF3300"/>
                </a:solidFill>
                <a:latin typeface="楷体" panose="02010609060101010101" pitchFamily="49" charset="-122"/>
                <a:ea typeface="楷体" panose="02010609060101010101" pitchFamily="49" charset="-122"/>
              </a:rPr>
              <a:t>掇</a:t>
            </a:r>
            <a:r>
              <a:rPr lang="zh-CN" altLang="en-US" b="1" dirty="0">
                <a:latin typeface="楷体" panose="02010609060101010101" pitchFamily="49" charset="-122"/>
                <a:ea typeface="楷体" panose="02010609060101010101" pitchFamily="49" charset="-122"/>
              </a:rPr>
              <a:t>？忧从中来，不可断绝。</a:t>
            </a:r>
          </a:p>
          <a:p>
            <a:pPr eaLnBrk="1" hangingPunct="1">
              <a:buFontTx/>
              <a:buNone/>
            </a:pPr>
            <a:endParaRPr lang="zh-CN" altLang="en-US" b="1" dirty="0">
              <a:latin typeface="楷体" panose="02010609060101010101" pitchFamily="49" charset="-122"/>
              <a:ea typeface="楷体" panose="02010609060101010101" pitchFamily="49" charset="-122"/>
            </a:endParaRPr>
          </a:p>
        </p:txBody>
      </p:sp>
      <p:sp>
        <p:nvSpPr>
          <p:cNvPr id="36866" name="矩形 4">
            <a:extLst>
              <a:ext uri="{FF2B5EF4-FFF2-40B4-BE49-F238E27FC236}">
                <a16:creationId xmlns:a16="http://schemas.microsoft.com/office/drawing/2014/main" id="{BC9372D8-9769-49D9-A6D4-8E550080AF71}"/>
              </a:ext>
            </a:extLst>
          </p:cNvPr>
          <p:cNvSpPr>
            <a:spLocks noChangeArrowheads="1"/>
          </p:cNvSpPr>
          <p:nvPr/>
        </p:nvSpPr>
        <p:spPr bwMode="auto">
          <a:xfrm>
            <a:off x="4550034" y="1881188"/>
            <a:ext cx="198804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en-US" sz="2800" b="1" dirty="0">
                <a:solidFill>
                  <a:srgbClr val="FF0000"/>
                </a:solidFill>
              </a:rPr>
              <a:t>拾取，采取</a:t>
            </a:r>
          </a:p>
        </p:txBody>
      </p:sp>
      <p:sp>
        <p:nvSpPr>
          <p:cNvPr id="35845" name="矩形 6">
            <a:extLst>
              <a:ext uri="{FF2B5EF4-FFF2-40B4-BE49-F238E27FC236}">
                <a16:creationId xmlns:a16="http://schemas.microsoft.com/office/drawing/2014/main" id="{0F1B9FE1-1AD4-4C84-BA87-F5C5793ACECD}"/>
              </a:ext>
            </a:extLst>
          </p:cNvPr>
          <p:cNvSpPr>
            <a:spLocks noChangeArrowheads="1"/>
          </p:cNvSpPr>
          <p:nvPr/>
        </p:nvSpPr>
        <p:spPr bwMode="auto">
          <a:xfrm>
            <a:off x="1524000" y="3322638"/>
            <a:ext cx="9144000" cy="1301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en-US" altLang="zh-CN" sz="2800" b="1" dirty="0">
                <a:solidFill>
                  <a:srgbClr val="0000CC"/>
                </a:solidFill>
              </a:rPr>
              <a:t>【</a:t>
            </a:r>
            <a:r>
              <a:rPr lang="zh-CN" altLang="en-US" sz="2800" b="1" dirty="0">
                <a:solidFill>
                  <a:srgbClr val="0000CC"/>
                </a:solidFill>
              </a:rPr>
              <a:t>评析</a:t>
            </a:r>
            <a:r>
              <a:rPr lang="en-US" altLang="zh-CN" sz="2800" b="1" dirty="0">
                <a:solidFill>
                  <a:srgbClr val="0000CC"/>
                </a:solidFill>
              </a:rPr>
              <a:t>】</a:t>
            </a:r>
            <a:r>
              <a:rPr lang="zh-CN" altLang="en-US" sz="2800" b="1" dirty="0">
                <a:solidFill>
                  <a:srgbClr val="000000"/>
                </a:solidFill>
              </a:rPr>
              <a:t>作者采用</a:t>
            </a:r>
            <a:r>
              <a:rPr lang="zh-CN" altLang="en-US" sz="2800" b="1" u="sng" dirty="0">
                <a:solidFill>
                  <a:srgbClr val="FF0000"/>
                </a:solidFill>
              </a:rPr>
              <a:t>比喻</a:t>
            </a:r>
            <a:r>
              <a:rPr lang="zh-CN" altLang="en-US" sz="2800" b="1" dirty="0">
                <a:solidFill>
                  <a:srgbClr val="000000"/>
                </a:solidFill>
              </a:rPr>
              <a:t>，将</a:t>
            </a:r>
            <a:r>
              <a:rPr lang="zh-CN" altLang="en-US" sz="2800" b="1" u="sng" dirty="0">
                <a:solidFill>
                  <a:srgbClr val="FF0000"/>
                </a:solidFill>
              </a:rPr>
              <a:t>贤才比做高悬夜空的皎皎明月</a:t>
            </a:r>
            <a:r>
              <a:rPr lang="zh-CN" altLang="en-US" sz="2800" b="1" dirty="0">
                <a:solidFill>
                  <a:srgbClr val="000000"/>
                </a:solidFill>
              </a:rPr>
              <a:t>，表达诗人对</a:t>
            </a:r>
            <a:r>
              <a:rPr lang="zh-CN" altLang="en-US" sz="2800" b="1" u="sng" dirty="0">
                <a:solidFill>
                  <a:srgbClr val="FF0000"/>
                </a:solidFill>
              </a:rPr>
              <a:t>得到贤才的灼灼心情</a:t>
            </a:r>
            <a:r>
              <a:rPr lang="zh-CN" altLang="en-US" sz="2800" b="1" dirty="0">
                <a:solidFill>
                  <a:srgbClr val="000000"/>
                </a:solidFill>
              </a:rPr>
              <a:t>。</a:t>
            </a:r>
          </a:p>
        </p:txBody>
      </p:sp>
    </p:spTree>
    <p:extLst>
      <p:ext uri="{BB962C8B-B14F-4D97-AF65-F5344CB8AC3E}">
        <p14:creationId xmlns:p14="http://schemas.microsoft.com/office/powerpoint/2010/main" val="5751303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fade">
                                      <p:cBhvr>
                                        <p:cTn id="7" dur="1000"/>
                                        <p:tgtEl>
                                          <p:spTgt spid="36866"/>
                                        </p:tgtEl>
                                      </p:cBhvr>
                                    </p:animEffect>
                                    <p:anim calcmode="lin" valueType="num">
                                      <p:cBhvr>
                                        <p:cTn id="8" dur="1000" fill="hold"/>
                                        <p:tgtEl>
                                          <p:spTgt spid="36866"/>
                                        </p:tgtEl>
                                        <p:attrNameLst>
                                          <p:attrName>ppt_x</p:attrName>
                                        </p:attrNameLst>
                                      </p:cBhvr>
                                      <p:tavLst>
                                        <p:tav tm="0">
                                          <p:val>
                                            <p:strVal val="#ppt_x"/>
                                          </p:val>
                                        </p:tav>
                                        <p:tav tm="100000">
                                          <p:val>
                                            <p:strVal val="#ppt_x"/>
                                          </p:val>
                                        </p:tav>
                                      </p:tavLst>
                                    </p:anim>
                                    <p:anim calcmode="lin" valueType="num">
                                      <p:cBhvr>
                                        <p:cTn id="9" dur="1000" fill="hold"/>
                                        <p:tgtEl>
                                          <p:spTgt spid="368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35845"/>
                                        </p:tgtEl>
                                        <p:attrNameLst>
                                          <p:attrName>style.visibility</p:attrName>
                                        </p:attrNameLst>
                                      </p:cBhvr>
                                      <p:to>
                                        <p:strVal val="visible"/>
                                      </p:to>
                                    </p:set>
                                    <p:animEffect transition="in" filter="blinds(horizontal)">
                                      <p:cBhvr>
                                        <p:cTn id="14" dur="500"/>
                                        <p:tgtEl>
                                          <p:spTgt spid="35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3584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602DE2DF-AC45-4535-8C87-313519A799B0}"/>
              </a:ext>
            </a:extLst>
          </p:cNvPr>
          <p:cNvSpPr>
            <a:spLocks noGrp="1" noChangeArrowheads="1"/>
          </p:cNvSpPr>
          <p:nvPr>
            <p:ph type="body" idx="4294967295"/>
          </p:nvPr>
        </p:nvSpPr>
        <p:spPr>
          <a:xfrm>
            <a:off x="1752600" y="1404309"/>
            <a:ext cx="8686800" cy="642938"/>
          </a:xfrm>
        </p:spPr>
        <p:txBody>
          <a:bodyPr/>
          <a:lstStyle/>
          <a:p>
            <a:pPr algn="ctr" eaLnBrk="1" hangingPunct="1">
              <a:spcBef>
                <a:spcPct val="0"/>
              </a:spcBef>
              <a:buFontTx/>
              <a:buNone/>
            </a:pPr>
            <a:r>
              <a:rPr lang="zh-CN" altLang="en-US" b="1" dirty="0">
                <a:latin typeface="楷体" panose="02010609060101010101" pitchFamily="49" charset="-122"/>
                <a:ea typeface="楷体" panose="02010609060101010101" pitchFamily="49" charset="-122"/>
              </a:rPr>
              <a:t>越陌度阡，</a:t>
            </a:r>
            <a:r>
              <a:rPr lang="zh-CN" altLang="en-US" b="1" dirty="0">
                <a:solidFill>
                  <a:srgbClr val="FF3300"/>
                </a:solidFill>
                <a:latin typeface="楷体" panose="02010609060101010101" pitchFamily="49" charset="-122"/>
                <a:ea typeface="楷体" panose="02010609060101010101" pitchFamily="49" charset="-122"/>
              </a:rPr>
              <a:t>枉</a:t>
            </a:r>
            <a:r>
              <a:rPr lang="zh-CN" altLang="en-US" b="1" dirty="0">
                <a:latin typeface="楷体" panose="02010609060101010101" pitchFamily="49" charset="-122"/>
                <a:ea typeface="楷体" panose="02010609060101010101" pitchFamily="49" charset="-122"/>
              </a:rPr>
              <a:t>用</a:t>
            </a:r>
            <a:r>
              <a:rPr lang="zh-CN" altLang="en-US" b="1" u="sng" dirty="0">
                <a:solidFill>
                  <a:srgbClr val="FF0000"/>
                </a:solidFill>
                <a:latin typeface="楷体" panose="02010609060101010101" pitchFamily="49" charset="-122"/>
                <a:ea typeface="楷体" panose="02010609060101010101" pitchFamily="49" charset="-122"/>
              </a:rPr>
              <a:t>相</a:t>
            </a:r>
            <a:r>
              <a:rPr lang="zh-CN" altLang="en-US" b="1" dirty="0">
                <a:solidFill>
                  <a:srgbClr val="FF3300"/>
                </a:solidFill>
                <a:latin typeface="楷体" panose="02010609060101010101" pitchFamily="49" charset="-122"/>
                <a:ea typeface="楷体" panose="02010609060101010101" pitchFamily="49" charset="-122"/>
              </a:rPr>
              <a:t>存</a:t>
            </a:r>
            <a:r>
              <a:rPr lang="zh-CN" altLang="en-US" b="1" dirty="0">
                <a:latin typeface="楷体" panose="02010609060101010101" pitchFamily="49" charset="-122"/>
                <a:ea typeface="楷体" panose="02010609060101010101" pitchFamily="49" charset="-122"/>
              </a:rPr>
              <a:t>。契阔谈宴，心念旧恩。</a:t>
            </a:r>
          </a:p>
          <a:p>
            <a:pPr eaLnBrk="1" hangingPunct="1">
              <a:buFontTx/>
              <a:buNone/>
            </a:pPr>
            <a:r>
              <a:rPr lang="en-US" altLang="zh-CN" b="1" dirty="0">
                <a:solidFill>
                  <a:srgbClr val="0000CC"/>
                </a:solidFill>
                <a:latin typeface="楷体" panose="02010609060101010101" pitchFamily="49" charset="-122"/>
                <a:ea typeface="楷体" panose="02010609060101010101" pitchFamily="49" charset="-122"/>
              </a:rPr>
              <a:t>   </a:t>
            </a:r>
            <a:endParaRPr lang="zh-CN" altLang="en-US" b="1" dirty="0">
              <a:solidFill>
                <a:srgbClr val="0000CC"/>
              </a:solidFill>
              <a:latin typeface="楷体" panose="02010609060101010101" pitchFamily="49" charset="-122"/>
              <a:ea typeface="楷体" panose="02010609060101010101" pitchFamily="49" charset="-122"/>
            </a:endParaRPr>
          </a:p>
        </p:txBody>
      </p:sp>
      <p:sp>
        <p:nvSpPr>
          <p:cNvPr id="36869" name="矩形 6">
            <a:extLst>
              <a:ext uri="{FF2B5EF4-FFF2-40B4-BE49-F238E27FC236}">
                <a16:creationId xmlns:a16="http://schemas.microsoft.com/office/drawing/2014/main" id="{13720D9D-267D-4B27-AF55-48A5071F3292}"/>
              </a:ext>
            </a:extLst>
          </p:cNvPr>
          <p:cNvSpPr>
            <a:spLocks noChangeArrowheads="1"/>
          </p:cNvSpPr>
          <p:nvPr/>
        </p:nvSpPr>
        <p:spPr bwMode="auto">
          <a:xfrm>
            <a:off x="862479" y="3768042"/>
            <a:ext cx="10467042" cy="735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en-US" altLang="zh-CN" sz="3200" b="1" dirty="0">
                <a:solidFill>
                  <a:srgbClr val="0066FF"/>
                </a:solidFill>
              </a:rPr>
              <a:t>【</a:t>
            </a:r>
            <a:r>
              <a:rPr lang="zh-CN" altLang="en-US" sz="3200" b="1" dirty="0">
                <a:solidFill>
                  <a:srgbClr val="0066FF"/>
                </a:solidFill>
              </a:rPr>
              <a:t>鉴赏</a:t>
            </a:r>
            <a:r>
              <a:rPr lang="en-US" altLang="zh-CN" sz="3200" b="1" dirty="0">
                <a:solidFill>
                  <a:srgbClr val="0066FF"/>
                </a:solidFill>
              </a:rPr>
              <a:t>】</a:t>
            </a:r>
            <a:r>
              <a:rPr lang="zh-CN" altLang="en-US" sz="3200" b="1" dirty="0"/>
              <a:t>采用</a:t>
            </a:r>
            <a:r>
              <a:rPr lang="zh-CN" altLang="en-US" sz="3200" b="1" dirty="0">
                <a:solidFill>
                  <a:srgbClr val="FF0000"/>
                </a:solidFill>
              </a:rPr>
              <a:t>想象</a:t>
            </a:r>
            <a:r>
              <a:rPr lang="zh-CN" altLang="en-US" sz="3200" b="1" dirty="0"/>
              <a:t>，表现了</a:t>
            </a:r>
            <a:r>
              <a:rPr lang="zh-CN" altLang="en-US" sz="3200" b="1" u="sng" dirty="0">
                <a:solidFill>
                  <a:srgbClr val="FF0000"/>
                </a:solidFill>
              </a:rPr>
              <a:t>贤才到来诗人欣喜若狂的状态</a:t>
            </a:r>
            <a:r>
              <a:rPr lang="zh-CN" altLang="en-US" sz="3200" b="1" dirty="0">
                <a:solidFill>
                  <a:srgbClr val="000000"/>
                </a:solidFill>
              </a:rPr>
              <a:t>。</a:t>
            </a:r>
          </a:p>
        </p:txBody>
      </p:sp>
      <p:sp>
        <p:nvSpPr>
          <p:cNvPr id="7" name="矩形 4">
            <a:extLst>
              <a:ext uri="{FF2B5EF4-FFF2-40B4-BE49-F238E27FC236}">
                <a16:creationId xmlns:a16="http://schemas.microsoft.com/office/drawing/2014/main" id="{7A38EA58-0584-41C3-8165-C875F247FF61}"/>
              </a:ext>
            </a:extLst>
          </p:cNvPr>
          <p:cNvSpPr>
            <a:spLocks noChangeArrowheads="1"/>
          </p:cNvSpPr>
          <p:nvPr/>
        </p:nvSpPr>
        <p:spPr bwMode="auto">
          <a:xfrm>
            <a:off x="3044733" y="2006681"/>
            <a:ext cx="1841158"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zh-CN" altLang="en-US" sz="3200" b="1" dirty="0">
                <a:solidFill>
                  <a:srgbClr val="FF0000"/>
                </a:solidFill>
                <a:latin typeface="宋体" panose="02010600030101010101" pitchFamily="2" charset="-122"/>
              </a:rPr>
              <a:t>枉驾屈就</a:t>
            </a:r>
          </a:p>
        </p:txBody>
      </p:sp>
      <p:sp>
        <p:nvSpPr>
          <p:cNvPr id="8" name="矩形 4">
            <a:extLst>
              <a:ext uri="{FF2B5EF4-FFF2-40B4-BE49-F238E27FC236}">
                <a16:creationId xmlns:a16="http://schemas.microsoft.com/office/drawing/2014/main" id="{0755232F-9454-4C12-9681-130CEB44CB1E}"/>
              </a:ext>
            </a:extLst>
          </p:cNvPr>
          <p:cNvSpPr>
            <a:spLocks noChangeArrowheads="1"/>
          </p:cNvSpPr>
          <p:nvPr/>
        </p:nvSpPr>
        <p:spPr bwMode="auto">
          <a:xfrm>
            <a:off x="4885890" y="2004294"/>
            <a:ext cx="6600257"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zh-CN" altLang="en-US" sz="3200" b="1" dirty="0">
                <a:solidFill>
                  <a:srgbClr val="FF0000"/>
                </a:solidFill>
                <a:latin typeface="宋体" panose="02010600030101010101" pitchFamily="2" charset="-122"/>
              </a:rPr>
              <a:t>相：偏指“我”，存：问候</a:t>
            </a:r>
            <a:r>
              <a:rPr lang="en-US" altLang="zh-CN" sz="3200" b="1" dirty="0">
                <a:solidFill>
                  <a:srgbClr val="FF0000"/>
                </a:solidFill>
                <a:latin typeface="宋体" panose="02010600030101010101" pitchFamily="2" charset="-122"/>
              </a:rPr>
              <a:t>,</a:t>
            </a:r>
            <a:r>
              <a:rPr lang="zh-CN" altLang="en-US" sz="3200" b="1" dirty="0">
                <a:solidFill>
                  <a:srgbClr val="FF0000"/>
                </a:solidFill>
                <a:latin typeface="宋体" panose="02010600030101010101" pitchFamily="2" charset="-122"/>
              </a:rPr>
              <a:t>探视</a:t>
            </a:r>
          </a:p>
        </p:txBody>
      </p:sp>
    </p:spTree>
    <p:extLst>
      <p:ext uri="{BB962C8B-B14F-4D97-AF65-F5344CB8AC3E}">
        <p14:creationId xmlns:p14="http://schemas.microsoft.com/office/powerpoint/2010/main" val="30625226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6869"/>
                                        </p:tgtEl>
                                        <p:attrNameLst>
                                          <p:attrName>style.visibility</p:attrName>
                                        </p:attrNameLst>
                                      </p:cBhvr>
                                      <p:to>
                                        <p:strVal val="visible"/>
                                      </p:to>
                                    </p:set>
                                    <p:animEffect transition="in" filter="blinds(horizontal)">
                                      <p:cBhvr>
                                        <p:cTn id="17" dur="500"/>
                                        <p:tgtEl>
                                          <p:spTgt spid="36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886F2E97-3806-4F3F-ADE5-CC7674993D94}"/>
              </a:ext>
            </a:extLst>
          </p:cNvPr>
          <p:cNvSpPr>
            <a:spLocks noGrp="1" noChangeArrowheads="1"/>
          </p:cNvSpPr>
          <p:nvPr>
            <p:ph type="body" idx="4294967295"/>
          </p:nvPr>
        </p:nvSpPr>
        <p:spPr>
          <a:xfrm>
            <a:off x="1752600" y="1533835"/>
            <a:ext cx="8686800" cy="642938"/>
          </a:xfrm>
        </p:spPr>
        <p:txBody>
          <a:bodyPr/>
          <a:lstStyle/>
          <a:p>
            <a:pPr eaLnBrk="1" hangingPunct="1">
              <a:spcBef>
                <a:spcPct val="0"/>
              </a:spcBef>
              <a:buFontTx/>
              <a:buNone/>
            </a:pPr>
            <a:r>
              <a:rPr lang="zh-CN" altLang="en-US" b="1" dirty="0">
                <a:latin typeface="楷体" panose="02010609060101010101" pitchFamily="49" charset="-122"/>
                <a:ea typeface="楷体" panose="02010609060101010101" pitchFamily="49" charset="-122"/>
              </a:rPr>
              <a:t>月明星稀，乌鹊南飞。绕树三</a:t>
            </a:r>
            <a:r>
              <a:rPr lang="zh-CN" altLang="en-US" b="1" dirty="0">
                <a:solidFill>
                  <a:srgbClr val="FF3300"/>
                </a:solidFill>
                <a:latin typeface="楷体" panose="02010609060101010101" pitchFamily="49" charset="-122"/>
                <a:ea typeface="楷体" panose="02010609060101010101" pitchFamily="49" charset="-122"/>
              </a:rPr>
              <a:t>匝</a:t>
            </a:r>
            <a:r>
              <a:rPr lang="zh-CN" altLang="en-US" b="1" dirty="0">
                <a:latin typeface="楷体" panose="02010609060101010101" pitchFamily="49" charset="-122"/>
                <a:ea typeface="楷体" panose="02010609060101010101" pitchFamily="49" charset="-122"/>
              </a:rPr>
              <a:t>，何枝可依？</a:t>
            </a:r>
          </a:p>
        </p:txBody>
      </p:sp>
      <p:sp>
        <p:nvSpPr>
          <p:cNvPr id="37892" name="矩形 5">
            <a:extLst>
              <a:ext uri="{FF2B5EF4-FFF2-40B4-BE49-F238E27FC236}">
                <a16:creationId xmlns:a16="http://schemas.microsoft.com/office/drawing/2014/main" id="{16435226-F540-4B79-B53B-A0B54A7D3370}"/>
              </a:ext>
            </a:extLst>
          </p:cNvPr>
          <p:cNvSpPr>
            <a:spLocks noChangeArrowheads="1"/>
          </p:cNvSpPr>
          <p:nvPr/>
        </p:nvSpPr>
        <p:spPr bwMode="auto">
          <a:xfrm>
            <a:off x="368969" y="3423424"/>
            <a:ext cx="11598442" cy="1474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en-US" altLang="zh-CN" sz="3200" b="1" dirty="0">
                <a:solidFill>
                  <a:srgbClr val="0066FF"/>
                </a:solidFill>
              </a:rPr>
              <a:t>【</a:t>
            </a:r>
            <a:r>
              <a:rPr lang="zh-CN" altLang="en-US" sz="3200" b="1" dirty="0">
                <a:solidFill>
                  <a:srgbClr val="0066FF"/>
                </a:solidFill>
              </a:rPr>
              <a:t>鉴赏</a:t>
            </a:r>
            <a:r>
              <a:rPr lang="en-US" altLang="zh-CN" sz="3200" b="1" dirty="0">
                <a:solidFill>
                  <a:srgbClr val="0066FF"/>
                </a:solidFill>
              </a:rPr>
              <a:t>】</a:t>
            </a:r>
            <a:r>
              <a:rPr lang="zh-CN" altLang="en-US" sz="3200" b="1" dirty="0">
                <a:solidFill>
                  <a:srgbClr val="000000"/>
                </a:solidFill>
              </a:rPr>
              <a:t> 采用</a:t>
            </a:r>
            <a:r>
              <a:rPr lang="zh-CN" altLang="en-US" sz="3200" b="1" u="sng" dirty="0">
                <a:solidFill>
                  <a:srgbClr val="FF0000"/>
                </a:solidFill>
              </a:rPr>
              <a:t>比喻</a:t>
            </a:r>
            <a:r>
              <a:rPr lang="zh-CN" altLang="en-US" sz="3200" b="1" dirty="0">
                <a:solidFill>
                  <a:srgbClr val="000000"/>
                </a:solidFill>
              </a:rPr>
              <a:t>，以乌鹊喻贤才，形容贤才寻找归宿，但无所依托，表达了作者的</a:t>
            </a:r>
            <a:r>
              <a:rPr lang="zh-CN" altLang="en-US" sz="3200" b="1" u="sng" dirty="0">
                <a:solidFill>
                  <a:srgbClr val="FF0000"/>
                </a:solidFill>
              </a:rPr>
              <a:t>惋惜之情</a:t>
            </a:r>
            <a:r>
              <a:rPr lang="zh-CN" altLang="en-US" sz="3200" b="1" dirty="0">
                <a:solidFill>
                  <a:srgbClr val="000000"/>
                </a:solidFill>
              </a:rPr>
              <a:t>。</a:t>
            </a:r>
          </a:p>
        </p:txBody>
      </p:sp>
      <p:sp>
        <p:nvSpPr>
          <p:cNvPr id="4" name="矩形 4">
            <a:extLst>
              <a:ext uri="{FF2B5EF4-FFF2-40B4-BE49-F238E27FC236}">
                <a16:creationId xmlns:a16="http://schemas.microsoft.com/office/drawing/2014/main" id="{FA1DD83E-F38A-4927-9DEC-1135C40F78E8}"/>
              </a:ext>
            </a:extLst>
          </p:cNvPr>
          <p:cNvSpPr>
            <a:spLocks noChangeArrowheads="1"/>
          </p:cNvSpPr>
          <p:nvPr/>
        </p:nvSpPr>
        <p:spPr bwMode="auto">
          <a:xfrm>
            <a:off x="7059172" y="2176773"/>
            <a:ext cx="1841158"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zh-CN" altLang="en-US" sz="3200" b="1" dirty="0">
                <a:solidFill>
                  <a:srgbClr val="FF0000"/>
                </a:solidFill>
                <a:latin typeface="宋体" panose="02010600030101010101" pitchFamily="2" charset="-122"/>
              </a:rPr>
              <a:t>圈</a:t>
            </a:r>
          </a:p>
        </p:txBody>
      </p:sp>
    </p:spTree>
    <p:extLst>
      <p:ext uri="{BB962C8B-B14F-4D97-AF65-F5344CB8AC3E}">
        <p14:creationId xmlns:p14="http://schemas.microsoft.com/office/powerpoint/2010/main" val="35188233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892"/>
                                        </p:tgtEl>
                                        <p:attrNameLst>
                                          <p:attrName>style.visibility</p:attrName>
                                        </p:attrNameLst>
                                      </p:cBhvr>
                                      <p:to>
                                        <p:strVal val="visible"/>
                                      </p:to>
                                    </p:set>
                                    <p:animEffect transition="in" filter="blinds(horizontal)">
                                      <p:cBhvr>
                                        <p:cTn id="12" dur="5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a:extLst>
              <a:ext uri="{FF2B5EF4-FFF2-40B4-BE49-F238E27FC236}">
                <a16:creationId xmlns:a16="http://schemas.microsoft.com/office/drawing/2014/main" id="{C9C349F2-6B59-4F3F-B7FC-12EBEA4C4E7B}"/>
              </a:ext>
            </a:extLst>
          </p:cNvPr>
          <p:cNvSpPr>
            <a:spLocks noGrp="1" noChangeArrowheads="1"/>
          </p:cNvSpPr>
          <p:nvPr>
            <p:ph type="body" idx="4294967295"/>
          </p:nvPr>
        </p:nvSpPr>
        <p:spPr>
          <a:xfrm>
            <a:off x="3612995" y="1592187"/>
            <a:ext cx="4966010" cy="3152808"/>
          </a:xfrm>
        </p:spPr>
        <p:txBody>
          <a:bodyPr/>
          <a:lstStyle/>
          <a:p>
            <a:pPr eaLnBrk="1" hangingPunct="1">
              <a:lnSpc>
                <a:spcPct val="150000"/>
              </a:lnSpc>
              <a:buFontTx/>
              <a:buNone/>
            </a:pPr>
            <a:endParaRPr lang="zh-CN" altLang="en-US" b="1" dirty="0">
              <a:solidFill>
                <a:srgbClr val="0000CC"/>
              </a:solidFill>
            </a:endParaRPr>
          </a:p>
          <a:p>
            <a:pPr eaLnBrk="1" hangingPunct="1">
              <a:lnSpc>
                <a:spcPct val="150000"/>
              </a:lnSpc>
              <a:buFontTx/>
              <a:buNone/>
            </a:pPr>
            <a:r>
              <a:rPr lang="en-US" altLang="zh-CN" b="1" dirty="0"/>
              <a:t>【</a:t>
            </a:r>
            <a:r>
              <a:rPr lang="zh-CN" altLang="en-US" b="1" dirty="0"/>
              <a:t>小结</a:t>
            </a:r>
            <a:r>
              <a:rPr lang="en-US" altLang="zh-CN" b="1" dirty="0"/>
              <a:t>】</a:t>
            </a:r>
          </a:p>
          <a:p>
            <a:pPr eaLnBrk="1" hangingPunct="1">
              <a:lnSpc>
                <a:spcPct val="150000"/>
              </a:lnSpc>
              <a:buFontTx/>
              <a:buNone/>
            </a:pPr>
            <a:r>
              <a:rPr lang="zh-CN" altLang="en-US" b="1" dirty="0">
                <a:solidFill>
                  <a:srgbClr val="FF0000"/>
                </a:solidFill>
              </a:rPr>
              <a:t>            </a:t>
            </a:r>
            <a:r>
              <a:rPr lang="zh-CN" altLang="en-US" dirty="0">
                <a:solidFill>
                  <a:srgbClr val="FF0000"/>
                </a:solidFill>
                <a:latin typeface="华文琥珀" panose="02010800040101010101" pitchFamily="2" charset="-122"/>
                <a:ea typeface="华文琥珀" panose="02010800040101010101" pitchFamily="2" charset="-122"/>
              </a:rPr>
              <a:t>二忧：贤才难求</a:t>
            </a:r>
          </a:p>
          <a:p>
            <a:pPr eaLnBrk="1" hangingPunct="1">
              <a:lnSpc>
                <a:spcPct val="150000"/>
              </a:lnSpc>
              <a:buFontTx/>
              <a:buNone/>
            </a:pPr>
            <a:r>
              <a:rPr lang="en-US" altLang="zh-CN" b="1" dirty="0">
                <a:solidFill>
                  <a:srgbClr val="FF3300"/>
                </a:solidFill>
              </a:rPr>
              <a:t>        </a:t>
            </a:r>
            <a:endParaRPr lang="zh-CN" altLang="en-US" b="1" dirty="0"/>
          </a:p>
        </p:txBody>
      </p:sp>
    </p:spTree>
    <p:extLst>
      <p:ext uri="{BB962C8B-B14F-4D97-AF65-F5344CB8AC3E}">
        <p14:creationId xmlns:p14="http://schemas.microsoft.com/office/powerpoint/2010/main" val="9422273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4485E189-5B83-42C6-81C6-1945B3AED0F8}"/>
              </a:ext>
            </a:extLst>
          </p:cNvPr>
          <p:cNvSpPr>
            <a:spLocks noGrp="1" noChangeArrowheads="1"/>
          </p:cNvSpPr>
          <p:nvPr>
            <p:ph type="body" idx="4294967295"/>
          </p:nvPr>
        </p:nvSpPr>
        <p:spPr>
          <a:xfrm>
            <a:off x="1981200" y="1687512"/>
            <a:ext cx="8686800" cy="571500"/>
          </a:xfrm>
        </p:spPr>
        <p:txBody>
          <a:bodyPr/>
          <a:lstStyle/>
          <a:p>
            <a:pPr eaLnBrk="1" hangingPunct="1">
              <a:buFontTx/>
              <a:buNone/>
            </a:pPr>
            <a:r>
              <a:rPr lang="zh-CN" altLang="en-US" b="1" dirty="0">
                <a:latin typeface="楷体" panose="02010609060101010101" pitchFamily="49" charset="-122"/>
                <a:ea typeface="楷体" panose="02010609060101010101" pitchFamily="49" charset="-122"/>
              </a:rPr>
              <a:t>山不厌高，海不厌深。周公吐哺，天下归心。</a:t>
            </a:r>
          </a:p>
          <a:p>
            <a:pPr eaLnBrk="1" hangingPunct="1">
              <a:buFontTx/>
              <a:buNone/>
            </a:pPr>
            <a:endParaRPr lang="zh-CN" altLang="en-US" b="1" dirty="0">
              <a:latin typeface="楷体" panose="02010609060101010101" pitchFamily="49" charset="-122"/>
              <a:ea typeface="楷体" panose="02010609060101010101" pitchFamily="49" charset="-122"/>
            </a:endParaRPr>
          </a:p>
        </p:txBody>
      </p:sp>
      <p:sp>
        <p:nvSpPr>
          <p:cNvPr id="39940" name="矩形 4">
            <a:extLst>
              <a:ext uri="{FF2B5EF4-FFF2-40B4-BE49-F238E27FC236}">
                <a16:creationId xmlns:a16="http://schemas.microsoft.com/office/drawing/2014/main" id="{34D47442-381A-4CF0-B048-34E3BBCC2946}"/>
              </a:ext>
            </a:extLst>
          </p:cNvPr>
          <p:cNvSpPr>
            <a:spLocks noChangeArrowheads="1"/>
          </p:cNvSpPr>
          <p:nvPr/>
        </p:nvSpPr>
        <p:spPr bwMode="auto">
          <a:xfrm>
            <a:off x="561474" y="3214689"/>
            <a:ext cx="11229473" cy="1474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en-US" altLang="zh-CN" sz="3200" b="1" dirty="0">
                <a:solidFill>
                  <a:srgbClr val="0066FF"/>
                </a:solidFill>
              </a:rPr>
              <a:t>【</a:t>
            </a:r>
            <a:r>
              <a:rPr lang="zh-CN" altLang="en-US" sz="3200" b="1" dirty="0">
                <a:solidFill>
                  <a:srgbClr val="0066FF"/>
                </a:solidFill>
              </a:rPr>
              <a:t>鉴赏</a:t>
            </a:r>
            <a:r>
              <a:rPr lang="en-US" altLang="zh-CN" sz="3200" b="1" dirty="0">
                <a:solidFill>
                  <a:srgbClr val="0066FF"/>
                </a:solidFill>
              </a:rPr>
              <a:t>】</a:t>
            </a:r>
            <a:r>
              <a:rPr lang="zh-CN" altLang="en-US" sz="3200" b="1" u="sng" dirty="0">
                <a:solidFill>
                  <a:srgbClr val="FF0000"/>
                </a:solidFill>
              </a:rPr>
              <a:t>化用典故</a:t>
            </a:r>
            <a:r>
              <a:rPr lang="zh-CN" altLang="en-US" sz="3200" b="1" dirty="0">
                <a:solidFill>
                  <a:srgbClr val="000000"/>
                </a:solidFill>
              </a:rPr>
              <a:t>，表示作者愿像山一样高海一样深的胸怀，</a:t>
            </a:r>
            <a:r>
              <a:rPr lang="zh-CN" altLang="en-US" sz="3200" b="1" u="sng" dirty="0">
                <a:solidFill>
                  <a:srgbClr val="FF0000"/>
                </a:solidFill>
              </a:rPr>
              <a:t>效法周公广纳贤才，一定天下</a:t>
            </a:r>
            <a:r>
              <a:rPr lang="zh-CN" altLang="en-US" sz="3200" b="1" dirty="0">
                <a:solidFill>
                  <a:srgbClr val="000000"/>
                </a:solidFill>
              </a:rPr>
              <a:t>。</a:t>
            </a:r>
          </a:p>
        </p:txBody>
      </p:sp>
    </p:spTree>
    <p:extLst>
      <p:ext uri="{BB962C8B-B14F-4D97-AF65-F5344CB8AC3E}">
        <p14:creationId xmlns:p14="http://schemas.microsoft.com/office/powerpoint/2010/main" val="39013160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940"/>
                                        </p:tgtEl>
                                        <p:attrNameLst>
                                          <p:attrName>style.visibility</p:attrName>
                                        </p:attrNameLst>
                                      </p:cBhvr>
                                      <p:to>
                                        <p:strVal val="visible"/>
                                      </p:to>
                                    </p:set>
                                    <p:animEffect transition="in" filter="blinds(horizontal)">
                                      <p:cBhvr>
                                        <p:cTn id="7" dur="500"/>
                                        <p:tgtEl>
                                          <p:spTgt spid="399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a:extLst>
              <a:ext uri="{FF2B5EF4-FFF2-40B4-BE49-F238E27FC236}">
                <a16:creationId xmlns:a16="http://schemas.microsoft.com/office/drawing/2014/main" id="{23F6C432-7388-4A7C-B652-4A2F5DCD2ED5}"/>
              </a:ext>
            </a:extLst>
          </p:cNvPr>
          <p:cNvSpPr>
            <a:spLocks noGrp="1" noChangeArrowheads="1"/>
          </p:cNvSpPr>
          <p:nvPr>
            <p:ph type="body" idx="4294967295"/>
          </p:nvPr>
        </p:nvSpPr>
        <p:spPr>
          <a:xfrm>
            <a:off x="436605" y="928303"/>
            <a:ext cx="11318789" cy="4100898"/>
          </a:xfrm>
        </p:spPr>
        <p:txBody>
          <a:bodyPr/>
          <a:lstStyle/>
          <a:p>
            <a:pPr eaLnBrk="1" hangingPunct="1">
              <a:lnSpc>
                <a:spcPct val="150000"/>
              </a:lnSpc>
              <a:buFontTx/>
              <a:buNone/>
            </a:pP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写作背景</a:t>
            </a:r>
            <a:r>
              <a:rPr lang="en-US" altLang="zh-CN" sz="2800" b="1" dirty="0">
                <a:latin typeface="黑体" panose="02010609060101010101" pitchFamily="49" charset="-122"/>
                <a:ea typeface="黑体" panose="02010609060101010101" pitchFamily="49" charset="-122"/>
              </a:rPr>
              <a:t>】</a:t>
            </a:r>
            <a:endParaRPr lang="zh-CN" altLang="en-US" sz="2800" b="1" dirty="0">
              <a:latin typeface="黑体" panose="02010609060101010101" pitchFamily="49" charset="-122"/>
              <a:ea typeface="黑体" panose="02010609060101010101" pitchFamily="49" charset="-122"/>
            </a:endParaRPr>
          </a:p>
          <a:p>
            <a:pPr eaLnBrk="1" hangingPunct="1">
              <a:lnSpc>
                <a:spcPct val="150000"/>
              </a:lnSpc>
              <a:buFontTx/>
              <a:buNone/>
            </a:pPr>
            <a:r>
              <a:rPr lang="zh-CN" altLang="en-US" sz="2800" b="1" dirty="0"/>
              <a:t>　　      </a:t>
            </a:r>
            <a:r>
              <a:rPr lang="zh-CN" altLang="en-US" sz="2800" b="1" dirty="0">
                <a:latin typeface="楷体" panose="02010609060101010101" pitchFamily="49" charset="-122"/>
                <a:ea typeface="楷体" panose="02010609060101010101" pitchFamily="49" charset="-122"/>
              </a:rPr>
              <a:t>据考证，这首诗作于曹操的晚年，即东汉末年的建安十三年（２０８）曹操大败于赤壁之战以后，当时的曹操已经５</a:t>
            </a:r>
            <a:r>
              <a:rPr lang="en-US" altLang="zh-CN" sz="2800" b="1" dirty="0">
                <a:latin typeface="楷体" panose="02010609060101010101" pitchFamily="49" charset="-122"/>
                <a:ea typeface="楷体" panose="02010609060101010101" pitchFamily="49" charset="-122"/>
              </a:rPr>
              <a:t>4</a:t>
            </a:r>
            <a:r>
              <a:rPr lang="zh-CN" altLang="en-US" sz="2800" b="1" dirty="0">
                <a:latin typeface="楷体" panose="02010609060101010101" pitchFamily="49" charset="-122"/>
                <a:ea typeface="楷体" panose="02010609060101010101" pitchFamily="49" charset="-122"/>
              </a:rPr>
              <a:t>岁了，年事渐高，面对战乱连年，统一中国的事业仍未完成的社会现实，因而忧愁幽思，苦闷煎熬。但他并不灰心，仍以统一天下为己任，决心广泛招揽人才致力于建功立业。</a:t>
            </a:r>
          </a:p>
        </p:txBody>
      </p:sp>
    </p:spTree>
    <p:extLst>
      <p:ext uri="{BB962C8B-B14F-4D97-AF65-F5344CB8AC3E}">
        <p14:creationId xmlns:p14="http://schemas.microsoft.com/office/powerpoint/2010/main" val="28706009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a:extLst>
              <a:ext uri="{FF2B5EF4-FFF2-40B4-BE49-F238E27FC236}">
                <a16:creationId xmlns:a16="http://schemas.microsoft.com/office/drawing/2014/main" id="{36418A6A-0C79-4163-927B-FA42D83B0C95}"/>
              </a:ext>
            </a:extLst>
          </p:cNvPr>
          <p:cNvSpPr txBox="1">
            <a:spLocks noChangeArrowheads="1"/>
          </p:cNvSpPr>
          <p:nvPr/>
        </p:nvSpPr>
        <p:spPr bwMode="auto">
          <a:xfrm>
            <a:off x="1672281" y="533274"/>
            <a:ext cx="9144000" cy="5175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20000"/>
              </a:spcBef>
              <a:spcAft>
                <a:spcPct val="0"/>
              </a:spcAft>
            </a:pPr>
            <a:endParaRPr lang="zh-CN" altLang="en-US" sz="3200" b="1" dirty="0">
              <a:solidFill>
                <a:srgbClr val="0000CC"/>
              </a:solidFill>
            </a:endParaRPr>
          </a:p>
          <a:p>
            <a:pPr fontAlgn="base">
              <a:lnSpc>
                <a:spcPct val="150000"/>
              </a:lnSpc>
              <a:spcBef>
                <a:spcPct val="20000"/>
              </a:spcBef>
              <a:spcAft>
                <a:spcPct val="0"/>
              </a:spcAft>
            </a:pPr>
            <a:r>
              <a:rPr lang="en-US" altLang="zh-CN" sz="3200" b="1" dirty="0">
                <a:solidFill>
                  <a:srgbClr val="000000"/>
                </a:solidFill>
              </a:rPr>
              <a:t>【</a:t>
            </a:r>
            <a:r>
              <a:rPr lang="zh-CN" altLang="en-US" sz="3200" b="1" dirty="0">
                <a:solidFill>
                  <a:srgbClr val="000000"/>
                </a:solidFill>
              </a:rPr>
              <a:t>小结</a:t>
            </a:r>
            <a:r>
              <a:rPr lang="en-US" altLang="zh-CN" sz="3200" b="1" dirty="0">
                <a:solidFill>
                  <a:srgbClr val="000000"/>
                </a:solidFill>
              </a:rPr>
              <a:t>】</a:t>
            </a:r>
          </a:p>
          <a:p>
            <a:pPr fontAlgn="base">
              <a:lnSpc>
                <a:spcPct val="150000"/>
              </a:lnSpc>
              <a:spcBef>
                <a:spcPct val="20000"/>
              </a:spcBef>
              <a:spcAft>
                <a:spcPct val="0"/>
              </a:spcAft>
            </a:pPr>
            <a:r>
              <a:rPr lang="en-US" altLang="zh-CN" sz="3200" b="1" dirty="0">
                <a:solidFill>
                  <a:srgbClr val="000000"/>
                </a:solidFill>
              </a:rPr>
              <a:t>        </a:t>
            </a:r>
            <a:r>
              <a:rPr lang="zh-CN" altLang="en-US" sz="3200" dirty="0">
                <a:solidFill>
                  <a:srgbClr val="FF0000"/>
                </a:solidFill>
                <a:latin typeface="华文琥珀" panose="02010800040101010101" pitchFamily="2" charset="-122"/>
                <a:ea typeface="华文琥珀" panose="02010800040101010101" pitchFamily="2" charset="-122"/>
              </a:rPr>
              <a:t>三忧：功业未就</a:t>
            </a:r>
          </a:p>
          <a:p>
            <a:pPr fontAlgn="base">
              <a:lnSpc>
                <a:spcPct val="150000"/>
              </a:lnSpc>
              <a:spcBef>
                <a:spcPct val="20000"/>
              </a:spcBef>
              <a:spcAft>
                <a:spcPct val="0"/>
              </a:spcAft>
            </a:pPr>
            <a:r>
              <a:rPr lang="en-US" altLang="zh-CN" sz="3200" b="1" dirty="0">
                <a:solidFill>
                  <a:srgbClr val="FF3300"/>
                </a:solidFill>
              </a:rPr>
              <a:t>        </a:t>
            </a:r>
            <a:r>
              <a:rPr lang="zh-CN" altLang="en-US" sz="3200" b="1" dirty="0">
                <a:solidFill>
                  <a:srgbClr val="000000"/>
                </a:solidFill>
              </a:rPr>
              <a:t>第三层作者以周公自比，反复倾诉了求贤若</a:t>
            </a:r>
            <a:endParaRPr lang="en-US" altLang="zh-CN" sz="3200" b="1" dirty="0">
              <a:solidFill>
                <a:srgbClr val="000000"/>
              </a:solidFill>
            </a:endParaRPr>
          </a:p>
          <a:p>
            <a:pPr fontAlgn="base">
              <a:lnSpc>
                <a:spcPct val="150000"/>
              </a:lnSpc>
              <a:spcBef>
                <a:spcPct val="20000"/>
              </a:spcBef>
              <a:spcAft>
                <a:spcPct val="0"/>
              </a:spcAft>
            </a:pPr>
            <a:r>
              <a:rPr lang="zh-CN" altLang="en-US" sz="3200" b="1" dirty="0">
                <a:solidFill>
                  <a:srgbClr val="000000"/>
                </a:solidFill>
              </a:rPr>
              <a:t>渴的迫切心情，表明了为完成统一大业而不遗余</a:t>
            </a:r>
            <a:endParaRPr lang="en-US" altLang="zh-CN" sz="3200" b="1" dirty="0">
              <a:solidFill>
                <a:srgbClr val="000000"/>
              </a:solidFill>
            </a:endParaRPr>
          </a:p>
          <a:p>
            <a:pPr fontAlgn="base">
              <a:lnSpc>
                <a:spcPct val="150000"/>
              </a:lnSpc>
              <a:spcBef>
                <a:spcPct val="20000"/>
              </a:spcBef>
              <a:spcAft>
                <a:spcPct val="0"/>
              </a:spcAft>
            </a:pPr>
            <a:r>
              <a:rPr lang="zh-CN" altLang="en-US" sz="3200" b="1" dirty="0">
                <a:solidFill>
                  <a:srgbClr val="000000"/>
                </a:solidFill>
              </a:rPr>
              <a:t>力的雄心壮志。</a:t>
            </a:r>
          </a:p>
        </p:txBody>
      </p:sp>
    </p:spTree>
    <p:extLst>
      <p:ext uri="{BB962C8B-B14F-4D97-AF65-F5344CB8AC3E}">
        <p14:creationId xmlns:p14="http://schemas.microsoft.com/office/powerpoint/2010/main" val="2514624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a:extLst>
              <a:ext uri="{FF2B5EF4-FFF2-40B4-BE49-F238E27FC236}">
                <a16:creationId xmlns:a16="http://schemas.microsoft.com/office/drawing/2014/main" id="{E1C4E6B8-FE38-4F0B-8FCA-B1F931F18269}"/>
              </a:ext>
            </a:extLst>
          </p:cNvPr>
          <p:cNvSpPr txBox="1">
            <a:spLocks noChangeArrowheads="1"/>
          </p:cNvSpPr>
          <p:nvPr/>
        </p:nvSpPr>
        <p:spPr bwMode="auto">
          <a:xfrm>
            <a:off x="591065" y="442484"/>
            <a:ext cx="11009869"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20000"/>
              </a:spcBef>
              <a:spcAft>
                <a:spcPct val="0"/>
              </a:spcAft>
            </a:pPr>
            <a:r>
              <a:rPr lang="en-US" altLang="zh-CN" sz="3200" b="1" dirty="0">
                <a:solidFill>
                  <a:srgbClr val="000000"/>
                </a:solidFill>
              </a:rPr>
              <a:t>【</a:t>
            </a:r>
            <a:r>
              <a:rPr lang="zh-CN" altLang="en-US" sz="3200" b="1" dirty="0">
                <a:solidFill>
                  <a:srgbClr val="000000"/>
                </a:solidFill>
              </a:rPr>
              <a:t>小结</a:t>
            </a:r>
            <a:r>
              <a:rPr lang="en-US" altLang="zh-CN" sz="3200" b="1" dirty="0">
                <a:solidFill>
                  <a:srgbClr val="000000"/>
                </a:solidFill>
              </a:rPr>
              <a:t>】</a:t>
            </a:r>
          </a:p>
          <a:p>
            <a:pPr fontAlgn="base">
              <a:lnSpc>
                <a:spcPct val="150000"/>
              </a:lnSpc>
              <a:spcBef>
                <a:spcPct val="20000"/>
              </a:spcBef>
              <a:spcAft>
                <a:spcPct val="0"/>
              </a:spcAft>
            </a:pPr>
            <a:r>
              <a:rPr lang="en-US" altLang="zh-CN" sz="3200" b="1" dirty="0">
                <a:solidFill>
                  <a:srgbClr val="000000"/>
                </a:solidFill>
                <a:latin typeface="楷体" panose="02010609060101010101" pitchFamily="49" charset="-122"/>
                <a:ea typeface="楷体" panose="02010609060101010101" pitchFamily="49" charset="-122"/>
              </a:rPr>
              <a:t>       </a:t>
            </a:r>
            <a:r>
              <a:rPr lang="zh-CN" altLang="en-US" sz="3200" b="1" dirty="0">
                <a:solidFill>
                  <a:srgbClr val="000000"/>
                </a:solidFill>
                <a:latin typeface="楷体" panose="02010609060101010101" pitchFamily="49" charset="-122"/>
                <a:ea typeface="楷体" panose="02010609060101010101" pitchFamily="49" charset="-122"/>
              </a:rPr>
              <a:t>当曹操在“</a:t>
            </a:r>
            <a:r>
              <a:rPr lang="zh-CN" altLang="en-US" sz="3200" b="1" u="sng" dirty="0">
                <a:solidFill>
                  <a:srgbClr val="FF0000"/>
                </a:solidFill>
                <a:latin typeface="楷体" panose="02010609060101010101" pitchFamily="49" charset="-122"/>
                <a:ea typeface="楷体" panose="02010609060101010101" pitchFamily="49" charset="-122"/>
              </a:rPr>
              <a:t>短暂的生命</a:t>
            </a:r>
            <a:r>
              <a:rPr lang="en-US" altLang="zh-CN" sz="3200" b="1" dirty="0">
                <a:solidFill>
                  <a:srgbClr val="000000"/>
                </a:solidFill>
                <a:latin typeface="楷体" panose="02010609060101010101" pitchFamily="49" charset="-122"/>
                <a:ea typeface="楷体" panose="02010609060101010101" pitchFamily="49" charset="-122"/>
              </a:rPr>
              <a:t>”</a:t>
            </a:r>
            <a:r>
              <a:rPr lang="zh-CN" altLang="en-US" sz="3200" b="1" dirty="0">
                <a:solidFill>
                  <a:srgbClr val="000000"/>
                </a:solidFill>
                <a:latin typeface="楷体" panose="02010609060101010101" pitchFamily="49" charset="-122"/>
                <a:ea typeface="楷体" panose="02010609060101010101" pitchFamily="49" charset="-122"/>
              </a:rPr>
              <a:t>对抗</a:t>
            </a:r>
            <a:r>
              <a:rPr lang="en-US" altLang="zh-CN" sz="3200" b="1" dirty="0">
                <a:solidFill>
                  <a:srgbClr val="000000"/>
                </a:solidFill>
                <a:latin typeface="楷体" panose="02010609060101010101" pitchFamily="49" charset="-122"/>
                <a:ea typeface="楷体" panose="02010609060101010101" pitchFamily="49" charset="-122"/>
              </a:rPr>
              <a:t>“</a:t>
            </a:r>
            <a:r>
              <a:rPr lang="zh-CN" altLang="en-US" sz="3200" b="1" u="sng" dirty="0">
                <a:solidFill>
                  <a:srgbClr val="FF0000"/>
                </a:solidFill>
                <a:latin typeface="楷体" panose="02010609060101010101" pitchFamily="49" charset="-122"/>
                <a:ea typeface="楷体" panose="02010609060101010101" pitchFamily="49" charset="-122"/>
              </a:rPr>
              <a:t>未酬的壮志</a:t>
            </a:r>
            <a:r>
              <a:rPr lang="zh-CN" altLang="en-US" sz="3200" b="1" dirty="0">
                <a:solidFill>
                  <a:srgbClr val="000000"/>
                </a:solidFill>
                <a:latin typeface="楷体" panose="02010609060101010101" pitchFamily="49" charset="-122"/>
                <a:ea typeface="楷体" panose="02010609060101010101" pitchFamily="49" charset="-122"/>
              </a:rPr>
              <a:t>”时，同时贤才难求，发出了深深的“忧思”，但他并没有消沉与灰心</a:t>
            </a:r>
            <a:r>
              <a:rPr lang="zh-CN" altLang="en-US" sz="3200" b="1">
                <a:solidFill>
                  <a:srgbClr val="000000"/>
                </a:solidFill>
                <a:latin typeface="楷体" panose="02010609060101010101" pitchFamily="49" charset="-122"/>
                <a:ea typeface="楷体" panose="02010609060101010101" pitchFamily="49" charset="-122"/>
              </a:rPr>
              <a:t>，因为</a:t>
            </a:r>
            <a:r>
              <a:rPr lang="zh-CN" altLang="en-US" sz="3200" b="1" u="sng">
                <a:solidFill>
                  <a:srgbClr val="FF0000"/>
                </a:solidFill>
                <a:latin typeface="楷体" panose="02010609060101010101" pitchFamily="49" charset="-122"/>
                <a:ea typeface="楷体" panose="02010609060101010101" pitchFamily="49" charset="-122"/>
              </a:rPr>
              <a:t>生命</a:t>
            </a:r>
            <a:r>
              <a:rPr lang="zh-CN" altLang="en-US" sz="3200" b="1" u="sng" dirty="0">
                <a:solidFill>
                  <a:srgbClr val="FF0000"/>
                </a:solidFill>
                <a:latin typeface="楷体" panose="02010609060101010101" pitchFamily="49" charset="-122"/>
                <a:ea typeface="楷体" panose="02010609060101010101" pitchFamily="49" charset="-122"/>
              </a:rPr>
              <a:t>有终时，精神</a:t>
            </a:r>
            <a:r>
              <a:rPr lang="zh-CN" altLang="en-US" sz="3200" b="1" u="sng">
                <a:solidFill>
                  <a:srgbClr val="FF0000"/>
                </a:solidFill>
                <a:latin typeface="楷体" panose="02010609060101010101" pitchFamily="49" charset="-122"/>
                <a:ea typeface="楷体" panose="02010609060101010101" pitchFamily="49" charset="-122"/>
              </a:rPr>
              <a:t>尙永久</a:t>
            </a:r>
            <a:r>
              <a:rPr lang="zh-CN" altLang="en-US" sz="3200" b="1">
                <a:solidFill>
                  <a:srgbClr val="000000"/>
                </a:solidFill>
                <a:latin typeface="楷体" panose="02010609060101010101" pitchFamily="49" charset="-122"/>
                <a:ea typeface="楷体" panose="02010609060101010101" pitchFamily="49" charset="-122"/>
              </a:rPr>
              <a:t>，</a:t>
            </a:r>
            <a:r>
              <a:rPr lang="zh-CN" altLang="en-US" sz="3200" b="1" dirty="0">
                <a:solidFill>
                  <a:srgbClr val="000000"/>
                </a:solidFill>
                <a:latin typeface="楷体" panose="02010609060101010101" pitchFamily="49" charset="-122"/>
                <a:ea typeface="楷体" panose="02010609060101010101" pitchFamily="49" charset="-122"/>
              </a:rPr>
              <a:t>应该选择继续</a:t>
            </a:r>
            <a:r>
              <a:rPr lang="zh-CN" altLang="en-US" sz="3200" b="1" u="sng" dirty="0">
                <a:solidFill>
                  <a:srgbClr val="FF0000"/>
                </a:solidFill>
                <a:latin typeface="楷体" panose="02010609060101010101" pitchFamily="49" charset="-122"/>
                <a:ea typeface="楷体" panose="02010609060101010101" pitchFamily="49" charset="-122"/>
              </a:rPr>
              <a:t>奋力搏击。</a:t>
            </a:r>
            <a:endParaRPr lang="zh-CN" altLang="en-US" sz="3200" b="1" dirty="0">
              <a:solidFill>
                <a:srgbClr val="000000"/>
              </a:solidFill>
              <a:latin typeface="楷体" panose="02010609060101010101" pitchFamily="49" charset="-122"/>
              <a:ea typeface="楷体" panose="02010609060101010101" pitchFamily="49" charset="-122"/>
            </a:endParaRPr>
          </a:p>
        </p:txBody>
      </p:sp>
      <p:sp>
        <p:nvSpPr>
          <p:cNvPr id="100" name="文本框 99">
            <a:extLst>
              <a:ext uri="{FF2B5EF4-FFF2-40B4-BE49-F238E27FC236}">
                <a16:creationId xmlns:a16="http://schemas.microsoft.com/office/drawing/2014/main" id="{DDB5328D-A8AC-47F7-B951-FA57BB2E7E33}"/>
              </a:ext>
            </a:extLst>
          </p:cNvPr>
          <p:cNvSpPr txBox="1">
            <a:spLocks noChangeArrowheads="1"/>
          </p:cNvSpPr>
          <p:nvPr/>
        </p:nvSpPr>
        <p:spPr bwMode="auto">
          <a:xfrm>
            <a:off x="1882774" y="4432300"/>
            <a:ext cx="9052955" cy="1499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en-US" altLang="zh-CN" sz="3200" b="1" dirty="0">
                <a:solidFill>
                  <a:srgbClr val="FF0000"/>
                </a:solidFill>
                <a:latin typeface="华文新魏" panose="02010800040101010101" pitchFamily="2" charset="-122"/>
                <a:ea typeface="华文新魏" panose="02010800040101010101" pitchFamily="2" charset="-122"/>
              </a:rPr>
              <a:t>——</a:t>
            </a:r>
            <a:r>
              <a:rPr lang="zh-CN" altLang="en-US" sz="3200" b="1" dirty="0">
                <a:solidFill>
                  <a:srgbClr val="FF0000"/>
                </a:solidFill>
                <a:latin typeface="华文新魏" panose="02010800040101010101" pitchFamily="2" charset="-122"/>
                <a:ea typeface="华文新魏" panose="02010800040101010101" pitchFamily="2" charset="-122"/>
              </a:rPr>
              <a:t>以“无限的精神”对抗“有限的生命”，才能将生命的容量扩充到最大。</a:t>
            </a:r>
          </a:p>
        </p:txBody>
      </p:sp>
    </p:spTree>
    <p:extLst>
      <p:ext uri="{BB962C8B-B14F-4D97-AF65-F5344CB8AC3E}">
        <p14:creationId xmlns:p14="http://schemas.microsoft.com/office/powerpoint/2010/main" val="40101335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E0CF7223-AD78-411B-8FA1-7CF91A900168}"/>
              </a:ext>
            </a:extLst>
          </p:cNvPr>
          <p:cNvSpPr>
            <a:spLocks noGrp="1" noChangeArrowheads="1"/>
          </p:cNvSpPr>
          <p:nvPr>
            <p:ph type="body" idx="4294967295"/>
          </p:nvPr>
        </p:nvSpPr>
        <p:spPr>
          <a:xfrm>
            <a:off x="370703" y="0"/>
            <a:ext cx="11450594" cy="2786062"/>
          </a:xfrm>
        </p:spPr>
        <p:txBody>
          <a:bodyPr/>
          <a:lstStyle/>
          <a:p>
            <a:pPr eaLnBrk="1" hangingPunct="1">
              <a:lnSpc>
                <a:spcPct val="150000"/>
              </a:lnSpc>
              <a:buFontTx/>
              <a:buNone/>
            </a:pPr>
            <a:r>
              <a:rPr lang="zh-CN" altLang="en-US" sz="2800" b="1" dirty="0">
                <a:solidFill>
                  <a:srgbClr val="FF0000"/>
                </a:solidFill>
                <a:ea typeface="楷体_GB2312" pitchFamily="49" charset="-122"/>
              </a:rPr>
              <a:t>什么是“建安文学”？</a:t>
            </a:r>
          </a:p>
          <a:p>
            <a:pPr eaLnBrk="1" hangingPunct="1">
              <a:lnSpc>
                <a:spcPct val="150000"/>
              </a:lnSpc>
              <a:buFontTx/>
              <a:buNone/>
            </a:pPr>
            <a:r>
              <a:rPr lang="zh-CN" altLang="en-US" sz="2800" b="1" dirty="0">
                <a:ea typeface="楷体_GB2312" pitchFamily="49" charset="-122"/>
              </a:rPr>
              <a:t>　　　</a:t>
            </a:r>
            <a:r>
              <a:rPr lang="zh-CN" altLang="en-US" sz="2800" b="1" dirty="0">
                <a:latin typeface="楷体" panose="02010609060101010101" pitchFamily="49" charset="-122"/>
                <a:ea typeface="楷体" panose="02010609060101010101" pitchFamily="49" charset="-122"/>
              </a:rPr>
              <a:t>是指建安时期，对一群文人创作出来的具有相同风格的诗歌散文作品的一个文学称呼。这个时期的代表人物有</a:t>
            </a:r>
            <a:r>
              <a:rPr lang="zh-CN" altLang="en-US" sz="2800" b="1" u="sng" dirty="0">
                <a:solidFill>
                  <a:srgbClr val="FF0000"/>
                </a:solidFill>
                <a:latin typeface="楷体" panose="02010609060101010101" pitchFamily="49" charset="-122"/>
                <a:ea typeface="楷体" panose="02010609060101010101" pitchFamily="49" charset="-122"/>
              </a:rPr>
              <a:t>曹操、曹植、陈琳</a:t>
            </a:r>
            <a:r>
              <a:rPr lang="zh-CN" altLang="en-US" sz="2800" b="1" dirty="0">
                <a:latin typeface="楷体" panose="02010609060101010101" pitchFamily="49" charset="-122"/>
                <a:ea typeface="楷体" panose="02010609060101010101" pitchFamily="49" charset="-122"/>
              </a:rPr>
              <a:t>等。他们的诗歌形成了后来称为“</a:t>
            </a:r>
            <a:r>
              <a:rPr lang="zh-CN" altLang="en-US" sz="2800" b="1" u="sng" dirty="0">
                <a:solidFill>
                  <a:srgbClr val="FF0000"/>
                </a:solidFill>
                <a:latin typeface="楷体" panose="02010609060101010101" pitchFamily="49" charset="-122"/>
                <a:ea typeface="楷体" panose="02010609060101010101" pitchFamily="49" charset="-122"/>
              </a:rPr>
              <a:t>建安风骨</a:t>
            </a:r>
            <a:r>
              <a:rPr lang="zh-CN" altLang="en-US" sz="2800" b="1" dirty="0">
                <a:latin typeface="楷体" panose="02010609060101010101" pitchFamily="49" charset="-122"/>
                <a:ea typeface="楷体" panose="02010609060101010101" pitchFamily="49" charset="-122"/>
              </a:rPr>
              <a:t>”的传统。</a:t>
            </a:r>
          </a:p>
        </p:txBody>
      </p:sp>
      <p:sp>
        <p:nvSpPr>
          <p:cNvPr id="48131" name="Rectangle 2">
            <a:extLst>
              <a:ext uri="{FF2B5EF4-FFF2-40B4-BE49-F238E27FC236}">
                <a16:creationId xmlns:a16="http://schemas.microsoft.com/office/drawing/2014/main" id="{FD63DC9D-6A70-460A-AC5B-94A7C44A2799}"/>
              </a:ext>
            </a:extLst>
          </p:cNvPr>
          <p:cNvSpPr txBox="1">
            <a:spLocks noChangeArrowheads="1"/>
          </p:cNvSpPr>
          <p:nvPr/>
        </p:nvSpPr>
        <p:spPr bwMode="auto">
          <a:xfrm>
            <a:off x="370703" y="3161399"/>
            <a:ext cx="11450594" cy="278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50000"/>
              </a:lnSpc>
              <a:spcBef>
                <a:spcPct val="20000"/>
              </a:spcBef>
              <a:spcAft>
                <a:spcPct val="0"/>
              </a:spcAft>
              <a:buClrTx/>
              <a:buSzTx/>
              <a:buFontTx/>
              <a:buNone/>
              <a:tabLst/>
              <a:defRPr/>
            </a:pPr>
            <a:r>
              <a:rPr kumimoji="0" lang="zh-CN" altLang="en-US" sz="2800" b="1" i="0" u="none" strike="noStrike" kern="1200" cap="none" spc="0" normalizeH="0" baseline="0" noProof="0" dirty="0">
                <a:ln>
                  <a:noFill/>
                </a:ln>
                <a:solidFill>
                  <a:srgbClr val="FF0000"/>
                </a:solidFill>
                <a:effectLst/>
                <a:uLnTx/>
                <a:uFillTx/>
                <a:latin typeface="Arial" panose="020B0604020202020204" pitchFamily="34" charset="0"/>
                <a:ea typeface="楷体_GB2312" pitchFamily="49" charset="-122"/>
                <a:cs typeface="+mn-cs"/>
              </a:rPr>
              <a:t>什么是“建安风骨”？</a:t>
            </a:r>
          </a:p>
          <a:p>
            <a:pPr lvl="0" fontAlgn="base">
              <a:lnSpc>
                <a:spcPct val="150000"/>
              </a:lnSpc>
              <a:spcBef>
                <a:spcPct val="20000"/>
              </a:spcBef>
              <a:spcAft>
                <a:spcPct val="0"/>
              </a:spcAft>
              <a:defRPr/>
            </a:pPr>
            <a:r>
              <a:rPr kumimoji="0" lang="zh-CN" altLang="en-US" sz="2800" b="1" i="0" u="none" strike="noStrike" kern="1200" cap="none" spc="0" normalizeH="0" baseline="0" noProof="0" dirty="0">
                <a:ln>
                  <a:noFill/>
                </a:ln>
                <a:solidFill>
                  <a:srgbClr val="000000"/>
                </a:solidFill>
                <a:effectLst/>
                <a:uLnTx/>
                <a:uFillTx/>
                <a:latin typeface="Arial" panose="020B0604020202020204" pitchFamily="34" charset="0"/>
                <a:ea typeface="楷体_GB2312" pitchFamily="49" charset="-122"/>
                <a:cs typeface="+mn-cs"/>
              </a:rPr>
              <a:t>　　</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rPr>
              <a:t>　是指建安文学（特别是五言诗）所具有的</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rPr>
              <a:t>鲜明爽朗、刚健有力</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rPr>
              <a:t>的文风，它是以作家</a:t>
            </a:r>
            <a:r>
              <a:rPr kumimoji="0" lang="zh-CN" altLang="en-US" sz="2800" b="1" i="0" u="sng"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rPr>
              <a:t>慷慨饱满的思想感情</a:t>
            </a:r>
            <a:r>
              <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rPr>
              <a:t>为基础所表现出来的一种艺术风貌</a:t>
            </a:r>
            <a:r>
              <a:rPr lang="zh-CN" altLang="en-US" sz="2800" b="1" noProof="0" dirty="0">
                <a:solidFill>
                  <a:srgbClr val="000000"/>
                </a:solidFill>
                <a:latin typeface="楷体" panose="02010609060101010101" pitchFamily="49" charset="-122"/>
                <a:ea typeface="楷体" panose="02010609060101010101" pitchFamily="49" charset="-122"/>
              </a:rPr>
              <a:t>，</a:t>
            </a:r>
            <a:r>
              <a:rPr lang="zh-CN" altLang="en-US" sz="2800" b="1" dirty="0">
                <a:solidFill>
                  <a:srgbClr val="000000"/>
                </a:solidFill>
                <a:latin typeface="楷体" panose="02010609060101010101" pitchFamily="49" charset="-122"/>
                <a:ea typeface="楷体" panose="02010609060101010101" pitchFamily="49" charset="-122"/>
              </a:rPr>
              <a:t>体现了很强的</a:t>
            </a:r>
            <a:r>
              <a:rPr lang="zh-CN" altLang="en-US" sz="2800" b="1" u="sng" dirty="0">
                <a:solidFill>
                  <a:srgbClr val="FF0000"/>
                </a:solidFill>
                <a:latin typeface="楷体" panose="02010609060101010101" pitchFamily="49" charset="-122"/>
                <a:ea typeface="楷体" panose="02010609060101010101" pitchFamily="49" charset="-122"/>
              </a:rPr>
              <a:t>现实主义精神</a:t>
            </a:r>
            <a:r>
              <a:rPr lang="zh-CN" altLang="en-US" sz="2800" b="1" dirty="0">
                <a:solidFill>
                  <a:srgbClr val="000000"/>
                </a:solidFill>
                <a:latin typeface="楷体" panose="02010609060101010101" pitchFamily="49" charset="-122"/>
                <a:ea typeface="楷体" panose="02010609060101010101" pitchFamily="49" charset="-122"/>
              </a:rPr>
              <a:t>和</a:t>
            </a:r>
            <a:r>
              <a:rPr lang="zh-CN" altLang="en-US" sz="2800" b="1" u="sng" dirty="0">
                <a:solidFill>
                  <a:srgbClr val="FF0000"/>
                </a:solidFill>
                <a:latin typeface="楷体" panose="02010609060101010101" pitchFamily="49" charset="-122"/>
                <a:ea typeface="楷体" panose="02010609060101010101" pitchFamily="49" charset="-122"/>
              </a:rPr>
              <a:t>奋发向上的积极进取精神</a:t>
            </a:r>
            <a:r>
              <a:rPr lang="zh-CN" altLang="en-US" sz="2800" b="1" dirty="0">
                <a:solidFill>
                  <a:srgbClr val="000000"/>
                </a:solidFill>
                <a:latin typeface="楷体" panose="02010609060101010101" pitchFamily="49" charset="-122"/>
                <a:ea typeface="楷体" panose="02010609060101010101" pitchFamily="49" charset="-122"/>
              </a:rPr>
              <a:t>。</a:t>
            </a:r>
          </a:p>
          <a:p>
            <a:pPr marL="342900" marR="0" lvl="0" indent="-342900" algn="l" defTabSz="914400" rtl="0" eaLnBrk="1" fontAlgn="base" latinLnBrk="0" hangingPunct="1">
              <a:lnSpc>
                <a:spcPct val="150000"/>
              </a:lnSpc>
              <a:spcBef>
                <a:spcPct val="20000"/>
              </a:spcBef>
              <a:spcAft>
                <a:spcPct val="0"/>
              </a:spcAft>
              <a:buClrTx/>
              <a:buSzTx/>
              <a:buFontTx/>
              <a:buNone/>
              <a:tabLst/>
              <a:defRPr/>
            </a:pPr>
            <a:endParaRPr kumimoji="0" lang="zh-CN" alt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24461892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additive="base">
                                        <p:cTn id="7" dur="500" fill="hold"/>
                                        <p:tgtEl>
                                          <p:spTgt spid="48131"/>
                                        </p:tgtEl>
                                        <p:attrNameLst>
                                          <p:attrName>ppt_x</p:attrName>
                                        </p:attrNameLst>
                                      </p:cBhvr>
                                      <p:tavLst>
                                        <p:tav tm="0">
                                          <p:val>
                                            <p:strVal val="#ppt_x"/>
                                          </p:val>
                                        </p:tav>
                                        <p:tav tm="100000">
                                          <p:val>
                                            <p:strVal val="#ppt_x"/>
                                          </p:val>
                                        </p:tav>
                                      </p:tavLst>
                                    </p:anim>
                                    <p:anim calcmode="lin" valueType="num">
                                      <p:cBhvr additive="base">
                                        <p:cTn id="8" dur="500" fill="hold"/>
                                        <p:tgtEl>
                                          <p:spTgt spid="48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A6D7015-A318-4107-9F3E-80B728F06809}"/>
              </a:ext>
            </a:extLst>
          </p:cNvPr>
          <p:cNvSpPr>
            <a:spLocks noGrp="1" noChangeArrowheads="1"/>
          </p:cNvSpPr>
          <p:nvPr>
            <p:ph type="body" idx="4294967295"/>
          </p:nvPr>
        </p:nvSpPr>
        <p:spPr>
          <a:xfrm>
            <a:off x="1215080" y="3784663"/>
            <a:ext cx="10367319" cy="2282505"/>
          </a:xfrm>
        </p:spPr>
        <p:txBody>
          <a:bodyPr/>
          <a:lstStyle/>
          <a:p>
            <a:pPr eaLnBrk="1" hangingPunct="1">
              <a:lnSpc>
                <a:spcPct val="150000"/>
              </a:lnSpc>
              <a:buFontTx/>
              <a:buNone/>
            </a:pPr>
            <a:r>
              <a:rPr lang="en-US" altLang="zh-CN" sz="2800" b="1" dirty="0">
                <a:latin typeface="楷体" panose="02010609060101010101" pitchFamily="49" charset="-122"/>
                <a:ea typeface="楷体" panose="02010609060101010101" pitchFamily="49" charset="-122"/>
              </a:rPr>
              <a:t>2</a:t>
            </a:r>
            <a:r>
              <a:rPr lang="zh-CN" altLang="en-US" sz="2800" b="1" dirty="0">
                <a:latin typeface="楷体" panose="02010609060101010101" pitchFamily="49" charset="-122"/>
                <a:ea typeface="楷体" panose="02010609060101010101" pitchFamily="49" charset="-122"/>
              </a:rPr>
              <a:t>.</a:t>
            </a:r>
            <a:r>
              <a:rPr lang="zh-CN" altLang="en-US" sz="2800" b="1" u="sng" dirty="0">
                <a:solidFill>
                  <a:srgbClr val="FF0000"/>
                </a:solidFill>
                <a:latin typeface="华文新魏" panose="02010800040101010101" pitchFamily="2" charset="-122"/>
                <a:ea typeface="华文新魏" panose="02010800040101010101" pitchFamily="2" charset="-122"/>
              </a:rPr>
              <a:t>用典贴切。</a:t>
            </a:r>
          </a:p>
          <a:p>
            <a:pPr eaLnBrk="1" hangingPunct="1">
              <a:lnSpc>
                <a:spcPct val="150000"/>
              </a:lnSpc>
              <a:buFontTx/>
              <a:buNone/>
            </a:pP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诗中两次借用</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诗经</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，并借用</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管子</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史记</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的典故，以抒发个人的感慨，表达对贤才的渴望与倾慕。</a:t>
            </a:r>
          </a:p>
        </p:txBody>
      </p:sp>
      <p:sp>
        <p:nvSpPr>
          <p:cNvPr id="46082" name="Rectangle 2">
            <a:extLst>
              <a:ext uri="{FF2B5EF4-FFF2-40B4-BE49-F238E27FC236}">
                <a16:creationId xmlns:a16="http://schemas.microsoft.com/office/drawing/2014/main" id="{6F437319-AF12-4B8F-8EEE-ECA55F4A074C}"/>
              </a:ext>
            </a:extLst>
          </p:cNvPr>
          <p:cNvSpPr txBox="1">
            <a:spLocks noChangeArrowheads="1"/>
          </p:cNvSpPr>
          <p:nvPr/>
        </p:nvSpPr>
        <p:spPr bwMode="auto">
          <a:xfrm>
            <a:off x="486032" y="392114"/>
            <a:ext cx="91440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spcBef>
                <a:spcPct val="20000"/>
              </a:spcBef>
              <a:spcAft>
                <a:spcPct val="0"/>
              </a:spcAft>
            </a:pPr>
            <a:r>
              <a:rPr lang="en-US" altLang="zh-CN" sz="3200" b="1" dirty="0">
                <a:solidFill>
                  <a:srgbClr val="000000"/>
                </a:solidFill>
                <a:latin typeface="黑体" panose="02010609060101010101" pitchFamily="49" charset="-122"/>
                <a:ea typeface="黑体" panose="02010609060101010101" pitchFamily="49" charset="-122"/>
              </a:rPr>
              <a:t>【</a:t>
            </a:r>
            <a:r>
              <a:rPr lang="zh-CN" altLang="en-US" sz="3200" b="1" dirty="0">
                <a:solidFill>
                  <a:srgbClr val="000000"/>
                </a:solidFill>
                <a:latin typeface="黑体" panose="02010609060101010101" pitchFamily="49" charset="-122"/>
                <a:ea typeface="黑体" panose="02010609060101010101" pitchFamily="49" charset="-122"/>
              </a:rPr>
              <a:t>小结</a:t>
            </a:r>
            <a:r>
              <a:rPr lang="en-US" altLang="zh-CN" sz="3200" b="1" dirty="0">
                <a:solidFill>
                  <a:srgbClr val="000000"/>
                </a:solidFill>
                <a:latin typeface="黑体" panose="02010609060101010101" pitchFamily="49" charset="-122"/>
                <a:ea typeface="黑体" panose="02010609060101010101" pitchFamily="49" charset="-122"/>
              </a:rPr>
              <a:t>】《</a:t>
            </a:r>
            <a:r>
              <a:rPr lang="zh-CN" altLang="en-US" sz="3200" b="1" dirty="0">
                <a:solidFill>
                  <a:srgbClr val="000000"/>
                </a:solidFill>
                <a:latin typeface="黑体" panose="02010609060101010101" pitchFamily="49" charset="-122"/>
                <a:ea typeface="黑体" panose="02010609060101010101" pitchFamily="49" charset="-122"/>
              </a:rPr>
              <a:t>短歌行</a:t>
            </a:r>
            <a:r>
              <a:rPr lang="en-US" altLang="zh-CN" sz="3200" b="1" dirty="0">
                <a:solidFill>
                  <a:srgbClr val="000000"/>
                </a:solidFill>
                <a:latin typeface="黑体" panose="02010609060101010101" pitchFamily="49" charset="-122"/>
                <a:ea typeface="黑体" panose="02010609060101010101" pitchFamily="49" charset="-122"/>
              </a:rPr>
              <a:t>》</a:t>
            </a:r>
            <a:r>
              <a:rPr lang="zh-CN" altLang="en-US" sz="3200" b="1" dirty="0">
                <a:solidFill>
                  <a:srgbClr val="000000"/>
                </a:solidFill>
                <a:latin typeface="黑体" panose="02010609060101010101" pitchFamily="49" charset="-122"/>
                <a:ea typeface="黑体" panose="02010609060101010101" pitchFamily="49" charset="-122"/>
              </a:rPr>
              <a:t>艺术特点：</a:t>
            </a:r>
          </a:p>
        </p:txBody>
      </p:sp>
      <p:sp>
        <p:nvSpPr>
          <p:cNvPr id="43012" name="矩形 6">
            <a:extLst>
              <a:ext uri="{FF2B5EF4-FFF2-40B4-BE49-F238E27FC236}">
                <a16:creationId xmlns:a16="http://schemas.microsoft.com/office/drawing/2014/main" id="{70494335-89E8-4A6C-A14B-D0EE8AC5F713}"/>
              </a:ext>
            </a:extLst>
          </p:cNvPr>
          <p:cNvSpPr>
            <a:spLocks noChangeArrowheads="1"/>
          </p:cNvSpPr>
          <p:nvPr/>
        </p:nvSpPr>
        <p:spPr bwMode="auto">
          <a:xfrm>
            <a:off x="1112107" y="1143001"/>
            <a:ext cx="10367319" cy="193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base">
              <a:lnSpc>
                <a:spcPct val="150000"/>
              </a:lnSpc>
              <a:spcBef>
                <a:spcPct val="0"/>
              </a:spcBef>
              <a:spcAft>
                <a:spcPct val="0"/>
              </a:spcAft>
            </a:pPr>
            <a:r>
              <a:rPr lang="en-US" altLang="zh-CN" sz="2800" b="1" dirty="0">
                <a:solidFill>
                  <a:srgbClr val="000000"/>
                </a:solidFill>
                <a:latin typeface="楷体" panose="02010609060101010101" pitchFamily="49" charset="-122"/>
                <a:ea typeface="楷体" panose="02010609060101010101" pitchFamily="49" charset="-122"/>
              </a:rPr>
              <a:t>1.</a:t>
            </a:r>
            <a:r>
              <a:rPr lang="zh-CN" altLang="en-US" sz="2800" b="1" u="sng" dirty="0">
                <a:solidFill>
                  <a:srgbClr val="FF0000"/>
                </a:solidFill>
                <a:latin typeface="华文新魏" panose="02010800040101010101" pitchFamily="2" charset="-122"/>
                <a:ea typeface="华文新魏" panose="02010800040101010101" pitchFamily="2" charset="-122"/>
              </a:rPr>
              <a:t>全诗融抒情、写景、叙事于一炉</a:t>
            </a:r>
            <a:r>
              <a:rPr lang="zh-CN" altLang="en-US" sz="2800" b="1" dirty="0">
                <a:solidFill>
                  <a:srgbClr val="000000"/>
                </a:solidFill>
                <a:latin typeface="楷体" panose="02010609060101010101" pitchFamily="49" charset="-122"/>
                <a:ea typeface="楷体" panose="02010609060101010101" pitchFamily="49" charset="-122"/>
              </a:rPr>
              <a:t>，把对客观社会生活的描绘与主观思想上苦闷忧郁情绪的抒发有机地结合起来，曲折有致地表达了自己的志向，立意深远，气韵沉雄，想象丰富，感情充沛。</a:t>
            </a:r>
          </a:p>
        </p:txBody>
      </p:sp>
    </p:spTree>
    <p:extLst>
      <p:ext uri="{BB962C8B-B14F-4D97-AF65-F5344CB8AC3E}">
        <p14:creationId xmlns:p14="http://schemas.microsoft.com/office/powerpoint/2010/main" val="18425268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linds(horizontal)">
                                      <p:cBhvr>
                                        <p:cTn id="7" dur="500"/>
                                        <p:tgtEl>
                                          <p:spTgt spid="430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3010">
                                            <p:txEl>
                                              <p:pRg st="0" end="0"/>
                                            </p:txEl>
                                          </p:spTgt>
                                        </p:tgtEl>
                                        <p:attrNameLst>
                                          <p:attrName>style.visibility</p:attrName>
                                        </p:attrNameLst>
                                      </p:cBhvr>
                                      <p:to>
                                        <p:strVal val="visible"/>
                                      </p:to>
                                    </p:set>
                                    <p:anim calcmode="lin" valueType="num">
                                      <p:cBhvr additive="base">
                                        <p:cTn id="12" dur="500" fill="hold"/>
                                        <p:tgtEl>
                                          <p:spTgt spid="43010">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30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3010">
                                            <p:txEl>
                                              <p:pRg st="1" end="1"/>
                                            </p:txEl>
                                          </p:spTgt>
                                        </p:tgtEl>
                                        <p:attrNameLst>
                                          <p:attrName>style.visibility</p:attrName>
                                        </p:attrNameLst>
                                      </p:cBhvr>
                                      <p:to>
                                        <p:strVal val="visible"/>
                                      </p:to>
                                    </p:set>
                                    <p:anim calcmode="lin" valueType="num">
                                      <p:cBhvr additive="base">
                                        <p:cTn id="18" dur="500" fill="hold"/>
                                        <p:tgtEl>
                                          <p:spTgt spid="43010">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301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build="p"/>
      <p:bldP spid="430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BAA3B330-336E-4E55-B426-18FBE0D0ED88}"/>
              </a:ext>
            </a:extLst>
          </p:cNvPr>
          <p:cNvSpPr>
            <a:spLocks noGrp="1" noChangeArrowheads="1"/>
          </p:cNvSpPr>
          <p:nvPr>
            <p:ph type="title" idx="4294967295"/>
          </p:nvPr>
        </p:nvSpPr>
        <p:spPr>
          <a:xfrm>
            <a:off x="1524000" y="714375"/>
            <a:ext cx="7772400" cy="1143000"/>
          </a:xfrm>
        </p:spPr>
        <p:txBody>
          <a:bodyPr/>
          <a:lstStyle/>
          <a:p>
            <a:pPr algn="l" eaLnBrk="1" hangingPunct="1"/>
            <a:r>
              <a:rPr lang="en-US" altLang="zh-CN" sz="3200" b="1" u="sng" dirty="0">
                <a:solidFill>
                  <a:srgbClr val="FF0000"/>
                </a:solidFill>
                <a:ea typeface="隶书" panose="02010509060101010101" pitchFamily="49" charset="-122"/>
              </a:rPr>
              <a:t>3.</a:t>
            </a:r>
            <a:r>
              <a:rPr lang="zh-CN" altLang="en-US" sz="3200" b="1" u="sng" dirty="0">
                <a:solidFill>
                  <a:srgbClr val="FF0000"/>
                </a:solidFill>
                <a:ea typeface="隶书" panose="02010509060101010101" pitchFamily="49" charset="-122"/>
              </a:rPr>
              <a:t>“比兴”</a:t>
            </a:r>
            <a:r>
              <a:rPr lang="zh-CN" altLang="en-US" sz="3200" b="1" u="sng" dirty="0">
                <a:solidFill>
                  <a:srgbClr val="FF0000"/>
                </a:solidFill>
                <a:latin typeface="Times New Roman" panose="02020603050405020304" pitchFamily="18" charset="0"/>
              </a:rPr>
              <a:t>手法的运用。</a:t>
            </a:r>
            <a:endParaRPr lang="zh-CN" altLang="en-US" sz="3200" b="1" u="sng" dirty="0">
              <a:solidFill>
                <a:srgbClr val="FF0000"/>
              </a:solidFill>
              <a:ea typeface="隶书" panose="02010509060101010101" pitchFamily="49" charset="-122"/>
            </a:endParaRPr>
          </a:p>
        </p:txBody>
      </p:sp>
      <p:sp>
        <p:nvSpPr>
          <p:cNvPr id="44035" name="Text Box 9">
            <a:extLst>
              <a:ext uri="{FF2B5EF4-FFF2-40B4-BE49-F238E27FC236}">
                <a16:creationId xmlns:a16="http://schemas.microsoft.com/office/drawing/2014/main" id="{9CF339B6-B7F4-4C0D-9188-E228B9FCE19D}"/>
              </a:ext>
            </a:extLst>
          </p:cNvPr>
          <p:cNvSpPr txBox="1">
            <a:spLocks noChangeArrowheads="1"/>
          </p:cNvSpPr>
          <p:nvPr/>
        </p:nvSpPr>
        <p:spPr bwMode="auto">
          <a:xfrm>
            <a:off x="1952624" y="2571750"/>
            <a:ext cx="898310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457200" indent="-457200" fontAlgn="base">
              <a:spcBef>
                <a:spcPct val="50000"/>
              </a:spcBef>
              <a:spcAft>
                <a:spcPct val="0"/>
              </a:spcAft>
              <a:buClr>
                <a:srgbClr val="808080"/>
              </a:buClr>
              <a:buFont typeface="Wingdings" panose="05000000000000000000" pitchFamily="2" charset="2"/>
              <a:buChar char="l"/>
            </a:pPr>
            <a:r>
              <a:rPr lang="zh-CN" altLang="en-US" sz="2800" b="1" dirty="0">
                <a:latin typeface="Times New Roman" panose="02020603050405020304" pitchFamily="18" charset="0"/>
                <a:ea typeface="黑体" panose="02010609060101010101" pitchFamily="49" charset="-122"/>
              </a:rPr>
              <a:t>“譬如朝露，去日苦多”喻人生短促。</a:t>
            </a:r>
          </a:p>
          <a:p>
            <a:pPr marL="457200" indent="-457200" fontAlgn="base">
              <a:spcBef>
                <a:spcPct val="50000"/>
              </a:spcBef>
              <a:spcAft>
                <a:spcPct val="0"/>
              </a:spcAft>
              <a:buClr>
                <a:srgbClr val="808080"/>
              </a:buClr>
              <a:buFont typeface="Wingdings" panose="05000000000000000000" pitchFamily="2" charset="2"/>
              <a:buChar char="l"/>
            </a:pPr>
            <a:r>
              <a:rPr lang="zh-CN" altLang="en-US" sz="2800" b="1" dirty="0">
                <a:latin typeface="Times New Roman" panose="02020603050405020304" pitchFamily="18" charset="0"/>
                <a:ea typeface="黑体" panose="02010609060101010101" pitchFamily="49" charset="-122"/>
              </a:rPr>
              <a:t>“乌鹊南飞，绕树三匝”比贤士们还没有归宿。</a:t>
            </a:r>
          </a:p>
          <a:p>
            <a:pPr marL="457200" indent="-457200" fontAlgn="base">
              <a:spcBef>
                <a:spcPct val="50000"/>
              </a:spcBef>
              <a:spcAft>
                <a:spcPct val="0"/>
              </a:spcAft>
              <a:buClr>
                <a:srgbClr val="808080"/>
              </a:buClr>
              <a:buFont typeface="Wingdings" panose="05000000000000000000" pitchFamily="2" charset="2"/>
              <a:buChar char="l"/>
            </a:pPr>
            <a:r>
              <a:rPr lang="zh-CN" altLang="en-US" sz="2800" b="1" dirty="0">
                <a:latin typeface="Times New Roman" panose="02020603050405020304" pitchFamily="18" charset="0"/>
                <a:ea typeface="黑体" panose="02010609060101010101" pitchFamily="49" charset="-122"/>
              </a:rPr>
              <a:t>“山不厌高，海不厌深”喻用人要“多多益善”等。</a:t>
            </a:r>
          </a:p>
        </p:txBody>
      </p:sp>
    </p:spTree>
    <p:extLst>
      <p:ext uri="{BB962C8B-B14F-4D97-AF65-F5344CB8AC3E}">
        <p14:creationId xmlns:p14="http://schemas.microsoft.com/office/powerpoint/2010/main" val="32419252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 calcmode="lin" valueType="num">
                                      <p:cBhvr additive="base">
                                        <p:cTn id="7" dur="500" fill="hold"/>
                                        <p:tgtEl>
                                          <p:spTgt spid="4403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0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4035">
                                            <p:txEl>
                                              <p:pRg st="1" end="1"/>
                                            </p:txEl>
                                          </p:spTgt>
                                        </p:tgtEl>
                                        <p:attrNameLst>
                                          <p:attrName>style.visibility</p:attrName>
                                        </p:attrNameLst>
                                      </p:cBhvr>
                                      <p:to>
                                        <p:strVal val="visible"/>
                                      </p:to>
                                    </p:set>
                                    <p:anim calcmode="lin" valueType="num">
                                      <p:cBhvr additive="base">
                                        <p:cTn id="13" dur="500" fill="hold"/>
                                        <p:tgtEl>
                                          <p:spTgt spid="4403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403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4035">
                                            <p:txEl>
                                              <p:pRg st="2" end="2"/>
                                            </p:txEl>
                                          </p:spTgt>
                                        </p:tgtEl>
                                        <p:attrNameLst>
                                          <p:attrName>style.visibility</p:attrName>
                                        </p:attrNameLst>
                                      </p:cBhvr>
                                      <p:to>
                                        <p:strVal val="visible"/>
                                      </p:to>
                                    </p:set>
                                    <p:anim calcmode="lin" valueType="num">
                                      <p:cBhvr additive="base">
                                        <p:cTn id="19" dur="500" fill="hold"/>
                                        <p:tgtEl>
                                          <p:spTgt spid="4403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403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709</TotalTime>
  <Words>1286</Words>
  <Application>Microsoft Office PowerPoint</Application>
  <PresentationFormat>宽屏</PresentationFormat>
  <Paragraphs>95</Paragraphs>
  <Slides>23</Slides>
  <Notes>11</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等线</vt:lpstr>
      <vt:lpstr>黑体</vt:lpstr>
      <vt:lpstr>华文琥珀</vt:lpstr>
      <vt:lpstr>华文新魏</vt:lpstr>
      <vt:lpstr>华文行楷</vt:lpstr>
      <vt:lpstr>楷体</vt:lpstr>
      <vt:lpstr>隶书</vt:lpstr>
      <vt:lpstr>宋体</vt:lpstr>
      <vt:lpstr>幼圆</vt:lpstr>
      <vt:lpstr>Arial</vt:lpstr>
      <vt:lpstr>Times New Roman</vt:lpstr>
      <vt:lpstr>Wingdings</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3.“比兴”手法的运用。</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zhao</dc:creator>
  <cp:lastModifiedBy>zhao</cp:lastModifiedBy>
  <cp:revision>38</cp:revision>
  <dcterms:created xsi:type="dcterms:W3CDTF">2017-11-30T01:18:25Z</dcterms:created>
  <dcterms:modified xsi:type="dcterms:W3CDTF">2021-01-14T08:38:36Z</dcterms:modified>
</cp:coreProperties>
</file>