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708" r:id="rId3"/>
    <p:sldMasterId id="2147483756" r:id="rId4"/>
    <p:sldMasterId id="2147483780" r:id="rId5"/>
    <p:sldMasterId id="2147483792" r:id="rId6"/>
    <p:sldMasterId id="2147483804" r:id="rId7"/>
    <p:sldMasterId id="2147483816" r:id="rId8"/>
    <p:sldMasterId id="2147483840" r:id="rId9"/>
    <p:sldMasterId id="2147483852" r:id="rId10"/>
    <p:sldMasterId id="2147483864" r:id="rId11"/>
  </p:sldMasterIdLst>
  <p:notesMasterIdLst>
    <p:notesMasterId r:id="rId36"/>
  </p:notesMasterIdLst>
  <p:sldIdLst>
    <p:sldId id="257" r:id="rId12"/>
    <p:sldId id="268" r:id="rId13"/>
    <p:sldId id="313" r:id="rId14"/>
    <p:sldId id="259" r:id="rId15"/>
    <p:sldId id="273" r:id="rId16"/>
    <p:sldId id="296" r:id="rId17"/>
    <p:sldId id="301" r:id="rId18"/>
    <p:sldId id="300" r:id="rId19"/>
    <p:sldId id="289" r:id="rId20"/>
    <p:sldId id="281" r:id="rId21"/>
    <p:sldId id="283" r:id="rId22"/>
    <p:sldId id="282" r:id="rId23"/>
    <p:sldId id="291" r:id="rId24"/>
    <p:sldId id="292" r:id="rId25"/>
    <p:sldId id="293" r:id="rId26"/>
    <p:sldId id="294" r:id="rId27"/>
    <p:sldId id="278" r:id="rId28"/>
    <p:sldId id="290" r:id="rId29"/>
    <p:sldId id="303" r:id="rId30"/>
    <p:sldId id="304" r:id="rId31"/>
    <p:sldId id="305" r:id="rId32"/>
    <p:sldId id="306" r:id="rId33"/>
    <p:sldId id="307" r:id="rId34"/>
    <p:sldId id="308" r:id="rId3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087" autoAdjust="0"/>
  </p:normalViewPr>
  <p:slideViewPr>
    <p:cSldViewPr snapToGrid="0">
      <p:cViewPr varScale="1">
        <p:scale>
          <a:sx n="70" d="100"/>
          <a:sy n="70" d="100"/>
        </p:scale>
        <p:origin x="512" y="3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ink/ink1.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6:58:17.61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8091 2082 0,'-29'0'16,"1"0"-1,-1 0 1,0 0-16,0 0 16,0 0 31,0 0-47,29 29 15,-29-29-15,0 28 16,29 1-16,-29 0 15,0 0-15,29 29 16,-57 0-16,28 28 16,0-28-1,0 0-15,29 29 16,-29 28-16,0-28 16,29 29-16,-29 28 15,29-57-15,0 0 16,0 28-16,0-28 15,-29-29-15,29 0 16,0-29-16,0 29 16,0-1-1,0 1-15,0 0 16,0-29-16,0 0 16,0 0-16,29-29 0,-29 29 15,29-29 1,0 0-1,-29 28-15,58 1 16,29-29-16,-1 29 0,-28 0 16,0-29-16,-29 0 15,0 0-15,28 0 16,1 0 0,0 0-16,0 0 0,0 0 15,-29 0-15,-1-29 16,59-29-16,-58 1 15,58-1-15,-58 29 16,-1 0-16,1 0 16,29 0-1,-29 29-15,0 0 16,29-29-16,-29 0 31,0 29-31,-29-28 16,0-1-16,28 0 15,1 0 1,0 0 0,-29 0-16,29 0 15,-29-58-15,29 30 16,-29-30-16,29 0 16,-29-29-16,29 59 15,-29 28-15,0 0 16,0 0-16,0 0 15,0 0-15,0-29 16,0-28-16,0 57 16,0 0-1,0 0 1,-29 0-16,0 0 16,29 0-16,-29 0 15,29 0-15,-58 0 16,29 29-16,29-29 15,-28 1-15,-1 28 16,0-29-16,-29 0 16,29 0-1,-29 29-15,29-29 16,0 29-16,-28-29 16,28 29-16,-29-29 15,29 0-15,0 29 63,0 0-32</inkml:trace>
</inkml:ink>
</file>

<file path=ppt/ink/ink2.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6:58:19.21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13379 2313 0,'-29'0'79,"-28"0"-64,28 0 1,0 0-16,0-29 15,-29 29 1,-86 0-16,28 0 16,-57 0-16,-58 0 15,-1 0-15,117 0 16,-1 0-16,58 0 16,30 0-16,-1 0 31,0 0-31,0 0 31,0 0-31,0 29 16,0 0-1,-29 0-15,29 28 16,-57 1-16,28 0 0,-29 58 16,1-58-16,28-1 15,-29 30 1,0 0-16,30-29 15,57-29-15,-58 28 0,29 1 16,0 0-16,0 0 16,0 0-16,29-29 15,-29-29-15,29 28 16,0 1-16,0 29 16,0 29-1,0-29-15,0 0 16,0 28-1,29-28-15,0-29 0,0 29 16,0-29-16,0 0 16,0-1-16,0 30 15,28-29-15,30 0 16,0 0-16,28 0 16,-28 0-16,0-29 15,57 0-15,-86 0 16,58-29-16,-1-29 15,-57 29-15,29-29 16,-29 29-16,-30 29 16,30-28-16,-29 28 15,29 0 1,-29-29-16,29 0 16,-1 0-16,1-29 15,0-29-15,29 30 16,-87 28-16,29 29 15,-1-29-15,1 0 16,-29-29-16,29 29 16,-29-58-16,29 30 15,0-30-15,-29 0 16,29 29-16,-29-28 16,29-1-16,-29 58 15,0 0-15,0 0 16,0 0 46,0 0-46,0 0 78,0 0-63</inkml:trace>
</inkml:ink>
</file>

<file path=ppt/ink/ink3.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0:20.5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6907 12777 0,'28'0'109,"30"29"-109,29 58 16,-29-58-16,28 29 16,-57-58-16,29 29 15,0 28-15,0-28 16,-29 0-16,0 0 16,28 0-16,-28-29 15,0 0-15,0 0 16,0 0-1,0 0-15,0 0 32,0 0-17,-1 0 1,1 0 46,-29-29-46,0 0 0,0 0-1,29 29-15,-29-29 16,29 1 0,0 28 15,-29-29-31,29 29 15,-29-29-15,29 29 16,-29-29 0,29 29-16,-29-29 15,0 0 1,29 29-16,0-29 16,-1 0 15,1 0 16,-29 0-32,0 0-15,0 1 16,29 28 0,-29-29 15,0 0-31,0-29 15,29 0-15,-29 0 16,0 0 0,29 1-16,-29-30 0,0 29 15,0 0-15,0 29 16,0-28-16,0-1 16,0 29-16,0-29 15,0 29-15,0 0 16,0 0-16,0-28 15,0 28-15,0-29 16,0 29 0,0-29-16,0 0 15,0 29-15,0 0 16,0 1 0,0-1-1,0 0 32,0 0-31,0 0-1,29 0 17,0 29-32,86-58 15,-28 29-15,0 0 16,28 29-16,-86 0 15,0 0-15,29 0 16,-29 0 0,58 0-16,-1 0 15,59 0-15,-59 0 16,1 0-16,-29 0 16,-29 0-16,0 0 15,0 0 1,-1 0 15,1 0-15,0 0-1,0 0 1,-29-29 140</inkml:trace>
</inkml:ink>
</file>

<file path=ppt/ink/ink4.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2:50.27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3063 5117 0,'0'29'78,"0"0"-62,29-29-16,29 29 15,29-29-15,-1 0 16,-28 0-16,29 0 15,0 0-15,57 0 16,-86 0-16,0 0 16,-58 29-1,29-29-15,-1 0 16,1 0 0,0 0-16,29 0 15,-29 0-15,0 0 16,29 0-1,-29 28-15,57 1 16,-28 29-16,0-29 16,0 0-16,-30-29 15,1 29-15,0-29 16,29 0 0,0 0-16,-29-29 15,0 29 1,0 0-16,-29-29 78,0 0-62,0 0-1,0 0-15,0 0 16,0 1-1,0-30-15,0 0 0,-29 0 16,29 0 0,-29 0-16,29-28 0,-29-59 15,0 87 1,0-57-16,29-30 0,0 87 16,-29-28-16,29-1 15,0-29-15,0 87 16,0-86-16,0 86 15,0 0 1,0 0 31,0 0-31,0 0-1,0 0-15,0 0 16,0 1-1,0-30 1,0 29-16,0 0 16,0 0-16,0 0 31,29 0 63,29 29-94,29 0 15,-1 0-15,88 0 16,28 0-16,-115 0 16,173 58-16,115-29 15,-144 0-15,-57-29 16,57 0-16,-86 0 15,28 0-15,58 0 16,-144 0-16,-1 0 16,-28 0-16,29 0 15,-58 0-15,29 0 16,-1 58-16,1-58 16,0 0-16,0 29 15,-29-29 1,0 0 15,-1 0-15,1 0 46,-29 28-46</inkml:trace>
</inkml:ink>
</file>

<file path=ppt/ink/ink5.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2:53.0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7167 6707 0,'29'0'157,"57"0"-157,30 0 15,-29 0-15,28 0 0,-28 0 16,-29 0-16,-30 0 15,1 0-15,0 0 32,0 0-32,0 0 15,29 0-15,0 0 16,-1 0-16,-57-29 16,29 29-16,0 0 62,0 0-46,0 0-1,0 0 1,0 0-16,-29-29 156,0 0-140,0-29-16,0 0 15,0 30-15,0-1 16,0 0-16,0 0 16,0-29-16,0 29 15,0 0 1,0 0 0,0 0-1,0 0 1,0-28-1,0 28-15,0 0 16,0 0 0,0 0-1,0 0-15,29-29 16,-29 29-16,0-28 16,29-1-16,-29 0 15,57-29-15,-57 1 16,29 28-16,-29 0 15,29 0-15,-29 29 16,0-29-16,0 29 16,29 29 93,0 0-93,0 0-16,58 0 15,28 0-15,30 0 16,-30 0-16,1 0 0,-1 0 16,-57 0-16,0 0 15,29 0 1,-58 0-16,-1 0 15,1 0-15,0 0 32,0 0-17,0 0-15,0 0 16,0 0 0,0 0-1,0 0 1,0 0-16,28 0 15,-28 0 1,0 0 15</inkml:trace>
</inkml:ink>
</file>

<file path=ppt/ink/ink6.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2:55.50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1676 8065 0,'87'0'110,"86"0"-110,-57 0 15,57 0-15,-115 0 16,173 0-16,-144 0 16,-29 0-16,0 0 15,-58-86 204,0 28-203,0-29-16,0 29 15,0 1-15,0 28 16,0-29-16,0 29 16,0-29-16,0 0 15,0 29 1,0 0 15,0-28 0,0 28-31,0 0 16,28-29 0,1 29-16,0 0 15,0 0-15,-29 0 16,29 29-16,-29-28 15,0-1 1,29 0-16,0 0 16,-29 0-16,29 29 15,-29-29-15,29 29 16,0 0 15,-29-29-15,28 29-1,-28-29 1,29 0-16,0 29 16,0 0-16,0-29 15,0 29 1,0 0 0,0 0-1,-29-29 1,29 29-1,28 0 1,30 0 0,0 0-16,28 0 15,-28 0-15,29 0 16,-59 0-16,1 0 16,-29 0-16,0 0 15,58 0-15,-29 0 16,-1 0-16,30 0 15,-58 0-15,-29 29 16,29-29-16</inkml:trace>
</inkml:ink>
</file>

<file path=ppt/ink/ink7.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3:01.39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4450 9626 0,'29'0'94,"29"0"-78,0 0-16,0 0 15,28 0-15,-28 0 16,29 0-16,0 0 16,57-57-16,-57 57 15,-1 0-15,1-29 16,29 29-16,-59 0 15,1 0 1,0 0-16,0 0 16,0 0-16,-29 0 15,-1 0-15,-28-29 203,0-29-203,0 29 16,0-87-16,0 59 16,0 28-16,0-29 15,0 29-15,0-29 16,0 29-16,0 0 0,0 0 16,0 1-1,0-1 1,0 0-1,0 0-15,0 0 16,0 0 0,0 0 31,0 0-47,0 0 15,0 0-15,0 1 16,0-1-16,0 0 15,0 0 1,0 0 0,0 0 31,0 0-32,0 0 204,58 29-203,58 0-16,28 0 15,1 0-15,-30 0 16,1 0-16,0 0 15,-59 0-15,1 0 16,-29 0 0,0 0-1,0 0 1,0 0 31,0 0-47,-1 0 15,1 0 1,29 0-16,-29 0 16,0 0-1,0 0-15,0 0 16</inkml:trace>
</inkml:ink>
</file>

<file path=ppt/ink/ink8.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3:08.26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4768 11216 0,'-29'0'31,"29"-57"32,0 28-48,0-29 1,0 29-16,0-29 15,0 0-15,0 0 16,0 30-16,0-88 16,0 58-16,29-29 15,-29 58-15,29-57 16,-29 57-16,0 0 31,0 0 0,0 0-31,29 29 16,-29-29-16,29 29 16,-29-29 15,29 29-31,29-29 16,-29 29-16,28-28 15,30-1-15,-29 0 16,0 29-16,-1 0 15,-28 0-15,0 0 16,29 0 0,-29 0-16,58 0 15,-1 0-15,59 0 16,-30 0-16,30 0 16,-59 0-16,-28 0 15,-29 0 1,0 0 15,-29 29-31,29 0 16,0 28-16,0-28 15,-29 0-15,29 29 16,-29 0-16,0 0 16,29-1-1,-29-28-15,0 0 16,0 29-16,0-29 15,0 0-15,0 0 32,0 0-17,0 0-15,0-1 16,-29 30-16,29-29 16,-29-29-16,0 29 15,29 0-15,-29 0 16,-29 0-16,29 0 15,-29 0-15,30-29 16,-30 29-16,0-1 16,0-28-16,-28 29 15,28 0-15,0 0 16,-29-29-16,29 29 16,1-29-16,-30 29 15,-29-29-15,1 29 16,-1-29-16,30 0 15,28 29-15,29-29 16,0 0 0,-29 0-1,29 0-15,-29-58 16,-28 29-16,57 0 16,-29 0-16,29 29 15,29-29 1,-29 0-16,0-28 15,29 28 1,0-29-16,-29 0 16,29-58-1,-28 59 1,28-1-16,0 0 16,0-29-16,0 29 15,0 1-15,0 28 16,0-29-16,0 29 15,0 0-15,0 0 16,0 0 0,0 0-16,0 1 15,0-1-15,28 0 16,1 29-16,0-29 16,0 29-16,-29-29 15,58 0-15,-29 29 16,-29-29-16,29 29 15,29 0-15,-30 0 16,1 0-16,0 0 16,29 0-16,0 0 15,0 0 1,28 0-16,-28 29 0,58-29 16,-87 29-1,-1-29-15,30 29 16,0 0-16,-58 0 15,29 0-15,0-1 16,0-28-16,-29 29 16,29 29-1,0 0-15,-1 0 16,-28-29-16,0 28 0,29 1 16,0-29-16,-29 0 15,0 0-15,0 29 31,0-29-31,0 0 0,0 0 16,0 28-16,0 1 16,0-29-1,0 0-15,-29 0 16,0 0-16,1 29 16,-1-29-1,29-1-15,-29 1 16,0 0-16,-29-29 15,29 29-15,0-29 16,0 0 15,0 0-31,1 0 16,-1 29-16,0-29 16,-29 0-16,29 0 31,0 0 16,0 0-16,0 0 0,29-29-15,-28-29-16,28 1 15,0 28-15,-29-29 16,29 29-16,-29 0 16,29 0-16,0 0 15,0 0-15,0 0 16,0-28-16,0 28 16,0 0-1,0 0-15,0 0 16,0 0-1,0 0 1,0 0 0,0 0-1,0 0-15,0 0 16,0 1 0,0-1-16,29 29 15,0 0-15,-1-29 16,1 29-16,0 0 15,0 0 1,29 0-16,0 0 0,-29 0 16,-1 0-1,1 0-15,-29 29 32,29 0-32,0-29 0,0 57 15,-29-28-15,29 0 16,0-29-1,0 29 1,-29 0-16,0 0 0,0 0 16,29 0-1,0 0 17,-29 0-17,0-1 1,0 1-1,0 0-15,0 0 16,0 0 78,-29-29-79,29 29 95,-29-29-110,-29 29 15,0-29-15,29 0 16,-29 0-16,30 0 16,-1 0-1,0 0-15,0 0 16,0 0-16,0 0 16,0 0-1,0 0 63,29-29-62,0 0 15,0 0-31,0 0 16,0 0-16,0-28 15,0 28-15,0 0 16,0 0 0,0-29-16,0 29 15,0 0-15,0 0 16,0 0 0,0 0-1,0 1-15,29 28 16,0-29-1,0 29 1,0 0 0,0-29-16,0 29 15</inkml:trace>
</inkml:ink>
</file>

<file path=ppt/ink/ink9.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3:10.05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4797 11477 0,'29'0'125,"87"0"-125,-1 0 16,30 0-16,57 0 16,-58 0-16,174 0 15,-289 0-15,145 0 16,86 0-16,-231 0 16,28 0-16,1 0 0,0 0 15,-29 0 1,29 0-16,-29 0 15,-1 0 1,1 0 0,0 0-16,29 0 15,0 0-15,-29 0 16,28 0-16,-28 0 16,0 0 15,-29-58 78,0 0-93,0-29-16,0 29 15,0 1-15,0-1 16,0 0-16,0 29 16,0-29-16,0 0 15,0 1-15,0 28 16,0-29 0,0 0-16,0 0 15,0 0-15,0 1 16,0-1-16,0 29 15,0 0-15,0 0 16,0 0-16,0 0 16,0 0-16,0 0 15,29 1 1,-29-1 0,0 0-1,0 0 1,0 0-16,0 0 15,0 0 17,0 0-32,0 0 15,0 0-15,0 0 16,0 1 0,29 28-16,0 0 46,0 0-30,86-58-16,-28 58 16,29 0-16,115 0 15,-87 0-15,1 0 16,-30 0-16,-28 0 16,-58 0-16,29 0 15,-29 29 1,57-29-16,-28 0 15,29 29-15,28-29 16,-57 28-16,-29-28 16,0 0-16,-29 29 47</inkml:trace>
</inkml:ink>
</file>

<file path=ppt/ink/ink10.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3:15.5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1763 12777 0,'29'0'78,"58"0"-62,-1 0-16,30 0 0,28 0 15,-28 0-15,28 0 16,-57 0-16,58 0 16,-59 0-16,1 0 15,-29 0-15,28 0 16,-28 0-16,0 0 16,0 0-16,29 0 15,-30 0-15,-28 0 16,0 0-1,0-29 1,-29 1 125,0-30-126,0 29-15,0-58 16,0 29-16,0-28 16,0-1-16,0 29 15,0 0-15,0 0 16,0 1-16,0 28 15,0-29-15,-29 29 16,29 0 15,0 0-15,0-29-16,0 1 16,0-1-16,0 0 15,0 29 1,0 0 62,29 29 63,58 0-141,-1 0 15,88 0 1,173 0-16,-174 0 15,87 0-15,-87 0 16,-86 0-16,0 0 0,-1 0 16,-57 29-1,0-29-15,29 0 16,-29 0-16,0 0 16,0 0-16,0 0 0,28 29 15,30-29-15,-29 0 16,29 0-1,28 0-15,-57 0 0,0 0 16,-29 0-16,0 29 16,28-29-16,1 0 15,0 0-15,29 29 16,-1-29-16,-28 0 16,87 0-16,-30 29 15,87-29-15,-144 0 16,58 0-16,-30 0 15,1 0-15,-58 0 16,29 29-16,0-29 16,-29 0-16,-1 0 15,59 0-15,-58 0 16,29 0-16,0 0 16,-1 0-16,-28 0 15,29 0-15,-29 0 16,0 0-16,0 0 15,29 0 1,-30 0-16,1 0 16,29 0-16,-29 0 15,0 0 1,0 0 0,0 0-16,0 0 15,0 0 1,-1 0-1,1 0 1,0 0-16,29 0 16,-29 0-16,29 0 15,-29 0-15,0 0 16,-1 0 953,30 0-954,-29 0 1,0 0-16,0 0 16,0 0-16,0 0 15,0 0 1</inkml:trace>
</inkml:ink>
</file>

<file path=ppt/ink/ink11.xml><?xml version="1.0" encoding="utf-8"?>
<inkml:ink xmlns:inkml="http://www.w3.org/2003/InkML">
  <inkml:definitions>
    <inkml:context xml:id="ctx0">
      <inkml:inkSource xml:id="inkSrc0">
        <inkml:traceFormat>
          <inkml:channel name="X" type="integer" max="4416" units="cm"/>
          <inkml:channel name="Y" type="integer" max="1152" units="cm"/>
          <inkml:channel name="T" type="integer" max="2.14748E9" units="dev"/>
        </inkml:traceFormat>
        <inkml:channelProperties>
          <inkml:channelProperty channel="X" name="resolution" value="150.20409" units="1/cm"/>
          <inkml:channelProperty channel="Y" name="resolution" value="69.81818" units="1/cm"/>
          <inkml:channelProperty channel="T" name="resolution" value="1" units="1/dev"/>
        </inkml:channelProperties>
      </inkml:inkSource>
      <inkml:timestamp xml:id="ts0" timeString="2019-12-23T07:03:23.9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1474 14541 0,'58'0'31,"86"0"-31,-28 0 16,28 0-16,-57 0 15,29 0-15,-30 0 16,59 0-16,-87 0 15,57 0-15,1 0 16,-30 0-16,1 0 16,0 0-16,-29 0 15,-29 0-15,-1 0 16,1 0-16,29 0 16,-29 0-1,29 0-15,29 0 16,86 0-16,-86 0 15,86 0-15,116 0 16,-145 0-16,-28 0 16,-87 0-16,58 0 15,-59 0-15,30 29 16,0-29-16,0 0 16,29 29-16,-30-29 15,59 0-15,173 0 16,-174 0-16,-86 0 15,116 0-15,-87 0 16,-29 0 0,-1 0-16,1 0 31,0 0 31,0 0-30,0 0-17,-29-29 63,0 0-62,29 29-16,-29-29 16,0 0-16,0 0 15,0 0 1,0 0-16,0 0 16,0 0-1,29 0 1,-29 1-1,0-1 1,0 0-16,0-29 16,0 29-1,29 0-15,-29 0 16,0 0-16,0-29 16,0 30-1,0-1-15,0 0 16,0 0-16,0 0 15,0 0-15,0 0 16,0 0-16,0-29 16,0 1-16,-29-1 15,29 0-15,-29 29 16,29-29-16,-29 58 16,29-29-16,0 0 15,0 1-15,-29 28 16,29-29-16,-29 0 94,29 0-63,58 29 47,0 0-62,86 0-16,-57 0 15,86 0-15,-57 0 16,115 0-16,116 0 15,-260 0-15,173 0 16,-29 0-16,29 0 16,-87 0-16,58 0 15,1 0-15,-59 0 16,-29 0-16,30 29 16,-1-29-16,1 0 15,28 0-15,-115 0 16,86 0-16,-57 0 15,-30 0-15,30 0 16,-30 0-16,-28 0 16,-29 0-16,0 0 15,0 0-15,29 0 16,28 0-16,30 0 16,0 0-16,57 0 15,-29 0-15,30 0 16,-59 0-16,30 0 15,-58 0-15,-1 0 16,-28 0-16,-29 0 16,0 0-16,0 0 15,0 0-15,57 0 16,-28 0 0,29 0-16,-29 0 15,-1 0-15,1 0 16,-29 0-16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6FF5C-BA90-4815-A1AD-34D50D867B8E}" type="datetimeFigureOut">
              <a:rPr lang="zh-CN" altLang="en-US" smtClean="0"/>
              <a:t>2020-01-14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D4824E-2B82-4916-BAAA-75991535B1A3}" type="slidenum">
              <a:rPr lang="zh-CN" altLang="en-US" smtClean="0"/>
              <a:t>‹#›</a:t>
            </a:fld>
            <a:endParaRPr lang="zh-CN" altLang="en-US"/>
          </a:p>
        </p:txBody>
      </p:sp>
    </p:spTree>
    <p:extLst>
      <p:ext uri="{BB962C8B-B14F-4D97-AF65-F5344CB8AC3E}">
        <p14:creationId xmlns:p14="http://schemas.microsoft.com/office/powerpoint/2010/main" val="937700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何为逍遥，说来容易实在太难。是一种人生观。外在物质世界、内在的精神世界，马克思说人是世界的关系总和。外是否能自由，内在精神心灵的绝对自由。庄子以他哲人的敏捷发现了一可怕的现象，人类心灵世界不知何时开始遍布罗网，心灵无法起飞了。板书逍遥自由，精神心灵。是什么？庄子用了一个字，待，用依靠凭借。</a:t>
            </a:r>
            <a:endParaRPr lang="zh-CN" altLang="en-US" dirty="0"/>
          </a:p>
        </p:txBody>
      </p:sp>
      <p:sp>
        <p:nvSpPr>
          <p:cNvPr id="4" name="灯片编号占位符 3"/>
          <p:cNvSpPr>
            <a:spLocks noGrp="1"/>
          </p:cNvSpPr>
          <p:nvPr>
            <p:ph type="sldNum" sz="quarter" idx="10"/>
          </p:nvPr>
        </p:nvSpPr>
        <p:spPr/>
        <p:txBody>
          <a:bodyPr/>
          <a:lstStyle/>
          <a:p>
            <a:fld id="{B6D4824E-2B82-4916-BAAA-75991535B1A3}" type="slidenum">
              <a:rPr lang="zh-CN" altLang="en-US" smtClean="0"/>
              <a:t>3</a:t>
            </a:fld>
            <a:endParaRPr lang="zh-CN" altLang="en-US"/>
          </a:p>
        </p:txBody>
      </p:sp>
    </p:spTree>
    <p:extLst>
      <p:ext uri="{BB962C8B-B14F-4D97-AF65-F5344CB8AC3E}">
        <p14:creationId xmlns:p14="http://schemas.microsoft.com/office/powerpoint/2010/main" val="2486181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6D4824E-2B82-4916-BAAA-75991535B1A3}" type="slidenum">
              <a:rPr lang="zh-CN" altLang="en-US" smtClean="0"/>
              <a:t>6</a:t>
            </a:fld>
            <a:endParaRPr lang="zh-CN" altLang="en-US"/>
          </a:p>
        </p:txBody>
      </p:sp>
    </p:spTree>
    <p:extLst>
      <p:ext uri="{BB962C8B-B14F-4D97-AF65-F5344CB8AC3E}">
        <p14:creationId xmlns:p14="http://schemas.microsoft.com/office/powerpoint/2010/main" val="2719229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从这一类形象上去感受</a:t>
            </a:r>
            <a:r>
              <a:rPr lang="zh-CN" altLang="en-US" dirty="0" smtClean="0">
                <a:solidFill>
                  <a:srgbClr val="FF0000"/>
                </a:solidFill>
              </a:rPr>
              <a:t>精神世界面临的困境，束缚。</a:t>
            </a:r>
            <a:endParaRPr lang="en-US" altLang="zh-CN" dirty="0" smtClean="0">
              <a:solidFill>
                <a:srgbClr val="FF0000"/>
              </a:solidFill>
            </a:endParaRPr>
          </a:p>
          <a:p>
            <a:r>
              <a:rPr lang="zh-CN" altLang="en-US" dirty="0" smtClean="0"/>
              <a:t>给 同学们一个任务，小大之便，试试能否从这段告诉我们，   精炼语言用一句话把你的收获与启发。先读，生</a:t>
            </a:r>
            <a:r>
              <a:rPr lang="en-US" altLang="zh-CN" dirty="0" smtClean="0"/>
              <a:t>2</a:t>
            </a:r>
            <a:endParaRPr lang="zh-CN" altLang="en-US" dirty="0"/>
          </a:p>
        </p:txBody>
      </p:sp>
      <p:sp>
        <p:nvSpPr>
          <p:cNvPr id="4" name="灯片编号占位符 3"/>
          <p:cNvSpPr>
            <a:spLocks noGrp="1"/>
          </p:cNvSpPr>
          <p:nvPr>
            <p:ph type="sldNum" sz="quarter" idx="10"/>
          </p:nvPr>
        </p:nvSpPr>
        <p:spPr/>
        <p:txBody>
          <a:bodyPr/>
          <a:lstStyle/>
          <a:p>
            <a:fld id="{B6D4824E-2B82-4916-BAAA-75991535B1A3}"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2828587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B6D4824E-2B82-4916-BAAA-75991535B1A3}"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4189489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ChangeArrowheads="1" noTextEdit="1"/>
          </p:cNvSpPr>
          <p:nvPr>
            <p:ph type="sldImg" idx="4294967295"/>
          </p:nvPr>
        </p:nvSpPr>
        <p:spPr>
          <a:ln/>
        </p:spPr>
      </p:sp>
      <p:sp>
        <p:nvSpPr>
          <p:cNvPr id="41986" name="备注占位符 2"/>
          <p:cNvSpPr>
            <a:spLocks noGrp="1" noChangeArrowheads="1"/>
          </p:cNvSpPr>
          <p:nvPr>
            <p:ph type="body"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eaLnBrk="1" hangingPunct="1"/>
            <a:endParaRPr lang="zh-CN" altLang="en-US" smtClean="0"/>
          </a:p>
        </p:txBody>
      </p:sp>
      <p:sp>
        <p:nvSpPr>
          <p:cNvPr id="41987"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fld id="{7C898B9C-C439-410C-97F8-B51C68086002}" type="slidenum">
              <a:rPr lang="zh-CN" altLang="en-US" u="sng" smtClean="0">
                <a:solidFill>
                  <a:srgbClr val="000000"/>
                </a:solidFill>
                <a:ea typeface="华文中宋" panose="02010600040101010101" pitchFamily="2" charset="-122"/>
              </a:rPr>
              <a:pPr/>
              <a:t>13</a:t>
            </a:fld>
            <a:endParaRPr lang="zh-CN" altLang="en-US" u="sng" smtClean="0">
              <a:solidFill>
                <a:srgbClr val="000000"/>
              </a:solidFill>
              <a:ea typeface="华文中宋" panose="02010600040101010101" pitchFamily="2" charset="-122"/>
            </a:endParaRPr>
          </a:p>
        </p:txBody>
      </p:sp>
    </p:spTree>
    <p:extLst>
      <p:ext uri="{BB962C8B-B14F-4D97-AF65-F5344CB8AC3E}">
        <p14:creationId xmlns:p14="http://schemas.microsoft.com/office/powerpoint/2010/main" val="3604802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noTextEdit="1"/>
          </p:cNvSpPr>
          <p:nvPr>
            <p:ph type="sldImg" idx="4294967295"/>
          </p:nvPr>
        </p:nvSpPr>
        <p:spPr>
          <a:ln/>
        </p:spPr>
      </p:sp>
      <p:sp>
        <p:nvSpPr>
          <p:cNvPr id="44034" name="备注占位符 2"/>
          <p:cNvSpPr>
            <a:spLocks noGrp="1" noChangeArrowheads="1"/>
          </p:cNvSpPr>
          <p:nvPr>
            <p:ph type="body"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eaLnBrk="1" hangingPunct="1"/>
            <a:endParaRPr lang="zh-CN" altLang="en-US" smtClean="0"/>
          </a:p>
        </p:txBody>
      </p:sp>
      <p:sp>
        <p:nvSpPr>
          <p:cNvPr id="44035"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fld id="{FE96E113-6691-46C6-9B3B-A9CD8784AA85}" type="slidenum">
              <a:rPr lang="zh-CN" altLang="en-US" u="sng" smtClean="0">
                <a:solidFill>
                  <a:srgbClr val="000000"/>
                </a:solidFill>
                <a:ea typeface="华文中宋" panose="02010600040101010101" pitchFamily="2" charset="-122"/>
              </a:rPr>
              <a:pPr/>
              <a:t>14</a:t>
            </a:fld>
            <a:endParaRPr lang="zh-CN" altLang="en-US" u="sng" smtClean="0">
              <a:solidFill>
                <a:srgbClr val="000000"/>
              </a:solidFill>
              <a:ea typeface="华文中宋" panose="02010600040101010101" pitchFamily="2" charset="-122"/>
            </a:endParaRPr>
          </a:p>
        </p:txBody>
      </p:sp>
    </p:spTree>
    <p:extLst>
      <p:ext uri="{BB962C8B-B14F-4D97-AF65-F5344CB8AC3E}">
        <p14:creationId xmlns:p14="http://schemas.microsoft.com/office/powerpoint/2010/main" val="1962808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749045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3040405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1440856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527520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1023169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4087116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614589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3840327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1753960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3023106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717838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77E2200-974B-49DA-B9F7-0BA55BA3F2D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59950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E526CA1-2D0D-4634-8A1E-7D900044BB9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18817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93D4531-6FFF-4074-A781-39204B62DD51}"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84274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F55F85A-E372-4067-B2F0-2A67276E3A11}"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05164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D32D79F-B3F3-497F-9DD1-2E7A117624E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591780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2AAADED-8A98-4EB3-BC2C-0B839F1C73B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77986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345D7FB-60F7-44AA-A9F7-F8EEA0E4203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132393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15BB750-EC6C-4698-8850-8C535948C3D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8775920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A7E79CB-DB33-4AB4-978C-83799F3FD3B2}"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00306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DF47B88-CF4D-462D-B570-589D9313D47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956275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E0C8B82-D6F7-45DF-85D7-500A288A62F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04367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88DA9A-1551-412C-BDDF-D1F2BFBCA10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453970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7A94A7F-DC9B-499F-8B6A-F9A2AB1F53E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379790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FD8CE2B-24D9-4F95-898A-E1B5DA83C72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771419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88559BF-A6B1-4E04-8DDF-EB5EAAC2A6D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944548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40318" y="2505075"/>
            <a:ext cx="5158316"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71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529215F-1A97-4B3A-8457-0AA858B33E2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149661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9832460F-9A35-4637-B20C-C48EE29B65B2}"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78643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CB67308-9678-4744-8CF4-C1559B43F56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852347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4F2C39A-413E-4846-9E2E-79C59B94A04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882494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EAF6549-EDDF-4B41-822A-836DADA7F65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52524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59AD53E-86A9-45AE-9DE8-85AC2D835DB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9117162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BB6C581-4370-478E-99B7-164DEC85A002}"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639237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27211588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26966941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7552297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32534392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29094142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22911469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21406360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1646912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29280950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31745399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32785315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1676503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36742567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17491732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336778110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15736812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31630656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98679829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13507060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145693083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42085226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35349039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38966576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221707947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37982902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152675930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63053044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10559940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34441939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416618640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49614632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359809047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13311823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269248234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203910807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285497962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238806751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347750100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1396693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325749685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202919653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17946219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8226599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25040363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3827236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390924515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37769102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354479526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213650808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127891518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362649608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360814976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143237945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279109868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407495511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142380810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303242081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162764949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47760087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117393553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5476664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226842927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232125198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105142492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131952533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154898303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标题幻灯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8722" name="Rectangle 2"/>
          <p:cNvSpPr>
            <a:spLocks noGrp="1" noChangeArrowheads="1"/>
          </p:cNvSpPr>
          <p:nvPr>
            <p:ph type="ctrTitle"/>
          </p:nvPr>
        </p:nvSpPr>
        <p:spPr>
          <a:xfrm>
            <a:off x="3352800" y="3962400"/>
            <a:ext cx="7518400" cy="1295400"/>
          </a:xfrm>
        </p:spPr>
        <p:txBody>
          <a:bodyPr/>
          <a:lstStyle>
            <a:lvl1pPr>
              <a:lnSpc>
                <a:spcPct val="80000"/>
              </a:lnSpc>
              <a:defRPr sz="4000"/>
            </a:lvl1pPr>
          </a:lstStyle>
          <a:p>
            <a:r>
              <a:rPr lang="zh-CN" altLang="en-US" noProof="1"/>
              <a:t>单击此处编辑母版标题样式</a:t>
            </a:r>
          </a:p>
        </p:txBody>
      </p:sp>
      <p:sp>
        <p:nvSpPr>
          <p:cNvPr id="158723" name="Rectangle 3"/>
          <p:cNvSpPr>
            <a:spLocks noGrp="1" noChangeArrowheads="1"/>
          </p:cNvSpPr>
          <p:nvPr>
            <p:ph type="subTitle" idx="1"/>
          </p:nvPr>
        </p:nvSpPr>
        <p:spPr>
          <a:xfrm>
            <a:off x="3352800" y="5486400"/>
            <a:ext cx="7518400" cy="609600"/>
          </a:xfrm>
        </p:spPr>
        <p:txBody>
          <a:bodyPr/>
          <a:lstStyle>
            <a:lvl1pPr marL="0" indent="0">
              <a:buFontTx/>
              <a:buNone/>
              <a:defRPr sz="2800"/>
            </a:lvl1pPr>
          </a:lstStyle>
          <a:p>
            <a:r>
              <a:rPr lang="zh-CN" altLang="en-US" noProof="1"/>
              <a:t>单击此处编辑母版副标题样式</a:t>
            </a:r>
          </a:p>
        </p:txBody>
      </p:sp>
      <p:sp>
        <p:nvSpPr>
          <p:cNvPr id="4" name="Rectangle 4"/>
          <p:cNvSpPr>
            <a:spLocks noGrp="1" noChangeArrowheads="1"/>
          </p:cNvSpPr>
          <p:nvPr>
            <p:ph type="dt" sz="half" idx="10"/>
          </p:nvPr>
        </p:nvSpPr>
        <p:spPr>
          <a:xfrm>
            <a:off x="304800" y="6248400"/>
            <a:ext cx="2540000" cy="457200"/>
          </a:xfrm>
        </p:spPr>
        <p:txBody>
          <a:bodyPr/>
          <a:lstStyle>
            <a:lvl1pPr>
              <a:defRPr/>
            </a:lvl1pPr>
          </a:lstStyle>
          <a:p>
            <a:pPr>
              <a:defRPr/>
            </a:pPr>
            <a:endParaRPr lang="en-US" altLang="zh-CN">
              <a:solidFill>
                <a:srgbClr val="1C1C1C"/>
              </a:solidFill>
            </a:endParaRPr>
          </a:p>
        </p:txBody>
      </p:sp>
      <p:sp>
        <p:nvSpPr>
          <p:cNvPr id="5" name="Rectangle 5"/>
          <p:cNvSpPr>
            <a:spLocks noGrp="1" noChangeArrowheads="1"/>
          </p:cNvSpPr>
          <p:nvPr>
            <p:ph type="ftr" sz="quarter" idx="11"/>
          </p:nvPr>
        </p:nvSpPr>
        <p:spPr>
          <a:xfrm>
            <a:off x="3149600" y="6248400"/>
            <a:ext cx="5791200" cy="457200"/>
          </a:xfrm>
        </p:spPr>
        <p:txBody>
          <a:bodyPr/>
          <a:lstStyle>
            <a:lvl1pPr>
              <a:defRPr/>
            </a:lvl1pPr>
          </a:lstStyle>
          <a:p>
            <a:pPr>
              <a:defRPr/>
            </a:pPr>
            <a:endParaRPr lang="en-US" altLang="zh-CN">
              <a:solidFill>
                <a:srgbClr val="1C1C1C"/>
              </a:solidFill>
            </a:endParaRPr>
          </a:p>
        </p:txBody>
      </p:sp>
      <p:sp>
        <p:nvSpPr>
          <p:cNvPr id="6" name="Rectangle 6"/>
          <p:cNvSpPr>
            <a:spLocks noGrp="1" noChangeArrowheads="1"/>
          </p:cNvSpPr>
          <p:nvPr>
            <p:ph type="sldNum" sz="quarter" idx="12"/>
          </p:nvPr>
        </p:nvSpPr>
        <p:spPr>
          <a:xfrm>
            <a:off x="9347200" y="6248400"/>
            <a:ext cx="2540000" cy="457200"/>
          </a:xfrm>
        </p:spPr>
        <p:txBody>
          <a:bodyPr/>
          <a:lstStyle>
            <a:lvl1pPr>
              <a:defRPr/>
            </a:lvl1pPr>
          </a:lstStyle>
          <a:p>
            <a:fld id="{F849985F-5E24-442B-8721-D1BD0B58876F}"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2418157675"/>
      </p:ext>
    </p:extLst>
  </p:cSld>
  <p:clrMapOvr>
    <a:masterClrMapping/>
  </p:clrMapOvr>
  <p:transition>
    <p:blinds dir="vert"/>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6" name="Rectangle 6"/>
          <p:cNvSpPr>
            <a:spLocks noGrp="1" noChangeArrowheads="1"/>
          </p:cNvSpPr>
          <p:nvPr>
            <p:ph type="sldNum" sz="quarter" idx="12"/>
          </p:nvPr>
        </p:nvSpPr>
        <p:spPr>
          <a:ln/>
        </p:spPr>
        <p:txBody>
          <a:bodyPr/>
          <a:lstStyle>
            <a:lvl1pPr>
              <a:defRPr/>
            </a:lvl1pPr>
          </a:lstStyle>
          <a:p>
            <a:fld id="{7C5299DE-05ED-4736-B496-B6E7EC1EEDD8}"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3523541545"/>
      </p:ext>
    </p:extLst>
  </p:cSld>
  <p:clrMapOvr>
    <a:masterClrMapping/>
  </p:clrMapOvr>
  <p:transition>
    <p:blinds dir="vert"/>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247"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247"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6" name="Rectangle 6"/>
          <p:cNvSpPr>
            <a:spLocks noGrp="1" noChangeArrowheads="1"/>
          </p:cNvSpPr>
          <p:nvPr>
            <p:ph type="sldNum" sz="quarter" idx="12"/>
          </p:nvPr>
        </p:nvSpPr>
        <p:spPr>
          <a:ln/>
        </p:spPr>
        <p:txBody>
          <a:bodyPr/>
          <a:lstStyle>
            <a:lvl1pPr>
              <a:defRPr/>
            </a:lvl1pPr>
          </a:lstStyle>
          <a:p>
            <a:fld id="{CA62B4AD-0ACA-4807-9560-5127D72F22F5}"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2673450819"/>
      </p:ext>
    </p:extLst>
  </p:cSld>
  <p:clrMapOvr>
    <a:masterClrMapping/>
  </p:clrMapOvr>
  <p:transition>
    <p:blinds dir="vert"/>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1" y="1371600"/>
            <a:ext cx="5341815"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38985" y="1371600"/>
            <a:ext cx="5341815"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7" name="Rectangle 6"/>
          <p:cNvSpPr>
            <a:spLocks noGrp="1" noChangeArrowheads="1"/>
          </p:cNvSpPr>
          <p:nvPr>
            <p:ph type="sldNum" sz="quarter" idx="12"/>
          </p:nvPr>
        </p:nvSpPr>
        <p:spPr>
          <a:ln/>
        </p:spPr>
        <p:txBody>
          <a:bodyPr/>
          <a:lstStyle>
            <a:lvl1pPr>
              <a:defRPr/>
            </a:lvl1pPr>
          </a:lstStyle>
          <a:p>
            <a:fld id="{84AC60DA-BE12-4876-B103-15CD970B0EFC}"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1893810544"/>
      </p:ext>
    </p:extLst>
  </p:cSld>
  <p:clrMapOvr>
    <a:masterClrMapping/>
  </p:clrMapOvr>
  <p:transition>
    <p:blinds dir="vert"/>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75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75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693" y="1535113"/>
            <a:ext cx="53887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693" y="2174875"/>
            <a:ext cx="53887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9" name="Rectangle 6"/>
          <p:cNvSpPr>
            <a:spLocks noGrp="1" noChangeArrowheads="1"/>
          </p:cNvSpPr>
          <p:nvPr>
            <p:ph type="sldNum" sz="quarter" idx="12"/>
          </p:nvPr>
        </p:nvSpPr>
        <p:spPr>
          <a:ln/>
        </p:spPr>
        <p:txBody>
          <a:bodyPr/>
          <a:lstStyle>
            <a:lvl1pPr>
              <a:defRPr/>
            </a:lvl1pPr>
          </a:lstStyle>
          <a:p>
            <a:fld id="{8E4D46FD-9572-4F5D-973C-3A78A35FD290}"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1808825874"/>
      </p:ext>
    </p:extLst>
  </p:cSld>
  <p:clrMapOvr>
    <a:masterClrMapping/>
  </p:clrMapOvr>
  <p:transition>
    <p:blinds dir="vert"/>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5" name="Rectangle 6"/>
          <p:cNvSpPr>
            <a:spLocks noGrp="1" noChangeArrowheads="1"/>
          </p:cNvSpPr>
          <p:nvPr>
            <p:ph type="sldNum" sz="quarter" idx="12"/>
          </p:nvPr>
        </p:nvSpPr>
        <p:spPr>
          <a:ln/>
        </p:spPr>
        <p:txBody>
          <a:bodyPr/>
          <a:lstStyle>
            <a:lvl1pPr>
              <a:defRPr/>
            </a:lvl1pPr>
          </a:lstStyle>
          <a:p>
            <a:fld id="{E4B4A87D-4285-4DEB-9C4C-A9633B23D5C8}"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1684063196"/>
      </p:ext>
    </p:extLst>
  </p:cSld>
  <p:clrMapOvr>
    <a:masterClrMapping/>
  </p:clrMapOvr>
  <p:transition>
    <p:blinds dir="vert"/>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4" name="Rectangle 6"/>
          <p:cNvSpPr>
            <a:spLocks noGrp="1" noChangeArrowheads="1"/>
          </p:cNvSpPr>
          <p:nvPr>
            <p:ph type="sldNum" sz="quarter" idx="12"/>
          </p:nvPr>
        </p:nvSpPr>
        <p:spPr>
          <a:ln/>
        </p:spPr>
        <p:txBody>
          <a:bodyPr/>
          <a:lstStyle>
            <a:lvl1pPr>
              <a:defRPr/>
            </a:lvl1pPr>
          </a:lstStyle>
          <a:p>
            <a:fld id="{7A7FEC07-27DA-4266-9612-639758E37134}"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485324299"/>
      </p:ext>
    </p:extLst>
  </p:cSld>
  <p:clrMapOvr>
    <a:masterClrMapping/>
  </p:clrMapOvr>
  <p:transition>
    <p:blinds dir="vert"/>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247"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7385" y="273051"/>
            <a:ext cx="68150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24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7" name="Rectangle 6"/>
          <p:cNvSpPr>
            <a:spLocks noGrp="1" noChangeArrowheads="1"/>
          </p:cNvSpPr>
          <p:nvPr>
            <p:ph type="sldNum" sz="quarter" idx="12"/>
          </p:nvPr>
        </p:nvSpPr>
        <p:spPr>
          <a:ln/>
        </p:spPr>
        <p:txBody>
          <a:bodyPr/>
          <a:lstStyle>
            <a:lvl1pPr>
              <a:defRPr/>
            </a:lvl1pPr>
          </a:lstStyle>
          <a:p>
            <a:fld id="{63B6B784-E96B-44CB-954A-2B6C747E938E}"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2971189820"/>
      </p:ext>
    </p:extLst>
  </p:cSld>
  <p:clrMapOvr>
    <a:masterClrMapping/>
  </p:clrMapOvr>
  <p:transition>
    <p:blinds dir="vert"/>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554"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554"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554"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7" name="Rectangle 6"/>
          <p:cNvSpPr>
            <a:spLocks noGrp="1" noChangeArrowheads="1"/>
          </p:cNvSpPr>
          <p:nvPr>
            <p:ph type="sldNum" sz="quarter" idx="12"/>
          </p:nvPr>
        </p:nvSpPr>
        <p:spPr>
          <a:ln/>
        </p:spPr>
        <p:txBody>
          <a:bodyPr/>
          <a:lstStyle>
            <a:lvl1pPr>
              <a:defRPr/>
            </a:lvl1pPr>
          </a:lstStyle>
          <a:p>
            <a:fld id="{405CD1AF-B852-4ECA-A7FB-C5DC14B1832F}"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3559699698"/>
      </p:ext>
    </p:extLst>
  </p:cSld>
  <p:clrMapOvr>
    <a:masterClrMapping/>
  </p:clrMapOvr>
  <p:transition>
    <p:blinds dir="vert"/>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6" name="Rectangle 6"/>
          <p:cNvSpPr>
            <a:spLocks noGrp="1" noChangeArrowheads="1"/>
          </p:cNvSpPr>
          <p:nvPr>
            <p:ph type="sldNum" sz="quarter" idx="12"/>
          </p:nvPr>
        </p:nvSpPr>
        <p:spPr>
          <a:ln/>
        </p:spPr>
        <p:txBody>
          <a:bodyPr/>
          <a:lstStyle>
            <a:lvl1pPr>
              <a:defRPr/>
            </a:lvl1pPr>
          </a:lstStyle>
          <a:p>
            <a:fld id="{8F7D7EBB-D8AB-498A-8BA8-452971072CDF}"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834021163"/>
      </p:ext>
    </p:extLst>
  </p:cSld>
  <p:clrMapOvr>
    <a:masterClrMapping/>
  </p:clrMapOvr>
  <p:transition>
    <p:blinds dir="vert"/>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63001" y="90488"/>
            <a:ext cx="2717799" cy="5853112"/>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90488"/>
            <a:ext cx="7965831" cy="5853112"/>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1C1C1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1C1C1C"/>
              </a:solidFill>
            </a:endParaRPr>
          </a:p>
        </p:txBody>
      </p:sp>
      <p:sp>
        <p:nvSpPr>
          <p:cNvPr id="6" name="Rectangle 6"/>
          <p:cNvSpPr>
            <a:spLocks noGrp="1" noChangeArrowheads="1"/>
          </p:cNvSpPr>
          <p:nvPr>
            <p:ph type="sldNum" sz="quarter" idx="12"/>
          </p:nvPr>
        </p:nvSpPr>
        <p:spPr>
          <a:ln/>
        </p:spPr>
        <p:txBody>
          <a:bodyPr/>
          <a:lstStyle>
            <a:lvl1pPr>
              <a:defRPr/>
            </a:lvl1pPr>
          </a:lstStyle>
          <a:p>
            <a:fld id="{FBB6A99B-C9D1-4A0B-AA1F-865DC5E08C76}" type="slidenum">
              <a:rPr lang="zh-CN" altLang="en-US">
                <a:solidFill>
                  <a:srgbClr val="1C1C1C"/>
                </a:solidFill>
              </a:rPr>
              <a:pPr/>
              <a:t>‹#›</a:t>
            </a:fld>
            <a:endParaRPr lang="zh-CN" altLang="en-US">
              <a:solidFill>
                <a:srgbClr val="1C1C1C"/>
              </a:solidFill>
            </a:endParaRPr>
          </a:p>
        </p:txBody>
      </p:sp>
    </p:spTree>
    <p:extLst>
      <p:ext uri="{BB962C8B-B14F-4D97-AF65-F5344CB8AC3E}">
        <p14:creationId xmlns:p14="http://schemas.microsoft.com/office/powerpoint/2010/main" val="2395190598"/>
      </p:ext>
    </p:extLst>
  </p:cSld>
  <p:clrMapOvr>
    <a:masterClrMapping/>
  </p:clrMapOvr>
  <p:transition>
    <p:blinds dir="vert"/>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3F8BE506-A0B7-4FCB-8758-87087DAF8E2F}" type="slidenum">
              <a:rPr lang="en-US" altLang="zh-CN"/>
              <a:pPr/>
              <a:t>‹#›</a:t>
            </a:fld>
            <a:endParaRPr lang="en-US" altLang="zh-CN"/>
          </a:p>
        </p:txBody>
      </p:sp>
    </p:spTree>
    <p:extLst>
      <p:ext uri="{BB962C8B-B14F-4D97-AF65-F5344CB8AC3E}">
        <p14:creationId xmlns:p14="http://schemas.microsoft.com/office/powerpoint/2010/main" val="4652281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91BC0FDE-9362-48AA-AEE4-DCEF6D4E9CC8}" type="slidenum">
              <a:rPr lang="en-US" altLang="zh-CN"/>
              <a:pPr/>
              <a:t>‹#›</a:t>
            </a:fld>
            <a:endParaRPr lang="en-US" altLang="zh-CN"/>
          </a:p>
        </p:txBody>
      </p:sp>
    </p:spTree>
    <p:extLst>
      <p:ext uri="{BB962C8B-B14F-4D97-AF65-F5344CB8AC3E}">
        <p14:creationId xmlns:p14="http://schemas.microsoft.com/office/powerpoint/2010/main" val="260623447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1C4365C0-EC5B-41A2-A84C-39E9C1FA66B8}" type="slidenum">
              <a:rPr lang="en-US" altLang="zh-CN"/>
              <a:pPr/>
              <a:t>‹#›</a:t>
            </a:fld>
            <a:endParaRPr lang="en-US" altLang="zh-CN"/>
          </a:p>
        </p:txBody>
      </p:sp>
    </p:spTree>
    <p:extLst>
      <p:ext uri="{BB962C8B-B14F-4D97-AF65-F5344CB8AC3E}">
        <p14:creationId xmlns:p14="http://schemas.microsoft.com/office/powerpoint/2010/main" val="16475966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0D999914-C711-499B-B9A4-075B484EE739}" type="slidenum">
              <a:rPr lang="en-US" altLang="zh-CN"/>
              <a:pPr/>
              <a:t>‹#›</a:t>
            </a:fld>
            <a:endParaRPr lang="en-US" altLang="zh-CN"/>
          </a:p>
        </p:txBody>
      </p:sp>
    </p:spTree>
    <p:extLst>
      <p:ext uri="{BB962C8B-B14F-4D97-AF65-F5344CB8AC3E}">
        <p14:creationId xmlns:p14="http://schemas.microsoft.com/office/powerpoint/2010/main" val="94122776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6"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6193366"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fld id="{E14DB4EC-4F86-444F-A109-D4D4440A74D1}" type="slidenum">
              <a:rPr lang="en-US" altLang="zh-CN"/>
              <a:pPr/>
              <a:t>‹#›</a:t>
            </a:fld>
            <a:endParaRPr lang="en-US" altLang="zh-CN"/>
          </a:p>
        </p:txBody>
      </p:sp>
    </p:spTree>
    <p:extLst>
      <p:ext uri="{BB962C8B-B14F-4D97-AF65-F5344CB8AC3E}">
        <p14:creationId xmlns:p14="http://schemas.microsoft.com/office/powerpoint/2010/main" val="254570505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fld id="{80D69757-1398-445A-86A1-08B15C16C5DD}" type="slidenum">
              <a:rPr lang="en-US" altLang="zh-CN"/>
              <a:pPr/>
              <a:t>‹#›</a:t>
            </a:fld>
            <a:endParaRPr lang="en-US" altLang="zh-CN"/>
          </a:p>
        </p:txBody>
      </p:sp>
    </p:spTree>
    <p:extLst>
      <p:ext uri="{BB962C8B-B14F-4D97-AF65-F5344CB8AC3E}">
        <p14:creationId xmlns:p14="http://schemas.microsoft.com/office/powerpoint/2010/main" val="210867166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fld id="{84D40EE7-17E1-440E-8F2E-FFB82ADD6A98}" type="slidenum">
              <a:rPr lang="en-US" altLang="zh-CN"/>
              <a:pPr/>
              <a:t>‹#›</a:t>
            </a:fld>
            <a:endParaRPr lang="en-US" altLang="zh-CN"/>
          </a:p>
        </p:txBody>
      </p:sp>
    </p:spTree>
    <p:extLst>
      <p:ext uri="{BB962C8B-B14F-4D97-AF65-F5344CB8AC3E}">
        <p14:creationId xmlns:p14="http://schemas.microsoft.com/office/powerpoint/2010/main" val="115665336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4" y="273051"/>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0"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3B1433E1-DAC6-4785-8F77-EA97C5C3DA97}" type="slidenum">
              <a:rPr lang="en-US" altLang="zh-CN"/>
              <a:pPr/>
              <a:t>‹#›</a:t>
            </a:fld>
            <a:endParaRPr lang="en-US" altLang="zh-CN"/>
          </a:p>
        </p:txBody>
      </p:sp>
    </p:spTree>
    <p:extLst>
      <p:ext uri="{BB962C8B-B14F-4D97-AF65-F5344CB8AC3E}">
        <p14:creationId xmlns:p14="http://schemas.microsoft.com/office/powerpoint/2010/main" val="86052174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fld id="{7F29B6AD-0A0E-4018-A83F-8D8CE80924DC}" type="slidenum">
              <a:rPr lang="en-US" altLang="zh-CN"/>
              <a:pPr/>
              <a:t>‹#›</a:t>
            </a:fld>
            <a:endParaRPr lang="en-US" altLang="zh-CN"/>
          </a:p>
        </p:txBody>
      </p:sp>
    </p:spTree>
    <p:extLst>
      <p:ext uri="{BB962C8B-B14F-4D97-AF65-F5344CB8AC3E}">
        <p14:creationId xmlns:p14="http://schemas.microsoft.com/office/powerpoint/2010/main" val="44890394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793F1D4E-B56E-4AC2-B884-7A29051E34D7}" type="slidenum">
              <a:rPr lang="en-US" altLang="zh-CN"/>
              <a:pPr/>
              <a:t>‹#›</a:t>
            </a:fld>
            <a:endParaRPr lang="en-US" altLang="zh-CN"/>
          </a:p>
        </p:txBody>
      </p:sp>
    </p:spTree>
    <p:extLst>
      <p:ext uri="{BB962C8B-B14F-4D97-AF65-F5344CB8AC3E}">
        <p14:creationId xmlns:p14="http://schemas.microsoft.com/office/powerpoint/2010/main" val="202977791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en-US" altLang="zh-CN">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fld id="{0017996C-B804-4DED-B2FE-C4DA4FD2A34D}" type="slidenum">
              <a:rPr lang="en-US" altLang="zh-CN"/>
              <a:pPr/>
              <a:t>‹#›</a:t>
            </a:fld>
            <a:endParaRPr lang="en-US" altLang="zh-CN"/>
          </a:p>
        </p:txBody>
      </p:sp>
    </p:spTree>
    <p:extLst>
      <p:ext uri="{BB962C8B-B14F-4D97-AF65-F5344CB8AC3E}">
        <p14:creationId xmlns:p14="http://schemas.microsoft.com/office/powerpoint/2010/main" val="2659961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FD45F3-BFF9-47F8-A485-71443F9D7C37}" type="datetimeFigureOut">
              <a:rPr lang="zh-CN" altLang="en-US" smtClean="0"/>
              <a:t>2020-01-14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7B8629-1402-40A1-84AD-7D31E16FCD2D}" type="slidenum">
              <a:rPr lang="zh-CN" altLang="en-US" smtClean="0"/>
              <a:t>‹#›</a:t>
            </a:fld>
            <a:endParaRPr lang="zh-CN" altLang="en-US"/>
          </a:p>
        </p:txBody>
      </p:sp>
    </p:spTree>
    <p:extLst>
      <p:ext uri="{BB962C8B-B14F-4D97-AF65-F5344CB8AC3E}">
        <p14:creationId xmlns:p14="http://schemas.microsoft.com/office/powerpoint/2010/main" val="1144012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fontAlgn="base">
              <a:spcBef>
                <a:spcPct val="0"/>
              </a:spcBef>
              <a:spcAft>
                <a:spcPct val="0"/>
              </a:spcAft>
              <a:defRPr/>
            </a:pPr>
            <a:fld id="{CB3A525C-1061-48DA-A400-24F1BFAFA7F1}"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19959043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7B32B07-CC60-4810-8580-DE2DC2352BFA}"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11156428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273639910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234554535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378666678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2759316314"/>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384333498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2991560859"/>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3454400" y="90489"/>
            <a:ext cx="80264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4294967295"/>
          </p:nvPr>
        </p:nvSpPr>
        <p:spPr bwMode="auto">
          <a:xfrm>
            <a:off x="609600" y="1371600"/>
            <a:ext cx="108712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57700" name="Rectangle 4"/>
          <p:cNvSpPr>
            <a:spLocks noGrp="1" noChangeArrowheads="1"/>
          </p:cNvSpPr>
          <p:nvPr>
            <p:ph type="dt" sz="half" idx="2"/>
          </p:nvPr>
        </p:nvSpPr>
        <p:spPr bwMode="auto">
          <a:xfrm>
            <a:off x="3759200" y="6248400"/>
            <a:ext cx="1727200" cy="457200"/>
          </a:xfrm>
          <a:prstGeom prst="rect">
            <a:avLst/>
          </a:prstGeom>
          <a:noFill/>
          <a:ln w="9525">
            <a:noFill/>
            <a:miter lim="800000"/>
          </a:ln>
          <a:effectLst/>
        </p:spPr>
        <p:txBody>
          <a:bodyPr vert="horz" wrap="square" lIns="91440" tIns="45720" rIns="91440" bIns="45720" numCol="1" anchor="t" anchorCtr="0" compatLnSpc="1"/>
          <a:lstStyle>
            <a:lvl1pPr>
              <a:defRPr sz="1000" u="none">
                <a:ea typeface="+mn-ea"/>
              </a:defRPr>
            </a:lvl1pPr>
          </a:lstStyle>
          <a:p>
            <a:pPr fontAlgn="base">
              <a:spcBef>
                <a:spcPct val="0"/>
              </a:spcBef>
              <a:spcAft>
                <a:spcPct val="0"/>
              </a:spcAft>
              <a:defRPr/>
            </a:pPr>
            <a:endParaRPr lang="en-US" altLang="zh-CN">
              <a:solidFill>
                <a:srgbClr val="1C1C1C"/>
              </a:solidFill>
            </a:endParaRPr>
          </a:p>
        </p:txBody>
      </p:sp>
      <p:sp>
        <p:nvSpPr>
          <p:cNvPr id="157701" name="Rectangle 5"/>
          <p:cNvSpPr>
            <a:spLocks noGrp="1" noChangeArrowheads="1"/>
          </p:cNvSpPr>
          <p:nvPr>
            <p:ph type="ftr" sz="quarter" idx="3"/>
          </p:nvPr>
        </p:nvSpPr>
        <p:spPr bwMode="auto">
          <a:xfrm>
            <a:off x="5689600" y="6248400"/>
            <a:ext cx="3860800" cy="457200"/>
          </a:xfrm>
          <a:prstGeom prst="rect">
            <a:avLst/>
          </a:prstGeom>
          <a:noFill/>
          <a:ln w="9525">
            <a:noFill/>
            <a:miter lim="800000"/>
          </a:ln>
          <a:effectLst/>
        </p:spPr>
        <p:txBody>
          <a:bodyPr vert="horz" wrap="square" lIns="91440" tIns="45720" rIns="91440" bIns="45720" numCol="1" anchor="t" anchorCtr="0" compatLnSpc="1"/>
          <a:lstStyle>
            <a:lvl1pPr algn="ctr">
              <a:defRPr sz="1000" u="none">
                <a:ea typeface="+mn-ea"/>
              </a:defRPr>
            </a:lvl1pPr>
          </a:lstStyle>
          <a:p>
            <a:pPr fontAlgn="base">
              <a:spcBef>
                <a:spcPct val="0"/>
              </a:spcBef>
              <a:spcAft>
                <a:spcPct val="0"/>
              </a:spcAft>
              <a:defRPr/>
            </a:pPr>
            <a:endParaRPr lang="en-US" altLang="zh-CN">
              <a:solidFill>
                <a:srgbClr val="1C1C1C"/>
              </a:solidFill>
            </a:endParaRPr>
          </a:p>
        </p:txBody>
      </p:sp>
      <p:sp>
        <p:nvSpPr>
          <p:cNvPr id="157702" name="Rectangle 6"/>
          <p:cNvSpPr>
            <a:spLocks noGrp="1" noChangeArrowheads="1"/>
          </p:cNvSpPr>
          <p:nvPr>
            <p:ph type="sldNum" sz="quarter" idx="4"/>
          </p:nvPr>
        </p:nvSpPr>
        <p:spPr bwMode="auto">
          <a:xfrm>
            <a:off x="9753600" y="6248400"/>
            <a:ext cx="1727200" cy="457200"/>
          </a:xfrm>
          <a:prstGeom prst="rect">
            <a:avLst/>
          </a:prstGeom>
          <a:noFill/>
          <a:ln w="9525">
            <a:noFill/>
            <a:miter lim="800000"/>
          </a:ln>
          <a:effectLst/>
        </p:spPr>
        <p:txBody>
          <a:bodyPr vert="horz" wrap="square" lIns="91440" tIns="45720" rIns="91440" bIns="45720" numCol="1" anchor="t" anchorCtr="0" compatLnSpc="1"/>
          <a:lstStyle>
            <a:lvl1pPr algn="r">
              <a:defRPr sz="1000" noProof="1" dirty="0">
                <a:ea typeface="宋体" panose="02010600030101010101" pitchFamily="2" charset="-122"/>
              </a:defRPr>
            </a:lvl1pPr>
          </a:lstStyle>
          <a:p>
            <a:pPr fontAlgn="base">
              <a:spcBef>
                <a:spcPct val="0"/>
              </a:spcBef>
              <a:spcAft>
                <a:spcPct val="0"/>
              </a:spcAft>
            </a:pPr>
            <a:fld id="{B36CAF87-CBC0-4D92-9420-3EE7DFDE07AB}" type="slidenum">
              <a:rPr lang="zh-CN" altLang="en-US" u="sng">
                <a:solidFill>
                  <a:srgbClr val="1C1C1C"/>
                </a:solidFill>
              </a:rPr>
              <a:pPr fontAlgn="base">
                <a:spcBef>
                  <a:spcPct val="0"/>
                </a:spcBef>
                <a:spcAft>
                  <a:spcPct val="0"/>
                </a:spcAft>
              </a:pPr>
              <a:t>‹#›</a:t>
            </a:fld>
            <a:endParaRPr lang="zh-CN" altLang="en-US" u="sng">
              <a:solidFill>
                <a:srgbClr val="1C1C1C"/>
              </a:solidFill>
            </a:endParaRPr>
          </a:p>
        </p:txBody>
      </p:sp>
    </p:spTree>
    <p:extLst>
      <p:ext uri="{BB962C8B-B14F-4D97-AF65-F5344CB8AC3E}">
        <p14:creationId xmlns:p14="http://schemas.microsoft.com/office/powerpoint/2010/main" val="2187302819"/>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blinds dir="vert"/>
  </p:transition>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Tahoma" panose="020B0604030504040204" pitchFamily="34" charset="0"/>
          <a:ea typeface="宋体" panose="02010600030101010101" pitchFamily="2" charset="-122"/>
        </a:defRPr>
      </a:lvl2pPr>
      <a:lvl3pPr algn="l" rtl="0" eaLnBrk="0" fontAlgn="base" hangingPunct="0">
        <a:spcBef>
          <a:spcPct val="0"/>
        </a:spcBef>
        <a:spcAft>
          <a:spcPct val="0"/>
        </a:spcAft>
        <a:defRPr sz="3600" b="1">
          <a:solidFill>
            <a:schemeClr val="tx2"/>
          </a:solidFill>
          <a:latin typeface="Tahoma" panose="020B0604030504040204" pitchFamily="34" charset="0"/>
          <a:ea typeface="宋体" panose="02010600030101010101" pitchFamily="2" charset="-122"/>
        </a:defRPr>
      </a:lvl3pPr>
      <a:lvl4pPr algn="l" rtl="0" eaLnBrk="0" fontAlgn="base" hangingPunct="0">
        <a:spcBef>
          <a:spcPct val="0"/>
        </a:spcBef>
        <a:spcAft>
          <a:spcPct val="0"/>
        </a:spcAft>
        <a:defRPr sz="3600" b="1">
          <a:solidFill>
            <a:schemeClr val="tx2"/>
          </a:solidFill>
          <a:latin typeface="Tahoma" panose="020B0604030504040204" pitchFamily="34" charset="0"/>
          <a:ea typeface="宋体" panose="02010600030101010101" pitchFamily="2" charset="-122"/>
        </a:defRPr>
      </a:lvl4pPr>
      <a:lvl5pPr algn="l" rtl="0" eaLnBrk="0" fontAlgn="base" hangingPunct="0">
        <a:spcBef>
          <a:spcPct val="0"/>
        </a:spcBef>
        <a:spcAft>
          <a:spcPct val="0"/>
        </a:spcAft>
        <a:defRPr sz="3600" b="1">
          <a:solidFill>
            <a:schemeClr val="tx2"/>
          </a:solidFill>
          <a:latin typeface="Tahoma" panose="020B0604030504040204" pitchFamily="34" charset="0"/>
          <a:ea typeface="宋体" panose="02010600030101010101" pitchFamily="2" charset="-122"/>
        </a:defRPr>
      </a:lvl5pPr>
      <a:lvl6pPr marL="457200" algn="l" rtl="0" fontAlgn="base">
        <a:spcBef>
          <a:spcPct val="0"/>
        </a:spcBef>
        <a:spcAft>
          <a:spcPct val="0"/>
        </a:spcAft>
        <a:defRPr sz="3600" b="1">
          <a:solidFill>
            <a:schemeClr val="tx2"/>
          </a:solidFill>
          <a:latin typeface="Tahoma" panose="020B0604030504040204" pitchFamily="34" charset="0"/>
          <a:ea typeface="宋体" panose="02010600030101010101" pitchFamily="2" charset="-122"/>
        </a:defRPr>
      </a:lvl6pPr>
      <a:lvl7pPr marL="914400" algn="l" rtl="0" fontAlgn="base">
        <a:spcBef>
          <a:spcPct val="0"/>
        </a:spcBef>
        <a:spcAft>
          <a:spcPct val="0"/>
        </a:spcAft>
        <a:defRPr sz="3600" b="1">
          <a:solidFill>
            <a:schemeClr val="tx2"/>
          </a:solidFill>
          <a:latin typeface="Tahoma" panose="020B0604030504040204" pitchFamily="34" charset="0"/>
          <a:ea typeface="宋体" panose="02010600030101010101" pitchFamily="2" charset="-122"/>
        </a:defRPr>
      </a:lvl7pPr>
      <a:lvl8pPr marL="1371600" algn="l" rtl="0" fontAlgn="base">
        <a:spcBef>
          <a:spcPct val="0"/>
        </a:spcBef>
        <a:spcAft>
          <a:spcPct val="0"/>
        </a:spcAft>
        <a:defRPr sz="3600" b="1">
          <a:solidFill>
            <a:schemeClr val="tx2"/>
          </a:solidFill>
          <a:latin typeface="Tahoma" panose="020B0604030504040204" pitchFamily="34" charset="0"/>
          <a:ea typeface="宋体" panose="02010600030101010101" pitchFamily="2" charset="-122"/>
        </a:defRPr>
      </a:lvl8pPr>
      <a:lvl9pPr marL="1828800" algn="l" rtl="0" fontAlgn="base">
        <a:spcBef>
          <a:spcPct val="0"/>
        </a:spcBef>
        <a:spcAft>
          <a:spcPct val="0"/>
        </a:spcAft>
        <a:defRPr sz="3600" b="1">
          <a:solidFill>
            <a:schemeClr val="tx2"/>
          </a:solidFill>
          <a:latin typeface="Tahoma" panose="020B060403050404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2"/>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u="none">
                <a:solidFill>
                  <a:schemeClr val="tx1">
                    <a:tint val="75000"/>
                  </a:schemeClr>
                </a:solidFill>
                <a:latin typeface="Arial" panose="020B0604020202020204" pitchFamily="34" charset="0"/>
                <a:ea typeface="宋体" panose="02010600030101010101" pitchFamily="2" charset="-122"/>
              </a:defRPr>
            </a:lvl1pPr>
          </a:lstStyle>
          <a:p>
            <a:pPr fontAlgn="base">
              <a:spcBef>
                <a:spcPct val="0"/>
              </a:spcBef>
              <a:spcAft>
                <a:spcPct val="0"/>
              </a:spcAft>
              <a:defRPr/>
            </a:pPr>
            <a:endParaRPr lang="en-US" altLang="zh-CN">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noProof="1">
                <a:solidFill>
                  <a:srgbClr val="898989"/>
                </a:solidFill>
              </a:defRPr>
            </a:lvl1pPr>
          </a:lstStyle>
          <a:p>
            <a:pPr fontAlgn="base">
              <a:spcBef>
                <a:spcPct val="0"/>
              </a:spcBef>
              <a:spcAft>
                <a:spcPct val="0"/>
              </a:spcAft>
            </a:pPr>
            <a:fld id="{F6E3F159-8C86-44C2-8805-BAAAB2B10066}" type="slidenum">
              <a:rPr lang="en-US" altLang="zh-CN" u="sng">
                <a:latin typeface="Arial" panose="020B0604020202020204" pitchFamily="34" charset="0"/>
                <a:ea typeface="华文中宋" panose="02010600040101010101" pitchFamily="2" charset="-122"/>
              </a:rPr>
              <a:pPr fontAlgn="base">
                <a:spcBef>
                  <a:spcPct val="0"/>
                </a:spcBef>
                <a:spcAft>
                  <a:spcPct val="0"/>
                </a:spcAft>
              </a:pPr>
              <a:t>‹#›</a:t>
            </a:fld>
            <a:endParaRPr lang="en-US" altLang="zh-CN" u="sng">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1630146067"/>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12.xml"/><Relationship Id="rId5" Type="http://schemas.openxmlformats.org/officeDocument/2006/relationships/image" Target="../media/image9.jpe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customXml" Target="../ink/ink1.xml"/><Relationship Id="rId1" Type="http://schemas.openxmlformats.org/officeDocument/2006/relationships/slideLayout" Target="../slideLayouts/slideLayout18.xml"/><Relationship Id="rId5" Type="http://schemas.openxmlformats.org/officeDocument/2006/relationships/image" Target="../media/image20.emf"/><Relationship Id="rId4" Type="http://schemas.openxmlformats.org/officeDocument/2006/relationships/customXml" Target="../ink/ink2.xml"/></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customXml" Target="../ink/ink3.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8" Type="http://schemas.openxmlformats.org/officeDocument/2006/relationships/customXml" Target="../ink/ink6.xml"/><Relationship Id="rId13" Type="http://schemas.openxmlformats.org/officeDocument/2006/relationships/image" Target="../media/image28.emf"/><Relationship Id="rId18" Type="http://schemas.openxmlformats.org/officeDocument/2006/relationships/customXml" Target="../ink/ink11.xml"/><Relationship Id="rId7" Type="http://schemas.openxmlformats.org/officeDocument/2006/relationships/image" Target="../media/image25.emf"/><Relationship Id="rId12" Type="http://schemas.openxmlformats.org/officeDocument/2006/relationships/customXml" Target="../ink/ink8.xml"/><Relationship Id="rId17" Type="http://schemas.openxmlformats.org/officeDocument/2006/relationships/image" Target="../media/image30.emf"/><Relationship Id="rId2" Type="http://schemas.openxmlformats.org/officeDocument/2006/relationships/customXml" Target="../ink/ink4.xml"/><Relationship Id="rId16" Type="http://schemas.openxmlformats.org/officeDocument/2006/relationships/customXml" Target="../ink/ink10.xml"/><Relationship Id="rId1" Type="http://schemas.openxmlformats.org/officeDocument/2006/relationships/slideLayout" Target="../slideLayouts/slideLayout18.xml"/><Relationship Id="rId6" Type="http://schemas.openxmlformats.org/officeDocument/2006/relationships/customXml" Target="../ink/ink5.xml"/><Relationship Id="rId11" Type="http://schemas.openxmlformats.org/officeDocument/2006/relationships/image" Target="../media/image27.emf"/><Relationship Id="rId5" Type="http://schemas.openxmlformats.org/officeDocument/2006/relationships/image" Target="../media/image24.emf"/><Relationship Id="rId15" Type="http://schemas.openxmlformats.org/officeDocument/2006/relationships/image" Target="../media/image29.emf"/><Relationship Id="rId10" Type="http://schemas.openxmlformats.org/officeDocument/2006/relationships/customXml" Target="../ink/ink7.xml"/><Relationship Id="rId19" Type="http://schemas.openxmlformats.org/officeDocument/2006/relationships/image" Target="../media/image31.emf"/><Relationship Id="rId9" Type="http://schemas.openxmlformats.org/officeDocument/2006/relationships/image" Target="../media/image26.emf"/><Relationship Id="rId14" Type="http://schemas.openxmlformats.org/officeDocument/2006/relationships/customXml" Target="../ink/ink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1298448" y="1892808"/>
            <a:ext cx="2761488" cy="1686611"/>
          </a:xfrm>
          <a:noFill/>
        </p:spPr>
        <p:txBody>
          <a:bodyPr>
            <a:noAutofit/>
          </a:bodyPr>
          <a:lstStyle/>
          <a:p>
            <a:pPr marL="0" indent="0">
              <a:buNone/>
            </a:pPr>
            <a:r>
              <a:rPr lang="zh-CN" altLang="en-US" sz="3600" dirty="0" smtClean="0"/>
              <a:t>逍遥</a:t>
            </a:r>
            <a:r>
              <a:rPr lang="zh-CN" altLang="en-US" sz="3600" dirty="0" smtClean="0"/>
              <a:t>游</a:t>
            </a:r>
            <a:endParaRPr lang="en-US" altLang="zh-CN" sz="3600" dirty="0" smtClean="0"/>
          </a:p>
          <a:p>
            <a:pPr marL="0" indent="0">
              <a:buNone/>
            </a:pPr>
            <a:r>
              <a:rPr lang="zh-CN" altLang="en-US" sz="3600" dirty="0" smtClean="0"/>
              <a:t>                庄周</a:t>
            </a:r>
            <a:endParaRPr lang="en-US" altLang="zh-CN" sz="3600" dirty="0" smtClean="0"/>
          </a:p>
        </p:txBody>
      </p:sp>
      <p:pic>
        <p:nvPicPr>
          <p:cNvPr id="4" name="Picture 2" descr="0102"/>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4308604" y="490938"/>
            <a:ext cx="5350508" cy="617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78287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18744" y="726226"/>
            <a:ext cx="10515600" cy="5734201"/>
          </a:xfrm>
        </p:spPr>
        <p:txBody>
          <a:bodyPr>
            <a:normAutofit/>
          </a:bodyPr>
          <a:lstStyle/>
          <a:p>
            <a:r>
              <a:rPr lang="en-US" altLang="zh-CN" dirty="0" smtClean="0"/>
              <a:t>1</a:t>
            </a:r>
            <a:r>
              <a:rPr lang="en-US" altLang="zh-CN" dirty="0"/>
              <a:t>.</a:t>
            </a:r>
            <a:r>
              <a:rPr lang="zh-CN" altLang="en-US" dirty="0" smtClean="0"/>
              <a:t>何为逍遥？文</a:t>
            </a:r>
            <a:r>
              <a:rPr lang="zh-CN" altLang="en-US" dirty="0"/>
              <a:t>中有几处笑？谁笑谁</a:t>
            </a:r>
            <a:r>
              <a:rPr lang="zh-CN" altLang="en-US" dirty="0" smtClean="0"/>
              <a:t>？</a:t>
            </a:r>
            <a:r>
              <a:rPr lang="en-US" altLang="zh-CN" dirty="0" smtClean="0"/>
              <a:t>why</a:t>
            </a:r>
            <a:r>
              <a:rPr lang="zh-CN" altLang="en-US" dirty="0" smtClean="0"/>
              <a:t>？</a:t>
            </a:r>
            <a:r>
              <a:rPr lang="zh-CN" altLang="en-US" dirty="0"/>
              <a:t>作者态度是什么</a:t>
            </a:r>
            <a:r>
              <a:rPr lang="zh-CN" altLang="en-US" dirty="0" smtClean="0"/>
              <a:t>？</a:t>
            </a:r>
            <a:endParaRPr lang="en-US" altLang="zh-CN" dirty="0" smtClean="0"/>
          </a:p>
          <a:p>
            <a:r>
              <a:rPr lang="en-US" altLang="zh-CN" dirty="0" smtClean="0"/>
              <a:t>2.</a:t>
            </a:r>
            <a:r>
              <a:rPr lang="zh-CN" altLang="en-US" dirty="0" smtClean="0"/>
              <a:t>何为“</a:t>
            </a:r>
            <a:r>
              <a:rPr lang="zh-CN" altLang="en-US" dirty="0"/>
              <a:t>小大之辩</a:t>
            </a:r>
            <a:r>
              <a:rPr lang="zh-CN" altLang="en-US" dirty="0" smtClean="0"/>
              <a:t>”？作者否定</a:t>
            </a:r>
            <a:r>
              <a:rPr lang="zh-CN" altLang="en-US" dirty="0"/>
              <a:t>“小”而肯定“大”</a:t>
            </a:r>
            <a:r>
              <a:rPr lang="zh-CN" altLang="en-US" dirty="0" smtClean="0"/>
              <a:t>？</a:t>
            </a:r>
            <a:endParaRPr lang="en-US" altLang="zh-CN" dirty="0" smtClean="0"/>
          </a:p>
          <a:p>
            <a:r>
              <a:rPr lang="en-US" altLang="zh-CN" dirty="0" smtClean="0"/>
              <a:t>3.</a:t>
            </a:r>
            <a:r>
              <a:rPr lang="zh-CN" altLang="en-US" dirty="0" smtClean="0"/>
              <a:t>文</a:t>
            </a:r>
            <a:r>
              <a:rPr lang="zh-CN" altLang="en-US" dirty="0"/>
              <a:t>末谈了现实中的几种</a:t>
            </a:r>
            <a:r>
              <a:rPr lang="zh-CN" altLang="en-US" dirty="0" smtClean="0"/>
              <a:t>人</a:t>
            </a:r>
            <a:r>
              <a:rPr lang="zh-CN" altLang="en-US" dirty="0"/>
              <a:t>是否</a:t>
            </a:r>
            <a:r>
              <a:rPr lang="zh-CN" altLang="en-US" dirty="0" smtClean="0"/>
              <a:t>达到</a:t>
            </a:r>
            <a:r>
              <a:rPr lang="zh-CN" altLang="en-US" dirty="0"/>
              <a:t>作者的理想境界</a:t>
            </a:r>
            <a:r>
              <a:rPr lang="zh-CN" altLang="en-US" dirty="0" smtClean="0"/>
              <a:t>？</a:t>
            </a:r>
            <a:endParaRPr lang="en-US" altLang="zh-CN" dirty="0" smtClean="0"/>
          </a:p>
          <a:p>
            <a:r>
              <a:rPr lang="en-US" altLang="zh-CN" dirty="0" smtClean="0"/>
              <a:t>4.</a:t>
            </a:r>
            <a:r>
              <a:rPr lang="zh-CN" altLang="en-US" dirty="0" smtClean="0"/>
              <a:t>你</a:t>
            </a:r>
            <a:r>
              <a:rPr lang="zh-CN" altLang="en-US" dirty="0"/>
              <a:t>认为“逍遥游”的内涵是什么？怎么样做到“无己”“无功”“无名”</a:t>
            </a:r>
            <a:r>
              <a:rPr lang="zh-CN" altLang="en-US" dirty="0" smtClean="0"/>
              <a:t>？</a:t>
            </a:r>
            <a:endParaRPr lang="en-US" altLang="zh-CN" dirty="0" smtClean="0"/>
          </a:p>
          <a:p>
            <a:r>
              <a:rPr lang="en-US" altLang="zh-CN" dirty="0" smtClean="0"/>
              <a:t>5.</a:t>
            </a:r>
            <a:r>
              <a:rPr lang="zh-CN" altLang="en-US" dirty="0" smtClean="0"/>
              <a:t>现实</a:t>
            </a:r>
            <a:r>
              <a:rPr lang="zh-CN" altLang="en-US" dirty="0"/>
              <a:t>生活中，你相信庄子描绘</a:t>
            </a:r>
            <a:r>
              <a:rPr lang="zh-CN" altLang="en-US" dirty="0" smtClean="0"/>
              <a:t>的绝对</a:t>
            </a:r>
            <a:r>
              <a:rPr lang="zh-CN" altLang="en-US" dirty="0"/>
              <a:t>自由吗</a:t>
            </a:r>
            <a:r>
              <a:rPr lang="zh-CN" altLang="en-US" dirty="0" smtClean="0"/>
              <a:t>？</a:t>
            </a:r>
            <a:endParaRPr lang="zh-CN" altLang="en-US" dirty="0"/>
          </a:p>
        </p:txBody>
      </p:sp>
    </p:spTree>
    <p:extLst>
      <p:ext uri="{BB962C8B-B14F-4D97-AF65-F5344CB8AC3E}">
        <p14:creationId xmlns:p14="http://schemas.microsoft.com/office/powerpoint/2010/main" val="41622850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1524000" y="6856413"/>
            <a:ext cx="9144000" cy="158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7410" name="组合 9"/>
          <p:cNvGrpSpPr>
            <a:grpSpLocks/>
          </p:cNvGrpSpPr>
          <p:nvPr/>
        </p:nvGrpSpPr>
        <p:grpSpPr bwMode="auto">
          <a:xfrm>
            <a:off x="1524000" y="5562600"/>
            <a:ext cx="9144000" cy="1295400"/>
            <a:chOff x="0" y="5562600"/>
            <a:chExt cx="9144000" cy="1295400"/>
          </a:xfrm>
        </p:grpSpPr>
        <p:pic>
          <p:nvPicPr>
            <p:cNvPr id="17411" name="Picture 4" descr="156364200587190015"/>
            <p:cNvPicPr>
              <a:picLocks noChangeAspect="1" noChangeArrowheads="1"/>
            </p:cNvPicPr>
            <p:nvPr/>
          </p:nvPicPr>
          <p:blipFill>
            <a:blip r:embed="rId3">
              <a:lum contrast="12000"/>
              <a:extLst>
                <a:ext uri="{28A0092B-C50C-407E-A947-70E740481C1C}">
                  <a14:useLocalDpi xmlns:a14="http://schemas.microsoft.com/office/drawing/2010/main" val="0"/>
                </a:ext>
              </a:extLst>
            </a:blip>
            <a:srcRect b="14999"/>
            <a:stretch>
              <a:fillRect/>
            </a:stretch>
          </p:blipFill>
          <p:spPr bwMode="auto">
            <a:xfrm>
              <a:off x="1752600" y="5562600"/>
              <a:ext cx="3810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12" descr="G:\逍遥游\18.jpg"/>
            <p:cNvPicPr>
              <a:picLocks noChangeAspect="1" noChangeArrowheads="1"/>
            </p:cNvPicPr>
            <p:nvPr/>
          </p:nvPicPr>
          <p:blipFill>
            <a:blip r:embed="rId4">
              <a:extLst>
                <a:ext uri="{28A0092B-C50C-407E-A947-70E740481C1C}">
                  <a14:useLocalDpi xmlns:a14="http://schemas.microsoft.com/office/drawing/2010/main" val="0"/>
                </a:ext>
              </a:extLst>
            </a:blip>
            <a:srcRect l="3391" t="16052" r="57626" b="16789"/>
            <a:stretch>
              <a:fillRect/>
            </a:stretch>
          </p:blipFill>
          <p:spPr bwMode="auto">
            <a:xfrm>
              <a:off x="0" y="5562600"/>
              <a:ext cx="1752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5" descr="G:\逍遥游\8.jpg"/>
            <p:cNvPicPr>
              <a:picLocks noChangeAspect="1" noChangeArrowheads="1"/>
            </p:cNvPicPr>
            <p:nvPr/>
          </p:nvPicPr>
          <p:blipFill>
            <a:blip r:embed="rId5">
              <a:extLst>
                <a:ext uri="{28A0092B-C50C-407E-A947-70E740481C1C}">
                  <a14:useLocalDpi xmlns:a14="http://schemas.microsoft.com/office/drawing/2010/main" val="0"/>
                </a:ext>
              </a:extLst>
            </a:blip>
            <a:srcRect t="13669" b="12950"/>
            <a:stretch>
              <a:fillRect/>
            </a:stretch>
          </p:blipFill>
          <p:spPr bwMode="auto">
            <a:xfrm>
              <a:off x="5537200" y="5562600"/>
              <a:ext cx="3606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矩形 14"/>
          <p:cNvSpPr/>
          <p:nvPr/>
        </p:nvSpPr>
        <p:spPr>
          <a:xfrm>
            <a:off x="1524000" y="5257800"/>
            <a:ext cx="9144000" cy="304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16" name="矩形 15"/>
          <p:cNvSpPr/>
          <p:nvPr/>
        </p:nvSpPr>
        <p:spPr>
          <a:xfrm>
            <a:off x="1524000" y="0"/>
            <a:ext cx="91440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pic>
        <p:nvPicPr>
          <p:cNvPr id="11" name="Picture 9"/>
          <p:cNvPicPr>
            <a:picLocks noChangeAspect="1" noChangeArrowheads="1"/>
          </p:cNvPicPr>
          <p:nvPr/>
        </p:nvPicPr>
        <p:blipFill>
          <a:blip r:embed="rId6"/>
          <a:srcRect/>
          <a:stretch>
            <a:fillRect/>
          </a:stretch>
        </p:blipFill>
        <p:spPr bwMode="auto">
          <a:xfrm>
            <a:off x="6324600" y="5506720"/>
            <a:ext cx="1206500" cy="1351280"/>
          </a:xfrm>
          <a:prstGeom prst="rect">
            <a:avLst/>
          </a:prstGeom>
          <a:noFill/>
          <a:effectLst>
            <a:softEdge rad="317500"/>
          </a:effectLst>
        </p:spPr>
      </p:pic>
      <p:sp>
        <p:nvSpPr>
          <p:cNvPr id="17417" name="矩形 9"/>
          <p:cNvSpPr>
            <a:spLocks noChangeArrowheads="1"/>
          </p:cNvSpPr>
          <p:nvPr/>
        </p:nvSpPr>
        <p:spPr bwMode="auto">
          <a:xfrm>
            <a:off x="577516" y="589280"/>
            <a:ext cx="9633284"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endParaRPr lang="en-US" altLang="zh-CN" sz="2400" u="sng" dirty="0">
              <a:solidFill>
                <a:srgbClr val="FF0000"/>
              </a:solidFill>
              <a:latin typeface="Arial" panose="020B0604020202020204" pitchFamily="34" charset="0"/>
              <a:ea typeface="华文中宋" panose="02010600040101010101" pitchFamily="2" charset="-122"/>
            </a:endParaRPr>
          </a:p>
          <a:p>
            <a:pPr fontAlgn="base">
              <a:spcBef>
                <a:spcPct val="0"/>
              </a:spcBef>
              <a:spcAft>
                <a:spcPct val="0"/>
              </a:spcAft>
            </a:pPr>
            <a:r>
              <a:rPr lang="zh-CN" altLang="en-US" sz="2800" b="1" dirty="0">
                <a:solidFill>
                  <a:srgbClr val="FF0000"/>
                </a:solidFill>
                <a:latin typeface="Arial" panose="020B0604020202020204" pitchFamily="34" charset="0"/>
                <a:ea typeface="华文中宋" panose="02010600040101010101" pitchFamily="2" charset="-122"/>
              </a:rPr>
              <a:t>“开宗不解‘逍遥’字，空读</a:t>
            </a:r>
            <a:r>
              <a:rPr lang="en-US" altLang="zh-CN" sz="2800" b="1" dirty="0">
                <a:solidFill>
                  <a:srgbClr val="FF0000"/>
                </a:solidFill>
                <a:latin typeface="Arial" panose="020B0604020202020204" pitchFamily="34" charset="0"/>
                <a:ea typeface="华文中宋" panose="02010600040101010101" pitchFamily="2" charset="-122"/>
              </a:rPr>
              <a:t>《</a:t>
            </a:r>
            <a:r>
              <a:rPr lang="zh-CN" altLang="en-US" sz="2800" b="1" dirty="0">
                <a:solidFill>
                  <a:srgbClr val="FF0000"/>
                </a:solidFill>
                <a:latin typeface="Arial" panose="020B0604020202020204" pitchFamily="34" charset="0"/>
                <a:ea typeface="华文中宋" panose="02010600040101010101" pitchFamily="2" charset="-122"/>
              </a:rPr>
              <a:t>南华</a:t>
            </a:r>
            <a:r>
              <a:rPr lang="en-US" altLang="zh-CN" sz="2800" b="1" dirty="0">
                <a:solidFill>
                  <a:srgbClr val="FF0000"/>
                </a:solidFill>
                <a:latin typeface="Arial" panose="020B0604020202020204" pitchFamily="34" charset="0"/>
                <a:ea typeface="华文中宋" panose="02010600040101010101" pitchFamily="2" charset="-122"/>
              </a:rPr>
              <a:t>》</a:t>
            </a:r>
            <a:r>
              <a:rPr lang="zh-CN" altLang="en-US" sz="2800" b="1" dirty="0">
                <a:solidFill>
                  <a:srgbClr val="FF0000"/>
                </a:solidFill>
                <a:latin typeface="Arial" panose="020B0604020202020204" pitchFamily="34" charset="0"/>
                <a:ea typeface="华文中宋" panose="02010600040101010101" pitchFamily="2" charset="-122"/>
              </a:rPr>
              <a:t>三十篇。</a:t>
            </a:r>
            <a:r>
              <a:rPr lang="zh-CN" altLang="en-US" sz="2800" b="1" dirty="0" smtClean="0">
                <a:solidFill>
                  <a:srgbClr val="FF0000"/>
                </a:solidFill>
                <a:latin typeface="Arial" panose="020B0604020202020204" pitchFamily="34" charset="0"/>
                <a:ea typeface="华文中宋" panose="02010600040101010101" pitchFamily="2" charset="-122"/>
              </a:rPr>
              <a:t>”</a:t>
            </a:r>
            <a:endParaRPr lang="en-US" altLang="zh-CN" sz="2800" b="1" dirty="0" smtClean="0">
              <a:solidFill>
                <a:srgbClr val="FF0000"/>
              </a:solidFill>
              <a:latin typeface="Arial" panose="020B0604020202020204" pitchFamily="34" charset="0"/>
              <a:ea typeface="华文中宋" panose="02010600040101010101" pitchFamily="2" charset="-122"/>
            </a:endParaRPr>
          </a:p>
          <a:p>
            <a:pPr fontAlgn="base">
              <a:spcBef>
                <a:spcPct val="0"/>
              </a:spcBef>
              <a:spcAft>
                <a:spcPct val="0"/>
              </a:spcAft>
            </a:pPr>
            <a:r>
              <a:rPr lang="en-US" altLang="zh-CN" sz="2800" b="1" dirty="0" smtClean="0">
                <a:solidFill>
                  <a:srgbClr val="FF0000"/>
                </a:solidFill>
                <a:latin typeface="Arial" panose="020B0604020202020204" pitchFamily="34" charset="0"/>
                <a:ea typeface="华文中宋" panose="02010600040101010101" pitchFamily="2" charset="-122"/>
              </a:rPr>
              <a:t>                  《</a:t>
            </a:r>
            <a:r>
              <a:rPr lang="zh-CN" altLang="en-US" sz="2800" b="1" dirty="0" smtClean="0">
                <a:solidFill>
                  <a:srgbClr val="FF0000"/>
                </a:solidFill>
                <a:latin typeface="Arial" panose="020B0604020202020204" pitchFamily="34" charset="0"/>
                <a:ea typeface="华文中宋" panose="02010600040101010101" pitchFamily="2" charset="-122"/>
              </a:rPr>
              <a:t>马叙伦</a:t>
            </a:r>
            <a:r>
              <a:rPr lang="en-US" altLang="zh-CN" sz="2800" b="1" dirty="0" smtClean="0">
                <a:solidFill>
                  <a:srgbClr val="FF0000"/>
                </a:solidFill>
                <a:latin typeface="Arial" panose="020B0604020202020204" pitchFamily="34" charset="0"/>
                <a:ea typeface="华文中宋" panose="02010600040101010101" pitchFamily="2" charset="-122"/>
              </a:rPr>
              <a:t>《</a:t>
            </a:r>
            <a:r>
              <a:rPr lang="zh-CN" altLang="en-US" sz="2800" b="1" dirty="0" smtClean="0">
                <a:solidFill>
                  <a:srgbClr val="FF0000"/>
                </a:solidFill>
                <a:latin typeface="Arial" panose="020B0604020202020204" pitchFamily="34" charset="0"/>
                <a:ea typeface="华文中宋" panose="02010600040101010101" pitchFamily="2" charset="-122"/>
              </a:rPr>
              <a:t>为</a:t>
            </a:r>
            <a:r>
              <a:rPr lang="en-US" altLang="zh-CN" sz="2800" b="1" dirty="0" smtClean="0">
                <a:solidFill>
                  <a:srgbClr val="FF0000"/>
                </a:solidFill>
                <a:latin typeface="Arial" panose="020B0604020202020204" pitchFamily="34" charset="0"/>
                <a:ea typeface="华文中宋" panose="02010600040101010101" pitchFamily="2" charset="-122"/>
              </a:rPr>
              <a:t>&lt;</a:t>
            </a:r>
            <a:r>
              <a:rPr lang="zh-CN" altLang="en-US" sz="2800" b="1" dirty="0">
                <a:solidFill>
                  <a:srgbClr val="FF0000"/>
                </a:solidFill>
                <a:latin typeface="Arial" panose="020B0604020202020204" pitchFamily="34" charset="0"/>
                <a:ea typeface="华文中宋" panose="02010600040101010101" pitchFamily="2" charset="-122"/>
              </a:rPr>
              <a:t>庄子义正</a:t>
            </a:r>
            <a:r>
              <a:rPr lang="en-US" altLang="zh-CN" sz="2800" b="1" dirty="0" smtClean="0">
                <a:solidFill>
                  <a:srgbClr val="FF0000"/>
                </a:solidFill>
                <a:latin typeface="Arial" panose="020B0604020202020204" pitchFamily="34" charset="0"/>
                <a:ea typeface="华文中宋" panose="02010600040101010101" pitchFamily="2" charset="-122"/>
              </a:rPr>
              <a:t>&gt;</a:t>
            </a:r>
            <a:r>
              <a:rPr lang="zh-CN" altLang="en-US" sz="2800" b="1" dirty="0" smtClean="0">
                <a:solidFill>
                  <a:srgbClr val="FF0000"/>
                </a:solidFill>
                <a:latin typeface="Arial" panose="020B0604020202020204" pitchFamily="34" charset="0"/>
                <a:ea typeface="华文中宋" panose="02010600040101010101" pitchFamily="2" charset="-122"/>
              </a:rPr>
              <a:t>题词</a:t>
            </a:r>
            <a:r>
              <a:rPr lang="en-US" altLang="zh-CN" sz="2800" b="1" dirty="0" smtClean="0">
                <a:solidFill>
                  <a:srgbClr val="FF0000"/>
                </a:solidFill>
                <a:latin typeface="Arial" panose="020B0604020202020204" pitchFamily="34" charset="0"/>
                <a:ea typeface="华文中宋" panose="02010600040101010101" pitchFamily="2" charset="-122"/>
              </a:rPr>
              <a:t>》》</a:t>
            </a:r>
            <a:endParaRPr lang="en-US" altLang="zh-CN" sz="2400" dirty="0">
              <a:solidFill>
                <a:prstClr val="black"/>
              </a:solidFill>
              <a:latin typeface="Arial" panose="020B0604020202020204" pitchFamily="34" charset="0"/>
              <a:ea typeface="华文中宋" panose="02010600040101010101" pitchFamily="2" charset="-122"/>
            </a:endParaRPr>
          </a:p>
          <a:p>
            <a:pPr fontAlgn="base">
              <a:spcBef>
                <a:spcPct val="0"/>
              </a:spcBef>
              <a:spcAft>
                <a:spcPct val="0"/>
              </a:spcAft>
            </a:pPr>
            <a:r>
              <a:rPr lang="zh-CN" altLang="en-US" sz="2400" dirty="0" smtClean="0">
                <a:solidFill>
                  <a:prstClr val="black"/>
                </a:solidFill>
                <a:latin typeface="Arial" panose="020B0604020202020204" pitchFamily="34" charset="0"/>
                <a:ea typeface="华文中宋" panose="02010600040101010101" pitchFamily="2" charset="-122"/>
              </a:rPr>
              <a:t>       </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南华</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指</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南华经</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，是</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庄子</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一书的别称，共</a:t>
            </a:r>
            <a:r>
              <a:rPr lang="en-US" altLang="zh-CN" sz="2400" b="1" dirty="0" smtClean="0">
                <a:solidFill>
                  <a:prstClr val="black"/>
                </a:solidFill>
                <a:latin typeface="幼圆" panose="02010509060101010101" pitchFamily="49" charset="-122"/>
                <a:ea typeface="幼圆" panose="02010509060101010101" pitchFamily="49" charset="-122"/>
              </a:rPr>
              <a:t>33</a:t>
            </a:r>
            <a:r>
              <a:rPr lang="zh-CN" altLang="en-US" sz="2400" b="1" dirty="0" smtClean="0">
                <a:solidFill>
                  <a:prstClr val="black"/>
                </a:solidFill>
                <a:latin typeface="幼圆" panose="02010509060101010101" pitchFamily="49" charset="-122"/>
                <a:ea typeface="幼圆" panose="02010509060101010101" pitchFamily="49" charset="-122"/>
              </a:rPr>
              <a:t>篇，内篇</a:t>
            </a:r>
            <a:r>
              <a:rPr lang="en-US" altLang="zh-CN" sz="2400" b="1" dirty="0" smtClean="0">
                <a:solidFill>
                  <a:prstClr val="black"/>
                </a:solidFill>
                <a:latin typeface="幼圆" panose="02010509060101010101" pitchFamily="49" charset="-122"/>
                <a:ea typeface="幼圆" panose="02010509060101010101" pitchFamily="49" charset="-122"/>
              </a:rPr>
              <a:t>7</a:t>
            </a:r>
            <a:r>
              <a:rPr lang="zh-CN" altLang="en-US" sz="2400" b="1" dirty="0" smtClean="0">
                <a:solidFill>
                  <a:prstClr val="black"/>
                </a:solidFill>
                <a:latin typeface="幼圆" panose="02010509060101010101" pitchFamily="49" charset="-122"/>
                <a:ea typeface="幼圆" panose="02010509060101010101" pitchFamily="49" charset="-122"/>
              </a:rPr>
              <a:t>、外篇</a:t>
            </a:r>
            <a:r>
              <a:rPr lang="en-US" altLang="zh-CN" sz="2400" b="1" dirty="0" smtClean="0">
                <a:solidFill>
                  <a:prstClr val="black"/>
                </a:solidFill>
                <a:latin typeface="幼圆" panose="02010509060101010101" pitchFamily="49" charset="-122"/>
                <a:ea typeface="幼圆" panose="02010509060101010101" pitchFamily="49" charset="-122"/>
              </a:rPr>
              <a:t>15</a:t>
            </a:r>
            <a:r>
              <a:rPr lang="zh-CN" altLang="en-US" sz="2400" b="1" dirty="0" smtClean="0">
                <a:solidFill>
                  <a:prstClr val="black"/>
                </a:solidFill>
                <a:latin typeface="幼圆" panose="02010509060101010101" pitchFamily="49" charset="-122"/>
                <a:ea typeface="幼圆" panose="02010509060101010101" pitchFamily="49" charset="-122"/>
              </a:rPr>
              <a:t>；杂篇</a:t>
            </a:r>
            <a:r>
              <a:rPr lang="en-US" altLang="zh-CN" sz="2400" b="1" dirty="0" smtClean="0">
                <a:solidFill>
                  <a:prstClr val="black"/>
                </a:solidFill>
                <a:latin typeface="幼圆" panose="02010509060101010101" pitchFamily="49" charset="-122"/>
                <a:ea typeface="幼圆" panose="02010509060101010101" pitchFamily="49" charset="-122"/>
              </a:rPr>
              <a:t>11</a:t>
            </a:r>
            <a:r>
              <a:rPr lang="zh-CN" altLang="en-US" sz="2400" b="1" dirty="0" smtClean="0">
                <a:solidFill>
                  <a:prstClr val="black"/>
                </a:solidFill>
                <a:latin typeface="幼圆" panose="02010509060101010101" pitchFamily="49" charset="-122"/>
                <a:ea typeface="幼圆" panose="02010509060101010101" pitchFamily="49" charset="-122"/>
              </a:rPr>
              <a:t>。内篇大体上是庄子自撰，其他可能是庄周门人和后学所作。</a:t>
            </a:r>
            <a:endParaRPr lang="en-US" altLang="zh-CN" sz="2400" b="1" dirty="0" smtClean="0">
              <a:solidFill>
                <a:prstClr val="black"/>
              </a:solidFill>
              <a:latin typeface="幼圆" panose="02010509060101010101" pitchFamily="49" charset="-122"/>
              <a:ea typeface="幼圆" panose="02010509060101010101" pitchFamily="49" charset="-122"/>
            </a:endParaRPr>
          </a:p>
          <a:p>
            <a:pPr fontAlgn="base">
              <a:spcBef>
                <a:spcPct val="0"/>
              </a:spcBef>
              <a:spcAft>
                <a:spcPct val="0"/>
              </a:spcAft>
            </a:pPr>
            <a:r>
              <a:rPr lang="zh-CN" altLang="en-US" sz="2800" b="1" dirty="0" smtClean="0">
                <a:solidFill>
                  <a:srgbClr val="FF0000"/>
                </a:solidFill>
                <a:latin typeface="Arial" panose="020B0604020202020204" pitchFamily="34" charset="0"/>
                <a:ea typeface="华文中宋" panose="02010600040101010101" pitchFamily="2" charset="-122"/>
              </a:rPr>
              <a:t>汪洋</a:t>
            </a:r>
            <a:r>
              <a:rPr lang="zh-CN" altLang="en-US" sz="2800" b="1" dirty="0">
                <a:solidFill>
                  <a:srgbClr val="FF0000"/>
                </a:solidFill>
                <a:latin typeface="Arial" panose="020B0604020202020204" pitchFamily="34" charset="0"/>
                <a:ea typeface="华文中宋" panose="02010600040101010101" pitchFamily="2" charset="-122"/>
              </a:rPr>
              <a:t>辟阖，仪态万方，晚周诸子之作，莫能先</a:t>
            </a:r>
            <a:r>
              <a:rPr lang="zh-CN" altLang="en-US" sz="2800" b="1" dirty="0" smtClean="0">
                <a:solidFill>
                  <a:srgbClr val="FF0000"/>
                </a:solidFill>
                <a:latin typeface="Arial" panose="020B0604020202020204" pitchFamily="34" charset="0"/>
                <a:ea typeface="华文中宋" panose="02010600040101010101" pitchFamily="2" charset="-122"/>
              </a:rPr>
              <a:t>也</a:t>
            </a:r>
            <a:r>
              <a:rPr lang="zh-CN" altLang="en-US" sz="2400" b="1" dirty="0" smtClean="0">
                <a:solidFill>
                  <a:prstClr val="black"/>
                </a:solidFill>
                <a:latin typeface="幼圆" panose="02010509060101010101" pitchFamily="49" charset="-122"/>
                <a:ea typeface="幼圆" panose="02010509060101010101" pitchFamily="49" charset="-122"/>
              </a:rPr>
              <a:t>。</a:t>
            </a:r>
            <a:r>
              <a:rPr lang="zh-CN" altLang="en-US" sz="2400" b="1" dirty="0">
                <a:solidFill>
                  <a:prstClr val="black"/>
                </a:solidFill>
                <a:latin typeface="幼圆" panose="02010509060101010101" pitchFamily="49" charset="-122"/>
                <a:ea typeface="幼圆" panose="02010509060101010101" pitchFamily="49" charset="-122"/>
              </a:rPr>
              <a:t>鲁迅</a:t>
            </a:r>
            <a:endParaRPr lang="en-US" altLang="zh-CN" sz="2400" b="1" dirty="0">
              <a:solidFill>
                <a:prstClr val="black"/>
              </a:solidFill>
              <a:latin typeface="幼圆" panose="02010509060101010101" pitchFamily="49" charset="-122"/>
              <a:ea typeface="幼圆" panose="02010509060101010101" pitchFamily="49" charset="-122"/>
            </a:endParaRPr>
          </a:p>
          <a:p>
            <a:pPr fontAlgn="base">
              <a:spcBef>
                <a:spcPct val="0"/>
              </a:spcBef>
              <a:spcAft>
                <a:spcPct val="0"/>
              </a:spcAft>
            </a:pPr>
            <a:r>
              <a:rPr lang="zh-CN" altLang="en-US" sz="2800" b="1" dirty="0">
                <a:solidFill>
                  <a:srgbClr val="FF0000"/>
                </a:solidFill>
                <a:latin typeface="Arial" panose="020B0604020202020204" pitchFamily="34" charset="0"/>
                <a:ea typeface="华文中宋" panose="02010600040101010101" pitchFamily="2" charset="-122"/>
              </a:rPr>
              <a:t>文学的哲学、哲学的文学</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郭沫若</a:t>
            </a:r>
            <a:endParaRPr lang="en-US" altLang="zh-CN" sz="2400" b="1" dirty="0" smtClean="0">
              <a:solidFill>
                <a:prstClr val="black"/>
              </a:solidFill>
              <a:latin typeface="幼圆" panose="02010509060101010101" pitchFamily="49" charset="-122"/>
              <a:ea typeface="幼圆" panose="02010509060101010101" pitchFamily="49" charset="-122"/>
            </a:endParaRPr>
          </a:p>
          <a:p>
            <a:pPr fontAlgn="base">
              <a:spcBef>
                <a:spcPct val="0"/>
              </a:spcBef>
              <a:spcAft>
                <a:spcPct val="0"/>
              </a:spcAft>
            </a:pPr>
            <a:r>
              <a:rPr lang="zh-CN" altLang="en-US" sz="2800" b="1" dirty="0">
                <a:solidFill>
                  <a:srgbClr val="FF0000"/>
                </a:solidFill>
                <a:latin typeface="Arial" panose="020B0604020202020204" pitchFamily="34" charset="0"/>
                <a:ea typeface="华文中宋" panose="02010600040101010101" pitchFamily="2" charset="-122"/>
              </a:rPr>
              <a:t>读庄子像是读一本伟大的神秘主义的书。</a:t>
            </a:r>
            <a:r>
              <a:rPr lang="zh-CN" altLang="en-US" sz="2400" b="1" dirty="0" smtClean="0">
                <a:solidFill>
                  <a:prstClr val="black"/>
                </a:solidFill>
                <a:latin typeface="幼圆" panose="02010509060101010101" pitchFamily="49" charset="-122"/>
                <a:ea typeface="幼圆" panose="02010509060101010101" pitchFamily="49" charset="-122"/>
              </a:rPr>
              <a:t>林语堂</a:t>
            </a:r>
            <a:r>
              <a:rPr lang="en-US" altLang="zh-CN" sz="2400" b="1" dirty="0" smtClean="0">
                <a:solidFill>
                  <a:prstClr val="black"/>
                </a:solidFill>
                <a:latin typeface="幼圆" panose="02010509060101010101" pitchFamily="49" charset="-122"/>
                <a:ea typeface="幼圆" panose="02010509060101010101" pitchFamily="49" charset="-122"/>
              </a:rPr>
              <a:t>《</a:t>
            </a:r>
            <a:r>
              <a:rPr lang="zh-CN" altLang="en-US" sz="2400" b="1" dirty="0" smtClean="0">
                <a:solidFill>
                  <a:prstClr val="black"/>
                </a:solidFill>
                <a:latin typeface="幼圆" panose="02010509060101010101" pitchFamily="49" charset="-122"/>
                <a:ea typeface="幼圆" panose="02010509060101010101" pitchFamily="49" charset="-122"/>
              </a:rPr>
              <a:t>信仰之旅</a:t>
            </a:r>
            <a:r>
              <a:rPr lang="en-US" altLang="zh-CN" sz="2400" b="1" dirty="0" smtClean="0">
                <a:solidFill>
                  <a:prstClr val="black"/>
                </a:solidFill>
                <a:latin typeface="幼圆" panose="02010509060101010101" pitchFamily="49" charset="-122"/>
                <a:ea typeface="幼圆" panose="02010509060101010101" pitchFamily="49" charset="-122"/>
              </a:rPr>
              <a:t>》</a:t>
            </a:r>
          </a:p>
        </p:txBody>
      </p:sp>
    </p:spTree>
    <p:extLst>
      <p:ext uri="{BB962C8B-B14F-4D97-AF65-F5344CB8AC3E}">
        <p14:creationId xmlns:p14="http://schemas.microsoft.com/office/powerpoint/2010/main" val="16917760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04520" y="233046"/>
            <a:ext cx="10515600" cy="767982"/>
          </a:xfrm>
        </p:spPr>
        <p:txBody>
          <a:bodyPr>
            <a:noAutofit/>
          </a:bodyPr>
          <a:lstStyle/>
          <a:p>
            <a:r>
              <a:rPr lang="zh-CN" altLang="en-US" sz="2800" dirty="0" smtClean="0"/>
              <a:t>掌握重点文言字词、语句。</a:t>
            </a:r>
            <a:endParaRPr lang="zh-CN" altLang="en-US" sz="2800" dirty="0"/>
          </a:p>
        </p:txBody>
      </p:sp>
      <p:sp>
        <p:nvSpPr>
          <p:cNvPr id="5" name="内容占位符 2"/>
          <p:cNvSpPr>
            <a:spLocks noGrp="1"/>
          </p:cNvSpPr>
          <p:nvPr>
            <p:ph idx="1"/>
          </p:nvPr>
        </p:nvSpPr>
        <p:spPr>
          <a:xfrm>
            <a:off x="132080" y="1145406"/>
            <a:ext cx="11907520" cy="5529714"/>
          </a:xfrm>
          <a:solidFill>
            <a:srgbClr val="FFFF00"/>
          </a:solidFill>
        </p:spPr>
        <p:txBody>
          <a:bodyPr>
            <a:normAutofit lnSpcReduction="10000"/>
          </a:bodyPr>
          <a:lstStyle/>
          <a:p>
            <a:r>
              <a:rPr lang="zh-CN" altLang="en-US" dirty="0" smtClean="0"/>
              <a:t/>
            </a:r>
            <a:br>
              <a:rPr lang="zh-CN" altLang="en-US" dirty="0" smtClean="0"/>
            </a:br>
            <a:r>
              <a:rPr lang="zh-CN" altLang="en-US" b="1" dirty="0"/>
              <a:t>（</a:t>
            </a:r>
            <a:r>
              <a:rPr lang="en-US" altLang="zh-CN" b="1" dirty="0"/>
              <a:t>1</a:t>
            </a:r>
            <a:r>
              <a:rPr lang="zh-CN" altLang="en-US" b="1" dirty="0"/>
              <a:t>）</a:t>
            </a:r>
            <a:r>
              <a:rPr lang="zh-CN" altLang="en-US" b="1" dirty="0">
                <a:solidFill>
                  <a:srgbClr val="FF0000"/>
                </a:solidFill>
              </a:rPr>
              <a:t>怒</a:t>
            </a:r>
            <a:r>
              <a:rPr lang="zh-CN" altLang="en-US" b="1" dirty="0"/>
              <a:t>而飞，其翼若垂天之云。</a:t>
            </a:r>
            <a:r>
              <a:rPr lang="zh-CN" altLang="en-US" b="1" dirty="0">
                <a:solidFill>
                  <a:srgbClr val="FF0000"/>
                </a:solidFill>
              </a:rPr>
              <a:t>海运</a:t>
            </a:r>
            <a:r>
              <a:rPr lang="zh-CN" altLang="en-US" b="1" dirty="0"/>
              <a:t>则将徙于南冥</a:t>
            </a:r>
            <a:r>
              <a:rPr lang="zh-CN" altLang="en-US" b="1" dirty="0" smtClean="0"/>
              <a:t>。</a:t>
            </a:r>
            <a:endParaRPr lang="en-US" altLang="zh-CN" b="1" dirty="0" smtClean="0"/>
          </a:p>
          <a:p>
            <a:r>
              <a:rPr lang="zh-CN" altLang="en-US" b="1" dirty="0" smtClean="0"/>
              <a:t>（</a:t>
            </a:r>
            <a:r>
              <a:rPr lang="en-US" altLang="zh-CN" b="1" dirty="0"/>
              <a:t>2</a:t>
            </a:r>
            <a:r>
              <a:rPr lang="zh-CN" altLang="en-US" b="1" dirty="0"/>
              <a:t>）</a:t>
            </a:r>
            <a:r>
              <a:rPr lang="zh-CN" altLang="en-US" b="1" dirty="0">
                <a:solidFill>
                  <a:srgbClr val="FF0000"/>
                </a:solidFill>
              </a:rPr>
              <a:t>抟</a:t>
            </a:r>
            <a:r>
              <a:rPr lang="zh-CN" altLang="en-US" b="1" dirty="0"/>
              <a:t>扶摇而上者九万里</a:t>
            </a:r>
            <a:r>
              <a:rPr lang="zh-CN" altLang="en-US" b="1" dirty="0" smtClean="0"/>
              <a:t>。</a:t>
            </a:r>
            <a:r>
              <a:rPr lang="zh-CN" altLang="en-US" b="1" u="sng" dirty="0" smtClean="0">
                <a:solidFill>
                  <a:srgbClr val="FF0000"/>
                </a:solidFill>
              </a:rPr>
              <a:t>去以六月息者也</a:t>
            </a:r>
            <a:r>
              <a:rPr lang="zh-CN" altLang="en-US" b="1" dirty="0" smtClean="0"/>
              <a:t>。 </a:t>
            </a:r>
            <a:endParaRPr lang="en-US" altLang="zh-CN" b="1" dirty="0" smtClean="0"/>
          </a:p>
          <a:p>
            <a:r>
              <a:rPr lang="zh-CN" altLang="en-US" b="1" dirty="0" smtClean="0"/>
              <a:t>（</a:t>
            </a:r>
            <a:r>
              <a:rPr lang="en-US" altLang="zh-CN" b="1" dirty="0"/>
              <a:t>3</a:t>
            </a:r>
            <a:r>
              <a:rPr lang="zh-CN" altLang="en-US" b="1" dirty="0"/>
              <a:t>）</a:t>
            </a:r>
            <a:r>
              <a:rPr lang="zh-CN" altLang="en-US" b="1" dirty="0">
                <a:solidFill>
                  <a:schemeClr val="accent6"/>
                </a:solidFill>
              </a:rPr>
              <a:t>而后乃今</a:t>
            </a:r>
            <a:r>
              <a:rPr lang="zh-CN" altLang="en-US" b="1" dirty="0">
                <a:solidFill>
                  <a:srgbClr val="FF0000"/>
                </a:solidFill>
              </a:rPr>
              <a:t>培</a:t>
            </a:r>
            <a:r>
              <a:rPr lang="zh-CN" altLang="en-US" b="1" dirty="0"/>
              <a:t>风，背负青天而</a:t>
            </a:r>
            <a:r>
              <a:rPr lang="zh-CN" altLang="en-US" b="1" u="sng" dirty="0"/>
              <a:t>莫之</a:t>
            </a:r>
            <a:r>
              <a:rPr lang="zh-CN" altLang="en-US" b="1" u="sng" dirty="0">
                <a:solidFill>
                  <a:srgbClr val="FF0000"/>
                </a:solidFill>
              </a:rPr>
              <a:t>夭阏</a:t>
            </a:r>
            <a:r>
              <a:rPr lang="zh-CN" altLang="en-US" b="1" dirty="0"/>
              <a:t>者。图南</a:t>
            </a:r>
            <a:r>
              <a:rPr lang="zh-CN" altLang="en-US" b="1" dirty="0" smtClean="0"/>
              <a:t>。 </a:t>
            </a:r>
            <a:endParaRPr lang="en-US" altLang="zh-CN" b="1" dirty="0" smtClean="0"/>
          </a:p>
          <a:p>
            <a:pPr>
              <a:lnSpc>
                <a:spcPts val="2800"/>
              </a:lnSpc>
            </a:pPr>
            <a:r>
              <a:rPr lang="zh-CN" altLang="en-US" b="1" dirty="0" smtClean="0"/>
              <a:t>（</a:t>
            </a:r>
            <a:r>
              <a:rPr lang="en-US" altLang="zh-CN" b="1" dirty="0"/>
              <a:t>4</a:t>
            </a:r>
            <a:r>
              <a:rPr lang="zh-CN" altLang="en-US" b="1" dirty="0" smtClean="0"/>
              <a:t>）我</a:t>
            </a:r>
            <a:r>
              <a:rPr lang="zh-CN" altLang="en-US" b="1" dirty="0">
                <a:solidFill>
                  <a:srgbClr val="FF0000"/>
                </a:solidFill>
              </a:rPr>
              <a:t>决</a:t>
            </a:r>
            <a:r>
              <a:rPr lang="zh-CN" altLang="en-US" b="1" dirty="0"/>
              <a:t>起而飞，</a:t>
            </a:r>
            <a:r>
              <a:rPr lang="zh-CN" altLang="en-US" b="1" dirty="0">
                <a:solidFill>
                  <a:srgbClr val="FF0000"/>
                </a:solidFill>
              </a:rPr>
              <a:t>抢</a:t>
            </a:r>
            <a:r>
              <a:rPr lang="zh-CN" altLang="en-US" b="1" dirty="0"/>
              <a:t>榆枋，时则不至而控于地而已矣，奚以之九万里而南为？”</a:t>
            </a:r>
            <a:r>
              <a:rPr lang="zh-CN" altLang="en-US" b="1" dirty="0">
                <a:solidFill>
                  <a:srgbClr val="FF0000"/>
                </a:solidFill>
              </a:rPr>
              <a:t>适</a:t>
            </a:r>
            <a:r>
              <a:rPr lang="zh-CN" altLang="en-US" b="1" dirty="0"/>
              <a:t>莽苍者，三餐而反，腹犹</a:t>
            </a:r>
            <a:r>
              <a:rPr lang="zh-CN" altLang="en-US" b="1" dirty="0">
                <a:solidFill>
                  <a:srgbClr val="FF0000"/>
                </a:solidFill>
              </a:rPr>
              <a:t>果</a:t>
            </a:r>
            <a:r>
              <a:rPr lang="zh-CN" altLang="en-US" b="1" dirty="0"/>
              <a:t>然 。 </a:t>
            </a:r>
            <a:endParaRPr lang="en-US" altLang="zh-CN" b="1" dirty="0" smtClean="0"/>
          </a:p>
          <a:p>
            <a:pPr>
              <a:lnSpc>
                <a:spcPts val="2800"/>
              </a:lnSpc>
            </a:pPr>
            <a:r>
              <a:rPr lang="zh-CN" altLang="en-US" b="1" dirty="0" smtClean="0"/>
              <a:t>（</a:t>
            </a:r>
            <a:r>
              <a:rPr lang="en-US" altLang="zh-CN" b="1" dirty="0"/>
              <a:t>5</a:t>
            </a:r>
            <a:r>
              <a:rPr lang="zh-CN" altLang="en-US" b="1" dirty="0"/>
              <a:t>）小知不及大知，小年不及大年。奚以知其然也？朝菌不知晦朔，蟪蛄不知春秋。 </a:t>
            </a:r>
            <a:endParaRPr lang="en-US" altLang="zh-CN" b="1" dirty="0" smtClean="0"/>
          </a:p>
          <a:p>
            <a:pPr>
              <a:lnSpc>
                <a:spcPts val="2800"/>
              </a:lnSpc>
            </a:pPr>
            <a:r>
              <a:rPr lang="zh-CN" altLang="en-US" b="1" dirty="0" smtClean="0"/>
              <a:t>（</a:t>
            </a:r>
            <a:r>
              <a:rPr lang="en-US" altLang="zh-CN" b="1" dirty="0"/>
              <a:t>6</a:t>
            </a:r>
            <a:r>
              <a:rPr lang="zh-CN" altLang="en-US" b="1" dirty="0"/>
              <a:t>）</a:t>
            </a:r>
            <a:r>
              <a:rPr lang="zh-CN" altLang="en-US" b="1" dirty="0">
                <a:solidFill>
                  <a:srgbClr val="FF0000"/>
                </a:solidFill>
              </a:rPr>
              <a:t>穷</a:t>
            </a:r>
            <a:r>
              <a:rPr lang="zh-CN" altLang="en-US" b="1" dirty="0"/>
              <a:t>发之北。</a:t>
            </a:r>
            <a:r>
              <a:rPr lang="zh-CN" altLang="en-US" b="1" dirty="0">
                <a:solidFill>
                  <a:srgbClr val="FF0000"/>
                </a:solidFill>
              </a:rPr>
              <a:t>绝</a:t>
            </a:r>
            <a:r>
              <a:rPr lang="zh-CN" altLang="en-US" b="1" dirty="0"/>
              <a:t>云气。此小大之辩也。 </a:t>
            </a:r>
            <a:endParaRPr lang="en-US" altLang="zh-CN" b="1" dirty="0" smtClean="0"/>
          </a:p>
          <a:p>
            <a:pPr>
              <a:lnSpc>
                <a:spcPts val="2800"/>
              </a:lnSpc>
            </a:pPr>
            <a:r>
              <a:rPr lang="zh-CN" altLang="en-US" b="1" dirty="0" smtClean="0"/>
              <a:t>（</a:t>
            </a:r>
            <a:r>
              <a:rPr lang="en-US" altLang="zh-CN" b="1" dirty="0"/>
              <a:t>7</a:t>
            </a:r>
            <a:r>
              <a:rPr lang="zh-CN" altLang="en-US" b="1" dirty="0"/>
              <a:t>）故</a:t>
            </a:r>
            <a:r>
              <a:rPr lang="zh-CN" altLang="en-US" b="1" dirty="0" smtClean="0"/>
              <a:t>夫</a:t>
            </a:r>
            <a:r>
              <a:rPr lang="en-US" altLang="zh-CN" b="1" dirty="0"/>
              <a:t>\</a:t>
            </a:r>
            <a:r>
              <a:rPr lang="zh-CN" altLang="en-US" b="1" dirty="0" smtClean="0"/>
              <a:t>知</a:t>
            </a:r>
            <a:r>
              <a:rPr lang="en-US" altLang="zh-CN" b="1" dirty="0" smtClean="0"/>
              <a:t>\</a:t>
            </a:r>
            <a:r>
              <a:rPr lang="zh-CN" altLang="en-US" b="1" dirty="0" smtClean="0"/>
              <a:t>效</a:t>
            </a:r>
            <a:r>
              <a:rPr lang="zh-CN" altLang="en-US" b="1" dirty="0"/>
              <a:t>一官，</a:t>
            </a:r>
            <a:r>
              <a:rPr lang="zh-CN" altLang="en-US" b="1" dirty="0" smtClean="0"/>
              <a:t>行</a:t>
            </a:r>
            <a:r>
              <a:rPr lang="en-US" altLang="zh-CN" b="1" dirty="0" smtClean="0"/>
              <a:t>\</a:t>
            </a:r>
            <a:r>
              <a:rPr lang="zh-CN" altLang="en-US" b="1" dirty="0" smtClean="0"/>
              <a:t>比</a:t>
            </a:r>
            <a:r>
              <a:rPr lang="zh-CN" altLang="en-US" b="1" dirty="0"/>
              <a:t>一乡，</a:t>
            </a:r>
            <a:r>
              <a:rPr lang="zh-CN" altLang="en-US" b="1" dirty="0" smtClean="0"/>
              <a:t>德</a:t>
            </a:r>
            <a:r>
              <a:rPr lang="en-US" altLang="zh-CN" b="1" dirty="0" smtClean="0"/>
              <a:t>\</a:t>
            </a:r>
            <a:r>
              <a:rPr lang="zh-CN" altLang="en-US" b="1" dirty="0" smtClean="0"/>
              <a:t>合一</a:t>
            </a:r>
            <a:r>
              <a:rPr lang="zh-CN" altLang="en-US" b="1" dirty="0"/>
              <a:t>君，</a:t>
            </a:r>
            <a:r>
              <a:rPr lang="zh-CN" altLang="en-US" b="1" dirty="0" smtClean="0"/>
              <a:t>而</a:t>
            </a:r>
            <a:r>
              <a:rPr lang="en-US" altLang="zh-CN" b="1" dirty="0" smtClean="0"/>
              <a:t>\</a:t>
            </a:r>
            <a:r>
              <a:rPr lang="zh-CN" altLang="en-US" b="1" dirty="0" smtClean="0"/>
              <a:t>征</a:t>
            </a:r>
            <a:r>
              <a:rPr lang="zh-CN" altLang="en-US" b="1" dirty="0"/>
              <a:t>一国者。且举世而誉之而不加</a:t>
            </a:r>
            <a:r>
              <a:rPr lang="zh-CN" altLang="en-US" b="1" dirty="0">
                <a:solidFill>
                  <a:srgbClr val="FF0000"/>
                </a:solidFill>
              </a:rPr>
              <a:t>劝</a:t>
            </a:r>
            <a:r>
              <a:rPr lang="zh-CN" altLang="en-US" b="1" dirty="0"/>
              <a:t>，举世而</a:t>
            </a:r>
            <a:r>
              <a:rPr lang="zh-CN" altLang="en-US" b="1" dirty="0">
                <a:solidFill>
                  <a:srgbClr val="FF0000"/>
                </a:solidFill>
              </a:rPr>
              <a:t>非</a:t>
            </a:r>
            <a:r>
              <a:rPr lang="zh-CN" altLang="en-US" b="1" dirty="0"/>
              <a:t>之而不加</a:t>
            </a:r>
            <a:r>
              <a:rPr lang="zh-CN" altLang="en-US" b="1" dirty="0">
                <a:solidFill>
                  <a:srgbClr val="FF0000"/>
                </a:solidFill>
              </a:rPr>
              <a:t>沮</a:t>
            </a:r>
            <a:r>
              <a:rPr lang="zh-CN" altLang="en-US" b="1" dirty="0"/>
              <a:t>，定乎内外之分，辩乎荣辱之境。未数数然也。犹有未树也。犹有所待者也。若夫乘天地之正，而御六气之</a:t>
            </a:r>
            <a:r>
              <a:rPr lang="zh-CN" altLang="en-US" b="1" dirty="0">
                <a:solidFill>
                  <a:srgbClr val="FF0000"/>
                </a:solidFill>
              </a:rPr>
              <a:t>辩</a:t>
            </a:r>
            <a:r>
              <a:rPr lang="zh-CN" altLang="en-US" b="1" dirty="0"/>
              <a:t>，以游无穷者，彼且恶乎待哉！故曰：至人无己，神人无功，圣人无名。</a:t>
            </a:r>
          </a:p>
        </p:txBody>
      </p:sp>
    </p:spTree>
    <p:extLst>
      <p:ext uri="{BB962C8B-B14F-4D97-AF65-F5344CB8AC3E}">
        <p14:creationId xmlns:p14="http://schemas.microsoft.com/office/powerpoint/2010/main" val="10968539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265177" y="1060704"/>
            <a:ext cx="4533838"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en-US" altLang="zh-CN" sz="2800" b="1" dirty="0">
                <a:solidFill>
                  <a:srgbClr val="000000"/>
                </a:solidFill>
                <a:latin typeface="楷体_GB2312" pitchFamily="49" charset="-122"/>
                <a:ea typeface="楷体_GB2312" pitchFamily="49" charset="-122"/>
              </a:rPr>
              <a:t>   </a:t>
            </a:r>
            <a:r>
              <a:rPr kumimoji="1" lang="zh-CN" altLang="en-US" sz="2800" b="1" dirty="0">
                <a:solidFill>
                  <a:srgbClr val="000000"/>
                </a:solidFill>
                <a:latin typeface="楷体_GB2312" pitchFamily="49" charset="-122"/>
                <a:ea typeface="楷体_GB2312" pitchFamily="49" charset="-122"/>
              </a:rPr>
              <a:t>故夫知</a:t>
            </a:r>
            <a:r>
              <a:rPr kumimoji="1" lang="zh-CN" altLang="en-US" sz="2800" b="1" dirty="0">
                <a:solidFill>
                  <a:srgbClr val="FF0000"/>
                </a:solidFill>
                <a:latin typeface="楷体_GB2312" pitchFamily="49" charset="-122"/>
                <a:ea typeface="楷体_GB2312" pitchFamily="49" charset="-122"/>
              </a:rPr>
              <a:t>效</a:t>
            </a:r>
            <a:r>
              <a:rPr kumimoji="1" lang="zh-CN" altLang="en-US" sz="2800" b="1" dirty="0">
                <a:solidFill>
                  <a:srgbClr val="000000"/>
                </a:solidFill>
                <a:latin typeface="楷体_GB2312" pitchFamily="49" charset="-122"/>
                <a:ea typeface="楷体_GB2312" pitchFamily="49" charset="-122"/>
              </a:rPr>
              <a:t>一官，行</a:t>
            </a:r>
            <a:r>
              <a:rPr kumimoji="1" lang="zh-CN" altLang="en-US" sz="2800" b="1" dirty="0">
                <a:solidFill>
                  <a:srgbClr val="FF0000"/>
                </a:solidFill>
                <a:latin typeface="楷体_GB2312" pitchFamily="49" charset="-122"/>
                <a:ea typeface="楷体_GB2312" pitchFamily="49" charset="-122"/>
              </a:rPr>
              <a:t>比</a:t>
            </a:r>
            <a:r>
              <a:rPr kumimoji="1" lang="zh-CN" altLang="en-US" sz="2800" b="1" dirty="0">
                <a:solidFill>
                  <a:srgbClr val="000000"/>
                </a:solidFill>
                <a:latin typeface="楷体_GB2312" pitchFamily="49" charset="-122"/>
                <a:ea typeface="楷体_GB2312" pitchFamily="49" charset="-122"/>
              </a:rPr>
              <a:t>一乡，德</a:t>
            </a:r>
            <a:r>
              <a:rPr kumimoji="1" lang="zh-CN" altLang="en-US" sz="2800" b="1" dirty="0">
                <a:solidFill>
                  <a:srgbClr val="FF0000"/>
                </a:solidFill>
                <a:latin typeface="楷体_GB2312" pitchFamily="49" charset="-122"/>
                <a:ea typeface="楷体_GB2312" pitchFamily="49" charset="-122"/>
              </a:rPr>
              <a:t>合</a:t>
            </a:r>
            <a:r>
              <a:rPr kumimoji="1" lang="zh-CN" altLang="en-US" sz="2800" b="1" dirty="0">
                <a:solidFill>
                  <a:srgbClr val="000000"/>
                </a:solidFill>
                <a:latin typeface="楷体_GB2312" pitchFamily="49" charset="-122"/>
                <a:ea typeface="楷体_GB2312" pitchFamily="49" charset="-122"/>
              </a:rPr>
              <a:t>一君</a:t>
            </a:r>
            <a:r>
              <a:rPr kumimoji="1" lang="zh-CN" altLang="en-US" sz="2800" b="1" dirty="0">
                <a:solidFill>
                  <a:srgbClr val="FF00FF"/>
                </a:solidFill>
                <a:latin typeface="楷体_GB2312" pitchFamily="49" charset="-122"/>
                <a:ea typeface="楷体_GB2312" pitchFamily="49" charset="-122"/>
              </a:rPr>
              <a:t>而</a:t>
            </a:r>
            <a:r>
              <a:rPr kumimoji="1" lang="zh-CN" altLang="en-US" sz="2800" b="1" dirty="0">
                <a:solidFill>
                  <a:srgbClr val="FF0000"/>
                </a:solidFill>
                <a:latin typeface="楷体_GB2312" pitchFamily="49" charset="-122"/>
                <a:ea typeface="楷体_GB2312" pitchFamily="49" charset="-122"/>
              </a:rPr>
              <a:t>征</a:t>
            </a:r>
            <a:r>
              <a:rPr kumimoji="1" lang="zh-CN" altLang="en-US" sz="2800" b="1" dirty="0">
                <a:solidFill>
                  <a:srgbClr val="000000"/>
                </a:solidFill>
                <a:latin typeface="楷体_GB2312" pitchFamily="49" charset="-122"/>
                <a:ea typeface="楷体_GB2312" pitchFamily="49" charset="-122"/>
              </a:rPr>
              <a:t>一国者，其自视也亦若此矣。而宋荣子犹然笑之。且举世誉之</a:t>
            </a:r>
            <a:r>
              <a:rPr kumimoji="1" lang="zh-CN" altLang="en-US" sz="2800" b="1" dirty="0">
                <a:solidFill>
                  <a:srgbClr val="FF0000"/>
                </a:solidFill>
                <a:latin typeface="楷体_GB2312" pitchFamily="49" charset="-122"/>
                <a:ea typeface="楷体_GB2312" pitchFamily="49" charset="-122"/>
              </a:rPr>
              <a:t>而</a:t>
            </a:r>
            <a:r>
              <a:rPr kumimoji="1" lang="zh-CN" altLang="en-US" sz="2800" b="1" dirty="0">
                <a:solidFill>
                  <a:srgbClr val="000000"/>
                </a:solidFill>
                <a:latin typeface="楷体_GB2312" pitchFamily="49" charset="-122"/>
                <a:ea typeface="楷体_GB2312" pitchFamily="49" charset="-122"/>
              </a:rPr>
              <a:t>不加</a:t>
            </a:r>
            <a:r>
              <a:rPr kumimoji="1" lang="zh-CN" altLang="en-US" sz="2800" b="1" dirty="0">
                <a:solidFill>
                  <a:srgbClr val="FF00FF"/>
                </a:solidFill>
                <a:latin typeface="楷体_GB2312" pitchFamily="49" charset="-122"/>
                <a:ea typeface="楷体_GB2312" pitchFamily="49" charset="-122"/>
              </a:rPr>
              <a:t>劝</a:t>
            </a:r>
            <a:r>
              <a:rPr kumimoji="1" lang="zh-CN" altLang="en-US" sz="2800" b="1" dirty="0">
                <a:solidFill>
                  <a:srgbClr val="000000"/>
                </a:solidFill>
                <a:latin typeface="楷体_GB2312" pitchFamily="49" charset="-122"/>
                <a:ea typeface="楷体_GB2312" pitchFamily="49" charset="-122"/>
              </a:rPr>
              <a:t>，举世</a:t>
            </a:r>
            <a:r>
              <a:rPr kumimoji="1" lang="zh-CN" altLang="en-US" sz="2800" b="1" dirty="0">
                <a:solidFill>
                  <a:srgbClr val="FF00FF"/>
                </a:solidFill>
                <a:latin typeface="楷体_GB2312" pitchFamily="49" charset="-122"/>
                <a:ea typeface="楷体_GB2312" pitchFamily="49" charset="-122"/>
              </a:rPr>
              <a:t>非</a:t>
            </a:r>
            <a:r>
              <a:rPr kumimoji="1" lang="zh-CN" altLang="en-US" sz="2800" b="1" dirty="0">
                <a:solidFill>
                  <a:srgbClr val="000000"/>
                </a:solidFill>
                <a:latin typeface="楷体_GB2312" pitchFamily="49" charset="-122"/>
                <a:ea typeface="楷体_GB2312" pitchFamily="49" charset="-122"/>
              </a:rPr>
              <a:t>之而不加沮，定乎内外之分，辩乎荣辱之境，斯已矣。</a:t>
            </a:r>
            <a:r>
              <a:rPr kumimoji="1" lang="zh-CN" altLang="en-US" sz="2800" b="1" dirty="0">
                <a:solidFill>
                  <a:srgbClr val="FF0000"/>
                </a:solidFill>
                <a:latin typeface="楷体_GB2312" pitchFamily="49" charset="-122"/>
                <a:ea typeface="楷体_GB2312" pitchFamily="49" charset="-122"/>
              </a:rPr>
              <a:t>彼</a:t>
            </a:r>
            <a:r>
              <a:rPr kumimoji="1" lang="zh-CN" altLang="en-US" sz="2800" b="1" dirty="0">
                <a:solidFill>
                  <a:srgbClr val="000000"/>
                </a:solidFill>
                <a:latin typeface="楷体_GB2312" pitchFamily="49" charset="-122"/>
                <a:ea typeface="楷体_GB2312" pitchFamily="49" charset="-122"/>
              </a:rPr>
              <a:t>其</a:t>
            </a:r>
            <a:r>
              <a:rPr kumimoji="1" lang="zh-CN" altLang="en-US" sz="2800" b="1" dirty="0">
                <a:solidFill>
                  <a:srgbClr val="FF0000"/>
                </a:solidFill>
                <a:latin typeface="楷体_GB2312" pitchFamily="49" charset="-122"/>
                <a:ea typeface="楷体_GB2312" pitchFamily="49" charset="-122"/>
              </a:rPr>
              <a:t>于</a:t>
            </a:r>
            <a:r>
              <a:rPr kumimoji="1" lang="zh-CN" altLang="en-US" sz="2800" b="1" dirty="0">
                <a:solidFill>
                  <a:srgbClr val="000000"/>
                </a:solidFill>
                <a:latin typeface="楷体_GB2312" pitchFamily="49" charset="-122"/>
                <a:ea typeface="楷体_GB2312" pitchFamily="49" charset="-122"/>
              </a:rPr>
              <a:t>世未</a:t>
            </a:r>
            <a:r>
              <a:rPr kumimoji="1" lang="zh-CN" altLang="en-US" sz="2800" b="1" dirty="0">
                <a:solidFill>
                  <a:srgbClr val="FF0000"/>
                </a:solidFill>
                <a:latin typeface="楷体_GB2312" pitchFamily="49" charset="-122"/>
                <a:ea typeface="楷体_GB2312" pitchFamily="49" charset="-122"/>
              </a:rPr>
              <a:t>数数然</a:t>
            </a:r>
            <a:r>
              <a:rPr kumimoji="1" lang="zh-CN" altLang="en-US" sz="2800" b="1" dirty="0">
                <a:solidFill>
                  <a:srgbClr val="000000"/>
                </a:solidFill>
                <a:latin typeface="楷体_GB2312" pitchFamily="49" charset="-122"/>
                <a:ea typeface="楷体_GB2312" pitchFamily="49" charset="-122"/>
              </a:rPr>
              <a:t>也。</a:t>
            </a:r>
            <a:r>
              <a:rPr kumimoji="1" lang="zh-CN" altLang="en-US" sz="2800" b="1" dirty="0">
                <a:solidFill>
                  <a:srgbClr val="FF0000"/>
                </a:solidFill>
                <a:latin typeface="楷体_GB2312" pitchFamily="49" charset="-122"/>
                <a:ea typeface="楷体_GB2312" pitchFamily="49" charset="-122"/>
              </a:rPr>
              <a:t>虽然</a:t>
            </a:r>
            <a:r>
              <a:rPr kumimoji="1" lang="zh-CN" altLang="en-US" sz="2800" b="1" dirty="0">
                <a:solidFill>
                  <a:srgbClr val="000000"/>
                </a:solidFill>
                <a:latin typeface="楷体_GB2312" pitchFamily="49" charset="-122"/>
                <a:ea typeface="楷体_GB2312" pitchFamily="49" charset="-122"/>
              </a:rPr>
              <a:t>，犹有</a:t>
            </a:r>
            <a:r>
              <a:rPr kumimoji="1" lang="zh-CN" altLang="en-US" sz="2800" b="1" dirty="0">
                <a:solidFill>
                  <a:srgbClr val="FF0000"/>
                </a:solidFill>
                <a:latin typeface="楷体_GB2312" pitchFamily="49" charset="-122"/>
                <a:ea typeface="楷体_GB2312" pitchFamily="49" charset="-122"/>
              </a:rPr>
              <a:t>未树</a:t>
            </a:r>
            <a:r>
              <a:rPr kumimoji="1" lang="zh-CN" altLang="en-US" sz="2800" b="1" dirty="0">
                <a:solidFill>
                  <a:srgbClr val="000000"/>
                </a:solidFill>
                <a:latin typeface="楷体_GB2312" pitchFamily="49" charset="-122"/>
                <a:ea typeface="楷体_GB2312" pitchFamily="49" charset="-122"/>
              </a:rPr>
              <a:t>也。 </a:t>
            </a:r>
          </a:p>
        </p:txBody>
      </p:sp>
      <p:sp>
        <p:nvSpPr>
          <p:cNvPr id="190468" name="Rectangle 4"/>
          <p:cNvSpPr>
            <a:spLocks noChangeArrowheads="1"/>
          </p:cNvSpPr>
          <p:nvPr/>
        </p:nvSpPr>
        <p:spPr bwMode="auto">
          <a:xfrm>
            <a:off x="6153912" y="694944"/>
            <a:ext cx="548640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en-US" altLang="zh-CN" sz="2800" b="1" dirty="0">
                <a:solidFill>
                  <a:srgbClr val="0000FF"/>
                </a:solidFill>
              </a:rPr>
              <a:t>       </a:t>
            </a:r>
            <a:r>
              <a:rPr lang="zh-CN" altLang="en-US" sz="2800" b="1" dirty="0">
                <a:solidFill>
                  <a:srgbClr val="0000FF"/>
                </a:solidFill>
              </a:rPr>
              <a:t>所以那些才智足以</a:t>
            </a:r>
            <a:r>
              <a:rPr lang="zh-CN" altLang="en-US" sz="2800" b="1" dirty="0">
                <a:solidFill>
                  <a:srgbClr val="FF0000"/>
                </a:solidFill>
              </a:rPr>
              <a:t>授予</a:t>
            </a:r>
            <a:r>
              <a:rPr lang="zh-CN" altLang="en-US" sz="2800" b="1" dirty="0">
                <a:solidFill>
                  <a:srgbClr val="0000FF"/>
                </a:solidFill>
              </a:rPr>
              <a:t>一个官位，品行</a:t>
            </a:r>
            <a:r>
              <a:rPr lang="zh-CN" altLang="en-US" sz="2800" b="1" dirty="0">
                <a:solidFill>
                  <a:srgbClr val="FF0000"/>
                </a:solidFill>
              </a:rPr>
              <a:t>顺合</a:t>
            </a:r>
            <a:r>
              <a:rPr lang="zh-CN" altLang="en-US" sz="2800" b="1" dirty="0">
                <a:solidFill>
                  <a:srgbClr val="0000FF"/>
                </a:solidFill>
              </a:rPr>
              <a:t>一方百姓、道德</a:t>
            </a:r>
            <a:r>
              <a:rPr lang="zh-CN" altLang="en-US" sz="2800" b="1" dirty="0">
                <a:solidFill>
                  <a:srgbClr val="FF0000"/>
                </a:solidFill>
              </a:rPr>
              <a:t>符合</a:t>
            </a:r>
            <a:r>
              <a:rPr lang="zh-CN" altLang="en-US" sz="2800" b="1" dirty="0">
                <a:solidFill>
                  <a:srgbClr val="0000FF"/>
                </a:solidFill>
              </a:rPr>
              <a:t>君主心意、</a:t>
            </a:r>
            <a:r>
              <a:rPr lang="zh-CN" altLang="en-US" sz="2800" b="1" dirty="0">
                <a:solidFill>
                  <a:srgbClr val="D60093"/>
                </a:solidFill>
              </a:rPr>
              <a:t>能力</a:t>
            </a:r>
            <a:r>
              <a:rPr lang="zh-CN" altLang="en-US" sz="2800" b="1" dirty="0">
                <a:solidFill>
                  <a:srgbClr val="0000FF"/>
                </a:solidFill>
              </a:rPr>
              <a:t>足</a:t>
            </a:r>
            <a:r>
              <a:rPr lang="zh-CN" altLang="en-US" sz="2800" b="1" dirty="0">
                <a:solidFill>
                  <a:srgbClr val="FF0000"/>
                </a:solidFill>
              </a:rPr>
              <a:t>使</a:t>
            </a:r>
            <a:r>
              <a:rPr lang="zh-CN" altLang="en-US" sz="2800" b="1" dirty="0">
                <a:solidFill>
                  <a:srgbClr val="0000FF"/>
                </a:solidFill>
              </a:rPr>
              <a:t>国人</a:t>
            </a:r>
            <a:r>
              <a:rPr lang="zh-CN" altLang="en-US" sz="2800" b="1" dirty="0">
                <a:solidFill>
                  <a:srgbClr val="CC0000"/>
                </a:solidFill>
              </a:rPr>
              <a:t>信任</a:t>
            </a:r>
            <a:r>
              <a:rPr lang="zh-CN" altLang="en-US" sz="2800" b="1" dirty="0">
                <a:solidFill>
                  <a:srgbClr val="0000FF"/>
                </a:solidFill>
              </a:rPr>
              <a:t>的人，他们看待自己，也像斥鴳一样。而宋荣子嗤笑这几种人。世人都称赞他，他并不因此而</a:t>
            </a:r>
            <a:r>
              <a:rPr lang="zh-CN" altLang="en-US" sz="2800" b="1" dirty="0">
                <a:solidFill>
                  <a:srgbClr val="D60093"/>
                </a:solidFill>
              </a:rPr>
              <a:t>奋勉</a:t>
            </a:r>
            <a:r>
              <a:rPr lang="zh-CN" altLang="en-US" sz="2800" b="1" dirty="0">
                <a:solidFill>
                  <a:srgbClr val="0000FF"/>
                </a:solidFill>
              </a:rPr>
              <a:t>，世人都</a:t>
            </a:r>
            <a:r>
              <a:rPr lang="zh-CN" altLang="en-US" sz="2800" b="1" dirty="0">
                <a:solidFill>
                  <a:srgbClr val="D60093"/>
                </a:solidFill>
              </a:rPr>
              <a:t>责难</a:t>
            </a:r>
            <a:r>
              <a:rPr lang="zh-CN" altLang="en-US" sz="2800" b="1" dirty="0">
                <a:solidFill>
                  <a:srgbClr val="0000FF"/>
                </a:solidFill>
              </a:rPr>
              <a:t>他，他也不会因此更加沮丧。他认清物与我的分际，辨明荣与辱的界限，不过如此而已。</a:t>
            </a:r>
            <a:r>
              <a:rPr lang="zh-CN" altLang="en-US" sz="2800" b="1" dirty="0">
                <a:solidFill>
                  <a:srgbClr val="FF0000"/>
                </a:solidFill>
              </a:rPr>
              <a:t>他在</a:t>
            </a:r>
            <a:r>
              <a:rPr lang="zh-CN" altLang="en-US" sz="2800" b="1" dirty="0">
                <a:solidFill>
                  <a:srgbClr val="0000FF"/>
                </a:solidFill>
              </a:rPr>
              <a:t>世间，并没有</a:t>
            </a:r>
            <a:r>
              <a:rPr lang="zh-CN" altLang="en-US" sz="2800" b="1" dirty="0">
                <a:solidFill>
                  <a:srgbClr val="FF0000"/>
                </a:solidFill>
              </a:rPr>
              <a:t>追求什么</a:t>
            </a:r>
            <a:r>
              <a:rPr lang="zh-CN" altLang="en-US" sz="2800" b="1" dirty="0">
                <a:solidFill>
                  <a:srgbClr val="0000FF"/>
                </a:solidFill>
              </a:rPr>
              <a:t>。</a:t>
            </a:r>
            <a:r>
              <a:rPr lang="zh-CN" altLang="en-US" sz="2800" b="1" dirty="0">
                <a:solidFill>
                  <a:srgbClr val="FF0000"/>
                </a:solidFill>
              </a:rPr>
              <a:t>即使这样</a:t>
            </a:r>
            <a:r>
              <a:rPr lang="zh-CN" altLang="en-US" sz="2800" b="1" dirty="0">
                <a:solidFill>
                  <a:srgbClr val="0000FF"/>
                </a:solidFill>
              </a:rPr>
              <a:t>，还是</a:t>
            </a:r>
            <a:r>
              <a:rPr lang="zh-CN" altLang="en-US" sz="2800" b="1" dirty="0">
                <a:solidFill>
                  <a:srgbClr val="FF0000"/>
                </a:solidFill>
              </a:rPr>
              <a:t>没有树立</a:t>
            </a:r>
            <a:r>
              <a:rPr lang="zh-CN" altLang="en-US" sz="2800" b="1" dirty="0">
                <a:solidFill>
                  <a:srgbClr val="0000FF"/>
                </a:solidFill>
              </a:rPr>
              <a:t>起来的最高境界。</a:t>
            </a:r>
          </a:p>
        </p:txBody>
      </p:sp>
    </p:spTree>
    <p:extLst>
      <p:ext uri="{BB962C8B-B14F-4D97-AF65-F5344CB8AC3E}">
        <p14:creationId xmlns:p14="http://schemas.microsoft.com/office/powerpoint/2010/main" val="28102207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04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 Box 2"/>
          <p:cNvSpPr txBox="1">
            <a:spLocks noChangeArrowheads="1"/>
          </p:cNvSpPr>
          <p:nvPr/>
        </p:nvSpPr>
        <p:spPr bwMode="auto">
          <a:xfrm>
            <a:off x="955358" y="420815"/>
            <a:ext cx="8964612" cy="2123658"/>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pPr fontAlgn="base">
              <a:lnSpc>
                <a:spcPct val="150000"/>
              </a:lnSpc>
              <a:spcBef>
                <a:spcPct val="0"/>
              </a:spcBef>
              <a:spcAft>
                <a:spcPct val="0"/>
              </a:spcAft>
              <a:defRPr/>
            </a:pPr>
            <a:r>
              <a:rPr lang="zh-CN" altLang="en-US" sz="3200" b="1" dirty="0" smtClean="0">
                <a:solidFill>
                  <a:srgbClr val="660033"/>
                </a:solidFill>
                <a:ea typeface="黑体" panose="02010609060101010101" pitchFamily="49" charset="-122"/>
              </a:rPr>
              <a:t>举例论证谁在逍遥？</a:t>
            </a:r>
            <a:r>
              <a:rPr lang="zh-CN" altLang="en-US" sz="4400" b="1" dirty="0" smtClean="0">
                <a:solidFill>
                  <a:srgbClr val="660033"/>
                </a:solidFill>
                <a:ea typeface="黑体" panose="02010609060101010101" pitchFamily="49" charset="-122"/>
              </a:rPr>
              <a:t>精神面临什么样的困境？以及如何突破这种困境？</a:t>
            </a:r>
            <a:endParaRPr lang="zh-CN" altLang="en-US" sz="5400" b="1" dirty="0">
              <a:solidFill>
                <a:srgbClr val="660033"/>
              </a:solidFill>
              <a:latin typeface="华文新魏" panose="02010800040101010101" pitchFamily="2" charset="-122"/>
              <a:ea typeface="华文新魏" panose="02010800040101010101" pitchFamily="2" charset="-122"/>
            </a:endParaRPr>
          </a:p>
        </p:txBody>
      </p:sp>
      <p:sp>
        <p:nvSpPr>
          <p:cNvPr id="3" name="Text Box 2"/>
          <p:cNvSpPr txBox="1">
            <a:spLocks noChangeArrowheads="1"/>
          </p:cNvSpPr>
          <p:nvPr/>
        </p:nvSpPr>
        <p:spPr bwMode="auto">
          <a:xfrm>
            <a:off x="955358" y="2889695"/>
            <a:ext cx="10364914" cy="295465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fontAlgn="base">
              <a:lnSpc>
                <a:spcPct val="150000"/>
              </a:lnSpc>
              <a:spcBef>
                <a:spcPct val="0"/>
              </a:spcBef>
              <a:spcAft>
                <a:spcPct val="0"/>
              </a:spcAft>
              <a:defRPr/>
            </a:pPr>
            <a:r>
              <a:rPr lang="zh-CN" altLang="en-US" sz="3200" b="1" dirty="0" smtClean="0">
                <a:solidFill>
                  <a:srgbClr val="660033"/>
                </a:solidFill>
                <a:ea typeface="黑体" panose="02010609060101010101" pitchFamily="49" charset="-122"/>
              </a:rPr>
              <a:t>大鹏，精神之鹏。雄伟弘大仍有所待。所待者为何？</a:t>
            </a:r>
            <a:endParaRPr lang="en-US" altLang="zh-CN" sz="3200" b="1" dirty="0" smtClean="0">
              <a:solidFill>
                <a:srgbClr val="660033"/>
              </a:solidFill>
              <a:ea typeface="黑体" panose="02010609060101010101" pitchFamily="49" charset="-122"/>
            </a:endParaRPr>
          </a:p>
          <a:p>
            <a:pPr fontAlgn="base">
              <a:lnSpc>
                <a:spcPct val="150000"/>
              </a:lnSpc>
              <a:spcBef>
                <a:spcPct val="0"/>
              </a:spcBef>
              <a:spcAft>
                <a:spcPct val="0"/>
              </a:spcAft>
              <a:defRPr/>
            </a:pPr>
            <a:r>
              <a:rPr lang="zh-CN" altLang="en-US" sz="3200" b="1" dirty="0">
                <a:solidFill>
                  <a:srgbClr val="660033"/>
                </a:solidFill>
                <a:ea typeface="黑体" panose="02010609060101010101" pitchFamily="49" charset="-122"/>
              </a:rPr>
              <a:t>如果你的精神足够强大</a:t>
            </a:r>
            <a:r>
              <a:rPr lang="zh-CN" altLang="en-US" sz="3200" b="1" dirty="0" smtClean="0">
                <a:solidFill>
                  <a:srgbClr val="660033"/>
                </a:solidFill>
                <a:ea typeface="黑体" panose="02010609060101010101" pitchFamily="49" charset="-122"/>
              </a:rPr>
              <a:t>，</a:t>
            </a:r>
            <a:r>
              <a:rPr lang="zh-CN" altLang="en-US" sz="3200" b="1" dirty="0" smtClean="0">
                <a:solidFill>
                  <a:srgbClr val="660033"/>
                </a:solidFill>
                <a:latin typeface="黑体" panose="02010609060101010101" pitchFamily="49" charset="-122"/>
                <a:ea typeface="黑体" panose="02010609060101010101" pitchFamily="49" charset="-122"/>
              </a:rPr>
              <a:t>你</a:t>
            </a:r>
            <a:r>
              <a:rPr lang="zh-CN" altLang="en-US" sz="3200" b="1" dirty="0">
                <a:solidFill>
                  <a:srgbClr val="660033"/>
                </a:solidFill>
                <a:latin typeface="黑体" panose="02010609060101010101" pitchFamily="49" charset="-122"/>
                <a:ea typeface="黑体" panose="02010609060101010101" pitchFamily="49" charset="-122"/>
              </a:rPr>
              <a:t>是不需要外力托举的</a:t>
            </a:r>
            <a:r>
              <a:rPr lang="zh-CN" altLang="en-US" sz="3200" b="1" dirty="0" smtClean="0">
                <a:solidFill>
                  <a:srgbClr val="660033"/>
                </a:solidFill>
                <a:latin typeface="黑体" panose="02010609060101010101" pitchFamily="49" charset="-122"/>
                <a:ea typeface="黑体" panose="02010609060101010101" pitchFamily="49" charset="-122"/>
              </a:rPr>
              <a:t>？</a:t>
            </a:r>
            <a:endParaRPr lang="en-US" altLang="zh-CN" sz="3200" b="1" dirty="0" smtClean="0">
              <a:solidFill>
                <a:srgbClr val="660033"/>
              </a:solidFill>
              <a:latin typeface="黑体" panose="02010609060101010101" pitchFamily="49" charset="-122"/>
              <a:ea typeface="黑体" panose="02010609060101010101" pitchFamily="49" charset="-122"/>
            </a:endParaRPr>
          </a:p>
          <a:p>
            <a:pPr fontAlgn="base">
              <a:lnSpc>
                <a:spcPct val="150000"/>
              </a:lnSpc>
              <a:spcBef>
                <a:spcPct val="0"/>
              </a:spcBef>
              <a:spcAft>
                <a:spcPct val="0"/>
              </a:spcAft>
              <a:defRPr/>
            </a:pPr>
            <a:r>
              <a:rPr lang="zh-CN" altLang="en-US" sz="3200" b="1" dirty="0">
                <a:solidFill>
                  <a:srgbClr val="660033"/>
                </a:solidFill>
                <a:ea typeface="黑体" panose="02010609060101010101" pitchFamily="49" charset="-122"/>
              </a:rPr>
              <a:t>当你自鸣得意的</a:t>
            </a:r>
            <a:r>
              <a:rPr lang="zh-CN" altLang="en-US" sz="3200" b="1" dirty="0" smtClean="0">
                <a:solidFill>
                  <a:srgbClr val="660033"/>
                </a:solidFill>
                <a:ea typeface="黑体" panose="02010609060101010101" pitchFamily="49" charset="-122"/>
              </a:rPr>
              <a:t>时候</a:t>
            </a:r>
            <a:r>
              <a:rPr lang="zh-CN" altLang="en-US" sz="3200" b="1" dirty="0">
                <a:solidFill>
                  <a:srgbClr val="660033"/>
                </a:solidFill>
                <a:ea typeface="黑体" panose="02010609060101010101" pitchFamily="49" charset="-122"/>
              </a:rPr>
              <a:t>，</a:t>
            </a:r>
            <a:r>
              <a:rPr lang="zh-CN" altLang="en-US" sz="3200" b="1" dirty="0" smtClean="0">
                <a:solidFill>
                  <a:srgbClr val="660033"/>
                </a:solidFill>
                <a:latin typeface="黑体" panose="02010609060101010101" pitchFamily="49" charset="-122"/>
                <a:ea typeface="黑体" panose="02010609060101010101" pitchFamily="49" charset="-122"/>
              </a:rPr>
              <a:t>你</a:t>
            </a:r>
            <a:r>
              <a:rPr lang="zh-CN" altLang="en-US" sz="3200" b="1" dirty="0">
                <a:solidFill>
                  <a:srgbClr val="660033"/>
                </a:solidFill>
                <a:latin typeface="黑体" panose="02010609060101010101" pitchFamily="49" charset="-122"/>
                <a:ea typeface="黑体" panose="02010609060101010101" pitchFamily="49" charset="-122"/>
              </a:rPr>
              <a:t>的世界也变小</a:t>
            </a:r>
            <a:r>
              <a:rPr lang="zh-CN" altLang="en-US" sz="3200" b="1" dirty="0" smtClean="0">
                <a:solidFill>
                  <a:srgbClr val="660033"/>
                </a:solidFill>
                <a:latin typeface="黑体" panose="02010609060101010101" pitchFamily="49" charset="-122"/>
                <a:ea typeface="黑体" panose="02010609060101010101" pitchFamily="49" charset="-122"/>
              </a:rPr>
              <a:t>了。</a:t>
            </a:r>
            <a:endParaRPr lang="zh-CN" altLang="en-US" sz="3600" b="1" dirty="0">
              <a:solidFill>
                <a:srgbClr val="660033"/>
              </a:solidFill>
              <a:latin typeface="华文新魏" panose="02010800040101010101" pitchFamily="2" charset="-122"/>
              <a:ea typeface="华文新魏" panose="02010800040101010101" pitchFamily="2" charset="-122"/>
            </a:endParaRPr>
          </a:p>
          <a:p>
            <a:pPr fontAlgn="base">
              <a:lnSpc>
                <a:spcPct val="150000"/>
              </a:lnSpc>
              <a:spcBef>
                <a:spcPct val="0"/>
              </a:spcBef>
              <a:spcAft>
                <a:spcPct val="0"/>
              </a:spcAft>
              <a:defRPr/>
            </a:pPr>
            <a:endParaRPr lang="zh-CN" altLang="en-US" sz="2800" b="1" dirty="0">
              <a:solidFill>
                <a:srgbClr val="660033"/>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1147987074"/>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 Box 2"/>
          <p:cNvSpPr txBox="1">
            <a:spLocks noChangeArrowheads="1"/>
          </p:cNvSpPr>
          <p:nvPr/>
        </p:nvSpPr>
        <p:spPr bwMode="auto">
          <a:xfrm>
            <a:off x="1284542" y="960311"/>
            <a:ext cx="9999154" cy="452431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fontAlgn="base">
              <a:lnSpc>
                <a:spcPct val="150000"/>
              </a:lnSpc>
              <a:spcBef>
                <a:spcPct val="0"/>
              </a:spcBef>
              <a:spcAft>
                <a:spcPct val="0"/>
              </a:spcAft>
              <a:defRPr/>
            </a:pPr>
            <a:r>
              <a:rPr lang="zh-CN" altLang="en-US" sz="3200" b="1" dirty="0" smtClean="0">
                <a:solidFill>
                  <a:srgbClr val="FF0000"/>
                </a:solidFill>
              </a:rPr>
              <a:t>对比论证“</a:t>
            </a:r>
            <a:r>
              <a:rPr lang="zh-CN" altLang="en-US" sz="3200" b="1" dirty="0">
                <a:solidFill>
                  <a:srgbClr val="FF0000"/>
                </a:solidFill>
              </a:rPr>
              <a:t>小大之辩</a:t>
            </a:r>
            <a:r>
              <a:rPr lang="zh-CN" altLang="en-US" sz="3200" b="1" dirty="0" smtClean="0">
                <a:solidFill>
                  <a:srgbClr val="FF0000"/>
                </a:solidFill>
              </a:rPr>
              <a:t>” 。</a:t>
            </a:r>
            <a:endParaRPr lang="en-US" altLang="zh-CN" sz="3200" b="1" dirty="0" smtClean="0">
              <a:solidFill>
                <a:srgbClr val="FF0000"/>
              </a:solidFill>
            </a:endParaRPr>
          </a:p>
          <a:p>
            <a:pPr fontAlgn="base">
              <a:lnSpc>
                <a:spcPct val="150000"/>
              </a:lnSpc>
              <a:spcBef>
                <a:spcPct val="0"/>
              </a:spcBef>
              <a:spcAft>
                <a:spcPct val="0"/>
              </a:spcAft>
              <a:defRPr/>
            </a:pPr>
            <a:r>
              <a:rPr lang="zh-CN" altLang="en-US" sz="3200" dirty="0" smtClean="0">
                <a:solidFill>
                  <a:prstClr val="black"/>
                </a:solidFill>
              </a:rPr>
              <a:t>试试能否在这段读出精神世界面临怎样的困境与束缚，精炼语言，用</a:t>
            </a:r>
            <a:r>
              <a:rPr lang="zh-CN" altLang="en-US" sz="3200" dirty="0">
                <a:solidFill>
                  <a:prstClr val="black"/>
                </a:solidFill>
              </a:rPr>
              <a:t>一句话把你的收获与</a:t>
            </a:r>
            <a:r>
              <a:rPr lang="zh-CN" altLang="en-US" sz="3200" dirty="0" smtClean="0">
                <a:solidFill>
                  <a:prstClr val="black"/>
                </a:solidFill>
              </a:rPr>
              <a:t>启发写下来。</a:t>
            </a:r>
            <a:endParaRPr lang="en-US" altLang="zh-CN" sz="3200" dirty="0" smtClean="0">
              <a:solidFill>
                <a:prstClr val="black"/>
              </a:solidFill>
            </a:endParaRPr>
          </a:p>
          <a:p>
            <a:pPr fontAlgn="base">
              <a:lnSpc>
                <a:spcPct val="150000"/>
              </a:lnSpc>
              <a:spcBef>
                <a:spcPct val="0"/>
              </a:spcBef>
              <a:spcAft>
                <a:spcPct val="0"/>
              </a:spcAft>
              <a:buFontTx/>
              <a:buNone/>
              <a:defRPr/>
            </a:pPr>
            <a:r>
              <a:rPr lang="en-US" altLang="zh-CN" sz="3200" dirty="0">
                <a:solidFill>
                  <a:prstClr val="black"/>
                </a:solidFill>
              </a:rPr>
              <a:t>1</a:t>
            </a:r>
            <a:r>
              <a:rPr lang="zh-CN" altLang="en-US" sz="3200" dirty="0">
                <a:solidFill>
                  <a:prstClr val="black"/>
                </a:solidFill>
              </a:rPr>
              <a:t>、鹏与蜩、学鸠：适莽原者、适百里者。</a:t>
            </a:r>
            <a:endParaRPr lang="en-US" altLang="zh-CN" sz="3200" dirty="0">
              <a:solidFill>
                <a:prstClr val="black"/>
              </a:solidFill>
            </a:endParaRPr>
          </a:p>
          <a:p>
            <a:pPr fontAlgn="base">
              <a:lnSpc>
                <a:spcPct val="150000"/>
              </a:lnSpc>
              <a:spcBef>
                <a:spcPct val="0"/>
              </a:spcBef>
              <a:spcAft>
                <a:spcPct val="0"/>
              </a:spcAft>
              <a:buFontTx/>
              <a:buNone/>
              <a:defRPr/>
            </a:pPr>
            <a:r>
              <a:rPr lang="en-US" altLang="zh-CN" sz="3200" dirty="0">
                <a:solidFill>
                  <a:prstClr val="black"/>
                </a:solidFill>
              </a:rPr>
              <a:t>2</a:t>
            </a:r>
            <a:r>
              <a:rPr lang="zh-CN" altLang="en-US" sz="3200" dirty="0">
                <a:solidFill>
                  <a:prstClr val="black"/>
                </a:solidFill>
              </a:rPr>
              <a:t>、彭祖与众人：大年与小年。</a:t>
            </a:r>
            <a:endParaRPr lang="en-US" altLang="zh-CN" sz="3200" dirty="0">
              <a:solidFill>
                <a:prstClr val="black"/>
              </a:solidFill>
            </a:endParaRPr>
          </a:p>
          <a:p>
            <a:pPr fontAlgn="base">
              <a:lnSpc>
                <a:spcPct val="150000"/>
              </a:lnSpc>
              <a:spcBef>
                <a:spcPct val="0"/>
              </a:spcBef>
              <a:spcAft>
                <a:spcPct val="0"/>
              </a:spcAft>
              <a:buFontTx/>
              <a:buNone/>
              <a:defRPr/>
            </a:pPr>
            <a:r>
              <a:rPr lang="en-US" altLang="zh-CN" sz="3200" dirty="0">
                <a:solidFill>
                  <a:prstClr val="black"/>
                </a:solidFill>
              </a:rPr>
              <a:t>3</a:t>
            </a:r>
            <a:r>
              <a:rPr lang="zh-CN" altLang="en-US" sz="3200" dirty="0">
                <a:solidFill>
                  <a:prstClr val="black"/>
                </a:solidFill>
              </a:rPr>
              <a:t>、鹏与斥鴳：九万里、数仞而下。</a:t>
            </a:r>
            <a:endParaRPr lang="en-US" altLang="zh-CN" sz="3200" dirty="0">
              <a:solidFill>
                <a:prstClr val="black"/>
              </a:solidFill>
            </a:endParaRPr>
          </a:p>
        </p:txBody>
      </p:sp>
    </p:spTree>
    <p:extLst>
      <p:ext uri="{BB962C8B-B14F-4D97-AF65-F5344CB8AC3E}">
        <p14:creationId xmlns:p14="http://schemas.microsoft.com/office/powerpoint/2010/main" val="431283644"/>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 Box 2"/>
          <p:cNvSpPr txBox="1">
            <a:spLocks noChangeArrowheads="1"/>
          </p:cNvSpPr>
          <p:nvPr/>
        </p:nvSpPr>
        <p:spPr bwMode="auto">
          <a:xfrm>
            <a:off x="219456" y="704279"/>
            <a:ext cx="11972544" cy="1938992"/>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zh-CN" altLang="en-US" sz="4000" dirty="0" smtClean="0">
                <a:solidFill>
                  <a:srgbClr val="FF0000"/>
                </a:solidFill>
              </a:rPr>
              <a:t>谁在逍遥？</a:t>
            </a:r>
            <a:endParaRPr lang="en-US" altLang="zh-CN" sz="4000" dirty="0" smtClean="0">
              <a:solidFill>
                <a:srgbClr val="FF0000"/>
              </a:solidFill>
            </a:endParaRPr>
          </a:p>
          <a:p>
            <a:r>
              <a:rPr lang="zh-CN" altLang="en-US" sz="4000" dirty="0" smtClean="0"/>
              <a:t>寓言</a:t>
            </a:r>
            <a:r>
              <a:rPr lang="zh-CN" altLang="en-US" sz="4000" dirty="0"/>
              <a:t>世界结束了，回到现实。</a:t>
            </a:r>
            <a:r>
              <a:rPr lang="zh-CN" altLang="en-US" sz="4000" dirty="0" smtClean="0"/>
              <a:t>诊断哪类</a:t>
            </a:r>
            <a:r>
              <a:rPr lang="zh-CN" altLang="en-US" sz="4000" dirty="0"/>
              <a:t>人精神世界存在什么问题</a:t>
            </a:r>
            <a:r>
              <a:rPr lang="zh-CN" altLang="en-US" sz="4000" dirty="0" smtClean="0"/>
              <a:t>？给他们开出药方</a:t>
            </a:r>
            <a:r>
              <a:rPr lang="en-US" altLang="zh-CN" sz="4000" dirty="0"/>
              <a:t>or</a:t>
            </a:r>
            <a:r>
              <a:rPr lang="zh-CN" altLang="en-US" sz="4000" dirty="0"/>
              <a:t>谈谈自己得到的启发。</a:t>
            </a:r>
          </a:p>
        </p:txBody>
      </p:sp>
      <p:sp>
        <p:nvSpPr>
          <p:cNvPr id="3" name="Text Box 2"/>
          <p:cNvSpPr txBox="1">
            <a:spLocks noChangeArrowheads="1"/>
          </p:cNvSpPr>
          <p:nvPr/>
        </p:nvSpPr>
        <p:spPr bwMode="auto">
          <a:xfrm>
            <a:off x="1147382" y="3328607"/>
            <a:ext cx="8964612" cy="2308324"/>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pPr>
              <a:lnSpc>
                <a:spcPct val="100000"/>
              </a:lnSpc>
              <a:spcBef>
                <a:spcPct val="0"/>
              </a:spcBef>
              <a:buFontTx/>
              <a:buNone/>
            </a:pPr>
            <a:r>
              <a:rPr lang="zh-CN" altLang="en-US" sz="3600" dirty="0"/>
              <a:t>知效一官，行比一乡，德合一君，而征一国</a:t>
            </a:r>
            <a:r>
              <a:rPr lang="zh-CN" altLang="en-US" sz="3600" dirty="0" smtClean="0"/>
              <a:t>者；宋荣子；列子</a:t>
            </a:r>
            <a:endParaRPr lang="en-US" altLang="zh-CN" sz="3600" dirty="0" smtClean="0"/>
          </a:p>
          <a:p>
            <a:pPr>
              <a:lnSpc>
                <a:spcPct val="100000"/>
              </a:lnSpc>
              <a:spcBef>
                <a:spcPct val="0"/>
              </a:spcBef>
              <a:buFontTx/>
              <a:buNone/>
            </a:pPr>
            <a:endParaRPr lang="en-US" altLang="zh-CN" sz="3600" dirty="0" smtClean="0"/>
          </a:p>
          <a:p>
            <a:r>
              <a:rPr lang="zh-CN" altLang="en-US" sz="3600" dirty="0" smtClean="0"/>
              <a:t>不明了是相对的概念，我们便是心灵的盲者。</a:t>
            </a:r>
            <a:endParaRPr lang="zh-CN" altLang="en-US" sz="3600" dirty="0"/>
          </a:p>
        </p:txBody>
      </p:sp>
    </p:spTree>
    <p:extLst>
      <p:ext uri="{BB962C8B-B14F-4D97-AF65-F5344CB8AC3E}">
        <p14:creationId xmlns:p14="http://schemas.microsoft.com/office/powerpoint/2010/main" val="220599824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2"/>
          <p:cNvSpPr txBox="1">
            <a:spLocks noChangeArrowheads="1"/>
          </p:cNvSpPr>
          <p:nvPr/>
        </p:nvSpPr>
        <p:spPr bwMode="auto">
          <a:xfrm>
            <a:off x="1905001" y="381001"/>
            <a:ext cx="2031325" cy="646331"/>
          </a:xfrm>
          <a:prstGeom prst="rect">
            <a:avLst/>
          </a:prstGeom>
          <a:noFill/>
          <a:ln w="38100">
            <a:solidFill>
              <a:schemeClr val="tx1"/>
            </a:solidFill>
            <a:miter lim="800000"/>
          </a:ln>
          <a:effectLst/>
        </p:spPr>
        <p:txBody>
          <a:bodyPr wrap="none">
            <a:spAutoFit/>
          </a:bodyPr>
          <a:lstStyle/>
          <a:p>
            <a:pPr fontAlgn="base">
              <a:spcBef>
                <a:spcPct val="0"/>
              </a:spcBef>
              <a:spcAft>
                <a:spcPct val="0"/>
              </a:spcAft>
              <a:defRPr/>
            </a:pPr>
            <a:r>
              <a:rPr kumimoji="1" lang="zh-CN" altLang="en-US" sz="3600">
                <a:solidFill>
                  <a:srgbClr val="006600"/>
                </a:solidFill>
                <a:effectLst>
                  <a:outerShdw blurRad="38100" dist="38100" dir="2700000" algn="tl">
                    <a:srgbClr val="FFFFFF"/>
                  </a:outerShdw>
                </a:effectLst>
                <a:latin typeface="Times New Roman" panose="02020603050405020304" pitchFamily="18" charset="0"/>
                <a:ea typeface="隶书" panose="02010509060101010101" pitchFamily="49" charset="-122"/>
              </a:rPr>
              <a:t>论证思路</a:t>
            </a:r>
          </a:p>
        </p:txBody>
      </p:sp>
      <p:sp>
        <p:nvSpPr>
          <p:cNvPr id="146435" name="Text Box 3"/>
          <p:cNvSpPr txBox="1">
            <a:spLocks noChangeArrowheads="1"/>
          </p:cNvSpPr>
          <p:nvPr/>
        </p:nvSpPr>
        <p:spPr bwMode="auto">
          <a:xfrm>
            <a:off x="4419600" y="381001"/>
            <a:ext cx="36872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3200" b="1" dirty="0">
                <a:solidFill>
                  <a:prstClr val="black"/>
                </a:solidFill>
                <a:latin typeface="隶书" panose="02010509060101010101" pitchFamily="49" charset="-122"/>
                <a:ea typeface="隶书" panose="02010509060101010101" pitchFamily="49" charset="-122"/>
              </a:rPr>
              <a:t>万物皆</a:t>
            </a:r>
            <a:r>
              <a:rPr lang="zh-CN" altLang="en-US" sz="3200" b="1" dirty="0">
                <a:solidFill>
                  <a:srgbClr val="FF0000"/>
                </a:solidFill>
                <a:latin typeface="Times New Roman" panose="02020603050405020304" pitchFamily="18" charset="0"/>
                <a:ea typeface="隶书" panose="02010509060101010101" pitchFamily="49" charset="-122"/>
              </a:rPr>
              <a:t>“</a:t>
            </a:r>
            <a:r>
              <a:rPr lang="zh-CN" altLang="en-US" sz="3200" b="1" dirty="0">
                <a:solidFill>
                  <a:srgbClr val="FF0000"/>
                </a:solidFill>
                <a:latin typeface="隶书" panose="02010509060101010101" pitchFamily="49" charset="-122"/>
                <a:ea typeface="隶书" panose="02010509060101010101" pitchFamily="49" charset="-122"/>
              </a:rPr>
              <a:t>有所待</a:t>
            </a:r>
            <a:r>
              <a:rPr lang="zh-CN" altLang="en-US" sz="3200" b="1" dirty="0">
                <a:solidFill>
                  <a:srgbClr val="FF0000"/>
                </a:solidFill>
                <a:latin typeface="Times New Roman" panose="02020603050405020304" pitchFamily="18" charset="0"/>
                <a:ea typeface="隶书" panose="02010509060101010101" pitchFamily="49" charset="-122"/>
              </a:rPr>
              <a:t>”</a:t>
            </a:r>
            <a:r>
              <a:rPr lang="zh-CN" altLang="en-US" sz="3200" b="1" dirty="0">
                <a:solidFill>
                  <a:prstClr val="black"/>
                </a:solidFill>
                <a:latin typeface="隶书" panose="02010509060101010101" pitchFamily="49" charset="-122"/>
                <a:ea typeface="隶书" panose="02010509060101010101" pitchFamily="49" charset="-122"/>
              </a:rPr>
              <a:t> </a:t>
            </a:r>
          </a:p>
        </p:txBody>
      </p:sp>
      <p:sp>
        <p:nvSpPr>
          <p:cNvPr id="146436" name="Text Box 4"/>
          <p:cNvSpPr txBox="1">
            <a:spLocks noChangeArrowheads="1"/>
          </p:cNvSpPr>
          <p:nvPr/>
        </p:nvSpPr>
        <p:spPr bwMode="auto">
          <a:xfrm>
            <a:off x="2606040" y="1371600"/>
            <a:ext cx="977493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3200" b="1" dirty="0">
                <a:solidFill>
                  <a:prstClr val="black"/>
                </a:solidFill>
                <a:latin typeface="隶书" panose="02010509060101010101" pitchFamily="49" charset="-122"/>
                <a:ea typeface="隶书" panose="02010509060101010101" pitchFamily="49" charset="-122"/>
              </a:rPr>
              <a:t>万物所待有</a:t>
            </a:r>
            <a:r>
              <a:rPr lang="zh-CN" altLang="en-US" sz="3200" b="1" dirty="0">
                <a:solidFill>
                  <a:srgbClr val="FF0000"/>
                </a:solidFill>
                <a:latin typeface="Times New Roman" panose="02020603050405020304" pitchFamily="18" charset="0"/>
                <a:ea typeface="隶书" panose="02010509060101010101" pitchFamily="49" charset="-122"/>
              </a:rPr>
              <a:t>“</a:t>
            </a:r>
            <a:r>
              <a:rPr lang="zh-CN" altLang="en-US" sz="3200" b="1" dirty="0">
                <a:solidFill>
                  <a:srgbClr val="FF0000"/>
                </a:solidFill>
                <a:latin typeface="隶书" panose="02010509060101010101" pitchFamily="49" charset="-122"/>
                <a:ea typeface="隶书" panose="02010509060101010101" pitchFamily="49" charset="-122"/>
              </a:rPr>
              <a:t>小大之辩</a:t>
            </a:r>
            <a:r>
              <a:rPr lang="zh-CN" altLang="en-US" sz="3200" b="1" dirty="0" smtClean="0">
                <a:solidFill>
                  <a:srgbClr val="FF0000"/>
                </a:solidFill>
                <a:latin typeface="Times New Roman" panose="02020603050405020304" pitchFamily="18" charset="0"/>
                <a:ea typeface="隶书" panose="02010509060101010101" pitchFamily="49" charset="-122"/>
              </a:rPr>
              <a:t>”</a:t>
            </a:r>
            <a:r>
              <a:rPr lang="zh-CN" altLang="en-US" sz="3200" b="1" dirty="0" smtClean="0">
                <a:solidFill>
                  <a:prstClr val="black"/>
                </a:solidFill>
                <a:latin typeface="Times New Roman" panose="02020603050405020304" pitchFamily="18" charset="0"/>
                <a:ea typeface="隶书" panose="02010509060101010101" pitchFamily="49" charset="-122"/>
              </a:rPr>
              <a:t>（自由本性，二元相对论）</a:t>
            </a:r>
            <a:r>
              <a:rPr lang="zh-CN" altLang="en-US" sz="3200" b="1" dirty="0" smtClean="0">
                <a:solidFill>
                  <a:prstClr val="black"/>
                </a:solidFill>
                <a:latin typeface="隶书" panose="02010509060101010101" pitchFamily="49" charset="-122"/>
                <a:ea typeface="隶书" panose="02010509060101010101" pitchFamily="49" charset="-122"/>
              </a:rPr>
              <a:t> </a:t>
            </a:r>
            <a:endParaRPr lang="zh-CN" altLang="en-US" sz="3200" b="1" dirty="0">
              <a:solidFill>
                <a:prstClr val="black"/>
              </a:solidFill>
              <a:latin typeface="隶书" panose="02010509060101010101" pitchFamily="49" charset="-122"/>
              <a:ea typeface="隶书" panose="02010509060101010101" pitchFamily="49" charset="-122"/>
            </a:endParaRPr>
          </a:p>
        </p:txBody>
      </p:sp>
      <p:sp>
        <p:nvSpPr>
          <p:cNvPr id="146437" name="Text Box 5"/>
          <p:cNvSpPr txBox="1">
            <a:spLocks noChangeArrowheads="1"/>
          </p:cNvSpPr>
          <p:nvPr/>
        </p:nvSpPr>
        <p:spPr bwMode="auto">
          <a:xfrm>
            <a:off x="2133600" y="2133600"/>
            <a:ext cx="809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r>
              <a:rPr lang="zh-CN" altLang="en-US" sz="3200" b="1" dirty="0" smtClean="0">
                <a:solidFill>
                  <a:prstClr val="black"/>
                </a:solidFill>
                <a:latin typeface="隶书" panose="02010509060101010101" pitchFamily="49" charset="-122"/>
                <a:ea typeface="隶书" panose="02010509060101010101" pitchFamily="49" charset="-122"/>
              </a:rPr>
              <a:t>世人亦</a:t>
            </a:r>
            <a:r>
              <a:rPr lang="zh-CN" altLang="en-US" sz="3200" b="1" dirty="0" smtClean="0">
                <a:solidFill>
                  <a:srgbClr val="FF0000"/>
                </a:solidFill>
                <a:latin typeface="Times New Roman" panose="02020603050405020304" pitchFamily="18" charset="0"/>
                <a:ea typeface="隶书" panose="02010509060101010101" pitchFamily="49" charset="-122"/>
              </a:rPr>
              <a:t>“</a:t>
            </a:r>
            <a:r>
              <a:rPr lang="zh-CN" altLang="en-US" sz="3200" b="1" dirty="0" smtClean="0">
                <a:solidFill>
                  <a:srgbClr val="FF0000"/>
                </a:solidFill>
                <a:latin typeface="隶书" panose="02010509060101010101" pitchFamily="49" charset="-122"/>
                <a:ea typeface="隶书" panose="02010509060101010101" pitchFamily="49" charset="-122"/>
              </a:rPr>
              <a:t>有所待</a:t>
            </a:r>
            <a:r>
              <a:rPr lang="zh-CN" altLang="en-US" sz="3200" b="1" dirty="0" smtClean="0">
                <a:solidFill>
                  <a:srgbClr val="FF0000"/>
                </a:solidFill>
                <a:latin typeface="Times New Roman" panose="02020603050405020304" pitchFamily="18" charset="0"/>
                <a:ea typeface="隶书" panose="02010509060101010101" pitchFamily="49" charset="-122"/>
              </a:rPr>
              <a:t>”</a:t>
            </a:r>
            <a:r>
              <a:rPr lang="zh-CN" altLang="en-US" sz="3200" b="1" dirty="0" smtClean="0">
                <a:solidFill>
                  <a:prstClr val="black"/>
                </a:solidFill>
                <a:latin typeface="隶书" panose="02010509060101010101" pitchFamily="49" charset="-122"/>
                <a:ea typeface="隶书" panose="02010509060101010101" pitchFamily="49" charset="-122"/>
              </a:rPr>
              <a:t>（</a:t>
            </a:r>
            <a:r>
              <a:rPr lang="zh-CN" altLang="en-US" sz="3200" b="1" dirty="0" smtClean="0">
                <a:solidFill>
                  <a:srgbClr val="FF0000"/>
                </a:solidFill>
                <a:latin typeface="隶书" panose="02010509060101010101" pitchFamily="49" charset="-122"/>
                <a:ea typeface="隶书" panose="02010509060101010101" pitchFamily="49" charset="-122"/>
              </a:rPr>
              <a:t>这些都不算</a:t>
            </a:r>
            <a:r>
              <a:rPr lang="zh-CN" altLang="en-US" sz="3200" b="1" dirty="0" smtClean="0">
                <a:solidFill>
                  <a:srgbClr val="FF0000"/>
                </a:solidFill>
                <a:latin typeface="Times New Roman" panose="02020603050405020304" pitchFamily="18" charset="0"/>
                <a:ea typeface="隶书" panose="02010509060101010101" pitchFamily="49" charset="-122"/>
              </a:rPr>
              <a:t>“</a:t>
            </a:r>
            <a:r>
              <a:rPr lang="zh-CN" altLang="en-US" sz="3200" b="1" dirty="0" smtClean="0">
                <a:solidFill>
                  <a:srgbClr val="FF0000"/>
                </a:solidFill>
                <a:latin typeface="隶书" panose="02010509060101010101" pitchFamily="49" charset="-122"/>
                <a:ea typeface="隶书" panose="02010509060101010101" pitchFamily="49" charset="-122"/>
              </a:rPr>
              <a:t>逍遥游</a:t>
            </a:r>
            <a:r>
              <a:rPr lang="zh-CN" altLang="en-US" sz="3200" b="1" dirty="0" smtClean="0">
                <a:solidFill>
                  <a:srgbClr val="FF0000"/>
                </a:solidFill>
                <a:latin typeface="Times New Roman" panose="02020603050405020304" pitchFamily="18" charset="0"/>
                <a:ea typeface="隶书" panose="02010509060101010101" pitchFamily="49" charset="-122"/>
              </a:rPr>
              <a:t>”</a:t>
            </a:r>
            <a:r>
              <a:rPr lang="zh-CN" altLang="en-US" sz="3200" b="1" dirty="0" smtClean="0">
                <a:solidFill>
                  <a:prstClr val="black"/>
                </a:solidFill>
                <a:latin typeface="隶书" panose="02010509060101010101" pitchFamily="49" charset="-122"/>
                <a:ea typeface="隶书" panose="02010509060101010101" pitchFamily="49" charset="-122"/>
              </a:rPr>
              <a:t>）</a:t>
            </a:r>
            <a:endParaRPr lang="zh-CN" altLang="en-US" sz="3200" b="1" dirty="0">
              <a:solidFill>
                <a:prstClr val="black"/>
              </a:solidFill>
              <a:latin typeface="隶书" panose="02010509060101010101" pitchFamily="49" charset="-122"/>
              <a:ea typeface="隶书" panose="02010509060101010101" pitchFamily="49" charset="-122"/>
            </a:endParaRPr>
          </a:p>
        </p:txBody>
      </p:sp>
      <p:sp>
        <p:nvSpPr>
          <p:cNvPr id="146438" name="Text Box 6"/>
          <p:cNvSpPr txBox="1">
            <a:spLocks noChangeArrowheads="1"/>
          </p:cNvSpPr>
          <p:nvPr/>
        </p:nvSpPr>
        <p:spPr bwMode="auto">
          <a:xfrm>
            <a:off x="5029200" y="2971800"/>
            <a:ext cx="5105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r>
              <a:rPr lang="zh-CN" altLang="en-US" sz="3200" b="1" dirty="0">
                <a:solidFill>
                  <a:prstClr val="black"/>
                </a:solidFill>
                <a:latin typeface="隶书" panose="02010509060101010101" pitchFamily="49" charset="-122"/>
                <a:ea typeface="隶书" panose="02010509060101010101" pitchFamily="49" charset="-122"/>
              </a:rPr>
              <a:t>怎样才算</a:t>
            </a:r>
            <a:r>
              <a:rPr lang="zh-CN" altLang="en-US" sz="3200" b="1" dirty="0">
                <a:solidFill>
                  <a:prstClr val="black"/>
                </a:solidFill>
                <a:latin typeface="Times New Roman" panose="02020603050405020304" pitchFamily="18" charset="0"/>
                <a:ea typeface="隶书" panose="02010509060101010101" pitchFamily="49" charset="-122"/>
              </a:rPr>
              <a:t>“</a:t>
            </a:r>
            <a:r>
              <a:rPr lang="zh-CN" altLang="en-US" sz="3200" b="1" dirty="0">
                <a:solidFill>
                  <a:prstClr val="black"/>
                </a:solidFill>
                <a:latin typeface="隶书" panose="02010509060101010101" pitchFamily="49" charset="-122"/>
                <a:ea typeface="隶书" panose="02010509060101010101" pitchFamily="49" charset="-122"/>
              </a:rPr>
              <a:t>逍遥游</a:t>
            </a:r>
            <a:r>
              <a:rPr lang="zh-CN" altLang="en-US" sz="3200" b="1" dirty="0">
                <a:solidFill>
                  <a:prstClr val="black"/>
                </a:solidFill>
                <a:latin typeface="Times New Roman" panose="02020603050405020304" pitchFamily="18" charset="0"/>
                <a:ea typeface="隶书" panose="02010509060101010101" pitchFamily="49" charset="-122"/>
              </a:rPr>
              <a:t>”</a:t>
            </a:r>
            <a:r>
              <a:rPr lang="zh-CN" altLang="en-US" sz="3200" b="1" dirty="0">
                <a:solidFill>
                  <a:prstClr val="black"/>
                </a:solidFill>
                <a:latin typeface="隶书" panose="02010509060101010101" pitchFamily="49" charset="-122"/>
                <a:ea typeface="隶书" panose="02010509060101010101" pitchFamily="49" charset="-122"/>
              </a:rPr>
              <a:t> </a:t>
            </a:r>
          </a:p>
        </p:txBody>
      </p:sp>
      <p:sp>
        <p:nvSpPr>
          <p:cNvPr id="146439" name="Line 7"/>
          <p:cNvSpPr>
            <a:spLocks noChangeShapeType="1"/>
          </p:cNvSpPr>
          <p:nvPr/>
        </p:nvSpPr>
        <p:spPr bwMode="auto">
          <a:xfrm>
            <a:off x="5791200" y="83820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0" name="Line 8"/>
          <p:cNvSpPr>
            <a:spLocks noChangeShapeType="1"/>
          </p:cNvSpPr>
          <p:nvPr/>
        </p:nvSpPr>
        <p:spPr bwMode="auto">
          <a:xfrm>
            <a:off x="4419600" y="1828800"/>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1" name="Line 9"/>
          <p:cNvSpPr>
            <a:spLocks noChangeShapeType="1"/>
          </p:cNvSpPr>
          <p:nvPr/>
        </p:nvSpPr>
        <p:spPr bwMode="auto">
          <a:xfrm>
            <a:off x="7543800" y="259080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2" name="Line 10"/>
          <p:cNvSpPr>
            <a:spLocks noChangeShapeType="1"/>
          </p:cNvSpPr>
          <p:nvPr/>
        </p:nvSpPr>
        <p:spPr bwMode="auto">
          <a:xfrm>
            <a:off x="6324600" y="342900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3" name="Text Box 11"/>
          <p:cNvSpPr txBox="1">
            <a:spLocks noChangeArrowheads="1"/>
          </p:cNvSpPr>
          <p:nvPr/>
        </p:nvSpPr>
        <p:spPr bwMode="auto">
          <a:xfrm>
            <a:off x="2351088" y="5157788"/>
            <a:ext cx="6934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pPr>
            <a:r>
              <a:rPr lang="zh-CN" altLang="en-US" sz="3200" b="1" dirty="0">
                <a:solidFill>
                  <a:prstClr val="black"/>
                </a:solidFill>
                <a:latin typeface="Comic Sans MS" panose="030F0702030302020204" pitchFamily="66" charset="0"/>
                <a:ea typeface="隶书" panose="02010509060101010101" pitchFamily="49" charset="-122"/>
              </a:rPr>
              <a:t>什么样的人可以入此境？</a:t>
            </a:r>
          </a:p>
        </p:txBody>
      </p:sp>
      <p:sp>
        <p:nvSpPr>
          <p:cNvPr id="146444" name="Text Box 12"/>
          <p:cNvSpPr txBox="1">
            <a:spLocks noChangeArrowheads="1"/>
          </p:cNvSpPr>
          <p:nvPr/>
        </p:nvSpPr>
        <p:spPr bwMode="auto">
          <a:xfrm>
            <a:off x="1828800" y="3733801"/>
            <a:ext cx="8839200" cy="1076325"/>
          </a:xfrm>
          <a:prstGeom prst="rect">
            <a:avLst/>
          </a:prstGeom>
          <a:noFill/>
          <a:ln w="9525">
            <a:noFill/>
            <a:miter lim="800000"/>
          </a:ln>
          <a:effectLst/>
        </p:spPr>
        <p:txBody>
          <a:bodyPr>
            <a:spAutoFit/>
          </a:bodyPr>
          <a:lstStyle/>
          <a:p>
            <a:pPr fontAlgn="base">
              <a:spcBef>
                <a:spcPct val="50000"/>
              </a:spcBef>
              <a:spcAft>
                <a:spcPct val="0"/>
              </a:spcAft>
              <a:defRPr/>
            </a:pPr>
            <a:r>
              <a:rPr kumimoji="1" lang="zh-CN" altLang="en-US" sz="3200" dirty="0">
                <a:solidFill>
                  <a:srgbClr val="FF3300"/>
                </a:solidFill>
                <a:effectLst>
                  <a:outerShdw blurRad="38100" dist="38100" dir="2700000" algn="tl">
                    <a:srgbClr val="FFFFFF"/>
                  </a:outerShdw>
                </a:effectLst>
                <a:latin typeface="Comic Sans MS" panose="030F0702030302020204" pitchFamily="66" charset="0"/>
                <a:ea typeface="隶书" panose="02010509060101010101" pitchFamily="49" charset="-122"/>
              </a:rPr>
              <a:t>提出主张：乘天地之正，而御六气之辩，以游无穷者，彼且恶乎待哉？</a:t>
            </a:r>
          </a:p>
        </p:txBody>
      </p:sp>
      <p:sp>
        <p:nvSpPr>
          <p:cNvPr id="146445" name="Line 13"/>
          <p:cNvSpPr>
            <a:spLocks noChangeShapeType="1"/>
          </p:cNvSpPr>
          <p:nvPr/>
        </p:nvSpPr>
        <p:spPr bwMode="auto">
          <a:xfrm>
            <a:off x="5410200" y="4724400"/>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6" name="Line 14"/>
          <p:cNvSpPr>
            <a:spLocks noChangeShapeType="1"/>
          </p:cNvSpPr>
          <p:nvPr/>
        </p:nvSpPr>
        <p:spPr bwMode="auto">
          <a:xfrm>
            <a:off x="5410200" y="563880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7" name="Text Box 15"/>
          <p:cNvSpPr txBox="1">
            <a:spLocks noChangeArrowheads="1"/>
          </p:cNvSpPr>
          <p:nvPr/>
        </p:nvSpPr>
        <p:spPr bwMode="auto">
          <a:xfrm>
            <a:off x="2971800" y="6019800"/>
            <a:ext cx="6324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pPr>
            <a:r>
              <a:rPr lang="zh-CN" altLang="en-US" sz="3200" b="1">
                <a:solidFill>
                  <a:prstClr val="black"/>
                </a:solidFill>
                <a:latin typeface="Comic Sans MS" panose="030F0702030302020204" pitchFamily="66" charset="0"/>
                <a:ea typeface="隶书" panose="02010509060101010101" pitchFamily="49" charset="-122"/>
              </a:rPr>
              <a:t>至人无已，神人无功，圣人无名</a:t>
            </a:r>
          </a:p>
        </p:txBody>
      </p:sp>
      <p:sp>
        <p:nvSpPr>
          <p:cNvPr id="146448" name="Rectangle 16"/>
          <p:cNvSpPr>
            <a:spLocks noChangeArrowheads="1"/>
          </p:cNvSpPr>
          <p:nvPr/>
        </p:nvSpPr>
        <p:spPr bwMode="auto">
          <a:xfrm>
            <a:off x="3886200" y="6096000"/>
            <a:ext cx="838200" cy="4572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49" name="Rectangle 17"/>
          <p:cNvSpPr>
            <a:spLocks noChangeArrowheads="1"/>
          </p:cNvSpPr>
          <p:nvPr/>
        </p:nvSpPr>
        <p:spPr bwMode="auto">
          <a:xfrm>
            <a:off x="5943600" y="6096000"/>
            <a:ext cx="838200" cy="4572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
        <p:nvSpPr>
          <p:cNvPr id="146450" name="Rectangle 18"/>
          <p:cNvSpPr>
            <a:spLocks noChangeArrowheads="1"/>
          </p:cNvSpPr>
          <p:nvPr/>
        </p:nvSpPr>
        <p:spPr bwMode="auto">
          <a:xfrm>
            <a:off x="8001000" y="6096000"/>
            <a:ext cx="838200" cy="4572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zh-CN" altLang="en-US" sz="2800">
              <a:solidFill>
                <a:prstClr val="black"/>
              </a:solidFill>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117444767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6435"/>
                                        </p:tgtEl>
                                        <p:attrNameLst>
                                          <p:attrName>style.visibility</p:attrName>
                                        </p:attrNameLst>
                                      </p:cBhvr>
                                      <p:to>
                                        <p:strVal val="visible"/>
                                      </p:to>
                                    </p:set>
                                    <p:animEffect transition="in" filter="dissolve">
                                      <p:cBhvr>
                                        <p:cTn id="7" dur="500"/>
                                        <p:tgtEl>
                                          <p:spTgt spid="1464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6439"/>
                                        </p:tgtEl>
                                        <p:attrNameLst>
                                          <p:attrName>style.visibility</p:attrName>
                                        </p:attrNameLst>
                                      </p:cBhvr>
                                      <p:to>
                                        <p:strVal val="visible"/>
                                      </p:to>
                                    </p:set>
                                    <p:animEffect transition="in" filter="wipe(up)">
                                      <p:cBhvr>
                                        <p:cTn id="12" dur="500"/>
                                        <p:tgtEl>
                                          <p:spTgt spid="1464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6436"/>
                                        </p:tgtEl>
                                        <p:attrNameLst>
                                          <p:attrName>style.visibility</p:attrName>
                                        </p:attrNameLst>
                                      </p:cBhvr>
                                      <p:to>
                                        <p:strVal val="visible"/>
                                      </p:to>
                                    </p:set>
                                    <p:animEffect transition="in" filter="dissolve">
                                      <p:cBhvr>
                                        <p:cTn id="17" dur="500"/>
                                        <p:tgtEl>
                                          <p:spTgt spid="1464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46440"/>
                                        </p:tgtEl>
                                        <p:attrNameLst>
                                          <p:attrName>style.visibility</p:attrName>
                                        </p:attrNameLst>
                                      </p:cBhvr>
                                      <p:to>
                                        <p:strVal val="visible"/>
                                      </p:to>
                                    </p:set>
                                    <p:animEffect transition="in" filter="wipe(up)">
                                      <p:cBhvr>
                                        <p:cTn id="22" dur="500"/>
                                        <p:tgtEl>
                                          <p:spTgt spid="14644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46437"/>
                                        </p:tgtEl>
                                        <p:attrNameLst>
                                          <p:attrName>style.visibility</p:attrName>
                                        </p:attrNameLst>
                                      </p:cBhvr>
                                      <p:to>
                                        <p:strVal val="visible"/>
                                      </p:to>
                                    </p:set>
                                    <p:animEffect transition="in" filter="dissolve">
                                      <p:cBhvr>
                                        <p:cTn id="27" dur="500"/>
                                        <p:tgtEl>
                                          <p:spTgt spid="14643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46441"/>
                                        </p:tgtEl>
                                        <p:attrNameLst>
                                          <p:attrName>style.visibility</p:attrName>
                                        </p:attrNameLst>
                                      </p:cBhvr>
                                      <p:to>
                                        <p:strVal val="visible"/>
                                      </p:to>
                                    </p:set>
                                    <p:animEffect transition="in" filter="wipe(up)">
                                      <p:cBhvr>
                                        <p:cTn id="32" dur="500"/>
                                        <p:tgtEl>
                                          <p:spTgt spid="14644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46438"/>
                                        </p:tgtEl>
                                        <p:attrNameLst>
                                          <p:attrName>style.visibility</p:attrName>
                                        </p:attrNameLst>
                                      </p:cBhvr>
                                      <p:to>
                                        <p:strVal val="visible"/>
                                      </p:to>
                                    </p:set>
                                    <p:animEffect transition="in" filter="dissolve">
                                      <p:cBhvr>
                                        <p:cTn id="37" dur="500"/>
                                        <p:tgtEl>
                                          <p:spTgt spid="14643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46442"/>
                                        </p:tgtEl>
                                        <p:attrNameLst>
                                          <p:attrName>style.visibility</p:attrName>
                                        </p:attrNameLst>
                                      </p:cBhvr>
                                      <p:to>
                                        <p:strVal val="visible"/>
                                      </p:to>
                                    </p:set>
                                    <p:animEffect transition="in" filter="wipe(up)">
                                      <p:cBhvr>
                                        <p:cTn id="42" dur="500"/>
                                        <p:tgtEl>
                                          <p:spTgt spid="14644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146444"/>
                                        </p:tgtEl>
                                        <p:attrNameLst>
                                          <p:attrName>style.visibility</p:attrName>
                                        </p:attrNameLst>
                                      </p:cBhvr>
                                      <p:to>
                                        <p:strVal val="visible"/>
                                      </p:to>
                                    </p:set>
                                    <p:animEffect transition="in" filter="box(out)">
                                      <p:cBhvr>
                                        <p:cTn id="47" dur="500"/>
                                        <p:tgtEl>
                                          <p:spTgt spid="14644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46445"/>
                                        </p:tgtEl>
                                        <p:attrNameLst>
                                          <p:attrName>style.visibility</p:attrName>
                                        </p:attrNameLst>
                                      </p:cBhvr>
                                      <p:to>
                                        <p:strVal val="visible"/>
                                      </p:to>
                                    </p:set>
                                    <p:animEffect transition="in" filter="wipe(up)">
                                      <p:cBhvr>
                                        <p:cTn id="52" dur="500"/>
                                        <p:tgtEl>
                                          <p:spTgt spid="14644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46443"/>
                                        </p:tgtEl>
                                        <p:attrNameLst>
                                          <p:attrName>style.visibility</p:attrName>
                                        </p:attrNameLst>
                                      </p:cBhvr>
                                      <p:to>
                                        <p:strVal val="visible"/>
                                      </p:to>
                                    </p:set>
                                    <p:animEffect transition="in" filter="dissolve">
                                      <p:cBhvr>
                                        <p:cTn id="57" dur="500"/>
                                        <p:tgtEl>
                                          <p:spTgt spid="14644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1" fill="hold" grpId="0" nodeType="clickEffect">
                                  <p:stCondLst>
                                    <p:cond delay="0"/>
                                  </p:stCondLst>
                                  <p:childTnLst>
                                    <p:set>
                                      <p:cBhvr>
                                        <p:cTn id="61" dur="1" fill="hold">
                                          <p:stCondLst>
                                            <p:cond delay="0"/>
                                          </p:stCondLst>
                                        </p:cTn>
                                        <p:tgtEl>
                                          <p:spTgt spid="146446"/>
                                        </p:tgtEl>
                                        <p:attrNameLst>
                                          <p:attrName>style.visibility</p:attrName>
                                        </p:attrNameLst>
                                      </p:cBhvr>
                                      <p:to>
                                        <p:strVal val="visible"/>
                                      </p:to>
                                    </p:set>
                                    <p:animEffect transition="in" filter="wipe(up)">
                                      <p:cBhvr>
                                        <p:cTn id="62" dur="500"/>
                                        <p:tgtEl>
                                          <p:spTgt spid="146446"/>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146447"/>
                                        </p:tgtEl>
                                        <p:attrNameLst>
                                          <p:attrName>style.visibility</p:attrName>
                                        </p:attrNameLst>
                                      </p:cBhvr>
                                      <p:to>
                                        <p:strVal val="visible"/>
                                      </p:to>
                                    </p:set>
                                    <p:animEffect transition="in" filter="checkerboard(across)">
                                      <p:cBhvr>
                                        <p:cTn id="67" dur="500"/>
                                        <p:tgtEl>
                                          <p:spTgt spid="14644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6" presetClass="entr" presetSubtype="26" fill="hold" grpId="0" nodeType="clickEffect">
                                  <p:stCondLst>
                                    <p:cond delay="0"/>
                                  </p:stCondLst>
                                  <p:childTnLst>
                                    <p:set>
                                      <p:cBhvr>
                                        <p:cTn id="71" dur="1" fill="hold">
                                          <p:stCondLst>
                                            <p:cond delay="0"/>
                                          </p:stCondLst>
                                        </p:cTn>
                                        <p:tgtEl>
                                          <p:spTgt spid="146448"/>
                                        </p:tgtEl>
                                        <p:attrNameLst>
                                          <p:attrName>style.visibility</p:attrName>
                                        </p:attrNameLst>
                                      </p:cBhvr>
                                      <p:to>
                                        <p:strVal val="visible"/>
                                      </p:to>
                                    </p:set>
                                    <p:animEffect transition="in" filter="barn(inHorizontal)">
                                      <p:cBhvr>
                                        <p:cTn id="72" dur="500"/>
                                        <p:tgtEl>
                                          <p:spTgt spid="146448"/>
                                        </p:tgtEl>
                                      </p:cBhvr>
                                    </p:animEffect>
                                  </p:childTnLst>
                                </p:cTn>
                              </p:par>
                            </p:childTnLst>
                          </p:cTn>
                        </p:par>
                        <p:par>
                          <p:cTn id="73" fill="hold" nodeType="afterGroup">
                            <p:stCondLst>
                              <p:cond delay="500"/>
                            </p:stCondLst>
                            <p:childTnLst>
                              <p:par>
                                <p:cTn id="74" presetID="16" presetClass="entr" presetSubtype="26" fill="hold" grpId="0" nodeType="afterEffect">
                                  <p:stCondLst>
                                    <p:cond delay="0"/>
                                  </p:stCondLst>
                                  <p:childTnLst>
                                    <p:set>
                                      <p:cBhvr>
                                        <p:cTn id="75" dur="1" fill="hold">
                                          <p:stCondLst>
                                            <p:cond delay="0"/>
                                          </p:stCondLst>
                                        </p:cTn>
                                        <p:tgtEl>
                                          <p:spTgt spid="146449"/>
                                        </p:tgtEl>
                                        <p:attrNameLst>
                                          <p:attrName>style.visibility</p:attrName>
                                        </p:attrNameLst>
                                      </p:cBhvr>
                                      <p:to>
                                        <p:strVal val="visible"/>
                                      </p:to>
                                    </p:set>
                                    <p:animEffect transition="in" filter="barn(inHorizontal)">
                                      <p:cBhvr>
                                        <p:cTn id="76" dur="500"/>
                                        <p:tgtEl>
                                          <p:spTgt spid="146449"/>
                                        </p:tgtEl>
                                      </p:cBhvr>
                                    </p:animEffect>
                                  </p:childTnLst>
                                </p:cTn>
                              </p:par>
                            </p:childTnLst>
                          </p:cTn>
                        </p:par>
                        <p:par>
                          <p:cTn id="77" fill="hold" nodeType="afterGroup">
                            <p:stCondLst>
                              <p:cond delay="1000"/>
                            </p:stCondLst>
                            <p:childTnLst>
                              <p:par>
                                <p:cTn id="78" presetID="16" presetClass="entr" presetSubtype="26" fill="hold" grpId="0" nodeType="afterEffect">
                                  <p:stCondLst>
                                    <p:cond delay="0"/>
                                  </p:stCondLst>
                                  <p:childTnLst>
                                    <p:set>
                                      <p:cBhvr>
                                        <p:cTn id="79" dur="1" fill="hold">
                                          <p:stCondLst>
                                            <p:cond delay="0"/>
                                          </p:stCondLst>
                                        </p:cTn>
                                        <p:tgtEl>
                                          <p:spTgt spid="146450"/>
                                        </p:tgtEl>
                                        <p:attrNameLst>
                                          <p:attrName>style.visibility</p:attrName>
                                        </p:attrNameLst>
                                      </p:cBhvr>
                                      <p:to>
                                        <p:strVal val="visible"/>
                                      </p:to>
                                    </p:set>
                                    <p:animEffect transition="in" filter="barn(inHorizontal)">
                                      <p:cBhvr>
                                        <p:cTn id="80" dur="500"/>
                                        <p:tgtEl>
                                          <p:spTgt spid="146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p:bldP spid="146436" grpId="0"/>
      <p:bldP spid="146437" grpId="0"/>
      <p:bldP spid="146438" grpId="0"/>
      <p:bldP spid="146439" grpId="0" animBg="1"/>
      <p:bldP spid="146440" grpId="0" animBg="1"/>
      <p:bldP spid="146441" grpId="0" animBg="1"/>
      <p:bldP spid="146442" grpId="0" animBg="1"/>
      <p:bldP spid="146443" grpId="0"/>
      <p:bldP spid="146444" grpId="0" bldLvl="0" animBg="1"/>
      <p:bldP spid="146445" grpId="0" animBg="1"/>
      <p:bldP spid="146446" grpId="0" animBg="1"/>
      <p:bldP spid="146447" grpId="0"/>
      <p:bldP spid="146448" grpId="0" bldLvl="0" animBg="1"/>
      <p:bldP spid="146449" grpId="0" bldLvl="0" animBg="1"/>
      <p:bldP spid="146450"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 Box 2"/>
          <p:cNvSpPr txBox="1">
            <a:spLocks noChangeArrowheads="1"/>
          </p:cNvSpPr>
          <p:nvPr/>
        </p:nvSpPr>
        <p:spPr bwMode="auto">
          <a:xfrm>
            <a:off x="1595438" y="1947863"/>
            <a:ext cx="8964612" cy="3784600"/>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pPr fontAlgn="base">
              <a:lnSpc>
                <a:spcPct val="150000"/>
              </a:lnSpc>
              <a:spcBef>
                <a:spcPct val="0"/>
              </a:spcBef>
              <a:spcAft>
                <a:spcPct val="0"/>
              </a:spcAft>
              <a:defRPr/>
            </a:pPr>
            <a:r>
              <a:rPr lang="zh-CN" altLang="en-US" sz="3200" b="1" dirty="0">
                <a:solidFill>
                  <a:srgbClr val="660033"/>
                </a:solidFill>
                <a:ea typeface="黑体" panose="02010609060101010101" pitchFamily="49" charset="-122"/>
              </a:rPr>
              <a:t>　　</a:t>
            </a:r>
            <a:r>
              <a:rPr lang="zh-CN" altLang="en-US" sz="4000" b="1" dirty="0">
                <a:solidFill>
                  <a:srgbClr val="660033"/>
                </a:solidFill>
                <a:latin typeface="华文新魏" panose="02010800040101010101" pitchFamily="2" charset="-122"/>
                <a:ea typeface="华文新魏" panose="02010800040101010101" pitchFamily="2" charset="-122"/>
              </a:rPr>
              <a:t>与齐宣王、魏惠王同时，与惠施为友。曾做过蒙地漆园小吏，管理生产漆的工匠。后来厌恶政治，脱离仕途，靠编草鞋糊口，过着隐居生活。 </a:t>
            </a:r>
          </a:p>
        </p:txBody>
      </p:sp>
      <p:sp>
        <p:nvSpPr>
          <p:cNvPr id="18434" name="Rectangle 3"/>
          <p:cNvSpPr>
            <a:spLocks noChangeArrowheads="1"/>
          </p:cNvSpPr>
          <p:nvPr/>
        </p:nvSpPr>
        <p:spPr bwMode="auto">
          <a:xfrm>
            <a:off x="4338638" y="809626"/>
            <a:ext cx="3359150" cy="644525"/>
          </a:xfrm>
          <a:prstGeom prst="rect">
            <a:avLst/>
          </a:prstGeom>
          <a:solidFill>
            <a:srgbClr val="FFCC99"/>
          </a:solidFill>
          <a:ln w="28575">
            <a:solidFill>
              <a:srgbClr val="9A4D00"/>
            </a:solidFill>
            <a:miter lim="800000"/>
            <a:headEnd/>
            <a:tailEnd/>
          </a:ln>
        </p:spPr>
        <p:txBody>
          <a:bodyPr>
            <a:spAutoFit/>
          </a:bodyPr>
          <a:lstStyle/>
          <a:p>
            <a:pPr algn="ctr" fontAlgn="base">
              <a:spcBef>
                <a:spcPct val="50000"/>
              </a:spcBef>
              <a:spcAft>
                <a:spcPct val="0"/>
              </a:spcAft>
            </a:pPr>
            <a:r>
              <a:rPr lang="zh-CN" altLang="en-US" sz="3600" b="1" u="sng">
                <a:solidFill>
                  <a:prstClr val="black"/>
                </a:solidFill>
                <a:latin typeface="华文新魏" panose="02010800040101010101" pitchFamily="2" charset="-122"/>
                <a:ea typeface="华文新魏" panose="02010800040101010101" pitchFamily="2" charset="-122"/>
              </a:rPr>
              <a:t>个人简历</a:t>
            </a:r>
          </a:p>
        </p:txBody>
      </p:sp>
    </p:spTree>
    <p:extLst>
      <p:ext uri="{BB962C8B-B14F-4D97-AF65-F5344CB8AC3E}">
        <p14:creationId xmlns:p14="http://schemas.microsoft.com/office/powerpoint/2010/main" val="345335310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82945"/>
          <p:cNvSpPr>
            <a:spLocks noGrp="1" noChangeArrowheads="1"/>
          </p:cNvSpPr>
          <p:nvPr>
            <p:ph type="title"/>
          </p:nvPr>
        </p:nvSpPr>
        <p:spPr/>
        <p:txBody>
          <a:bodyPr/>
          <a:lstStyle/>
          <a:p>
            <a:r>
              <a:rPr lang="zh-CN" altLang="en-US" b="1" smtClean="0"/>
              <a:t>庄子的逸事与思想</a:t>
            </a:r>
          </a:p>
        </p:txBody>
      </p:sp>
      <p:sp>
        <p:nvSpPr>
          <p:cNvPr id="19458" name="文本占位符 82946"/>
          <p:cNvSpPr>
            <a:spLocks noGrp="1" noChangeArrowheads="1"/>
          </p:cNvSpPr>
          <p:nvPr>
            <p:ph type="body" idx="1"/>
          </p:nvPr>
        </p:nvSpPr>
        <p:spPr>
          <a:xfrm>
            <a:off x="1774825" y="1600201"/>
            <a:ext cx="8642350" cy="4525963"/>
          </a:xfrm>
        </p:spPr>
        <p:txBody>
          <a:bodyPr/>
          <a:lstStyle/>
          <a:p>
            <a:r>
              <a:rPr lang="en-US" altLang="zh-CN" sz="4800" b="1"/>
              <a:t>1.</a:t>
            </a:r>
            <a:r>
              <a:rPr lang="zh-CN" altLang="en-US" sz="4800" b="1"/>
              <a:t>参透生死，浪漫达观  </a:t>
            </a:r>
            <a:r>
              <a:rPr lang="zh-CN" altLang="en-US" b="1" smtClean="0"/>
              <a:t>庄子陪葬</a:t>
            </a:r>
            <a:endParaRPr lang="zh-CN" altLang="en-US" sz="4800" b="1"/>
          </a:p>
          <a:p>
            <a:r>
              <a:rPr lang="en-US" altLang="zh-CN" sz="4800" b="1"/>
              <a:t>2.</a:t>
            </a:r>
            <a:r>
              <a:rPr lang="zh-CN" altLang="en-US" sz="4800" b="1"/>
              <a:t>淡泊名利    </a:t>
            </a:r>
            <a:r>
              <a:rPr lang="zh-CN" altLang="en-US" b="1" smtClean="0"/>
              <a:t>鸱得腐鼠</a:t>
            </a:r>
            <a:endParaRPr lang="zh-CN" altLang="en-US" sz="4800" b="1"/>
          </a:p>
          <a:p>
            <a:r>
              <a:rPr lang="en-US" altLang="zh-CN" sz="4800" b="1"/>
              <a:t>3.</a:t>
            </a:r>
            <a:r>
              <a:rPr lang="zh-CN" altLang="en-US" sz="4800" b="1"/>
              <a:t>精神自由    </a:t>
            </a:r>
            <a:r>
              <a:rPr lang="zh-CN" altLang="en-US" b="1" smtClean="0"/>
              <a:t>曳尾涂中</a:t>
            </a:r>
          </a:p>
          <a:p>
            <a:r>
              <a:rPr lang="en-US" altLang="zh-CN" sz="4800" b="1"/>
              <a:t>4.</a:t>
            </a:r>
            <a:r>
              <a:rPr lang="zh-CN" altLang="en-US" sz="4800" b="1"/>
              <a:t>天人合一    </a:t>
            </a:r>
            <a:r>
              <a:rPr lang="zh-CN" altLang="en-US" b="1" smtClean="0"/>
              <a:t>庄周梦蝶</a:t>
            </a:r>
            <a:endParaRPr lang="zh-CN" altLang="en-US" smtClean="0"/>
          </a:p>
          <a:p>
            <a:endParaRPr lang="zh-CN" altLang="en-US" sz="4800" b="1"/>
          </a:p>
        </p:txBody>
      </p:sp>
    </p:spTree>
    <p:extLst>
      <p:ext uri="{BB962C8B-B14F-4D97-AF65-F5344CB8AC3E}">
        <p14:creationId xmlns:p14="http://schemas.microsoft.com/office/powerpoint/2010/main" val="28204851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文本占位符 83969"/>
          <p:cNvSpPr>
            <a:spLocks noGrp="1"/>
          </p:cNvSpPr>
          <p:nvPr>
            <p:ph type="body" idx="1"/>
          </p:nvPr>
        </p:nvSpPr>
        <p:spPr>
          <a:xfrm>
            <a:off x="1343026" y="188914"/>
            <a:ext cx="9324975" cy="6669087"/>
          </a:xfrm>
          <a:solidFill>
            <a:schemeClr val="bg1"/>
          </a:solidFill>
        </p:spPr>
        <p:txBody>
          <a:bodyPr/>
          <a:lstStyle/>
          <a:p>
            <a:pPr>
              <a:lnSpc>
                <a:spcPct val="125000"/>
              </a:lnSpc>
            </a:pPr>
            <a:r>
              <a:rPr lang="zh-CN" altLang="en-US" sz="2000" b="1" noProof="1">
                <a:solidFill>
                  <a:srgbClr val="FF3300"/>
                </a:solidFill>
                <a:effectLst>
                  <a:outerShdw blurRad="38100" dist="38100" dir="2700000">
                    <a:srgbClr val="C0C0C0"/>
                  </a:outerShdw>
                </a:effectLst>
              </a:rPr>
              <a:t>庄子陪葬：</a:t>
            </a:r>
            <a:r>
              <a:rPr lang="zh-CN" altLang="en-US" sz="2000" b="1" noProof="1">
                <a:effectLst>
                  <a:outerShdw blurRad="38100" dist="38100" dir="2700000">
                    <a:srgbClr val="C0C0C0"/>
                  </a:outerShdw>
                </a:effectLst>
              </a:rPr>
              <a:t>庄子将死，弟子欲厚葬之。庄子曰：“吾以天地为</a:t>
            </a:r>
            <a:r>
              <a:rPr lang="zh-CN" altLang="en-US" sz="2000" b="1" noProof="1" smtClean="0">
                <a:effectLst>
                  <a:outerShdw blurRad="38100" dist="38100" dir="2700000">
                    <a:srgbClr val="C0C0C0"/>
                  </a:outerShdw>
                </a:effectLst>
              </a:rPr>
              <a:t>棺椁</a:t>
            </a:r>
            <a:r>
              <a:rPr lang="en-US" altLang="zh-CN" sz="2000" dirty="0" err="1"/>
              <a:t>guǒ</a:t>
            </a:r>
            <a:r>
              <a:rPr lang="zh-CN" altLang="en-US" sz="2000" b="1" noProof="1" smtClean="0">
                <a:effectLst>
                  <a:outerShdw blurRad="38100" dist="38100" dir="2700000">
                    <a:srgbClr val="C0C0C0"/>
                  </a:outerShdw>
                </a:effectLst>
              </a:rPr>
              <a:t>，</a:t>
            </a:r>
            <a:r>
              <a:rPr lang="zh-CN" altLang="en-US" sz="2000" b="1" noProof="1">
                <a:effectLst>
                  <a:outerShdw blurRad="38100" dist="38100" dir="2700000">
                    <a:srgbClr val="C0C0C0"/>
                  </a:outerShdw>
                </a:effectLst>
              </a:rPr>
              <a:t>以日月为连璧，星辰为珠玑，万物为赍</a:t>
            </a:r>
            <a:r>
              <a:rPr lang="zh-CN" altLang="en-US" sz="2000" b="1" noProof="1" smtClean="0">
                <a:effectLst>
                  <a:outerShdw blurRad="38100" dist="38100" dir="2700000">
                    <a:srgbClr val="C0C0C0"/>
                  </a:outerShdw>
                </a:effectLst>
              </a:rPr>
              <a:t>送（陪葬品）。</a:t>
            </a:r>
            <a:r>
              <a:rPr lang="zh-CN" altLang="en-US" sz="2000" b="1" noProof="1">
                <a:effectLst>
                  <a:outerShdw blurRad="38100" dist="38100" dir="2700000">
                    <a:srgbClr val="C0C0C0"/>
                  </a:outerShdw>
                </a:effectLst>
              </a:rPr>
              <a:t>吾葬具</a:t>
            </a:r>
            <a:r>
              <a:rPr lang="zh-CN" altLang="en-US" sz="2000" b="1" noProof="1" smtClean="0">
                <a:effectLst>
                  <a:outerShdw blurRad="38100" dist="38100" dir="2700000">
                    <a:srgbClr val="C0C0C0"/>
                  </a:outerShdw>
                </a:effectLst>
              </a:rPr>
              <a:t>岂不备邪</a:t>
            </a:r>
            <a:r>
              <a:rPr lang="zh-CN" altLang="en-US" sz="2000" b="1" noProof="1">
                <a:effectLst>
                  <a:outerShdw blurRad="38100" dist="38100" dir="2700000">
                    <a:srgbClr val="C0C0C0"/>
                  </a:outerShdw>
                </a:effectLst>
              </a:rPr>
              <a:t>？何以加此！”弟子曰：“吾恐乌鸢</a:t>
            </a:r>
            <a:r>
              <a:rPr lang="zh-CN" altLang="en-US" sz="2000" b="1" noProof="1">
                <a:solidFill>
                  <a:srgbClr val="FF0000"/>
                </a:solidFill>
                <a:effectLst>
                  <a:outerShdw blurRad="38100" dist="38100" dir="2700000">
                    <a:srgbClr val="C0C0C0"/>
                  </a:outerShdw>
                </a:effectLst>
              </a:rPr>
              <a:t>之</a:t>
            </a:r>
            <a:r>
              <a:rPr lang="zh-CN" altLang="en-US" sz="2000" b="1" noProof="1">
                <a:effectLst>
                  <a:outerShdw blurRad="38100" dist="38100" dir="2700000">
                    <a:srgbClr val="C0C0C0"/>
                  </a:outerShdw>
                </a:effectLst>
              </a:rPr>
              <a:t>食夫子也。”庄子曰：“在上为乌鸢食，在下为蝼蚁食，夺彼与此，何其偏也。”</a:t>
            </a:r>
          </a:p>
          <a:p>
            <a:pPr>
              <a:lnSpc>
                <a:spcPct val="125000"/>
              </a:lnSpc>
            </a:pPr>
            <a:r>
              <a:rPr lang="zh-CN" altLang="en-US" sz="2000" b="1" noProof="1" smtClean="0">
                <a:solidFill>
                  <a:srgbClr val="FF3300"/>
                </a:solidFill>
                <a:effectLst>
                  <a:outerShdw blurRad="38100" dist="38100" dir="2700000">
                    <a:srgbClr val="C0C0C0"/>
                  </a:outerShdw>
                </a:effectLst>
              </a:rPr>
              <a:t>鸱</a:t>
            </a:r>
            <a:r>
              <a:rPr lang="en-US" altLang="zh-CN" sz="2000" dirty="0" err="1"/>
              <a:t>chī</a:t>
            </a:r>
            <a:r>
              <a:rPr lang="zh-CN" altLang="en-US" sz="2000" b="1" noProof="1" smtClean="0">
                <a:solidFill>
                  <a:srgbClr val="FF3300"/>
                </a:solidFill>
                <a:effectLst>
                  <a:outerShdw blurRad="38100" dist="38100" dir="2700000">
                    <a:srgbClr val="C0C0C0"/>
                  </a:outerShdw>
                </a:effectLst>
              </a:rPr>
              <a:t>得</a:t>
            </a:r>
            <a:r>
              <a:rPr lang="zh-CN" altLang="en-US" sz="2000" b="1" noProof="1">
                <a:solidFill>
                  <a:srgbClr val="FF3300"/>
                </a:solidFill>
                <a:effectLst>
                  <a:outerShdw blurRad="38100" dist="38100" dir="2700000">
                    <a:srgbClr val="C0C0C0"/>
                  </a:outerShdw>
                </a:effectLst>
              </a:rPr>
              <a:t>腐鼠：</a:t>
            </a:r>
            <a:r>
              <a:rPr lang="zh-CN" altLang="en-US" sz="2000" b="1" noProof="1">
                <a:effectLst>
                  <a:outerShdw blurRad="38100" dist="38100" dir="2700000">
                    <a:srgbClr val="C0C0C0"/>
                  </a:outerShdw>
                </a:effectLst>
              </a:rPr>
              <a:t>惠子相梁，庄子往见之，</a:t>
            </a:r>
            <a:r>
              <a:rPr lang="zh-CN" altLang="en-US" sz="2000" b="1" noProof="1">
                <a:solidFill>
                  <a:srgbClr val="FF0000"/>
                </a:solidFill>
                <a:effectLst>
                  <a:outerShdw blurRad="38100" dist="38100" dir="2700000">
                    <a:srgbClr val="C0C0C0"/>
                  </a:outerShdw>
                </a:effectLst>
              </a:rPr>
              <a:t>或</a:t>
            </a:r>
            <a:r>
              <a:rPr lang="zh-CN" altLang="en-US" sz="2000" b="1" noProof="1">
                <a:effectLst>
                  <a:outerShdw blurRad="38100" dist="38100" dir="2700000">
                    <a:srgbClr val="C0C0C0"/>
                  </a:outerShdw>
                </a:effectLst>
              </a:rPr>
              <a:t>谓惠子曰：“庄子来，</a:t>
            </a:r>
            <a:r>
              <a:rPr lang="zh-CN" altLang="en-US" sz="2000" b="1" noProof="1">
                <a:solidFill>
                  <a:srgbClr val="FF0000"/>
                </a:solidFill>
                <a:effectLst>
                  <a:outerShdw blurRad="38100" dist="38100" dir="2700000">
                    <a:srgbClr val="C0C0C0"/>
                  </a:outerShdw>
                </a:effectLst>
              </a:rPr>
              <a:t>欲待子</a:t>
            </a:r>
            <a:r>
              <a:rPr lang="zh-CN" altLang="en-US" sz="2000" b="1" noProof="1" smtClean="0">
                <a:solidFill>
                  <a:srgbClr val="FF0000"/>
                </a:solidFill>
                <a:effectLst>
                  <a:outerShdw blurRad="38100" dist="38100" dir="2700000">
                    <a:srgbClr val="C0C0C0"/>
                  </a:outerShdw>
                </a:effectLst>
              </a:rPr>
              <a:t>相（取代你成为宰相）</a:t>
            </a:r>
            <a:r>
              <a:rPr lang="zh-CN" altLang="en-US" sz="2000" b="1" noProof="1" smtClean="0">
                <a:effectLst>
                  <a:outerShdw blurRad="38100" dist="38100" dir="2700000">
                    <a:srgbClr val="C0C0C0"/>
                  </a:outerShdw>
                </a:effectLst>
              </a:rPr>
              <a:t>。</a:t>
            </a:r>
            <a:r>
              <a:rPr lang="zh-CN" altLang="en-US" sz="2000" b="1" noProof="1">
                <a:effectLst>
                  <a:outerShdw blurRad="38100" dist="38100" dir="2700000">
                    <a:srgbClr val="C0C0C0"/>
                  </a:outerShdw>
                </a:effectLst>
              </a:rPr>
              <a:t>”于是惠子恐，搜于国中，三日三夜，庄子往见之，曰：“南方有鸟，其名鹓</a:t>
            </a:r>
            <a:r>
              <a:rPr lang="zh-CN" altLang="en-US" sz="2000" b="1" noProof="1" smtClean="0">
                <a:effectLst>
                  <a:outerShdw blurRad="38100" dist="38100" dir="2700000">
                    <a:srgbClr val="C0C0C0"/>
                  </a:outerShdw>
                </a:effectLst>
              </a:rPr>
              <a:t>鶵</a:t>
            </a:r>
            <a:r>
              <a:rPr lang="en-US" altLang="zh-CN" sz="2000" dirty="0" err="1"/>
              <a:t>yuānchú</a:t>
            </a:r>
            <a:r>
              <a:rPr lang="en-US" altLang="zh-CN" sz="2000" dirty="0"/>
              <a:t> </a:t>
            </a:r>
            <a:r>
              <a:rPr lang="zh-CN" altLang="en-US" sz="2000" b="1" noProof="1" smtClean="0">
                <a:effectLst>
                  <a:outerShdw blurRad="38100" dist="38100" dir="2700000">
                    <a:srgbClr val="C0C0C0"/>
                  </a:outerShdw>
                </a:effectLst>
              </a:rPr>
              <a:t>，</a:t>
            </a:r>
            <a:r>
              <a:rPr lang="zh-CN" altLang="en-US" sz="2000" b="1" noProof="1">
                <a:effectLst>
                  <a:outerShdw blurRad="38100" dist="38100" dir="2700000">
                    <a:srgbClr val="C0C0C0"/>
                  </a:outerShdw>
                </a:effectLst>
              </a:rPr>
              <a:t>子知之乎？夫鹓鶵发于南海而飞于北海，非梧桐不止，非</a:t>
            </a:r>
            <a:r>
              <a:rPr lang="zh-CN" altLang="en-US" sz="2000" b="1" noProof="1" smtClean="0">
                <a:solidFill>
                  <a:srgbClr val="FF0000"/>
                </a:solidFill>
                <a:effectLst>
                  <a:outerShdw blurRad="38100" dist="38100" dir="2700000">
                    <a:srgbClr val="C0C0C0"/>
                  </a:outerShdw>
                </a:effectLst>
              </a:rPr>
              <a:t>练实</a:t>
            </a:r>
            <a:r>
              <a:rPr lang="zh-CN" altLang="en-US" sz="2000" b="1" noProof="1" smtClean="0">
                <a:effectLst>
                  <a:outerShdw blurRad="38100" dist="38100" dir="2700000">
                    <a:srgbClr val="C0C0C0"/>
                  </a:outerShdw>
                </a:effectLst>
              </a:rPr>
              <a:t>不食，非</a:t>
            </a:r>
            <a:r>
              <a:rPr lang="zh-CN" altLang="en-US" sz="2000" b="1" noProof="1">
                <a:effectLst>
                  <a:outerShdw blurRad="38100" dist="38100" dir="2700000">
                    <a:srgbClr val="C0C0C0"/>
                  </a:outerShdw>
                </a:effectLst>
              </a:rPr>
              <a:t>醴泉不饮，</a:t>
            </a:r>
            <a:r>
              <a:rPr lang="zh-CN" altLang="en-US" sz="2000" b="1" noProof="1">
                <a:solidFill>
                  <a:srgbClr val="FF0000"/>
                </a:solidFill>
                <a:effectLst>
                  <a:outerShdw blurRad="38100" dist="38100" dir="2700000">
                    <a:srgbClr val="C0C0C0"/>
                  </a:outerShdw>
                </a:effectLst>
              </a:rPr>
              <a:t>于是</a:t>
            </a:r>
            <a:r>
              <a:rPr lang="zh-CN" altLang="en-US" sz="2000" b="1" noProof="1">
                <a:effectLst>
                  <a:outerShdw blurRad="38100" dist="38100" dir="2700000">
                    <a:srgbClr val="C0C0C0"/>
                  </a:outerShdw>
                </a:effectLst>
              </a:rPr>
              <a:t>鸱得腐鼠，鹓鶵过之，仰而视之曰：‘</a:t>
            </a:r>
            <a:r>
              <a:rPr lang="zh-CN" altLang="en-US" sz="2000" b="1" noProof="1" smtClean="0">
                <a:effectLst>
                  <a:outerShdw blurRad="38100" dist="38100" dir="2700000">
                    <a:srgbClr val="C0C0C0"/>
                  </a:outerShdw>
                </a:effectLst>
              </a:rPr>
              <a:t>吓</a:t>
            </a:r>
            <a:r>
              <a:rPr lang="en-US" altLang="zh-CN" sz="2000" dirty="0" err="1"/>
              <a:t>hè</a:t>
            </a:r>
            <a:r>
              <a:rPr lang="en-US" altLang="zh-CN" sz="2000" dirty="0"/>
              <a:t> </a:t>
            </a:r>
            <a:r>
              <a:rPr lang="zh-CN" altLang="en-US" sz="2000" b="1" noProof="1" smtClean="0">
                <a:effectLst>
                  <a:outerShdw blurRad="38100" dist="38100" dir="2700000">
                    <a:srgbClr val="C0C0C0"/>
                  </a:outerShdw>
                </a:effectLst>
              </a:rPr>
              <a:t>！’</a:t>
            </a:r>
            <a:r>
              <a:rPr lang="zh-CN" altLang="en-US" sz="2000" b="1" noProof="1">
                <a:effectLst>
                  <a:outerShdw blurRad="38100" dist="38100" dir="2700000">
                    <a:srgbClr val="C0C0C0"/>
                  </a:outerShdw>
                </a:effectLst>
              </a:rPr>
              <a:t>今子欲以子之梁国吓我邪？”</a:t>
            </a:r>
          </a:p>
          <a:p>
            <a:pPr>
              <a:lnSpc>
                <a:spcPct val="125000"/>
              </a:lnSpc>
            </a:pPr>
            <a:r>
              <a:rPr lang="zh-CN" altLang="en-US" sz="2000" b="1" noProof="1">
                <a:solidFill>
                  <a:srgbClr val="FF3300"/>
                </a:solidFill>
                <a:effectLst>
                  <a:outerShdw blurRad="38100" dist="38100" dir="2700000">
                    <a:srgbClr val="C0C0C0"/>
                  </a:outerShdw>
                </a:effectLst>
              </a:rPr>
              <a:t>曳尾涂中：</a:t>
            </a:r>
            <a:r>
              <a:rPr lang="zh-CN" altLang="en-US" sz="2000" b="1" noProof="1">
                <a:effectLst>
                  <a:outerShdw blurRad="38100" dist="38100" dir="2700000">
                    <a:srgbClr val="C0C0C0"/>
                  </a:outerShdw>
                </a:effectLst>
              </a:rPr>
              <a:t>庄子钓于</a:t>
            </a:r>
            <a:r>
              <a:rPr lang="zh-CN" altLang="en-US" sz="2000" b="1" noProof="1" smtClean="0">
                <a:effectLst>
                  <a:outerShdw blurRad="38100" dist="38100" dir="2700000">
                    <a:srgbClr val="C0C0C0"/>
                  </a:outerShdw>
                </a:effectLst>
              </a:rPr>
              <a:t>濮</a:t>
            </a:r>
            <a:r>
              <a:rPr lang="en-US" altLang="zh-CN" sz="2000" dirty="0" err="1"/>
              <a:t>pú</a:t>
            </a:r>
            <a:r>
              <a:rPr lang="zh-CN" altLang="en-US" sz="2000" b="1" noProof="1" smtClean="0">
                <a:effectLst>
                  <a:outerShdw blurRad="38100" dist="38100" dir="2700000">
                    <a:srgbClr val="C0C0C0"/>
                  </a:outerShdw>
                </a:effectLst>
              </a:rPr>
              <a:t>水</a:t>
            </a:r>
            <a:r>
              <a:rPr lang="zh-CN" altLang="en-US" sz="2000" b="1" noProof="1">
                <a:effectLst>
                  <a:outerShdw blurRad="38100" dist="38100" dir="2700000">
                    <a:srgbClr val="C0C0C0"/>
                  </a:outerShdw>
                </a:effectLst>
              </a:rPr>
              <a:t>，楚王使大夫二人往先焉，曰：“愿以</a:t>
            </a:r>
            <a:r>
              <a:rPr lang="zh-CN" altLang="en-US" sz="2000" b="1" noProof="1" smtClean="0">
                <a:effectLst>
                  <a:outerShdw blurRad="38100" dist="38100" dir="2700000">
                    <a:srgbClr val="C0C0C0"/>
                  </a:outerShdw>
                </a:effectLst>
              </a:rPr>
              <a:t>境内（</a:t>
            </a:r>
            <a:r>
              <a:rPr lang="zh-CN" altLang="en-US" sz="2000" dirty="0"/>
              <a:t>国内的政事</a:t>
            </a:r>
            <a:r>
              <a:rPr lang="zh-CN" altLang="en-US" sz="2000" b="1" noProof="1" smtClean="0">
                <a:effectLst>
                  <a:outerShdw blurRad="38100" dist="38100" dir="2700000">
                    <a:srgbClr val="C0C0C0"/>
                  </a:outerShdw>
                </a:effectLst>
              </a:rPr>
              <a:t>）累</a:t>
            </a:r>
            <a:r>
              <a:rPr lang="en-US" altLang="zh-CN" sz="2000" dirty="0" err="1" smtClean="0"/>
              <a:t>lèi</a:t>
            </a:r>
            <a:r>
              <a:rPr lang="zh-CN" altLang="en-US" sz="2000" b="1" noProof="1" smtClean="0">
                <a:effectLst>
                  <a:outerShdw blurRad="38100" dist="38100" dir="2700000">
                    <a:srgbClr val="C0C0C0"/>
                  </a:outerShdw>
                </a:effectLst>
              </a:rPr>
              <a:t>矣</a:t>
            </a:r>
            <a:r>
              <a:rPr lang="zh-CN" altLang="en-US" sz="2000" b="1" noProof="1">
                <a:effectLst>
                  <a:outerShdw blurRad="38100" dist="38100" dir="2700000">
                    <a:srgbClr val="C0C0C0"/>
                  </a:outerShdw>
                </a:effectLst>
              </a:rPr>
              <a:t>！” 庄子持竿不顾，曰：“吾闻楚有神龟，死已三千岁矣，王巾</a:t>
            </a:r>
            <a:r>
              <a:rPr lang="zh-CN" altLang="en-US" sz="2000" b="1" noProof="1" smtClean="0">
                <a:effectLst>
                  <a:outerShdw blurRad="38100" dist="38100" dir="2700000">
                    <a:srgbClr val="C0C0C0"/>
                  </a:outerShdw>
                </a:effectLst>
              </a:rPr>
              <a:t>笥</a:t>
            </a:r>
            <a:r>
              <a:rPr lang="en-US" altLang="zh-CN" sz="2000" dirty="0" err="1"/>
              <a:t>sì</a:t>
            </a:r>
            <a:r>
              <a:rPr lang="zh-CN" altLang="en-US" sz="2000" b="1" noProof="1" smtClean="0">
                <a:effectLst>
                  <a:outerShdw blurRad="38100" dist="38100" dir="2700000">
                    <a:srgbClr val="C0C0C0"/>
                  </a:outerShdw>
                </a:effectLst>
              </a:rPr>
              <a:t>而</a:t>
            </a:r>
            <a:r>
              <a:rPr lang="zh-CN" altLang="en-US" sz="2000" b="1" noProof="1">
                <a:effectLst>
                  <a:outerShdw blurRad="38100" dist="38100" dir="2700000">
                    <a:srgbClr val="C0C0C0"/>
                  </a:outerShdw>
                </a:effectLst>
              </a:rPr>
              <a:t>藏之庙堂之上。此龟者，宁</a:t>
            </a:r>
            <a:r>
              <a:rPr lang="zh-CN" altLang="en-US" sz="2000" b="1" noProof="1">
                <a:solidFill>
                  <a:srgbClr val="FF0000"/>
                </a:solidFill>
                <a:effectLst>
                  <a:outerShdw blurRad="38100" dist="38100" dir="2700000">
                    <a:srgbClr val="C0C0C0"/>
                  </a:outerShdw>
                </a:effectLst>
              </a:rPr>
              <a:t>其</a:t>
            </a:r>
            <a:r>
              <a:rPr lang="zh-CN" altLang="en-US" sz="2000" b="1" noProof="1">
                <a:effectLst>
                  <a:outerShdw blurRad="38100" dist="38100" dir="2700000">
                    <a:srgbClr val="C0C0C0"/>
                  </a:outerShdw>
                </a:effectLst>
              </a:rPr>
              <a:t>死为留骨而贵，宁</a:t>
            </a:r>
            <a:r>
              <a:rPr lang="zh-CN" altLang="en-US" sz="2000" b="1" noProof="1">
                <a:solidFill>
                  <a:srgbClr val="FF0000"/>
                </a:solidFill>
                <a:effectLst>
                  <a:outerShdw blurRad="38100" dist="38100" dir="2700000">
                    <a:srgbClr val="C0C0C0"/>
                  </a:outerShdw>
                </a:effectLst>
              </a:rPr>
              <a:t>其</a:t>
            </a:r>
            <a:r>
              <a:rPr lang="zh-CN" altLang="en-US" sz="2000" b="1" noProof="1">
                <a:effectLst>
                  <a:outerShdw blurRad="38100" dist="38100" dir="2700000">
                    <a:srgbClr val="C0C0C0"/>
                  </a:outerShdw>
                </a:effectLst>
              </a:rPr>
              <a:t>生而曳尾涂中乎？” 二大夫曰：“宁生而曳尾涂中。”庄子曰：“往矣！吾将曳尾于涂中</a:t>
            </a:r>
            <a:r>
              <a:rPr lang="zh-CN" altLang="en-US" sz="2000" b="1" noProof="1" smtClean="0">
                <a:effectLst>
                  <a:outerShdw blurRad="38100" dist="38100" dir="2700000">
                    <a:srgbClr val="C0C0C0"/>
                  </a:outerShdw>
                </a:effectLst>
              </a:rPr>
              <a:t>。（</a:t>
            </a:r>
            <a:r>
              <a:rPr lang="zh-CN" altLang="en-US" sz="2000" dirty="0"/>
              <a:t>在烂泥里拖着尾巴爬行</a:t>
            </a:r>
            <a:r>
              <a:rPr lang="zh-CN" altLang="en-US" sz="2000" b="1" noProof="1" smtClean="0">
                <a:effectLst>
                  <a:outerShdw blurRad="38100" dist="38100" dir="2700000">
                    <a:srgbClr val="C0C0C0"/>
                  </a:outerShdw>
                </a:effectLst>
              </a:rPr>
              <a:t>）”</a:t>
            </a:r>
            <a:endParaRPr lang="zh-CN" altLang="en-US" sz="2000" b="1" noProof="1">
              <a:effectLst>
                <a:outerShdw blurRad="38100" dist="38100" dir="2700000">
                  <a:srgbClr val="C0C0C0"/>
                </a:outerShdw>
              </a:effectLst>
            </a:endParaRPr>
          </a:p>
          <a:p>
            <a:pPr>
              <a:lnSpc>
                <a:spcPct val="125000"/>
              </a:lnSpc>
            </a:pPr>
            <a:r>
              <a:rPr lang="zh-CN" altLang="en-US" sz="2000" b="1" noProof="1">
                <a:solidFill>
                  <a:srgbClr val="FF3300"/>
                </a:solidFill>
                <a:effectLst>
                  <a:outerShdw blurRad="38100" dist="38100" dir="2700000">
                    <a:srgbClr val="C0C0C0"/>
                  </a:outerShdw>
                </a:effectLst>
              </a:rPr>
              <a:t>庄周梦蝶：</a:t>
            </a:r>
            <a:r>
              <a:rPr lang="zh-CN" altLang="en-US" sz="2000" b="1" noProof="1">
                <a:effectLst>
                  <a:outerShdw blurRad="38100" dist="38100" dir="2700000">
                    <a:srgbClr val="C0C0C0"/>
                  </a:outerShdw>
                </a:effectLst>
              </a:rPr>
              <a:t>昔者庄周梦为蝴蝶，栩栩然蝴蝶也，自</a:t>
            </a:r>
            <a:r>
              <a:rPr lang="zh-CN" altLang="en-US" sz="2000" b="1" noProof="1" smtClean="0">
                <a:effectLst>
                  <a:outerShdw blurRad="38100" dist="38100" dir="2700000">
                    <a:srgbClr val="C0C0C0"/>
                  </a:outerShdw>
                </a:effectLst>
              </a:rPr>
              <a:t>喻（</a:t>
            </a:r>
            <a:r>
              <a:rPr lang="zh-CN" altLang="en-US" sz="2000" dirty="0"/>
              <a:t>通“愉” </a:t>
            </a:r>
            <a:r>
              <a:rPr lang="zh-CN" altLang="en-US" sz="2000" b="1" noProof="1" smtClean="0">
                <a:effectLst>
                  <a:outerShdw blurRad="38100" dist="38100" dir="2700000">
                    <a:srgbClr val="C0C0C0"/>
                  </a:outerShdw>
                </a:effectLst>
              </a:rPr>
              <a:t>）适</a:t>
            </a:r>
            <a:r>
              <a:rPr lang="zh-CN" altLang="en-US" sz="2000" b="1" noProof="1">
                <a:effectLst>
                  <a:outerShdw blurRad="38100" dist="38100" dir="2700000">
                    <a:srgbClr val="C0C0C0"/>
                  </a:outerShdw>
                </a:effectLst>
              </a:rPr>
              <a:t>志与，不知周也。俄然觉，则</a:t>
            </a:r>
            <a:r>
              <a:rPr lang="zh-CN" altLang="en-US" sz="2000" b="1" noProof="1" smtClean="0">
                <a:effectLst>
                  <a:outerShdw blurRad="38100" dist="38100" dir="2700000">
                    <a:srgbClr val="C0C0C0"/>
                  </a:outerShdw>
                </a:effectLst>
              </a:rPr>
              <a:t>蘧</a:t>
            </a:r>
            <a:r>
              <a:rPr lang="en-US" altLang="zh-CN" sz="2000" dirty="0" err="1"/>
              <a:t>qú</a:t>
            </a:r>
            <a:r>
              <a:rPr lang="zh-CN" altLang="en-US" sz="2000" b="1" noProof="1" smtClean="0">
                <a:effectLst>
                  <a:outerShdw blurRad="38100" dist="38100" dir="2700000">
                    <a:srgbClr val="C0C0C0"/>
                  </a:outerShdw>
                </a:effectLst>
              </a:rPr>
              <a:t>蘧</a:t>
            </a:r>
            <a:r>
              <a:rPr lang="zh-CN" altLang="en-US" sz="2000" b="1" noProof="1">
                <a:effectLst>
                  <a:outerShdw blurRad="38100" dist="38100" dir="2700000">
                    <a:srgbClr val="C0C0C0"/>
                  </a:outerShdw>
                </a:effectLst>
              </a:rPr>
              <a:t>然周也。不知周之梦为蝴蝶与，蝴蝶之梦为周与？周与蝴蝶，则必有分矣。此之谓</a:t>
            </a:r>
            <a:r>
              <a:rPr lang="zh-CN" altLang="en-US" sz="2000" b="1" noProof="1" smtClean="0">
                <a:effectLst>
                  <a:outerShdw blurRad="38100" dist="38100" dir="2700000">
                    <a:srgbClr val="C0C0C0"/>
                  </a:outerShdw>
                </a:effectLst>
              </a:rPr>
              <a:t>物化（</a:t>
            </a:r>
            <a:r>
              <a:rPr lang="zh-CN" altLang="en-US" sz="2000" dirty="0"/>
              <a:t>万事万物最后都是要合而为一</a:t>
            </a:r>
            <a:r>
              <a:rPr lang="zh-CN" altLang="en-US" sz="2000" b="1" noProof="1" smtClean="0">
                <a:effectLst>
                  <a:outerShdw blurRad="38100" dist="38100" dir="2700000">
                    <a:srgbClr val="C0C0C0"/>
                  </a:outerShdw>
                </a:effectLst>
              </a:rPr>
              <a:t>）。</a:t>
            </a:r>
            <a:endParaRPr lang="zh-CN" altLang="en-US" sz="2000" b="1" noProof="1">
              <a:effectLst>
                <a:outerShdw blurRad="38100" dist="38100" dir="2700000">
                  <a:srgbClr val="C0C0C0"/>
                </a:outerShdw>
              </a:effectLst>
            </a:endParaRPr>
          </a:p>
        </p:txBody>
      </p:sp>
    </p:spTree>
    <p:extLst>
      <p:ext uri="{BB962C8B-B14F-4D97-AF65-F5344CB8AC3E}">
        <p14:creationId xmlns:p14="http://schemas.microsoft.com/office/powerpoint/2010/main" val="8460591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1" name="Picture 2" descr="C:\Users\bing\Desktop\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8" y="1"/>
            <a:ext cx="9180512"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505200" y="142876"/>
            <a:ext cx="6400800" cy="7453313"/>
          </a:xfrm>
          <a:prstGeom prst="rect">
            <a:avLst/>
          </a:prstGeom>
        </p:spPr>
        <p:txBody>
          <a:bodyPr>
            <a:spAutoFit/>
          </a:bodyPr>
          <a:lstStyle/>
          <a:p>
            <a:pPr fontAlgn="base">
              <a:spcBef>
                <a:spcPct val="20000"/>
              </a:spcBef>
              <a:spcAft>
                <a:spcPct val="0"/>
              </a:spcAft>
              <a:defRPr/>
            </a:pPr>
            <a:r>
              <a:rPr lang="zh-CN" altLang="en-US" sz="3200" b="1" dirty="0">
                <a:solidFill>
                  <a:prstClr val="black"/>
                </a:solidFill>
                <a:latin typeface="幼圆" panose="02010509060101010101" pitchFamily="49" charset="-122"/>
                <a:ea typeface="幼圆" panose="02010509060101010101" pitchFamily="49" charset="-122"/>
              </a:rPr>
              <a:t>对于庄子：</a:t>
            </a:r>
            <a:endParaRPr lang="en-US" altLang="zh-CN" sz="3200" b="1" dirty="0">
              <a:solidFill>
                <a:prstClr val="black"/>
              </a:solidFill>
              <a:latin typeface="幼圆" panose="02010509060101010101" pitchFamily="49" charset="-122"/>
              <a:ea typeface="幼圆" panose="02010509060101010101" pitchFamily="49" charset="-122"/>
            </a:endParaRPr>
          </a:p>
          <a:p>
            <a:pPr fontAlgn="base">
              <a:spcBef>
                <a:spcPct val="20000"/>
              </a:spcBef>
              <a:spcAft>
                <a:spcPct val="0"/>
              </a:spcAft>
              <a:defRPr/>
            </a:pPr>
            <a:r>
              <a:rPr lang="zh-CN" altLang="en-US" sz="2800" b="1" dirty="0">
                <a:solidFill>
                  <a:srgbClr val="FF0000"/>
                </a:solidFill>
                <a:latin typeface="幼圆" panose="02010509060101010101" pitchFamily="49" charset="-122"/>
                <a:ea typeface="幼圆" panose="02010509060101010101" pitchFamily="49" charset="-122"/>
              </a:rPr>
              <a:t>逍遥是面对人生痛苦指出的精神出路。</a:t>
            </a:r>
            <a:endParaRPr lang="en-US" altLang="zh-CN" sz="2800" b="1" dirty="0">
              <a:solidFill>
                <a:prstClr val="black"/>
              </a:solidFill>
              <a:latin typeface="宋体" panose="02010600030101010101" pitchFamily="2" charset="-122"/>
            </a:endParaRPr>
          </a:p>
          <a:p>
            <a:pPr fontAlgn="base">
              <a:spcBef>
                <a:spcPct val="0"/>
              </a:spcBef>
              <a:spcAft>
                <a:spcPct val="0"/>
              </a:spcAft>
              <a:defRPr/>
            </a:pPr>
            <a:r>
              <a:rPr lang="zh-CN" altLang="en-US" sz="2400" b="1" dirty="0">
                <a:solidFill>
                  <a:prstClr val="black"/>
                </a:solidFill>
                <a:latin typeface="宋体" panose="02010600030101010101" pitchFamily="2" charset="-122"/>
              </a:rPr>
              <a:t>    当进取的理想与现实发生冲突时，</a:t>
            </a:r>
            <a:r>
              <a:rPr lang="zh-CN" altLang="en-US" sz="2400" b="1" dirty="0">
                <a:solidFill>
                  <a:prstClr val="black"/>
                </a:solidFill>
                <a:latin typeface="Arial" panose="020B0604020202020204" pitchFamily="34" charset="0"/>
              </a:rPr>
              <a:t>人们赞扬屈原，实际上是赞扬儒家的进取，但是进取的道路是艰苦的，不是每个人都能成功的，当人们在一条道路上走不通，如果没有其它的道路，那么会陷入绝境。就像屈原一样，失去了精神上的支柱（河边儿，楼顶）。</a:t>
            </a:r>
            <a:endParaRPr lang="en-US" altLang="zh-CN" sz="2400" b="1" dirty="0">
              <a:solidFill>
                <a:prstClr val="black"/>
              </a:solidFill>
              <a:latin typeface="Arial" panose="020B0604020202020204" pitchFamily="34" charset="0"/>
            </a:endParaRPr>
          </a:p>
          <a:p>
            <a:pPr fontAlgn="base">
              <a:spcBef>
                <a:spcPct val="0"/>
              </a:spcBef>
              <a:spcAft>
                <a:spcPct val="0"/>
              </a:spcAft>
              <a:defRPr/>
            </a:pPr>
            <a:r>
              <a:rPr lang="zh-CN" altLang="en-US" sz="2400" b="1" dirty="0">
                <a:solidFill>
                  <a:prstClr val="black"/>
                </a:solidFill>
                <a:latin typeface="Arial" panose="020B0604020202020204" pitchFamily="34" charset="0"/>
              </a:rPr>
              <a:t>        好在中国的哲学为我们提供了两条道路，成功固然可喜，失败也能找到心理上的安慰。建功立业的人可以以儒家思想鼓励自己，追求自主生活的人仍可以找到庄子，作为自己的精神依靠。在精神疲惫或失败的时候调节我们的心理。</a:t>
            </a:r>
            <a:endParaRPr lang="en-US" altLang="zh-CN" sz="2400" b="1" dirty="0">
              <a:solidFill>
                <a:prstClr val="black"/>
              </a:solidFill>
              <a:latin typeface="Arial" panose="020B0604020202020204" pitchFamily="34" charset="0"/>
            </a:endParaRPr>
          </a:p>
          <a:p>
            <a:pPr fontAlgn="base">
              <a:spcBef>
                <a:spcPct val="0"/>
              </a:spcBef>
              <a:spcAft>
                <a:spcPct val="0"/>
              </a:spcAft>
              <a:defRPr/>
            </a:pPr>
            <a:r>
              <a:rPr lang="zh-CN" altLang="en-US" sz="2400" b="1" dirty="0">
                <a:solidFill>
                  <a:prstClr val="black"/>
                </a:solidFill>
                <a:latin typeface="Arial" panose="020B0604020202020204" pitchFamily="34" charset="0"/>
              </a:rPr>
              <a:t>        所以儒道是两种人生意义，两种人生价值的不同体现。这恰恰正是中国哲学的智慧所在。</a:t>
            </a:r>
            <a:endParaRPr lang="zh-CN" altLang="en-US" sz="2400" dirty="0">
              <a:solidFill>
                <a:prstClr val="black"/>
              </a:solidFill>
              <a:latin typeface="Arial" panose="020B0604020202020204" pitchFamily="34" charset="0"/>
            </a:endParaRPr>
          </a:p>
          <a:p>
            <a:pPr fontAlgn="base">
              <a:spcBef>
                <a:spcPct val="0"/>
              </a:spcBef>
              <a:spcAft>
                <a:spcPct val="0"/>
              </a:spcAft>
              <a:defRPr/>
            </a:pPr>
            <a:endParaRPr lang="zh-CN" altLang="en-US" sz="2400" dirty="0">
              <a:solidFill>
                <a:prstClr val="black"/>
              </a:solidFill>
              <a:latin typeface="Arial" panose="020B0604020202020204" pitchFamily="34" charset="0"/>
            </a:endParaRPr>
          </a:p>
          <a:p>
            <a:pPr fontAlgn="base">
              <a:spcBef>
                <a:spcPct val="0"/>
              </a:spcBef>
              <a:spcAft>
                <a:spcPct val="0"/>
              </a:spcAft>
              <a:defRPr/>
            </a:pPr>
            <a:endParaRPr lang="zh-CN" altLang="en-US" sz="2400" dirty="0">
              <a:solidFill>
                <a:prstClr val="black"/>
              </a:solidFill>
              <a:latin typeface="Arial" panose="020B0604020202020204" pitchFamily="34" charset="0"/>
            </a:endParaRPr>
          </a:p>
          <a:p>
            <a:pPr fontAlgn="base">
              <a:spcBef>
                <a:spcPct val="20000"/>
              </a:spcBef>
              <a:spcAft>
                <a:spcPct val="0"/>
              </a:spcAft>
              <a:defRPr/>
            </a:pPr>
            <a:endParaRPr lang="en-US" altLang="zh-CN" sz="2400" b="1" dirty="0">
              <a:solidFill>
                <a:prstClr val="black"/>
              </a:solidFill>
              <a:latin typeface="宋体" panose="02010600030101010101" pitchFamily="2" charset="-122"/>
            </a:endParaRPr>
          </a:p>
        </p:txBody>
      </p:sp>
    </p:spTree>
    <p:extLst>
      <p:ext uri="{BB962C8B-B14F-4D97-AF65-F5344CB8AC3E}">
        <p14:creationId xmlns:p14="http://schemas.microsoft.com/office/powerpoint/2010/main" val="712436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3009" name="Picture 2" descr="C:\Users\bing\Desktop\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8" y="1"/>
            <a:ext cx="9180512"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0" name="矩形 3"/>
          <p:cNvSpPr>
            <a:spLocks noChangeArrowheads="1"/>
          </p:cNvSpPr>
          <p:nvPr/>
        </p:nvSpPr>
        <p:spPr bwMode="auto">
          <a:xfrm>
            <a:off x="3505200" y="457200"/>
            <a:ext cx="6400800" cy="581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20000"/>
              </a:spcBef>
              <a:spcAft>
                <a:spcPct val="0"/>
              </a:spcAft>
            </a:pPr>
            <a:r>
              <a:rPr lang="zh-CN" altLang="en-US" sz="3200" b="1" dirty="0">
                <a:solidFill>
                  <a:prstClr val="black"/>
                </a:solidFill>
                <a:latin typeface="幼圆" panose="02010509060101010101" pitchFamily="49" charset="-122"/>
                <a:ea typeface="幼圆" panose="02010509060101010101" pitchFamily="49" charset="-122"/>
              </a:rPr>
              <a:t>对于我们：</a:t>
            </a:r>
            <a:endParaRPr lang="en-US" altLang="zh-CN" sz="3200" b="1" dirty="0">
              <a:solidFill>
                <a:prstClr val="black"/>
              </a:solidFill>
              <a:latin typeface="幼圆" panose="02010509060101010101" pitchFamily="49" charset="-122"/>
              <a:ea typeface="幼圆" panose="02010509060101010101" pitchFamily="49" charset="-122"/>
            </a:endParaRPr>
          </a:p>
          <a:p>
            <a:pPr fontAlgn="base">
              <a:spcBef>
                <a:spcPct val="0"/>
              </a:spcBef>
              <a:spcAft>
                <a:spcPct val="0"/>
              </a:spcAft>
            </a:pPr>
            <a:r>
              <a:rPr lang="zh-CN" altLang="en-US" sz="2400" b="1" dirty="0">
                <a:solidFill>
                  <a:prstClr val="black"/>
                </a:solidFill>
                <a:latin typeface="Arial" panose="020B0604020202020204" pitchFamily="34" charset="0"/>
                <a:ea typeface="华文中宋" panose="02010600040101010101" pitchFamily="2" charset="-122"/>
              </a:rPr>
              <a:t>现在的社会，竞争激烈。欲望驱使，使罪案频发；压力过大，使心灵扭曲。如果能读懂</a:t>
            </a:r>
            <a:r>
              <a:rPr lang="zh-CN" altLang="en-US" sz="2400" b="1" dirty="0">
                <a:solidFill>
                  <a:srgbClr val="FF0000"/>
                </a:solidFill>
                <a:latin typeface="宋体" panose="02010600030101010101" pitchFamily="2" charset="-122"/>
                <a:ea typeface="华文中宋" panose="02010600040101010101" pitchFamily="2" charset="-122"/>
              </a:rPr>
              <a:t>庄子的逍遥，一方面可以鼓励我们洁身自好，另一方面可以调解我们的心理，使我们在人生旅途身遭厄运之时，能生活下去，并活的自在，活的坦然。从这个意义上说，逍遥也是一种拯救。</a:t>
            </a:r>
            <a:endParaRPr lang="en-US" altLang="zh-CN" sz="2400" b="1" dirty="0">
              <a:solidFill>
                <a:srgbClr val="FF0000"/>
              </a:solidFill>
              <a:latin typeface="宋体" panose="02010600030101010101" pitchFamily="2" charset="-122"/>
              <a:ea typeface="华文中宋" panose="02010600040101010101" pitchFamily="2" charset="-122"/>
            </a:endParaRPr>
          </a:p>
          <a:p>
            <a:pPr fontAlgn="base">
              <a:spcBef>
                <a:spcPct val="0"/>
              </a:spcBef>
              <a:spcAft>
                <a:spcPct val="0"/>
              </a:spcAft>
            </a:pPr>
            <a:endParaRPr lang="en-US" altLang="zh-CN" sz="2400" b="1" dirty="0">
              <a:solidFill>
                <a:prstClr val="black"/>
              </a:solidFill>
              <a:latin typeface="Arial" panose="020B0604020202020204" pitchFamily="34" charset="0"/>
              <a:ea typeface="华文中宋" panose="02010600040101010101" pitchFamily="2" charset="-122"/>
            </a:endParaRPr>
          </a:p>
          <a:p>
            <a:pPr fontAlgn="base">
              <a:spcBef>
                <a:spcPct val="0"/>
              </a:spcBef>
              <a:spcAft>
                <a:spcPct val="0"/>
              </a:spcAft>
            </a:pPr>
            <a:r>
              <a:rPr lang="zh-CN" altLang="en-US" sz="2400" b="1" dirty="0">
                <a:solidFill>
                  <a:prstClr val="black"/>
                </a:solidFill>
                <a:latin typeface="Arial" panose="020B0604020202020204" pitchFamily="34" charset="0"/>
                <a:ea typeface="华文中宋" panose="02010600040101010101" pitchFamily="2" charset="-122"/>
              </a:rPr>
              <a:t>但是，从整个社会来说，儒家的进取是主流，因为它是推动社会进步的动力。</a:t>
            </a:r>
            <a:endParaRPr lang="en-US" altLang="zh-CN" sz="2400" b="1" dirty="0">
              <a:solidFill>
                <a:prstClr val="black"/>
              </a:solidFill>
              <a:latin typeface="Arial" panose="020B0604020202020204" pitchFamily="34" charset="0"/>
              <a:ea typeface="华文中宋" panose="02010600040101010101" pitchFamily="2" charset="-122"/>
            </a:endParaRPr>
          </a:p>
          <a:p>
            <a:pPr fontAlgn="base">
              <a:spcBef>
                <a:spcPct val="0"/>
              </a:spcBef>
              <a:spcAft>
                <a:spcPct val="0"/>
              </a:spcAft>
            </a:pPr>
            <a:r>
              <a:rPr lang="zh-CN" altLang="en-US" sz="2400" b="1" dirty="0">
                <a:solidFill>
                  <a:prstClr val="black"/>
                </a:solidFill>
                <a:latin typeface="Arial" panose="020B0604020202020204" pitchFamily="34" charset="0"/>
                <a:ea typeface="华文中宋" panose="02010600040101010101" pitchFamily="2" charset="-122"/>
              </a:rPr>
              <a:t> </a:t>
            </a:r>
            <a:endParaRPr lang="en-US" altLang="zh-CN" sz="2400" b="1" dirty="0">
              <a:solidFill>
                <a:prstClr val="black"/>
              </a:solidFill>
              <a:latin typeface="Arial" panose="020B0604020202020204" pitchFamily="34" charset="0"/>
              <a:ea typeface="华文中宋" panose="02010600040101010101" pitchFamily="2" charset="-122"/>
            </a:endParaRPr>
          </a:p>
          <a:p>
            <a:pPr fontAlgn="base">
              <a:spcBef>
                <a:spcPct val="0"/>
              </a:spcBef>
              <a:spcAft>
                <a:spcPct val="0"/>
              </a:spcAft>
            </a:pPr>
            <a:r>
              <a:rPr lang="zh-CN" altLang="en-US" sz="2400" b="1" dirty="0">
                <a:solidFill>
                  <a:prstClr val="black"/>
                </a:solidFill>
                <a:latin typeface="Arial" panose="020B0604020202020204" pitchFamily="34" charset="0"/>
                <a:ea typeface="华文中宋" panose="02010600040101010101" pitchFamily="2" charset="-122"/>
              </a:rPr>
              <a:t>海纳百川，有容乃大，中国的传统文化正是以其圆融的性格和博大的胸怀为其每一个成员提供了精神上的家园。</a:t>
            </a:r>
            <a:endParaRPr lang="zh-CN" altLang="en-US" sz="2400" dirty="0">
              <a:solidFill>
                <a:prstClr val="black"/>
              </a:solidFill>
              <a:latin typeface="Arial" panose="020B0604020202020204" pitchFamily="34" charset="0"/>
              <a:ea typeface="华文中宋" panose="02010600040101010101" pitchFamily="2" charset="-122"/>
            </a:endParaRPr>
          </a:p>
          <a:p>
            <a:pPr fontAlgn="base">
              <a:spcBef>
                <a:spcPct val="0"/>
              </a:spcBef>
              <a:spcAft>
                <a:spcPct val="0"/>
              </a:spcAft>
            </a:pPr>
            <a:endParaRPr lang="en-US" altLang="zh-CN" sz="2800" b="1" u="sng" dirty="0">
              <a:solidFill>
                <a:srgbClr val="00B050"/>
              </a:solidFill>
              <a:latin typeface="Arial" panose="020B0604020202020204" pitchFamily="34" charset="0"/>
              <a:ea typeface="华文中宋" panose="02010600040101010101" pitchFamily="2" charset="-122"/>
            </a:endParaRPr>
          </a:p>
        </p:txBody>
      </p:sp>
    </p:spTree>
    <p:extLst>
      <p:ext uri="{BB962C8B-B14F-4D97-AF65-F5344CB8AC3E}">
        <p14:creationId xmlns:p14="http://schemas.microsoft.com/office/powerpoint/2010/main" val="665420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057" name="Rectangle 2"/>
          <p:cNvSpPr>
            <a:spLocks noGrp="1" noChangeArrowheads="1"/>
          </p:cNvSpPr>
          <p:nvPr>
            <p:ph idx="1"/>
          </p:nvPr>
        </p:nvSpPr>
        <p:spPr>
          <a:xfrm>
            <a:off x="1524000" y="1219200"/>
            <a:ext cx="9144000" cy="4495800"/>
          </a:xfrm>
          <a:solidFill>
            <a:schemeClr val="bg1"/>
          </a:solidFill>
        </p:spPr>
        <p:txBody>
          <a:bodyPr/>
          <a:lstStyle/>
          <a:p>
            <a:pPr eaLnBrk="1" hangingPunct="1"/>
            <a:r>
              <a:rPr lang="zh-CN" altLang="en-US" sz="2400" b="1" dirty="0">
                <a:solidFill>
                  <a:srgbClr val="FF0000"/>
                </a:solidFill>
                <a:latin typeface="仿宋" panose="02010609060101010101" pitchFamily="49" charset="-122"/>
                <a:ea typeface="仿宋" panose="02010609060101010101" pitchFamily="49" charset="-122"/>
              </a:rPr>
              <a:t>在一个文化屈从权势的传统中，庄子是一棵孤独的树，是一棵孤独地在深夜看守心灵月亮的树。</a:t>
            </a:r>
            <a:r>
              <a:rPr lang="zh-CN" altLang="en-US" sz="2400" b="1" dirty="0">
                <a:latin typeface="仿宋" panose="02010609060101010101" pitchFamily="49" charset="-122"/>
                <a:ea typeface="仿宋" panose="02010609060101010101" pitchFamily="49" charset="-122"/>
              </a:rPr>
              <a:t>当我们大都在黑夜里昧昧昏睡时，月亮为什么没有丢失</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就是因为有了这样一两棵在清风夜唳的夜中独自看守月亮的树。</a:t>
            </a:r>
          </a:p>
          <a:p>
            <a:pPr eaLnBrk="1" hangingPunct="1"/>
            <a:r>
              <a:rPr lang="zh-CN" altLang="en-US" sz="2400" b="1" dirty="0">
                <a:latin typeface="仿宋" panose="02010609060101010101" pitchFamily="49" charset="-122"/>
                <a:ea typeface="仿宋" panose="02010609060101010101" pitchFamily="49" charset="-122"/>
              </a:rPr>
              <a:t>一部</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庄子</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，一言以蔽之，就是对人类的怜悯</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庄子似因无情而坚强，实则因最多情而最虚弱</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庄子是人类最脆弱的心灵，最温柔的心灵，最敏感因而也最易受到伤害的心灵</a:t>
            </a:r>
            <a:r>
              <a:rPr lang="en-US" altLang="zh-CN" sz="2400" b="1" dirty="0">
                <a:latin typeface="仿宋" panose="02010609060101010101" pitchFamily="49" charset="-122"/>
                <a:ea typeface="仿宋" panose="02010609060101010101" pitchFamily="49" charset="-122"/>
              </a:rPr>
              <a:t>……</a:t>
            </a:r>
          </a:p>
          <a:p>
            <a:pPr eaLnBrk="1" hangingPunct="1"/>
            <a:r>
              <a:rPr lang="zh-CN" altLang="en-US" sz="2400" b="1" dirty="0">
                <a:latin typeface="仿宋" panose="02010609060101010101" pitchFamily="49" charset="-122"/>
                <a:ea typeface="仿宋" panose="02010609060101010101" pitchFamily="49" charset="-122"/>
              </a:rPr>
              <a:t>胡文英这样说庄子：庄子眼极冷，心肠极热。眼冷，故是非不管；心肠热，故悲慨万端。虽知无用，而未能忘情，到底是热肠挂住；虽不能忘情，而终不下手，到底是冷眼看穿。</a:t>
            </a:r>
            <a:endParaRPr lang="zh-CN" altLang="en-US" sz="2400" b="1" dirty="0">
              <a:solidFill>
                <a:srgbClr val="FF0066"/>
              </a:solidFill>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2976448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1" name="Rectangle 2"/>
          <p:cNvSpPr>
            <a:spLocks noGrp="1" noChangeArrowheads="1"/>
          </p:cNvSpPr>
          <p:nvPr>
            <p:ph idx="1"/>
          </p:nvPr>
        </p:nvSpPr>
        <p:spPr>
          <a:xfrm>
            <a:off x="1524000" y="685800"/>
            <a:ext cx="9144000" cy="5181600"/>
          </a:xfrm>
          <a:solidFill>
            <a:schemeClr val="bg1"/>
          </a:solidFill>
        </p:spPr>
        <p:txBody>
          <a:bodyPr/>
          <a:lstStyle/>
          <a:p>
            <a:pPr eaLnBrk="1" hangingPunct="1"/>
            <a:r>
              <a:rPr lang="zh-CN" altLang="en-US" sz="2400" b="1" dirty="0">
                <a:ea typeface="仿宋" panose="02010609060101010101" pitchFamily="49" charset="-122"/>
              </a:rPr>
              <a:t>他有蛇的冷酷犀利，更有鸽子的温柔宽仁。对人世间的种种荒唐与罪恶，他自知不能用书生的秃笔来与之叫阵，只好冷眼相看，但终于耿耿而不能释怀，于是，随着诸侯们的剑锋残忍到极致，他的笔锋也就荒唐到极致；因着世界黑暗到了极致，他的态度也就偏激到极致。天下污浊，不能用庄重正派的语言与之对话，只好以谬悠之说，荒唐之言，无端崖之辞来与之周旋。</a:t>
            </a:r>
          </a:p>
          <a:p>
            <a:pPr eaLnBrk="1" hangingPunct="1"/>
            <a:r>
              <a:rPr lang="zh-CN" altLang="en-US" sz="2400" b="1" dirty="0">
                <a:latin typeface="仿宋" panose="02010609060101010101" pitchFamily="49" charset="-122"/>
                <a:ea typeface="仿宋" panose="02010609060101010101" pitchFamily="49" charset="-122"/>
              </a:rPr>
              <a:t>他好像在和这个世界比试谁更无赖，谁更无理，谁更无情，谁更无聊，谁更无所顾忌，谁更无所关爱。谁更赤条条来去无牵挂，从而谁更能破罐子破摔。谁更无正义无逻辑无方向无心肝</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只是，有谁看不出他满纸荒唐言中的一把辛酸泪呢</a:t>
            </a:r>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对这种充满血泪的</a:t>
            </a:r>
            <a:r>
              <a:rPr lang="zh-CN" altLang="en-US" sz="2400" b="1" dirty="0">
                <a:solidFill>
                  <a:srgbClr val="FF0000"/>
                </a:solidFill>
                <a:latin typeface="仿宋" panose="02010609060101010101" pitchFamily="49" charset="-122"/>
                <a:ea typeface="仿宋" panose="02010609060101010101" pitchFamily="49" charset="-122"/>
              </a:rPr>
              <a:t>怪诞与孤傲</a:t>
            </a:r>
            <a:r>
              <a:rPr lang="zh-CN" altLang="en-US" sz="2400" b="1" dirty="0">
                <a:latin typeface="仿宋" panose="02010609060101010101" pitchFamily="49" charset="-122"/>
                <a:ea typeface="仿宋" panose="02010609060101010101" pitchFamily="49" charset="-122"/>
              </a:rPr>
              <a:t>，我们怎能不悚然面对，肃然起敬，油然生爱</a:t>
            </a:r>
            <a:r>
              <a:rPr lang="en-US" altLang="zh-CN" sz="2400" b="1" dirty="0">
                <a:latin typeface="仿宋" panose="02010609060101010101" pitchFamily="49" charset="-122"/>
                <a:ea typeface="仿宋" panose="02010609060101010101" pitchFamily="49" charset="-122"/>
              </a:rPr>
              <a:t>?</a:t>
            </a:r>
          </a:p>
          <a:p>
            <a:pPr algn="r" eaLnBrk="1" hangingPunct="1"/>
            <a:r>
              <a:rPr lang="en-US" altLang="zh-CN" sz="2400" b="1" dirty="0">
                <a:latin typeface="仿宋" panose="02010609060101010101" pitchFamily="49" charset="-122"/>
                <a:ea typeface="仿宋" panose="02010609060101010101" pitchFamily="49" charset="-122"/>
              </a:rPr>
              <a:t>《</a:t>
            </a:r>
            <a:r>
              <a:rPr lang="zh-CN" altLang="en-US" sz="2400" b="1" dirty="0">
                <a:latin typeface="仿宋" panose="02010609060101010101" pitchFamily="49" charset="-122"/>
                <a:ea typeface="仿宋" panose="02010609060101010101" pitchFamily="49" charset="-122"/>
              </a:rPr>
              <a:t>庄子：在我们无路可走的时候 </a:t>
            </a:r>
            <a:r>
              <a:rPr lang="en-US" altLang="zh-CN" sz="2400" b="1" dirty="0">
                <a:latin typeface="仿宋" panose="02010609060101010101" pitchFamily="49" charset="-122"/>
                <a:ea typeface="仿宋" panose="02010609060101010101" pitchFamily="49" charset="-122"/>
              </a:rPr>
              <a:t>》 </a:t>
            </a:r>
            <a:r>
              <a:rPr lang="zh-CN" altLang="en-US" sz="2400" b="1" dirty="0">
                <a:latin typeface="仿宋" panose="02010609060101010101" pitchFamily="49" charset="-122"/>
                <a:ea typeface="仿宋" panose="02010609060101010101" pitchFamily="49" charset="-122"/>
              </a:rPr>
              <a:t>鲍鹏山</a:t>
            </a:r>
            <a:endParaRPr lang="zh-CN" altLang="en-US" sz="2400" b="1" dirty="0">
              <a:solidFill>
                <a:srgbClr val="FF0066"/>
              </a:solidFill>
              <a:latin typeface="仿宋" panose="02010609060101010101" pitchFamily="49" charset="-122"/>
              <a:ea typeface="仿宋" panose="02010609060101010101" pitchFamily="49" charset="-122"/>
            </a:endParaRPr>
          </a:p>
        </p:txBody>
      </p:sp>
      <p:cxnSp>
        <p:nvCxnSpPr>
          <p:cNvPr id="12" name="直接连接符 11"/>
          <p:cNvCxnSpPr/>
          <p:nvPr/>
        </p:nvCxnSpPr>
        <p:spPr>
          <a:xfrm>
            <a:off x="1524000" y="6850064"/>
            <a:ext cx="9144000" cy="158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6083" name="组合 9"/>
          <p:cNvGrpSpPr>
            <a:grpSpLocks/>
          </p:cNvGrpSpPr>
          <p:nvPr/>
        </p:nvGrpSpPr>
        <p:grpSpPr bwMode="auto">
          <a:xfrm>
            <a:off x="1524000" y="5638800"/>
            <a:ext cx="9144000" cy="1295400"/>
            <a:chOff x="0" y="5562600"/>
            <a:chExt cx="9144000" cy="1295400"/>
          </a:xfrm>
        </p:grpSpPr>
        <p:pic>
          <p:nvPicPr>
            <p:cNvPr id="46084" name="Picture 4" descr="156364200587190015"/>
            <p:cNvPicPr>
              <a:picLocks noChangeAspect="1" noChangeArrowheads="1"/>
            </p:cNvPicPr>
            <p:nvPr/>
          </p:nvPicPr>
          <p:blipFill>
            <a:blip r:embed="rId2">
              <a:lum contrast="12000"/>
              <a:extLst>
                <a:ext uri="{28A0092B-C50C-407E-A947-70E740481C1C}">
                  <a14:useLocalDpi xmlns:a14="http://schemas.microsoft.com/office/drawing/2010/main" val="0"/>
                </a:ext>
              </a:extLst>
            </a:blip>
            <a:srcRect b="14999"/>
            <a:stretch>
              <a:fillRect/>
            </a:stretch>
          </p:blipFill>
          <p:spPr bwMode="auto">
            <a:xfrm>
              <a:off x="1752600" y="5562600"/>
              <a:ext cx="3810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12" descr="G:\逍遥游\18.jpg"/>
            <p:cNvPicPr>
              <a:picLocks noChangeAspect="1" noChangeArrowheads="1"/>
            </p:cNvPicPr>
            <p:nvPr/>
          </p:nvPicPr>
          <p:blipFill>
            <a:blip r:embed="rId3">
              <a:extLst>
                <a:ext uri="{28A0092B-C50C-407E-A947-70E740481C1C}">
                  <a14:useLocalDpi xmlns:a14="http://schemas.microsoft.com/office/drawing/2010/main" val="0"/>
                </a:ext>
              </a:extLst>
            </a:blip>
            <a:srcRect l="3391" t="16052" r="57626" b="16789"/>
            <a:stretch>
              <a:fillRect/>
            </a:stretch>
          </p:blipFill>
          <p:spPr bwMode="auto">
            <a:xfrm>
              <a:off x="0" y="5562600"/>
              <a:ext cx="1752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15" descr="G:\逍遥游\8.jpg"/>
            <p:cNvPicPr>
              <a:picLocks noChangeAspect="1" noChangeArrowheads="1"/>
            </p:cNvPicPr>
            <p:nvPr/>
          </p:nvPicPr>
          <p:blipFill>
            <a:blip r:embed="rId4">
              <a:extLst>
                <a:ext uri="{28A0092B-C50C-407E-A947-70E740481C1C}">
                  <a14:useLocalDpi xmlns:a14="http://schemas.microsoft.com/office/drawing/2010/main" val="0"/>
                </a:ext>
              </a:extLst>
            </a:blip>
            <a:srcRect t="13669" b="12950"/>
            <a:stretch>
              <a:fillRect/>
            </a:stretch>
          </p:blipFill>
          <p:spPr bwMode="auto">
            <a:xfrm>
              <a:off x="5537200" y="5562600"/>
              <a:ext cx="3606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矩形 15"/>
          <p:cNvSpPr/>
          <p:nvPr/>
        </p:nvSpPr>
        <p:spPr>
          <a:xfrm>
            <a:off x="1524000" y="-6350"/>
            <a:ext cx="91440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pic>
        <p:nvPicPr>
          <p:cNvPr id="11" name="Picture 9"/>
          <p:cNvPicPr>
            <a:picLocks noChangeAspect="1" noChangeArrowheads="1"/>
          </p:cNvPicPr>
          <p:nvPr/>
        </p:nvPicPr>
        <p:blipFill>
          <a:blip r:embed="rId5"/>
          <a:srcRect/>
          <a:stretch>
            <a:fillRect/>
          </a:stretch>
        </p:blipFill>
        <p:spPr bwMode="auto">
          <a:xfrm>
            <a:off x="6324600" y="5500370"/>
            <a:ext cx="1206500" cy="1351280"/>
          </a:xfrm>
          <a:prstGeom prst="rect">
            <a:avLst/>
          </a:prstGeom>
          <a:noFill/>
          <a:effectLst>
            <a:softEdge rad="317500"/>
          </a:effectLst>
        </p:spPr>
      </p:pic>
      <p:cxnSp>
        <p:nvCxnSpPr>
          <p:cNvPr id="17" name="直接连接符 16"/>
          <p:cNvCxnSpPr/>
          <p:nvPr/>
        </p:nvCxnSpPr>
        <p:spPr>
          <a:xfrm rot="5400000">
            <a:off x="-722312" y="3084513"/>
            <a:ext cx="5105400" cy="317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7302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2" descr="C:\Users\Soloman\Desktop\荷叶.png"/>
          <p:cNvPicPr>
            <a:picLocks noChangeAspect="1" noChangeArrowheads="1"/>
          </p:cNvPicPr>
          <p:nvPr/>
        </p:nvPicPr>
        <p:blipFill>
          <a:blip r:embed="rId2">
            <a:extLst>
              <a:ext uri="{28A0092B-C50C-407E-A947-70E740481C1C}">
                <a14:useLocalDpi xmlns:a14="http://schemas.microsoft.com/office/drawing/2010/main" val="0"/>
              </a:ext>
            </a:extLst>
          </a:blip>
          <a:srcRect l="83331" t="36375" r="2292" b="40009"/>
          <a:stretch>
            <a:fillRect/>
          </a:stretch>
        </p:blipFill>
        <p:spPr bwMode="auto">
          <a:xfrm>
            <a:off x="9551988" y="5514976"/>
            <a:ext cx="1116012" cy="137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8"/>
          <p:cNvSpPr txBox="1">
            <a:spLocks noChangeArrowheads="1"/>
          </p:cNvSpPr>
          <p:nvPr/>
        </p:nvSpPr>
        <p:spPr bwMode="auto">
          <a:xfrm>
            <a:off x="1524000" y="0"/>
            <a:ext cx="9144000" cy="6908800"/>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pPr fontAlgn="base">
              <a:spcBef>
                <a:spcPct val="0"/>
              </a:spcBef>
              <a:spcAft>
                <a:spcPct val="0"/>
              </a:spcAft>
              <a:defRPr/>
            </a:pPr>
            <a:r>
              <a:rPr lang="en-US" altLang="zh-CN" sz="3200" b="1" dirty="0">
                <a:solidFill>
                  <a:srgbClr val="FF0000"/>
                </a:solidFill>
                <a:latin typeface="楷体_GB2312" pitchFamily="1" charset="-122"/>
                <a:ea typeface="楷体_GB2312" pitchFamily="1" charset="-122"/>
              </a:rPr>
              <a:t>    </a:t>
            </a:r>
          </a:p>
          <a:p>
            <a:pPr fontAlgn="base">
              <a:spcBef>
                <a:spcPct val="0"/>
              </a:spcBef>
              <a:spcAft>
                <a:spcPct val="0"/>
              </a:spcAft>
              <a:defRPr/>
            </a:pPr>
            <a:r>
              <a:rPr lang="en-US" altLang="zh-CN" sz="3200" b="1" dirty="0">
                <a:solidFill>
                  <a:prstClr val="black"/>
                </a:solidFill>
                <a:latin typeface="华文新魏" panose="02010800040101010101" pitchFamily="2" charset="-122"/>
                <a:ea typeface="华文新魏" panose="02010800040101010101" pitchFamily="2" charset="-122"/>
              </a:rPr>
              <a:t>   “</a:t>
            </a:r>
            <a:r>
              <a:rPr lang="zh-CN" altLang="en-US" sz="3200" b="1" dirty="0">
                <a:solidFill>
                  <a:prstClr val="black"/>
                </a:solidFill>
                <a:latin typeface="华文新魏" panose="02010800040101010101" pitchFamily="2" charset="-122"/>
                <a:ea typeface="华文新魏" panose="02010800040101010101" pitchFamily="2" charset="-122"/>
              </a:rPr>
              <a:t>儒家像粮食店，绝不能打倒，否则打倒了儒家，我们就没饭吃，道家则是药店，如果不生病，一生也可以不必理会它，要是一生病，就非自动找上门去不可。”                  </a:t>
            </a:r>
            <a:r>
              <a:rPr lang="en-US" altLang="zh-CN" sz="3200" b="1" dirty="0">
                <a:solidFill>
                  <a:prstClr val="black"/>
                </a:solidFill>
                <a:latin typeface="华文新魏" panose="02010800040101010101" pitchFamily="2" charset="-122"/>
                <a:ea typeface="华文新魏" panose="02010800040101010101" pitchFamily="2" charset="-122"/>
              </a:rPr>
              <a:t>---</a:t>
            </a:r>
            <a:r>
              <a:rPr lang="zh-CN" altLang="en-US" sz="3200" b="1" dirty="0">
                <a:solidFill>
                  <a:prstClr val="black"/>
                </a:solidFill>
                <a:latin typeface="华文新魏" panose="02010800040101010101" pitchFamily="2" charset="-122"/>
                <a:ea typeface="华文新魏" panose="02010800040101010101" pitchFamily="2" charset="-122"/>
              </a:rPr>
              <a:t>著名学者南怀瑾</a:t>
            </a:r>
          </a:p>
          <a:p>
            <a:pPr fontAlgn="base">
              <a:spcBef>
                <a:spcPct val="0"/>
              </a:spcBef>
              <a:spcAft>
                <a:spcPct val="0"/>
              </a:spcAft>
              <a:defRPr/>
            </a:pPr>
            <a:endParaRPr lang="zh-CN" altLang="en-US" sz="3200" b="1" dirty="0">
              <a:solidFill>
                <a:srgbClr val="FF0000"/>
              </a:solidFill>
              <a:latin typeface="华文新魏" panose="02010800040101010101" pitchFamily="2" charset="-122"/>
              <a:ea typeface="华文新魏" panose="02010800040101010101" pitchFamily="2" charset="-122"/>
            </a:endParaRPr>
          </a:p>
          <a:p>
            <a:pPr fontAlgn="base">
              <a:spcBef>
                <a:spcPct val="0"/>
              </a:spcBef>
              <a:spcAft>
                <a:spcPct val="0"/>
              </a:spcAft>
              <a:defRPr/>
            </a:pPr>
            <a:r>
              <a:rPr lang="zh-CN" altLang="en-US" sz="3200" b="1" dirty="0">
                <a:solidFill>
                  <a:srgbClr val="FF0000"/>
                </a:solidFill>
                <a:latin typeface="华文新魏" panose="02010800040101010101" pitchFamily="2" charset="-122"/>
                <a:ea typeface="华文新魏" panose="02010800040101010101" pitchFamily="2" charset="-122"/>
              </a:rPr>
              <a:t>       儒家给我们的中国人的一片心灵的土地</a:t>
            </a:r>
            <a:r>
              <a:rPr lang="zh-CN" altLang="en-US" sz="3200" b="1" dirty="0">
                <a:solidFill>
                  <a:prstClr val="black"/>
                </a:solidFill>
                <a:latin typeface="华文新魏" panose="02010800040101010101" pitchFamily="2" charset="-122"/>
                <a:ea typeface="华文新魏" panose="02010800040101010101" pitchFamily="2" charset="-122"/>
              </a:rPr>
              <a:t>，这一片土地需要一步一步丈量过去，它教给我们的是一个人的社会人格的实现。</a:t>
            </a:r>
          </a:p>
          <a:p>
            <a:pPr fontAlgn="base">
              <a:spcBef>
                <a:spcPct val="0"/>
              </a:spcBef>
              <a:spcAft>
                <a:spcPct val="0"/>
              </a:spcAft>
              <a:defRPr/>
            </a:pPr>
            <a:r>
              <a:rPr lang="zh-CN" altLang="en-US" sz="3200" b="1" dirty="0">
                <a:solidFill>
                  <a:srgbClr val="FF0000"/>
                </a:solidFill>
                <a:latin typeface="华文新魏" panose="02010800040101010101" pitchFamily="2" charset="-122"/>
                <a:ea typeface="华文新魏" panose="02010800040101010101" pitchFamily="2" charset="-122"/>
              </a:rPr>
              <a:t>       道家给我们的是头顶上一片心灵的天空。</a:t>
            </a:r>
          </a:p>
          <a:p>
            <a:pPr fontAlgn="base">
              <a:spcBef>
                <a:spcPct val="0"/>
              </a:spcBef>
              <a:spcAft>
                <a:spcPct val="0"/>
              </a:spcAft>
              <a:defRPr/>
            </a:pPr>
            <a:r>
              <a:rPr lang="zh-CN" altLang="en-US" sz="3200" b="1" dirty="0">
                <a:solidFill>
                  <a:prstClr val="black"/>
                </a:solidFill>
                <a:latin typeface="华文新魏" panose="02010800040101010101" pitchFamily="2" charset="-122"/>
                <a:ea typeface="华文新魏" panose="02010800040101010101" pitchFamily="2" charset="-122"/>
              </a:rPr>
              <a:t>人在天地间，头顶苍天，有思想的翅膀可以飞扬做个神仙，在大地上用双脚行走去努力做事，做一个圣贤。</a:t>
            </a:r>
          </a:p>
          <a:p>
            <a:pPr fontAlgn="base">
              <a:spcBef>
                <a:spcPct val="50000"/>
              </a:spcBef>
              <a:spcAft>
                <a:spcPct val="0"/>
              </a:spcAft>
              <a:defRPr/>
            </a:pPr>
            <a:endParaRPr lang="en-US" altLang="zh-CN" dirty="0">
              <a:solidFill>
                <a:prstClr val="black"/>
              </a:solidFill>
            </a:endParaRPr>
          </a:p>
        </p:txBody>
      </p:sp>
    </p:spTree>
    <p:extLst>
      <p:ext uri="{BB962C8B-B14F-4D97-AF65-F5344CB8AC3E}">
        <p14:creationId xmlns:p14="http://schemas.microsoft.com/office/powerpoint/2010/main" val="10518125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noChangeArrowheads="1"/>
          </p:cNvSpPr>
          <p:nvPr>
            <p:ph idx="1"/>
          </p:nvPr>
        </p:nvSpPr>
        <p:spPr>
          <a:xfrm>
            <a:off x="911226" y="0"/>
            <a:ext cx="9864725" cy="6858000"/>
          </a:xfrm>
          <a:solidFill>
            <a:srgbClr val="FFFFFF"/>
          </a:solidFill>
          <a:ln w="76200">
            <a:solidFill>
              <a:srgbClr val="00CC66"/>
            </a:solidFill>
            <a:miter lim="800000"/>
            <a:headEnd/>
            <a:tailEnd/>
          </a:ln>
        </p:spPr>
        <p:txBody>
          <a:bodyPr/>
          <a:lstStyle/>
          <a:p>
            <a:pPr algn="ctr" eaLnBrk="1" hangingPunct="1">
              <a:lnSpc>
                <a:spcPct val="90000"/>
              </a:lnSpc>
              <a:buFontTx/>
              <a:buNone/>
            </a:pPr>
            <a:r>
              <a:rPr lang="en-US" altLang="zh-CN" sz="4000" b="1" dirty="0">
                <a:solidFill>
                  <a:srgbClr val="0000CC"/>
                </a:solidFill>
              </a:rPr>
              <a:t>《</a:t>
            </a:r>
            <a:r>
              <a:rPr lang="zh-CN" altLang="en-US" sz="4000" b="1" dirty="0">
                <a:solidFill>
                  <a:srgbClr val="0000CC"/>
                </a:solidFill>
              </a:rPr>
              <a:t>生与死</a:t>
            </a:r>
            <a:r>
              <a:rPr lang="en-US" altLang="zh-CN" sz="4000" b="1" dirty="0">
                <a:solidFill>
                  <a:srgbClr val="0000CC"/>
                </a:solidFill>
              </a:rPr>
              <a:t>》</a:t>
            </a:r>
          </a:p>
          <a:p>
            <a:pPr algn="ctr" eaLnBrk="1" hangingPunct="1">
              <a:lnSpc>
                <a:spcPct val="90000"/>
              </a:lnSpc>
              <a:buFontTx/>
              <a:buNone/>
            </a:pPr>
            <a:r>
              <a:rPr lang="zh-CN" altLang="en-US" sz="4000" b="1" dirty="0">
                <a:solidFill>
                  <a:srgbClr val="0000CC"/>
                </a:solidFill>
              </a:rPr>
              <a:t>（英）兰德</a:t>
            </a:r>
          </a:p>
          <a:p>
            <a:pPr algn="ctr" eaLnBrk="1" hangingPunct="1">
              <a:lnSpc>
                <a:spcPct val="90000"/>
              </a:lnSpc>
              <a:buFontTx/>
              <a:buNone/>
            </a:pPr>
            <a:r>
              <a:rPr lang="zh-CN" altLang="en-US" sz="4000" b="1" dirty="0">
                <a:solidFill>
                  <a:srgbClr val="0000CC"/>
                </a:solidFill>
                <a:ea typeface="方正隶变简体" pitchFamily="65" charset="-122"/>
              </a:rPr>
              <a:t>我和谁都不争</a:t>
            </a:r>
          </a:p>
          <a:p>
            <a:pPr algn="ctr" eaLnBrk="1" hangingPunct="1">
              <a:lnSpc>
                <a:spcPct val="90000"/>
              </a:lnSpc>
              <a:buFontTx/>
              <a:buNone/>
            </a:pPr>
            <a:r>
              <a:rPr lang="zh-CN" altLang="en-US" sz="4000" b="1" dirty="0">
                <a:solidFill>
                  <a:srgbClr val="0000CC"/>
                </a:solidFill>
                <a:ea typeface="方正隶变简体" pitchFamily="65" charset="-122"/>
              </a:rPr>
              <a:t>和谁争我都不屑</a:t>
            </a:r>
          </a:p>
          <a:p>
            <a:pPr algn="ctr" eaLnBrk="1" hangingPunct="1">
              <a:lnSpc>
                <a:spcPct val="90000"/>
              </a:lnSpc>
              <a:buFontTx/>
              <a:buNone/>
            </a:pPr>
            <a:r>
              <a:rPr lang="zh-CN" altLang="en-US" sz="4000" b="1" dirty="0">
                <a:solidFill>
                  <a:srgbClr val="0000CC"/>
                </a:solidFill>
                <a:ea typeface="方正隶变简体" pitchFamily="65" charset="-122"/>
              </a:rPr>
              <a:t>我爱大自然</a:t>
            </a:r>
          </a:p>
          <a:p>
            <a:pPr algn="ctr" eaLnBrk="1" hangingPunct="1">
              <a:lnSpc>
                <a:spcPct val="90000"/>
              </a:lnSpc>
              <a:buFontTx/>
              <a:buNone/>
            </a:pPr>
            <a:r>
              <a:rPr lang="zh-CN" altLang="en-US" sz="4000" b="1" dirty="0">
                <a:solidFill>
                  <a:srgbClr val="0000CC"/>
                </a:solidFill>
                <a:ea typeface="方正隶变简体" pitchFamily="65" charset="-122"/>
              </a:rPr>
              <a:t>其次就是艺术</a:t>
            </a:r>
          </a:p>
          <a:p>
            <a:pPr algn="ctr" eaLnBrk="1" hangingPunct="1">
              <a:lnSpc>
                <a:spcPct val="90000"/>
              </a:lnSpc>
              <a:buFontTx/>
              <a:buNone/>
            </a:pPr>
            <a:r>
              <a:rPr lang="zh-CN" altLang="zh-CN" sz="4000" b="1" dirty="0"/>
              <a:t>我双手烤着生命之火取暖；</a:t>
            </a:r>
            <a:r>
              <a:rPr lang="en-US" altLang="zh-CN" sz="4000" b="1" dirty="0"/>
              <a:t/>
            </a:r>
            <a:br>
              <a:rPr lang="en-US" altLang="zh-CN" sz="4000" b="1" dirty="0"/>
            </a:br>
            <a:r>
              <a:rPr lang="en-US" altLang="zh-CN" sz="4000" b="1" dirty="0"/>
              <a:t>      </a:t>
            </a:r>
            <a:r>
              <a:rPr lang="zh-CN" altLang="zh-CN" sz="4000" b="1" dirty="0"/>
              <a:t>火萎了，</a:t>
            </a:r>
            <a:r>
              <a:rPr lang="en-US" altLang="zh-CN" sz="4000" b="1" dirty="0"/>
              <a:t/>
            </a:r>
            <a:br>
              <a:rPr lang="en-US" altLang="zh-CN" sz="4000" b="1" dirty="0"/>
            </a:br>
            <a:r>
              <a:rPr lang="en-US" altLang="zh-CN" sz="4000" b="1" dirty="0"/>
              <a:t>      </a:t>
            </a:r>
            <a:r>
              <a:rPr lang="zh-CN" altLang="zh-CN" sz="4000" b="1" dirty="0"/>
              <a:t>我也准备走了。</a:t>
            </a:r>
            <a:endParaRPr lang="en-US" altLang="zh-CN" sz="4000" b="1" dirty="0"/>
          </a:p>
          <a:p>
            <a:pPr algn="ctr" eaLnBrk="1" hangingPunct="1">
              <a:lnSpc>
                <a:spcPct val="90000"/>
              </a:lnSpc>
              <a:buFontTx/>
              <a:buNone/>
            </a:pPr>
            <a:r>
              <a:rPr lang="en-US" altLang="zh-CN" sz="4000" b="1" dirty="0">
                <a:solidFill>
                  <a:srgbClr val="0000CC"/>
                </a:solidFill>
                <a:ea typeface="方正隶变简体" pitchFamily="65" charset="-122"/>
              </a:rPr>
              <a:t>——</a:t>
            </a:r>
            <a:r>
              <a:rPr lang="zh-CN" altLang="en-US" sz="4000" b="1" dirty="0">
                <a:solidFill>
                  <a:srgbClr val="0000CC"/>
                </a:solidFill>
                <a:ea typeface="方正隶变简体" pitchFamily="65" charset="-122"/>
              </a:rPr>
              <a:t>杨绛先生</a:t>
            </a:r>
            <a:r>
              <a:rPr lang="en-US" altLang="zh-CN" sz="4000" b="1" dirty="0">
                <a:solidFill>
                  <a:srgbClr val="0000CC"/>
                </a:solidFill>
                <a:ea typeface="方正隶变简体" pitchFamily="65" charset="-122"/>
              </a:rPr>
              <a:t>(</a:t>
            </a:r>
            <a:r>
              <a:rPr lang="zh-CN" altLang="en-US" sz="4000" b="1" dirty="0">
                <a:solidFill>
                  <a:srgbClr val="0000CC"/>
                </a:solidFill>
                <a:ea typeface="方正隶变简体" pitchFamily="65" charset="-122"/>
              </a:rPr>
              <a:t>译</a:t>
            </a:r>
            <a:r>
              <a:rPr lang="en-US" altLang="zh-CN" sz="4000" b="1" dirty="0">
                <a:solidFill>
                  <a:srgbClr val="0000CC"/>
                </a:solidFill>
                <a:ea typeface="方正隶变简体" pitchFamily="65" charset="-122"/>
              </a:rPr>
              <a:t>)</a:t>
            </a:r>
            <a:endParaRPr lang="zh-CN" altLang="en-US" sz="4000" b="1" dirty="0">
              <a:solidFill>
                <a:srgbClr val="0000CC"/>
              </a:solidFill>
              <a:ea typeface="方正隶变简体" pitchFamily="65" charset="-122"/>
            </a:endParaRPr>
          </a:p>
        </p:txBody>
      </p:sp>
    </p:spTree>
    <p:extLst>
      <p:ext uri="{BB962C8B-B14F-4D97-AF65-F5344CB8AC3E}">
        <p14:creationId xmlns:p14="http://schemas.microsoft.com/office/powerpoint/2010/main" val="3737035593"/>
      </p:ext>
    </p:extLst>
  </p:cSld>
  <p:clrMapOvr>
    <a:masterClrMapping/>
  </p:clrMapOvr>
  <p:transition>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1524000" y="0"/>
            <a:ext cx="2592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sz="3600" b="1">
                <a:solidFill>
                  <a:srgbClr val="000000"/>
                </a:solidFill>
                <a:latin typeface="黑体" panose="02010609060101010101" pitchFamily="49" charset="-122"/>
                <a:ea typeface="黑体" panose="02010609060101010101" pitchFamily="49" charset="-122"/>
              </a:rPr>
              <a:t>字词整理</a:t>
            </a:r>
            <a:r>
              <a:rPr lang="zh-CN" altLang="en-US" sz="3600">
                <a:solidFill>
                  <a:srgbClr val="000000"/>
                </a:solidFill>
                <a:latin typeface="华文新魏" panose="02010800040101010101" pitchFamily="2" charset="-122"/>
                <a:ea typeface="华文新魏" panose="02010800040101010101" pitchFamily="2" charset="-122"/>
              </a:rPr>
              <a:t>    </a:t>
            </a:r>
          </a:p>
        </p:txBody>
      </p:sp>
      <p:sp>
        <p:nvSpPr>
          <p:cNvPr id="70659" name="Text Box 3"/>
          <p:cNvSpPr txBox="1">
            <a:spLocks noChangeArrowheads="1"/>
          </p:cNvSpPr>
          <p:nvPr/>
        </p:nvSpPr>
        <p:spPr bwMode="auto">
          <a:xfrm>
            <a:off x="1668464" y="533401"/>
            <a:ext cx="8999537" cy="605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90000"/>
              </a:lnSpc>
              <a:spcBef>
                <a:spcPct val="50000"/>
              </a:spcBef>
              <a:spcAft>
                <a:spcPct val="0"/>
              </a:spcAft>
              <a:defRPr/>
            </a:pPr>
            <a:r>
              <a:rPr lang="en-US" altLang="zh-CN" sz="3200" b="1">
                <a:solidFill>
                  <a:srgbClr val="000099"/>
                </a:solidFill>
                <a:effectLst>
                  <a:outerShdw blurRad="38100" dist="38100" dir="2700000" algn="tl">
                    <a:srgbClr val="C0C0C0"/>
                  </a:outerShdw>
                </a:effectLst>
              </a:rPr>
              <a:t>1 </a:t>
            </a:r>
            <a:r>
              <a:rPr lang="zh-CN" altLang="en-US" sz="3200" b="1">
                <a:solidFill>
                  <a:srgbClr val="000099"/>
                </a:solidFill>
                <a:effectLst>
                  <a:outerShdw blurRad="38100" dist="38100" dir="2700000" algn="tl">
                    <a:srgbClr val="C0C0C0"/>
                  </a:outerShdw>
                </a:effectLst>
              </a:rPr>
              <a:t>找出本段的通假字</a:t>
            </a:r>
          </a:p>
          <a:p>
            <a:pPr fontAlgn="base">
              <a:lnSpc>
                <a:spcPct val="90000"/>
              </a:lnSpc>
              <a:spcBef>
                <a:spcPct val="50000"/>
              </a:spcBef>
              <a:spcAft>
                <a:spcPct val="0"/>
              </a:spcAft>
              <a:defRPr/>
            </a:pPr>
            <a:endParaRPr lang="zh-CN" altLang="en-US" sz="3200" b="1">
              <a:solidFill>
                <a:srgbClr val="000099"/>
              </a:solidFill>
              <a:effectLst>
                <a:outerShdw blurRad="38100" dist="38100" dir="2700000" algn="tl">
                  <a:srgbClr val="C0C0C0"/>
                </a:outerShdw>
              </a:effectLst>
            </a:endParaRPr>
          </a:p>
          <a:p>
            <a:pPr fontAlgn="base">
              <a:lnSpc>
                <a:spcPct val="90000"/>
              </a:lnSpc>
              <a:spcBef>
                <a:spcPct val="50000"/>
              </a:spcBef>
              <a:spcAft>
                <a:spcPct val="0"/>
              </a:spcAft>
              <a:defRPr/>
            </a:pPr>
            <a:r>
              <a:rPr lang="en-US" altLang="zh-CN" sz="3200" b="1">
                <a:solidFill>
                  <a:srgbClr val="000099"/>
                </a:solidFill>
                <a:effectLst>
                  <a:outerShdw blurRad="38100" dist="38100" dir="2700000" algn="tl">
                    <a:srgbClr val="C0C0C0"/>
                  </a:outerShdw>
                </a:effectLst>
              </a:rPr>
              <a:t>2</a:t>
            </a:r>
            <a:r>
              <a:rPr lang="zh-CN" altLang="en-US" sz="3200" b="1">
                <a:solidFill>
                  <a:srgbClr val="000099"/>
                </a:solidFill>
                <a:effectLst>
                  <a:outerShdw blurRad="38100" dist="38100" dir="2700000" algn="tl">
                    <a:srgbClr val="C0C0C0"/>
                  </a:outerShdw>
                </a:effectLst>
              </a:rPr>
              <a:t>解释下列词语的意思</a:t>
            </a:r>
          </a:p>
          <a:p>
            <a:pPr fontAlgn="base">
              <a:lnSpc>
                <a:spcPct val="90000"/>
              </a:lnSpc>
              <a:spcBef>
                <a:spcPct val="50000"/>
              </a:spcBef>
              <a:spcAft>
                <a:spcPct val="0"/>
              </a:spcAft>
              <a:defRPr/>
            </a:pPr>
            <a:r>
              <a:rPr lang="zh-CN" altLang="en-US" sz="3200" b="1">
                <a:solidFill>
                  <a:srgbClr val="FF0000"/>
                </a:solidFill>
                <a:effectLst>
                  <a:outerShdw blurRad="38100" dist="38100" dir="2700000" algn="tl">
                    <a:srgbClr val="C0C0C0"/>
                  </a:outerShdw>
                </a:effectLst>
              </a:rPr>
              <a:t>怒</a:t>
            </a:r>
            <a:r>
              <a:rPr lang="zh-CN" altLang="en-US" sz="3200" b="1">
                <a:solidFill>
                  <a:srgbClr val="000099"/>
                </a:solidFill>
                <a:effectLst>
                  <a:outerShdw blurRad="38100" dist="38100" dir="2700000" algn="tl">
                    <a:srgbClr val="C0C0C0"/>
                  </a:outerShdw>
                </a:effectLst>
              </a:rPr>
              <a:t>而飞                               </a:t>
            </a:r>
            <a:r>
              <a:rPr lang="zh-CN" altLang="en-US" sz="3200" b="1">
                <a:solidFill>
                  <a:srgbClr val="FF0000"/>
                </a:solidFill>
                <a:effectLst>
                  <a:outerShdw blurRad="38100" dist="38100" dir="2700000" algn="tl">
                    <a:srgbClr val="C0C0C0"/>
                  </a:outerShdw>
                </a:effectLst>
              </a:rPr>
              <a:t>志</a:t>
            </a:r>
            <a:r>
              <a:rPr lang="zh-CN" altLang="en-US" sz="3200" b="1">
                <a:solidFill>
                  <a:srgbClr val="000099"/>
                </a:solidFill>
                <a:effectLst>
                  <a:outerShdw blurRad="38100" dist="38100" dir="2700000" algn="tl">
                    <a:srgbClr val="C0C0C0"/>
                  </a:outerShdw>
                </a:effectLst>
              </a:rPr>
              <a:t>怪者也</a:t>
            </a:r>
          </a:p>
          <a:p>
            <a:pPr fontAlgn="base">
              <a:lnSpc>
                <a:spcPct val="90000"/>
              </a:lnSpc>
              <a:spcBef>
                <a:spcPct val="50000"/>
              </a:spcBef>
              <a:spcAft>
                <a:spcPct val="0"/>
              </a:spcAft>
              <a:defRPr/>
            </a:pPr>
            <a:r>
              <a:rPr lang="zh-CN" altLang="en-US" sz="3200" b="1">
                <a:solidFill>
                  <a:srgbClr val="FF0000"/>
                </a:solidFill>
                <a:effectLst>
                  <a:outerShdw blurRad="38100" dist="38100" dir="2700000" algn="tl">
                    <a:srgbClr val="C0C0C0"/>
                  </a:outerShdw>
                </a:effectLst>
              </a:rPr>
              <a:t>时</a:t>
            </a:r>
            <a:r>
              <a:rPr lang="zh-CN" altLang="en-US" sz="3200" b="1">
                <a:solidFill>
                  <a:srgbClr val="000099"/>
                </a:solidFill>
                <a:effectLst>
                  <a:outerShdw blurRad="38100" dist="38100" dir="2700000" algn="tl">
                    <a:srgbClr val="C0C0C0"/>
                  </a:outerShdw>
                </a:effectLst>
              </a:rPr>
              <a:t>则不至                           </a:t>
            </a:r>
            <a:r>
              <a:rPr lang="zh-CN" altLang="en-US" sz="3200" b="1">
                <a:solidFill>
                  <a:srgbClr val="FF0000"/>
                </a:solidFill>
                <a:effectLst>
                  <a:outerShdw blurRad="38100" dist="38100" dir="2700000" algn="tl">
                    <a:srgbClr val="C0C0C0"/>
                  </a:outerShdw>
                </a:effectLst>
              </a:rPr>
              <a:t>决</a:t>
            </a:r>
            <a:r>
              <a:rPr lang="zh-CN" altLang="en-US" sz="3200" b="1">
                <a:solidFill>
                  <a:srgbClr val="000099"/>
                </a:solidFill>
                <a:effectLst>
                  <a:outerShdw blurRad="38100" dist="38100" dir="2700000" algn="tl">
                    <a:srgbClr val="C0C0C0"/>
                  </a:outerShdw>
                </a:effectLst>
              </a:rPr>
              <a:t>起而飞</a:t>
            </a:r>
          </a:p>
          <a:p>
            <a:pPr fontAlgn="base">
              <a:lnSpc>
                <a:spcPct val="90000"/>
              </a:lnSpc>
              <a:spcBef>
                <a:spcPct val="50000"/>
              </a:spcBef>
              <a:spcAft>
                <a:spcPct val="0"/>
              </a:spcAft>
              <a:defRPr/>
            </a:pPr>
            <a:r>
              <a:rPr lang="zh-CN" altLang="en-US" sz="3200" b="1">
                <a:solidFill>
                  <a:srgbClr val="FF0000"/>
                </a:solidFill>
                <a:effectLst>
                  <a:outerShdw blurRad="38100" dist="38100" dir="2700000" algn="tl">
                    <a:srgbClr val="C0C0C0"/>
                  </a:outerShdw>
                </a:effectLst>
              </a:rPr>
              <a:t>而后乃今</a:t>
            </a:r>
            <a:r>
              <a:rPr lang="zh-CN" altLang="en-US" sz="3200" b="1">
                <a:solidFill>
                  <a:srgbClr val="333399"/>
                </a:solidFill>
                <a:effectLst>
                  <a:outerShdw blurRad="38100" dist="38100" dir="2700000" algn="tl">
                    <a:srgbClr val="C0C0C0"/>
                  </a:outerShdw>
                </a:effectLst>
              </a:rPr>
              <a:t>培风                    </a:t>
            </a:r>
            <a:r>
              <a:rPr lang="zh-CN" altLang="en-US" sz="3200" b="1">
                <a:solidFill>
                  <a:srgbClr val="FF0000"/>
                </a:solidFill>
                <a:effectLst>
                  <a:outerShdw blurRad="38100" dist="38100" dir="2700000" algn="tl">
                    <a:srgbClr val="C0C0C0"/>
                  </a:outerShdw>
                </a:effectLst>
              </a:rPr>
              <a:t>适</a:t>
            </a:r>
            <a:r>
              <a:rPr lang="zh-CN" altLang="en-US" sz="3200" b="1">
                <a:solidFill>
                  <a:srgbClr val="000099"/>
                </a:solidFill>
                <a:effectLst>
                  <a:outerShdw blurRad="38100" dist="38100" dir="2700000" algn="tl">
                    <a:srgbClr val="C0C0C0"/>
                  </a:outerShdw>
                </a:effectLst>
              </a:rPr>
              <a:t>莽苍者</a:t>
            </a:r>
            <a:endParaRPr lang="zh-CN" altLang="en-US" sz="3200" b="1">
              <a:solidFill>
                <a:srgbClr val="FF0000"/>
              </a:solidFill>
              <a:effectLst>
                <a:outerShdw blurRad="38100" dist="38100" dir="2700000" algn="tl">
                  <a:srgbClr val="C0C0C0"/>
                </a:outerShdw>
              </a:effectLst>
            </a:endParaRPr>
          </a:p>
          <a:p>
            <a:pPr fontAlgn="base">
              <a:lnSpc>
                <a:spcPct val="90000"/>
              </a:lnSpc>
              <a:spcBef>
                <a:spcPct val="50000"/>
              </a:spcBef>
              <a:spcAft>
                <a:spcPct val="0"/>
              </a:spcAft>
              <a:defRPr/>
            </a:pPr>
            <a:r>
              <a:rPr lang="zh-CN" altLang="en-US" sz="3200" b="1">
                <a:solidFill>
                  <a:srgbClr val="000099"/>
                </a:solidFill>
                <a:effectLst>
                  <a:outerShdw blurRad="38100" dist="38100" dir="2700000" algn="tl">
                    <a:srgbClr val="C0C0C0"/>
                  </a:outerShdw>
                </a:effectLst>
              </a:rPr>
              <a:t>腹犹</a:t>
            </a:r>
            <a:r>
              <a:rPr lang="zh-CN" altLang="en-US" sz="3200" b="1">
                <a:solidFill>
                  <a:srgbClr val="FF0000"/>
                </a:solidFill>
                <a:effectLst>
                  <a:outerShdw blurRad="38100" dist="38100" dir="2700000" algn="tl">
                    <a:srgbClr val="C0C0C0"/>
                  </a:outerShdw>
                </a:effectLst>
              </a:rPr>
              <a:t>果然                           之</a:t>
            </a:r>
            <a:r>
              <a:rPr lang="zh-CN" altLang="en-US" sz="3200" b="1">
                <a:solidFill>
                  <a:srgbClr val="000099"/>
                </a:solidFill>
                <a:effectLst>
                  <a:outerShdw blurRad="38100" dist="38100" dir="2700000" algn="tl">
                    <a:srgbClr val="C0C0C0"/>
                  </a:outerShdw>
                </a:effectLst>
              </a:rPr>
              <a:t>二虫又何知</a:t>
            </a:r>
          </a:p>
          <a:p>
            <a:pPr fontAlgn="base">
              <a:lnSpc>
                <a:spcPct val="90000"/>
              </a:lnSpc>
              <a:spcBef>
                <a:spcPct val="50000"/>
              </a:spcBef>
              <a:spcAft>
                <a:spcPct val="0"/>
              </a:spcAft>
              <a:defRPr/>
            </a:pPr>
            <a:r>
              <a:rPr lang="zh-CN" altLang="en-US" sz="3200" b="1">
                <a:solidFill>
                  <a:srgbClr val="FF0000"/>
                </a:solidFill>
                <a:effectLst>
                  <a:outerShdw blurRad="38100" dist="38100" dir="2700000" algn="tl">
                    <a:srgbClr val="C0C0C0"/>
                  </a:outerShdw>
                </a:effectLst>
              </a:rPr>
              <a:t>其</a:t>
            </a:r>
            <a:r>
              <a:rPr lang="zh-CN" altLang="en-US" sz="3200" b="1">
                <a:solidFill>
                  <a:srgbClr val="000099"/>
                </a:solidFill>
                <a:effectLst>
                  <a:outerShdw blurRad="38100" dist="38100" dir="2700000" algn="tl">
                    <a:srgbClr val="C0C0C0"/>
                  </a:outerShdw>
                </a:effectLst>
              </a:rPr>
              <a:t>正色邪</a:t>
            </a:r>
            <a:r>
              <a:rPr lang="en-US" altLang="zh-CN" sz="3200" b="1">
                <a:solidFill>
                  <a:srgbClr val="000099"/>
                </a:solidFill>
                <a:effectLst>
                  <a:outerShdw blurRad="38100" dist="38100" dir="2700000" algn="tl">
                    <a:srgbClr val="C0C0C0"/>
                  </a:outerShdw>
                </a:effectLst>
              </a:rPr>
              <a:t>,</a:t>
            </a:r>
            <a:r>
              <a:rPr lang="zh-CN" altLang="en-US" sz="3200" b="1">
                <a:solidFill>
                  <a:srgbClr val="FF0000"/>
                </a:solidFill>
                <a:effectLst>
                  <a:outerShdw blurRad="38100" dist="38100" dir="2700000" algn="tl">
                    <a:srgbClr val="C0C0C0"/>
                  </a:outerShdw>
                </a:effectLst>
              </a:rPr>
              <a:t>其</a:t>
            </a:r>
            <a:r>
              <a:rPr lang="zh-CN" altLang="en-US" sz="3200" b="1">
                <a:solidFill>
                  <a:srgbClr val="000099"/>
                </a:solidFill>
                <a:effectLst>
                  <a:outerShdw blurRad="38100" dist="38100" dir="2700000" algn="tl">
                    <a:srgbClr val="C0C0C0"/>
                  </a:outerShdw>
                </a:effectLst>
              </a:rPr>
              <a:t>远而无所至极邪       </a:t>
            </a:r>
          </a:p>
          <a:p>
            <a:pPr fontAlgn="base">
              <a:lnSpc>
                <a:spcPct val="90000"/>
              </a:lnSpc>
              <a:spcBef>
                <a:spcPct val="50000"/>
              </a:spcBef>
              <a:spcAft>
                <a:spcPct val="0"/>
              </a:spcAft>
              <a:defRPr/>
            </a:pPr>
            <a:r>
              <a:rPr lang="zh-CN" altLang="en-US" sz="3200" b="1">
                <a:solidFill>
                  <a:srgbClr val="FF0000"/>
                </a:solidFill>
                <a:effectLst>
                  <a:outerShdw blurRad="38100" dist="38100" dir="2700000" algn="tl">
                    <a:srgbClr val="C0C0C0"/>
                  </a:outerShdw>
                </a:effectLst>
              </a:rPr>
              <a:t>其</a:t>
            </a:r>
            <a:r>
              <a:rPr lang="zh-CN" altLang="en-US" sz="3200" b="1">
                <a:solidFill>
                  <a:srgbClr val="000099"/>
                </a:solidFill>
                <a:effectLst>
                  <a:outerShdw blurRad="38100" dist="38100" dir="2700000" algn="tl">
                    <a:srgbClr val="C0C0C0"/>
                  </a:outerShdw>
                </a:effectLst>
              </a:rPr>
              <a:t>视下也</a:t>
            </a:r>
          </a:p>
        </p:txBody>
      </p:sp>
      <p:sp>
        <p:nvSpPr>
          <p:cNvPr id="30724" name="AutoShape 4"/>
          <p:cNvSpPr>
            <a:spLocks/>
          </p:cNvSpPr>
          <p:nvPr/>
        </p:nvSpPr>
        <p:spPr bwMode="auto">
          <a:xfrm>
            <a:off x="1524000" y="5486400"/>
            <a:ext cx="179388" cy="935038"/>
          </a:xfrm>
          <a:prstGeom prst="leftBrace">
            <a:avLst>
              <a:gd name="adj1" fmla="val 43436"/>
              <a:gd name="adj2" fmla="val 50000"/>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endParaRPr lang="zh-CN" altLang="en-US" sz="2800">
              <a:solidFill>
                <a:srgbClr val="000000"/>
              </a:solidFill>
            </a:endParaRPr>
          </a:p>
        </p:txBody>
      </p:sp>
      <p:sp>
        <p:nvSpPr>
          <p:cNvPr id="70661" name="Text Box 5"/>
          <p:cNvSpPr txBox="1">
            <a:spLocks noChangeArrowheads="1"/>
          </p:cNvSpPr>
          <p:nvPr/>
        </p:nvSpPr>
        <p:spPr bwMode="auto">
          <a:xfrm>
            <a:off x="1992314" y="1196975"/>
            <a:ext cx="57800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dirty="0">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北冥有鱼</a:t>
            </a:r>
          </a:p>
        </p:txBody>
      </p:sp>
      <p:sp>
        <p:nvSpPr>
          <p:cNvPr id="70662" name="Text Box 6"/>
          <p:cNvSpPr txBox="1">
            <a:spLocks noChangeArrowheads="1"/>
          </p:cNvSpPr>
          <p:nvPr/>
        </p:nvSpPr>
        <p:spPr bwMode="auto">
          <a:xfrm>
            <a:off x="3733800" y="2514600"/>
            <a:ext cx="10795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奋发</a:t>
            </a:r>
          </a:p>
        </p:txBody>
      </p:sp>
      <p:sp>
        <p:nvSpPr>
          <p:cNvPr id="70663" name="Text Box 7"/>
          <p:cNvSpPr txBox="1">
            <a:spLocks noChangeArrowheads="1"/>
          </p:cNvSpPr>
          <p:nvPr/>
        </p:nvSpPr>
        <p:spPr bwMode="auto">
          <a:xfrm>
            <a:off x="8401050" y="2514600"/>
            <a:ext cx="10795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记载</a:t>
            </a:r>
          </a:p>
        </p:txBody>
      </p:sp>
      <p:sp>
        <p:nvSpPr>
          <p:cNvPr id="70664" name="Text Box 8"/>
          <p:cNvSpPr txBox="1">
            <a:spLocks noChangeArrowheads="1"/>
          </p:cNvSpPr>
          <p:nvPr/>
        </p:nvSpPr>
        <p:spPr bwMode="auto">
          <a:xfrm>
            <a:off x="3719514" y="3284539"/>
            <a:ext cx="17287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有时</a:t>
            </a:r>
          </a:p>
        </p:txBody>
      </p:sp>
      <p:sp>
        <p:nvSpPr>
          <p:cNvPr id="70665" name="Text Box 9"/>
          <p:cNvSpPr txBox="1">
            <a:spLocks noChangeArrowheads="1"/>
          </p:cNvSpPr>
          <p:nvPr/>
        </p:nvSpPr>
        <p:spPr bwMode="auto">
          <a:xfrm>
            <a:off x="8077201" y="3200400"/>
            <a:ext cx="2447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快速的样子</a:t>
            </a:r>
          </a:p>
        </p:txBody>
      </p:sp>
      <p:sp>
        <p:nvSpPr>
          <p:cNvPr id="70666" name="Text Box 10"/>
          <p:cNvSpPr txBox="1">
            <a:spLocks noChangeArrowheads="1"/>
          </p:cNvSpPr>
          <p:nvPr/>
        </p:nvSpPr>
        <p:spPr bwMode="auto">
          <a:xfrm>
            <a:off x="4114801" y="3886200"/>
            <a:ext cx="2447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然后才开始</a:t>
            </a:r>
          </a:p>
        </p:txBody>
      </p:sp>
      <p:sp>
        <p:nvSpPr>
          <p:cNvPr id="70667" name="Text Box 11"/>
          <p:cNvSpPr txBox="1">
            <a:spLocks noChangeArrowheads="1"/>
          </p:cNvSpPr>
          <p:nvPr/>
        </p:nvSpPr>
        <p:spPr bwMode="auto">
          <a:xfrm>
            <a:off x="3505201" y="4572000"/>
            <a:ext cx="2447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很饱的样子</a:t>
            </a:r>
          </a:p>
        </p:txBody>
      </p:sp>
      <p:sp>
        <p:nvSpPr>
          <p:cNvPr id="70668" name="Text Box 12"/>
          <p:cNvSpPr txBox="1">
            <a:spLocks noChangeArrowheads="1"/>
          </p:cNvSpPr>
          <p:nvPr/>
        </p:nvSpPr>
        <p:spPr bwMode="auto">
          <a:xfrm>
            <a:off x="8534400" y="3886200"/>
            <a:ext cx="86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往</a:t>
            </a:r>
          </a:p>
        </p:txBody>
      </p:sp>
      <p:sp>
        <p:nvSpPr>
          <p:cNvPr id="70669" name="Text Box 13"/>
          <p:cNvSpPr txBox="1">
            <a:spLocks noChangeArrowheads="1"/>
          </p:cNvSpPr>
          <p:nvPr/>
        </p:nvSpPr>
        <p:spPr bwMode="auto">
          <a:xfrm>
            <a:off x="8991600" y="4572000"/>
            <a:ext cx="86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此</a:t>
            </a:r>
          </a:p>
        </p:txBody>
      </p:sp>
      <p:sp>
        <p:nvSpPr>
          <p:cNvPr id="70670" name="Text Box 14"/>
          <p:cNvSpPr txBox="1">
            <a:spLocks noChangeArrowheads="1"/>
          </p:cNvSpPr>
          <p:nvPr/>
        </p:nvSpPr>
        <p:spPr bwMode="auto">
          <a:xfrm>
            <a:off x="7162800" y="5257800"/>
            <a:ext cx="172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表选择</a:t>
            </a:r>
          </a:p>
        </p:txBody>
      </p:sp>
      <p:sp>
        <p:nvSpPr>
          <p:cNvPr id="70671" name="Text Box 15"/>
          <p:cNvSpPr txBox="1">
            <a:spLocks noChangeArrowheads="1"/>
          </p:cNvSpPr>
          <p:nvPr/>
        </p:nvSpPr>
        <p:spPr bwMode="auto">
          <a:xfrm>
            <a:off x="6096000" y="5867400"/>
            <a:ext cx="172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ea typeface="华文新魏" panose="02010800040101010101" pitchFamily="2" charset="-122"/>
              </a:rPr>
              <a:t>代词</a:t>
            </a:r>
          </a:p>
        </p:txBody>
      </p:sp>
    </p:spTree>
    <p:extLst>
      <p:ext uri="{BB962C8B-B14F-4D97-AF65-F5344CB8AC3E}">
        <p14:creationId xmlns:p14="http://schemas.microsoft.com/office/powerpoint/2010/main" val="14609387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661"/>
                                        </p:tgtEl>
                                        <p:attrNameLst>
                                          <p:attrName>style.visibility</p:attrName>
                                        </p:attrNameLst>
                                      </p:cBhvr>
                                      <p:to>
                                        <p:strVal val="visible"/>
                                      </p:to>
                                    </p:set>
                                    <p:animEffect transition="in" filter="wipe(left)">
                                      <p:cBhvr>
                                        <p:cTn id="7" dur="1000"/>
                                        <p:tgtEl>
                                          <p:spTgt spid="706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066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0663"/>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0664"/>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70665"/>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0666"/>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70668"/>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70667"/>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70669"/>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70670"/>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706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1" grpId="0"/>
      <p:bldP spid="70662" grpId="0"/>
      <p:bldP spid="70663" grpId="0"/>
      <p:bldP spid="70664" grpId="0"/>
      <p:bldP spid="70665" grpId="0"/>
      <p:bldP spid="70666" grpId="0"/>
      <p:bldP spid="70667" grpId="0"/>
      <p:bldP spid="70668" grpId="0"/>
      <p:bldP spid="70669" grpId="0"/>
      <p:bldP spid="70670" grpId="0"/>
      <p:bldP spid="7067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631951" y="185739"/>
            <a:ext cx="23034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b="1">
                <a:solidFill>
                  <a:srgbClr val="000000"/>
                </a:solidFill>
              </a:rPr>
              <a:t>翻译</a:t>
            </a:r>
            <a:r>
              <a:rPr lang="en-US" altLang="zh-CN" b="1">
                <a:solidFill>
                  <a:srgbClr val="000000"/>
                </a:solidFill>
              </a:rPr>
              <a:t>: </a:t>
            </a:r>
          </a:p>
        </p:txBody>
      </p:sp>
      <p:sp>
        <p:nvSpPr>
          <p:cNvPr id="71683" name="Text Box 3"/>
          <p:cNvSpPr txBox="1">
            <a:spLocks noChangeArrowheads="1"/>
          </p:cNvSpPr>
          <p:nvPr/>
        </p:nvSpPr>
        <p:spPr bwMode="auto">
          <a:xfrm>
            <a:off x="1919289" y="836613"/>
            <a:ext cx="4752975" cy="497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99"/>
                </a:solidFill>
                <a:effectLst>
                  <a:outerShdw blurRad="38100" dist="38100" dir="2700000" algn="tl">
                    <a:srgbClr val="C0C0C0"/>
                  </a:outerShdw>
                </a:effectLst>
              </a:rPr>
              <a:t>南冥者</a:t>
            </a:r>
            <a:r>
              <a:rPr lang="en-US" altLang="zh-CN" sz="3200" b="1">
                <a:solidFill>
                  <a:srgbClr val="000099"/>
                </a:solidFill>
                <a:effectLst>
                  <a:outerShdw blurRad="38100" dist="38100" dir="2700000" algn="tl">
                    <a:srgbClr val="C0C0C0"/>
                  </a:outerShdw>
                </a:effectLst>
              </a:rPr>
              <a:t>,</a:t>
            </a:r>
            <a:r>
              <a:rPr lang="zh-CN" altLang="en-US" sz="3200" b="1">
                <a:solidFill>
                  <a:srgbClr val="000099"/>
                </a:solidFill>
                <a:effectLst>
                  <a:outerShdw blurRad="38100" dist="38100" dir="2700000" algn="tl">
                    <a:srgbClr val="C0C0C0"/>
                  </a:outerShdw>
                </a:effectLst>
              </a:rPr>
              <a:t>天池也</a:t>
            </a:r>
            <a:r>
              <a:rPr lang="en-US" altLang="zh-CN" sz="3200" b="1">
                <a:solidFill>
                  <a:srgbClr val="000099"/>
                </a:solidFill>
                <a:effectLst>
                  <a:outerShdw blurRad="38100" dist="38100" dir="2700000" algn="tl">
                    <a:srgbClr val="C0C0C0"/>
                  </a:outerShdw>
                </a:effectLst>
              </a:rPr>
              <a:t>.</a:t>
            </a:r>
          </a:p>
          <a:p>
            <a:pPr fontAlgn="base">
              <a:spcBef>
                <a:spcPct val="50000"/>
              </a:spcBef>
              <a:spcAft>
                <a:spcPct val="0"/>
              </a:spcAft>
              <a:defRPr/>
            </a:pPr>
            <a:endParaRPr lang="en-US" altLang="zh-CN" sz="3200" b="1">
              <a:solidFill>
                <a:srgbClr val="000099"/>
              </a:solidFill>
              <a:effectLst>
                <a:outerShdw blurRad="38100" dist="38100" dir="2700000" algn="tl">
                  <a:srgbClr val="C0C0C0"/>
                </a:outerShdw>
              </a:effectLst>
            </a:endParaRPr>
          </a:p>
          <a:p>
            <a:pPr fontAlgn="base">
              <a:spcBef>
                <a:spcPct val="50000"/>
              </a:spcBef>
              <a:spcAft>
                <a:spcPct val="0"/>
              </a:spcAft>
              <a:defRPr/>
            </a:pPr>
            <a:r>
              <a:rPr lang="zh-CN" altLang="en-US" sz="3200" b="1">
                <a:solidFill>
                  <a:srgbClr val="000099"/>
                </a:solidFill>
                <a:effectLst>
                  <a:outerShdw blurRad="38100" dist="38100" dir="2700000" algn="tl">
                    <a:srgbClr val="C0C0C0"/>
                  </a:outerShdw>
                </a:effectLst>
              </a:rPr>
              <a:t>莫之夭阏者</a:t>
            </a:r>
          </a:p>
          <a:p>
            <a:pPr fontAlgn="base">
              <a:spcBef>
                <a:spcPct val="50000"/>
              </a:spcBef>
              <a:spcAft>
                <a:spcPct val="0"/>
              </a:spcAft>
              <a:defRPr/>
            </a:pPr>
            <a:endParaRPr lang="zh-CN" altLang="en-US" sz="3200" b="1">
              <a:solidFill>
                <a:srgbClr val="000099"/>
              </a:solidFill>
              <a:effectLst>
                <a:outerShdw blurRad="38100" dist="38100" dir="2700000" algn="tl">
                  <a:srgbClr val="C0C0C0"/>
                </a:outerShdw>
              </a:effectLst>
            </a:endParaRPr>
          </a:p>
          <a:p>
            <a:pPr fontAlgn="base">
              <a:spcBef>
                <a:spcPct val="50000"/>
              </a:spcBef>
              <a:spcAft>
                <a:spcPct val="0"/>
              </a:spcAft>
              <a:defRPr/>
            </a:pPr>
            <a:r>
              <a:rPr lang="zh-CN" altLang="en-US" sz="3200" b="1">
                <a:solidFill>
                  <a:srgbClr val="000099"/>
                </a:solidFill>
                <a:effectLst>
                  <a:outerShdw blurRad="38100" dist="38100" dir="2700000" algn="tl">
                    <a:srgbClr val="C0C0C0"/>
                  </a:outerShdw>
                </a:effectLst>
              </a:rPr>
              <a:t>奚以之九万里而南为</a:t>
            </a:r>
            <a:r>
              <a:rPr lang="en-US" altLang="zh-CN" sz="3200" b="1">
                <a:solidFill>
                  <a:srgbClr val="000099"/>
                </a:solidFill>
                <a:effectLst>
                  <a:outerShdw blurRad="38100" dist="38100" dir="2700000" algn="tl">
                    <a:srgbClr val="C0C0C0"/>
                  </a:outerShdw>
                </a:effectLst>
              </a:rPr>
              <a:t>?</a:t>
            </a:r>
          </a:p>
          <a:p>
            <a:pPr fontAlgn="base">
              <a:spcBef>
                <a:spcPct val="50000"/>
              </a:spcBef>
              <a:spcAft>
                <a:spcPct val="0"/>
              </a:spcAft>
              <a:defRPr/>
            </a:pPr>
            <a:endParaRPr lang="en-US" altLang="zh-CN" sz="3200" b="1">
              <a:solidFill>
                <a:srgbClr val="000099"/>
              </a:solidFill>
              <a:effectLst>
                <a:outerShdw blurRad="38100" dist="38100" dir="2700000" algn="tl">
                  <a:srgbClr val="C0C0C0"/>
                </a:outerShdw>
              </a:effectLst>
            </a:endParaRPr>
          </a:p>
          <a:p>
            <a:pPr fontAlgn="base">
              <a:spcBef>
                <a:spcPct val="50000"/>
              </a:spcBef>
              <a:spcAft>
                <a:spcPct val="0"/>
              </a:spcAft>
              <a:defRPr/>
            </a:pPr>
            <a:r>
              <a:rPr lang="zh-CN" altLang="en-US" sz="3200" b="1">
                <a:solidFill>
                  <a:srgbClr val="000099"/>
                </a:solidFill>
                <a:effectLst>
                  <a:outerShdw blurRad="38100" dist="38100" dir="2700000" algn="tl">
                    <a:srgbClr val="C0C0C0"/>
                  </a:outerShdw>
                </a:effectLst>
              </a:rPr>
              <a:t>之二虫又何知</a:t>
            </a:r>
            <a:r>
              <a:rPr lang="en-US" altLang="zh-CN" sz="3200" b="1">
                <a:solidFill>
                  <a:srgbClr val="000099"/>
                </a:solidFill>
                <a:effectLst>
                  <a:outerShdw blurRad="38100" dist="38100" dir="2700000" algn="tl">
                    <a:srgbClr val="C0C0C0"/>
                  </a:outerShdw>
                </a:effectLst>
              </a:rPr>
              <a:t>!</a:t>
            </a:r>
          </a:p>
        </p:txBody>
      </p:sp>
      <p:sp>
        <p:nvSpPr>
          <p:cNvPr id="71684" name="Text Box 4"/>
          <p:cNvSpPr txBox="1">
            <a:spLocks noChangeArrowheads="1"/>
          </p:cNvSpPr>
          <p:nvPr/>
        </p:nvSpPr>
        <p:spPr bwMode="auto">
          <a:xfrm>
            <a:off x="1828801" y="1371600"/>
            <a:ext cx="73691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判断句      南冥是天然形成的大海。</a:t>
            </a:r>
          </a:p>
        </p:txBody>
      </p:sp>
      <p:sp>
        <p:nvSpPr>
          <p:cNvPr id="71685" name="Text Box 5"/>
          <p:cNvSpPr txBox="1">
            <a:spLocks noChangeArrowheads="1"/>
          </p:cNvSpPr>
          <p:nvPr/>
        </p:nvSpPr>
        <p:spPr bwMode="auto">
          <a:xfrm>
            <a:off x="1828800" y="2895600"/>
            <a:ext cx="65166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宾语前置     没有阻碍它的东西。</a:t>
            </a:r>
          </a:p>
        </p:txBody>
      </p:sp>
      <p:sp>
        <p:nvSpPr>
          <p:cNvPr id="71686" name="Text Box 6"/>
          <p:cNvSpPr txBox="1">
            <a:spLocks noChangeArrowheads="1"/>
          </p:cNvSpPr>
          <p:nvPr/>
        </p:nvSpPr>
        <p:spPr bwMode="auto">
          <a:xfrm>
            <a:off x="1905000" y="4267200"/>
            <a:ext cx="81534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反问句、固定结构      哪用飞到九万里的       高处再往南去呢</a:t>
            </a:r>
            <a:r>
              <a:rPr lang="en-US" altLang="zh-CN"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 </a:t>
            </a:r>
          </a:p>
        </p:txBody>
      </p:sp>
      <p:sp>
        <p:nvSpPr>
          <p:cNvPr id="71687" name="Text Box 7"/>
          <p:cNvSpPr txBox="1">
            <a:spLocks noChangeArrowheads="1"/>
          </p:cNvSpPr>
          <p:nvPr/>
        </p:nvSpPr>
        <p:spPr bwMode="auto">
          <a:xfrm>
            <a:off x="1905000" y="5638800"/>
            <a:ext cx="83518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宾语前置    这两只虫子又知道什么</a:t>
            </a:r>
            <a:r>
              <a:rPr lang="en-US" altLang="zh-CN" sz="3200" b="1">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a:t>
            </a:r>
          </a:p>
        </p:txBody>
      </p:sp>
      <mc:AlternateContent xmlns:mc="http://schemas.openxmlformats.org/markup-compatibility/2006" xmlns:p14="http://schemas.microsoft.com/office/powerpoint/2010/main">
        <mc:Choice Requires="p14">
          <p:contentPart p14:bwMode="auto" r:id="rId2">
            <p14:nvContentPartPr>
              <p14:cNvPr id="2" name="墨迹 1"/>
              <p14:cNvContentPartPr/>
              <p14:nvPr/>
            </p14:nvContentPartPr>
            <p14:xfrm>
              <a:off x="2704680" y="749520"/>
              <a:ext cx="562320" cy="718200"/>
            </p14:xfrm>
          </p:contentPart>
        </mc:Choice>
        <mc:Fallback xmlns="">
          <p:pic>
            <p:nvPicPr>
              <p:cNvPr id="2" name="墨迹 1"/>
              <p:cNvPicPr/>
              <p:nvPr/>
            </p:nvPicPr>
            <p:blipFill>
              <a:blip r:embed="rId3"/>
              <a:stretch>
                <a:fillRect/>
              </a:stretch>
            </p:blipFill>
            <p:spPr>
              <a:xfrm>
                <a:off x="2688840" y="685800"/>
                <a:ext cx="594000" cy="84564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3" name="墨迹 2"/>
              <p14:cNvContentPartPr/>
              <p14:nvPr/>
            </p14:nvContentPartPr>
            <p14:xfrm>
              <a:off x="3911400" y="822240"/>
              <a:ext cx="905400" cy="687240"/>
            </p14:xfrm>
          </p:contentPart>
        </mc:Choice>
        <mc:Fallback xmlns="">
          <p:pic>
            <p:nvPicPr>
              <p:cNvPr id="3" name="墨迹 2"/>
              <p:cNvPicPr/>
              <p:nvPr/>
            </p:nvPicPr>
            <p:blipFill>
              <a:blip r:embed="rId5"/>
              <a:stretch>
                <a:fillRect/>
              </a:stretch>
            </p:blipFill>
            <p:spPr>
              <a:xfrm>
                <a:off x="3895560" y="758880"/>
                <a:ext cx="937080" cy="813960"/>
              </a:xfrm>
              <a:prstGeom prst="rect">
                <a:avLst/>
              </a:prstGeom>
            </p:spPr>
          </p:pic>
        </mc:Fallback>
      </mc:AlternateContent>
    </p:spTree>
    <p:extLst>
      <p:ext uri="{BB962C8B-B14F-4D97-AF65-F5344CB8AC3E}">
        <p14:creationId xmlns:p14="http://schemas.microsoft.com/office/powerpoint/2010/main" val="31404858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684"/>
                                        </p:tgtEl>
                                        <p:attrNameLst>
                                          <p:attrName>style.visibility</p:attrName>
                                        </p:attrNameLst>
                                      </p:cBhvr>
                                      <p:to>
                                        <p:strVal val="visible"/>
                                      </p:to>
                                    </p:set>
                                    <p:animEffect transition="in" filter="barn(inVertical)">
                                      <p:cBhvr>
                                        <p:cTn id="7" dur="1000"/>
                                        <p:tgtEl>
                                          <p:spTgt spid="716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1685"/>
                                        </p:tgtEl>
                                        <p:attrNameLst>
                                          <p:attrName>style.visibility</p:attrName>
                                        </p:attrNameLst>
                                      </p:cBhvr>
                                      <p:to>
                                        <p:strVal val="visible"/>
                                      </p:to>
                                    </p:set>
                                    <p:animEffect transition="in" filter="barn(inVertical)">
                                      <p:cBhvr>
                                        <p:cTn id="12" dur="1000"/>
                                        <p:tgtEl>
                                          <p:spTgt spid="716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1686"/>
                                        </p:tgtEl>
                                        <p:attrNameLst>
                                          <p:attrName>style.visibility</p:attrName>
                                        </p:attrNameLst>
                                      </p:cBhvr>
                                      <p:to>
                                        <p:strVal val="visible"/>
                                      </p:to>
                                    </p:set>
                                    <p:animEffect transition="in" filter="barn(inVertical)">
                                      <p:cBhvr>
                                        <p:cTn id="17" dur="1000"/>
                                        <p:tgtEl>
                                          <p:spTgt spid="7168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1687"/>
                                        </p:tgtEl>
                                        <p:attrNameLst>
                                          <p:attrName>style.visibility</p:attrName>
                                        </p:attrNameLst>
                                      </p:cBhvr>
                                      <p:to>
                                        <p:strVal val="visible"/>
                                      </p:to>
                                    </p:set>
                                    <p:animEffect transition="in" filter="barn(inVertical)">
                                      <p:cBhvr>
                                        <p:cTn id="22" dur="1000"/>
                                        <p:tgtEl>
                                          <p:spTgt spid="71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p:bldP spid="71685" grpId="0"/>
      <p:bldP spid="71686" grpId="0"/>
      <p:bldP spid="7168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2155825" y="512763"/>
            <a:ext cx="2808288" cy="971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lnSpc>
                <a:spcPct val="65000"/>
              </a:lnSpc>
              <a:spcBef>
                <a:spcPct val="50000"/>
              </a:spcBef>
              <a:spcAft>
                <a:spcPct val="0"/>
              </a:spcAft>
              <a:buFontTx/>
              <a:buNone/>
            </a:pPr>
            <a:r>
              <a:rPr kumimoji="1" lang="zh-CN" altLang="en-US" b="1">
                <a:solidFill>
                  <a:srgbClr val="000000"/>
                </a:solidFill>
                <a:latin typeface="楷体_GB2312" pitchFamily="49" charset="-122"/>
                <a:ea typeface="楷体_GB2312" pitchFamily="49" charset="-122"/>
              </a:rPr>
              <a:t>小知不如大知</a:t>
            </a:r>
          </a:p>
          <a:p>
            <a:pPr fontAlgn="base">
              <a:lnSpc>
                <a:spcPct val="65000"/>
              </a:lnSpc>
              <a:spcBef>
                <a:spcPct val="50000"/>
              </a:spcBef>
              <a:spcAft>
                <a:spcPct val="0"/>
              </a:spcAft>
              <a:buFontTx/>
              <a:buNone/>
            </a:pPr>
            <a:r>
              <a:rPr kumimoji="1" lang="zh-CN" altLang="en-US" b="1">
                <a:solidFill>
                  <a:srgbClr val="000000"/>
                </a:solidFill>
                <a:latin typeface="楷体_GB2312" pitchFamily="49" charset="-122"/>
                <a:ea typeface="楷体_GB2312" pitchFamily="49" charset="-122"/>
              </a:rPr>
              <a:t>此大小之辩也</a:t>
            </a:r>
          </a:p>
        </p:txBody>
      </p:sp>
      <p:sp>
        <p:nvSpPr>
          <p:cNvPr id="74755" name="Text Box 3"/>
          <p:cNvSpPr txBox="1">
            <a:spLocks noChangeArrowheads="1"/>
          </p:cNvSpPr>
          <p:nvPr/>
        </p:nvSpPr>
        <p:spPr bwMode="auto">
          <a:xfrm>
            <a:off x="5395914" y="333375"/>
            <a:ext cx="3290887"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知   </a:t>
            </a:r>
            <a:r>
              <a:rPr kumimoji="1" lang="zh-CN" altLang="en-US" b="1">
                <a:solidFill>
                  <a:srgbClr val="000000"/>
                </a:solidFill>
                <a:latin typeface="华文中宋" panose="02010600040101010101" pitchFamily="2" charset="-122"/>
                <a:ea typeface="华文中宋" panose="02010600040101010101" pitchFamily="2" charset="-122"/>
              </a:rPr>
              <a:t>通</a:t>
            </a:r>
            <a:r>
              <a:rPr kumimoji="1" lang="zh-CN" altLang="en-US" b="1">
                <a:solidFill>
                  <a:srgbClr val="FF0000"/>
                </a:solidFill>
                <a:latin typeface="华文中宋" panose="02010600040101010101" pitchFamily="2" charset="-122"/>
                <a:ea typeface="华文中宋" panose="02010600040101010101" pitchFamily="2" charset="-122"/>
              </a:rPr>
              <a:t>   智</a:t>
            </a:r>
          </a:p>
        </p:txBody>
      </p:sp>
      <p:sp>
        <p:nvSpPr>
          <p:cNvPr id="74756" name="Text Box 4"/>
          <p:cNvSpPr txBox="1">
            <a:spLocks noChangeArrowheads="1"/>
          </p:cNvSpPr>
          <p:nvPr/>
        </p:nvSpPr>
        <p:spPr bwMode="auto">
          <a:xfrm>
            <a:off x="5395914" y="908050"/>
            <a:ext cx="3214687"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辩   </a:t>
            </a:r>
            <a:r>
              <a:rPr kumimoji="1" lang="zh-CN" altLang="en-US" b="1">
                <a:solidFill>
                  <a:srgbClr val="000000"/>
                </a:solidFill>
                <a:latin typeface="华文中宋" panose="02010600040101010101" pitchFamily="2" charset="-122"/>
                <a:ea typeface="华文中宋" panose="02010600040101010101" pitchFamily="2" charset="-122"/>
              </a:rPr>
              <a:t>通</a:t>
            </a:r>
            <a:r>
              <a:rPr kumimoji="1" lang="zh-CN" altLang="en-US" b="1">
                <a:solidFill>
                  <a:srgbClr val="FF0000"/>
                </a:solidFill>
                <a:latin typeface="华文中宋" panose="02010600040101010101" pitchFamily="2" charset="-122"/>
                <a:ea typeface="华文中宋" panose="02010600040101010101" pitchFamily="2" charset="-122"/>
              </a:rPr>
              <a:t>   辨</a:t>
            </a:r>
          </a:p>
        </p:txBody>
      </p:sp>
      <p:sp>
        <p:nvSpPr>
          <p:cNvPr id="74757" name="Text Box 5"/>
          <p:cNvSpPr txBox="1">
            <a:spLocks noChangeArrowheads="1"/>
          </p:cNvSpPr>
          <p:nvPr/>
        </p:nvSpPr>
        <p:spPr bwMode="auto">
          <a:xfrm>
            <a:off x="2011364" y="-100013"/>
            <a:ext cx="2376487" cy="641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a:solidFill>
                  <a:srgbClr val="800000"/>
                </a:solidFill>
                <a:effectLst>
                  <a:outerShdw blurRad="38100" dist="38100" dir="2700000" algn="tl">
                    <a:srgbClr val="C0C0C0"/>
                  </a:outerShdw>
                </a:effectLst>
                <a:ea typeface="隶书" panose="02010509060101010101" pitchFamily="49" charset="-122"/>
              </a:rPr>
              <a:t>通假字</a:t>
            </a:r>
          </a:p>
        </p:txBody>
      </p:sp>
      <p:sp>
        <p:nvSpPr>
          <p:cNvPr id="74758" name="Rectangle 6"/>
          <p:cNvSpPr>
            <a:spLocks noRot="1" noChangeArrowheads="1"/>
          </p:cNvSpPr>
          <p:nvPr/>
        </p:nvSpPr>
        <p:spPr bwMode="auto">
          <a:xfrm>
            <a:off x="2185988" y="2003426"/>
            <a:ext cx="4392612"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lnSpc>
                <a:spcPct val="95000"/>
              </a:lnSpc>
              <a:spcAft>
                <a:spcPct val="0"/>
              </a:spcAft>
              <a:buFontTx/>
              <a:buNone/>
              <a:defRPr/>
            </a:pPr>
            <a:r>
              <a:rPr lang="zh-CN" altLang="en-US" b="1">
                <a:solidFill>
                  <a:srgbClr val="000000"/>
                </a:solidFill>
                <a:effectLst>
                  <a:outerShdw blurRad="38100" dist="38100" dir="2700000" algn="tl">
                    <a:srgbClr val="C0C0C0"/>
                  </a:outerShdw>
                </a:effectLst>
                <a:ea typeface="楷体_GB2312" pitchFamily="49" charset="-122"/>
              </a:rPr>
              <a:t>彭祖乃今以久</a:t>
            </a:r>
            <a:r>
              <a:rPr lang="zh-CN" altLang="en-US" b="1">
                <a:solidFill>
                  <a:srgbClr val="FF0000"/>
                </a:solidFill>
                <a:effectLst>
                  <a:outerShdw blurRad="38100" dist="38100" dir="2700000" algn="tl">
                    <a:srgbClr val="C0C0C0"/>
                  </a:outerShdw>
                </a:effectLst>
                <a:ea typeface="楷体_GB2312" pitchFamily="49" charset="-122"/>
              </a:rPr>
              <a:t>特</a:t>
            </a:r>
            <a:r>
              <a:rPr lang="zh-CN" altLang="en-US" b="1">
                <a:solidFill>
                  <a:srgbClr val="000000"/>
                </a:solidFill>
                <a:effectLst>
                  <a:outerShdw blurRad="38100" dist="38100" dir="2700000" algn="tl">
                    <a:srgbClr val="C0C0C0"/>
                  </a:outerShdw>
                </a:effectLst>
                <a:ea typeface="楷体_GB2312" pitchFamily="49" charset="-122"/>
              </a:rPr>
              <a:t>闻</a:t>
            </a:r>
          </a:p>
          <a:p>
            <a:pPr fontAlgn="base">
              <a:lnSpc>
                <a:spcPct val="95000"/>
              </a:lnSpc>
              <a:spcAft>
                <a:spcPct val="0"/>
              </a:spcAft>
              <a:buFontTx/>
              <a:buNone/>
              <a:defRPr/>
            </a:pPr>
            <a:r>
              <a:rPr lang="zh-CN" altLang="en-US" b="1">
                <a:solidFill>
                  <a:srgbClr val="000000"/>
                </a:solidFill>
                <a:effectLst>
                  <a:outerShdw blurRad="38100" dist="38100" dir="2700000" algn="tl">
                    <a:srgbClr val="C0C0C0"/>
                  </a:outerShdw>
                </a:effectLst>
                <a:ea typeface="楷体_GB2312" pitchFamily="49" charset="-122"/>
              </a:rPr>
              <a:t>众人</a:t>
            </a:r>
            <a:r>
              <a:rPr lang="zh-CN" altLang="en-US" b="1">
                <a:solidFill>
                  <a:srgbClr val="FF0000"/>
                </a:solidFill>
                <a:effectLst>
                  <a:outerShdw blurRad="38100" dist="38100" dir="2700000" algn="tl">
                    <a:srgbClr val="C0C0C0"/>
                  </a:outerShdw>
                </a:effectLst>
                <a:ea typeface="楷体_GB2312" pitchFamily="49" charset="-122"/>
              </a:rPr>
              <a:t>匹</a:t>
            </a:r>
            <a:r>
              <a:rPr lang="zh-CN" altLang="en-US" b="1">
                <a:solidFill>
                  <a:srgbClr val="000000"/>
                </a:solidFill>
                <a:effectLst>
                  <a:outerShdw blurRad="38100" dist="38100" dir="2700000" algn="tl">
                    <a:srgbClr val="C0C0C0"/>
                  </a:outerShdw>
                </a:effectLst>
                <a:ea typeface="楷体_GB2312" pitchFamily="49" charset="-122"/>
              </a:rPr>
              <a:t>之，不亦悲乎</a:t>
            </a:r>
          </a:p>
          <a:p>
            <a:pPr fontAlgn="base">
              <a:lnSpc>
                <a:spcPct val="95000"/>
              </a:lnSpc>
              <a:spcAft>
                <a:spcPct val="0"/>
              </a:spcAft>
              <a:buFontTx/>
              <a:buNone/>
              <a:defRPr/>
            </a:pPr>
            <a:r>
              <a:rPr lang="zh-CN" altLang="en-US" b="1">
                <a:solidFill>
                  <a:srgbClr val="FF0000"/>
                </a:solidFill>
                <a:effectLst>
                  <a:outerShdw blurRad="38100" dist="38100" dir="2700000" algn="tl">
                    <a:srgbClr val="C0C0C0"/>
                  </a:outerShdw>
                </a:effectLst>
                <a:ea typeface="楷体_GB2312" pitchFamily="49" charset="-122"/>
              </a:rPr>
              <a:t>绝</a:t>
            </a:r>
            <a:r>
              <a:rPr lang="zh-CN" altLang="en-US" b="1">
                <a:solidFill>
                  <a:srgbClr val="000000"/>
                </a:solidFill>
                <a:effectLst>
                  <a:outerShdw blurRad="38100" dist="38100" dir="2700000" algn="tl">
                    <a:srgbClr val="C0C0C0"/>
                  </a:outerShdw>
                </a:effectLst>
                <a:ea typeface="楷体_GB2312" pitchFamily="49" charset="-122"/>
              </a:rPr>
              <a:t>云气，负青天</a:t>
            </a:r>
          </a:p>
        </p:txBody>
      </p:sp>
      <p:sp>
        <p:nvSpPr>
          <p:cNvPr id="74759" name="Text Box 7"/>
          <p:cNvSpPr txBox="1">
            <a:spLocks noChangeArrowheads="1"/>
          </p:cNvSpPr>
          <p:nvPr/>
        </p:nvSpPr>
        <p:spPr bwMode="auto">
          <a:xfrm>
            <a:off x="1939925" y="1412875"/>
            <a:ext cx="2211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a:solidFill>
                  <a:srgbClr val="800000"/>
                </a:solidFill>
                <a:effectLst>
                  <a:outerShdw blurRad="38100" dist="38100" dir="2700000" algn="tl">
                    <a:srgbClr val="C0C0C0"/>
                  </a:outerShdw>
                </a:effectLst>
                <a:ea typeface="隶书" panose="02010509060101010101" pitchFamily="49" charset="-122"/>
              </a:rPr>
              <a:t>解释词语</a:t>
            </a:r>
          </a:p>
        </p:txBody>
      </p:sp>
      <p:sp>
        <p:nvSpPr>
          <p:cNvPr id="74760" name="Rectangle 8"/>
          <p:cNvSpPr>
            <a:spLocks noChangeArrowheads="1"/>
          </p:cNvSpPr>
          <p:nvPr/>
        </p:nvSpPr>
        <p:spPr bwMode="auto">
          <a:xfrm>
            <a:off x="6686550" y="2576514"/>
            <a:ext cx="1157288"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相 比</a:t>
            </a:r>
          </a:p>
        </p:txBody>
      </p:sp>
      <p:sp>
        <p:nvSpPr>
          <p:cNvPr id="74761" name="Rectangle 9"/>
          <p:cNvSpPr>
            <a:spLocks noChangeArrowheads="1"/>
          </p:cNvSpPr>
          <p:nvPr/>
        </p:nvSpPr>
        <p:spPr bwMode="auto">
          <a:xfrm>
            <a:off x="6338888" y="3155950"/>
            <a:ext cx="2081212"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直上穿过</a:t>
            </a:r>
          </a:p>
        </p:txBody>
      </p:sp>
      <p:sp>
        <p:nvSpPr>
          <p:cNvPr id="74762" name="Rectangle 10"/>
          <p:cNvSpPr>
            <a:spLocks noChangeArrowheads="1"/>
          </p:cNvSpPr>
          <p:nvPr/>
        </p:nvSpPr>
        <p:spPr bwMode="auto">
          <a:xfrm>
            <a:off x="6613525" y="2003425"/>
            <a:ext cx="1157288"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独</a:t>
            </a:r>
          </a:p>
        </p:txBody>
      </p:sp>
      <p:sp>
        <p:nvSpPr>
          <p:cNvPr id="74763" name="Text Box 11"/>
          <p:cNvSpPr txBox="1">
            <a:spLocks noChangeArrowheads="1"/>
          </p:cNvSpPr>
          <p:nvPr/>
        </p:nvSpPr>
        <p:spPr bwMode="auto">
          <a:xfrm>
            <a:off x="1981201" y="3352801"/>
            <a:ext cx="3959225" cy="2529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50000"/>
              </a:spcBef>
              <a:spcAft>
                <a:spcPct val="0"/>
              </a:spcAft>
              <a:defRPr/>
            </a:pPr>
            <a:r>
              <a:rPr lang="zh-CN" altLang="en-US" sz="3600" b="1">
                <a:solidFill>
                  <a:srgbClr val="800000"/>
                </a:solidFill>
                <a:effectLst>
                  <a:outerShdw blurRad="38100" dist="38100" dir="2700000" algn="tl">
                    <a:srgbClr val="C0C0C0"/>
                  </a:outerShdw>
                </a:effectLst>
                <a:ea typeface="隶书" panose="02010509060101010101" pitchFamily="49" charset="-122"/>
              </a:rPr>
              <a:t>翻译：</a:t>
            </a:r>
          </a:p>
          <a:p>
            <a:pPr fontAlgn="base">
              <a:lnSpc>
                <a:spcPct val="120000"/>
              </a:lnSpc>
              <a:spcBef>
                <a:spcPct val="0"/>
              </a:spcBef>
              <a:spcAft>
                <a:spcPct val="0"/>
              </a:spcAft>
              <a:defRPr/>
            </a:pPr>
            <a:r>
              <a:rPr lang="zh-CN" altLang="en-US" sz="3200" b="1">
                <a:solidFill>
                  <a:srgbClr val="009999"/>
                </a:solidFill>
                <a:effectLst>
                  <a:outerShdw blurRad="38100" dist="38100" dir="2700000" algn="tl">
                    <a:srgbClr val="C0C0C0"/>
                  </a:outerShdw>
                </a:effectLst>
              </a:rPr>
              <a:t>    </a:t>
            </a:r>
            <a:r>
              <a:rPr lang="zh-CN" altLang="en-US" sz="3200" b="1">
                <a:solidFill>
                  <a:srgbClr val="FF0000"/>
                </a:solidFill>
                <a:effectLst>
                  <a:outerShdw blurRad="38100" dist="38100" dir="2700000" algn="tl">
                    <a:srgbClr val="C0C0C0"/>
                  </a:outerShdw>
                </a:effectLst>
                <a:latin typeface="楷体_GB2312" pitchFamily="49" charset="-122"/>
                <a:ea typeface="楷体_GB2312" pitchFamily="49" charset="-122"/>
              </a:rPr>
              <a:t>奚以</a:t>
            </a: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知其</a:t>
            </a:r>
            <a:r>
              <a:rPr lang="zh-CN" altLang="en-US" sz="3200" b="1">
                <a:solidFill>
                  <a:srgbClr val="FF0000"/>
                </a:solidFill>
                <a:effectLst>
                  <a:outerShdw blurRad="38100" dist="38100" dir="2700000" algn="tl">
                    <a:srgbClr val="C0C0C0"/>
                  </a:outerShdw>
                </a:effectLst>
                <a:latin typeface="楷体_GB2312" pitchFamily="49" charset="-122"/>
                <a:ea typeface="楷体_GB2312" pitchFamily="49" charset="-122"/>
              </a:rPr>
              <a:t>然</a:t>
            </a: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也？</a:t>
            </a:r>
            <a:endParaRPr lang="zh-CN" altLang="en-US" sz="3200" b="1">
              <a:solidFill>
                <a:srgbClr val="009999"/>
              </a:solidFill>
              <a:effectLst>
                <a:outerShdw blurRad="38100" dist="38100" dir="2700000" algn="tl">
                  <a:srgbClr val="C0C0C0"/>
                </a:outerShdw>
              </a:effectLst>
              <a:latin typeface="楷体_GB2312" pitchFamily="49" charset="-122"/>
              <a:ea typeface="楷体_GB2312" pitchFamily="49" charset="-122"/>
            </a:endParaRPr>
          </a:p>
          <a:p>
            <a:pPr fontAlgn="base">
              <a:lnSpc>
                <a:spcPct val="120000"/>
              </a:lnSpc>
              <a:spcBef>
                <a:spcPct val="0"/>
              </a:spcBef>
              <a:spcAft>
                <a:spcPct val="0"/>
              </a:spcAft>
              <a:defRPr/>
            </a:pP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  </a:t>
            </a:r>
          </a:p>
          <a:p>
            <a:pPr fontAlgn="base">
              <a:lnSpc>
                <a:spcPct val="120000"/>
              </a:lnSpc>
              <a:spcBef>
                <a:spcPct val="0"/>
              </a:spcBef>
              <a:spcAft>
                <a:spcPct val="0"/>
              </a:spcAft>
              <a:defRPr/>
            </a:pP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  彼且</a:t>
            </a:r>
            <a:r>
              <a:rPr lang="zh-CN" altLang="en-US" sz="3200" b="1">
                <a:solidFill>
                  <a:srgbClr val="FF0000"/>
                </a:solidFill>
                <a:effectLst>
                  <a:outerShdw blurRad="38100" dist="38100" dir="2700000" algn="tl">
                    <a:srgbClr val="C0C0C0"/>
                  </a:outerShdw>
                </a:effectLst>
                <a:latin typeface="楷体_GB2312" pitchFamily="49" charset="-122"/>
                <a:ea typeface="楷体_GB2312" pitchFamily="49" charset="-122"/>
              </a:rPr>
              <a:t>奚适</a:t>
            </a: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也？</a:t>
            </a:r>
          </a:p>
        </p:txBody>
      </p:sp>
      <p:sp>
        <p:nvSpPr>
          <p:cNvPr id="74764" name="Text Box 12"/>
          <p:cNvSpPr txBox="1">
            <a:spLocks noChangeArrowheads="1"/>
          </p:cNvSpPr>
          <p:nvPr/>
        </p:nvSpPr>
        <p:spPr bwMode="auto">
          <a:xfrm>
            <a:off x="4114800" y="4648200"/>
            <a:ext cx="5113338" cy="604838"/>
          </a:xfrm>
          <a:prstGeom prst="rect">
            <a:avLst/>
          </a:prstGeom>
          <a:noFill/>
          <a:ln w="25400">
            <a:solidFill>
              <a:srgbClr val="CC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FF"/>
                </a:solidFill>
                <a:effectLst>
                  <a:outerShdw blurRad="38100" dist="38100" dir="2700000" algn="tl">
                    <a:srgbClr val="C0C0C0"/>
                  </a:outerShdw>
                </a:effectLst>
              </a:rPr>
              <a:t>凭什么知道它是这样的呢？</a:t>
            </a:r>
          </a:p>
        </p:txBody>
      </p:sp>
      <p:sp>
        <p:nvSpPr>
          <p:cNvPr id="74765" name="Text Box 13"/>
          <p:cNvSpPr txBox="1">
            <a:spLocks noChangeArrowheads="1"/>
          </p:cNvSpPr>
          <p:nvPr/>
        </p:nvSpPr>
        <p:spPr bwMode="auto">
          <a:xfrm>
            <a:off x="4191001" y="5791200"/>
            <a:ext cx="4537075" cy="604838"/>
          </a:xfrm>
          <a:prstGeom prst="rect">
            <a:avLst/>
          </a:prstGeom>
          <a:noFill/>
          <a:ln w="25400">
            <a:solidFill>
              <a:srgbClr val="CC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0000FF"/>
                </a:solidFill>
                <a:effectLst>
                  <a:outerShdw blurRad="38100" dist="38100" dir="2700000" algn="tl">
                    <a:srgbClr val="C0C0C0"/>
                  </a:outerShdw>
                </a:effectLst>
              </a:rPr>
              <a:t>它将要飞到哪里去呢？</a:t>
            </a:r>
          </a:p>
        </p:txBody>
      </p:sp>
      <mc:AlternateContent xmlns:mc="http://schemas.openxmlformats.org/markup-compatibility/2006" xmlns:p14="http://schemas.microsoft.com/office/powerpoint/2010/main">
        <mc:Choice Requires="p14">
          <p:contentPart p14:bwMode="auto" r:id="rId2">
            <p14:nvContentPartPr>
              <p14:cNvPr id="2" name="墨迹 1"/>
              <p14:cNvContentPartPr/>
              <p14:nvPr/>
            </p14:nvContentPartPr>
            <p14:xfrm>
              <a:off x="2486520" y="4027320"/>
              <a:ext cx="946800" cy="718560"/>
            </p14:xfrm>
          </p:contentPart>
        </mc:Choice>
        <mc:Fallback xmlns="">
          <p:pic>
            <p:nvPicPr>
              <p:cNvPr id="2" name="墨迹 1"/>
              <p:cNvPicPr/>
              <p:nvPr/>
            </p:nvPicPr>
            <p:blipFill>
              <a:blip r:embed="rId3"/>
              <a:stretch>
                <a:fillRect/>
              </a:stretch>
            </p:blipFill>
            <p:spPr>
              <a:xfrm>
                <a:off x="2470320" y="3963960"/>
                <a:ext cx="978840" cy="845280"/>
              </a:xfrm>
              <a:prstGeom prst="rect">
                <a:avLst/>
              </a:prstGeom>
            </p:spPr>
          </p:pic>
        </mc:Fallback>
      </mc:AlternateContent>
    </p:spTree>
    <p:extLst>
      <p:ext uri="{BB962C8B-B14F-4D97-AF65-F5344CB8AC3E}">
        <p14:creationId xmlns:p14="http://schemas.microsoft.com/office/powerpoint/2010/main" val="42471177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diamond(out)">
                                      <p:cBhvr>
                                        <p:cTn id="7" dur="1000"/>
                                        <p:tgtEl>
                                          <p:spTgt spid="747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4755"/>
                                        </p:tgtEl>
                                        <p:attrNameLst>
                                          <p:attrName>style.visibility</p:attrName>
                                        </p:attrNameLst>
                                      </p:cBhvr>
                                      <p:to>
                                        <p:strVal val="visible"/>
                                      </p:to>
                                    </p:set>
                                    <p:animEffect transition="in" filter="fade">
                                      <p:cBhvr>
                                        <p:cTn id="12" dur="2000"/>
                                        <p:tgtEl>
                                          <p:spTgt spid="747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4756"/>
                                        </p:tgtEl>
                                        <p:attrNameLst>
                                          <p:attrName>style.visibility</p:attrName>
                                        </p:attrNameLst>
                                      </p:cBhvr>
                                      <p:to>
                                        <p:strVal val="visible"/>
                                      </p:to>
                                    </p:set>
                                    <p:animEffect transition="in" filter="fade">
                                      <p:cBhvr>
                                        <p:cTn id="17" dur="2000"/>
                                        <p:tgtEl>
                                          <p:spTgt spid="7475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4762"/>
                                        </p:tgtEl>
                                        <p:attrNameLst>
                                          <p:attrName>style.visibility</p:attrName>
                                        </p:attrNameLst>
                                      </p:cBhvr>
                                      <p:to>
                                        <p:strVal val="visible"/>
                                      </p:to>
                                    </p:set>
                                    <p:animEffect transition="in" filter="fade">
                                      <p:cBhvr>
                                        <p:cTn id="22" dur="2000"/>
                                        <p:tgtEl>
                                          <p:spTgt spid="7476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4760"/>
                                        </p:tgtEl>
                                        <p:attrNameLst>
                                          <p:attrName>style.visibility</p:attrName>
                                        </p:attrNameLst>
                                      </p:cBhvr>
                                      <p:to>
                                        <p:strVal val="visible"/>
                                      </p:to>
                                    </p:set>
                                    <p:animEffect transition="in" filter="fade">
                                      <p:cBhvr>
                                        <p:cTn id="27" dur="2000"/>
                                        <p:tgtEl>
                                          <p:spTgt spid="7476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761"/>
                                        </p:tgtEl>
                                        <p:attrNameLst>
                                          <p:attrName>style.visibility</p:attrName>
                                        </p:attrNameLst>
                                      </p:cBhvr>
                                      <p:to>
                                        <p:strVal val="visible"/>
                                      </p:to>
                                    </p:set>
                                    <p:animEffect transition="in" filter="fade">
                                      <p:cBhvr>
                                        <p:cTn id="32" dur="2000"/>
                                        <p:tgtEl>
                                          <p:spTgt spid="7476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74764"/>
                                        </p:tgtEl>
                                        <p:attrNameLst>
                                          <p:attrName>style.visibility</p:attrName>
                                        </p:attrNameLst>
                                      </p:cBhvr>
                                      <p:to>
                                        <p:strVal val="visible"/>
                                      </p:to>
                                    </p:set>
                                    <p:animEffect transition="in" filter="box(in)">
                                      <p:cBhvr>
                                        <p:cTn id="37" dur="500"/>
                                        <p:tgtEl>
                                          <p:spTgt spid="7476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74765"/>
                                        </p:tgtEl>
                                        <p:attrNameLst>
                                          <p:attrName>style.visibility</p:attrName>
                                        </p:attrNameLst>
                                      </p:cBhvr>
                                      <p:to>
                                        <p:strVal val="visible"/>
                                      </p:to>
                                    </p:set>
                                    <p:animEffect transition="in" filter="box(in)">
                                      <p:cBhvr>
                                        <p:cTn id="42" dur="500"/>
                                        <p:tgtEl>
                                          <p:spTgt spid="747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5" grpId="0"/>
      <p:bldP spid="74756" grpId="0"/>
      <p:bldP spid="74760" grpId="0"/>
      <p:bldP spid="74761" grpId="0"/>
      <p:bldP spid="74762" grpId="0"/>
      <p:bldP spid="74764" grpId="0" animBg="1"/>
      <p:bldP spid="7476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2063750" y="404814"/>
            <a:ext cx="3384550" cy="20621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b="1" dirty="0">
                <a:solidFill>
                  <a:srgbClr val="000000"/>
                </a:solidFill>
                <a:latin typeface="楷体_GB2312" pitchFamily="49" charset="-122"/>
                <a:ea typeface="楷体_GB2312" pitchFamily="49" charset="-122"/>
              </a:rPr>
              <a:t>故夫知效一官</a:t>
            </a:r>
          </a:p>
          <a:p>
            <a:pPr fontAlgn="base">
              <a:spcBef>
                <a:spcPct val="0"/>
              </a:spcBef>
              <a:spcAft>
                <a:spcPct val="0"/>
              </a:spcAft>
              <a:buFontTx/>
              <a:buNone/>
            </a:pPr>
            <a:r>
              <a:rPr lang="zh-CN" altLang="en-US" b="1" dirty="0">
                <a:solidFill>
                  <a:srgbClr val="000000"/>
                </a:solidFill>
                <a:latin typeface="楷体_GB2312" pitchFamily="49" charset="-122"/>
                <a:ea typeface="楷体_GB2312" pitchFamily="49" charset="-122"/>
              </a:rPr>
              <a:t>辩乎荣辱之境</a:t>
            </a:r>
          </a:p>
          <a:p>
            <a:pPr fontAlgn="base">
              <a:spcBef>
                <a:spcPct val="0"/>
              </a:spcBef>
              <a:spcAft>
                <a:spcPct val="0"/>
              </a:spcAft>
              <a:buFontTx/>
              <a:buNone/>
            </a:pPr>
            <a:r>
              <a:rPr lang="zh-CN" altLang="en-US" b="1" dirty="0">
                <a:solidFill>
                  <a:srgbClr val="000000"/>
                </a:solidFill>
                <a:latin typeface="楷体_GB2312" pitchFamily="49" charset="-122"/>
                <a:ea typeface="楷体_GB2312" pitchFamily="49" charset="-122"/>
              </a:rPr>
              <a:t>旬有五日而后反</a:t>
            </a:r>
          </a:p>
          <a:p>
            <a:pPr fontAlgn="base">
              <a:spcBef>
                <a:spcPct val="0"/>
              </a:spcBef>
              <a:spcAft>
                <a:spcPct val="0"/>
              </a:spcAft>
              <a:buFontTx/>
              <a:buNone/>
            </a:pPr>
            <a:r>
              <a:rPr lang="zh-CN" altLang="en-US" b="1" dirty="0">
                <a:solidFill>
                  <a:srgbClr val="000000"/>
                </a:solidFill>
                <a:latin typeface="楷体_GB2312" pitchFamily="49" charset="-122"/>
                <a:ea typeface="楷体_GB2312" pitchFamily="49" charset="-122"/>
              </a:rPr>
              <a:t>而御六气之辩</a:t>
            </a:r>
          </a:p>
        </p:txBody>
      </p:sp>
      <p:sp>
        <p:nvSpPr>
          <p:cNvPr id="82947" name="Text Box 3"/>
          <p:cNvSpPr txBox="1">
            <a:spLocks noChangeArrowheads="1"/>
          </p:cNvSpPr>
          <p:nvPr/>
        </p:nvSpPr>
        <p:spPr bwMode="auto">
          <a:xfrm>
            <a:off x="5395914" y="473075"/>
            <a:ext cx="3900487"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知 </a:t>
            </a:r>
            <a:r>
              <a:rPr kumimoji="1" lang="zh-CN" altLang="en-US" b="1">
                <a:solidFill>
                  <a:srgbClr val="000000"/>
                </a:solidFill>
                <a:latin typeface="华文中宋" panose="02010600040101010101" pitchFamily="2" charset="-122"/>
                <a:ea typeface="华文中宋" panose="02010600040101010101" pitchFamily="2" charset="-122"/>
              </a:rPr>
              <a:t>通</a:t>
            </a:r>
            <a:r>
              <a:rPr kumimoji="1" lang="zh-CN" altLang="en-US" b="1">
                <a:solidFill>
                  <a:srgbClr val="FF0000"/>
                </a:solidFill>
                <a:latin typeface="华文中宋" panose="02010600040101010101" pitchFamily="2" charset="-122"/>
                <a:ea typeface="华文中宋" panose="02010600040101010101" pitchFamily="2" charset="-122"/>
              </a:rPr>
              <a:t> 智</a:t>
            </a:r>
          </a:p>
        </p:txBody>
      </p:sp>
      <p:sp>
        <p:nvSpPr>
          <p:cNvPr id="82948" name="Text Box 4"/>
          <p:cNvSpPr txBox="1">
            <a:spLocks noChangeArrowheads="1"/>
          </p:cNvSpPr>
          <p:nvPr/>
        </p:nvSpPr>
        <p:spPr bwMode="auto">
          <a:xfrm>
            <a:off x="5395914" y="1049339"/>
            <a:ext cx="3748087"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辩 </a:t>
            </a:r>
            <a:r>
              <a:rPr kumimoji="1" lang="zh-CN" altLang="en-US" b="1">
                <a:solidFill>
                  <a:srgbClr val="000000"/>
                </a:solidFill>
                <a:latin typeface="华文中宋" panose="02010600040101010101" pitchFamily="2" charset="-122"/>
                <a:ea typeface="华文中宋" panose="02010600040101010101" pitchFamily="2" charset="-122"/>
              </a:rPr>
              <a:t>通</a:t>
            </a:r>
            <a:r>
              <a:rPr kumimoji="1" lang="zh-CN" altLang="en-US" b="1">
                <a:solidFill>
                  <a:srgbClr val="FF0000"/>
                </a:solidFill>
                <a:latin typeface="华文中宋" panose="02010600040101010101" pitchFamily="2" charset="-122"/>
                <a:ea typeface="华文中宋" panose="02010600040101010101" pitchFamily="2" charset="-122"/>
              </a:rPr>
              <a:t> 辨</a:t>
            </a:r>
          </a:p>
        </p:txBody>
      </p:sp>
      <p:sp>
        <p:nvSpPr>
          <p:cNvPr id="82949" name="Text Box 5"/>
          <p:cNvSpPr txBox="1">
            <a:spLocks noChangeArrowheads="1"/>
          </p:cNvSpPr>
          <p:nvPr/>
        </p:nvSpPr>
        <p:spPr bwMode="auto">
          <a:xfrm>
            <a:off x="2011364" y="-100013"/>
            <a:ext cx="2376487" cy="641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dirty="0">
                <a:solidFill>
                  <a:srgbClr val="800000"/>
                </a:solidFill>
                <a:effectLst>
                  <a:outerShdw blurRad="38100" dist="38100" dir="2700000" algn="tl">
                    <a:srgbClr val="C0C0C0"/>
                  </a:outerShdw>
                </a:effectLst>
                <a:ea typeface="隶书" panose="02010509060101010101" pitchFamily="49" charset="-122"/>
              </a:rPr>
              <a:t>通假字</a:t>
            </a:r>
          </a:p>
        </p:txBody>
      </p:sp>
      <p:sp>
        <p:nvSpPr>
          <p:cNvPr id="82950" name="Rectangle 6"/>
          <p:cNvSpPr>
            <a:spLocks noRot="1" noChangeArrowheads="1"/>
          </p:cNvSpPr>
          <p:nvPr/>
        </p:nvSpPr>
        <p:spPr bwMode="auto">
          <a:xfrm>
            <a:off x="1992314" y="3357564"/>
            <a:ext cx="4484687" cy="244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lnSpc>
                <a:spcPct val="95000"/>
              </a:lnSpc>
              <a:spcAft>
                <a:spcPct val="0"/>
              </a:spcAft>
              <a:buFontTx/>
              <a:buNone/>
              <a:defRPr/>
            </a:pPr>
            <a:r>
              <a:rPr lang="zh-CN" altLang="en-US" b="1">
                <a:solidFill>
                  <a:srgbClr val="000000"/>
                </a:solidFill>
                <a:effectLst>
                  <a:outerShdw blurRad="38100" dist="38100" dir="2700000" algn="tl">
                    <a:srgbClr val="C0C0C0"/>
                  </a:outerShdw>
                </a:effectLst>
                <a:ea typeface="楷体_GB2312" pitchFamily="49" charset="-122"/>
              </a:rPr>
              <a:t>且举世誉之而不加</a:t>
            </a:r>
            <a:r>
              <a:rPr lang="zh-CN" altLang="en-US" b="1">
                <a:solidFill>
                  <a:srgbClr val="FF0000"/>
                </a:solidFill>
                <a:effectLst>
                  <a:outerShdw blurRad="38100" dist="38100" dir="2700000" algn="tl">
                    <a:srgbClr val="C0C0C0"/>
                  </a:outerShdw>
                </a:effectLst>
                <a:ea typeface="楷体_GB2312" pitchFamily="49" charset="-122"/>
              </a:rPr>
              <a:t>劝</a:t>
            </a:r>
            <a:r>
              <a:rPr lang="zh-CN" altLang="en-US" b="1">
                <a:solidFill>
                  <a:srgbClr val="000000"/>
                </a:solidFill>
                <a:effectLst>
                  <a:outerShdw blurRad="38100" dist="38100" dir="2700000" algn="tl">
                    <a:srgbClr val="C0C0C0"/>
                  </a:outerShdw>
                </a:effectLst>
                <a:ea typeface="楷体_GB2312" pitchFamily="49" charset="-122"/>
              </a:rPr>
              <a:t>，举世非之而不加</a:t>
            </a:r>
            <a:r>
              <a:rPr lang="zh-CN" altLang="en-US" b="1">
                <a:solidFill>
                  <a:srgbClr val="FF0000"/>
                </a:solidFill>
                <a:effectLst>
                  <a:outerShdw blurRad="38100" dist="38100" dir="2700000" algn="tl">
                    <a:srgbClr val="C0C0C0"/>
                  </a:outerShdw>
                </a:effectLst>
                <a:ea typeface="楷体_GB2312" pitchFamily="49" charset="-122"/>
              </a:rPr>
              <a:t>沮</a:t>
            </a:r>
          </a:p>
          <a:p>
            <a:pPr fontAlgn="base">
              <a:lnSpc>
                <a:spcPct val="95000"/>
              </a:lnSpc>
              <a:spcAft>
                <a:spcPct val="0"/>
              </a:spcAft>
              <a:buFontTx/>
              <a:buNone/>
              <a:defRPr/>
            </a:pPr>
            <a:r>
              <a:rPr lang="zh-CN" altLang="en-US" b="1">
                <a:solidFill>
                  <a:srgbClr val="000000"/>
                </a:solidFill>
                <a:effectLst>
                  <a:outerShdw blurRad="38100" dist="38100" dir="2700000" algn="tl">
                    <a:srgbClr val="C0C0C0"/>
                  </a:outerShdw>
                </a:effectLst>
                <a:ea typeface="楷体_GB2312" pitchFamily="49" charset="-122"/>
              </a:rPr>
              <a:t>彼其于世，未</a:t>
            </a:r>
            <a:r>
              <a:rPr lang="zh-CN" altLang="en-US" b="1">
                <a:solidFill>
                  <a:srgbClr val="FF0000"/>
                </a:solidFill>
                <a:effectLst>
                  <a:outerShdw blurRad="38100" dist="38100" dir="2700000" algn="tl">
                    <a:srgbClr val="C0C0C0"/>
                  </a:outerShdw>
                </a:effectLst>
                <a:ea typeface="楷体_GB2312" pitchFamily="49" charset="-122"/>
              </a:rPr>
              <a:t>数数然</a:t>
            </a:r>
            <a:r>
              <a:rPr lang="zh-CN" altLang="en-US" b="1">
                <a:solidFill>
                  <a:srgbClr val="000000"/>
                </a:solidFill>
                <a:effectLst>
                  <a:outerShdw blurRad="38100" dist="38100" dir="2700000" algn="tl">
                    <a:srgbClr val="C0C0C0"/>
                  </a:outerShdw>
                </a:effectLst>
                <a:ea typeface="楷体_GB2312" pitchFamily="49" charset="-122"/>
              </a:rPr>
              <a:t>也</a:t>
            </a:r>
          </a:p>
          <a:p>
            <a:pPr fontAlgn="base">
              <a:lnSpc>
                <a:spcPct val="95000"/>
              </a:lnSpc>
              <a:spcAft>
                <a:spcPct val="0"/>
              </a:spcAft>
              <a:buFontTx/>
              <a:buNone/>
              <a:defRPr/>
            </a:pPr>
            <a:r>
              <a:rPr lang="zh-CN" altLang="en-US" b="1">
                <a:solidFill>
                  <a:srgbClr val="000000"/>
                </a:solidFill>
                <a:effectLst>
                  <a:outerShdw blurRad="38100" dist="38100" dir="2700000" algn="tl">
                    <a:srgbClr val="C0C0C0"/>
                  </a:outerShdw>
                </a:effectLst>
                <a:ea typeface="楷体_GB2312" pitchFamily="49" charset="-122"/>
              </a:rPr>
              <a:t>犹有所</a:t>
            </a:r>
            <a:r>
              <a:rPr lang="zh-CN" altLang="en-US" b="1">
                <a:solidFill>
                  <a:srgbClr val="FF0000"/>
                </a:solidFill>
                <a:effectLst>
                  <a:outerShdw blurRad="38100" dist="38100" dir="2700000" algn="tl">
                    <a:srgbClr val="C0C0C0"/>
                  </a:outerShdw>
                </a:effectLst>
                <a:ea typeface="楷体_GB2312" pitchFamily="49" charset="-122"/>
              </a:rPr>
              <a:t>待</a:t>
            </a:r>
            <a:r>
              <a:rPr lang="zh-CN" altLang="en-US" b="1">
                <a:solidFill>
                  <a:srgbClr val="000000"/>
                </a:solidFill>
                <a:effectLst>
                  <a:outerShdw blurRad="38100" dist="38100" dir="2700000" algn="tl">
                    <a:srgbClr val="C0C0C0"/>
                  </a:outerShdw>
                </a:effectLst>
                <a:ea typeface="楷体_GB2312" pitchFamily="49" charset="-122"/>
              </a:rPr>
              <a:t>者也</a:t>
            </a:r>
          </a:p>
        </p:txBody>
      </p:sp>
      <p:sp>
        <p:nvSpPr>
          <p:cNvPr id="82951" name="Text Box 7"/>
          <p:cNvSpPr txBox="1">
            <a:spLocks noChangeArrowheads="1"/>
          </p:cNvSpPr>
          <p:nvPr/>
        </p:nvSpPr>
        <p:spPr bwMode="auto">
          <a:xfrm>
            <a:off x="1847850" y="2859088"/>
            <a:ext cx="2211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a:solidFill>
                  <a:srgbClr val="800000"/>
                </a:solidFill>
                <a:effectLst>
                  <a:outerShdw blurRad="38100" dist="38100" dir="2700000" algn="tl">
                    <a:srgbClr val="C0C0C0"/>
                  </a:outerShdw>
                </a:effectLst>
                <a:ea typeface="隶书" panose="02010509060101010101" pitchFamily="49" charset="-122"/>
              </a:rPr>
              <a:t>解释词语</a:t>
            </a:r>
          </a:p>
        </p:txBody>
      </p:sp>
      <p:sp>
        <p:nvSpPr>
          <p:cNvPr id="82952" name="Rectangle 8"/>
          <p:cNvSpPr>
            <a:spLocks noChangeArrowheads="1"/>
          </p:cNvSpPr>
          <p:nvPr/>
        </p:nvSpPr>
        <p:spPr bwMode="auto">
          <a:xfrm>
            <a:off x="7464425" y="3644900"/>
            <a:ext cx="1157288"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沮丧</a:t>
            </a:r>
          </a:p>
        </p:txBody>
      </p:sp>
      <p:sp>
        <p:nvSpPr>
          <p:cNvPr id="82953" name="Rectangle 9"/>
          <p:cNvSpPr>
            <a:spLocks noChangeArrowheads="1"/>
          </p:cNvSpPr>
          <p:nvPr/>
        </p:nvSpPr>
        <p:spPr bwMode="auto">
          <a:xfrm>
            <a:off x="6672264" y="4221164"/>
            <a:ext cx="3095625"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拼命追求的样子</a:t>
            </a:r>
          </a:p>
        </p:txBody>
      </p:sp>
      <p:sp>
        <p:nvSpPr>
          <p:cNvPr id="82954" name="Rectangle 10"/>
          <p:cNvSpPr>
            <a:spLocks noChangeArrowheads="1"/>
          </p:cNvSpPr>
          <p:nvPr/>
        </p:nvSpPr>
        <p:spPr bwMode="auto">
          <a:xfrm>
            <a:off x="7464425" y="3141664"/>
            <a:ext cx="1157288"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a:solidFill>
                  <a:srgbClr val="333399"/>
                </a:solidFill>
                <a:effectLst>
                  <a:outerShdw blurRad="38100" dist="38100" dir="2700000" algn="tl">
                    <a:srgbClr val="C0C0C0"/>
                  </a:outerShdw>
                </a:effectLst>
                <a:latin typeface="Times New Roman" panose="02020603050405020304" pitchFamily="18" charset="0"/>
              </a:rPr>
              <a:t>勉励</a:t>
            </a:r>
          </a:p>
        </p:txBody>
      </p:sp>
      <p:sp>
        <p:nvSpPr>
          <p:cNvPr id="82955" name="Text Box 11"/>
          <p:cNvSpPr txBox="1">
            <a:spLocks noChangeArrowheads="1"/>
          </p:cNvSpPr>
          <p:nvPr/>
        </p:nvSpPr>
        <p:spPr bwMode="auto">
          <a:xfrm>
            <a:off x="1703389" y="5334000"/>
            <a:ext cx="3959225" cy="133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50000"/>
              </a:spcBef>
              <a:spcAft>
                <a:spcPct val="0"/>
              </a:spcAft>
              <a:defRPr/>
            </a:pPr>
            <a:r>
              <a:rPr lang="zh-CN" altLang="en-US" sz="3600" b="1">
                <a:solidFill>
                  <a:srgbClr val="800000"/>
                </a:solidFill>
                <a:effectLst>
                  <a:outerShdw blurRad="38100" dist="38100" dir="2700000" algn="tl">
                    <a:srgbClr val="C0C0C0"/>
                  </a:outerShdw>
                </a:effectLst>
                <a:ea typeface="隶书" panose="02010509060101010101" pitchFamily="49" charset="-122"/>
              </a:rPr>
              <a:t>翻译：</a:t>
            </a:r>
          </a:p>
          <a:p>
            <a:pPr fontAlgn="base">
              <a:lnSpc>
                <a:spcPct val="120000"/>
              </a:lnSpc>
              <a:spcBef>
                <a:spcPct val="0"/>
              </a:spcBef>
              <a:spcAft>
                <a:spcPct val="0"/>
              </a:spcAft>
              <a:defRPr/>
            </a:pPr>
            <a:r>
              <a:rPr lang="zh-CN" altLang="en-US" sz="3200" b="1">
                <a:solidFill>
                  <a:srgbClr val="009999"/>
                </a:solidFill>
                <a:effectLst>
                  <a:outerShdw blurRad="38100" dist="38100" dir="2700000" algn="tl">
                    <a:srgbClr val="C0C0C0"/>
                  </a:outerShdw>
                </a:effectLst>
              </a:rPr>
              <a:t>    </a:t>
            </a:r>
            <a:r>
              <a:rPr lang="zh-CN" altLang="en-US" sz="3200" b="1">
                <a:solidFill>
                  <a:srgbClr val="000000"/>
                </a:solidFill>
                <a:effectLst>
                  <a:outerShdw blurRad="38100" dist="38100" dir="2700000" algn="tl">
                    <a:srgbClr val="C0C0C0"/>
                  </a:outerShdw>
                </a:effectLst>
                <a:ea typeface="楷体_GB2312" pitchFamily="49" charset="-122"/>
              </a:rPr>
              <a:t>彼且</a:t>
            </a:r>
            <a:r>
              <a:rPr lang="zh-CN" altLang="en-US" sz="3200" b="1">
                <a:solidFill>
                  <a:srgbClr val="FF0000"/>
                </a:solidFill>
                <a:effectLst>
                  <a:outerShdw blurRad="38100" dist="38100" dir="2700000" algn="tl">
                    <a:srgbClr val="C0C0C0"/>
                  </a:outerShdw>
                </a:effectLst>
                <a:ea typeface="楷体_GB2312" pitchFamily="49" charset="-122"/>
              </a:rPr>
              <a:t>恶</a:t>
            </a:r>
            <a:r>
              <a:rPr lang="zh-CN" altLang="en-US" sz="3200" b="1">
                <a:solidFill>
                  <a:srgbClr val="000000"/>
                </a:solidFill>
                <a:effectLst>
                  <a:outerShdw blurRad="38100" dist="38100" dir="2700000" algn="tl">
                    <a:srgbClr val="C0C0C0"/>
                  </a:outerShdw>
                </a:effectLst>
                <a:ea typeface="楷体_GB2312" pitchFamily="49" charset="-122"/>
              </a:rPr>
              <a:t>乎</a:t>
            </a:r>
            <a:r>
              <a:rPr lang="zh-CN" altLang="en-US" sz="3200" b="1">
                <a:solidFill>
                  <a:srgbClr val="FF0000"/>
                </a:solidFill>
                <a:effectLst>
                  <a:outerShdw blurRad="38100" dist="38100" dir="2700000" algn="tl">
                    <a:srgbClr val="C0C0C0"/>
                  </a:outerShdw>
                </a:effectLst>
                <a:ea typeface="楷体_GB2312" pitchFamily="49" charset="-122"/>
              </a:rPr>
              <a:t>待</a:t>
            </a:r>
            <a:r>
              <a:rPr lang="zh-CN" altLang="en-US" sz="3200" b="1">
                <a:solidFill>
                  <a:srgbClr val="000000"/>
                </a:solidFill>
                <a:effectLst>
                  <a:outerShdw blurRad="38100" dist="38100" dir="2700000" algn="tl">
                    <a:srgbClr val="C0C0C0"/>
                  </a:outerShdw>
                </a:effectLst>
                <a:ea typeface="楷体_GB2312" pitchFamily="49" charset="-122"/>
              </a:rPr>
              <a:t>哉</a:t>
            </a:r>
            <a:r>
              <a:rPr lang="zh-CN" altLang="en-US" sz="3200" b="1">
                <a:solidFill>
                  <a:srgbClr val="000000"/>
                </a:solidFill>
                <a:effectLst>
                  <a:outerShdw blurRad="38100" dist="38100" dir="2700000" algn="tl">
                    <a:srgbClr val="C0C0C0"/>
                  </a:outerShdw>
                </a:effectLst>
                <a:latin typeface="楷体_GB2312" pitchFamily="49" charset="-122"/>
                <a:ea typeface="楷体_GB2312" pitchFamily="49" charset="-122"/>
              </a:rPr>
              <a:t>？</a:t>
            </a:r>
          </a:p>
        </p:txBody>
      </p:sp>
      <p:sp>
        <p:nvSpPr>
          <p:cNvPr id="82956" name="Text Box 12"/>
          <p:cNvSpPr txBox="1">
            <a:spLocks noChangeArrowheads="1"/>
          </p:cNvSpPr>
          <p:nvPr/>
        </p:nvSpPr>
        <p:spPr bwMode="auto">
          <a:xfrm>
            <a:off x="5743576" y="6019800"/>
            <a:ext cx="4322763" cy="604838"/>
          </a:xfrm>
          <a:prstGeom prst="rect">
            <a:avLst/>
          </a:prstGeom>
          <a:noFill/>
          <a:ln w="25400">
            <a:solidFill>
              <a:srgbClr val="CC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200" b="1">
                <a:solidFill>
                  <a:srgbClr val="333399"/>
                </a:solidFill>
                <a:effectLst>
                  <a:outerShdw blurRad="38100" dist="38100" dir="2700000" algn="tl">
                    <a:srgbClr val="C0C0C0"/>
                  </a:outerShdw>
                </a:effectLst>
              </a:rPr>
              <a:t>那将要凭借什么呢？</a:t>
            </a:r>
          </a:p>
        </p:txBody>
      </p:sp>
      <p:sp>
        <p:nvSpPr>
          <p:cNvPr id="82957" name="Text Box 13"/>
          <p:cNvSpPr txBox="1">
            <a:spLocks noChangeArrowheads="1"/>
          </p:cNvSpPr>
          <p:nvPr/>
        </p:nvSpPr>
        <p:spPr bwMode="auto">
          <a:xfrm>
            <a:off x="5375276" y="1554164"/>
            <a:ext cx="2625725"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有 </a:t>
            </a:r>
            <a:r>
              <a:rPr kumimoji="1" lang="zh-CN" altLang="en-US" b="1">
                <a:solidFill>
                  <a:srgbClr val="000000"/>
                </a:solidFill>
                <a:latin typeface="华文中宋" panose="02010600040101010101" pitchFamily="2" charset="-122"/>
                <a:ea typeface="华文中宋" panose="02010600040101010101" pitchFamily="2" charset="-122"/>
              </a:rPr>
              <a:t>通 </a:t>
            </a:r>
            <a:r>
              <a:rPr kumimoji="1" lang="zh-CN" altLang="en-US" b="1">
                <a:solidFill>
                  <a:srgbClr val="FF0000"/>
                </a:solidFill>
                <a:latin typeface="华文中宋" panose="02010600040101010101" pitchFamily="2" charset="-122"/>
                <a:ea typeface="华文中宋" panose="02010600040101010101" pitchFamily="2" charset="-122"/>
              </a:rPr>
              <a:t>又</a:t>
            </a:r>
          </a:p>
        </p:txBody>
      </p:sp>
      <p:sp>
        <p:nvSpPr>
          <p:cNvPr id="82958" name="Text Box 14"/>
          <p:cNvSpPr txBox="1">
            <a:spLocks noChangeArrowheads="1"/>
          </p:cNvSpPr>
          <p:nvPr/>
        </p:nvSpPr>
        <p:spPr bwMode="auto">
          <a:xfrm>
            <a:off x="5375276" y="2060575"/>
            <a:ext cx="3006725"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辩 </a:t>
            </a:r>
            <a:r>
              <a:rPr kumimoji="1" lang="zh-CN" altLang="en-US" b="1">
                <a:solidFill>
                  <a:srgbClr val="000000"/>
                </a:solidFill>
                <a:latin typeface="华文中宋" panose="02010600040101010101" pitchFamily="2" charset="-122"/>
                <a:ea typeface="华文中宋" panose="02010600040101010101" pitchFamily="2" charset="-122"/>
              </a:rPr>
              <a:t>通</a:t>
            </a:r>
            <a:r>
              <a:rPr kumimoji="1" lang="zh-CN" altLang="en-US" b="1">
                <a:solidFill>
                  <a:srgbClr val="FF0000"/>
                </a:solidFill>
                <a:latin typeface="华文中宋" panose="02010600040101010101" pitchFamily="2" charset="-122"/>
                <a:ea typeface="华文中宋" panose="02010600040101010101" pitchFamily="2" charset="-122"/>
              </a:rPr>
              <a:t> 变</a:t>
            </a:r>
          </a:p>
        </p:txBody>
      </p:sp>
      <p:sp>
        <p:nvSpPr>
          <p:cNvPr id="82959" name="Rectangle 15"/>
          <p:cNvSpPr>
            <a:spLocks noChangeArrowheads="1"/>
          </p:cNvSpPr>
          <p:nvPr/>
        </p:nvSpPr>
        <p:spPr bwMode="auto">
          <a:xfrm>
            <a:off x="6600826" y="4724400"/>
            <a:ext cx="3095625"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20000"/>
              </a:spcBef>
              <a:spcAft>
                <a:spcPct val="0"/>
              </a:spcAft>
              <a:buClr>
                <a:srgbClr val="009999"/>
              </a:buClr>
              <a:buSzPct val="70000"/>
              <a:buFont typeface="Wingdings" panose="05000000000000000000" pitchFamily="2" charset="2"/>
              <a:buNone/>
              <a:defRPr/>
            </a:pPr>
            <a:r>
              <a:rPr kumimoji="1" lang="zh-CN" altLang="en-US" sz="3200" b="1" dirty="0">
                <a:solidFill>
                  <a:srgbClr val="333399"/>
                </a:solidFill>
                <a:effectLst>
                  <a:outerShdw blurRad="38100" dist="38100" dir="2700000" algn="tl">
                    <a:srgbClr val="C0C0C0"/>
                  </a:outerShdw>
                </a:effectLst>
                <a:latin typeface="Times New Roman" panose="02020603050405020304" pitchFamily="18" charset="0"/>
              </a:rPr>
              <a:t>凭借</a:t>
            </a:r>
          </a:p>
        </p:txBody>
      </p:sp>
      <p:sp>
        <p:nvSpPr>
          <p:cNvPr id="82960" name="Text Box 16"/>
          <p:cNvSpPr txBox="1">
            <a:spLocks noChangeArrowheads="1"/>
          </p:cNvSpPr>
          <p:nvPr/>
        </p:nvSpPr>
        <p:spPr bwMode="auto">
          <a:xfrm>
            <a:off x="7891464" y="1557339"/>
            <a:ext cx="2776537"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华文中宋" panose="02010600040101010101" pitchFamily="2" charset="-122"/>
                <a:ea typeface="华文中宋" panose="02010600040101010101" pitchFamily="2" charset="-122"/>
              </a:rPr>
              <a:t>反 </a:t>
            </a:r>
            <a:r>
              <a:rPr kumimoji="1" lang="zh-CN" altLang="en-US" b="1">
                <a:solidFill>
                  <a:srgbClr val="000000"/>
                </a:solidFill>
                <a:latin typeface="华文中宋" panose="02010600040101010101" pitchFamily="2" charset="-122"/>
                <a:ea typeface="华文中宋" panose="02010600040101010101" pitchFamily="2" charset="-122"/>
              </a:rPr>
              <a:t>通 </a:t>
            </a:r>
            <a:r>
              <a:rPr kumimoji="1" lang="zh-CN" altLang="en-US" b="1">
                <a:solidFill>
                  <a:srgbClr val="FF0000"/>
                </a:solidFill>
                <a:latin typeface="华文中宋" panose="02010600040101010101" pitchFamily="2" charset="-122"/>
                <a:ea typeface="华文中宋" panose="02010600040101010101" pitchFamily="2" charset="-122"/>
              </a:rPr>
              <a:t>返</a:t>
            </a:r>
          </a:p>
        </p:txBody>
      </p:sp>
    </p:spTree>
    <p:extLst>
      <p:ext uri="{BB962C8B-B14F-4D97-AF65-F5344CB8AC3E}">
        <p14:creationId xmlns:p14="http://schemas.microsoft.com/office/powerpoint/2010/main" val="747911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2947"/>
                                        </p:tgtEl>
                                        <p:attrNameLst>
                                          <p:attrName>style.visibility</p:attrName>
                                        </p:attrNameLst>
                                      </p:cBhvr>
                                      <p:to>
                                        <p:strVal val="visible"/>
                                      </p:to>
                                    </p:set>
                                    <p:animEffect transition="in" filter="fade">
                                      <p:cBhvr>
                                        <p:cTn id="7" dur="2000"/>
                                        <p:tgtEl>
                                          <p:spTgt spid="829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2948"/>
                                        </p:tgtEl>
                                        <p:attrNameLst>
                                          <p:attrName>style.visibility</p:attrName>
                                        </p:attrNameLst>
                                      </p:cBhvr>
                                      <p:to>
                                        <p:strVal val="visible"/>
                                      </p:to>
                                    </p:set>
                                    <p:animEffect transition="in" filter="fade">
                                      <p:cBhvr>
                                        <p:cTn id="12" dur="2000"/>
                                        <p:tgtEl>
                                          <p:spTgt spid="8294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2957"/>
                                        </p:tgtEl>
                                        <p:attrNameLst>
                                          <p:attrName>style.visibility</p:attrName>
                                        </p:attrNameLst>
                                      </p:cBhvr>
                                      <p:to>
                                        <p:strVal val="visible"/>
                                      </p:to>
                                    </p:set>
                                    <p:animEffect transition="in" filter="fade">
                                      <p:cBhvr>
                                        <p:cTn id="17" dur="2000"/>
                                        <p:tgtEl>
                                          <p:spTgt spid="829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2960"/>
                                        </p:tgtEl>
                                        <p:attrNameLst>
                                          <p:attrName>style.visibility</p:attrName>
                                        </p:attrNameLst>
                                      </p:cBhvr>
                                      <p:to>
                                        <p:strVal val="visible"/>
                                      </p:to>
                                    </p:set>
                                    <p:animEffect transition="in" filter="fade">
                                      <p:cBhvr>
                                        <p:cTn id="22" dur="2000"/>
                                        <p:tgtEl>
                                          <p:spTgt spid="8296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2958"/>
                                        </p:tgtEl>
                                        <p:attrNameLst>
                                          <p:attrName>style.visibility</p:attrName>
                                        </p:attrNameLst>
                                      </p:cBhvr>
                                      <p:to>
                                        <p:strVal val="visible"/>
                                      </p:to>
                                    </p:set>
                                    <p:animEffect transition="in" filter="fade">
                                      <p:cBhvr>
                                        <p:cTn id="27" dur="2000"/>
                                        <p:tgtEl>
                                          <p:spTgt spid="8295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2954"/>
                                        </p:tgtEl>
                                        <p:attrNameLst>
                                          <p:attrName>style.visibility</p:attrName>
                                        </p:attrNameLst>
                                      </p:cBhvr>
                                      <p:to>
                                        <p:strVal val="visible"/>
                                      </p:to>
                                    </p:set>
                                    <p:animEffect transition="in" filter="fade">
                                      <p:cBhvr>
                                        <p:cTn id="32" dur="2000"/>
                                        <p:tgtEl>
                                          <p:spTgt spid="8295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2952"/>
                                        </p:tgtEl>
                                        <p:attrNameLst>
                                          <p:attrName>style.visibility</p:attrName>
                                        </p:attrNameLst>
                                      </p:cBhvr>
                                      <p:to>
                                        <p:strVal val="visible"/>
                                      </p:to>
                                    </p:set>
                                    <p:animEffect transition="in" filter="fade">
                                      <p:cBhvr>
                                        <p:cTn id="37" dur="2000"/>
                                        <p:tgtEl>
                                          <p:spTgt spid="8295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2953"/>
                                        </p:tgtEl>
                                        <p:attrNameLst>
                                          <p:attrName>style.visibility</p:attrName>
                                        </p:attrNameLst>
                                      </p:cBhvr>
                                      <p:to>
                                        <p:strVal val="visible"/>
                                      </p:to>
                                    </p:set>
                                    <p:animEffect transition="in" filter="fade">
                                      <p:cBhvr>
                                        <p:cTn id="42" dur="2000"/>
                                        <p:tgtEl>
                                          <p:spTgt spid="8295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2959"/>
                                        </p:tgtEl>
                                        <p:attrNameLst>
                                          <p:attrName>style.visibility</p:attrName>
                                        </p:attrNameLst>
                                      </p:cBhvr>
                                      <p:to>
                                        <p:strVal val="visible"/>
                                      </p:to>
                                    </p:set>
                                    <p:animEffect transition="in" filter="fade">
                                      <p:cBhvr>
                                        <p:cTn id="47" dur="2000"/>
                                        <p:tgtEl>
                                          <p:spTgt spid="82959"/>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82956"/>
                                        </p:tgtEl>
                                        <p:attrNameLst>
                                          <p:attrName>style.visibility</p:attrName>
                                        </p:attrNameLst>
                                      </p:cBhvr>
                                      <p:to>
                                        <p:strVal val="visible"/>
                                      </p:to>
                                    </p:set>
                                    <p:animEffect transition="in" filter="box(in)">
                                      <p:cBhvr>
                                        <p:cTn id="52" dur="500"/>
                                        <p:tgtEl>
                                          <p:spTgt spid="829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p:bldP spid="82948" grpId="0"/>
      <p:bldP spid="82952" grpId="0"/>
      <p:bldP spid="82953" grpId="0"/>
      <p:bldP spid="82954" grpId="0"/>
      <p:bldP spid="82956" grpId="0" animBg="1"/>
      <p:bldP spid="82957" grpId="0"/>
      <p:bldP spid="82958" grpId="0"/>
      <p:bldP spid="82959" grpId="0"/>
      <p:bldP spid="8296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矩形 1"/>
          <p:cNvSpPr>
            <a:spLocks noChangeArrowheads="1"/>
          </p:cNvSpPr>
          <p:nvPr/>
        </p:nvSpPr>
        <p:spPr bwMode="auto">
          <a:xfrm>
            <a:off x="561975" y="1325563"/>
            <a:ext cx="11368088"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4400">
                <a:solidFill>
                  <a:srgbClr val="FF0000"/>
                </a:solidFill>
              </a:rPr>
              <a:t>虽然，</a:t>
            </a:r>
            <a:r>
              <a:rPr lang="zh-CN" altLang="en-US" sz="4400"/>
              <a:t>犹未有数也。虽然这样。</a:t>
            </a:r>
            <a:endParaRPr lang="en-US" altLang="zh-CN" sz="4400"/>
          </a:p>
          <a:p>
            <a:pPr>
              <a:lnSpc>
                <a:spcPct val="100000"/>
              </a:lnSpc>
              <a:spcBef>
                <a:spcPct val="0"/>
              </a:spcBef>
              <a:buFontTx/>
              <a:buNone/>
            </a:pPr>
            <a:r>
              <a:rPr lang="zh-CN" altLang="en-US" sz="4400">
                <a:solidFill>
                  <a:srgbClr val="FF0000"/>
                </a:solidFill>
              </a:rPr>
              <a:t>众人</a:t>
            </a:r>
            <a:r>
              <a:rPr lang="zh-CN" altLang="en-US" sz="4400"/>
              <a:t>匹之。一般人。</a:t>
            </a:r>
            <a:endParaRPr lang="en-US" altLang="zh-CN" sz="4400"/>
          </a:p>
          <a:p>
            <a:pPr>
              <a:lnSpc>
                <a:spcPct val="100000"/>
              </a:lnSpc>
              <a:spcBef>
                <a:spcPct val="0"/>
              </a:spcBef>
              <a:buFontTx/>
              <a:buNone/>
            </a:pPr>
            <a:r>
              <a:rPr lang="zh-CN" altLang="en-US" sz="4400"/>
              <a:t>腹犹</a:t>
            </a:r>
            <a:r>
              <a:rPr lang="zh-CN" altLang="en-US" sz="4400">
                <a:solidFill>
                  <a:srgbClr val="FF0000"/>
                </a:solidFill>
              </a:rPr>
              <a:t>果然</a:t>
            </a:r>
            <a:r>
              <a:rPr lang="zh-CN" altLang="en-US" sz="4400"/>
              <a:t>。饱食之状。</a:t>
            </a:r>
            <a:endParaRPr lang="en-US" altLang="zh-CN" sz="4400"/>
          </a:p>
          <a:p>
            <a:pPr>
              <a:lnSpc>
                <a:spcPct val="100000"/>
              </a:lnSpc>
              <a:spcBef>
                <a:spcPct val="0"/>
              </a:spcBef>
              <a:buFontTx/>
              <a:buNone/>
            </a:pPr>
            <a:r>
              <a:rPr lang="zh-CN" altLang="en-US" sz="4400"/>
              <a:t>之二</a:t>
            </a:r>
            <a:r>
              <a:rPr lang="zh-CN" altLang="en-US" sz="4400">
                <a:solidFill>
                  <a:srgbClr val="FF0000"/>
                </a:solidFill>
              </a:rPr>
              <a:t>虫</a:t>
            </a:r>
            <a:r>
              <a:rPr lang="zh-CN" altLang="en-US" sz="4400"/>
              <a:t>又何知。 泛指动物。</a:t>
            </a:r>
            <a:endParaRPr lang="en-US" altLang="zh-CN" sz="4400"/>
          </a:p>
          <a:p>
            <a:pPr>
              <a:lnSpc>
                <a:spcPct val="100000"/>
              </a:lnSpc>
              <a:spcBef>
                <a:spcPct val="0"/>
              </a:spcBef>
              <a:buFontTx/>
              <a:buNone/>
            </a:pPr>
            <a:r>
              <a:rPr lang="zh-CN" altLang="en-US" sz="4400"/>
              <a:t>穷</a:t>
            </a:r>
            <a:r>
              <a:rPr lang="zh-CN" altLang="en-US" sz="4400">
                <a:solidFill>
                  <a:srgbClr val="FF0000"/>
                </a:solidFill>
              </a:rPr>
              <a:t>发</a:t>
            </a:r>
            <a:r>
              <a:rPr lang="zh-CN" altLang="en-US" sz="4400"/>
              <a:t>之北。毛，草木。</a:t>
            </a:r>
            <a:endParaRPr lang="en-US" altLang="zh-CN" sz="4400"/>
          </a:p>
          <a:p>
            <a:pPr>
              <a:lnSpc>
                <a:spcPct val="100000"/>
              </a:lnSpc>
              <a:spcBef>
                <a:spcPct val="0"/>
              </a:spcBef>
              <a:buFontTx/>
              <a:buNone/>
            </a:pPr>
            <a:r>
              <a:rPr lang="zh-CN" altLang="en-US" sz="4400">
                <a:solidFill>
                  <a:srgbClr val="FF0000"/>
                </a:solidFill>
              </a:rPr>
              <a:t>小年</a:t>
            </a:r>
            <a:r>
              <a:rPr lang="zh-CN" altLang="en-US" sz="4400"/>
              <a:t>不及</a:t>
            </a:r>
            <a:r>
              <a:rPr lang="zh-CN" altLang="en-US" sz="4400">
                <a:solidFill>
                  <a:srgbClr val="FF0000"/>
                </a:solidFill>
              </a:rPr>
              <a:t>大年</a:t>
            </a:r>
            <a:r>
              <a:rPr lang="zh-CN" altLang="en-US" sz="4400"/>
              <a:t>。寿命短、长的。</a:t>
            </a:r>
            <a:endParaRPr lang="en-US" altLang="zh-CN" sz="4400"/>
          </a:p>
          <a:p>
            <a:pPr>
              <a:lnSpc>
                <a:spcPct val="100000"/>
              </a:lnSpc>
              <a:spcBef>
                <a:spcPct val="0"/>
              </a:spcBef>
              <a:buFontTx/>
              <a:buNone/>
            </a:pPr>
            <a:endParaRPr lang="en-US" altLang="zh-CN" sz="3200"/>
          </a:p>
          <a:p>
            <a:pPr>
              <a:lnSpc>
                <a:spcPct val="100000"/>
              </a:lnSpc>
              <a:spcBef>
                <a:spcPct val="0"/>
              </a:spcBef>
              <a:buFontTx/>
              <a:buNone/>
            </a:pPr>
            <a:endParaRPr lang="zh-CN" altLang="en-US" sz="3200"/>
          </a:p>
        </p:txBody>
      </p:sp>
      <p:sp>
        <p:nvSpPr>
          <p:cNvPr id="8" name="Text Box 5"/>
          <p:cNvSpPr txBox="1">
            <a:spLocks noChangeArrowheads="1"/>
          </p:cNvSpPr>
          <p:nvPr/>
        </p:nvSpPr>
        <p:spPr bwMode="auto">
          <a:xfrm>
            <a:off x="886652" y="494347"/>
            <a:ext cx="2376487" cy="641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dirty="0" smtClean="0">
                <a:solidFill>
                  <a:srgbClr val="800000"/>
                </a:solidFill>
                <a:effectLst>
                  <a:outerShdw blurRad="38100" dist="38100" dir="2700000" algn="tl">
                    <a:srgbClr val="C0C0C0"/>
                  </a:outerShdw>
                </a:effectLst>
                <a:ea typeface="隶书" panose="02010509060101010101" pitchFamily="49" charset="-122"/>
              </a:rPr>
              <a:t>古今异义</a:t>
            </a:r>
            <a:endParaRPr lang="zh-CN" altLang="en-US" sz="3600" b="1" dirty="0">
              <a:solidFill>
                <a:srgbClr val="800000"/>
              </a:solidFill>
              <a:effectLst>
                <a:outerShdw blurRad="38100" dist="38100" dir="2700000" algn="tl">
                  <a:srgbClr val="C0C0C0"/>
                </a:outerShdw>
              </a:effectLst>
              <a:ea typeface="隶书" panose="02010509060101010101" pitchFamily="49" charset="-122"/>
            </a:endParaRPr>
          </a:p>
        </p:txBody>
      </p:sp>
    </p:spTree>
    <p:extLst>
      <p:ext uri="{BB962C8B-B14F-4D97-AF65-F5344CB8AC3E}">
        <p14:creationId xmlns:p14="http://schemas.microsoft.com/office/powerpoint/2010/main" val="5440309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矩形 1"/>
          <p:cNvSpPr>
            <a:spLocks noChangeArrowheads="1"/>
          </p:cNvSpPr>
          <p:nvPr/>
        </p:nvSpPr>
        <p:spPr bwMode="auto">
          <a:xfrm>
            <a:off x="561975" y="1325563"/>
            <a:ext cx="11368088" cy="446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3600"/>
              <a:t>莫之夭阏者</a:t>
            </a:r>
            <a:endParaRPr lang="en-US" altLang="zh-CN" sz="3600"/>
          </a:p>
          <a:p>
            <a:pPr>
              <a:lnSpc>
                <a:spcPct val="100000"/>
              </a:lnSpc>
              <a:spcBef>
                <a:spcPct val="0"/>
              </a:spcBef>
              <a:buFontTx/>
              <a:buNone/>
            </a:pPr>
            <a:r>
              <a:rPr lang="zh-CN" altLang="en-US" sz="3600"/>
              <a:t>之二虫又何知！</a:t>
            </a:r>
            <a:endParaRPr lang="en-US" altLang="zh-CN" sz="3600"/>
          </a:p>
          <a:p>
            <a:pPr>
              <a:lnSpc>
                <a:spcPct val="100000"/>
              </a:lnSpc>
              <a:spcBef>
                <a:spcPct val="0"/>
              </a:spcBef>
              <a:buFontTx/>
              <a:buNone/>
            </a:pPr>
            <a:r>
              <a:rPr lang="zh-CN" altLang="en-US" sz="3600"/>
              <a:t>奚以知其然也？</a:t>
            </a:r>
            <a:endParaRPr lang="en-US" altLang="zh-CN" sz="3600"/>
          </a:p>
          <a:p>
            <a:pPr>
              <a:lnSpc>
                <a:spcPct val="100000"/>
              </a:lnSpc>
              <a:spcBef>
                <a:spcPct val="0"/>
              </a:spcBef>
              <a:buFontTx/>
              <a:buNone/>
            </a:pPr>
            <a:r>
              <a:rPr lang="zh-CN" altLang="en-US" sz="3600"/>
              <a:t>彼且奚适也？</a:t>
            </a:r>
            <a:endParaRPr lang="en-US" altLang="zh-CN" sz="3600"/>
          </a:p>
          <a:p>
            <a:pPr>
              <a:lnSpc>
                <a:spcPct val="100000"/>
              </a:lnSpc>
              <a:spcBef>
                <a:spcPct val="0"/>
              </a:spcBef>
              <a:buFontTx/>
              <a:buNone/>
            </a:pPr>
            <a:r>
              <a:rPr lang="zh-CN" altLang="en-US" sz="3600"/>
              <a:t>彼且恶乎待哉？</a:t>
            </a:r>
            <a:endParaRPr lang="en-US" altLang="zh-CN" sz="3600"/>
          </a:p>
          <a:p>
            <a:pPr>
              <a:lnSpc>
                <a:spcPct val="100000"/>
              </a:lnSpc>
              <a:spcBef>
                <a:spcPct val="0"/>
              </a:spcBef>
              <a:buFontTx/>
              <a:buNone/>
            </a:pPr>
            <a:r>
              <a:rPr lang="zh-CN" altLang="en-US" sz="3600"/>
              <a:t>去以六月息者也</a:t>
            </a:r>
            <a:endParaRPr lang="en-US" altLang="zh-CN" sz="3600"/>
          </a:p>
          <a:p>
            <a:pPr>
              <a:lnSpc>
                <a:spcPct val="100000"/>
              </a:lnSpc>
              <a:spcBef>
                <a:spcPct val="0"/>
              </a:spcBef>
              <a:buFontTx/>
              <a:buNone/>
            </a:pPr>
            <a:r>
              <a:rPr lang="zh-CN" altLang="en-US" sz="3600"/>
              <a:t>覆杯水于坳堂之上</a:t>
            </a:r>
            <a:endParaRPr lang="en-US" altLang="zh-CN" sz="3600"/>
          </a:p>
          <a:p>
            <a:pPr>
              <a:lnSpc>
                <a:spcPct val="100000"/>
              </a:lnSpc>
              <a:spcBef>
                <a:spcPct val="0"/>
              </a:spcBef>
              <a:buFontTx/>
              <a:buNone/>
            </a:pPr>
            <a:endParaRPr lang="zh-CN" altLang="en-US" sz="3200"/>
          </a:p>
        </p:txBody>
      </p:sp>
      <p:sp>
        <p:nvSpPr>
          <p:cNvPr id="4" name="文本框 3"/>
          <p:cNvSpPr txBox="1">
            <a:spLocks noChangeArrowheads="1"/>
          </p:cNvSpPr>
          <p:nvPr/>
        </p:nvSpPr>
        <p:spPr bwMode="auto">
          <a:xfrm>
            <a:off x="4764088" y="1325563"/>
            <a:ext cx="701992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3600"/>
              <a:t>莫夭阏之  否定句中代词作宾语</a:t>
            </a:r>
            <a:endParaRPr lang="en-US" altLang="zh-CN" sz="3600"/>
          </a:p>
          <a:p>
            <a:pPr>
              <a:lnSpc>
                <a:spcPct val="100000"/>
              </a:lnSpc>
              <a:spcBef>
                <a:spcPct val="0"/>
              </a:spcBef>
              <a:buFontTx/>
              <a:buNone/>
            </a:pPr>
            <a:r>
              <a:rPr lang="zh-CN" altLang="en-US" sz="3600"/>
              <a:t>之二虫又知何？疑问代词作宾语</a:t>
            </a:r>
            <a:endParaRPr lang="en-US" altLang="zh-CN" sz="3600"/>
          </a:p>
          <a:p>
            <a:pPr>
              <a:lnSpc>
                <a:spcPct val="100000"/>
              </a:lnSpc>
              <a:spcBef>
                <a:spcPct val="0"/>
              </a:spcBef>
              <a:buFontTx/>
              <a:buNone/>
            </a:pPr>
            <a:r>
              <a:rPr lang="zh-CN" altLang="en-US" sz="3600"/>
              <a:t>以奚知其然也？介宾结构</a:t>
            </a:r>
            <a:endParaRPr lang="en-US" altLang="zh-CN" sz="3600"/>
          </a:p>
          <a:p>
            <a:pPr>
              <a:lnSpc>
                <a:spcPct val="100000"/>
              </a:lnSpc>
              <a:spcBef>
                <a:spcPct val="0"/>
              </a:spcBef>
              <a:buFontTx/>
              <a:buNone/>
            </a:pPr>
            <a:r>
              <a:rPr lang="zh-CN" altLang="en-US" sz="3600"/>
              <a:t>彼且适奚也？ 疑问代词作宾语</a:t>
            </a:r>
            <a:endParaRPr lang="en-US" altLang="zh-CN" sz="3600"/>
          </a:p>
          <a:p>
            <a:pPr>
              <a:lnSpc>
                <a:spcPct val="100000"/>
              </a:lnSpc>
              <a:spcBef>
                <a:spcPct val="0"/>
              </a:spcBef>
              <a:buFontTx/>
              <a:buNone/>
            </a:pPr>
            <a:r>
              <a:rPr lang="zh-CN" altLang="en-US" sz="3600"/>
              <a:t>彼且待恶哉？  疑问代词作宾语</a:t>
            </a:r>
            <a:endParaRPr lang="en-US" altLang="zh-CN" sz="3600"/>
          </a:p>
          <a:p>
            <a:pPr>
              <a:lnSpc>
                <a:spcPct val="100000"/>
              </a:lnSpc>
              <a:spcBef>
                <a:spcPct val="0"/>
              </a:spcBef>
              <a:buFontTx/>
              <a:buNone/>
            </a:pPr>
            <a:r>
              <a:rPr lang="zh-CN" altLang="en-US" sz="3600"/>
              <a:t>以六月息者去</a:t>
            </a:r>
            <a:endParaRPr lang="en-US" altLang="zh-CN" sz="3600"/>
          </a:p>
          <a:p>
            <a:pPr>
              <a:lnSpc>
                <a:spcPct val="100000"/>
              </a:lnSpc>
              <a:spcBef>
                <a:spcPct val="0"/>
              </a:spcBef>
              <a:buFontTx/>
              <a:buNone/>
            </a:pPr>
            <a:r>
              <a:rPr lang="zh-CN" altLang="en-US" sz="3600"/>
              <a:t>于坳堂之上覆杯水</a:t>
            </a:r>
            <a:endParaRPr lang="en-US" altLang="zh-CN" sz="3600"/>
          </a:p>
        </p:txBody>
      </p:sp>
      <mc:AlternateContent xmlns:mc="http://schemas.openxmlformats.org/markup-compatibility/2006" xmlns:p14="http://schemas.microsoft.com/office/powerpoint/2010/main">
        <mc:Choice Requires="p14">
          <p:contentPart p14:bwMode="auto" r:id="rId2">
            <p14:nvContentPartPr>
              <p14:cNvPr id="2" name="墨迹 1"/>
              <p14:cNvContentPartPr/>
              <p14:nvPr/>
            </p14:nvContentPartPr>
            <p14:xfrm>
              <a:off x="1102680" y="1248840"/>
              <a:ext cx="1706400" cy="708120"/>
            </p14:xfrm>
          </p:contentPart>
        </mc:Choice>
        <mc:Fallback xmlns="">
          <p:pic>
            <p:nvPicPr>
              <p:cNvPr id="2" name="墨迹 1"/>
              <p:cNvPicPr/>
              <p:nvPr/>
            </p:nvPicPr>
            <p:blipFill>
              <a:blip r:embed="rId5"/>
              <a:stretch>
                <a:fillRect/>
              </a:stretch>
            </p:blipFill>
            <p:spPr>
              <a:xfrm>
                <a:off x="1086840" y="1185480"/>
                <a:ext cx="1738080" cy="834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 name="墨迹 2"/>
              <p14:cNvContentPartPr/>
              <p14:nvPr/>
            </p14:nvContentPartPr>
            <p14:xfrm>
              <a:off x="2580120" y="1893960"/>
              <a:ext cx="957240" cy="520920"/>
            </p14:xfrm>
          </p:contentPart>
        </mc:Choice>
        <mc:Fallback xmlns="">
          <p:pic>
            <p:nvPicPr>
              <p:cNvPr id="3" name="墨迹 2"/>
              <p:cNvPicPr/>
              <p:nvPr/>
            </p:nvPicPr>
            <p:blipFill>
              <a:blip r:embed="rId7"/>
              <a:stretch>
                <a:fillRect/>
              </a:stretch>
            </p:blipFill>
            <p:spPr>
              <a:xfrm>
                <a:off x="2564280" y="1830600"/>
                <a:ext cx="988920" cy="64764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 name="墨迹 4"/>
              <p14:cNvContentPartPr/>
              <p14:nvPr/>
            </p14:nvContentPartPr>
            <p14:xfrm>
              <a:off x="603360" y="2455920"/>
              <a:ext cx="957600" cy="447840"/>
            </p14:xfrm>
          </p:contentPart>
        </mc:Choice>
        <mc:Fallback xmlns="">
          <p:pic>
            <p:nvPicPr>
              <p:cNvPr id="5" name="墨迹 4"/>
              <p:cNvPicPr/>
              <p:nvPr/>
            </p:nvPicPr>
            <p:blipFill>
              <a:blip r:embed="rId9"/>
              <a:stretch>
                <a:fillRect/>
              </a:stretch>
            </p:blipFill>
            <p:spPr>
              <a:xfrm>
                <a:off x="587520" y="2392560"/>
                <a:ext cx="989280" cy="5749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6" name="墨迹 5"/>
              <p14:cNvContentPartPr/>
              <p14:nvPr/>
            </p14:nvContentPartPr>
            <p14:xfrm>
              <a:off x="1602000" y="3049200"/>
              <a:ext cx="968040" cy="416520"/>
            </p14:xfrm>
          </p:contentPart>
        </mc:Choice>
        <mc:Fallback xmlns="">
          <p:pic>
            <p:nvPicPr>
              <p:cNvPr id="6" name="墨迹 5"/>
              <p:cNvPicPr/>
              <p:nvPr/>
            </p:nvPicPr>
            <p:blipFill>
              <a:blip r:embed="rId11"/>
              <a:stretch>
                <a:fillRect/>
              </a:stretch>
            </p:blipFill>
            <p:spPr>
              <a:xfrm>
                <a:off x="1586160" y="2985840"/>
                <a:ext cx="999720" cy="543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7" name="墨迹 6"/>
              <p14:cNvContentPartPr/>
              <p14:nvPr/>
            </p14:nvContentPartPr>
            <p14:xfrm>
              <a:off x="1581480" y="3621600"/>
              <a:ext cx="707760" cy="479160"/>
            </p14:xfrm>
          </p:contentPart>
        </mc:Choice>
        <mc:Fallback xmlns="">
          <p:pic>
            <p:nvPicPr>
              <p:cNvPr id="7" name="墨迹 6"/>
              <p:cNvPicPr/>
              <p:nvPr/>
            </p:nvPicPr>
            <p:blipFill>
              <a:blip r:embed="rId13"/>
              <a:stretch>
                <a:fillRect/>
              </a:stretch>
            </p:blipFill>
            <p:spPr>
              <a:xfrm>
                <a:off x="1565280" y="3558240"/>
                <a:ext cx="739800" cy="6058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8" name="墨迹 7"/>
              <p14:cNvContentPartPr/>
              <p14:nvPr/>
            </p14:nvContentPartPr>
            <p14:xfrm>
              <a:off x="1726920" y="3548880"/>
              <a:ext cx="1415160" cy="583200"/>
            </p14:xfrm>
          </p:contentPart>
        </mc:Choice>
        <mc:Fallback xmlns="">
          <p:pic>
            <p:nvPicPr>
              <p:cNvPr id="8" name="墨迹 7"/>
              <p:cNvPicPr/>
              <p:nvPr/>
            </p:nvPicPr>
            <p:blipFill>
              <a:blip r:embed="rId15"/>
              <a:stretch>
                <a:fillRect/>
              </a:stretch>
            </p:blipFill>
            <p:spPr>
              <a:xfrm>
                <a:off x="1711080" y="3485160"/>
                <a:ext cx="1446840" cy="71028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9" name="墨迹 8"/>
              <p14:cNvContentPartPr/>
              <p14:nvPr/>
            </p14:nvContentPartPr>
            <p14:xfrm>
              <a:off x="634680" y="4183560"/>
              <a:ext cx="2455560" cy="416520"/>
            </p14:xfrm>
          </p:contentPart>
        </mc:Choice>
        <mc:Fallback xmlns="">
          <p:pic>
            <p:nvPicPr>
              <p:cNvPr id="9" name="墨迹 8"/>
              <p:cNvPicPr/>
              <p:nvPr/>
            </p:nvPicPr>
            <p:blipFill>
              <a:blip r:embed="rId17"/>
              <a:stretch>
                <a:fillRect/>
              </a:stretch>
            </p:blipFill>
            <p:spPr>
              <a:xfrm>
                <a:off x="618840" y="4120200"/>
                <a:ext cx="2487240" cy="5436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0" name="墨迹 9"/>
              <p14:cNvContentPartPr/>
              <p14:nvPr/>
            </p14:nvContentPartPr>
            <p14:xfrm>
              <a:off x="530640" y="4776840"/>
              <a:ext cx="3807720" cy="479160"/>
            </p14:xfrm>
          </p:contentPart>
        </mc:Choice>
        <mc:Fallback xmlns="">
          <p:pic>
            <p:nvPicPr>
              <p:cNvPr id="10" name="墨迹 9"/>
              <p:cNvPicPr/>
              <p:nvPr/>
            </p:nvPicPr>
            <p:blipFill>
              <a:blip r:embed="rId19"/>
              <a:stretch>
                <a:fillRect/>
              </a:stretch>
            </p:blipFill>
            <p:spPr>
              <a:xfrm>
                <a:off x="514800" y="4713120"/>
                <a:ext cx="3839400" cy="606240"/>
              </a:xfrm>
              <a:prstGeom prst="rect">
                <a:avLst/>
              </a:prstGeom>
            </p:spPr>
          </p:pic>
        </mc:Fallback>
      </mc:AlternateContent>
      <p:sp>
        <p:nvSpPr>
          <p:cNvPr id="16" name="Text Box 5"/>
          <p:cNvSpPr txBox="1">
            <a:spLocks noChangeArrowheads="1"/>
          </p:cNvSpPr>
          <p:nvPr/>
        </p:nvSpPr>
        <p:spPr bwMode="auto">
          <a:xfrm>
            <a:off x="886652" y="494347"/>
            <a:ext cx="2376487" cy="641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defRPr/>
            </a:pPr>
            <a:r>
              <a:rPr lang="zh-CN" altLang="en-US" sz="3600" b="1" dirty="0" smtClean="0">
                <a:solidFill>
                  <a:srgbClr val="800000"/>
                </a:solidFill>
                <a:effectLst>
                  <a:outerShdw blurRad="38100" dist="38100" dir="2700000" algn="tl">
                    <a:srgbClr val="C0C0C0"/>
                  </a:outerShdw>
                </a:effectLst>
                <a:ea typeface="隶书" panose="02010509060101010101" pitchFamily="49" charset="-122"/>
              </a:rPr>
              <a:t>特殊句式</a:t>
            </a:r>
            <a:endParaRPr lang="zh-CN" altLang="en-US" sz="3600" b="1" dirty="0">
              <a:solidFill>
                <a:srgbClr val="800000"/>
              </a:solidFill>
              <a:effectLst>
                <a:outerShdw blurRad="38100" dist="38100" dir="2700000" algn="tl">
                  <a:srgbClr val="C0C0C0"/>
                </a:outerShdw>
              </a:effectLst>
              <a:ea typeface="隶书" panose="02010509060101010101" pitchFamily="49" charset="-122"/>
            </a:endParaRPr>
          </a:p>
        </p:txBody>
      </p:sp>
    </p:spTree>
    <p:extLst>
      <p:ext uri="{BB962C8B-B14F-4D97-AF65-F5344CB8AC3E}">
        <p14:creationId xmlns:p14="http://schemas.microsoft.com/office/powerpoint/2010/main" val="32472384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5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2_麦田夕照">
  <a:themeElements>
    <a:clrScheme name="麦田夕照 11">
      <a:dk1>
        <a:srgbClr val="1C1C1C"/>
      </a:dk1>
      <a:lt1>
        <a:srgbClr val="523E26"/>
      </a:lt1>
      <a:dk2>
        <a:srgbClr val="654A1D"/>
      </a:dk2>
      <a:lt2>
        <a:srgbClr val="2D2015"/>
      </a:lt2>
      <a:accent1>
        <a:srgbClr val="B1A59D"/>
      </a:accent1>
      <a:accent2>
        <a:srgbClr val="8F5F2F"/>
      </a:accent2>
      <a:accent3>
        <a:srgbClr val="B3AFAC"/>
      </a:accent3>
      <a:accent4>
        <a:srgbClr val="161616"/>
      </a:accent4>
      <a:accent5>
        <a:srgbClr val="D5CFCC"/>
      </a:accent5>
      <a:accent6>
        <a:srgbClr val="81552A"/>
      </a:accent6>
      <a:hlink>
        <a:srgbClr val="F4D700"/>
      </a:hlink>
      <a:folHlink>
        <a:srgbClr val="E7EBEB"/>
      </a:folHlink>
    </a:clrScheme>
    <a:fontScheme name="麦田夕照">
      <a:majorFont>
        <a:latin typeface="Tahoma"/>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800" b="0" i="0" u="sng" strike="noStrike" cap="none" normalizeH="0" baseline="0" smtClean="0">
            <a:ln>
              <a:noFill/>
            </a:ln>
            <a:solidFill>
              <a:schemeClr val="tx1"/>
            </a:solidFill>
            <a:effectLst/>
            <a:latin typeface="Arial" panose="020B0604020202020204" pitchFamily="34" charset="0"/>
            <a:ea typeface="华文中宋" panose="0201060004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800" b="0" i="0" u="sng" strike="noStrike" cap="none" normalizeH="0" baseline="0" smtClean="0">
            <a:ln>
              <a:noFill/>
            </a:ln>
            <a:solidFill>
              <a:schemeClr val="tx1"/>
            </a:solidFill>
            <a:effectLst/>
            <a:latin typeface="Arial" panose="020B0604020202020204" pitchFamily="34" charset="0"/>
            <a:ea typeface="华文中宋" panose="02010600040101010101" pitchFamily="2" charset="-122"/>
          </a:defRPr>
        </a:defPPr>
      </a:lstStyle>
    </a:lnDef>
  </a:objectDefaults>
  <a:extraClrSchemeLst>
    <a:extraClrScheme>
      <a:clrScheme name="麦田夕照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麦田夕照 2">
        <a:dk1>
          <a:srgbClr val="000000"/>
        </a:dk1>
        <a:lt1>
          <a:srgbClr val="FFFFD9"/>
        </a:lt1>
        <a:dk2>
          <a:srgbClr val="000000"/>
        </a:dk2>
        <a:lt2>
          <a:srgbClr val="777777"/>
        </a:lt2>
        <a:accent1>
          <a:srgbClr val="FFFFF7"/>
        </a:accent1>
        <a:accent2>
          <a:srgbClr val="CC9900"/>
        </a:accent2>
        <a:accent3>
          <a:srgbClr val="FFFFE9"/>
        </a:accent3>
        <a:accent4>
          <a:srgbClr val="000000"/>
        </a:accent4>
        <a:accent5>
          <a:srgbClr val="FFFFFA"/>
        </a:accent5>
        <a:accent6>
          <a:srgbClr val="B98A00"/>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麦田夕照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969696"/>
        </a:folHlink>
      </a:clrScheme>
      <a:clrMap bg1="lt1" tx1="dk1" bg2="lt2" tx2="dk2" accent1="accent1" accent2="accent2" accent3="accent3" accent4="accent4" accent5="accent5" accent6="accent6" hlink="hlink" folHlink="folHlink"/>
    </a:extraClrScheme>
    <a:extraClrScheme>
      <a:clrScheme name="麦田夕照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C5B303"/>
        </a:folHlink>
      </a:clrScheme>
      <a:clrMap bg1="lt1" tx1="dk1" bg2="lt2" tx2="dk2" accent1="accent1" accent2="accent2" accent3="accent3" accent4="accent4" accent5="accent5" accent6="accent6" hlink="hlink" folHlink="folHlink"/>
    </a:extraClrScheme>
    <a:extraClrScheme>
      <a:clrScheme name="麦田夕照 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CC9900"/>
        </a:folHlink>
      </a:clrScheme>
      <a:clrMap bg1="lt1" tx1="dk1" bg2="lt2" tx2="dk2" accent1="accent1" accent2="accent2" accent3="accent3" accent4="accent4" accent5="accent5" accent6="accent6" hlink="hlink" folHlink="folHlink"/>
    </a:extraClrScheme>
    <a:extraClrScheme>
      <a:clrScheme name="麦田夕照 6">
        <a:dk1>
          <a:srgbClr val="000000"/>
        </a:dk1>
        <a:lt1>
          <a:srgbClr val="FFFFFF"/>
        </a:lt1>
        <a:dk2>
          <a:srgbClr val="000000"/>
        </a:dk2>
        <a:lt2>
          <a:srgbClr val="808080"/>
        </a:lt2>
        <a:accent1>
          <a:srgbClr val="FFCC66"/>
        </a:accent1>
        <a:accent2>
          <a:srgbClr val="EAEAEA"/>
        </a:accent2>
        <a:accent3>
          <a:srgbClr val="FFFFFF"/>
        </a:accent3>
        <a:accent4>
          <a:srgbClr val="000000"/>
        </a:accent4>
        <a:accent5>
          <a:srgbClr val="FFE2B8"/>
        </a:accent5>
        <a:accent6>
          <a:srgbClr val="D4D4D4"/>
        </a:accent6>
        <a:hlink>
          <a:srgbClr val="CC6600"/>
        </a:hlink>
        <a:folHlink>
          <a:srgbClr val="993300"/>
        </a:folHlink>
      </a:clrScheme>
      <a:clrMap bg1="lt1" tx1="dk1" bg2="lt2" tx2="dk2" accent1="accent1" accent2="accent2" accent3="accent3" accent4="accent4" accent5="accent5" accent6="accent6" hlink="hlink" folHlink="folHlink"/>
    </a:extraClrScheme>
    <a:extraClrScheme>
      <a:clrScheme name="麦田夕照 7">
        <a:dk1>
          <a:srgbClr val="003366"/>
        </a:dk1>
        <a:lt1>
          <a:srgbClr val="361B00"/>
        </a:lt1>
        <a:dk2>
          <a:srgbClr val="000099"/>
        </a:dk2>
        <a:lt2>
          <a:srgbClr val="333333"/>
        </a:lt2>
        <a:accent1>
          <a:srgbClr val="3366CC"/>
        </a:accent1>
        <a:accent2>
          <a:srgbClr val="F09A00"/>
        </a:accent2>
        <a:accent3>
          <a:srgbClr val="AAAACA"/>
        </a:accent3>
        <a:accent4>
          <a:srgbClr val="2D1500"/>
        </a:accent4>
        <a:accent5>
          <a:srgbClr val="ADB8E2"/>
        </a:accent5>
        <a:accent6>
          <a:srgbClr val="D98B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麦田夕照 8">
        <a:dk1>
          <a:srgbClr val="777777"/>
        </a:dk1>
        <a:lt1>
          <a:srgbClr val="926C00"/>
        </a:lt1>
        <a:dk2>
          <a:srgbClr val="686B5D"/>
        </a:dk2>
        <a:lt2>
          <a:srgbClr val="4D4D4D"/>
        </a:lt2>
        <a:accent1>
          <a:srgbClr val="B2B2B2"/>
        </a:accent1>
        <a:accent2>
          <a:srgbClr val="809EA8"/>
        </a:accent2>
        <a:accent3>
          <a:srgbClr val="B9BAB6"/>
        </a:accent3>
        <a:accent4>
          <a:srgbClr val="7C5B00"/>
        </a:accent4>
        <a:accent5>
          <a:srgbClr val="D5D5D5"/>
        </a:accent5>
        <a:accent6>
          <a:srgbClr val="738F98"/>
        </a:accent6>
        <a:hlink>
          <a:srgbClr val="FFCC66"/>
        </a:hlink>
        <a:folHlink>
          <a:srgbClr val="F7F3E7"/>
        </a:folHlink>
      </a:clrScheme>
      <a:clrMap bg1="dk2" tx1="lt1" bg2="dk1" tx2="lt2" accent1="accent1" accent2="accent2" accent3="accent3" accent4="accent4" accent5="accent5" accent6="accent6" hlink="hlink" folHlink="folHlink"/>
    </a:extraClrScheme>
    <a:extraClrScheme>
      <a:clrScheme name="麦田夕照 9">
        <a:dk1>
          <a:srgbClr val="005A58"/>
        </a:dk1>
        <a:lt1>
          <a:srgbClr val="CC9900"/>
        </a:lt1>
        <a:dk2>
          <a:srgbClr val="008080"/>
        </a:dk2>
        <a:lt2>
          <a:srgbClr val="006666"/>
        </a:lt2>
        <a:accent1>
          <a:srgbClr val="006462"/>
        </a:accent1>
        <a:accent2>
          <a:srgbClr val="6D6FC7"/>
        </a:accent2>
        <a:accent3>
          <a:srgbClr val="AAC0C0"/>
        </a:accent3>
        <a:accent4>
          <a:srgbClr val="AE8200"/>
        </a:accent4>
        <a:accent5>
          <a:srgbClr val="AAB8B7"/>
        </a:accent5>
        <a:accent6>
          <a:srgbClr val="6264B4"/>
        </a:accent6>
        <a:hlink>
          <a:srgbClr val="FFC41F"/>
        </a:hlink>
        <a:folHlink>
          <a:srgbClr val="FFFFCC"/>
        </a:folHlink>
      </a:clrScheme>
      <a:clrMap bg1="dk2" tx1="lt1" bg2="dk1" tx2="lt2" accent1="accent1" accent2="accent2" accent3="accent3" accent4="accent4" accent5="accent5" accent6="accent6" hlink="hlink" folHlink="folHlink"/>
    </a:extraClrScheme>
    <a:extraClrScheme>
      <a:clrScheme name="麦田夕照 10">
        <a:dk1>
          <a:srgbClr val="111111"/>
        </a:dk1>
        <a:lt1>
          <a:srgbClr val="800000"/>
        </a:lt1>
        <a:dk2>
          <a:srgbClr val="663300"/>
        </a:dk2>
        <a:lt2>
          <a:srgbClr val="5C1F00"/>
        </a:lt2>
        <a:accent1>
          <a:srgbClr val="CC3300"/>
        </a:accent1>
        <a:accent2>
          <a:srgbClr val="BE7960"/>
        </a:accent2>
        <a:accent3>
          <a:srgbClr val="C0AAAA"/>
        </a:accent3>
        <a:accent4>
          <a:srgbClr val="0D0D0D"/>
        </a:accent4>
        <a:accent5>
          <a:srgbClr val="E2ADAA"/>
        </a:accent5>
        <a:accent6>
          <a:srgbClr val="AC6D56"/>
        </a:accent6>
        <a:hlink>
          <a:srgbClr val="FFCC66"/>
        </a:hlink>
        <a:folHlink>
          <a:srgbClr val="D3A219"/>
        </a:folHlink>
      </a:clrScheme>
      <a:clrMap bg1="lt1" tx1="dk1" bg2="lt2" tx2="dk2" accent1="accent1" accent2="accent2" accent3="accent3" accent4="accent4" accent5="accent5" accent6="accent6" hlink="hlink" folHlink="folHlink"/>
    </a:extraClrScheme>
    <a:extraClrScheme>
      <a:clrScheme name="麦田夕照 11">
        <a:dk1>
          <a:srgbClr val="1C1C1C"/>
        </a:dk1>
        <a:lt1>
          <a:srgbClr val="523E26"/>
        </a:lt1>
        <a:dk2>
          <a:srgbClr val="654A1D"/>
        </a:dk2>
        <a:lt2>
          <a:srgbClr val="2D2015"/>
        </a:lt2>
        <a:accent1>
          <a:srgbClr val="B1A59D"/>
        </a:accent1>
        <a:accent2>
          <a:srgbClr val="8F5F2F"/>
        </a:accent2>
        <a:accent3>
          <a:srgbClr val="B3AFAC"/>
        </a:accent3>
        <a:accent4>
          <a:srgbClr val="161616"/>
        </a:accent4>
        <a:accent5>
          <a:srgbClr val="D5CFCC"/>
        </a:accent5>
        <a:accent6>
          <a:srgbClr val="81552A"/>
        </a:accent6>
        <a:hlink>
          <a:srgbClr val="F4D700"/>
        </a:hlink>
        <a:folHlink>
          <a:srgbClr val="E7EBEB"/>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1030</TotalTime>
  <Words>2749</Words>
  <Application>Microsoft Office PowerPoint</Application>
  <PresentationFormat>宽屏</PresentationFormat>
  <Paragraphs>192</Paragraphs>
  <Slides>24</Slides>
  <Notes>6</Notes>
  <HiddenSlides>4</HiddenSlides>
  <MMClips>0</MMClips>
  <ScaleCrop>false</ScaleCrop>
  <HeadingPairs>
    <vt:vector size="6" baseType="variant">
      <vt:variant>
        <vt:lpstr>已用的字体</vt:lpstr>
      </vt:variant>
      <vt:variant>
        <vt:i4>16</vt:i4>
      </vt:variant>
      <vt:variant>
        <vt:lpstr>主题</vt:lpstr>
      </vt:variant>
      <vt:variant>
        <vt:i4>11</vt:i4>
      </vt:variant>
      <vt:variant>
        <vt:lpstr>幻灯片标题</vt:lpstr>
      </vt:variant>
      <vt:variant>
        <vt:i4>24</vt:i4>
      </vt:variant>
    </vt:vector>
  </HeadingPairs>
  <TitlesOfParts>
    <vt:vector size="51" baseType="lpstr">
      <vt:lpstr>方正隶变简体</vt:lpstr>
      <vt:lpstr>仿宋</vt:lpstr>
      <vt:lpstr>黑体</vt:lpstr>
      <vt:lpstr>华文新魏</vt:lpstr>
      <vt:lpstr>华文中宋</vt:lpstr>
      <vt:lpstr>楷体_GB2312</vt:lpstr>
      <vt:lpstr>隶书</vt:lpstr>
      <vt:lpstr>宋体</vt:lpstr>
      <vt:lpstr>幼圆</vt:lpstr>
      <vt:lpstr>Arial</vt:lpstr>
      <vt:lpstr>Calibri</vt:lpstr>
      <vt:lpstr>Calibri Light</vt:lpstr>
      <vt:lpstr>Comic Sans MS</vt:lpstr>
      <vt:lpstr>Tahoma</vt:lpstr>
      <vt:lpstr>Times New Roman</vt:lpstr>
      <vt:lpstr>Wingdings</vt:lpstr>
      <vt:lpstr>Office 主题</vt:lpstr>
      <vt:lpstr>1_默认设计模板</vt:lpstr>
      <vt:lpstr>3_默认设计模板</vt:lpstr>
      <vt:lpstr>1_Office 主题</vt:lpstr>
      <vt:lpstr>2_Office 主题</vt:lpstr>
      <vt:lpstr>3_Office 主题</vt:lpstr>
      <vt:lpstr>4_Office 主题</vt:lpstr>
      <vt:lpstr>5_Office 主题</vt:lpstr>
      <vt:lpstr>6_Office 主题</vt:lpstr>
      <vt:lpstr>2_麦田夕照</vt:lpstr>
      <vt:lpstr>7_Office 主题</vt:lpstr>
      <vt:lpstr>PowerPoint 演示文稿</vt:lpstr>
      <vt:lpstr>PowerPoint 演示文稿</vt:lpstr>
      <vt:lpstr>PowerPoint 演示文稿</vt:lpstr>
      <vt:lpstr>掌握重点文言字词、语句。</vt:lpstr>
      <vt:lpstr>PowerPoint 演示文稿</vt:lpstr>
      <vt:lpstr>PowerPoint 演示文稿</vt:lpstr>
      <vt:lpstr>PowerPoint 演示文稿</vt:lpstr>
      <vt:lpstr>PowerPoint 演示文稿</vt:lpstr>
      <vt:lpstr>PowerPoint 演示文稿</vt:lpstr>
      <vt:lpstr>PowerPoint 演示文稿</vt:lpstr>
      <vt:lpstr>庄子的逸事与思想</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jmu8nnnnnnnnnnnnnnnnnnnnnnnnnnnnnnnnnnnnnnn</dc:title>
  <dc:creator>MT</dc:creator>
  <cp:lastModifiedBy>MT</cp:lastModifiedBy>
  <cp:revision>67</cp:revision>
  <dcterms:created xsi:type="dcterms:W3CDTF">2019-12-18T11:45:47Z</dcterms:created>
  <dcterms:modified xsi:type="dcterms:W3CDTF">2020-01-14T15:44:10Z</dcterms:modified>
</cp:coreProperties>
</file>