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2" r:id="rId2"/>
    <p:sldId id="331" r:id="rId3"/>
    <p:sldId id="259" r:id="rId4"/>
    <p:sldId id="350" r:id="rId5"/>
    <p:sldId id="307" r:id="rId6"/>
    <p:sldId id="257" r:id="rId7"/>
    <p:sldId id="258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09" autoAdjust="0"/>
    <p:restoredTop sz="94660"/>
  </p:normalViewPr>
  <p:slideViewPr>
    <p:cSldViewPr snapToGrid="0">
      <p:cViewPr varScale="1">
        <p:scale>
          <a:sx n="68" d="100"/>
          <a:sy n="68" d="100"/>
        </p:scale>
        <p:origin x="88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C402F2-8F3D-4842-B8DF-11DA76DDD5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3661287-F327-48DA-8E08-59601DD768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4F1747-4AE3-4674-8C77-57ABBD9EB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E0F6675-19EC-44CD-AF86-61B1F76DA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026A46-F152-4CF0-83B6-D73DFA377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09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C04AA1-AB47-44F5-9E14-22B7AD62A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236841F-C3DF-47C6-9C0C-209AF97715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6431BE8-33A6-4A67-BBA2-5AAF440D1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A4E91E3-9E57-45D6-A5EC-CBB6400F3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F6D9F1-1FB2-48E9-89F4-C32EE0469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346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8499AF-11C4-4743-884D-915D99C9A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220D0C8-DAD9-4F49-922D-619342821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53A9F9-3436-428B-8792-B3754212A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D7B395E-28A6-421A-9E4F-D5DA5A73F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DE6F40E-409B-4D61-8501-BA1FD6CB6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51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B7109E7-08D4-44AF-82DD-62631788E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4A08F9-F090-4271-8475-A592D647F1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F3D6554-F00F-4EF7-BF22-2483C36900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D19CF62-FD03-4B03-B015-136ED99C7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D51FB64-4761-4787-BF71-2BEBD09DC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0535995-D35E-4814-AAC4-E8C1F0F13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330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B82C45C-B6B0-47C0-93C1-D166AD75F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CFD83A3-A821-4212-98AC-AA674F122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08958BF-633B-46DB-A6CF-5624542EBA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18F9307-49FB-4D86-8DE6-90BF0F1CBF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99B91BD-692B-4F23-80FC-A469AEAB66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6D7B9BC-99F5-4090-9D62-28B34E1DB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A9ABEBD-F5A3-4741-9BC6-1140897B4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D602397-1DDF-4777-AB64-1A64E42C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51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CC29873-CCC0-4619-81B2-F55E0C663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D298CFC-3B98-4D57-B074-0AE0F1077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7584629-DF0D-4627-9F66-34DAE2164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C5506EB-E00C-4FA9-B2F1-C82FC7896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209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F3EB174-CCAE-4931-BEF1-14DAB5932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4E9ABC3-6D89-42B0-89E1-BFD23D918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5A1A2AD-255A-43FC-98C5-41798F9CE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787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E1061A-5C6A-4D55-BC60-0B0C27F1D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459CF1-8B97-4B5A-8937-E8BA6E37F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2A187EC-F59B-4CBC-A631-E4BF7810F5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59A5A07-201E-4B53-8A6E-DB2B4FBCB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0B5B3E2-8644-486C-B510-8D4CA41D4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034812F-7519-4F32-AA6D-1699873AA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237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E36559-7B72-4435-9019-994CD8E85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60086DF-858F-4713-94D8-6B9508FE7E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1152F8D-2463-40E3-AAA9-C0FF2DB757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DBCCE1E-A827-4E0F-9776-0A0A738BE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F4B0139-8C29-4C63-AA68-4F8E32B1B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8798D1B-9843-41A0-B99C-2F8CDC616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54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6AB02C-8500-4D93-A7F9-8005DAB4F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4000FD3-AAA0-41FA-9A4F-FC60B49B23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1DE8202-E9DB-42D4-809B-83947C874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561BEB4-F408-426B-A4E4-67B5D8AD8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AFFF699-E09E-4A53-9CA2-BD56D806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92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A2D7506-1379-49F3-83C6-214605F931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50098D5-0F0A-4926-B88A-3767E188E9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228F2EE-2A8F-4826-AD7C-CF35FF8E1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94ABCE4-3820-4C4D-AC91-4307CC0E1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1E7BEB6-CE74-4585-BEC9-53FA1CF64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76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3E7440C-5DE0-4941-A437-B43505349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8DCE86E-5668-4329-A522-5104C031A8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82BDCFC-07F2-45D0-8C9C-35712CBBB5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49973-3E32-486B-B3F4-43BF48F5E1C7}" type="datetimeFigureOut">
              <a:rPr lang="zh-CN" altLang="en-US" smtClean="0"/>
              <a:t>2020/1/13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BCCCDE-7553-4C7C-8204-CE21E44894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0A8B050-D0B5-4D05-A6B9-FAD659649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5D8B0-E16B-4EF5-92CA-3AF8D67674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216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F7E360D-03A1-4494-9A2E-17B5DC3C0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179363"/>
            <a:ext cx="6519202" cy="721672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27361D3D-BFF1-46E5-A228-5923A2C90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294" y="0"/>
            <a:ext cx="6411349" cy="7002829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47FE81D0-9936-4B90-86EC-36AE2DDA4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-99109"/>
            <a:ext cx="11493304" cy="943171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请运用“尊重他人” 的知识，谈谈你对该男子言行的认识。</a:t>
            </a:r>
          </a:p>
        </p:txBody>
      </p:sp>
    </p:spTree>
    <p:extLst>
      <p:ext uri="{BB962C8B-B14F-4D97-AF65-F5344CB8AC3E}">
        <p14:creationId xmlns:p14="http://schemas.microsoft.com/office/powerpoint/2010/main" val="3225374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4b18922bh61658990c212">
            <a:extLst>
              <a:ext uri="{FF2B5EF4-FFF2-40B4-BE49-F238E27FC236}">
                <a16:creationId xmlns:a16="http://schemas.microsoft.com/office/drawing/2014/main" id="{30BE6F89-79A5-45F9-81DD-A768B2C42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18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8EA7E966-3C9D-443E-B358-102DB7A583AA}"/>
              </a:ext>
            </a:extLst>
          </p:cNvPr>
          <p:cNvSpPr txBox="1"/>
          <p:nvPr/>
        </p:nvSpPr>
        <p:spPr>
          <a:xfrm>
            <a:off x="4105422" y="-98474"/>
            <a:ext cx="53879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尊重他人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晏子使楚">
            <a:extLst>
              <a:ext uri="{FF2B5EF4-FFF2-40B4-BE49-F238E27FC236}">
                <a16:creationId xmlns:a16="http://schemas.microsoft.com/office/drawing/2014/main" id="{2A5D8755-C820-4F19-93AE-86867A693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56237" cy="594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3">
            <a:extLst>
              <a:ext uri="{FF2B5EF4-FFF2-40B4-BE49-F238E27FC236}">
                <a16:creationId xmlns:a16="http://schemas.microsoft.com/office/drawing/2014/main" id="{09CA6D8F-299E-4C14-A9F7-1AD6C9478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6237" y="1"/>
            <a:ext cx="6585707" cy="698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　　春秋时期，齐国和楚国都是大国。有一回，齐王派大夫晏子出使楚国。楚王知道晏子身材矮小，就叫人把城门旁边开了一个五尺来高的洞。晏子来到楚国。楚王叫人把城门关了，让晏子从这个洞钻进去。晏子看了看，对接待他的人说：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这是个狗洞，不是城门。只有访问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‘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狗国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’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，才从狗洞进去。我在这儿等一会儿。你们先去问个明白，楚国到底是个什么样的国家？</a:t>
            </a: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接待的人立刻把晏子的话传给了楚王。楚王只好吩咐大开城门，把晏子迎接进去。</a:t>
            </a:r>
            <a:endParaRPr lang="en-US" altLang="zh-CN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4" name="Text Box 4">
            <a:extLst>
              <a:ext uri="{FF2B5EF4-FFF2-40B4-BE49-F238E27FC236}">
                <a16:creationId xmlns:a16="http://schemas.microsoft.com/office/drawing/2014/main" id="{E230EE1B-4CE5-4560-AB70-25038ED2B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8328" y="5944138"/>
            <a:ext cx="2590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Times New Roman" panose="02020603050405020304" pitchFamily="18" charset="0"/>
                <a:ea typeface="楷体_GB2312" charset="-122"/>
              </a:rPr>
              <a:t>晏子使楚</a:t>
            </a:r>
            <a:endParaRPr lang="en-US" altLang="zh-CN" sz="4000" dirty="0">
              <a:solidFill>
                <a:srgbClr val="0000FF"/>
              </a:solidFill>
              <a:latin typeface="Times New Roman" panose="02020603050405020304" pitchFamily="18" charset="0"/>
              <a:ea typeface="楷体_GB231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utoUpdateAnimBg="0"/>
      <p:bldP spid="3072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75A1D499-35EB-4065-AEF1-C9AF8F8D4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15678"/>
            <a:ext cx="12309231" cy="7414822"/>
          </a:xfrm>
          <a:prstGeom prst="rect">
            <a:avLst/>
          </a:prstGeom>
          <a:solidFill>
            <a:srgbClr val="F3FF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88872" anchor="ctr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宋代大文豪苏东坡平生喜欢访僧问禅，有一次脱掉官服，换上便衣到某座寺庙中去游玩拜会。 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这座庙的方丈看到来人貌不出众，穿戴寻常，坐在自己位子上没有动，只是懒洋洋地抬手让小和尚给他看座，算是打了个招呼：“坐，茶。” 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苏东坡看到方丈如此慢待自己，有些不高兴，便想戏弄一下这个以衣冠取人的僧人，于是吩咐站在一边的小和尚：“取善簿来。”意思是要布施一些香火钱。 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善簿取来以后，苏东坡当着方丈的面，提笔写道：香火钱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100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两。方丈在旁边伸着脖子看到，心中一喜，热情地站了起来：“请坐。”又吩咐小和尚：“上茶。”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苏东坡一笑，又在善簿上落款：东城居士苏轼。那方丈一看吓了一跳，他没想到眼前这个看似寻常的人居然是名动天下的大学士苏轼，急忙向他深施一礼，满脸堆笑地说：“请上坐。”又急忙吩咐：“快快，上好茶。” </a:t>
            </a:r>
            <a:b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两人落座以后，方丈素闻苏东城诗词书画冠绝天下，千金难求，于是借这个千载难逢的机会请他为庙里题字。苏东坡爽快地答应了，信笔在备好的纸上写下了一联：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br>
              <a:rPr lang="zh-CN" altLang="en-US" sz="2800" b="1" dirty="0"/>
            </a:br>
            <a:endParaRPr lang="zh-CN" altLang="en-US" sz="2800" b="1" dirty="0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84EDE20-BB37-4395-9694-E26DB4968D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6709" y="6056143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坐，请坐，请上坐； 茶，上茶，上好茶。</a:t>
            </a:r>
            <a:r>
              <a:rPr lang="zh-CN" altLang="en-US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1762853B-9A96-46D5-A260-49BD87ABEF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-253219" y="1371600"/>
            <a:ext cx="12900073" cy="4953000"/>
          </a:xfrm>
        </p:spPr>
        <p:txBody>
          <a:bodyPr>
            <a:normAutofit/>
          </a:bodyPr>
          <a:lstStyle/>
          <a:p>
            <a:pPr eaLnBrk="1" hangingPunct="1"/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英国著名的戏剧家、诺贝尔文学奖获得者萧伯纳，有一次在莫斯科街头散步时见到一个非常可爱的小女孩。萧伯纳和这个小女孩玩了很久，在分手时，他对小女孩说：“回去告诉你的妈妈，今天你和伟大的萧伯纳起玩了。”小女孩也学着大人的口气说：“回去告诉你妈妈，今天你和莫斯科女孩安妮娜一起玩了。”萧伯纳在吃惊的同时，立即向小女孩道歉。</a:t>
            </a:r>
          </a:p>
          <a:p>
            <a:pPr eaLnBrk="1" hangingPunct="1"/>
            <a:endParaRPr lang="en-US" altLang="zh-CN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7C56878-AD7C-4EC8-AFB7-1D6F56618180}"/>
              </a:ext>
            </a:extLst>
          </p:cNvPr>
          <p:cNvSpPr txBox="1"/>
          <p:nvPr/>
        </p:nvSpPr>
        <p:spPr>
          <a:xfrm>
            <a:off x="4501662" y="179457"/>
            <a:ext cx="4487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学会欣赏他人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CC201F4-76F5-48C7-9B76-7EFB0251C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09" y="548640"/>
            <a:ext cx="11788726" cy="5628323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为什么要尊重他人？</a:t>
            </a:r>
          </a:p>
          <a:p>
            <a:pPr marL="0" indent="0">
              <a:buNone/>
            </a:pP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①尊重是交往的起点。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是人内在修养的外在表现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每个人都希望得到尊重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b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尊重使社会生活和谐融洽。是维系良好人际关系的前提。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能减少摩擦，消除隔阂，增进信任，互敬互爱，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促进社会进步，提高社会文明程度。</a:t>
            </a:r>
            <a:r>
              <a:rPr lang="zh-CN" altLang="en-US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可改为</a:t>
            </a:r>
            <a:r>
              <a:rPr lang="en-US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H</a:t>
            </a:r>
            <a:endParaRPr lang="zh-CN" altLang="zh-CN" sz="36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43089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BF66EB1-3296-46A3-8034-1B6DBC6E9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301" y="579669"/>
            <a:ext cx="11127545" cy="5698661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怎样</a:t>
            </a:r>
            <a:r>
              <a:rPr lang="zh-CN" altLang="en-US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尊重他人</a:t>
            </a:r>
            <a:r>
              <a:rPr lang="zh-CN" altLang="zh-CN" sz="36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</a:p>
          <a:p>
            <a:pPr marL="0" indent="0">
              <a:buNone/>
            </a:pP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①尊重从我做起。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积极关注、重视</a:t>
            </a:r>
            <a:r>
              <a:rPr lang="zh-CN" altLang="zh-CN" sz="3600">
                <a:latin typeface="楷体" panose="02010609060101010101" pitchFamily="49" charset="-122"/>
                <a:ea typeface="楷体" panose="02010609060101010101" pitchFamily="49" charset="-122"/>
              </a:rPr>
              <a:t>他人。</a:t>
            </a:r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对他人疑惑耐心解答，对他人请求给予热情帮助。</a:t>
            </a:r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平等对待他人。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尊重他人人格、权利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marL="0" indent="0">
              <a:buNone/>
            </a:pP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学会换位思考。为他人着想，体会他人的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感受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marL="0" indent="0">
              <a:buNone/>
            </a:pP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④</a:t>
            </a:r>
            <a:r>
              <a:rPr lang="zh-CN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学会欣赏他人。发现他人的优点和长处，欣赏和赞美他人。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3281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728</Words>
  <Application>Microsoft Office PowerPoint</Application>
  <PresentationFormat>宽屏</PresentationFormat>
  <Paragraphs>18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等线</vt:lpstr>
      <vt:lpstr>等线 Light</vt:lpstr>
      <vt:lpstr>仿宋</vt:lpstr>
      <vt:lpstr>楷体</vt:lpstr>
      <vt:lpstr>Arial</vt:lpstr>
      <vt:lpstr>Times New Roman</vt:lpstr>
      <vt:lpstr>Office 主题​​</vt:lpstr>
      <vt:lpstr>请运用“尊重他人” 的知识，谈谈你对该男子言行的认识。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36</cp:revision>
  <dcterms:created xsi:type="dcterms:W3CDTF">2019-09-20T13:04:28Z</dcterms:created>
  <dcterms:modified xsi:type="dcterms:W3CDTF">2020-01-13T06:49:52Z</dcterms:modified>
</cp:coreProperties>
</file>