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34"/>
  </p:notesMasterIdLst>
  <p:sldIdLst>
    <p:sldId id="319" r:id="rId2"/>
    <p:sldId id="359" r:id="rId3"/>
    <p:sldId id="321" r:id="rId4"/>
    <p:sldId id="442" r:id="rId5"/>
    <p:sldId id="461" r:id="rId6"/>
    <p:sldId id="443" r:id="rId7"/>
    <p:sldId id="444" r:id="rId8"/>
    <p:sldId id="445" r:id="rId9"/>
    <p:sldId id="446" r:id="rId10"/>
    <p:sldId id="426" r:id="rId11"/>
    <p:sldId id="427" r:id="rId12"/>
    <p:sldId id="428" r:id="rId13"/>
    <p:sldId id="449" r:id="rId14"/>
    <p:sldId id="430" r:id="rId15"/>
    <p:sldId id="447" r:id="rId16"/>
    <p:sldId id="448" r:id="rId17"/>
    <p:sldId id="452" r:id="rId18"/>
    <p:sldId id="422" r:id="rId19"/>
    <p:sldId id="423" r:id="rId20"/>
    <p:sldId id="424" r:id="rId21"/>
    <p:sldId id="324" r:id="rId22"/>
    <p:sldId id="453" r:id="rId23"/>
    <p:sldId id="454" r:id="rId24"/>
    <p:sldId id="455" r:id="rId25"/>
    <p:sldId id="456" r:id="rId26"/>
    <p:sldId id="457" r:id="rId27"/>
    <p:sldId id="460" r:id="rId28"/>
    <p:sldId id="458" r:id="rId29"/>
    <p:sldId id="459" r:id="rId30"/>
    <p:sldId id="360" r:id="rId31"/>
    <p:sldId id="451" r:id="rId32"/>
    <p:sldId id="325" r:id="rId33"/>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FF0066"/>
    <a:srgbClr val="009900"/>
    <a:srgbClr val="FF99FF"/>
    <a:srgbClr val="FF6600"/>
    <a:srgbClr val="CC6600"/>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8" autoAdjust="0"/>
    <p:restoredTop sz="93676" autoAdjust="0"/>
  </p:normalViewPr>
  <p:slideViewPr>
    <p:cSldViewPr>
      <p:cViewPr varScale="1">
        <p:scale>
          <a:sx n="107" d="100"/>
          <a:sy n="107" d="100"/>
        </p:scale>
        <p:origin x="173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422BB8AB-6090-4D09-87B8-63498564EC0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614DAC88-D53C-4D63-845C-7643047356CC}"/>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id="{13C3DA2F-72B7-47CD-8C5C-85780EFC874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F6E84917-CE8C-4F73-9D3C-68799DBF032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058E60DF-2F15-4AA2-A414-365F23128DF2}"/>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5BCEDD7C-B499-4F19-95A9-E27441883F87}"/>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29825B0D-CBEF-47E0-B04B-0500DD27F974}" type="slidenum">
              <a:rPr lang="zh-CN" altLang="en-US"/>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id="{90E19A8A-D941-473C-BC42-15FDFB39440A}"/>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3DD4633D-F926-4274-B8C6-36F8C1C92D7A}"/>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8E429FFF-5963-426A-81BA-CAB946C3875A}"/>
              </a:ext>
            </a:extLst>
          </p:cNvPr>
          <p:cNvSpPr>
            <a:spLocks noGrp="1"/>
          </p:cNvSpPr>
          <p:nvPr>
            <p:ph type="sldNum" sz="quarter" idx="12"/>
          </p:nvPr>
        </p:nvSpPr>
        <p:spPr/>
        <p:txBody>
          <a:bodyPr/>
          <a:lstStyle>
            <a:lvl1pPr>
              <a:defRPr/>
            </a:lvl1pPr>
          </a:lstStyle>
          <a:p>
            <a:fld id="{BCEBF8C9-5C1F-4699-B7AB-9A6C03137B8B}" type="slidenum">
              <a:rPr lang="en-US" altLang="zh-CN"/>
              <a:pPr/>
              <a:t>‹#›</a:t>
            </a:fld>
            <a:endParaRPr lang="en-US" altLang="zh-CN"/>
          </a:p>
        </p:txBody>
      </p:sp>
    </p:spTree>
    <p:extLst>
      <p:ext uri="{BB962C8B-B14F-4D97-AF65-F5344CB8AC3E}">
        <p14:creationId xmlns:p14="http://schemas.microsoft.com/office/powerpoint/2010/main" val="28276051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2B4DDDBE-077E-4746-BAB9-82F6D86F961F}"/>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A66BA77C-4CF4-4EA6-97F8-1200C0A1E721}"/>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D9E30615-9B9F-4DAB-A46A-A31789D3CACB}"/>
              </a:ext>
            </a:extLst>
          </p:cNvPr>
          <p:cNvSpPr>
            <a:spLocks noGrp="1"/>
          </p:cNvSpPr>
          <p:nvPr>
            <p:ph type="sldNum" sz="quarter" idx="12"/>
          </p:nvPr>
        </p:nvSpPr>
        <p:spPr/>
        <p:txBody>
          <a:bodyPr/>
          <a:lstStyle>
            <a:lvl1pPr>
              <a:defRPr/>
            </a:lvl1pPr>
          </a:lstStyle>
          <a:p>
            <a:fld id="{2A7D526A-2CDD-491C-886A-B7DC0E906928}" type="slidenum">
              <a:rPr lang="en-US" altLang="zh-CN"/>
              <a:pPr/>
              <a:t>‹#›</a:t>
            </a:fld>
            <a:endParaRPr lang="en-US" altLang="zh-CN"/>
          </a:p>
        </p:txBody>
      </p:sp>
    </p:spTree>
    <p:extLst>
      <p:ext uri="{BB962C8B-B14F-4D97-AF65-F5344CB8AC3E}">
        <p14:creationId xmlns:p14="http://schemas.microsoft.com/office/powerpoint/2010/main" val="4042687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id="{D371D532-D970-4ACA-831D-7F5413161FE5}"/>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474D48B9-8603-4832-B9C3-2CA89850B86F}"/>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0F2773EC-4FAC-44A1-B063-FA9B600D55C3}"/>
              </a:ext>
            </a:extLst>
          </p:cNvPr>
          <p:cNvSpPr>
            <a:spLocks noGrp="1"/>
          </p:cNvSpPr>
          <p:nvPr>
            <p:ph type="sldNum" sz="quarter" idx="12"/>
          </p:nvPr>
        </p:nvSpPr>
        <p:spPr/>
        <p:txBody>
          <a:bodyPr/>
          <a:lstStyle>
            <a:lvl1pPr>
              <a:defRPr/>
            </a:lvl1pPr>
          </a:lstStyle>
          <a:p>
            <a:fld id="{BB7BEC32-7BDE-443A-B159-3B2E8B18C13D}" type="slidenum">
              <a:rPr lang="en-US" altLang="zh-CN"/>
              <a:pPr/>
              <a:t>‹#›</a:t>
            </a:fld>
            <a:endParaRPr lang="en-US" altLang="zh-CN"/>
          </a:p>
        </p:txBody>
      </p:sp>
    </p:spTree>
    <p:extLst>
      <p:ext uri="{BB962C8B-B14F-4D97-AF65-F5344CB8AC3E}">
        <p14:creationId xmlns:p14="http://schemas.microsoft.com/office/powerpoint/2010/main" val="3805786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id="{B9422456-296E-456A-9F22-11C90822C1CB}"/>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1BEB8017-37A2-4EA7-B3F3-0AAB1F84253B}"/>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F927666C-A80D-45F1-8035-D62B004755A6}"/>
              </a:ext>
            </a:extLst>
          </p:cNvPr>
          <p:cNvSpPr>
            <a:spLocks noGrp="1"/>
          </p:cNvSpPr>
          <p:nvPr>
            <p:ph type="sldNum" sz="quarter" idx="12"/>
          </p:nvPr>
        </p:nvSpPr>
        <p:spPr/>
        <p:txBody>
          <a:bodyPr/>
          <a:lstStyle>
            <a:lvl1pPr>
              <a:defRPr/>
            </a:lvl1pPr>
          </a:lstStyle>
          <a:p>
            <a:fld id="{F6AC2FE4-78E1-4992-A138-EF9546577CC7}" type="slidenum">
              <a:rPr lang="en-US" altLang="zh-CN"/>
              <a:pPr/>
              <a:t>‹#›</a:t>
            </a:fld>
            <a:endParaRPr lang="en-US" altLang="zh-CN"/>
          </a:p>
        </p:txBody>
      </p:sp>
    </p:spTree>
    <p:extLst>
      <p:ext uri="{BB962C8B-B14F-4D97-AF65-F5344CB8AC3E}">
        <p14:creationId xmlns:p14="http://schemas.microsoft.com/office/powerpoint/2010/main" val="156502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id="{29F2B48B-99FB-4AA5-A167-CF753B3AED15}"/>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id="{F27105CF-6E0B-46DE-B91D-BB1515E1DA35}"/>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id="{46F55DF0-4E6F-46FD-8CB9-5218CE6388B3}"/>
              </a:ext>
            </a:extLst>
          </p:cNvPr>
          <p:cNvSpPr>
            <a:spLocks noGrp="1"/>
          </p:cNvSpPr>
          <p:nvPr>
            <p:ph type="sldNum" sz="quarter" idx="12"/>
          </p:nvPr>
        </p:nvSpPr>
        <p:spPr/>
        <p:txBody>
          <a:bodyPr/>
          <a:lstStyle>
            <a:lvl1pPr>
              <a:defRPr/>
            </a:lvl1pPr>
          </a:lstStyle>
          <a:p>
            <a:fld id="{6FB2673F-A799-49BE-A44A-00A949F3EAEB}" type="slidenum">
              <a:rPr lang="en-US" altLang="zh-CN"/>
              <a:pPr/>
              <a:t>‹#›</a:t>
            </a:fld>
            <a:endParaRPr lang="en-US" altLang="zh-CN"/>
          </a:p>
        </p:txBody>
      </p:sp>
    </p:spTree>
    <p:extLst>
      <p:ext uri="{BB962C8B-B14F-4D97-AF65-F5344CB8AC3E}">
        <p14:creationId xmlns:p14="http://schemas.microsoft.com/office/powerpoint/2010/main" val="3219847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id="{C0DD558C-5763-4E86-A5C2-148DA17D00E2}"/>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id="{8ABF83D3-EBD9-4657-9A60-BDCB0020AC8E}"/>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id="{8E460A3E-CF20-4D8B-BE80-BB168661A2AB}"/>
              </a:ext>
            </a:extLst>
          </p:cNvPr>
          <p:cNvSpPr>
            <a:spLocks noGrp="1"/>
          </p:cNvSpPr>
          <p:nvPr>
            <p:ph type="sldNum" sz="quarter" idx="12"/>
          </p:nvPr>
        </p:nvSpPr>
        <p:spPr/>
        <p:txBody>
          <a:bodyPr/>
          <a:lstStyle>
            <a:lvl1pPr>
              <a:defRPr/>
            </a:lvl1pPr>
          </a:lstStyle>
          <a:p>
            <a:fld id="{77AE5C5D-3CE7-4D45-BE59-820956BE13F9}" type="slidenum">
              <a:rPr lang="en-US" altLang="zh-CN"/>
              <a:pPr/>
              <a:t>‹#›</a:t>
            </a:fld>
            <a:endParaRPr lang="en-US" altLang="zh-CN"/>
          </a:p>
        </p:txBody>
      </p:sp>
    </p:spTree>
    <p:extLst>
      <p:ext uri="{BB962C8B-B14F-4D97-AF65-F5344CB8AC3E}">
        <p14:creationId xmlns:p14="http://schemas.microsoft.com/office/powerpoint/2010/main" val="195589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CD25CCD6-9B47-442B-B9E3-113B10976167}"/>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id="{A4656880-3860-476C-9FA2-F72125C0DAE6}"/>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id="{4769AEAE-F2F7-4C8F-9D18-22241885DFA6}"/>
              </a:ext>
            </a:extLst>
          </p:cNvPr>
          <p:cNvSpPr>
            <a:spLocks noGrp="1"/>
          </p:cNvSpPr>
          <p:nvPr>
            <p:ph type="sldNum" sz="quarter" idx="12"/>
          </p:nvPr>
        </p:nvSpPr>
        <p:spPr/>
        <p:txBody>
          <a:bodyPr/>
          <a:lstStyle>
            <a:lvl1pPr>
              <a:defRPr/>
            </a:lvl1pPr>
          </a:lstStyle>
          <a:p>
            <a:fld id="{2AF4C842-2E47-43E6-A060-87B4C475A4C6}" type="slidenum">
              <a:rPr lang="en-US" altLang="zh-CN"/>
              <a:pPr/>
              <a:t>‹#›</a:t>
            </a:fld>
            <a:endParaRPr lang="en-US" altLang="zh-CN"/>
          </a:p>
        </p:txBody>
      </p:sp>
    </p:spTree>
    <p:extLst>
      <p:ext uri="{BB962C8B-B14F-4D97-AF65-F5344CB8AC3E}">
        <p14:creationId xmlns:p14="http://schemas.microsoft.com/office/powerpoint/2010/main" val="4200298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FB340C95-0149-41A4-B122-D5775B75D3F8}"/>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136FF170-B269-482B-8BB0-3D1D071DD6D4}"/>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C0EA0810-164F-44BA-91C3-5CB88A7358A5}"/>
              </a:ext>
            </a:extLst>
          </p:cNvPr>
          <p:cNvSpPr>
            <a:spLocks noGrp="1"/>
          </p:cNvSpPr>
          <p:nvPr>
            <p:ph type="sldNum" sz="quarter" idx="12"/>
          </p:nvPr>
        </p:nvSpPr>
        <p:spPr/>
        <p:txBody>
          <a:bodyPr/>
          <a:lstStyle>
            <a:lvl1pPr>
              <a:defRPr/>
            </a:lvl1pPr>
          </a:lstStyle>
          <a:p>
            <a:fld id="{AA7C5907-B29B-4E2F-8DA2-407AF54AD7C2}" type="slidenum">
              <a:rPr lang="en-US" altLang="zh-CN"/>
              <a:pPr/>
              <a:t>‹#›</a:t>
            </a:fld>
            <a:endParaRPr lang="en-US" altLang="zh-CN"/>
          </a:p>
        </p:txBody>
      </p:sp>
    </p:spTree>
    <p:extLst>
      <p:ext uri="{BB962C8B-B14F-4D97-AF65-F5344CB8AC3E}">
        <p14:creationId xmlns:p14="http://schemas.microsoft.com/office/powerpoint/2010/main" val="3011309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60D7A6F7-6A2B-4D10-A0D8-C450BCFD77AE}"/>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5D2EEA56-0274-4BD8-B0A1-63F8CDA84738}"/>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532A5DA0-5F0D-41AC-9CF0-62A74199891B}"/>
              </a:ext>
            </a:extLst>
          </p:cNvPr>
          <p:cNvSpPr>
            <a:spLocks noGrp="1"/>
          </p:cNvSpPr>
          <p:nvPr>
            <p:ph type="sldNum" sz="quarter" idx="12"/>
          </p:nvPr>
        </p:nvSpPr>
        <p:spPr/>
        <p:txBody>
          <a:bodyPr/>
          <a:lstStyle>
            <a:lvl1pPr>
              <a:defRPr/>
            </a:lvl1pPr>
          </a:lstStyle>
          <a:p>
            <a:fld id="{02CB5302-07E8-4004-B057-D886CE3B1455}" type="slidenum">
              <a:rPr lang="en-US" altLang="zh-CN"/>
              <a:pPr/>
              <a:t>‹#›</a:t>
            </a:fld>
            <a:endParaRPr lang="en-US" altLang="zh-CN"/>
          </a:p>
        </p:txBody>
      </p:sp>
    </p:spTree>
    <p:extLst>
      <p:ext uri="{BB962C8B-B14F-4D97-AF65-F5344CB8AC3E}">
        <p14:creationId xmlns:p14="http://schemas.microsoft.com/office/powerpoint/2010/main" val="26036018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4F7F632E-FAFB-4E77-86E2-881B986F54D2}"/>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D744A144-0691-4128-9942-586FBC42D16E}"/>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BAE4CC62-7D9D-46AE-A4C6-0F9D8BCB4237}"/>
              </a:ext>
            </a:extLst>
          </p:cNvPr>
          <p:cNvSpPr>
            <a:spLocks noGrp="1"/>
          </p:cNvSpPr>
          <p:nvPr>
            <p:ph type="sldNum" sz="quarter" idx="12"/>
          </p:nvPr>
        </p:nvSpPr>
        <p:spPr/>
        <p:txBody>
          <a:bodyPr/>
          <a:lstStyle>
            <a:lvl1pPr>
              <a:defRPr/>
            </a:lvl1pPr>
          </a:lstStyle>
          <a:p>
            <a:fld id="{5AB03108-5E17-497A-9A49-B0714A667F91}" type="slidenum">
              <a:rPr lang="en-US" altLang="zh-CN"/>
              <a:pPr/>
              <a:t>‹#›</a:t>
            </a:fld>
            <a:endParaRPr lang="en-US" altLang="zh-CN"/>
          </a:p>
        </p:txBody>
      </p:sp>
    </p:spTree>
    <p:extLst>
      <p:ext uri="{BB962C8B-B14F-4D97-AF65-F5344CB8AC3E}">
        <p14:creationId xmlns:p14="http://schemas.microsoft.com/office/powerpoint/2010/main" val="1395118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BEC56D1A-67A0-4645-8F8C-4777444802C4}"/>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68697EFE-2EF3-4D01-9ABF-C2282FE53570}"/>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B236FFD5-B3C1-40F7-BFC5-F1A4A9EEDB9C}"/>
              </a:ext>
            </a:extLst>
          </p:cNvPr>
          <p:cNvSpPr>
            <a:spLocks noGrp="1"/>
          </p:cNvSpPr>
          <p:nvPr>
            <p:ph type="sldNum" sz="quarter" idx="12"/>
          </p:nvPr>
        </p:nvSpPr>
        <p:spPr/>
        <p:txBody>
          <a:bodyPr/>
          <a:lstStyle>
            <a:lvl1pPr>
              <a:defRPr/>
            </a:lvl1pPr>
          </a:lstStyle>
          <a:p>
            <a:fld id="{C1FD6033-5197-4F66-BFAC-B64528C1E938}" type="slidenum">
              <a:rPr lang="en-US" altLang="zh-CN"/>
              <a:pPr/>
              <a:t>‹#›</a:t>
            </a:fld>
            <a:endParaRPr lang="en-US" altLang="zh-CN"/>
          </a:p>
        </p:txBody>
      </p:sp>
    </p:spTree>
    <p:extLst>
      <p:ext uri="{BB962C8B-B14F-4D97-AF65-F5344CB8AC3E}">
        <p14:creationId xmlns:p14="http://schemas.microsoft.com/office/powerpoint/2010/main" val="5243167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1026">
            <a:extLst>
              <a:ext uri="{FF2B5EF4-FFF2-40B4-BE49-F238E27FC236}">
                <a16:creationId xmlns:a16="http://schemas.microsoft.com/office/drawing/2014/main" id="{3356B5EC-F78A-48D0-81F2-475471609B34}"/>
              </a:ext>
            </a:extLst>
          </p:cNvPr>
          <p:cNvSpPr>
            <a:spLocks noGrp="1"/>
          </p:cNvSpPr>
          <p:nvPr>
            <p:ph type="dt" sz="half" idx="10"/>
          </p:nvPr>
        </p:nvSpPr>
        <p:spPr/>
        <p:txBody>
          <a:bodyPr/>
          <a:lstStyle>
            <a:lvl1pPr>
              <a:defRPr/>
            </a:lvl1pPr>
          </a:lstStyle>
          <a:p>
            <a:pPr>
              <a:defRPr/>
            </a:pPr>
            <a:endParaRPr lang="zh-CN" altLang="en-US"/>
          </a:p>
        </p:txBody>
      </p:sp>
      <p:sp>
        <p:nvSpPr>
          <p:cNvPr id="4" name="页脚占位符 1027">
            <a:extLst>
              <a:ext uri="{FF2B5EF4-FFF2-40B4-BE49-F238E27FC236}">
                <a16:creationId xmlns:a16="http://schemas.microsoft.com/office/drawing/2014/main" id="{F15B5C68-81C9-4DF3-80A1-2970202294FB}"/>
              </a:ext>
            </a:extLst>
          </p:cNvPr>
          <p:cNvSpPr>
            <a:spLocks noGrp="1"/>
          </p:cNvSpPr>
          <p:nvPr>
            <p:ph type="ftr" sz="quarter" idx="11"/>
          </p:nvPr>
        </p:nvSpPr>
        <p:spPr/>
        <p:txBody>
          <a:bodyPr/>
          <a:lstStyle>
            <a:lvl1pPr>
              <a:defRPr/>
            </a:lvl1pPr>
          </a:lstStyle>
          <a:p>
            <a:pPr>
              <a:defRPr/>
            </a:pPr>
            <a:endParaRPr lang="zh-CN"/>
          </a:p>
        </p:txBody>
      </p:sp>
      <p:sp>
        <p:nvSpPr>
          <p:cNvPr id="5" name="灯片编号占位符 1028">
            <a:extLst>
              <a:ext uri="{FF2B5EF4-FFF2-40B4-BE49-F238E27FC236}">
                <a16:creationId xmlns:a16="http://schemas.microsoft.com/office/drawing/2014/main" id="{087ACC1C-E8AD-414A-A598-089888976ACC}"/>
              </a:ext>
            </a:extLst>
          </p:cNvPr>
          <p:cNvSpPr>
            <a:spLocks noGrp="1"/>
          </p:cNvSpPr>
          <p:nvPr>
            <p:ph type="sldNum" sz="quarter" idx="12"/>
          </p:nvPr>
        </p:nvSpPr>
        <p:spPr/>
        <p:txBody>
          <a:bodyPr/>
          <a:lstStyle>
            <a:lvl1pPr>
              <a:defRPr/>
            </a:lvl1pPr>
          </a:lstStyle>
          <a:p>
            <a:fld id="{D342A70A-6E39-4A40-8CF6-B01823036A5D}" type="slidenum">
              <a:rPr lang="zh-CN" altLang="en-US"/>
              <a:pPr/>
              <a:t>‹#›</a:t>
            </a:fld>
            <a:endParaRPr lang="zh-CN" altLang="en-US"/>
          </a:p>
        </p:txBody>
      </p:sp>
    </p:spTree>
    <p:extLst>
      <p:ext uri="{BB962C8B-B14F-4D97-AF65-F5344CB8AC3E}">
        <p14:creationId xmlns:p14="http://schemas.microsoft.com/office/powerpoint/2010/main" val="13818088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id="{ED451E3C-29E6-4BDB-A294-B6DC99BECFCE}"/>
              </a:ext>
            </a:extLst>
          </p:cNvPr>
          <p:cNvSpPr>
            <a:spLocks noGrp="1"/>
          </p:cNvSpPr>
          <p:nvPr>
            <p:ph type="dt" sz="half" idx="10"/>
          </p:nvPr>
        </p:nvSpPr>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F23E2976-BE92-4FD7-A65D-983B6F031B54}"/>
              </a:ext>
            </a:extLst>
          </p:cNvPr>
          <p:cNvSpPr>
            <a:spLocks noGrp="1"/>
          </p:cNvSpPr>
          <p:nvPr>
            <p:ph type="ftr" sz="quarter" idx="11"/>
          </p:nvPr>
        </p:nvSpPr>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3DCC67A6-BC8D-4057-90FF-4501212EFCC1}"/>
              </a:ext>
            </a:extLst>
          </p:cNvPr>
          <p:cNvSpPr>
            <a:spLocks noGrp="1"/>
          </p:cNvSpPr>
          <p:nvPr>
            <p:ph type="sldNum" sz="quarter" idx="12"/>
          </p:nvPr>
        </p:nvSpPr>
        <p:spPr/>
        <p:txBody>
          <a:bodyPr/>
          <a:lstStyle>
            <a:lvl1pPr>
              <a:defRPr/>
            </a:lvl1pPr>
          </a:lstStyle>
          <a:p>
            <a:fld id="{A02908A6-51B4-479B-BE97-9F0B62F731CA}" type="slidenum">
              <a:rPr lang="zh-CN" altLang="en-US"/>
              <a:pPr/>
              <a:t>‹#›</a:t>
            </a:fld>
            <a:endParaRPr lang="zh-CN" altLang="en-US"/>
          </a:p>
        </p:txBody>
      </p:sp>
    </p:spTree>
    <p:extLst>
      <p:ext uri="{BB962C8B-B14F-4D97-AF65-F5344CB8AC3E}">
        <p14:creationId xmlns:p14="http://schemas.microsoft.com/office/powerpoint/2010/main" val="517122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id="{7E52E90B-C2B6-42E9-A2A3-FADBF893D54A}"/>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id="{5FB6418E-B403-4CFB-A906-C5E84F89FE57}"/>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id="{0B0DEEFA-1A99-4314-945F-DAD82C4316C9}"/>
              </a:ext>
            </a:extLst>
          </p:cNvPr>
          <p:cNvGrpSpPr/>
          <p:nvPr/>
        </p:nvGrpSpPr>
        <p:grpSpPr>
          <a:xfrm>
            <a:off x="-19052" y="203199"/>
            <a:ext cx="9180515" cy="647701"/>
            <a:chOff x="-19045" y="216550"/>
            <a:chExt cx="9180548" cy="649224"/>
          </a:xfrm>
        </p:grpSpPr>
        <p:sp>
          <p:nvSpPr>
            <p:cNvPr id="12" name="任意多边形 11">
              <a:extLst>
                <a:ext uri="{FF2B5EF4-FFF2-40B4-BE49-F238E27FC236}">
                  <a16:creationId xmlns:a16="http://schemas.microsoft.com/office/drawing/2014/main" id="{52CCE526-59BA-4C43-A4A6-2F7CC40DE86C}"/>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id="{5CD1F5CF-4FB4-41CD-BE02-51FD934D4B3E}"/>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pic>
        <p:nvPicPr>
          <p:cNvPr id="1029" name="Picture 10" descr="英语周报标志">
            <a:extLst>
              <a:ext uri="{FF2B5EF4-FFF2-40B4-BE49-F238E27FC236}">
                <a16:creationId xmlns:a16="http://schemas.microsoft.com/office/drawing/2014/main" id="{78DB8B58-51B5-4203-ACCB-C161F9EECA1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200" y="95250"/>
            <a:ext cx="18288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0" name="Text Box 11">
            <a:extLst>
              <a:ext uri="{FF2B5EF4-FFF2-40B4-BE49-F238E27FC236}">
                <a16:creationId xmlns:a16="http://schemas.microsoft.com/office/drawing/2014/main" id="{14E93101-6185-4295-A82D-71AAEE5FEC18}"/>
              </a:ext>
            </a:extLst>
          </p:cNvPr>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dirty="0">
                <a:solidFill>
                  <a:srgbClr val="5F5F5F"/>
                </a:solidFill>
                <a:latin typeface="Comic Sans MS" panose="030F0702030302020204" pitchFamily="66" charset="0"/>
              </a:rPr>
              <a:t>Unit 7 Writing</a:t>
            </a:r>
          </a:p>
        </p:txBody>
      </p:sp>
      <p:sp>
        <p:nvSpPr>
          <p:cNvPr id="1031" name="标题占位符 8">
            <a:extLst>
              <a:ext uri="{FF2B5EF4-FFF2-40B4-BE49-F238E27FC236}">
                <a16:creationId xmlns:a16="http://schemas.microsoft.com/office/drawing/2014/main" id="{5DBE1F4A-0ED8-494B-8228-5F26ECFF03E7}"/>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id="{72B029A9-CAF1-449C-B30A-E9CC72135677}"/>
              </a:ext>
            </a:extLst>
          </p:cNvPr>
          <p:cNvSpPr>
            <a:spLocks noGrp="1" noChangeArrowheads="1"/>
          </p:cNvSpPr>
          <p:nvPr>
            <p:ph type="body" idx="4294967295"/>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id="{43E33748-CAA5-4F78-8215-049C7FC9764B}"/>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id="{E8C2815B-E25F-4D90-BA0E-097417073AD5}"/>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id="{09088613-3FE8-4047-8BFE-C9205C4DD50D}"/>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D0789089-2DF7-4913-869A-97E4C58E0EAF}"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Lst>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流程图: 文档 6">
            <a:extLst>
              <a:ext uri="{FF2B5EF4-FFF2-40B4-BE49-F238E27FC236}">
                <a16:creationId xmlns:a16="http://schemas.microsoft.com/office/drawing/2014/main" id="{FD937F2B-3136-49EF-AD03-EFA5BB02DC87}"/>
              </a:ext>
            </a:extLst>
          </p:cNvPr>
          <p:cNvSpPr>
            <a:spLocks noChangeArrowheads="1"/>
          </p:cNvSpPr>
          <p:nvPr/>
        </p:nvSpPr>
        <p:spPr bwMode="auto">
          <a:xfrm flipH="1" flipV="1">
            <a:off x="0" y="4956175"/>
            <a:ext cx="9144000" cy="1857375"/>
          </a:xfrm>
          <a:prstGeom prst="flowChartDocument">
            <a:avLst/>
          </a:prstGeom>
          <a:solidFill>
            <a:srgbClr val="FFFFCC"/>
          </a:solidFill>
          <a:ln w="9525">
            <a:noFill/>
            <a:miter lim="800000"/>
          </a:ln>
          <a:effectLst>
            <a:outerShdw dist="38100" dir="16200000" algn="ctr" rotWithShape="0">
              <a:srgbClr val="000000">
                <a:alpha val="35999"/>
              </a:srgbClr>
            </a:outerShdw>
          </a:effectLst>
        </p:spPr>
        <p:txBody>
          <a:bodyPr anchor="ctr"/>
          <a:lstStyle/>
          <a:p>
            <a:pPr algn="ctr">
              <a:buFontTx/>
              <a:buNone/>
              <a:defRPr/>
            </a:pPr>
            <a:endParaRPr lang="zh-CN" altLang="en-US">
              <a:solidFill>
                <a:srgbClr val="FFFFFF"/>
              </a:solidFill>
              <a:latin typeface="Calibri" panose="020F0502020204030204" pitchFamily="34" charset="0"/>
            </a:endParaRPr>
          </a:p>
        </p:txBody>
      </p:sp>
      <p:sp>
        <p:nvSpPr>
          <p:cNvPr id="3" name="副标题 2">
            <a:extLst>
              <a:ext uri="{FF2B5EF4-FFF2-40B4-BE49-F238E27FC236}">
                <a16:creationId xmlns:a16="http://schemas.microsoft.com/office/drawing/2014/main" id="{14A39741-09BC-40D9-AFE8-18FD5AAC170F}"/>
              </a:ext>
            </a:extLst>
          </p:cNvPr>
          <p:cNvSpPr>
            <a:spLocks noGrp="1"/>
          </p:cNvSpPr>
          <p:nvPr>
            <p:ph type="subTitle" idx="4294967295"/>
          </p:nvPr>
        </p:nvSpPr>
        <p:spPr>
          <a:xfrm>
            <a:off x="6300192" y="3356992"/>
            <a:ext cx="2160237" cy="576061"/>
          </a:xfrm>
          <a:solidFill>
            <a:srgbClr val="FF6600">
              <a:alpha val="50000"/>
            </a:srgbClr>
          </a:solidFill>
          <a:ln>
            <a:miter lim="800000"/>
          </a:ln>
        </p:spPr>
        <p:txBody>
          <a:bodyPr>
            <a:noAutofit/>
          </a:bodyPr>
          <a:lstStyle/>
          <a:p>
            <a:pPr marL="0" indent="0" algn="ctr" eaLnBrk="1" hangingPunct="1">
              <a:buFont typeface="Wingdings 2" panose="05020102010507070707" pitchFamily="18" charset="2"/>
              <a:buNone/>
              <a:defRPr/>
            </a:pPr>
            <a:r>
              <a:rPr lang="en-US" altLang="zh-CN" sz="2800" b="1" dirty="0">
                <a:ln w="12700">
                  <a:solidFill>
                    <a:schemeClr val="tx2">
                      <a:satMod val="155000"/>
                    </a:schemeClr>
                  </a:solidFill>
                  <a:prstDash val="solid"/>
                </a:ln>
                <a:cs typeface="Times New Roman" panose="02020603050405020304" pitchFamily="18" charset="0"/>
              </a:rPr>
              <a:t>Writing</a:t>
            </a:r>
          </a:p>
        </p:txBody>
      </p:sp>
      <p:sp>
        <p:nvSpPr>
          <p:cNvPr id="5124" name="TextBox 4">
            <a:extLst>
              <a:ext uri="{FF2B5EF4-FFF2-40B4-BE49-F238E27FC236}">
                <a16:creationId xmlns:a16="http://schemas.microsoft.com/office/drawing/2014/main" id="{F25DCCBF-B519-411C-B7FC-8BC6D30A15E7}"/>
              </a:ext>
            </a:extLst>
          </p:cNvPr>
          <p:cNvSpPr txBox="1">
            <a:spLocks noChangeArrowheads="1"/>
          </p:cNvSpPr>
          <p:nvPr/>
        </p:nvSpPr>
        <p:spPr bwMode="auto">
          <a:xfrm>
            <a:off x="3059113" y="404813"/>
            <a:ext cx="3241675" cy="646112"/>
          </a:xfrm>
          <a:prstGeom prst="rect">
            <a:avLst/>
          </a:prstGeom>
          <a:solidFill>
            <a:srgbClr val="FF6600">
              <a:alpha val="4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Times New Roman" panose="02020603050405020304" pitchFamily="18" charset="0"/>
                <a:ea typeface="微软雅黑" panose="020B0503020204020204" pitchFamily="34" charset="-122"/>
              </a:rPr>
              <a:t>Unit 7  Poems</a:t>
            </a:r>
          </a:p>
        </p:txBody>
      </p:sp>
      <p:pic>
        <p:nvPicPr>
          <p:cNvPr id="5125" name="图片 11" descr="19.jpg">
            <a:extLst>
              <a:ext uri="{FF2B5EF4-FFF2-40B4-BE49-F238E27FC236}">
                <a16:creationId xmlns:a16="http://schemas.microsoft.com/office/drawing/2014/main" id="{845C6937-6D32-4DAF-87A6-3E9674877D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00000">
            <a:off x="468313" y="2403475"/>
            <a:ext cx="508000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矩形 13">
            <a:extLst>
              <a:ext uri="{FF2B5EF4-FFF2-40B4-BE49-F238E27FC236}">
                <a16:creationId xmlns:a16="http://schemas.microsoft.com/office/drawing/2014/main" id="{56A52188-BA53-4558-82C3-0A8A08C0B2C8}"/>
              </a:ext>
            </a:extLst>
          </p:cNvPr>
          <p:cNvSpPr/>
          <p:nvPr/>
        </p:nvSpPr>
        <p:spPr>
          <a:xfrm>
            <a:off x="488256" y="1196751"/>
            <a:ext cx="748923" cy="1107996"/>
          </a:xfrm>
          <a:prstGeom prst="rect">
            <a:avLst/>
          </a:prstGeom>
          <a:noFill/>
        </p:spPr>
        <p:txBody>
          <a:bodyPr wrap="none">
            <a:spAutoFit/>
            <a:scene3d>
              <a:camera prst="orthographicFront">
                <a:rot lat="0" lon="0" rev="2400000"/>
              </a:camera>
              <a:lightRig rig="glow" dir="tl">
                <a:rot lat="0" lon="0" rev="5400000"/>
              </a:lightRig>
            </a:scene3d>
            <a:sp3d contourW="12700">
              <a:bevelT w="25400" h="25400"/>
              <a:contourClr>
                <a:schemeClr val="accent6">
                  <a:shade val="73000"/>
                </a:schemeClr>
              </a:contourClr>
            </a:sp3d>
          </a:bodyPr>
          <a:lstStyle/>
          <a:p>
            <a:pPr algn="ctr">
              <a:buFontTx/>
              <a:buNone/>
              <a:defRPr/>
            </a:pPr>
            <a:r>
              <a:rPr lang="en-US" altLang="zh-CN" sz="6600" b="1" dirty="0">
                <a:ln w="11430"/>
                <a:solidFill>
                  <a:srgbClr val="FF6600"/>
                </a:solidFill>
                <a:effectLst>
                  <a:outerShdw blurRad="80000" dist="40000" dir="5040000" algn="tl">
                    <a:srgbClr val="000000">
                      <a:alpha val="30000"/>
                    </a:srgbClr>
                  </a:outerShdw>
                </a:effectLst>
              </a:rPr>
              <a:t>P</a:t>
            </a:r>
            <a:endParaRPr lang="zh-CN" altLang="en-US" sz="6600" b="1" dirty="0">
              <a:ln w="11430"/>
              <a:solidFill>
                <a:srgbClr val="FF6600"/>
              </a:solidFill>
              <a:effectLst>
                <a:outerShdw blurRad="80000" dist="40000" dir="5040000" algn="tl">
                  <a:srgbClr val="000000">
                    <a:alpha val="30000"/>
                  </a:srgbClr>
                </a:outerShdw>
              </a:effectLst>
            </a:endParaRPr>
          </a:p>
        </p:txBody>
      </p:sp>
      <p:sp>
        <p:nvSpPr>
          <p:cNvPr id="15" name="矩形 14">
            <a:extLst>
              <a:ext uri="{FF2B5EF4-FFF2-40B4-BE49-F238E27FC236}">
                <a16:creationId xmlns:a16="http://schemas.microsoft.com/office/drawing/2014/main" id="{EEBA515E-04BE-46FD-AD8C-BFEB5B03284C}"/>
              </a:ext>
            </a:extLst>
          </p:cNvPr>
          <p:cNvSpPr/>
          <p:nvPr/>
        </p:nvSpPr>
        <p:spPr>
          <a:xfrm rot="900000">
            <a:off x="2745342" y="1255350"/>
            <a:ext cx="843501" cy="1107996"/>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buFontTx/>
              <a:buNone/>
              <a:defRPr/>
            </a:pPr>
            <a:r>
              <a:rPr lang="en-US" altLang="zh-CN" sz="6600" b="1" dirty="0">
                <a:ln w="11430"/>
                <a:solidFill>
                  <a:srgbClr val="7030A0"/>
                </a:solidFill>
                <a:effectLst>
                  <a:outerShdw blurRad="80000" dist="40000" dir="5040000" algn="tl">
                    <a:srgbClr val="000000">
                      <a:alpha val="30000"/>
                    </a:srgbClr>
                  </a:outerShdw>
                </a:effectLst>
              </a:rPr>
              <a:t>O</a:t>
            </a:r>
            <a:endParaRPr lang="zh-CN" altLang="en-US" sz="6600" b="1" dirty="0">
              <a:ln w="11430"/>
              <a:solidFill>
                <a:srgbClr val="7030A0"/>
              </a:solidFill>
              <a:effectLst>
                <a:outerShdw blurRad="80000" dist="40000" dir="5040000" algn="tl">
                  <a:srgbClr val="000000">
                    <a:alpha val="30000"/>
                  </a:srgbClr>
                </a:outerShdw>
              </a:effectLst>
            </a:endParaRPr>
          </a:p>
        </p:txBody>
      </p:sp>
      <p:sp>
        <p:nvSpPr>
          <p:cNvPr id="16" name="矩形 15">
            <a:extLst>
              <a:ext uri="{FF2B5EF4-FFF2-40B4-BE49-F238E27FC236}">
                <a16:creationId xmlns:a16="http://schemas.microsoft.com/office/drawing/2014/main" id="{4DCB14EC-4463-4D95-BC71-371E6D1B84FD}"/>
              </a:ext>
            </a:extLst>
          </p:cNvPr>
          <p:cNvSpPr/>
          <p:nvPr/>
        </p:nvSpPr>
        <p:spPr>
          <a:xfrm rot="1560000">
            <a:off x="5600823" y="1886345"/>
            <a:ext cx="748923" cy="1107996"/>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buFontTx/>
              <a:buNone/>
              <a:defRPr/>
            </a:pPr>
            <a:r>
              <a:rPr lang="en-US" altLang="zh-CN" sz="6600" b="1" dirty="0">
                <a:ln w="11430"/>
                <a:solidFill>
                  <a:srgbClr val="009900"/>
                </a:solidFill>
                <a:effectLst>
                  <a:outerShdw blurRad="80000" dist="40000" dir="5040000" algn="tl">
                    <a:srgbClr val="000000">
                      <a:alpha val="30000"/>
                    </a:srgbClr>
                  </a:outerShdw>
                </a:effectLst>
              </a:rPr>
              <a:t>E</a:t>
            </a:r>
            <a:endParaRPr lang="zh-CN" altLang="en-US" sz="6600" b="1" dirty="0">
              <a:ln w="11430"/>
              <a:solidFill>
                <a:srgbClr val="009900"/>
              </a:solidFill>
              <a:effectLst>
                <a:outerShdw blurRad="80000" dist="40000" dir="5040000" algn="tl">
                  <a:srgbClr val="000000">
                    <a:alpha val="30000"/>
                  </a:srgbClr>
                </a:outerShdw>
              </a:effectLst>
            </a:endParaRPr>
          </a:p>
        </p:txBody>
      </p:sp>
      <p:sp>
        <p:nvSpPr>
          <p:cNvPr id="17" name="矩形 16">
            <a:extLst>
              <a:ext uri="{FF2B5EF4-FFF2-40B4-BE49-F238E27FC236}">
                <a16:creationId xmlns:a16="http://schemas.microsoft.com/office/drawing/2014/main" id="{55088C37-1EF6-43D8-B4B7-6728AB6C3CA5}"/>
              </a:ext>
            </a:extLst>
          </p:cNvPr>
          <p:cNvSpPr/>
          <p:nvPr/>
        </p:nvSpPr>
        <p:spPr>
          <a:xfrm rot="-1140000">
            <a:off x="7721036" y="987245"/>
            <a:ext cx="889988" cy="1107996"/>
          </a:xfrm>
          <a:prstGeom prst="rect">
            <a:avLst/>
          </a:prstGeom>
          <a:noFill/>
        </p:spPr>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buFontTx/>
              <a:buNone/>
              <a:defRPr/>
            </a:pPr>
            <a:r>
              <a:rPr lang="en-US" altLang="zh-CN" sz="6600" b="1" dirty="0">
                <a:ln w="11430"/>
                <a:solidFill>
                  <a:srgbClr val="FF0066"/>
                </a:solidFill>
                <a:effectLst>
                  <a:outerShdw blurRad="80000" dist="40000" dir="5040000" algn="tl">
                    <a:srgbClr val="000000">
                      <a:alpha val="30000"/>
                    </a:srgbClr>
                  </a:outerShdw>
                </a:effectLst>
              </a:rPr>
              <a:t>M</a:t>
            </a:r>
            <a:endParaRPr lang="zh-CN" altLang="en-US" sz="6600" b="1" dirty="0">
              <a:ln w="11430"/>
              <a:solidFill>
                <a:srgbClr val="FF0066"/>
              </a:solidFill>
              <a:effectLst>
                <a:outerShdw blurRad="80000" dist="40000" dir="5040000" algn="tl">
                  <a:srgbClr val="000000">
                    <a:alpha val="30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a:extLst>
              <a:ext uri="{FF2B5EF4-FFF2-40B4-BE49-F238E27FC236}">
                <a16:creationId xmlns:a16="http://schemas.microsoft.com/office/drawing/2014/main" id="{19D8CB49-938E-4A53-9D31-B126A2EE4236}"/>
              </a:ext>
            </a:extLst>
          </p:cNvPr>
          <p:cNvCxnSpPr>
            <a:cxnSpLocks noChangeShapeType="1"/>
          </p:cNvCxnSpPr>
          <p:nvPr/>
        </p:nvCxnSpPr>
        <p:spPr bwMode="auto">
          <a:xfrm>
            <a:off x="5219700" y="3632200"/>
            <a:ext cx="2232025" cy="0"/>
          </a:xfrm>
          <a:prstGeom prst="line">
            <a:avLst/>
          </a:prstGeom>
          <a:noFill/>
          <a:ln w="12700">
            <a:solidFill>
              <a:srgbClr val="008000"/>
            </a:solidFill>
            <a:round/>
            <a:headEnd/>
            <a:tailEnd type="oval" w="med" len="med"/>
          </a:ln>
          <a:extLst>
            <a:ext uri="{909E8E84-426E-40DD-AFC4-6F175D3DCCD1}">
              <a14:hiddenFill xmlns:a14="http://schemas.microsoft.com/office/drawing/2010/main">
                <a:noFill/>
              </a14:hiddenFill>
            </a:ext>
          </a:extLst>
        </p:spPr>
      </p:cxnSp>
      <p:cxnSp>
        <p:nvCxnSpPr>
          <p:cNvPr id="54283" name="直接连接符 8">
            <a:extLst>
              <a:ext uri="{FF2B5EF4-FFF2-40B4-BE49-F238E27FC236}">
                <a16:creationId xmlns:a16="http://schemas.microsoft.com/office/drawing/2014/main" id="{099B081A-70C7-432A-AAB0-80F8C2F60411}"/>
              </a:ext>
            </a:extLst>
          </p:cNvPr>
          <p:cNvCxnSpPr>
            <a:cxnSpLocks noChangeShapeType="1"/>
          </p:cNvCxnSpPr>
          <p:nvPr/>
        </p:nvCxnSpPr>
        <p:spPr bwMode="auto">
          <a:xfrm>
            <a:off x="5118100" y="5462588"/>
            <a:ext cx="2232025" cy="0"/>
          </a:xfrm>
          <a:prstGeom prst="line">
            <a:avLst/>
          </a:prstGeom>
          <a:noFill/>
          <a:ln w="12700">
            <a:solidFill>
              <a:srgbClr val="800080"/>
            </a:solidFill>
            <a:round/>
            <a:headEnd/>
            <a:tailEnd type="oval" w="med" len="med"/>
          </a:ln>
          <a:extLst>
            <a:ext uri="{909E8E84-426E-40DD-AFC4-6F175D3DCCD1}">
              <a14:hiddenFill xmlns:a14="http://schemas.microsoft.com/office/drawing/2010/main">
                <a:noFill/>
              </a14:hiddenFill>
            </a:ext>
          </a:extLst>
        </p:spPr>
      </p:cxnSp>
      <p:cxnSp>
        <p:nvCxnSpPr>
          <p:cNvPr id="54286" name="直接连接符 8">
            <a:extLst>
              <a:ext uri="{FF2B5EF4-FFF2-40B4-BE49-F238E27FC236}">
                <a16:creationId xmlns:a16="http://schemas.microsoft.com/office/drawing/2014/main" id="{C7102684-A5F7-4BD8-AEBA-D147859B5DC7}"/>
              </a:ext>
            </a:extLst>
          </p:cNvPr>
          <p:cNvCxnSpPr>
            <a:cxnSpLocks noChangeShapeType="1"/>
          </p:cNvCxnSpPr>
          <p:nvPr/>
        </p:nvCxnSpPr>
        <p:spPr bwMode="auto">
          <a:xfrm>
            <a:off x="5219700" y="1833563"/>
            <a:ext cx="2232025" cy="0"/>
          </a:xfrm>
          <a:prstGeom prst="line">
            <a:avLst/>
          </a:prstGeom>
          <a:noFill/>
          <a:ln w="12700">
            <a:solidFill>
              <a:srgbClr val="FF0066"/>
            </a:solidFill>
            <a:round/>
            <a:headEnd/>
            <a:tailEnd type="oval" w="med" len="med"/>
          </a:ln>
          <a:extLst>
            <a:ext uri="{909E8E84-426E-40DD-AFC4-6F175D3DCCD1}">
              <a14:hiddenFill xmlns:a14="http://schemas.microsoft.com/office/drawing/2010/main">
                <a:noFill/>
              </a14:hiddenFill>
            </a:ext>
          </a:extLst>
        </p:spPr>
      </p:cxnSp>
      <p:cxnSp>
        <p:nvCxnSpPr>
          <p:cNvPr id="54289" name="直接连接符 8">
            <a:extLst>
              <a:ext uri="{FF2B5EF4-FFF2-40B4-BE49-F238E27FC236}">
                <a16:creationId xmlns:a16="http://schemas.microsoft.com/office/drawing/2014/main" id="{F2E81EE2-95F6-41EA-9C1B-CBBB533C9DDB}"/>
              </a:ext>
            </a:extLst>
          </p:cNvPr>
          <p:cNvCxnSpPr>
            <a:cxnSpLocks noChangeShapeType="1"/>
          </p:cNvCxnSpPr>
          <p:nvPr/>
        </p:nvCxnSpPr>
        <p:spPr bwMode="auto">
          <a:xfrm>
            <a:off x="1187450" y="4470400"/>
            <a:ext cx="2232025" cy="0"/>
          </a:xfrm>
          <a:prstGeom prst="line">
            <a:avLst/>
          </a:prstGeom>
          <a:noFill/>
          <a:ln w="12700">
            <a:solidFill>
              <a:srgbClr val="0070C0"/>
            </a:solidFill>
            <a:round/>
            <a:headEnd type="oval" w="med" len="med"/>
            <a:tailEnd/>
          </a:ln>
          <a:extLst>
            <a:ext uri="{909E8E84-426E-40DD-AFC4-6F175D3DCCD1}">
              <a14:hiddenFill xmlns:a14="http://schemas.microsoft.com/office/drawing/2010/main">
                <a:noFill/>
              </a14:hiddenFill>
            </a:ext>
          </a:extLst>
        </p:spPr>
      </p:cxnSp>
      <p:cxnSp>
        <p:nvCxnSpPr>
          <p:cNvPr id="54292" name="直接连接符 8">
            <a:extLst>
              <a:ext uri="{FF2B5EF4-FFF2-40B4-BE49-F238E27FC236}">
                <a16:creationId xmlns:a16="http://schemas.microsoft.com/office/drawing/2014/main" id="{8594C184-76F7-4040-BBF5-46347FEDB0F1}"/>
              </a:ext>
            </a:extLst>
          </p:cNvPr>
          <p:cNvCxnSpPr>
            <a:cxnSpLocks noChangeShapeType="1"/>
          </p:cNvCxnSpPr>
          <p:nvPr/>
        </p:nvCxnSpPr>
        <p:spPr bwMode="auto">
          <a:xfrm>
            <a:off x="1187450" y="2751138"/>
            <a:ext cx="2232025" cy="0"/>
          </a:xfrm>
          <a:prstGeom prst="line">
            <a:avLst/>
          </a:prstGeom>
          <a:noFill/>
          <a:ln w="12700">
            <a:solidFill>
              <a:srgbClr val="FF6600"/>
            </a:solidFill>
            <a:round/>
            <a:headEnd type="oval" w="med" len="med"/>
            <a:tailEnd/>
          </a:ln>
          <a:extLst>
            <a:ext uri="{909E8E84-426E-40DD-AFC4-6F175D3DCCD1}">
              <a14:hiddenFill xmlns:a14="http://schemas.microsoft.com/office/drawing/2010/main">
                <a:noFill/>
              </a14:hiddenFill>
            </a:ext>
          </a:extLst>
        </p:spPr>
      </p:cxnSp>
      <p:sp>
        <p:nvSpPr>
          <p:cNvPr id="16" name="环形箭头 15">
            <a:extLst>
              <a:ext uri="{FF2B5EF4-FFF2-40B4-BE49-F238E27FC236}">
                <a16:creationId xmlns:a16="http://schemas.microsoft.com/office/drawing/2014/main" id="{6C423A74-6233-448B-877B-7A1C5FF40430}"/>
              </a:ext>
            </a:extLst>
          </p:cNvPr>
          <p:cNvSpPr/>
          <p:nvPr/>
        </p:nvSpPr>
        <p:spPr>
          <a:xfrm rot="20563910" flipH="1">
            <a:off x="3276079" y="1919237"/>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a:extLst>
              <a:ext uri="{FF2B5EF4-FFF2-40B4-BE49-F238E27FC236}">
                <a16:creationId xmlns:a16="http://schemas.microsoft.com/office/drawing/2014/main" id="{B9D408D2-9D12-4C44-B519-D5C0CD6C3CB1}"/>
              </a:ext>
            </a:extLst>
          </p:cNvPr>
          <p:cNvSpPr/>
          <p:nvPr/>
        </p:nvSpPr>
        <p:spPr>
          <a:xfrm rot="1326258">
            <a:off x="3806723" y="2819095"/>
            <a:ext cx="1625369" cy="1625372"/>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a:extLst>
              <a:ext uri="{FF2B5EF4-FFF2-40B4-BE49-F238E27FC236}">
                <a16:creationId xmlns:a16="http://schemas.microsoft.com/office/drawing/2014/main" id="{BF79AD2C-003A-4675-A15B-2E7EC309C727}"/>
              </a:ext>
            </a:extLst>
          </p:cNvPr>
          <p:cNvSpPr/>
          <p:nvPr/>
        </p:nvSpPr>
        <p:spPr>
          <a:xfrm rot="20563910" flipH="1">
            <a:off x="3207643" y="3657010"/>
            <a:ext cx="1625373" cy="1625367"/>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2" name="空心弧 21">
            <a:extLst>
              <a:ext uri="{FF2B5EF4-FFF2-40B4-BE49-F238E27FC236}">
                <a16:creationId xmlns:a16="http://schemas.microsoft.com/office/drawing/2014/main" id="{A3AAF80D-8FC1-4AD2-8ECE-5259635BB6A2}"/>
              </a:ext>
            </a:extLst>
          </p:cNvPr>
          <p:cNvSpPr/>
          <p:nvPr/>
        </p:nvSpPr>
        <p:spPr>
          <a:xfrm rot="3375582">
            <a:off x="3853678" y="4711580"/>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a:extLst>
              <a:ext uri="{FF2B5EF4-FFF2-40B4-BE49-F238E27FC236}">
                <a16:creationId xmlns:a16="http://schemas.microsoft.com/office/drawing/2014/main" id="{89C0E027-1C7C-4740-994D-A51DF626046E}"/>
              </a:ext>
            </a:extLst>
          </p:cNvPr>
          <p:cNvSpPr/>
          <p:nvPr/>
        </p:nvSpPr>
        <p:spPr>
          <a:xfrm rot="1326258">
            <a:off x="3792605" y="997453"/>
            <a:ext cx="1625368"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a:extLst>
              <a:ext uri="{FF2B5EF4-FFF2-40B4-BE49-F238E27FC236}">
                <a16:creationId xmlns:a16="http://schemas.microsoft.com/office/drawing/2014/main" id="{4E3CDE93-0709-4BB6-A2C8-96A7EB22AD01}"/>
              </a:ext>
            </a:extLst>
          </p:cNvPr>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a:extLst>
              <a:ext uri="{FF2B5EF4-FFF2-40B4-BE49-F238E27FC236}">
                <a16:creationId xmlns:a16="http://schemas.microsoft.com/office/drawing/2014/main" id="{EF62139C-3328-41E0-A82A-EDD2B29F4630}"/>
              </a:ext>
            </a:extLst>
          </p:cNvPr>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a:extLst>
              <a:ext uri="{FF2B5EF4-FFF2-40B4-BE49-F238E27FC236}">
                <a16:creationId xmlns:a16="http://schemas.microsoft.com/office/drawing/2014/main" id="{86FBED57-3CB9-4105-B01B-389CFA08B267}"/>
              </a:ext>
            </a:extLst>
          </p:cNvPr>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a:extLst>
              <a:ext uri="{FF2B5EF4-FFF2-40B4-BE49-F238E27FC236}">
                <a16:creationId xmlns:a16="http://schemas.microsoft.com/office/drawing/2014/main" id="{771D948D-EE6D-4C08-8D3F-0EFFFB48DE4D}"/>
              </a:ext>
            </a:extLst>
          </p:cNvPr>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29" name="TextBox 28">
            <a:extLst>
              <a:ext uri="{FF2B5EF4-FFF2-40B4-BE49-F238E27FC236}">
                <a16:creationId xmlns:a16="http://schemas.microsoft.com/office/drawing/2014/main" id="{3DE88D02-0B38-4432-AC42-5D37BE8D90D0}"/>
              </a:ext>
            </a:extLst>
          </p:cNvPr>
          <p:cNvSpPr txBox="1">
            <a:spLocks noChangeArrowheads="1"/>
          </p:cNvSpPr>
          <p:nvPr/>
        </p:nvSpPr>
        <p:spPr bwMode="auto">
          <a:xfrm>
            <a:off x="4314825" y="5072063"/>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5</a:t>
            </a:r>
            <a:endParaRPr lang="zh-CN" altLang="en-US" sz="3600">
              <a:solidFill>
                <a:srgbClr val="404040"/>
              </a:solidFill>
              <a:latin typeface="Bodoni MT Black" panose="02070A03080606020203" pitchFamily="18" charset="0"/>
            </a:endParaRPr>
          </a:p>
        </p:txBody>
      </p:sp>
      <p:sp>
        <p:nvSpPr>
          <p:cNvPr id="6160" name="TextBox 32">
            <a:extLst>
              <a:ext uri="{FF2B5EF4-FFF2-40B4-BE49-F238E27FC236}">
                <a16:creationId xmlns:a16="http://schemas.microsoft.com/office/drawing/2014/main" id="{3E9D23F8-90A4-4636-BBBF-DF21999EBD8E}"/>
              </a:ext>
            </a:extLst>
          </p:cNvPr>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p>
        </p:txBody>
      </p:sp>
      <p:sp>
        <p:nvSpPr>
          <p:cNvPr id="36" name="TextBox 27">
            <a:extLst>
              <a:ext uri="{FF2B5EF4-FFF2-40B4-BE49-F238E27FC236}">
                <a16:creationId xmlns:a16="http://schemas.microsoft.com/office/drawing/2014/main" id="{EE7EC70F-39FB-49A1-A664-62D9F06F300A}"/>
              </a:ext>
            </a:extLst>
          </p:cNvPr>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39" name="TextBox 27">
            <a:extLst>
              <a:ext uri="{FF2B5EF4-FFF2-40B4-BE49-F238E27FC236}">
                <a16:creationId xmlns:a16="http://schemas.microsoft.com/office/drawing/2014/main" id="{2936D065-EE6B-4DD8-9B95-71CDC018FED7}"/>
              </a:ext>
            </a:extLst>
          </p:cNvPr>
          <p:cNvSpPr txBox="1">
            <a:spLocks noChangeArrowheads="1"/>
          </p:cNvSpPr>
          <p:nvPr/>
        </p:nvSpPr>
        <p:spPr bwMode="auto">
          <a:xfrm>
            <a:off x="1116013" y="2257425"/>
            <a:ext cx="2339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Pre-Learning</a:t>
            </a:r>
            <a:endParaRPr lang="zh-CN" altLang="en-US" sz="2800" b="1">
              <a:latin typeface="Times New Roman" panose="02020603050405020304" pitchFamily="18" charset="0"/>
              <a:ea typeface="微软雅黑" panose="020B0503020204020204" pitchFamily="34" charset="-122"/>
            </a:endParaRPr>
          </a:p>
        </p:txBody>
      </p:sp>
      <p:sp>
        <p:nvSpPr>
          <p:cNvPr id="46" name="TextBox 27">
            <a:extLst>
              <a:ext uri="{FF2B5EF4-FFF2-40B4-BE49-F238E27FC236}">
                <a16:creationId xmlns:a16="http://schemas.microsoft.com/office/drawing/2014/main" id="{C863EA41-54B7-4776-A671-CB500E0B54DA}"/>
              </a:ext>
            </a:extLst>
          </p:cNvPr>
          <p:cNvSpPr txBox="1">
            <a:spLocks noChangeArrowheads="1"/>
          </p:cNvSpPr>
          <p:nvPr/>
        </p:nvSpPr>
        <p:spPr bwMode="auto">
          <a:xfrm>
            <a:off x="5221288" y="3122613"/>
            <a:ext cx="2663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a:extLst>
              <a:ext uri="{FF2B5EF4-FFF2-40B4-BE49-F238E27FC236}">
                <a16:creationId xmlns:a16="http://schemas.microsoft.com/office/drawing/2014/main" id="{C77E159F-EC29-4427-B5D0-9622C25952F6}"/>
              </a:ext>
            </a:extLst>
          </p:cNvPr>
          <p:cNvSpPr txBox="1">
            <a:spLocks noChangeArrowheads="1"/>
          </p:cNvSpPr>
          <p:nvPr/>
        </p:nvSpPr>
        <p:spPr bwMode="auto">
          <a:xfrm>
            <a:off x="1042988" y="3933825"/>
            <a:ext cx="2519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a:extLst>
              <a:ext uri="{FF2B5EF4-FFF2-40B4-BE49-F238E27FC236}">
                <a16:creationId xmlns:a16="http://schemas.microsoft.com/office/drawing/2014/main" id="{984507C4-FF08-443B-A151-E13226AA14D7}"/>
              </a:ext>
            </a:extLst>
          </p:cNvPr>
          <p:cNvSpPr txBox="1">
            <a:spLocks noChangeArrowheads="1"/>
          </p:cNvSpPr>
          <p:nvPr/>
        </p:nvSpPr>
        <p:spPr bwMode="auto">
          <a:xfrm>
            <a:off x="5724525" y="4941888"/>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nodeType="afterGroup">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nodeType="afterGroup">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nodeType="afterGroup">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nodeType="afterGroup">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Effect transition="in" filter="fade">
                                      <p:cBhvr>
                                        <p:cTn id="88" dur="500"/>
                                        <p:tgtEl>
                                          <p:spTgt spid="36"/>
                                        </p:tgtEl>
                                      </p:cBhvr>
                                    </p:animEffect>
                                  </p:childTnLst>
                                </p:cTn>
                              </p:par>
                            </p:childTnLst>
                          </p:cTn>
                        </p:par>
                        <p:par>
                          <p:cTn id="89" fill="hold" nodeType="afterGroup">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childTnLst>
                          </p:cTn>
                        </p:par>
                        <p:par>
                          <p:cTn id="100" fill="hold" nodeType="afterGroup">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childTnLst>
                          </p:cTn>
                        </p:par>
                        <p:par>
                          <p:cTn id="106" fill="hold" nodeType="afterGroup">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31D1D869-81EB-4D2B-AB41-03B9B8753E34}"/>
              </a:ext>
            </a:extLst>
          </p:cNvPr>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a:extLst>
              <a:ext uri="{FF2B5EF4-FFF2-40B4-BE49-F238E27FC236}">
                <a16:creationId xmlns:a16="http://schemas.microsoft.com/office/drawing/2014/main" id="{30E5606A-E280-4B6D-BD56-A26A68A5158F}"/>
              </a:ext>
            </a:extLst>
          </p:cNvPr>
          <p:cNvSpPr txBox="1">
            <a:spLocks noChangeArrowheads="1"/>
          </p:cNvSpPr>
          <p:nvPr/>
        </p:nvSpPr>
        <p:spPr bwMode="auto">
          <a:xfrm>
            <a:off x="2911475" y="3414713"/>
            <a:ext cx="34718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 Lead-in</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2">
            <a:extLst>
              <a:ext uri="{FF2B5EF4-FFF2-40B4-BE49-F238E27FC236}">
                <a16:creationId xmlns:a16="http://schemas.microsoft.com/office/drawing/2014/main" id="{A3C899CB-CD69-4199-8CC8-62394CBD3238}"/>
              </a:ext>
            </a:extLst>
          </p:cNvPr>
          <p:cNvSpPr>
            <a:spLocks noGrp="1" noChangeArrowheads="1"/>
          </p:cNvSpPr>
          <p:nvPr>
            <p:ph type="title"/>
          </p:nvPr>
        </p:nvSpPr>
        <p:spPr>
          <a:xfrm>
            <a:off x="395288" y="2060575"/>
            <a:ext cx="8229600" cy="1143000"/>
          </a:xfrm>
        </p:spPr>
        <p:txBody>
          <a:bodyPr/>
          <a:lstStyle/>
          <a:p>
            <a:pPr algn="ctr" eaLnBrk="1" hangingPunct="1"/>
            <a:r>
              <a:rPr lang="en-US" altLang="zh-CN" sz="3600" b="1">
                <a:solidFill>
                  <a:srgbClr val="7030A0"/>
                </a:solidFill>
              </a:rPr>
              <a:t>Saying goodbye to Cambridge again</a:t>
            </a:r>
            <a:br>
              <a:rPr lang="en-US" altLang="zh-CN" sz="3600" b="1">
                <a:solidFill>
                  <a:srgbClr val="7030A0"/>
                </a:solidFill>
              </a:rPr>
            </a:br>
            <a:r>
              <a:rPr lang="zh-CN" altLang="en-US" sz="3600" b="1">
                <a:solidFill>
                  <a:srgbClr val="7030A0"/>
                </a:solidFill>
              </a:rPr>
              <a:t>再别康桥</a:t>
            </a:r>
          </a:p>
        </p:txBody>
      </p:sp>
      <p:sp>
        <p:nvSpPr>
          <p:cNvPr id="8195" name="Rectangle 2">
            <a:extLst>
              <a:ext uri="{FF2B5EF4-FFF2-40B4-BE49-F238E27FC236}">
                <a16:creationId xmlns:a16="http://schemas.microsoft.com/office/drawing/2014/main" id="{B24A07A0-8696-43C9-A9CC-D0DEF3B62231}"/>
              </a:ext>
            </a:extLst>
          </p:cNvPr>
          <p:cNvSpPr txBox="1">
            <a:spLocks noChangeArrowheads="1"/>
          </p:cNvSpPr>
          <p:nvPr/>
        </p:nvSpPr>
        <p:spPr bwMode="auto">
          <a:xfrm>
            <a:off x="395288" y="1101725"/>
            <a:ext cx="8229600" cy="66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en-US" altLang="zh-CN" sz="4000" b="1">
                <a:solidFill>
                  <a:srgbClr val="0000FF"/>
                </a:solidFill>
                <a:latin typeface="Times New Roman" panose="02020603050405020304" pitchFamily="18" charset="0"/>
              </a:rPr>
              <a:t>Let’s enjoy a famous poem</a:t>
            </a:r>
            <a:endParaRPr lang="zh-CN" altLang="en-US" sz="4000" b="1">
              <a:solidFill>
                <a:srgbClr val="0000FF"/>
              </a:solidFill>
              <a:latin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2">
            <a:extLst>
              <a:ext uri="{FF2B5EF4-FFF2-40B4-BE49-F238E27FC236}">
                <a16:creationId xmlns:a16="http://schemas.microsoft.com/office/drawing/2014/main" id="{8784F29D-76F7-4550-B3BA-835C13623B1D}"/>
              </a:ext>
            </a:extLst>
          </p:cNvPr>
          <p:cNvSpPr>
            <a:spLocks noGrp="1" noChangeArrowheads="1"/>
          </p:cNvSpPr>
          <p:nvPr>
            <p:ph type="title"/>
          </p:nvPr>
        </p:nvSpPr>
        <p:spPr>
          <a:xfrm>
            <a:off x="457200" y="533400"/>
            <a:ext cx="8229600" cy="1143000"/>
          </a:xfrm>
        </p:spPr>
        <p:txBody>
          <a:bodyPr/>
          <a:lstStyle/>
          <a:p>
            <a:pPr eaLnBrk="1" hangingPunct="1"/>
            <a:r>
              <a:rPr lang="en-US" altLang="zh-CN" sz="3200">
                <a:solidFill>
                  <a:srgbClr val="FF3300"/>
                </a:solidFill>
              </a:rPr>
              <a:t>Saying goodbye to Cambridge again</a:t>
            </a:r>
            <a:br>
              <a:rPr lang="en-US" altLang="zh-CN" sz="3200">
                <a:solidFill>
                  <a:srgbClr val="FF3300"/>
                </a:solidFill>
              </a:rPr>
            </a:br>
            <a:r>
              <a:rPr lang="zh-CN" altLang="en-US" sz="3200">
                <a:solidFill>
                  <a:srgbClr val="FF3300"/>
                </a:solidFill>
              </a:rPr>
              <a:t>再别康桥</a:t>
            </a:r>
          </a:p>
        </p:txBody>
      </p:sp>
      <p:sp>
        <p:nvSpPr>
          <p:cNvPr id="9218" name="Rectangle 3">
            <a:extLst>
              <a:ext uri="{FF2B5EF4-FFF2-40B4-BE49-F238E27FC236}">
                <a16:creationId xmlns:a16="http://schemas.microsoft.com/office/drawing/2014/main" id="{81ECAA1D-3DD3-4C87-AFE2-FE25B349F711}"/>
              </a:ext>
            </a:extLst>
          </p:cNvPr>
          <p:cNvSpPr>
            <a:spLocks noGrp="1" noChangeArrowheads="1"/>
          </p:cNvSpPr>
          <p:nvPr>
            <p:ph idx="1"/>
          </p:nvPr>
        </p:nvSpPr>
        <p:spPr>
          <a:xfrm>
            <a:off x="457200" y="1676400"/>
            <a:ext cx="8229600" cy="4678363"/>
          </a:xfrm>
        </p:spPr>
        <p:txBody>
          <a:bodyPr/>
          <a:lstStyle/>
          <a:p>
            <a:pPr eaLnBrk="1" hangingPunct="1">
              <a:lnSpc>
                <a:spcPct val="90000"/>
              </a:lnSpc>
              <a:buFont typeface="Wingdings 2" panose="05020102010507070707" pitchFamily="18" charset="2"/>
              <a:buNone/>
            </a:pPr>
            <a:r>
              <a:rPr lang="en-US" altLang="zh-CN" sz="2800"/>
              <a:t>Very quietly I take my leave</a:t>
            </a:r>
          </a:p>
          <a:p>
            <a:pPr eaLnBrk="1" hangingPunct="1">
              <a:lnSpc>
                <a:spcPct val="90000"/>
              </a:lnSpc>
              <a:buFont typeface="Wingdings 2" panose="05020102010507070707" pitchFamily="18" charset="2"/>
              <a:buNone/>
            </a:pPr>
            <a:r>
              <a:rPr lang="en-US" altLang="zh-CN" sz="2800"/>
              <a:t>As quietly as I came here;</a:t>
            </a:r>
          </a:p>
          <a:p>
            <a:pPr eaLnBrk="1" hangingPunct="1">
              <a:lnSpc>
                <a:spcPct val="90000"/>
              </a:lnSpc>
              <a:buFont typeface="Wingdings 2" panose="05020102010507070707" pitchFamily="18" charset="2"/>
              <a:buNone/>
            </a:pPr>
            <a:r>
              <a:rPr lang="en-US" altLang="zh-CN" sz="2800"/>
              <a:t>Quietly I wave goodbye</a:t>
            </a:r>
          </a:p>
          <a:p>
            <a:pPr eaLnBrk="1" hangingPunct="1">
              <a:lnSpc>
                <a:spcPct val="90000"/>
              </a:lnSpc>
              <a:buFont typeface="Wingdings 2" panose="05020102010507070707" pitchFamily="18" charset="2"/>
              <a:buNone/>
            </a:pPr>
            <a:r>
              <a:rPr lang="en-US" altLang="zh-CN" sz="2800"/>
              <a:t>To the rosy clouds in the western sky.</a:t>
            </a:r>
          </a:p>
          <a:p>
            <a:pPr eaLnBrk="1" hangingPunct="1">
              <a:lnSpc>
                <a:spcPct val="90000"/>
              </a:lnSpc>
              <a:buFont typeface="Wingdings 2" panose="05020102010507070707" pitchFamily="18" charset="2"/>
              <a:buNone/>
            </a:pPr>
            <a:endParaRPr lang="en-US" altLang="zh-CN" sz="2800"/>
          </a:p>
          <a:p>
            <a:pPr eaLnBrk="1" hangingPunct="1">
              <a:lnSpc>
                <a:spcPct val="90000"/>
              </a:lnSpc>
              <a:buFont typeface="Wingdings 2" panose="05020102010507070707" pitchFamily="18" charset="2"/>
              <a:buNone/>
            </a:pPr>
            <a:r>
              <a:rPr lang="en-US" altLang="zh-CN" sz="2800"/>
              <a:t>The golden willows (</a:t>
            </a:r>
            <a:r>
              <a:rPr lang="zh-CN" altLang="en-US" sz="2800"/>
              <a:t>柳树</a:t>
            </a:r>
            <a:r>
              <a:rPr lang="en-US" altLang="zh-CN" sz="2800"/>
              <a:t>) by the riverside</a:t>
            </a:r>
          </a:p>
          <a:p>
            <a:pPr eaLnBrk="1" hangingPunct="1">
              <a:lnSpc>
                <a:spcPct val="90000"/>
              </a:lnSpc>
              <a:buFont typeface="Wingdings 2" panose="05020102010507070707" pitchFamily="18" charset="2"/>
              <a:buNone/>
            </a:pPr>
            <a:r>
              <a:rPr lang="en-US" altLang="zh-CN" sz="2800"/>
              <a:t>Are young brides in the setting Sun;</a:t>
            </a:r>
          </a:p>
          <a:p>
            <a:pPr eaLnBrk="1" hangingPunct="1">
              <a:lnSpc>
                <a:spcPct val="90000"/>
              </a:lnSpc>
              <a:buFont typeface="Wingdings 2" panose="05020102010507070707" pitchFamily="18" charset="2"/>
              <a:buNone/>
            </a:pPr>
            <a:r>
              <a:rPr lang="en-US" altLang="zh-CN" sz="2800"/>
              <a:t>Their reflections (</a:t>
            </a:r>
            <a:r>
              <a:rPr lang="zh-CN" altLang="en-US" sz="2800"/>
              <a:t>倒影</a:t>
            </a:r>
            <a:r>
              <a:rPr lang="en-US" altLang="zh-CN" sz="2800"/>
              <a:t>) on the shimmering (</a:t>
            </a:r>
            <a:r>
              <a:rPr lang="zh-CN" altLang="en-US" sz="2800"/>
              <a:t>闪烁的</a:t>
            </a:r>
            <a:r>
              <a:rPr lang="en-US" altLang="zh-CN" sz="2800"/>
              <a:t>)</a:t>
            </a:r>
          </a:p>
          <a:p>
            <a:pPr eaLnBrk="1" hangingPunct="1">
              <a:lnSpc>
                <a:spcPct val="90000"/>
              </a:lnSpc>
              <a:buFont typeface="Wingdings 2" panose="05020102010507070707" pitchFamily="18" charset="2"/>
              <a:buNone/>
            </a:pPr>
            <a:r>
              <a:rPr lang="en-US" altLang="zh-CN" sz="2800"/>
              <a:t>waves</a:t>
            </a:r>
          </a:p>
          <a:p>
            <a:pPr eaLnBrk="1" hangingPunct="1">
              <a:lnSpc>
                <a:spcPct val="90000"/>
              </a:lnSpc>
              <a:buFont typeface="Wingdings 2" panose="05020102010507070707" pitchFamily="18" charset="2"/>
              <a:buNone/>
            </a:pPr>
            <a:r>
              <a:rPr lang="en-US" altLang="zh-CN" sz="2800"/>
              <a:t>Always linger (</a:t>
            </a:r>
            <a:r>
              <a:rPr lang="zh-CN" altLang="en-US" sz="2800"/>
              <a:t>徘徊</a:t>
            </a:r>
            <a:r>
              <a:rPr lang="en-US" altLang="zh-CN" sz="2800"/>
              <a:t>) in the depth of my heart.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2">
            <a:extLst>
              <a:ext uri="{FF2B5EF4-FFF2-40B4-BE49-F238E27FC236}">
                <a16:creationId xmlns:a16="http://schemas.microsoft.com/office/drawing/2014/main" id="{8C1D012E-825F-4A76-BD5E-BD3B8D2DDF5D}"/>
              </a:ext>
            </a:extLst>
          </p:cNvPr>
          <p:cNvSpPr>
            <a:spLocks noGrp="1" noChangeArrowheads="1"/>
          </p:cNvSpPr>
          <p:nvPr>
            <p:ph idx="1"/>
          </p:nvPr>
        </p:nvSpPr>
        <p:spPr>
          <a:xfrm>
            <a:off x="457200" y="685800"/>
            <a:ext cx="8229600" cy="5715000"/>
          </a:xfrm>
        </p:spPr>
        <p:txBody>
          <a:bodyPr/>
          <a:lstStyle/>
          <a:p>
            <a:pPr eaLnBrk="1" hangingPunct="1">
              <a:buFont typeface="Wingdings 2" panose="05020102010507070707" pitchFamily="18" charset="2"/>
              <a:buNone/>
            </a:pPr>
            <a:r>
              <a:rPr lang="zh-CN" altLang="en-US" sz="3000" dirty="0"/>
              <a:t>The floating heart growing in the sludge (泥泞)</a:t>
            </a:r>
          </a:p>
          <a:p>
            <a:pPr eaLnBrk="1" hangingPunct="1">
              <a:buFont typeface="Wingdings 2" panose="05020102010507070707" pitchFamily="18" charset="2"/>
              <a:buNone/>
            </a:pPr>
            <a:r>
              <a:rPr lang="zh-CN" altLang="en-US" sz="3000" dirty="0"/>
              <a:t>Sways (摇摆) leisurely (悠闲地) under the water;</a:t>
            </a:r>
          </a:p>
          <a:p>
            <a:pPr eaLnBrk="1" hangingPunct="1">
              <a:buFont typeface="Wingdings 2" panose="05020102010507070707" pitchFamily="18" charset="2"/>
              <a:buNone/>
            </a:pPr>
            <a:r>
              <a:rPr lang="zh-CN" altLang="en-US" sz="3000" dirty="0"/>
              <a:t>In the gentle waves of Cambridge</a:t>
            </a:r>
          </a:p>
          <a:p>
            <a:pPr eaLnBrk="1" hangingPunct="1">
              <a:buFont typeface="Wingdings 2" panose="05020102010507070707" pitchFamily="18" charset="2"/>
              <a:buNone/>
            </a:pPr>
            <a:r>
              <a:rPr lang="zh-CN" altLang="en-US" sz="3000" dirty="0"/>
              <a:t>I would be a water plant!</a:t>
            </a:r>
          </a:p>
          <a:p>
            <a:pPr eaLnBrk="1" hangingPunct="1">
              <a:buFont typeface="Wingdings 2" panose="05020102010507070707" pitchFamily="18" charset="2"/>
              <a:buNone/>
            </a:pPr>
            <a:endParaRPr lang="zh-CN" altLang="en-US" sz="3000" dirty="0"/>
          </a:p>
          <a:p>
            <a:pPr eaLnBrk="1" hangingPunct="1">
              <a:buFont typeface="Wingdings 2" panose="05020102010507070707" pitchFamily="18" charset="2"/>
              <a:buNone/>
            </a:pPr>
            <a:r>
              <a:rPr lang="zh-CN" altLang="en-US" sz="3000" dirty="0"/>
              <a:t>That pool under the shade of elm trees (榆树的阴影)</a:t>
            </a:r>
            <a:r>
              <a:rPr lang="en-US" altLang="zh-CN" sz="3000" dirty="0"/>
              <a:t> </a:t>
            </a:r>
            <a:endParaRPr lang="zh-CN" altLang="en-US" sz="3000" dirty="0"/>
          </a:p>
          <a:p>
            <a:pPr eaLnBrk="1" hangingPunct="1">
              <a:buFont typeface="Wingdings 2" panose="05020102010507070707" pitchFamily="18" charset="2"/>
              <a:buNone/>
            </a:pPr>
            <a:r>
              <a:rPr lang="zh-CN" altLang="en-US" sz="3000" dirty="0"/>
              <a:t>Holds not water but the rainbow from the sky;</a:t>
            </a:r>
          </a:p>
          <a:p>
            <a:pPr eaLnBrk="1" hangingPunct="1">
              <a:buFont typeface="Wingdings 2" panose="05020102010507070707" pitchFamily="18" charset="2"/>
              <a:buNone/>
            </a:pPr>
            <a:r>
              <a:rPr lang="zh-CN" altLang="en-US" sz="3000" dirty="0"/>
              <a:t>Shattered (碎裂) to pieces among the duckweeds(浮</a:t>
            </a:r>
            <a:endParaRPr lang="en-US" altLang="zh-CN" sz="3000" dirty="0"/>
          </a:p>
          <a:p>
            <a:pPr eaLnBrk="1" hangingPunct="1">
              <a:buFont typeface="Wingdings 2" panose="05020102010507070707" pitchFamily="18" charset="2"/>
              <a:buNone/>
            </a:pPr>
            <a:r>
              <a:rPr lang="zh-CN" altLang="en-US" sz="3000" dirty="0"/>
              <a:t>萍)</a:t>
            </a:r>
          </a:p>
          <a:p>
            <a:pPr eaLnBrk="1" hangingPunct="1">
              <a:buFont typeface="Wingdings 2" panose="05020102010507070707" pitchFamily="18" charset="2"/>
              <a:buNone/>
            </a:pPr>
            <a:r>
              <a:rPr lang="zh-CN" altLang="en-US" sz="3000" dirty="0"/>
              <a:t>Is the sediment (沉淀物) of a rainbow-like dream?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a:extLst>
              <a:ext uri="{FF2B5EF4-FFF2-40B4-BE49-F238E27FC236}">
                <a16:creationId xmlns:a16="http://schemas.microsoft.com/office/drawing/2014/main" id="{400CD16C-431A-4F1C-A3BA-CB7D382F6793}"/>
              </a:ext>
            </a:extLst>
          </p:cNvPr>
          <p:cNvSpPr>
            <a:spLocks noGrp="1" noChangeArrowheads="1"/>
          </p:cNvSpPr>
          <p:nvPr>
            <p:ph idx="1"/>
          </p:nvPr>
        </p:nvSpPr>
        <p:spPr>
          <a:xfrm>
            <a:off x="250825" y="873125"/>
            <a:ext cx="8507413" cy="5364163"/>
          </a:xfrm>
        </p:spPr>
        <p:txBody>
          <a:bodyPr/>
          <a:lstStyle/>
          <a:p>
            <a:pPr eaLnBrk="1" hangingPunct="1">
              <a:lnSpc>
                <a:spcPct val="115000"/>
              </a:lnSpc>
              <a:buFont typeface="Wingdings 2" panose="05020102010507070707" pitchFamily="18" charset="2"/>
              <a:buNone/>
            </a:pPr>
            <a:r>
              <a:rPr lang="zh-CN" altLang="en-US" sz="3000" dirty="0"/>
              <a:t>To seek (寻找) a dream? Just to pole a boat upstream</a:t>
            </a:r>
          </a:p>
          <a:p>
            <a:pPr eaLnBrk="1" hangingPunct="1">
              <a:lnSpc>
                <a:spcPct val="115000"/>
              </a:lnSpc>
              <a:buFont typeface="Wingdings 2" panose="05020102010507070707" pitchFamily="18" charset="2"/>
              <a:buNone/>
            </a:pPr>
            <a:r>
              <a:rPr lang="zh-CN" altLang="en-US" sz="3000" dirty="0"/>
              <a:t>To where the green grass is more verdant ( 翠绿的);</a:t>
            </a:r>
          </a:p>
          <a:p>
            <a:pPr eaLnBrk="1" hangingPunct="1">
              <a:lnSpc>
                <a:spcPct val="115000"/>
              </a:lnSpc>
              <a:buFont typeface="Wingdings 2" panose="05020102010507070707" pitchFamily="18" charset="2"/>
              <a:buNone/>
            </a:pPr>
            <a:r>
              <a:rPr lang="zh-CN" altLang="en-US" sz="3000" dirty="0"/>
              <a:t>Or to have the boat fully loaded with starligh (星光)</a:t>
            </a:r>
          </a:p>
          <a:p>
            <a:pPr eaLnBrk="1" hangingPunct="1">
              <a:lnSpc>
                <a:spcPct val="115000"/>
              </a:lnSpc>
              <a:buFont typeface="Wingdings 2" panose="05020102010507070707" pitchFamily="18" charset="2"/>
              <a:buNone/>
            </a:pPr>
            <a:r>
              <a:rPr lang="zh-CN" altLang="en-US" sz="3000" dirty="0"/>
              <a:t>And sing aloud in the splendour (光辉) of starlight.</a:t>
            </a:r>
            <a:endParaRPr lang="en-US" altLang="zh-CN" sz="3000" dirty="0"/>
          </a:p>
          <a:p>
            <a:pPr eaLnBrk="1" hangingPunct="1">
              <a:lnSpc>
                <a:spcPct val="110000"/>
              </a:lnSpc>
              <a:buFont typeface="Wingdings 2" panose="05020102010507070707" pitchFamily="18" charset="2"/>
              <a:buNone/>
            </a:pPr>
            <a:r>
              <a:rPr lang="en-US" altLang="zh-CN" sz="3200" dirty="0"/>
              <a:t>But I cannot sing aloud</a:t>
            </a:r>
          </a:p>
          <a:p>
            <a:pPr eaLnBrk="1" hangingPunct="1">
              <a:lnSpc>
                <a:spcPct val="110000"/>
              </a:lnSpc>
              <a:buFont typeface="Wingdings 2" panose="05020102010507070707" pitchFamily="18" charset="2"/>
              <a:buNone/>
            </a:pPr>
            <a:r>
              <a:rPr lang="en-US" altLang="zh-CN" sz="3200" dirty="0"/>
              <a:t>Quietness is my farewell (</a:t>
            </a:r>
            <a:r>
              <a:rPr lang="zh-CN" altLang="en-US" sz="3200" dirty="0"/>
              <a:t>告别</a:t>
            </a:r>
            <a:r>
              <a:rPr lang="en-US" altLang="zh-CN" sz="3200" dirty="0"/>
              <a:t>) music;</a:t>
            </a:r>
          </a:p>
          <a:p>
            <a:pPr eaLnBrk="1" hangingPunct="1">
              <a:lnSpc>
                <a:spcPct val="110000"/>
              </a:lnSpc>
              <a:buFont typeface="Wingdings 2" panose="05020102010507070707" pitchFamily="18" charset="2"/>
              <a:buNone/>
            </a:pPr>
            <a:r>
              <a:rPr lang="en-US" altLang="zh-CN" sz="3200" dirty="0"/>
              <a:t>Even summer insects (</a:t>
            </a:r>
            <a:r>
              <a:rPr lang="zh-CN" altLang="en-US" sz="3200" dirty="0"/>
              <a:t>昆虫</a:t>
            </a:r>
            <a:r>
              <a:rPr lang="en-US" altLang="zh-CN" sz="3200" dirty="0"/>
              <a:t>) keep silence (</a:t>
            </a:r>
            <a:r>
              <a:rPr lang="zh-CN" altLang="en-US" sz="3200" dirty="0"/>
              <a:t>沉默</a:t>
            </a:r>
            <a:r>
              <a:rPr lang="en-US" altLang="zh-CN" sz="3200" dirty="0"/>
              <a:t>)</a:t>
            </a:r>
          </a:p>
          <a:p>
            <a:pPr eaLnBrk="1" hangingPunct="1">
              <a:lnSpc>
                <a:spcPct val="110000"/>
              </a:lnSpc>
              <a:buFont typeface="Wingdings 2" panose="05020102010507070707" pitchFamily="18" charset="2"/>
              <a:buNone/>
            </a:pPr>
            <a:r>
              <a:rPr lang="en-US" altLang="zh-CN" sz="3200" dirty="0"/>
              <a:t>for me</a:t>
            </a:r>
          </a:p>
          <a:p>
            <a:pPr eaLnBrk="1" hangingPunct="1">
              <a:lnSpc>
                <a:spcPct val="110000"/>
              </a:lnSpc>
              <a:buFont typeface="Wingdings 2" panose="05020102010507070707" pitchFamily="18" charset="2"/>
              <a:buNone/>
            </a:pPr>
            <a:r>
              <a:rPr lang="en-US" altLang="zh-CN" sz="3200" dirty="0"/>
              <a:t>Silent is Cambridge tonight!</a:t>
            </a:r>
          </a:p>
          <a:p>
            <a:pPr eaLnBrk="1" hangingPunct="1">
              <a:lnSpc>
                <a:spcPct val="115000"/>
              </a:lnSpc>
              <a:buFont typeface="Wingdings 2" panose="05020102010507070707" pitchFamily="18" charset="2"/>
              <a:buNone/>
            </a:pPr>
            <a:endParaRPr lang="zh-CN" altLang="en-US" sz="3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2">
            <a:extLst>
              <a:ext uri="{FF2B5EF4-FFF2-40B4-BE49-F238E27FC236}">
                <a16:creationId xmlns:a16="http://schemas.microsoft.com/office/drawing/2014/main" id="{A8BDF8D1-3D47-4A73-B8BD-1952A1A884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625" y="2852738"/>
            <a:ext cx="5287963" cy="396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Rectangle 2">
            <a:extLst>
              <a:ext uri="{FF2B5EF4-FFF2-40B4-BE49-F238E27FC236}">
                <a16:creationId xmlns:a16="http://schemas.microsoft.com/office/drawing/2014/main" id="{BF7E7E39-F577-4E46-9F0B-8E90945CE272}"/>
              </a:ext>
            </a:extLst>
          </p:cNvPr>
          <p:cNvSpPr>
            <a:spLocks noGrp="1" noChangeArrowheads="1"/>
          </p:cNvSpPr>
          <p:nvPr>
            <p:ph idx="1"/>
          </p:nvPr>
        </p:nvSpPr>
        <p:spPr>
          <a:xfrm>
            <a:off x="457200" y="762000"/>
            <a:ext cx="8305800" cy="5562600"/>
          </a:xfrm>
        </p:spPr>
        <p:txBody>
          <a:bodyPr/>
          <a:lstStyle/>
          <a:p>
            <a:pPr eaLnBrk="1" hangingPunct="1">
              <a:lnSpc>
                <a:spcPct val="110000"/>
              </a:lnSpc>
              <a:buFont typeface="Wingdings 2" panose="05020102010507070707" pitchFamily="18" charset="2"/>
              <a:buNone/>
            </a:pPr>
            <a:r>
              <a:rPr lang="en-US" altLang="zh-CN" sz="2800"/>
              <a:t>Very quietly I take my leave</a:t>
            </a:r>
          </a:p>
          <a:p>
            <a:pPr eaLnBrk="1" hangingPunct="1">
              <a:lnSpc>
                <a:spcPct val="110000"/>
              </a:lnSpc>
              <a:buFont typeface="Wingdings 2" panose="05020102010507070707" pitchFamily="18" charset="2"/>
              <a:buNone/>
            </a:pPr>
            <a:r>
              <a:rPr lang="en-US" altLang="zh-CN" sz="2800"/>
              <a:t>As quietly as I came here;</a:t>
            </a:r>
          </a:p>
          <a:p>
            <a:pPr eaLnBrk="1" hangingPunct="1">
              <a:lnSpc>
                <a:spcPct val="110000"/>
              </a:lnSpc>
              <a:buFont typeface="Wingdings 2" panose="05020102010507070707" pitchFamily="18" charset="2"/>
              <a:buNone/>
            </a:pPr>
            <a:r>
              <a:rPr lang="en-US" altLang="zh-CN" sz="2800"/>
              <a:t>Gently I flick (</a:t>
            </a:r>
            <a:r>
              <a:rPr lang="zh-CN" altLang="en-US" sz="2800"/>
              <a:t>抖动</a:t>
            </a:r>
            <a:r>
              <a:rPr lang="en-US" altLang="zh-CN" sz="2800"/>
              <a:t>) my sleeves</a:t>
            </a:r>
          </a:p>
          <a:p>
            <a:pPr eaLnBrk="1" hangingPunct="1">
              <a:lnSpc>
                <a:spcPct val="110000"/>
              </a:lnSpc>
              <a:buFont typeface="Wingdings 2" panose="05020102010507070707" pitchFamily="18" charset="2"/>
              <a:buNone/>
            </a:pPr>
            <a:r>
              <a:rPr lang="en-US" altLang="zh-CN" sz="2800"/>
              <a:t>Not even a wisp of ( </a:t>
            </a:r>
            <a:r>
              <a:rPr lang="zh-CN" altLang="en-US" sz="2800"/>
              <a:t>一缕</a:t>
            </a:r>
            <a:r>
              <a:rPr lang="en-US" altLang="zh-CN" sz="2800"/>
              <a:t>) cloud will I bring away.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AE73B88-1995-478A-98AA-6AD90AA65C62}"/>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3314" name="TextBox 4">
            <a:extLst>
              <a:ext uri="{FF2B5EF4-FFF2-40B4-BE49-F238E27FC236}">
                <a16:creationId xmlns:a16="http://schemas.microsoft.com/office/drawing/2014/main" id="{7001628F-F971-4D69-8D98-541EE0C59E56}"/>
              </a:ext>
            </a:extLst>
          </p:cNvPr>
          <p:cNvSpPr txBox="1">
            <a:spLocks noChangeArrowheads="1"/>
          </p:cNvSpPr>
          <p:nvPr/>
        </p:nvSpPr>
        <p:spPr bwMode="auto">
          <a:xfrm>
            <a:off x="2351088" y="3414713"/>
            <a:ext cx="488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 Pre-Learning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TextBox 3">
            <a:extLst>
              <a:ext uri="{FF2B5EF4-FFF2-40B4-BE49-F238E27FC236}">
                <a16:creationId xmlns:a16="http://schemas.microsoft.com/office/drawing/2014/main" id="{66A20A31-0A12-49F8-9E32-05951CBD9D39}"/>
              </a:ext>
            </a:extLst>
          </p:cNvPr>
          <p:cNvSpPr txBox="1">
            <a:spLocks noChangeArrowheads="1"/>
          </p:cNvSpPr>
          <p:nvPr/>
        </p:nvSpPr>
        <p:spPr bwMode="auto">
          <a:xfrm>
            <a:off x="2000250" y="357188"/>
            <a:ext cx="7072313" cy="646112"/>
          </a:xfrm>
          <a:prstGeom prst="rect">
            <a:avLst/>
          </a:prstGeom>
          <a:noFill/>
          <a:ln w="9525">
            <a:noFill/>
            <a:miter lim="800000"/>
          </a:ln>
        </p:spPr>
        <p:txBody>
          <a:bodyPr>
            <a:spAutoFit/>
          </a:bodyPr>
          <a:lstStyle/>
          <a:p>
            <a:pPr>
              <a:buFontTx/>
              <a:buNone/>
              <a:defRPr/>
            </a:pPr>
            <a:endParaRPr lang="zh-CN" altLang="en-US" sz="3600" b="1">
              <a:solidFill>
                <a:srgbClr val="604A7B"/>
              </a:solidFill>
              <a:effectLst>
                <a:outerShdw blurRad="38100" dist="38100" dir="2700000" algn="tl">
                  <a:srgbClr val="C0C0C0"/>
                </a:outerShdw>
              </a:effectLst>
              <a:latin typeface="+mn-lt"/>
            </a:endParaRPr>
          </a:p>
        </p:txBody>
      </p:sp>
      <p:sp>
        <p:nvSpPr>
          <p:cNvPr id="4103" name="矩形 7">
            <a:extLst>
              <a:ext uri="{FF2B5EF4-FFF2-40B4-BE49-F238E27FC236}">
                <a16:creationId xmlns:a16="http://schemas.microsoft.com/office/drawing/2014/main" id="{0A513711-48E2-4F6B-9623-68EE99BD2DED}"/>
              </a:ext>
            </a:extLst>
          </p:cNvPr>
          <p:cNvSpPr>
            <a:spLocks noChangeArrowheads="1"/>
          </p:cNvSpPr>
          <p:nvPr/>
        </p:nvSpPr>
        <p:spPr bwMode="auto">
          <a:xfrm>
            <a:off x="539750" y="2135188"/>
            <a:ext cx="7747000" cy="646112"/>
          </a:xfrm>
          <a:prstGeom prst="rect">
            <a:avLst/>
          </a:prstGeom>
          <a:noFill/>
          <a:ln w="9525">
            <a:noFill/>
            <a:miter lim="800000"/>
          </a:ln>
        </p:spPr>
        <p:txBody>
          <a:bodyPr>
            <a:spAutoFit/>
          </a:bodyPr>
          <a:lstStyle/>
          <a:p>
            <a:pPr>
              <a:buFontTx/>
              <a:buNone/>
              <a:defRPr/>
            </a:pPr>
            <a:r>
              <a:rPr lang="en-US" sz="3600" b="1" dirty="0">
                <a:solidFill>
                  <a:srgbClr val="FF0000"/>
                </a:solidFill>
                <a:effectLst>
                  <a:outerShdw blurRad="38100" dist="38100" dir="2700000" algn="tl">
                    <a:srgbClr val="C0C0C0"/>
                  </a:outerShdw>
                </a:effectLst>
                <a:latin typeface="+mn-lt"/>
              </a:rPr>
              <a:t>Write a verse about your classmates</a:t>
            </a:r>
            <a:endParaRPr lang="zh-CN" altLang="en-US" sz="3600" b="1" dirty="0">
              <a:solidFill>
                <a:srgbClr val="FF0000"/>
              </a:solidFill>
              <a:effectLst>
                <a:outerShdw blurRad="38100" dist="38100" dir="2700000" algn="tl">
                  <a:srgbClr val="C0C0C0"/>
                </a:outerShdw>
              </a:effectLst>
              <a:latin typeface="+mn-lt"/>
            </a:endParaRPr>
          </a:p>
        </p:txBody>
      </p:sp>
      <p:sp>
        <p:nvSpPr>
          <p:cNvPr id="4104" name="TextBox 8">
            <a:extLst>
              <a:ext uri="{FF2B5EF4-FFF2-40B4-BE49-F238E27FC236}">
                <a16:creationId xmlns:a16="http://schemas.microsoft.com/office/drawing/2014/main" id="{26435351-86B0-4F7E-B06D-82AE4A8C2E16}"/>
              </a:ext>
            </a:extLst>
          </p:cNvPr>
          <p:cNvSpPr txBox="1">
            <a:spLocks noChangeArrowheads="1"/>
          </p:cNvSpPr>
          <p:nvPr/>
        </p:nvSpPr>
        <p:spPr bwMode="auto">
          <a:xfrm>
            <a:off x="1898650" y="1081088"/>
            <a:ext cx="7072313" cy="646112"/>
          </a:xfrm>
          <a:prstGeom prst="rect">
            <a:avLst/>
          </a:prstGeom>
          <a:noFill/>
          <a:ln w="9525">
            <a:noFill/>
            <a:miter lim="800000"/>
          </a:ln>
        </p:spPr>
        <p:txBody>
          <a:bodyPr>
            <a:spAutoFit/>
          </a:bodyPr>
          <a:lstStyle/>
          <a:p>
            <a:pPr>
              <a:buFontTx/>
              <a:buNone/>
              <a:defRPr/>
            </a:pPr>
            <a:r>
              <a:rPr lang="en-US" sz="3600" b="1">
                <a:solidFill>
                  <a:srgbClr val="604A7B"/>
                </a:solidFill>
                <a:effectLst>
                  <a:outerShdw blurRad="38100" dist="38100" dir="2700000" algn="tl">
                    <a:srgbClr val="C0C0C0"/>
                  </a:outerShdw>
                </a:effectLst>
                <a:latin typeface="+mn-lt"/>
              </a:rPr>
              <a:t>A writing game</a:t>
            </a:r>
            <a:endParaRPr lang="zh-CN" altLang="en-US" sz="3600" b="1">
              <a:solidFill>
                <a:srgbClr val="604A7B"/>
              </a:solidFill>
              <a:effectLst>
                <a:outerShdw blurRad="38100" dist="38100" dir="2700000" algn="tl">
                  <a:srgbClr val="C0C0C0"/>
                </a:outerShdw>
              </a:effectLst>
              <a:latin typeface="+mn-lt"/>
            </a:endParaRPr>
          </a:p>
        </p:txBody>
      </p:sp>
      <p:sp>
        <p:nvSpPr>
          <p:cNvPr id="3081" name="Rectangle 3">
            <a:extLst>
              <a:ext uri="{FF2B5EF4-FFF2-40B4-BE49-F238E27FC236}">
                <a16:creationId xmlns:a16="http://schemas.microsoft.com/office/drawing/2014/main" id="{E953F5C3-7841-431A-8596-87541516F7F5}"/>
              </a:ext>
            </a:extLst>
          </p:cNvPr>
          <p:cNvSpPr>
            <a:spLocks noChangeArrowheads="1"/>
          </p:cNvSpPr>
          <p:nvPr/>
        </p:nvSpPr>
        <p:spPr bwMode="auto">
          <a:xfrm>
            <a:off x="395288" y="3038475"/>
            <a:ext cx="8461375" cy="1570038"/>
          </a:xfrm>
          <a:prstGeom prst="rect">
            <a:avLst/>
          </a:prstGeom>
          <a:noFill/>
          <a:ln>
            <a:noFill/>
          </a:ln>
        </p:spPr>
        <p:txBody>
          <a:bodyPr anchor="ctr">
            <a:spAutoFit/>
          </a:bodyPr>
          <a:lstStyle>
            <a:lvl1pPr eaLnBrk="0" hangingPunct="0">
              <a:tabLst>
                <a:tab pos="950595" algn="l"/>
              </a:tabLst>
              <a:defRPr>
                <a:solidFill>
                  <a:schemeClr val="tx1"/>
                </a:solidFill>
                <a:latin typeface="Arial" panose="020B0604020202020204" pitchFamily="34" charset="0"/>
                <a:ea typeface="宋体" panose="02010600030101010101" pitchFamily="2" charset="-122"/>
              </a:defRPr>
            </a:lvl1pPr>
            <a:lvl2pPr marL="742950" indent="-285750" eaLnBrk="0" hangingPunct="0">
              <a:tabLst>
                <a:tab pos="950595" algn="l"/>
              </a:tabLst>
              <a:defRPr>
                <a:solidFill>
                  <a:schemeClr val="tx1"/>
                </a:solidFill>
                <a:latin typeface="Arial" panose="020B0604020202020204" pitchFamily="34" charset="0"/>
                <a:ea typeface="宋体" panose="02010600030101010101" pitchFamily="2" charset="-122"/>
              </a:defRPr>
            </a:lvl2pPr>
            <a:lvl3pPr marL="1143000" indent="-228600" eaLnBrk="0" hangingPunct="0">
              <a:tabLst>
                <a:tab pos="950595" algn="l"/>
              </a:tabLst>
              <a:defRPr>
                <a:solidFill>
                  <a:schemeClr val="tx1"/>
                </a:solidFill>
                <a:latin typeface="Arial" panose="020B0604020202020204" pitchFamily="34" charset="0"/>
                <a:ea typeface="宋体" panose="02010600030101010101" pitchFamily="2" charset="-122"/>
              </a:defRPr>
            </a:lvl3pPr>
            <a:lvl4pPr marL="1600200" indent="-228600" eaLnBrk="0" hangingPunct="0">
              <a:tabLst>
                <a:tab pos="950595" algn="l"/>
              </a:tabLst>
              <a:defRPr>
                <a:solidFill>
                  <a:schemeClr val="tx1"/>
                </a:solidFill>
                <a:latin typeface="Arial" panose="020B0604020202020204" pitchFamily="34" charset="0"/>
                <a:ea typeface="宋体" panose="02010600030101010101" pitchFamily="2" charset="-122"/>
              </a:defRPr>
            </a:lvl4pPr>
            <a:lvl5pPr marL="2057400" indent="-228600" eaLnBrk="0" hangingPunct="0">
              <a:tabLst>
                <a:tab pos="950595"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tabLst>
                <a:tab pos="950595"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tabLst>
                <a:tab pos="950595"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tabLst>
                <a:tab pos="950595"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tabLst>
                <a:tab pos="950595" algn="l"/>
              </a:tabLs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3200" dirty="0">
                <a:latin typeface="+mn-lt"/>
                <a:ea typeface="MS Gothic" panose="020B0609070205080204" pitchFamily="49" charset="-128"/>
              </a:rPr>
              <a:t> You are going to write a verse about your class. Follow the following two steps to finish your verse.</a:t>
            </a:r>
            <a:endParaRPr lang="en-US" altLang="zh-CN" sz="4800" dirty="0">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2">
            <a:extLst>
              <a:ext uri="{FF2B5EF4-FFF2-40B4-BE49-F238E27FC236}">
                <a16:creationId xmlns:a16="http://schemas.microsoft.com/office/drawing/2014/main" id="{73AB1850-A490-471E-BCE8-86C8166503ED}"/>
              </a:ext>
            </a:extLst>
          </p:cNvPr>
          <p:cNvSpPr txBox="1">
            <a:spLocks noChangeArrowheads="1"/>
          </p:cNvSpPr>
          <p:nvPr/>
        </p:nvSpPr>
        <p:spPr bwMode="auto">
          <a:xfrm>
            <a:off x="2306638" y="458788"/>
            <a:ext cx="2143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7030A0"/>
                </a:solidFill>
                <a:latin typeface="Times New Roman" panose="02020603050405020304" pitchFamily="18" charset="0"/>
              </a:rPr>
              <a:t>Step 1</a:t>
            </a:r>
            <a:r>
              <a:rPr lang="zh-CN" altLang="en-US" sz="3600" b="1">
                <a:solidFill>
                  <a:srgbClr val="7030A0"/>
                </a:solidFill>
                <a:latin typeface="Times New Roman" panose="02020603050405020304" pitchFamily="18" charset="0"/>
              </a:rPr>
              <a:t>　</a:t>
            </a:r>
          </a:p>
        </p:txBody>
      </p:sp>
      <p:sp>
        <p:nvSpPr>
          <p:cNvPr id="4101" name="TextBox 3">
            <a:extLst>
              <a:ext uri="{FF2B5EF4-FFF2-40B4-BE49-F238E27FC236}">
                <a16:creationId xmlns:a16="http://schemas.microsoft.com/office/drawing/2014/main" id="{BC46F43A-D02B-43F9-8B4D-4A3976201A42}"/>
              </a:ext>
            </a:extLst>
          </p:cNvPr>
          <p:cNvSpPr txBox="1">
            <a:spLocks noChangeArrowheads="1"/>
          </p:cNvSpPr>
          <p:nvPr/>
        </p:nvSpPr>
        <p:spPr bwMode="auto">
          <a:xfrm>
            <a:off x="528637" y="1689100"/>
            <a:ext cx="7632700" cy="4768228"/>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buFont typeface="Arial" panose="020B0604020202020204" pitchFamily="34" charset="0"/>
              <a:buChar char="•"/>
              <a:defRPr/>
            </a:pPr>
            <a:r>
              <a:rPr lang="en-US" altLang="zh-CN" sz="3200" dirty="0">
                <a:solidFill>
                  <a:srgbClr val="1E1C11"/>
                </a:solidFill>
                <a:latin typeface="+mn-lt"/>
              </a:rPr>
              <a:t> use four lines to describe 4 students from the class</a:t>
            </a:r>
          </a:p>
          <a:p>
            <a:pPr eaLnBrk="1" hangingPunct="1">
              <a:lnSpc>
                <a:spcPct val="120000"/>
              </a:lnSpc>
              <a:buFont typeface="Arial" panose="020B0604020202020204" pitchFamily="34" charset="0"/>
              <a:buChar char="•"/>
              <a:defRPr/>
            </a:pPr>
            <a:r>
              <a:rPr lang="en-US" altLang="zh-CN" sz="3200" dirty="0">
                <a:solidFill>
                  <a:srgbClr val="1E1C11"/>
                </a:solidFill>
                <a:latin typeface="+mn-lt"/>
              </a:rPr>
              <a:t> the description must be typical about</a:t>
            </a:r>
          </a:p>
          <a:p>
            <a:pPr eaLnBrk="1" hangingPunct="1">
              <a:lnSpc>
                <a:spcPct val="120000"/>
              </a:lnSpc>
              <a:buFontTx/>
              <a:buNone/>
              <a:defRPr/>
            </a:pPr>
            <a:r>
              <a:rPr lang="en-US" altLang="zh-CN" sz="3200" dirty="0">
                <a:solidFill>
                  <a:srgbClr val="1E1C11"/>
                </a:solidFill>
                <a:latin typeface="+mn-lt"/>
              </a:rPr>
              <a:t>somebody</a:t>
            </a:r>
          </a:p>
          <a:p>
            <a:pPr eaLnBrk="1" hangingPunct="1">
              <a:lnSpc>
                <a:spcPct val="120000"/>
              </a:lnSpc>
              <a:buFont typeface="Arial" panose="020B0604020202020204" pitchFamily="34" charset="0"/>
              <a:buChar char="•"/>
              <a:defRPr/>
            </a:pPr>
            <a:r>
              <a:rPr lang="en-US" altLang="zh-CN" sz="3200" dirty="0">
                <a:solidFill>
                  <a:srgbClr val="1E1C11"/>
                </a:solidFill>
                <a:latin typeface="+mn-lt"/>
              </a:rPr>
              <a:t> call them “A”, “B”, “C” and “D”</a:t>
            </a:r>
          </a:p>
          <a:p>
            <a:pPr eaLnBrk="1" hangingPunct="1">
              <a:lnSpc>
                <a:spcPct val="120000"/>
              </a:lnSpc>
              <a:buFont typeface="Arial" panose="020B0604020202020204" pitchFamily="34" charset="0"/>
              <a:buChar char="•"/>
              <a:defRPr/>
            </a:pPr>
            <a:r>
              <a:rPr lang="en-US" altLang="zh-CN" sz="3200" dirty="0">
                <a:solidFill>
                  <a:srgbClr val="1E1C11"/>
                </a:solidFill>
                <a:latin typeface="+mn-lt"/>
              </a:rPr>
              <a:t> make sure the four lines have the same rhyme</a:t>
            </a:r>
          </a:p>
          <a:p>
            <a:pPr eaLnBrk="1" hangingPunct="1">
              <a:lnSpc>
                <a:spcPct val="120000"/>
              </a:lnSpc>
              <a:buFont typeface="Arial" panose="020B0604020202020204" pitchFamily="34" charset="0"/>
              <a:buChar char="•"/>
              <a:defRPr/>
            </a:pPr>
            <a:r>
              <a:rPr lang="en-US" altLang="zh-CN" sz="3200" dirty="0">
                <a:solidFill>
                  <a:srgbClr val="1E1C11"/>
                </a:solidFill>
                <a:latin typeface="+mn-lt"/>
              </a:rPr>
              <a:t> check to see if the verse makes sense</a:t>
            </a:r>
            <a:endParaRPr lang="zh-CN" altLang="en-US" sz="3200" dirty="0">
              <a:solidFill>
                <a:srgbClr val="1E1C11"/>
              </a:solidFill>
              <a:latin typeface="+mn-lt"/>
            </a:endParaRPr>
          </a:p>
        </p:txBody>
      </p:sp>
      <p:pic>
        <p:nvPicPr>
          <p:cNvPr id="15363" name="图片 6" descr="004.gif">
            <a:extLst>
              <a:ext uri="{FF2B5EF4-FFF2-40B4-BE49-F238E27FC236}">
                <a16:creationId xmlns:a16="http://schemas.microsoft.com/office/drawing/2014/main" id="{9F48CE3B-C6F4-4D6D-BE27-A67801E1B6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13563" y="4227513"/>
            <a:ext cx="1701800"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TextBox 6">
            <a:extLst>
              <a:ext uri="{FF2B5EF4-FFF2-40B4-BE49-F238E27FC236}">
                <a16:creationId xmlns:a16="http://schemas.microsoft.com/office/drawing/2014/main" id="{C84F7369-D294-4152-936D-5A03CDAD8E26}"/>
              </a:ext>
            </a:extLst>
          </p:cNvPr>
          <p:cNvSpPr txBox="1">
            <a:spLocks noChangeArrowheads="1"/>
          </p:cNvSpPr>
          <p:nvPr/>
        </p:nvSpPr>
        <p:spPr bwMode="auto">
          <a:xfrm>
            <a:off x="2123728" y="1104900"/>
            <a:ext cx="5715000" cy="584200"/>
          </a:xfrm>
          <a:prstGeom prst="rect">
            <a:avLst/>
          </a:prstGeom>
          <a:noFill/>
          <a:ln w="9525">
            <a:noFill/>
            <a:miter lim="800000"/>
          </a:ln>
        </p:spPr>
        <p:txBody>
          <a:bodyPr>
            <a:spAutoFit/>
          </a:bodyPr>
          <a:lstStyle/>
          <a:p>
            <a:pPr>
              <a:buFontTx/>
              <a:buNone/>
              <a:defRPr/>
            </a:pPr>
            <a:r>
              <a:rPr lang="en-US" sz="3200" b="1" dirty="0">
                <a:effectLst>
                  <a:outerShdw blurRad="38100" dist="38100" dir="2700000" algn="tl">
                    <a:srgbClr val="C0C0C0"/>
                  </a:outerShdw>
                </a:effectLst>
                <a:latin typeface="+mn-lt"/>
              </a:rPr>
              <a:t>Rules of the game </a:t>
            </a:r>
            <a:r>
              <a:rPr lang="zh-CN" altLang="en-US" sz="3200" b="1" dirty="0">
                <a:effectLst>
                  <a:outerShdw blurRad="38100" dist="38100" dir="2700000" algn="tl">
                    <a:srgbClr val="C0C0C0"/>
                  </a:outerShdw>
                </a:effectLst>
                <a:latin typeface="+mn-lt"/>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4" descr="http://livelearnloveleave.com/wp-content/uploads/2010/09/writing.jpeg">
            <a:extLst>
              <a:ext uri="{FF2B5EF4-FFF2-40B4-BE49-F238E27FC236}">
                <a16:creationId xmlns:a16="http://schemas.microsoft.com/office/drawing/2014/main" id="{5C92D2CD-02B9-4FF3-91A4-84907F2BF2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1493838"/>
            <a:ext cx="9153525" cy="537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Box 1">
            <a:extLst>
              <a:ext uri="{FF2B5EF4-FFF2-40B4-BE49-F238E27FC236}">
                <a16:creationId xmlns:a16="http://schemas.microsoft.com/office/drawing/2014/main" id="{47768DF6-57E5-4F37-B1A1-32DC65D8774C}"/>
              </a:ext>
            </a:extLst>
          </p:cNvPr>
          <p:cNvSpPr txBox="1">
            <a:spLocks noChangeArrowheads="1"/>
          </p:cNvSpPr>
          <p:nvPr/>
        </p:nvSpPr>
        <p:spPr bwMode="auto">
          <a:xfrm rot="-189617">
            <a:off x="685800" y="1476375"/>
            <a:ext cx="7715250" cy="1938338"/>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4000">
                <a:solidFill>
                  <a:srgbClr val="376092"/>
                </a:solidFill>
                <a:latin typeface="+mn-lt"/>
              </a:rPr>
              <a:t>Now write your verse about your classmates. </a:t>
            </a:r>
            <a:br>
              <a:rPr lang="en-US" altLang="zh-CN" sz="4000">
                <a:latin typeface="+mn-lt"/>
              </a:rPr>
            </a:br>
            <a:endParaRPr lang="zh-CN" altLang="en-US" sz="4000">
              <a:solidFill>
                <a:srgbClr val="604A7B"/>
              </a:solidFill>
              <a:latin typeface="+mn-lt"/>
            </a:endParaRPr>
          </a:p>
        </p:txBody>
      </p:sp>
      <p:sp>
        <p:nvSpPr>
          <p:cNvPr id="5124" name="矩形 6">
            <a:extLst>
              <a:ext uri="{FF2B5EF4-FFF2-40B4-BE49-F238E27FC236}">
                <a16:creationId xmlns:a16="http://schemas.microsoft.com/office/drawing/2014/main" id="{9DF46B16-02C8-42DC-AAC0-44366BC989A4}"/>
              </a:ext>
            </a:extLst>
          </p:cNvPr>
          <p:cNvSpPr>
            <a:spLocks noChangeArrowheads="1"/>
          </p:cNvSpPr>
          <p:nvPr/>
        </p:nvSpPr>
        <p:spPr bwMode="auto">
          <a:xfrm>
            <a:off x="357188" y="3071813"/>
            <a:ext cx="5422900" cy="523875"/>
          </a:xfrm>
          <a:prstGeom prst="rect">
            <a:avLst/>
          </a:prstGeom>
          <a:noFill/>
          <a:ln>
            <a:noFill/>
          </a:ln>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2800" dirty="0">
                <a:latin typeface="+mn-lt"/>
              </a:rPr>
              <a:t>Use the example below to help you. </a:t>
            </a:r>
            <a:endParaRPr lang="zh-CN" altLang="en-US" sz="2800" dirty="0">
              <a:latin typeface="+mn-lt"/>
            </a:endParaRPr>
          </a:p>
        </p:txBody>
      </p:sp>
      <p:sp>
        <p:nvSpPr>
          <p:cNvPr id="6149" name="TextBox 11">
            <a:extLst>
              <a:ext uri="{FF2B5EF4-FFF2-40B4-BE49-F238E27FC236}">
                <a16:creationId xmlns:a16="http://schemas.microsoft.com/office/drawing/2014/main" id="{59FF76E0-A227-4F75-BB95-D114D7DD91F0}"/>
              </a:ext>
            </a:extLst>
          </p:cNvPr>
          <p:cNvSpPr txBox="1">
            <a:spLocks noChangeArrowheads="1"/>
          </p:cNvSpPr>
          <p:nvPr/>
        </p:nvSpPr>
        <p:spPr bwMode="auto">
          <a:xfrm>
            <a:off x="2000250" y="357188"/>
            <a:ext cx="1857375" cy="646112"/>
          </a:xfrm>
          <a:prstGeom prst="rect">
            <a:avLst/>
          </a:prstGeom>
          <a:noFill/>
          <a:ln w="9525">
            <a:noFill/>
            <a:miter lim="800000"/>
          </a:ln>
        </p:spPr>
        <p:txBody>
          <a:bodyPr>
            <a:spAutoFit/>
          </a:bodyPr>
          <a:lstStyle/>
          <a:p>
            <a:pPr>
              <a:buFontTx/>
              <a:buNone/>
              <a:defRPr/>
            </a:pPr>
            <a:r>
              <a:rPr lang="en-US" sz="3600" b="1">
                <a:solidFill>
                  <a:srgbClr val="604A7B"/>
                </a:solidFill>
                <a:effectLst>
                  <a:outerShdw blurRad="38100" dist="38100" dir="2700000" algn="tl">
                    <a:srgbClr val="C0C0C0"/>
                  </a:outerShdw>
                </a:effectLst>
                <a:latin typeface="+mn-lt"/>
              </a:rPr>
              <a:t>Step 2</a:t>
            </a:r>
            <a:r>
              <a:rPr lang="zh-CN" altLang="en-US" sz="3600" b="1">
                <a:solidFill>
                  <a:srgbClr val="604A7B"/>
                </a:solidFill>
                <a:effectLst>
                  <a:outerShdw blurRad="38100" dist="38100" dir="2700000" algn="tl">
                    <a:srgbClr val="C0C0C0"/>
                  </a:outerShdw>
                </a:effectLst>
                <a:latin typeface="+mn-lt"/>
              </a:rPr>
              <a:t>　</a:t>
            </a:r>
          </a:p>
        </p:txBody>
      </p:sp>
      <p:pic>
        <p:nvPicPr>
          <p:cNvPr id="16389" name="Picture 8">
            <a:extLst>
              <a:ext uri="{FF2B5EF4-FFF2-40B4-BE49-F238E27FC236}">
                <a16:creationId xmlns:a16="http://schemas.microsoft.com/office/drawing/2014/main" id="{E6F1B6A5-BC15-4A9B-9996-ED16B631B1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750" y="3643313"/>
            <a:ext cx="5260975" cy="2500312"/>
          </a:xfrm>
          <a:prstGeom prst="rect">
            <a:avLst/>
          </a:prstGeom>
          <a:noFill/>
          <a:ln>
            <a:noFill/>
          </a:ln>
          <a:effectLst>
            <a:outerShdw dist="139700" dir="2700000" algn="ctr" rotWithShape="0">
              <a:srgbClr val="333333">
                <a:alpha val="6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TextBox 6">
            <a:extLst>
              <a:ext uri="{FF2B5EF4-FFF2-40B4-BE49-F238E27FC236}">
                <a16:creationId xmlns:a16="http://schemas.microsoft.com/office/drawing/2014/main" id="{E74BB30E-57A4-4896-A576-980E7E3596BC}"/>
              </a:ext>
            </a:extLst>
          </p:cNvPr>
          <p:cNvSpPr txBox="1">
            <a:spLocks noChangeArrowheads="1"/>
          </p:cNvSpPr>
          <p:nvPr/>
        </p:nvSpPr>
        <p:spPr bwMode="auto">
          <a:xfrm>
            <a:off x="2071688" y="1000125"/>
            <a:ext cx="4071937" cy="584200"/>
          </a:xfrm>
          <a:prstGeom prst="rect">
            <a:avLst/>
          </a:prstGeom>
          <a:noFill/>
          <a:ln w="9525">
            <a:noFill/>
            <a:miter lim="800000"/>
          </a:ln>
        </p:spPr>
        <p:txBody>
          <a:bodyPr>
            <a:spAutoFit/>
          </a:bodyPr>
          <a:lstStyle/>
          <a:p>
            <a:pPr>
              <a:buFontTx/>
              <a:buNone/>
              <a:defRPr/>
            </a:pPr>
            <a:r>
              <a:rPr lang="en-US" sz="3200" b="1">
                <a:solidFill>
                  <a:srgbClr val="604A7B"/>
                </a:solidFill>
                <a:effectLst>
                  <a:outerShdw blurRad="38100" dist="38100" dir="2700000" algn="tl">
                    <a:srgbClr val="C0C0C0"/>
                  </a:outerShdw>
                </a:effectLst>
                <a:latin typeface="+mn-lt"/>
              </a:rPr>
              <a:t>Write the verse </a:t>
            </a:r>
            <a:r>
              <a:rPr lang="zh-CN" altLang="en-US" sz="3200" b="1">
                <a:solidFill>
                  <a:srgbClr val="604A7B"/>
                </a:solidFill>
                <a:effectLst>
                  <a:outerShdw blurRad="38100" dist="38100" dir="2700000" algn="tl">
                    <a:srgbClr val="C0C0C0"/>
                  </a:outerShdw>
                </a:effectLst>
                <a:latin typeface="+mn-lt"/>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9465ACE9-85F3-4779-BC52-CB673AD5F13B}"/>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7410" name="TextBox 4">
            <a:extLst>
              <a:ext uri="{FF2B5EF4-FFF2-40B4-BE49-F238E27FC236}">
                <a16:creationId xmlns:a16="http://schemas.microsoft.com/office/drawing/2014/main" id="{20AAE97E-2445-422B-AF62-111BA9E61357}"/>
              </a:ext>
            </a:extLst>
          </p:cNvPr>
          <p:cNvSpPr txBox="1">
            <a:spLocks noChangeArrowheads="1"/>
          </p:cNvSpPr>
          <p:nvPr/>
        </p:nvSpPr>
        <p:spPr bwMode="auto">
          <a:xfrm>
            <a:off x="1763713" y="3414713"/>
            <a:ext cx="5673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a:extLst>
              <a:ext uri="{FF2B5EF4-FFF2-40B4-BE49-F238E27FC236}">
                <a16:creationId xmlns:a16="http://schemas.microsoft.com/office/drawing/2014/main" id="{B5E5221C-7934-43F6-96CE-C36E19575085}"/>
              </a:ext>
            </a:extLst>
          </p:cNvPr>
          <p:cNvSpPr txBox="1">
            <a:spLocks noChangeArrowheads="1"/>
          </p:cNvSpPr>
          <p:nvPr/>
        </p:nvSpPr>
        <p:spPr bwMode="auto">
          <a:xfrm>
            <a:off x="611188" y="692150"/>
            <a:ext cx="8042275" cy="10779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3200" b="1" i="1" dirty="0">
                <a:latin typeface="+mn-lt"/>
              </a:rPr>
              <a:t>Put your verse into the poem on page 99. Don’t forget to give a title to the poem.</a:t>
            </a:r>
            <a:endParaRPr lang="zh-CN" altLang="en-US" sz="3200" b="1" i="1" dirty="0">
              <a:latin typeface="+mn-lt"/>
            </a:endParaRPr>
          </a:p>
        </p:txBody>
      </p:sp>
      <p:pic>
        <p:nvPicPr>
          <p:cNvPr id="18434" name="Picture 4">
            <a:extLst>
              <a:ext uri="{FF2B5EF4-FFF2-40B4-BE49-F238E27FC236}">
                <a16:creationId xmlns:a16="http://schemas.microsoft.com/office/drawing/2014/main" id="{7FC0E11F-03AC-442D-A02C-B6FB8C402B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438" y="1770063"/>
            <a:ext cx="7288212" cy="490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3">
            <a:extLst>
              <a:ext uri="{FF2B5EF4-FFF2-40B4-BE49-F238E27FC236}">
                <a16:creationId xmlns:a16="http://schemas.microsoft.com/office/drawing/2014/main" id="{3D39A1AB-25E6-41B2-A8B0-E3011FEFAC79}"/>
              </a:ext>
            </a:extLst>
          </p:cNvPr>
          <p:cNvSpPr>
            <a:spLocks noGrp="1" noChangeArrowheads="1"/>
          </p:cNvSpPr>
          <p:nvPr>
            <p:ph idx="1"/>
          </p:nvPr>
        </p:nvSpPr>
        <p:spPr>
          <a:xfrm>
            <a:off x="609600" y="914400"/>
            <a:ext cx="8077200" cy="2697163"/>
          </a:xfrm>
        </p:spPr>
        <p:txBody>
          <a:bodyPr/>
          <a:lstStyle/>
          <a:p>
            <a:pPr marL="609600" indent="-609600" eaLnBrk="1" hangingPunct="1">
              <a:lnSpc>
                <a:spcPct val="120000"/>
              </a:lnSpc>
              <a:buFont typeface="Wingdings 2" panose="05020102010507070707" pitchFamily="18" charset="2"/>
              <a:buNone/>
            </a:pPr>
            <a:r>
              <a:rPr lang="en-US" altLang="zh-CN" sz="3200"/>
              <a:t>1. What does the student look like?</a:t>
            </a:r>
          </a:p>
          <a:p>
            <a:pPr marL="609600" indent="-609600" eaLnBrk="1" hangingPunct="1">
              <a:lnSpc>
                <a:spcPct val="120000"/>
              </a:lnSpc>
              <a:buFont typeface="Wingdings 2" panose="05020102010507070707" pitchFamily="18" charset="2"/>
              <a:buNone/>
            </a:pPr>
            <a:r>
              <a:rPr lang="en-US" altLang="zh-CN" sz="3200"/>
              <a:t>2. What is the student like?</a:t>
            </a:r>
          </a:p>
          <a:p>
            <a:pPr marL="609600" indent="-609600" eaLnBrk="1" hangingPunct="1">
              <a:lnSpc>
                <a:spcPct val="120000"/>
              </a:lnSpc>
              <a:buFont typeface="Wingdings 2" panose="05020102010507070707" pitchFamily="18" charset="2"/>
              <a:buNone/>
            </a:pPr>
            <a:r>
              <a:rPr lang="en-US" altLang="zh-CN" sz="3200"/>
              <a:t>3. What does the student like to do?</a:t>
            </a:r>
          </a:p>
          <a:p>
            <a:pPr marL="609600" indent="-609600" eaLnBrk="1" hangingPunct="1">
              <a:lnSpc>
                <a:spcPct val="120000"/>
              </a:lnSpc>
              <a:buFont typeface="Wingdings 2" panose="05020102010507070707" pitchFamily="18" charset="2"/>
              <a:buNone/>
            </a:pPr>
            <a:r>
              <a:rPr lang="en-US" altLang="zh-CN" sz="3200"/>
              <a:t>4. What do you think of this student?</a:t>
            </a:r>
          </a:p>
        </p:txBody>
      </p:sp>
      <p:pic>
        <p:nvPicPr>
          <p:cNvPr id="19458" name="Picture 4" descr="QQ截图20130131114629">
            <a:extLst>
              <a:ext uri="{FF2B5EF4-FFF2-40B4-BE49-F238E27FC236}">
                <a16:creationId xmlns:a16="http://schemas.microsoft.com/office/drawing/2014/main" id="{8ABAEE45-B1CA-4092-92F4-EFAB9CAAC8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400" y="3657600"/>
            <a:ext cx="4525963"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68464D7F-816F-4EA5-AAAD-D168EC592EBA}"/>
              </a:ext>
            </a:extLst>
          </p:cNvPr>
          <p:cNvSpPr>
            <a:spLocks noGrp="1" noChangeArrowheads="1"/>
          </p:cNvSpPr>
          <p:nvPr>
            <p:ph idx="1"/>
          </p:nvPr>
        </p:nvSpPr>
        <p:spPr>
          <a:xfrm>
            <a:off x="185738" y="635000"/>
            <a:ext cx="5106987" cy="2073275"/>
          </a:xfrm>
        </p:spPr>
        <p:txBody>
          <a:bodyPr>
            <a:spAutoFit/>
          </a:bodyPr>
          <a:lstStyle/>
          <a:p>
            <a:pPr eaLnBrk="1" hangingPunct="1">
              <a:buFont typeface="Wingdings 2" panose="05020102010507070707" pitchFamily="18" charset="2"/>
              <a:buNone/>
            </a:pPr>
            <a:r>
              <a:rPr lang="zh-CN" altLang="en-US" sz="2800"/>
              <a:t>If you want to meet students </a:t>
            </a:r>
          </a:p>
          <a:p>
            <a:pPr eaLnBrk="1" hangingPunct="1">
              <a:buFont typeface="Wingdings 2" panose="05020102010507070707" pitchFamily="18" charset="2"/>
              <a:buNone/>
            </a:pPr>
            <a:r>
              <a:rPr lang="zh-CN" altLang="en-US" sz="2800"/>
              <a:t>With good looks and brains,</a:t>
            </a:r>
          </a:p>
          <a:p>
            <a:pPr eaLnBrk="1" hangingPunct="1">
              <a:buFont typeface="Wingdings 2" panose="05020102010507070707" pitchFamily="18" charset="2"/>
              <a:buNone/>
            </a:pPr>
            <a:r>
              <a:rPr lang="zh-CN" altLang="en-US" sz="2800"/>
              <a:t>Then come into our class </a:t>
            </a:r>
          </a:p>
          <a:p>
            <a:pPr eaLnBrk="1" hangingPunct="1">
              <a:buFont typeface="Wingdings 2" panose="05020102010507070707" pitchFamily="18" charset="2"/>
              <a:buNone/>
            </a:pPr>
            <a:r>
              <a:rPr lang="zh-CN" altLang="en-US" sz="2800"/>
              <a:t>And we</a:t>
            </a:r>
            <a:r>
              <a:rPr lang="en-US" altLang="zh-CN" sz="2800"/>
              <a:t>'</a:t>
            </a:r>
            <a:r>
              <a:rPr lang="zh-CN" altLang="en-US" sz="2800"/>
              <a:t>ll tell you some names.</a:t>
            </a:r>
          </a:p>
        </p:txBody>
      </p:sp>
      <p:sp>
        <p:nvSpPr>
          <p:cNvPr id="3" name="Rectangle 2">
            <a:extLst>
              <a:ext uri="{FF2B5EF4-FFF2-40B4-BE49-F238E27FC236}">
                <a16:creationId xmlns:a16="http://schemas.microsoft.com/office/drawing/2014/main" id="{E13D4C87-838A-4A9E-9849-D65EF5DD5B0C}"/>
              </a:ext>
            </a:extLst>
          </p:cNvPr>
          <p:cNvSpPr txBox="1">
            <a:spLocks noChangeArrowheads="1"/>
          </p:cNvSpPr>
          <p:nvPr/>
        </p:nvSpPr>
        <p:spPr bwMode="auto">
          <a:xfrm>
            <a:off x="179388" y="2636838"/>
            <a:ext cx="5178425" cy="2073275"/>
          </a:xfrm>
          <a:prstGeom prst="rect">
            <a:avLst/>
          </a:prstGeom>
          <a:noFill/>
          <a:ln>
            <a:noFill/>
          </a:ln>
        </p:spPr>
        <p:txBody>
          <a:bodyPr>
            <a:spAutoFit/>
          </a:bodyPr>
          <a:lstStyle>
            <a:lvl1pPr marL="273050" indent="-273050" algn="l" rtl="0" eaLnBrk="1" fontAlgn="base" hangingPunct="1">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1" fontAlgn="base" hangingPunct="1">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1" fontAlgn="base" hangingPunct="1">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1" fontAlgn="base" hangingPunct="1">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a:lstStyle>
          <a:p>
            <a:pPr>
              <a:buFontTx/>
              <a:buNone/>
              <a:defRPr/>
            </a:pPr>
            <a:r>
              <a:rPr lang="zh-CN" altLang="en-US" sz="2800" kern="0" dirty="0"/>
              <a:t>It</a:t>
            </a:r>
            <a:r>
              <a:rPr lang="en-US" altLang="zh-CN" sz="2800" kern="0" dirty="0"/>
              <a:t>'</a:t>
            </a:r>
            <a:r>
              <a:rPr lang="zh-CN" altLang="en-US" sz="2800" kern="0" dirty="0"/>
              <a:t>s the nicest class </a:t>
            </a:r>
          </a:p>
          <a:p>
            <a:pPr>
              <a:buFontTx/>
              <a:buNone/>
              <a:defRPr/>
            </a:pPr>
            <a:r>
              <a:rPr lang="zh-CN" altLang="en-US" sz="2800" kern="0" dirty="0"/>
              <a:t>In all of the school.</a:t>
            </a:r>
          </a:p>
          <a:p>
            <a:pPr>
              <a:buFontTx/>
              <a:buNone/>
              <a:defRPr/>
            </a:pPr>
            <a:r>
              <a:rPr lang="zh-CN" altLang="en-US" sz="2800" kern="0" dirty="0"/>
              <a:t>The students are the cleverest</a:t>
            </a:r>
          </a:p>
          <a:p>
            <a:pPr>
              <a:buFontTx/>
              <a:buNone/>
              <a:defRPr/>
            </a:pPr>
            <a:r>
              <a:rPr lang="zh-CN" altLang="en-US" sz="2800" kern="0" dirty="0"/>
              <a:t>And they always follow the rules.</a:t>
            </a:r>
          </a:p>
        </p:txBody>
      </p:sp>
      <p:sp>
        <p:nvSpPr>
          <p:cNvPr id="4" name="Rectangle 2">
            <a:extLst>
              <a:ext uri="{FF2B5EF4-FFF2-40B4-BE49-F238E27FC236}">
                <a16:creationId xmlns:a16="http://schemas.microsoft.com/office/drawing/2014/main" id="{76EC0A3F-654F-4BD8-B894-8AFE8A43CAF1}"/>
              </a:ext>
            </a:extLst>
          </p:cNvPr>
          <p:cNvSpPr txBox="1">
            <a:spLocks noChangeArrowheads="1"/>
          </p:cNvSpPr>
          <p:nvPr/>
        </p:nvSpPr>
        <p:spPr bwMode="auto">
          <a:xfrm>
            <a:off x="179388" y="4652963"/>
            <a:ext cx="5400675" cy="2074862"/>
          </a:xfrm>
          <a:prstGeom prst="rect">
            <a:avLst/>
          </a:prstGeom>
          <a:noFill/>
          <a:ln>
            <a:noFill/>
          </a:ln>
        </p:spPr>
        <p:txBody>
          <a:bodyPr>
            <a:spAutoFit/>
          </a:bodyPr>
          <a:lstStyle>
            <a:lvl1pPr marL="273050" indent="-273050" algn="l" rtl="0" eaLnBrk="1" fontAlgn="base" hangingPunct="1">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1" fontAlgn="base" hangingPunct="1">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1" fontAlgn="base" hangingPunct="1">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1" fontAlgn="base" hangingPunct="1">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a:lstStyle>
          <a:p>
            <a:pPr>
              <a:buFontTx/>
              <a:buNone/>
              <a:defRPr/>
            </a:pPr>
            <a:r>
              <a:rPr lang="zh-CN" altLang="en-US" sz="2800" kern="0" dirty="0"/>
              <a:t>A _______________</a:t>
            </a:r>
            <a:r>
              <a:rPr lang="en-US" altLang="zh-CN" sz="2800" kern="0" dirty="0"/>
              <a:t>_____</a:t>
            </a:r>
            <a:r>
              <a:rPr lang="zh-CN" altLang="en-US" sz="2800" kern="0" dirty="0"/>
              <a:t>______</a:t>
            </a:r>
          </a:p>
          <a:p>
            <a:pPr>
              <a:buFontTx/>
              <a:buNone/>
              <a:defRPr/>
            </a:pPr>
            <a:r>
              <a:rPr lang="zh-CN" altLang="en-US" sz="2800" kern="0" dirty="0"/>
              <a:t>And B _____________</a:t>
            </a:r>
            <a:r>
              <a:rPr lang="en-US" altLang="zh-CN" sz="2800" kern="0" dirty="0"/>
              <a:t>____</a:t>
            </a:r>
            <a:r>
              <a:rPr lang="zh-CN" altLang="en-US" sz="2800" kern="0" dirty="0"/>
              <a:t>_____</a:t>
            </a:r>
          </a:p>
          <a:p>
            <a:pPr>
              <a:buFontTx/>
              <a:buNone/>
              <a:defRPr/>
            </a:pPr>
            <a:r>
              <a:rPr lang="zh-CN" altLang="en-US" sz="2800" kern="0" dirty="0"/>
              <a:t>C _______________</a:t>
            </a:r>
            <a:r>
              <a:rPr lang="en-US" altLang="zh-CN" sz="2800" kern="0" dirty="0"/>
              <a:t>__________</a:t>
            </a:r>
            <a:r>
              <a:rPr lang="zh-CN" altLang="en-US" sz="2800" kern="0" dirty="0"/>
              <a:t>_</a:t>
            </a:r>
          </a:p>
          <a:p>
            <a:pPr>
              <a:buFontTx/>
              <a:buNone/>
              <a:defRPr/>
            </a:pPr>
            <a:r>
              <a:rPr lang="zh-CN" altLang="en-US" sz="2800" kern="0" dirty="0"/>
              <a:t>And D ____________</a:t>
            </a:r>
            <a:r>
              <a:rPr lang="en-US" altLang="zh-CN" sz="2800" kern="0" dirty="0"/>
              <a:t>___</a:t>
            </a:r>
            <a:r>
              <a:rPr lang="zh-CN" altLang="en-US" sz="2800" kern="0" dirty="0"/>
              <a:t>_______</a:t>
            </a:r>
          </a:p>
        </p:txBody>
      </p:sp>
      <p:sp>
        <p:nvSpPr>
          <p:cNvPr id="5" name="Rectangle 2">
            <a:extLst>
              <a:ext uri="{FF2B5EF4-FFF2-40B4-BE49-F238E27FC236}">
                <a16:creationId xmlns:a16="http://schemas.microsoft.com/office/drawing/2014/main" id="{10D2DA2C-1785-46A6-8737-2839F0073FDC}"/>
              </a:ext>
            </a:extLst>
          </p:cNvPr>
          <p:cNvSpPr txBox="1">
            <a:spLocks noChangeArrowheads="1"/>
          </p:cNvSpPr>
          <p:nvPr/>
        </p:nvSpPr>
        <p:spPr bwMode="auto">
          <a:xfrm>
            <a:off x="5010150" y="1916113"/>
            <a:ext cx="4170363" cy="2074862"/>
          </a:xfrm>
          <a:prstGeom prst="rect">
            <a:avLst/>
          </a:prstGeom>
          <a:noFill/>
          <a:ln>
            <a:noFill/>
          </a:ln>
        </p:spPr>
        <p:txBody>
          <a:bodyPr>
            <a:spAutoFit/>
          </a:bodyPr>
          <a:lstStyle>
            <a:lvl1pPr marL="273050" indent="-273050" algn="l" rtl="0" eaLnBrk="1" fontAlgn="base" hangingPunct="1">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1" fontAlgn="base" hangingPunct="1">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1" fontAlgn="base" hangingPunct="1">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1" fontAlgn="base" hangingPunct="1">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a:lstStyle>
          <a:p>
            <a:pPr>
              <a:buFontTx/>
              <a:buNone/>
              <a:defRPr/>
            </a:pPr>
            <a:r>
              <a:rPr lang="zh-CN" altLang="en-US" sz="2800" kern="0" dirty="0"/>
              <a:t>So come to our class, </a:t>
            </a:r>
          </a:p>
          <a:p>
            <a:pPr>
              <a:buFontTx/>
              <a:buNone/>
              <a:defRPr/>
            </a:pPr>
            <a:r>
              <a:rPr lang="zh-CN" altLang="en-US" sz="2800" kern="0" dirty="0"/>
              <a:t>Just knock on the door.</a:t>
            </a:r>
          </a:p>
          <a:p>
            <a:pPr>
              <a:buFontTx/>
              <a:buNone/>
              <a:defRPr/>
            </a:pPr>
            <a:r>
              <a:rPr lang="zh-CN" altLang="en-US" sz="2800" kern="0" dirty="0"/>
              <a:t>You’ll be very welcome, </a:t>
            </a:r>
          </a:p>
          <a:p>
            <a:pPr>
              <a:buFontTx/>
              <a:buNone/>
              <a:defRPr/>
            </a:pPr>
            <a:r>
              <a:rPr lang="zh-CN" altLang="en-US" sz="2800" kern="0" dirty="0"/>
              <a:t>But we go home at four.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 calcmode="lin" valueType="num">
                                      <p:cBhvr additive="base">
                                        <p:cTn id="7" dur="5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2">
                                            <p:txEl>
                                              <p:pRg st="1" end="1"/>
                                            </p:txEl>
                                          </p:spTgt>
                                        </p:tgtEl>
                                        <p:attrNameLst>
                                          <p:attrName>style.visibility</p:attrName>
                                        </p:attrNameLst>
                                      </p:cBhvr>
                                      <p:to>
                                        <p:strVal val="visible"/>
                                      </p:to>
                                    </p:set>
                                    <p:anim calcmode="lin" valueType="num">
                                      <p:cBhvr additive="base">
                                        <p:cTn id="13" dur="500" fill="hold"/>
                                        <p:tgtEl>
                                          <p:spTgt spid="1024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2">
                                            <p:txEl>
                                              <p:pRg st="2" end="2"/>
                                            </p:txEl>
                                          </p:spTgt>
                                        </p:tgtEl>
                                        <p:attrNameLst>
                                          <p:attrName>style.visibility</p:attrName>
                                        </p:attrNameLst>
                                      </p:cBhvr>
                                      <p:to>
                                        <p:strVal val="visible"/>
                                      </p:to>
                                    </p:set>
                                    <p:anim calcmode="lin" valueType="num">
                                      <p:cBhvr additive="base">
                                        <p:cTn id="19" dur="500" fill="hold"/>
                                        <p:tgtEl>
                                          <p:spTgt spid="1024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242">
                                            <p:txEl>
                                              <p:pRg st="3" end="3"/>
                                            </p:txEl>
                                          </p:spTgt>
                                        </p:tgtEl>
                                        <p:attrNameLst>
                                          <p:attrName>style.visibility</p:attrName>
                                        </p:attrNameLst>
                                      </p:cBhvr>
                                      <p:to>
                                        <p:strVal val="visible"/>
                                      </p:to>
                                    </p:set>
                                    <p:anim calcmode="lin" valueType="num">
                                      <p:cBhvr additive="base">
                                        <p:cTn id="25" dur="500" fill="hold"/>
                                        <p:tgtEl>
                                          <p:spTgt spid="1024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24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additive="base">
                                        <p:cTn id="3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additive="base">
                                        <p:cTn id="3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 calcmode="lin" valueType="num">
                                      <p:cBhvr additive="base">
                                        <p:cTn id="4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 calcmode="lin" valueType="num">
                                      <p:cBhvr additive="base">
                                        <p:cTn id="4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0" end="0"/>
                                            </p:txEl>
                                          </p:spTgt>
                                        </p:tgtEl>
                                        <p:attrNameLst>
                                          <p:attrName>style.visibility</p:attrName>
                                        </p:attrNameLst>
                                      </p:cBhvr>
                                      <p:to>
                                        <p:strVal val="visible"/>
                                      </p:to>
                                    </p:set>
                                    <p:anim calcmode="lin" valueType="num">
                                      <p:cBhvr additive="base">
                                        <p:cTn id="5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xEl>
                                              <p:pRg st="1" end="1"/>
                                            </p:txEl>
                                          </p:spTgt>
                                        </p:tgtEl>
                                        <p:attrNameLst>
                                          <p:attrName>style.visibility</p:attrName>
                                        </p:attrNameLst>
                                      </p:cBhvr>
                                      <p:to>
                                        <p:strVal val="visible"/>
                                      </p:to>
                                    </p:set>
                                    <p:anim calcmode="lin" valueType="num">
                                      <p:cBhvr additive="base">
                                        <p:cTn id="6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txEl>
                                              <p:pRg st="2" end="2"/>
                                            </p:txEl>
                                          </p:spTgt>
                                        </p:tgtEl>
                                        <p:attrNameLst>
                                          <p:attrName>style.visibility</p:attrName>
                                        </p:attrNameLst>
                                      </p:cBhvr>
                                      <p:to>
                                        <p:strVal val="visible"/>
                                      </p:to>
                                    </p:set>
                                    <p:anim calcmode="lin" valueType="num">
                                      <p:cBhvr additive="base">
                                        <p:cTn id="6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xEl>
                                              <p:pRg st="3" end="3"/>
                                            </p:txEl>
                                          </p:spTgt>
                                        </p:tgtEl>
                                        <p:attrNameLst>
                                          <p:attrName>style.visibility</p:attrName>
                                        </p:attrNameLst>
                                      </p:cBhvr>
                                      <p:to>
                                        <p:strVal val="visible"/>
                                      </p:to>
                                    </p:set>
                                    <p:anim calcmode="lin" valueType="num">
                                      <p:cBhvr additive="base">
                                        <p:cTn id="7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5">
                                            <p:txEl>
                                              <p:pRg st="0" end="0"/>
                                            </p:txEl>
                                          </p:spTgt>
                                        </p:tgtEl>
                                        <p:attrNameLst>
                                          <p:attrName>style.visibility</p:attrName>
                                        </p:attrNameLst>
                                      </p:cBhvr>
                                      <p:to>
                                        <p:strVal val="visible"/>
                                      </p:to>
                                    </p:set>
                                    <p:anim calcmode="lin" valueType="num">
                                      <p:cBhvr additive="base">
                                        <p:cTn id="7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5">
                                            <p:txEl>
                                              <p:pRg st="1" end="1"/>
                                            </p:txEl>
                                          </p:spTgt>
                                        </p:tgtEl>
                                        <p:attrNameLst>
                                          <p:attrName>style.visibility</p:attrName>
                                        </p:attrNameLst>
                                      </p:cBhvr>
                                      <p:to>
                                        <p:strVal val="visible"/>
                                      </p:to>
                                    </p:set>
                                    <p:anim calcmode="lin" valueType="num">
                                      <p:cBhvr additive="base">
                                        <p:cTn id="8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with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5">
                                            <p:txEl>
                                              <p:pRg st="2" end="2"/>
                                            </p:txEl>
                                          </p:spTgt>
                                        </p:tgtEl>
                                        <p:attrNameLst>
                                          <p:attrName>style.visibility</p:attrName>
                                        </p:attrNameLst>
                                      </p:cBhvr>
                                      <p:to>
                                        <p:strVal val="visible"/>
                                      </p:to>
                                    </p:set>
                                    <p:anim calcmode="lin" valueType="num">
                                      <p:cBhvr additive="base">
                                        <p:cTn id="9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withGroup">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5">
                                            <p:txEl>
                                              <p:pRg st="3" end="3"/>
                                            </p:txEl>
                                          </p:spTgt>
                                        </p:tgtEl>
                                        <p:attrNameLst>
                                          <p:attrName>style.visibility</p:attrName>
                                        </p:attrNameLst>
                                      </p:cBhvr>
                                      <p:to>
                                        <p:strVal val="visible"/>
                                      </p:to>
                                    </p:set>
                                    <p:anim calcmode="lin" valueType="num">
                                      <p:cBhvr additive="base">
                                        <p:cTn id="9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P spid="3" grpId="0" build="p"/>
      <p:bldP spid="4" grpId="0" build="p"/>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5" name="Group 3">
            <a:extLst>
              <a:ext uri="{FF2B5EF4-FFF2-40B4-BE49-F238E27FC236}">
                <a16:creationId xmlns:a16="http://schemas.microsoft.com/office/drawing/2014/main" id="{6752B842-B642-4715-BF99-3DEF63E48C4E}"/>
              </a:ext>
            </a:extLst>
          </p:cNvPr>
          <p:cNvGrpSpPr>
            <a:grpSpLocks noChangeAspect="1"/>
          </p:cNvGrpSpPr>
          <p:nvPr/>
        </p:nvGrpSpPr>
        <p:grpSpPr bwMode="auto">
          <a:xfrm rot="247554">
            <a:off x="992188" y="2254250"/>
            <a:ext cx="6643687" cy="3873500"/>
            <a:chOff x="0" y="0"/>
            <a:chExt cx="4775452" cy="3118534"/>
          </a:xfrm>
        </p:grpSpPr>
        <p:pic>
          <p:nvPicPr>
            <p:cNvPr id="21506" name="Picture 1">
              <a:extLst>
                <a:ext uri="{FF2B5EF4-FFF2-40B4-BE49-F238E27FC236}">
                  <a16:creationId xmlns:a16="http://schemas.microsoft.com/office/drawing/2014/main" id="{246C6B4E-DE2C-4690-B531-6B2C0E120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86493">
              <a:off x="0" y="0"/>
              <a:ext cx="4775452" cy="3118534"/>
            </a:xfrm>
            <a:prstGeom prst="rect">
              <a:avLst/>
            </a:prstGeom>
            <a:noFill/>
            <a:ln>
              <a:noFill/>
            </a:ln>
            <a:effectLst>
              <a:outerShdw dist="139700" dir="2700000" algn="ctr" rotWithShape="0">
                <a:srgbClr val="333333">
                  <a:alpha val="6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2" descr="http://nocleaning.co.uk/wp-content/uploads/2011/10/Unknown-Person.jpg">
              <a:extLst>
                <a:ext uri="{FF2B5EF4-FFF2-40B4-BE49-F238E27FC236}">
                  <a16:creationId xmlns:a16="http://schemas.microsoft.com/office/drawing/2014/main" id="{D1B66A05-B978-489A-A18A-6F13416807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92748">
              <a:off x="93502" y="494560"/>
              <a:ext cx="1844675" cy="252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222" name="TextBox 6">
            <a:extLst>
              <a:ext uri="{FF2B5EF4-FFF2-40B4-BE49-F238E27FC236}">
                <a16:creationId xmlns:a16="http://schemas.microsoft.com/office/drawing/2014/main" id="{285953E1-BFF8-4E63-BC15-D2B603068218}"/>
              </a:ext>
            </a:extLst>
          </p:cNvPr>
          <p:cNvSpPr txBox="1">
            <a:spLocks noChangeArrowheads="1"/>
          </p:cNvSpPr>
          <p:nvPr/>
        </p:nvSpPr>
        <p:spPr bwMode="auto">
          <a:xfrm>
            <a:off x="2068513" y="696913"/>
            <a:ext cx="7072312" cy="646112"/>
          </a:xfrm>
          <a:prstGeom prst="rect">
            <a:avLst/>
          </a:prstGeom>
          <a:noFill/>
          <a:ln w="9525">
            <a:noFill/>
            <a:miter lim="800000"/>
          </a:ln>
        </p:spPr>
        <p:txBody>
          <a:bodyPr>
            <a:spAutoFit/>
          </a:bodyPr>
          <a:lstStyle/>
          <a:p>
            <a:pPr>
              <a:buFontTx/>
              <a:buNone/>
              <a:defRPr/>
            </a:pPr>
            <a:r>
              <a:rPr lang="en-US" sz="3600" b="1" dirty="0">
                <a:solidFill>
                  <a:srgbClr val="604A7B"/>
                </a:solidFill>
                <a:effectLst>
                  <a:outerShdw blurRad="38100" dist="38100" dir="2700000" algn="tl">
                    <a:srgbClr val="C0C0C0"/>
                  </a:outerShdw>
                </a:effectLst>
                <a:latin typeface="+mn-lt"/>
              </a:rPr>
              <a:t>Read and guess</a:t>
            </a:r>
            <a:endParaRPr lang="zh-CN" altLang="en-US" sz="3600" b="1" dirty="0">
              <a:solidFill>
                <a:srgbClr val="604A7B"/>
              </a:solidFill>
              <a:effectLst>
                <a:outerShdw blurRad="38100" dist="38100" dir="2700000" algn="tl">
                  <a:srgbClr val="C0C0C0"/>
                </a:outerShdw>
              </a:effectLst>
              <a:latin typeface="+mn-lt"/>
            </a:endParaRPr>
          </a:p>
        </p:txBody>
      </p:sp>
      <p:pic>
        <p:nvPicPr>
          <p:cNvPr id="21509" name="Picture 8">
            <a:extLst>
              <a:ext uri="{FF2B5EF4-FFF2-40B4-BE49-F238E27FC236}">
                <a16:creationId xmlns:a16="http://schemas.microsoft.com/office/drawing/2014/main" id="{F502440A-5834-48FB-9C8F-80E5182428FD}"/>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8775" y="1430338"/>
            <a:ext cx="82804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extBox 4">
            <a:extLst>
              <a:ext uri="{FF2B5EF4-FFF2-40B4-BE49-F238E27FC236}">
                <a16:creationId xmlns:a16="http://schemas.microsoft.com/office/drawing/2014/main" id="{F6B4E3EF-1D7A-4A90-BEE9-550383A3D97C}"/>
              </a:ext>
            </a:extLst>
          </p:cNvPr>
          <p:cNvSpPr txBox="1">
            <a:spLocks noChangeArrowheads="1"/>
          </p:cNvSpPr>
          <p:nvPr/>
        </p:nvSpPr>
        <p:spPr bwMode="auto">
          <a:xfrm>
            <a:off x="1260475" y="2636838"/>
            <a:ext cx="60483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latin typeface="Times New Roman" panose="02020603050405020304" pitchFamily="18" charset="0"/>
              </a:rPr>
              <a:t>Let’s learn the useful expressions.</a:t>
            </a:r>
            <a:endParaRPr lang="zh-CN" altLang="en-US" sz="3200">
              <a:latin typeface="Times New Roman" panose="02020603050405020304" pitchFamily="18" charset="0"/>
            </a:endParaRPr>
          </a:p>
        </p:txBody>
      </p:sp>
      <p:pic>
        <p:nvPicPr>
          <p:cNvPr id="22530" name="图片 5" descr="学习.jpg">
            <a:extLst>
              <a:ext uri="{FF2B5EF4-FFF2-40B4-BE49-F238E27FC236}">
                <a16:creationId xmlns:a16="http://schemas.microsoft.com/office/drawing/2014/main" id="{D0EB1417-9168-410C-A751-4E1124D5E4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550" y="3141663"/>
            <a:ext cx="4799013"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descr="c:\documents and settings\administrator\application data\360se6\User Data\temp\3047021054.png">
            <a:extLst>
              <a:ext uri="{FF2B5EF4-FFF2-40B4-BE49-F238E27FC236}">
                <a16:creationId xmlns:a16="http://schemas.microsoft.com/office/drawing/2014/main" id="{5A651879-E8FE-402C-815A-074F36BADB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8450" y="3081338"/>
            <a:ext cx="3486150"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3" name="内容占位符 1">
            <a:extLst>
              <a:ext uri="{FF2B5EF4-FFF2-40B4-BE49-F238E27FC236}">
                <a16:creationId xmlns:a16="http://schemas.microsoft.com/office/drawing/2014/main" id="{3727A590-49CD-4AA5-A44C-42F4E61EBB8F}"/>
              </a:ext>
            </a:extLst>
          </p:cNvPr>
          <p:cNvSpPr>
            <a:spLocks noGrp="1" noChangeArrowheads="1"/>
          </p:cNvSpPr>
          <p:nvPr>
            <p:ph idx="1"/>
          </p:nvPr>
        </p:nvSpPr>
        <p:spPr>
          <a:xfrm>
            <a:off x="395288" y="1341438"/>
            <a:ext cx="8343900" cy="4103687"/>
          </a:xfrm>
        </p:spPr>
        <p:txBody>
          <a:bodyPr/>
          <a:lstStyle/>
          <a:p>
            <a:pPr marL="0" indent="0" eaLnBrk="1" hangingPunct="1">
              <a:buFont typeface="Wingdings 2" panose="05020102010507070707" pitchFamily="18" charset="2"/>
              <a:buNone/>
              <a:defRPr/>
            </a:pPr>
            <a:r>
              <a:rPr lang="en-US" altLang="zh-CN" sz="3200" b="1" dirty="0"/>
              <a:t>1. And they always </a:t>
            </a:r>
            <a:r>
              <a:rPr lang="en-US" altLang="zh-CN" sz="3200" b="1" dirty="0">
                <a:solidFill>
                  <a:srgbClr val="FF0000"/>
                </a:solidFill>
              </a:rPr>
              <a:t>follow</a:t>
            </a:r>
            <a:r>
              <a:rPr lang="en-US" altLang="zh-CN" sz="3200" b="1" dirty="0"/>
              <a:t> the rules. </a:t>
            </a:r>
            <a:r>
              <a:rPr lang="zh-CN" altLang="en-US" sz="3200" b="1" dirty="0"/>
              <a:t>（</a:t>
            </a:r>
            <a:r>
              <a:rPr lang="en-US" altLang="zh-CN" sz="3200" b="1" dirty="0"/>
              <a:t>P99-A2</a:t>
            </a:r>
            <a:r>
              <a:rPr lang="zh-CN" altLang="en-US" sz="3200" b="1" dirty="0"/>
              <a:t>）</a:t>
            </a:r>
            <a:endParaRPr lang="en-US" altLang="zh-CN" sz="3200" b="1" dirty="0"/>
          </a:p>
          <a:p>
            <a:pPr marL="514350" indent="-514350" eaLnBrk="1" hangingPunct="1">
              <a:buFont typeface="Wingdings 2" panose="05020102010507070707" pitchFamily="18" charset="2"/>
              <a:buNone/>
              <a:defRPr/>
            </a:pPr>
            <a:r>
              <a:rPr lang="en-US" altLang="zh-CN" sz="3200" b="1" dirty="0"/>
              <a:t>     </a:t>
            </a:r>
            <a:r>
              <a:rPr lang="zh-CN" altLang="en-US" sz="3200" b="1" dirty="0"/>
              <a:t>他们总是遵守纪律。</a:t>
            </a:r>
            <a:endParaRPr lang="en-US" altLang="zh-CN" sz="3200" dirty="0"/>
          </a:p>
          <a:p>
            <a:pPr marL="514350" indent="-514350" eaLnBrk="1" hangingPunct="1">
              <a:buFont typeface="Wingdings 2" panose="05020102010507070707" pitchFamily="18" charset="2"/>
              <a:buNone/>
              <a:defRPr/>
            </a:pPr>
            <a:r>
              <a:rPr lang="en-US" altLang="zh-CN" sz="3200" dirty="0"/>
              <a:t>      follow		v.</a:t>
            </a:r>
            <a:r>
              <a:rPr lang="zh-CN" altLang="en-US" sz="3200" dirty="0"/>
              <a:t>遵循</a:t>
            </a:r>
            <a:endParaRPr lang="en-US" altLang="zh-CN" sz="3200" dirty="0"/>
          </a:p>
          <a:p>
            <a:pPr marL="514350" indent="-514350" eaLnBrk="1" hangingPunct="1">
              <a:buFont typeface="Wingdings 2" panose="05020102010507070707" pitchFamily="18" charset="2"/>
              <a:buNone/>
              <a:defRPr/>
            </a:pPr>
            <a:endParaRPr lang="en-US" altLang="zh-CN" sz="3200" dirty="0"/>
          </a:p>
          <a:p>
            <a:pPr marL="0" indent="0" eaLnBrk="1" hangingPunct="1">
              <a:buFont typeface="Wingdings 2" panose="05020102010507070707" pitchFamily="18" charset="2"/>
              <a:buNone/>
              <a:defRPr/>
            </a:pPr>
            <a:r>
              <a:rPr lang="en-US" altLang="zh-CN" sz="3200" dirty="0"/>
              <a:t>     </a:t>
            </a:r>
            <a:r>
              <a:rPr lang="zh-CN" altLang="en-US" sz="3200" dirty="0"/>
              <a:t>遵守交通规则</a:t>
            </a:r>
            <a:endParaRPr lang="en-US" altLang="zh-CN" sz="3200" dirty="0"/>
          </a:p>
          <a:p>
            <a:pPr marL="0" indent="0" eaLnBrk="1" hangingPunct="1">
              <a:buFont typeface="Wingdings 2" panose="05020102010507070707" pitchFamily="18" charset="2"/>
              <a:buNone/>
              <a:defRPr/>
            </a:pPr>
            <a:r>
              <a:rPr lang="en-US" altLang="zh-CN" sz="3200" dirty="0"/>
              <a:t>     </a:t>
            </a:r>
            <a:r>
              <a:rPr lang="en-US" altLang="zh-CN" sz="3200" dirty="0">
                <a:solidFill>
                  <a:srgbClr val="FF0000"/>
                </a:solidFill>
              </a:rPr>
              <a:t>Follow the traffic rules.</a:t>
            </a:r>
            <a:endParaRPr lang="zh-CN" altLang="zh-CN" sz="3200" dirty="0">
              <a:solidFill>
                <a:srgbClr val="FF0000"/>
              </a:solidFill>
            </a:endParaRPr>
          </a:p>
        </p:txBody>
      </p:sp>
      <p:sp>
        <p:nvSpPr>
          <p:cNvPr id="23555" name="Rectangle 2">
            <a:extLst>
              <a:ext uri="{FF2B5EF4-FFF2-40B4-BE49-F238E27FC236}">
                <a16:creationId xmlns:a16="http://schemas.microsoft.com/office/drawing/2014/main" id="{7360FDE7-EA72-440D-A320-7C854067B1B4}"/>
              </a:ext>
            </a:extLst>
          </p:cNvPr>
          <p:cNvSpPr txBox="1">
            <a:spLocks noChangeArrowheads="1"/>
          </p:cNvSpPr>
          <p:nvPr/>
        </p:nvSpPr>
        <p:spPr bwMode="auto">
          <a:xfrm>
            <a:off x="2843213" y="333375"/>
            <a:ext cx="3240087"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400">
                <a:latin typeface="Times New Roman" panose="02020603050405020304" pitchFamily="18" charset="0"/>
              </a:rPr>
              <a:t> P99</a:t>
            </a:r>
          </a:p>
        </p:txBody>
      </p:sp>
      <p:sp>
        <p:nvSpPr>
          <p:cNvPr id="23556" name="AutoShape 2">
            <a:extLst>
              <a:ext uri="{FF2B5EF4-FFF2-40B4-BE49-F238E27FC236}">
                <a16:creationId xmlns:a16="http://schemas.microsoft.com/office/drawing/2014/main" id="{8F7AF590-B933-470E-8938-E379287B20CA}"/>
              </a:ext>
            </a:extLst>
          </p:cNvPr>
          <p:cNvSpPr>
            <a:spLocks noChangeAspect="1" noChangeArrowheads="1"/>
          </p:cNvSpPr>
          <p:nvPr/>
        </p:nvSpPr>
        <p:spPr bwMode="auto">
          <a:xfrm>
            <a:off x="44450" y="-1036638"/>
            <a:ext cx="2857500" cy="2171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descr="c:\documents and settings\administrator\application data\360se6\User Data\temp\6b7f2381f6884a099bddf34a7056df9a.png">
            <a:extLst>
              <a:ext uri="{FF2B5EF4-FFF2-40B4-BE49-F238E27FC236}">
                <a16:creationId xmlns:a16="http://schemas.microsoft.com/office/drawing/2014/main" id="{5BE03CDF-60BD-4895-B92E-BB77CA0F1F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9088" y="3894138"/>
            <a:ext cx="2293937"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3" name="内容占位符 1">
            <a:extLst>
              <a:ext uri="{FF2B5EF4-FFF2-40B4-BE49-F238E27FC236}">
                <a16:creationId xmlns:a16="http://schemas.microsoft.com/office/drawing/2014/main" id="{B0BA5D14-E5EE-4D3D-A6BF-C4BC1F270392}"/>
              </a:ext>
            </a:extLst>
          </p:cNvPr>
          <p:cNvSpPr>
            <a:spLocks noGrp="1" noChangeArrowheads="1"/>
          </p:cNvSpPr>
          <p:nvPr>
            <p:ph idx="1"/>
          </p:nvPr>
        </p:nvSpPr>
        <p:spPr>
          <a:xfrm>
            <a:off x="395288" y="1341438"/>
            <a:ext cx="8343900" cy="4103687"/>
          </a:xfrm>
        </p:spPr>
        <p:txBody>
          <a:bodyPr/>
          <a:lstStyle/>
          <a:p>
            <a:pPr marL="514350" indent="-514350" eaLnBrk="1" hangingPunct="1">
              <a:buFont typeface="Wingdings 2" panose="05020102010507070707" pitchFamily="18" charset="2"/>
              <a:buNone/>
              <a:defRPr/>
            </a:pPr>
            <a:r>
              <a:rPr lang="en-US" altLang="zh-CN" sz="3200" b="1" dirty="0"/>
              <a:t>2.  Just </a:t>
            </a:r>
            <a:r>
              <a:rPr lang="en-US" altLang="zh-CN" sz="3200" b="1" dirty="0">
                <a:solidFill>
                  <a:srgbClr val="FF0000"/>
                </a:solidFill>
              </a:rPr>
              <a:t>knock on</a:t>
            </a:r>
            <a:r>
              <a:rPr lang="en-US" altLang="zh-CN" sz="3200" b="1" dirty="0"/>
              <a:t> the door.</a:t>
            </a:r>
            <a:r>
              <a:rPr lang="zh-CN" altLang="en-US" sz="3200" b="1" dirty="0"/>
              <a:t>（</a:t>
            </a:r>
            <a:r>
              <a:rPr lang="en-US" altLang="zh-CN" sz="3200" b="1" dirty="0"/>
              <a:t>P99-A2</a:t>
            </a:r>
            <a:r>
              <a:rPr lang="zh-CN" altLang="en-US" sz="3200" b="1" dirty="0"/>
              <a:t>）</a:t>
            </a:r>
            <a:endParaRPr lang="en-US" altLang="zh-CN" sz="3200" b="1" dirty="0"/>
          </a:p>
          <a:p>
            <a:pPr marL="514350" indent="-514350" eaLnBrk="1" hangingPunct="1">
              <a:buFont typeface="Wingdings 2" panose="05020102010507070707" pitchFamily="18" charset="2"/>
              <a:buNone/>
              <a:defRPr/>
            </a:pPr>
            <a:r>
              <a:rPr lang="en-US" altLang="zh-CN" sz="3200" b="1" dirty="0"/>
              <a:t>     </a:t>
            </a:r>
            <a:r>
              <a:rPr lang="zh-CN" altLang="en-US" sz="3200" b="1" dirty="0"/>
              <a:t>他们总是遵守纪律。</a:t>
            </a:r>
            <a:endParaRPr lang="en-US" altLang="zh-CN" sz="3200" dirty="0"/>
          </a:p>
          <a:p>
            <a:pPr marL="514350" indent="-514350" eaLnBrk="1" hangingPunct="1">
              <a:buFont typeface="Wingdings 2" panose="05020102010507070707" pitchFamily="18" charset="2"/>
              <a:buNone/>
              <a:defRPr/>
            </a:pPr>
            <a:r>
              <a:rPr lang="en-US" altLang="zh-CN" sz="3200" dirty="0"/>
              <a:t>      </a:t>
            </a:r>
            <a:r>
              <a:rPr lang="en-US" altLang="zh-CN" sz="3200" dirty="0">
                <a:solidFill>
                  <a:srgbClr val="0000FF"/>
                </a:solidFill>
              </a:rPr>
              <a:t>knock on		</a:t>
            </a:r>
            <a:r>
              <a:rPr lang="zh-CN" altLang="en-US" sz="3200" dirty="0">
                <a:solidFill>
                  <a:srgbClr val="0000FF"/>
                </a:solidFill>
              </a:rPr>
              <a:t>敲（门、窗等）</a:t>
            </a:r>
            <a:endParaRPr lang="en-US" altLang="zh-CN" sz="3200" dirty="0"/>
          </a:p>
          <a:p>
            <a:pPr marL="514350" indent="-514350" eaLnBrk="1" hangingPunct="1">
              <a:buFont typeface="Wingdings 2" panose="05020102010507070707" pitchFamily="18" charset="2"/>
              <a:buNone/>
              <a:defRPr/>
            </a:pPr>
            <a:endParaRPr lang="en-US" altLang="zh-CN" sz="3200" dirty="0"/>
          </a:p>
          <a:p>
            <a:pPr marL="0" indent="0" eaLnBrk="1" hangingPunct="1">
              <a:buFont typeface="Wingdings 2" panose="05020102010507070707" pitchFamily="18" charset="2"/>
              <a:buNone/>
              <a:defRPr/>
            </a:pPr>
            <a:r>
              <a:rPr lang="en-US" altLang="zh-CN" sz="3200" dirty="0"/>
              <a:t>     </a:t>
            </a:r>
            <a:r>
              <a:rPr lang="zh-CN" altLang="en-US" sz="3200" dirty="0"/>
              <a:t>是谁在敲打我窗？</a:t>
            </a:r>
            <a:endParaRPr lang="en-US" altLang="zh-CN" sz="3200" dirty="0"/>
          </a:p>
          <a:p>
            <a:pPr marL="0" indent="0" eaLnBrk="1" hangingPunct="1">
              <a:buFont typeface="Wingdings 2" panose="05020102010507070707" pitchFamily="18" charset="2"/>
              <a:buNone/>
              <a:defRPr/>
            </a:pPr>
            <a:r>
              <a:rPr lang="en-US" altLang="zh-CN" sz="3200" dirty="0"/>
              <a:t>     </a:t>
            </a:r>
            <a:r>
              <a:rPr lang="en-US" altLang="zh-CN" sz="3200" dirty="0">
                <a:solidFill>
                  <a:srgbClr val="FF0000"/>
                </a:solidFill>
              </a:rPr>
              <a:t>Who is knocking on my window</a:t>
            </a:r>
            <a:r>
              <a:rPr lang="zh-CN" altLang="en-US" sz="3200" dirty="0">
                <a:solidFill>
                  <a:srgbClr val="FF0000"/>
                </a:solidFill>
              </a:rPr>
              <a:t>？</a:t>
            </a:r>
            <a:endParaRPr lang="zh-CN" altLang="zh-CN" sz="3200" dirty="0">
              <a:solidFill>
                <a:srgbClr val="FF0000"/>
              </a:solidFill>
            </a:endParaRPr>
          </a:p>
        </p:txBody>
      </p:sp>
      <p:sp>
        <p:nvSpPr>
          <p:cNvPr id="24579" name="AutoShape 2">
            <a:extLst>
              <a:ext uri="{FF2B5EF4-FFF2-40B4-BE49-F238E27FC236}">
                <a16:creationId xmlns:a16="http://schemas.microsoft.com/office/drawing/2014/main" id="{B13D060F-BDE2-4DC4-A484-DB0A43CBB71F}"/>
              </a:ext>
            </a:extLst>
          </p:cNvPr>
          <p:cNvSpPr>
            <a:spLocks noChangeAspect="1" noChangeArrowheads="1"/>
          </p:cNvSpPr>
          <p:nvPr/>
        </p:nvSpPr>
        <p:spPr bwMode="auto">
          <a:xfrm>
            <a:off x="44450" y="-1036638"/>
            <a:ext cx="2857500" cy="2171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3">
                                            <p:txEl>
                                              <p:pRg st="5" end="5"/>
                                            </p:txEl>
                                          </p:spTgt>
                                        </p:tgtEl>
                                        <p:attrNameLst>
                                          <p:attrName>style.visibility</p:attrName>
                                        </p:attrNameLst>
                                      </p:cBhvr>
                                      <p:to>
                                        <p:strVal val="visible"/>
                                      </p:to>
                                    </p:set>
                                    <p:anim calcmode="lin" valueType="num">
                                      <p:cBhvr additive="base">
                                        <p:cTn id="7" dur="500" fill="hold"/>
                                        <p:tgtEl>
                                          <p:spTgt spid="819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AFFC0B86-2C24-48BF-810F-5423E14618C9}"/>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25602" name="TextBox 4">
            <a:extLst>
              <a:ext uri="{FF2B5EF4-FFF2-40B4-BE49-F238E27FC236}">
                <a16:creationId xmlns:a16="http://schemas.microsoft.com/office/drawing/2014/main" id="{B5106156-0B4D-42B4-AAA0-390B42139EFD}"/>
              </a:ext>
            </a:extLst>
          </p:cNvPr>
          <p:cNvSpPr txBox="1">
            <a:spLocks noChangeArrowheads="1"/>
          </p:cNvSpPr>
          <p:nvPr/>
        </p:nvSpPr>
        <p:spPr bwMode="auto">
          <a:xfrm>
            <a:off x="2124075" y="3414713"/>
            <a:ext cx="5149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IV Post-Learning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内容占位符 2">
            <a:extLst>
              <a:ext uri="{FF2B5EF4-FFF2-40B4-BE49-F238E27FC236}">
                <a16:creationId xmlns:a16="http://schemas.microsoft.com/office/drawing/2014/main" id="{FE80D276-11C9-448F-81F7-D063E57C1DDF}"/>
              </a:ext>
            </a:extLst>
          </p:cNvPr>
          <p:cNvSpPr>
            <a:spLocks noGrp="1" noChangeArrowheads="1"/>
          </p:cNvSpPr>
          <p:nvPr>
            <p:ph idx="1"/>
          </p:nvPr>
        </p:nvSpPr>
        <p:spPr>
          <a:xfrm>
            <a:off x="457200" y="911225"/>
            <a:ext cx="8229600" cy="4389438"/>
          </a:xfrm>
        </p:spPr>
        <p:txBody>
          <a:bodyPr/>
          <a:lstStyle/>
          <a:p>
            <a:pPr marL="0" indent="0" eaLnBrk="1" hangingPunct="1">
              <a:lnSpc>
                <a:spcPct val="120000"/>
              </a:lnSpc>
              <a:buFont typeface="Wingdings 2" panose="05020102010507070707" pitchFamily="18" charset="2"/>
              <a:buNone/>
            </a:pPr>
            <a:r>
              <a:rPr lang="zh-CN" altLang="en-US" sz="3600" dirty="0"/>
              <a:t>假设你是你们班的班长，你要给同学们讲述你们班的班规。请根据以下表格的内容提示写一则英语口头通知，讲述你们班的班规，并简述你对班规的看法，可适当发挥。词数</a:t>
            </a:r>
            <a:r>
              <a:rPr lang="en-US" altLang="zh-CN" sz="3600" dirty="0"/>
              <a:t>80 </a:t>
            </a:r>
            <a:r>
              <a:rPr lang="zh-CN" altLang="en-US" sz="3600" dirty="0"/>
              <a:t>左右，文章开头已给出，不计入总词数。</a:t>
            </a:r>
          </a:p>
        </p:txBody>
      </p:sp>
      <p:pic>
        <p:nvPicPr>
          <p:cNvPr id="26626" name="图片 3">
            <a:extLst>
              <a:ext uri="{FF2B5EF4-FFF2-40B4-BE49-F238E27FC236}">
                <a16:creationId xmlns:a16="http://schemas.microsoft.com/office/drawing/2014/main" id="{E448EFB1-6176-4BC5-8A6A-EBABBC1050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4874" y="4293096"/>
            <a:ext cx="2231926" cy="2209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a:extLst>
              <a:ext uri="{FF2B5EF4-FFF2-40B4-BE49-F238E27FC236}">
                <a16:creationId xmlns:a16="http://schemas.microsoft.com/office/drawing/2014/main" id="{7919A8F3-C158-47A6-9380-BA1F1C3354EF}"/>
              </a:ext>
            </a:extLst>
          </p:cNvPr>
          <p:cNvGraphicFramePr>
            <a:graphicFrameLocks noGrp="1"/>
          </p:cNvGraphicFramePr>
          <p:nvPr/>
        </p:nvGraphicFramePr>
        <p:xfrm>
          <a:off x="539750" y="1017588"/>
          <a:ext cx="7978775" cy="4572000"/>
        </p:xfrm>
        <a:graphic>
          <a:graphicData uri="http://schemas.openxmlformats.org/drawingml/2006/table">
            <a:tbl>
              <a:tblPr firstRow="1" bandRow="1">
                <a:tableStyleId>{5C22544A-7EE6-4342-B048-85BDC9FD1C3A}</a:tableStyleId>
              </a:tblPr>
              <a:tblGrid>
                <a:gridCol w="1584039">
                  <a:extLst>
                    <a:ext uri="{9D8B030D-6E8A-4147-A177-3AD203B41FA5}">
                      <a16:colId xmlns:a16="http://schemas.microsoft.com/office/drawing/2014/main" val="20000"/>
                    </a:ext>
                  </a:extLst>
                </a:gridCol>
                <a:gridCol w="6394736">
                  <a:extLst>
                    <a:ext uri="{9D8B030D-6E8A-4147-A177-3AD203B41FA5}">
                      <a16:colId xmlns:a16="http://schemas.microsoft.com/office/drawing/2014/main" val="20001"/>
                    </a:ext>
                  </a:extLst>
                </a:gridCol>
              </a:tblGrid>
              <a:tr h="370840">
                <a:tc>
                  <a:txBody>
                    <a:bodyPr/>
                    <a:lstStyle/>
                    <a:p>
                      <a:r>
                        <a:rPr lang="zh-CN" altLang="en-US" sz="3200" b="0" baseline="0" dirty="0">
                          <a:solidFill>
                            <a:schemeClr val="tx1"/>
                          </a:solidFill>
                          <a:latin typeface="Times New Roman" panose="02020603050405020304" pitchFamily="18" charset="0"/>
                          <a:ea typeface="宋体" panose="02010600030101010101" pitchFamily="2" charset="-122"/>
                        </a:rPr>
                        <a:t>班规</a:t>
                      </a:r>
                    </a:p>
                  </a:txBody>
                  <a:tcPr marL="91432" marR="914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altLang="zh-CN" sz="3200" b="0" baseline="0" dirty="0">
                          <a:solidFill>
                            <a:schemeClr val="tx1"/>
                          </a:solidFill>
                          <a:latin typeface="Times New Roman" panose="02020603050405020304" pitchFamily="18" charset="0"/>
                          <a:ea typeface="宋体" panose="02010600030101010101" pitchFamily="2" charset="-122"/>
                        </a:rPr>
                        <a:t>1. </a:t>
                      </a:r>
                      <a:r>
                        <a:rPr lang="zh-CN" altLang="en-US" sz="3200" b="0" baseline="0" dirty="0">
                          <a:solidFill>
                            <a:schemeClr val="tx1"/>
                          </a:solidFill>
                          <a:latin typeface="Times New Roman" panose="02020603050405020304" pitchFamily="18" charset="0"/>
                          <a:ea typeface="宋体" panose="02010600030101010101" pitchFamily="2" charset="-122"/>
                        </a:rPr>
                        <a:t>七点半前要到达教室，不要迟到。</a:t>
                      </a:r>
                    </a:p>
                    <a:p>
                      <a:r>
                        <a:rPr lang="en-US" altLang="zh-CN" sz="3200" b="0" baseline="0" dirty="0">
                          <a:solidFill>
                            <a:schemeClr val="tx1"/>
                          </a:solidFill>
                          <a:latin typeface="Times New Roman" panose="02020603050405020304" pitchFamily="18" charset="0"/>
                          <a:ea typeface="宋体" panose="02010600030101010101" pitchFamily="2" charset="-122"/>
                        </a:rPr>
                        <a:t>2. </a:t>
                      </a:r>
                      <a:r>
                        <a:rPr lang="zh-CN" altLang="en-US" sz="3200" b="0" baseline="0" dirty="0">
                          <a:solidFill>
                            <a:schemeClr val="tx1"/>
                          </a:solidFill>
                          <a:latin typeface="Times New Roman" panose="02020603050405020304" pitchFamily="18" charset="0"/>
                          <a:ea typeface="宋体" panose="02010600030101010101" pitchFamily="2" charset="-122"/>
                        </a:rPr>
                        <a:t>在教室里不要吃东西或大声说</a:t>
                      </a:r>
                    </a:p>
                    <a:p>
                      <a:r>
                        <a:rPr lang="zh-CN" altLang="en-US" sz="3200" b="0" baseline="0" dirty="0">
                          <a:solidFill>
                            <a:schemeClr val="tx1"/>
                          </a:solidFill>
                          <a:latin typeface="Times New Roman" panose="02020603050405020304" pitchFamily="18" charset="0"/>
                          <a:ea typeface="宋体" panose="02010600030101010101" pitchFamily="2" charset="-122"/>
                        </a:rPr>
                        <a:t>话，要保持教室整洁和安静。</a:t>
                      </a:r>
                    </a:p>
                    <a:p>
                      <a:r>
                        <a:rPr lang="en-US" altLang="zh-CN" sz="3200" b="0" baseline="0" dirty="0">
                          <a:solidFill>
                            <a:schemeClr val="tx1"/>
                          </a:solidFill>
                          <a:latin typeface="Times New Roman" panose="02020603050405020304" pitchFamily="18" charset="0"/>
                          <a:ea typeface="宋体" panose="02010600030101010101" pitchFamily="2" charset="-122"/>
                        </a:rPr>
                        <a:t>3. </a:t>
                      </a:r>
                      <a:r>
                        <a:rPr lang="zh-CN" altLang="en-US" sz="3200" b="0" baseline="0" dirty="0">
                          <a:solidFill>
                            <a:schemeClr val="tx1"/>
                          </a:solidFill>
                          <a:latin typeface="Times New Roman" panose="02020603050405020304" pitchFamily="18" charset="0"/>
                          <a:ea typeface="宋体" panose="02010600030101010101" pitchFamily="2" charset="-122"/>
                        </a:rPr>
                        <a:t>课堂上提出问题或回答问题前</a:t>
                      </a:r>
                    </a:p>
                    <a:p>
                      <a:r>
                        <a:rPr lang="zh-CN" altLang="en-US" sz="3200" b="0" baseline="0" dirty="0">
                          <a:solidFill>
                            <a:schemeClr val="tx1"/>
                          </a:solidFill>
                          <a:latin typeface="Times New Roman" panose="02020603050405020304" pitchFamily="18" charset="0"/>
                          <a:ea typeface="宋体" panose="02010600030101010101" pitchFamily="2" charset="-122"/>
                        </a:rPr>
                        <a:t>要先举手。</a:t>
                      </a:r>
                    </a:p>
                    <a:p>
                      <a:r>
                        <a:rPr lang="en-US" altLang="zh-CN" sz="3200" b="0" baseline="0" dirty="0">
                          <a:solidFill>
                            <a:schemeClr val="tx1"/>
                          </a:solidFill>
                          <a:latin typeface="Times New Roman" panose="02020603050405020304" pitchFamily="18" charset="0"/>
                          <a:ea typeface="宋体" panose="02010600030101010101" pitchFamily="2" charset="-122"/>
                        </a:rPr>
                        <a:t>4. </a:t>
                      </a:r>
                      <a:r>
                        <a:rPr lang="zh-CN" altLang="en-US" sz="3200" b="0" baseline="0" dirty="0">
                          <a:solidFill>
                            <a:schemeClr val="tx1"/>
                          </a:solidFill>
                          <a:latin typeface="Times New Roman" panose="02020603050405020304" pitchFamily="18" charset="0"/>
                          <a:ea typeface="宋体" panose="02010600030101010101" pitchFamily="2" charset="-122"/>
                        </a:rPr>
                        <a:t>下课后不要冲出教室。</a:t>
                      </a:r>
                    </a:p>
                    <a:p>
                      <a:r>
                        <a:rPr lang="en-US" altLang="zh-CN" sz="3200" b="0" baseline="0" dirty="0">
                          <a:solidFill>
                            <a:schemeClr val="tx1"/>
                          </a:solidFill>
                          <a:latin typeface="Times New Roman" panose="02020603050405020304" pitchFamily="18" charset="0"/>
                          <a:ea typeface="宋体" panose="02010600030101010101" pitchFamily="2" charset="-122"/>
                        </a:rPr>
                        <a:t>5. </a:t>
                      </a:r>
                      <a:r>
                        <a:rPr lang="zh-CN" altLang="en-US" sz="3200" b="0" baseline="0" dirty="0">
                          <a:solidFill>
                            <a:schemeClr val="tx1"/>
                          </a:solidFill>
                          <a:latin typeface="Times New Roman" panose="02020603050405020304" pitchFamily="18" charset="0"/>
                          <a:ea typeface="宋体" panose="02010600030101010101" pitchFamily="2" charset="-122"/>
                        </a:rPr>
                        <a:t>教室里没人的时候要关灯、锁门。</a:t>
                      </a:r>
                    </a:p>
                  </a:txBody>
                  <a:tcPr marL="91432" marR="914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40">
                <a:tc>
                  <a:txBody>
                    <a:bodyPr/>
                    <a:lstStyle/>
                    <a:p>
                      <a:r>
                        <a:rPr lang="zh-CN" altLang="en-US" sz="3200" b="0" baseline="0" dirty="0">
                          <a:solidFill>
                            <a:schemeClr val="tx1"/>
                          </a:solidFill>
                          <a:latin typeface="Times New Roman" panose="02020603050405020304" pitchFamily="18" charset="0"/>
                          <a:ea typeface="宋体" panose="02010600030101010101" pitchFamily="2" charset="-122"/>
                        </a:rPr>
                        <a:t>对班规的看法</a:t>
                      </a:r>
                    </a:p>
                  </a:txBody>
                  <a:tcPr marL="91432" marR="914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3200" b="0" baseline="0" dirty="0">
                          <a:solidFill>
                            <a:schemeClr val="tx1"/>
                          </a:solidFill>
                          <a:latin typeface="Times New Roman" panose="02020603050405020304" pitchFamily="18" charset="0"/>
                          <a:ea typeface="宋体" panose="02010600030101010101" pitchFamily="2" charset="-122"/>
                        </a:rPr>
                        <a:t>遵守班规对我们有好处也很有必要；严格的班规有助于我们把事情做好。</a:t>
                      </a:r>
                    </a:p>
                  </a:txBody>
                  <a:tcPr marL="91432" marR="914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矩形 3">
            <a:extLst>
              <a:ext uri="{FF2B5EF4-FFF2-40B4-BE49-F238E27FC236}">
                <a16:creationId xmlns:a16="http://schemas.microsoft.com/office/drawing/2014/main" id="{D988B126-80D6-42A1-854E-637BB160D758}"/>
              </a:ext>
            </a:extLst>
          </p:cNvPr>
          <p:cNvSpPr>
            <a:spLocks noChangeArrowheads="1"/>
          </p:cNvSpPr>
          <p:nvPr/>
        </p:nvSpPr>
        <p:spPr bwMode="auto">
          <a:xfrm>
            <a:off x="250825" y="841375"/>
            <a:ext cx="8208963" cy="532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b="1">
                <a:latin typeface="Times New Roman" panose="02020603050405020304" pitchFamily="18" charset="0"/>
              </a:rPr>
              <a:t>Step 1: </a:t>
            </a:r>
            <a:r>
              <a:rPr lang="zh-CN" altLang="en-US" sz="3400" b="1">
                <a:latin typeface="Times New Roman" panose="02020603050405020304" pitchFamily="18" charset="0"/>
              </a:rPr>
              <a:t>激活词汇</a:t>
            </a:r>
            <a:endParaRPr lang="zh-CN" altLang="en-US" sz="3400">
              <a:latin typeface="Times New Roman" panose="02020603050405020304" pitchFamily="18" charset="0"/>
            </a:endParaRPr>
          </a:p>
          <a:p>
            <a:r>
              <a:rPr lang="zh-CN" altLang="en-US" sz="3400">
                <a:latin typeface="Times New Roman" panose="02020603050405020304" pitchFamily="18" charset="0"/>
              </a:rPr>
              <a:t>你能想到本单元或以前学过的一些与班规有关的词汇吗？把它们写下来吧！</a:t>
            </a:r>
            <a:endParaRPr lang="en-US" altLang="zh-CN" sz="3400">
              <a:latin typeface="Times New Roman" panose="02020603050405020304" pitchFamily="18" charset="0"/>
            </a:endParaRPr>
          </a:p>
          <a:p>
            <a:r>
              <a:rPr lang="en-US" altLang="zh-CN" sz="3400">
                <a:latin typeface="Times New Roman" panose="02020603050405020304" pitchFamily="18" charset="0"/>
              </a:rPr>
              <a:t>1. </a:t>
            </a:r>
            <a:r>
              <a:rPr lang="zh-CN" altLang="en-US" sz="3400">
                <a:latin typeface="Times New Roman" panose="02020603050405020304" pitchFamily="18" charset="0"/>
              </a:rPr>
              <a:t>到达</a:t>
            </a:r>
          </a:p>
          <a:p>
            <a:r>
              <a:rPr lang="en-US" altLang="zh-CN" sz="3400">
                <a:latin typeface="Times New Roman" panose="02020603050405020304" pitchFamily="18" charset="0"/>
              </a:rPr>
              <a:t>2. </a:t>
            </a:r>
            <a:r>
              <a:rPr lang="zh-CN" altLang="en-US" sz="3400">
                <a:latin typeface="Times New Roman" panose="02020603050405020304" pitchFamily="18" charset="0"/>
              </a:rPr>
              <a:t>使</a:t>
            </a:r>
            <a:r>
              <a:rPr lang="en-US" altLang="zh-CN" sz="3400">
                <a:latin typeface="Times New Roman" panose="02020603050405020304" pitchFamily="18" charset="0"/>
              </a:rPr>
              <a:t>……</a:t>
            </a:r>
            <a:r>
              <a:rPr lang="zh-CN" altLang="en-US" sz="3400">
                <a:latin typeface="Times New Roman" panose="02020603050405020304" pitchFamily="18" charset="0"/>
              </a:rPr>
              <a:t>保持清洁</a:t>
            </a:r>
          </a:p>
          <a:p>
            <a:r>
              <a:rPr lang="en-US" altLang="zh-CN" sz="3400">
                <a:latin typeface="Times New Roman" panose="02020603050405020304" pitchFamily="18" charset="0"/>
              </a:rPr>
              <a:t>3. </a:t>
            </a:r>
            <a:r>
              <a:rPr lang="zh-CN" altLang="en-US" sz="3400">
                <a:latin typeface="Times New Roman" panose="02020603050405020304" pitchFamily="18" charset="0"/>
              </a:rPr>
              <a:t>举手</a:t>
            </a:r>
          </a:p>
          <a:p>
            <a:r>
              <a:rPr lang="en-US" altLang="zh-CN" sz="3400">
                <a:latin typeface="Times New Roman" panose="02020603050405020304" pitchFamily="18" charset="0"/>
              </a:rPr>
              <a:t>4. </a:t>
            </a:r>
            <a:r>
              <a:rPr lang="zh-CN" altLang="en-US" sz="3400">
                <a:latin typeface="Times New Roman" panose="02020603050405020304" pitchFamily="18" charset="0"/>
              </a:rPr>
              <a:t>在课堂上</a:t>
            </a:r>
          </a:p>
          <a:p>
            <a:r>
              <a:rPr lang="en-US" altLang="zh-CN" sz="3400">
                <a:latin typeface="Times New Roman" panose="02020603050405020304" pitchFamily="18" charset="0"/>
              </a:rPr>
              <a:t>5. </a:t>
            </a:r>
            <a:r>
              <a:rPr lang="zh-CN" altLang="en-US" sz="3400">
                <a:latin typeface="Times New Roman" panose="02020603050405020304" pitchFamily="18" charset="0"/>
              </a:rPr>
              <a:t>冲出去</a:t>
            </a:r>
          </a:p>
          <a:p>
            <a:r>
              <a:rPr lang="en-US" altLang="zh-CN" sz="3400">
                <a:latin typeface="Times New Roman" panose="02020603050405020304" pitchFamily="18" charset="0"/>
              </a:rPr>
              <a:t>6. </a:t>
            </a:r>
            <a:r>
              <a:rPr lang="zh-CN" altLang="en-US" sz="3400">
                <a:latin typeface="Times New Roman" panose="02020603050405020304" pitchFamily="18" charset="0"/>
              </a:rPr>
              <a:t>关（电灯、机器等）</a:t>
            </a:r>
          </a:p>
          <a:p>
            <a:r>
              <a:rPr lang="en-US" altLang="zh-CN" sz="3400">
                <a:latin typeface="Times New Roman" panose="02020603050405020304" pitchFamily="18" charset="0"/>
              </a:rPr>
              <a:t>7. </a:t>
            </a:r>
            <a:r>
              <a:rPr lang="zh-CN" altLang="en-US" sz="3400">
                <a:latin typeface="Times New Roman" panose="02020603050405020304" pitchFamily="18" charset="0"/>
              </a:rPr>
              <a:t>遵守班规</a:t>
            </a:r>
          </a:p>
        </p:txBody>
      </p:sp>
      <p:sp>
        <p:nvSpPr>
          <p:cNvPr id="5" name="TextBox 4">
            <a:extLst>
              <a:ext uri="{FF2B5EF4-FFF2-40B4-BE49-F238E27FC236}">
                <a16:creationId xmlns:a16="http://schemas.microsoft.com/office/drawing/2014/main" id="{D647150F-C20E-4F33-9564-7A9B461C399A}"/>
              </a:ext>
            </a:extLst>
          </p:cNvPr>
          <p:cNvSpPr txBox="1">
            <a:spLocks noChangeArrowheads="1"/>
          </p:cNvSpPr>
          <p:nvPr/>
        </p:nvSpPr>
        <p:spPr bwMode="auto">
          <a:xfrm>
            <a:off x="3779838" y="2309813"/>
            <a:ext cx="51847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arrive at / arrive in / get to</a:t>
            </a:r>
            <a:endParaRPr lang="zh-CN" altLang="en-US" sz="3400">
              <a:solidFill>
                <a:srgbClr val="FF0000"/>
              </a:solidFill>
              <a:latin typeface="Times New Roman" panose="02020603050405020304" pitchFamily="18" charset="0"/>
            </a:endParaRPr>
          </a:p>
        </p:txBody>
      </p:sp>
      <p:sp>
        <p:nvSpPr>
          <p:cNvPr id="6" name="TextBox 5">
            <a:extLst>
              <a:ext uri="{FF2B5EF4-FFF2-40B4-BE49-F238E27FC236}">
                <a16:creationId xmlns:a16="http://schemas.microsoft.com/office/drawing/2014/main" id="{989001C9-E50B-4505-94B3-D84835D509EB}"/>
              </a:ext>
            </a:extLst>
          </p:cNvPr>
          <p:cNvSpPr txBox="1">
            <a:spLocks noChangeArrowheads="1"/>
          </p:cNvSpPr>
          <p:nvPr/>
        </p:nvSpPr>
        <p:spPr bwMode="auto">
          <a:xfrm>
            <a:off x="4284663" y="2813050"/>
            <a:ext cx="46799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keep ... clean</a:t>
            </a:r>
            <a:endParaRPr lang="zh-CN" altLang="en-US" sz="3400">
              <a:solidFill>
                <a:srgbClr val="FF0000"/>
              </a:solidFill>
              <a:latin typeface="Times New Roman" panose="02020603050405020304" pitchFamily="18" charset="0"/>
            </a:endParaRPr>
          </a:p>
        </p:txBody>
      </p:sp>
      <p:sp>
        <p:nvSpPr>
          <p:cNvPr id="7" name="TextBox 6">
            <a:extLst>
              <a:ext uri="{FF2B5EF4-FFF2-40B4-BE49-F238E27FC236}">
                <a16:creationId xmlns:a16="http://schemas.microsoft.com/office/drawing/2014/main" id="{16D590A2-C7C2-4D85-B55F-E577F5C4F0DE}"/>
              </a:ext>
            </a:extLst>
          </p:cNvPr>
          <p:cNvSpPr txBox="1">
            <a:spLocks noChangeArrowheads="1"/>
          </p:cNvSpPr>
          <p:nvPr/>
        </p:nvSpPr>
        <p:spPr bwMode="auto">
          <a:xfrm>
            <a:off x="4284663" y="3429000"/>
            <a:ext cx="46799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put up one’s hand(s)</a:t>
            </a:r>
            <a:endParaRPr lang="zh-CN" altLang="en-US" sz="3400">
              <a:solidFill>
                <a:srgbClr val="FF0000"/>
              </a:solidFill>
              <a:latin typeface="Times New Roman" panose="02020603050405020304" pitchFamily="18" charset="0"/>
            </a:endParaRPr>
          </a:p>
        </p:txBody>
      </p:sp>
      <p:sp>
        <p:nvSpPr>
          <p:cNvPr id="8" name="TextBox 7">
            <a:extLst>
              <a:ext uri="{FF2B5EF4-FFF2-40B4-BE49-F238E27FC236}">
                <a16:creationId xmlns:a16="http://schemas.microsoft.com/office/drawing/2014/main" id="{61806900-89F2-4D7E-9FC7-A08D15BDF09F}"/>
              </a:ext>
            </a:extLst>
          </p:cNvPr>
          <p:cNvSpPr txBox="1">
            <a:spLocks noChangeArrowheads="1"/>
          </p:cNvSpPr>
          <p:nvPr/>
        </p:nvSpPr>
        <p:spPr bwMode="auto">
          <a:xfrm>
            <a:off x="4354513" y="4076700"/>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in class</a:t>
            </a:r>
            <a:endParaRPr lang="zh-CN" altLang="en-US" sz="3400">
              <a:solidFill>
                <a:srgbClr val="FF0000"/>
              </a:solidFill>
              <a:latin typeface="Times New Roman" panose="02020603050405020304" pitchFamily="18" charset="0"/>
            </a:endParaRPr>
          </a:p>
        </p:txBody>
      </p:sp>
      <p:sp>
        <p:nvSpPr>
          <p:cNvPr id="9" name="TextBox 8">
            <a:extLst>
              <a:ext uri="{FF2B5EF4-FFF2-40B4-BE49-F238E27FC236}">
                <a16:creationId xmlns:a16="http://schemas.microsoft.com/office/drawing/2014/main" id="{3E96B848-6EB5-4D20-9BCE-70D971B1FBC6}"/>
              </a:ext>
            </a:extLst>
          </p:cNvPr>
          <p:cNvSpPr txBox="1">
            <a:spLocks noChangeArrowheads="1"/>
          </p:cNvSpPr>
          <p:nvPr/>
        </p:nvSpPr>
        <p:spPr bwMode="auto">
          <a:xfrm>
            <a:off x="4354513" y="4686300"/>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rush out</a:t>
            </a:r>
            <a:endParaRPr lang="zh-CN" altLang="en-US" sz="3400">
              <a:solidFill>
                <a:srgbClr val="FF0000"/>
              </a:solidFill>
              <a:latin typeface="Times New Roman" panose="02020603050405020304" pitchFamily="18" charset="0"/>
            </a:endParaRPr>
          </a:p>
        </p:txBody>
      </p:sp>
      <p:sp>
        <p:nvSpPr>
          <p:cNvPr id="10" name="TextBox 9">
            <a:extLst>
              <a:ext uri="{FF2B5EF4-FFF2-40B4-BE49-F238E27FC236}">
                <a16:creationId xmlns:a16="http://schemas.microsoft.com/office/drawing/2014/main" id="{3FD828EB-2B96-4322-A2E3-279D4A4A41E4}"/>
              </a:ext>
            </a:extLst>
          </p:cNvPr>
          <p:cNvSpPr txBox="1">
            <a:spLocks noChangeArrowheads="1"/>
          </p:cNvSpPr>
          <p:nvPr/>
        </p:nvSpPr>
        <p:spPr bwMode="auto">
          <a:xfrm>
            <a:off x="4354513" y="5260975"/>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turn / switch off</a:t>
            </a:r>
          </a:p>
        </p:txBody>
      </p:sp>
      <p:sp>
        <p:nvSpPr>
          <p:cNvPr id="11" name="TextBox 10">
            <a:extLst>
              <a:ext uri="{FF2B5EF4-FFF2-40B4-BE49-F238E27FC236}">
                <a16:creationId xmlns:a16="http://schemas.microsoft.com/office/drawing/2014/main" id="{F775162E-1C31-4812-854A-DFB777FC64BF}"/>
              </a:ext>
            </a:extLst>
          </p:cNvPr>
          <p:cNvSpPr txBox="1">
            <a:spLocks noChangeArrowheads="1"/>
          </p:cNvSpPr>
          <p:nvPr/>
        </p:nvSpPr>
        <p:spPr bwMode="auto">
          <a:xfrm>
            <a:off x="4354513" y="5910263"/>
            <a:ext cx="461010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a:solidFill>
                  <a:srgbClr val="FF0000"/>
                </a:solidFill>
                <a:latin typeface="Times New Roman" panose="02020603050405020304" pitchFamily="18" charset="0"/>
              </a:rPr>
              <a:t>follow the class rule(s)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D602AF4-2E53-4DFB-BE43-6436EC87BB46}"/>
              </a:ext>
            </a:extLst>
          </p:cNvPr>
          <p:cNvSpPr>
            <a:spLocks noChangeArrowheads="1"/>
          </p:cNvSpPr>
          <p:nvPr/>
        </p:nvSpPr>
        <p:spPr bwMode="auto">
          <a:xfrm>
            <a:off x="467543" y="1042988"/>
            <a:ext cx="8281169" cy="4432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b="1" dirty="0">
                <a:latin typeface="Times New Roman" panose="02020603050405020304" pitchFamily="18" charset="0"/>
              </a:rPr>
              <a:t>Step 2: </a:t>
            </a:r>
            <a:r>
              <a:rPr lang="zh-CN" altLang="en-US" sz="3400" b="1" dirty="0">
                <a:latin typeface="Times New Roman" panose="02020603050405020304" pitchFamily="18" charset="0"/>
              </a:rPr>
              <a:t>精彩结构</a:t>
            </a:r>
            <a:endParaRPr lang="zh-CN" altLang="en-US" sz="3400" dirty="0">
              <a:latin typeface="Times New Roman" panose="02020603050405020304" pitchFamily="18" charset="0"/>
            </a:endParaRPr>
          </a:p>
          <a:p>
            <a:pPr>
              <a:lnSpc>
                <a:spcPct val="120000"/>
              </a:lnSpc>
            </a:pPr>
            <a:r>
              <a:rPr lang="zh-CN" altLang="en-US" sz="3400" dirty="0">
                <a:latin typeface="Times New Roman" panose="02020603050405020304" pitchFamily="18" charset="0"/>
              </a:rPr>
              <a:t>运用以下结构，可以让你的文章更出彩哦。</a:t>
            </a:r>
          </a:p>
          <a:p>
            <a:pPr>
              <a:lnSpc>
                <a:spcPct val="120000"/>
              </a:lnSpc>
            </a:pPr>
            <a:r>
              <a:rPr lang="en-US" altLang="zh-CN" sz="3400" dirty="0">
                <a:latin typeface="Times New Roman" panose="02020603050405020304" pitchFamily="18" charset="0"/>
              </a:rPr>
              <a:t>1. </a:t>
            </a:r>
            <a:r>
              <a:rPr lang="zh-CN" altLang="en-US" sz="3400" dirty="0">
                <a:latin typeface="Times New Roman" panose="02020603050405020304" pitchFamily="18" charset="0"/>
              </a:rPr>
              <a:t>祈使句的肯定式</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认真听老师讲课。</a:t>
            </a:r>
          </a:p>
          <a:p>
            <a:pPr>
              <a:lnSpc>
                <a:spcPct val="120000"/>
              </a:lnSpc>
            </a:pPr>
            <a:r>
              <a:rPr lang="en-US" altLang="zh-CN" sz="3400" dirty="0">
                <a:solidFill>
                  <a:srgbClr val="FF0000"/>
                </a:solidFill>
                <a:latin typeface="Times New Roman" panose="02020603050405020304" pitchFamily="18" charset="0"/>
              </a:rPr>
              <a:t>             Listen to the teacher carefully.</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七点半前要到达教室。</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Arrive at the classroom before 7:30.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D757DD0F-BF0D-4B05-ADB7-FD0C5FF98046}"/>
              </a:ext>
            </a:extLst>
          </p:cNvPr>
          <p:cNvSpPr>
            <a:spLocks noChangeArrowheads="1"/>
          </p:cNvSpPr>
          <p:nvPr/>
        </p:nvSpPr>
        <p:spPr bwMode="auto">
          <a:xfrm>
            <a:off x="395535" y="1311275"/>
            <a:ext cx="8353177" cy="3804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dirty="0">
                <a:latin typeface="Times New Roman" panose="02020603050405020304" pitchFamily="18" charset="0"/>
              </a:rPr>
              <a:t>2. </a:t>
            </a:r>
            <a:r>
              <a:rPr lang="zh-CN" altLang="en-US" sz="3400" dirty="0">
                <a:latin typeface="Times New Roman" panose="02020603050405020304" pitchFamily="18" charset="0"/>
              </a:rPr>
              <a:t>祈使句的否定式</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不要开门。</a:t>
            </a:r>
            <a:endParaRPr lang="en-US" altLang="zh-CN" sz="3400" dirty="0">
              <a:latin typeface="Times New Roman" panose="02020603050405020304" pitchFamily="18" charset="0"/>
            </a:endParaRPr>
          </a:p>
          <a:p>
            <a:pPr>
              <a:lnSpc>
                <a:spcPct val="120000"/>
              </a:lnSpc>
            </a:pPr>
            <a:r>
              <a:rPr lang="en-US" altLang="zh-CN" sz="3400" dirty="0">
                <a:solidFill>
                  <a:srgbClr val="FF0000"/>
                </a:solidFill>
                <a:latin typeface="Times New Roman" panose="02020603050405020304" pitchFamily="18" charset="0"/>
              </a:rPr>
              <a:t>            Don’t open the door. </a:t>
            </a:r>
            <a:endParaRPr lang="zh-CN" altLang="en-US"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在教室里不要吃东西或大声说话。</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    Don’t eat anything or talk aloud in the</a:t>
            </a:r>
          </a:p>
          <a:p>
            <a:pPr>
              <a:lnSpc>
                <a:spcPct val="120000"/>
              </a:lnSpc>
            </a:pPr>
            <a:r>
              <a:rPr lang="en-US" altLang="zh-CN" sz="3400" dirty="0">
                <a:solidFill>
                  <a:srgbClr val="FF0000"/>
                </a:solidFill>
                <a:latin typeface="Times New Roman" panose="02020603050405020304" pitchFamily="18" charset="0"/>
              </a:rPr>
              <a:t>            classroom.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767FC32-ECD4-4C7C-926B-C0E3D0939818}"/>
              </a:ext>
            </a:extLst>
          </p:cNvPr>
          <p:cNvSpPr>
            <a:spLocks noChangeArrowheads="1"/>
          </p:cNvSpPr>
          <p:nvPr/>
        </p:nvSpPr>
        <p:spPr bwMode="auto">
          <a:xfrm>
            <a:off x="395288" y="980728"/>
            <a:ext cx="8497887" cy="50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400" dirty="0">
                <a:latin typeface="Times New Roman" panose="02020603050405020304" pitchFamily="18" charset="0"/>
              </a:rPr>
              <a:t>3. It is +</a:t>
            </a:r>
            <a:r>
              <a:rPr lang="zh-CN" altLang="en-US" sz="3400" dirty="0">
                <a:latin typeface="Times New Roman" panose="02020603050405020304" pitchFamily="18" charset="0"/>
              </a:rPr>
              <a:t>形容词</a:t>
            </a:r>
            <a:r>
              <a:rPr lang="en-US" altLang="zh-CN" sz="3400" dirty="0">
                <a:latin typeface="Times New Roman" panose="02020603050405020304" pitchFamily="18" charset="0"/>
              </a:rPr>
              <a:t>+ for sb to do </a:t>
            </a:r>
            <a:r>
              <a:rPr lang="en-US" altLang="zh-CN" sz="3400" dirty="0" err="1">
                <a:latin typeface="Times New Roman" panose="02020603050405020304" pitchFamily="18" charset="0"/>
              </a:rPr>
              <a:t>sth</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对某人来说，做某事是</a:t>
            </a:r>
            <a:r>
              <a:rPr lang="en-US" altLang="zh-CN" sz="3400" dirty="0">
                <a:latin typeface="Times New Roman" panose="02020603050405020304" pitchFamily="18" charset="0"/>
              </a:rPr>
              <a:t>……</a:t>
            </a:r>
            <a:r>
              <a:rPr lang="zh-CN" altLang="en-US" sz="3400" dirty="0">
                <a:latin typeface="Times New Roman" panose="02020603050405020304" pitchFamily="18" charset="0"/>
              </a:rPr>
              <a:t>的”</a:t>
            </a: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例</a:t>
            </a:r>
            <a:r>
              <a:rPr lang="en-US" altLang="zh-CN" sz="3400" dirty="0">
                <a:latin typeface="Times New Roman" panose="02020603050405020304" pitchFamily="18" charset="0"/>
              </a:rPr>
              <a:t>】</a:t>
            </a:r>
            <a:r>
              <a:rPr lang="zh-CN" altLang="en-US" sz="3400" dirty="0">
                <a:latin typeface="Times New Roman" panose="02020603050405020304" pitchFamily="18" charset="0"/>
              </a:rPr>
              <a:t>对汤姆来说，学好英语很容易。</a:t>
            </a:r>
            <a:endParaRPr lang="en-US" altLang="zh-CN" sz="3400" dirty="0">
              <a:latin typeface="Times New Roman" panose="02020603050405020304" pitchFamily="18" charset="0"/>
            </a:endParaRPr>
          </a:p>
          <a:p>
            <a:pPr>
              <a:lnSpc>
                <a:spcPct val="120000"/>
              </a:lnSpc>
            </a:pPr>
            <a:r>
              <a:rPr lang="en-US" altLang="zh-CN" sz="3400" dirty="0">
                <a:solidFill>
                  <a:srgbClr val="FF0000"/>
                </a:solidFill>
                <a:latin typeface="Times New Roman" panose="02020603050405020304" pitchFamily="18" charset="0"/>
              </a:rPr>
              <a:t>            It is easy for Tom to learn English well.</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a:t>
            </a:r>
            <a:r>
              <a:rPr lang="zh-CN" altLang="en-US" sz="3400" dirty="0">
                <a:latin typeface="Times New Roman" panose="02020603050405020304" pitchFamily="18" charset="0"/>
              </a:rPr>
              <a:t>译</a:t>
            </a:r>
            <a:r>
              <a:rPr lang="en-US" altLang="zh-CN" sz="3400" dirty="0">
                <a:latin typeface="Times New Roman" panose="02020603050405020304" pitchFamily="18" charset="0"/>
              </a:rPr>
              <a:t>】</a:t>
            </a:r>
            <a:r>
              <a:rPr lang="zh-CN" altLang="en-US" sz="3400" dirty="0">
                <a:latin typeface="Times New Roman" panose="02020603050405020304" pitchFamily="18" charset="0"/>
              </a:rPr>
              <a:t>对我们来说，遵守班规有好处也很有 </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            </a:t>
            </a:r>
            <a:r>
              <a:rPr lang="zh-CN" altLang="en-US" sz="3400" dirty="0">
                <a:latin typeface="Times New Roman" panose="02020603050405020304" pitchFamily="18" charset="0"/>
              </a:rPr>
              <a:t>必要。</a:t>
            </a:r>
            <a:endParaRPr lang="en-US" altLang="zh-CN" sz="3400" dirty="0">
              <a:latin typeface="Times New Roman" panose="02020603050405020304" pitchFamily="18" charset="0"/>
            </a:endParaRPr>
          </a:p>
          <a:p>
            <a:pPr>
              <a:lnSpc>
                <a:spcPct val="120000"/>
              </a:lnSpc>
            </a:pPr>
            <a:r>
              <a:rPr lang="en-US" altLang="zh-CN" sz="3400" dirty="0">
                <a:latin typeface="Times New Roman" panose="02020603050405020304" pitchFamily="18" charset="0"/>
              </a:rPr>
              <a:t>	</a:t>
            </a:r>
            <a:r>
              <a:rPr lang="en-US" altLang="zh-CN" sz="3400" dirty="0">
                <a:solidFill>
                  <a:srgbClr val="FF0000"/>
                </a:solidFill>
                <a:latin typeface="Times New Roman" panose="02020603050405020304" pitchFamily="18" charset="0"/>
              </a:rPr>
              <a:t>    It’s good and necessary for us to follow   </a:t>
            </a:r>
          </a:p>
          <a:p>
            <a:pPr>
              <a:lnSpc>
                <a:spcPct val="120000"/>
              </a:lnSpc>
            </a:pPr>
            <a:r>
              <a:rPr lang="en-US" altLang="zh-CN" sz="3400" dirty="0">
                <a:solidFill>
                  <a:srgbClr val="FF0000"/>
                </a:solidFill>
                <a:latin typeface="Times New Roman" panose="02020603050405020304" pitchFamily="18" charset="0"/>
              </a:rPr>
              <a:t>            the class rules.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矩形 3">
            <a:extLst>
              <a:ext uri="{FF2B5EF4-FFF2-40B4-BE49-F238E27FC236}">
                <a16:creationId xmlns:a16="http://schemas.microsoft.com/office/drawing/2014/main" id="{1EA4F3B6-5A05-4A06-AA57-953C7B1C03CE}"/>
              </a:ext>
            </a:extLst>
          </p:cNvPr>
          <p:cNvSpPr>
            <a:spLocks noChangeArrowheads="1"/>
          </p:cNvSpPr>
          <p:nvPr/>
        </p:nvSpPr>
        <p:spPr bwMode="auto">
          <a:xfrm>
            <a:off x="395287" y="841375"/>
            <a:ext cx="8353425" cy="323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400" b="1" dirty="0">
                <a:latin typeface="Times New Roman" panose="02020603050405020304" pitchFamily="18" charset="0"/>
              </a:rPr>
              <a:t>Step 3: </a:t>
            </a:r>
            <a:r>
              <a:rPr lang="zh-CN" altLang="en-US" sz="3400" b="1" dirty="0">
                <a:latin typeface="Times New Roman" panose="02020603050405020304" pitchFamily="18" charset="0"/>
              </a:rPr>
              <a:t>谋篇布局</a:t>
            </a:r>
            <a:endParaRPr lang="zh-CN" altLang="en-US" sz="3400" dirty="0">
              <a:latin typeface="Times New Roman" panose="02020603050405020304" pitchFamily="18" charset="0"/>
            </a:endParaRPr>
          </a:p>
          <a:p>
            <a:pPr>
              <a:lnSpc>
                <a:spcPct val="150000"/>
              </a:lnSpc>
            </a:pPr>
            <a:r>
              <a:rPr lang="zh-CN" altLang="en-US" sz="3400" dirty="0">
                <a:latin typeface="Times New Roman" panose="02020603050405020304" pitchFamily="18" charset="0"/>
              </a:rPr>
              <a:t>文章内容可分成两段。第一段说明电的</a:t>
            </a:r>
            <a:r>
              <a:rPr lang="en-US" altLang="zh-CN" sz="3400" dirty="0">
                <a:latin typeface="Times New Roman" panose="02020603050405020304" pitchFamily="18" charset="0"/>
              </a:rPr>
              <a:t>______</a:t>
            </a:r>
            <a:r>
              <a:rPr lang="zh-CN" altLang="en-US" sz="3400" dirty="0">
                <a:latin typeface="Times New Roman" panose="02020603050405020304" pitchFamily="18" charset="0"/>
              </a:rPr>
              <a:t>，第二段介绍 </a:t>
            </a:r>
            <a:r>
              <a:rPr lang="en-US" altLang="zh-CN" sz="3400" dirty="0">
                <a:latin typeface="Times New Roman" panose="02020603050405020304" pitchFamily="18" charset="0"/>
              </a:rPr>
              <a:t>_____________</a:t>
            </a:r>
            <a:r>
              <a:rPr lang="zh-CN" altLang="en-US" sz="3400" dirty="0">
                <a:latin typeface="Times New Roman" panose="02020603050405020304" pitchFamily="18" charset="0"/>
              </a:rPr>
              <a:t>。短文应采用 </a:t>
            </a:r>
            <a:r>
              <a:rPr lang="en-US" altLang="zh-CN" sz="3400" dirty="0">
                <a:latin typeface="Times New Roman" panose="02020603050405020304" pitchFamily="18" charset="0"/>
              </a:rPr>
              <a:t>________</a:t>
            </a:r>
            <a:r>
              <a:rPr lang="zh-CN" altLang="en-US" sz="3400" dirty="0">
                <a:latin typeface="Times New Roman" panose="02020603050405020304" pitchFamily="18" charset="0"/>
              </a:rPr>
              <a:t>时态。</a:t>
            </a:r>
          </a:p>
        </p:txBody>
      </p:sp>
      <p:sp>
        <p:nvSpPr>
          <p:cNvPr id="3" name="TextBox 2">
            <a:extLst>
              <a:ext uri="{FF2B5EF4-FFF2-40B4-BE49-F238E27FC236}">
                <a16:creationId xmlns:a16="http://schemas.microsoft.com/office/drawing/2014/main" id="{BE7D30D0-0165-4FF8-9EED-68F9871586C5}"/>
              </a:ext>
            </a:extLst>
          </p:cNvPr>
          <p:cNvSpPr txBox="1">
            <a:spLocks noChangeArrowheads="1"/>
          </p:cNvSpPr>
          <p:nvPr/>
        </p:nvSpPr>
        <p:spPr bwMode="auto">
          <a:xfrm>
            <a:off x="395288" y="2492375"/>
            <a:ext cx="1439862"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班规</a:t>
            </a:r>
          </a:p>
        </p:txBody>
      </p:sp>
      <p:sp>
        <p:nvSpPr>
          <p:cNvPr id="5" name="TextBox 4">
            <a:extLst>
              <a:ext uri="{FF2B5EF4-FFF2-40B4-BE49-F238E27FC236}">
                <a16:creationId xmlns:a16="http://schemas.microsoft.com/office/drawing/2014/main" id="{E0FD2E53-6D49-4D7A-8514-B5F11C2F2661}"/>
              </a:ext>
            </a:extLst>
          </p:cNvPr>
          <p:cNvSpPr txBox="1">
            <a:spLocks noChangeArrowheads="1"/>
          </p:cNvSpPr>
          <p:nvPr/>
        </p:nvSpPr>
        <p:spPr bwMode="auto">
          <a:xfrm>
            <a:off x="4499992" y="2492375"/>
            <a:ext cx="30956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对班规的看法</a:t>
            </a:r>
          </a:p>
        </p:txBody>
      </p:sp>
      <p:sp>
        <p:nvSpPr>
          <p:cNvPr id="6" name="TextBox 5">
            <a:extLst>
              <a:ext uri="{FF2B5EF4-FFF2-40B4-BE49-F238E27FC236}">
                <a16:creationId xmlns:a16="http://schemas.microsoft.com/office/drawing/2014/main" id="{17B28CDE-20A4-436D-9FD2-AA68C9BE59D0}"/>
              </a:ext>
            </a:extLst>
          </p:cNvPr>
          <p:cNvSpPr txBox="1">
            <a:spLocks noChangeArrowheads="1"/>
          </p:cNvSpPr>
          <p:nvPr/>
        </p:nvSpPr>
        <p:spPr bwMode="auto">
          <a:xfrm>
            <a:off x="1619250" y="3284538"/>
            <a:ext cx="2017713"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400" b="1">
                <a:solidFill>
                  <a:srgbClr val="FF0000"/>
                </a:solidFill>
                <a:latin typeface="Times New Roman" panose="02020603050405020304" pitchFamily="18" charset="0"/>
              </a:rPr>
              <a:t>一般现在</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矩形 3">
            <a:extLst>
              <a:ext uri="{FF2B5EF4-FFF2-40B4-BE49-F238E27FC236}">
                <a16:creationId xmlns:a16="http://schemas.microsoft.com/office/drawing/2014/main" id="{229D5C62-125F-48D8-895D-E7EEC8A002C5}"/>
              </a:ext>
            </a:extLst>
          </p:cNvPr>
          <p:cNvSpPr>
            <a:spLocks noChangeArrowheads="1"/>
          </p:cNvSpPr>
          <p:nvPr/>
        </p:nvSpPr>
        <p:spPr bwMode="auto">
          <a:xfrm>
            <a:off x="250825" y="796925"/>
            <a:ext cx="8497888"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400" b="1">
                <a:latin typeface="Times New Roman" panose="02020603050405020304" pitchFamily="18" charset="0"/>
              </a:rPr>
              <a:t>Step 4: </a:t>
            </a:r>
            <a:r>
              <a:rPr lang="zh-CN" altLang="en-US" sz="3400" b="1">
                <a:latin typeface="Times New Roman" panose="02020603050405020304" pitchFamily="18" charset="0"/>
              </a:rPr>
              <a:t>小试身手</a:t>
            </a:r>
          </a:p>
        </p:txBody>
      </p:sp>
      <p:sp>
        <p:nvSpPr>
          <p:cNvPr id="3" name="TextBox 2">
            <a:extLst>
              <a:ext uri="{FF2B5EF4-FFF2-40B4-BE49-F238E27FC236}">
                <a16:creationId xmlns:a16="http://schemas.microsoft.com/office/drawing/2014/main" id="{B3A25272-6102-4F7D-889F-818F1D426FB3}"/>
              </a:ext>
            </a:extLst>
          </p:cNvPr>
          <p:cNvSpPr txBox="1">
            <a:spLocks noChangeArrowheads="1"/>
          </p:cNvSpPr>
          <p:nvPr/>
        </p:nvSpPr>
        <p:spPr bwMode="auto">
          <a:xfrm>
            <a:off x="323850" y="1836738"/>
            <a:ext cx="8496300" cy="44005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4572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a:latin typeface="Times New Roman" panose="02020603050405020304" pitchFamily="18" charset="0"/>
              </a:rPr>
              <a:t>Hi, everyone. Now let me tell you something about the class rules. Firstly, </a:t>
            </a:r>
            <a:r>
              <a:rPr lang="en-US" altLang="zh-CN" sz="2800">
                <a:solidFill>
                  <a:srgbClr val="FF0000"/>
                </a:solidFill>
                <a:latin typeface="Times New Roman" panose="02020603050405020304" pitchFamily="18" charset="0"/>
              </a:rPr>
              <a:t>don’t be late! Arrive at the classroom before seven thirty. Secondly, don’t eat anything or talk aloud in the classroom. We should keep our classroom</a:t>
            </a:r>
          </a:p>
          <a:p>
            <a:r>
              <a:rPr lang="en-US" altLang="zh-CN" sz="2800">
                <a:solidFill>
                  <a:srgbClr val="FF0000"/>
                </a:solidFill>
                <a:latin typeface="Times New Roman" panose="02020603050405020304" pitchFamily="18" charset="0"/>
              </a:rPr>
              <a:t>clean and quiet. Thirdly, put up your hands before you ask or answer questions in class. Fourthly, don’t rush out of the classroom after class. Finally, turn off the lights and lock the door when there is no one in the classroom. It’s good and necessary for us to follow the class rules. Strict class rules help us do things well.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2C5B08B-48D3-4BDD-8021-238EF43B4237}"/>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4818" name="TextBox 4">
            <a:extLst>
              <a:ext uri="{FF2B5EF4-FFF2-40B4-BE49-F238E27FC236}">
                <a16:creationId xmlns:a16="http://schemas.microsoft.com/office/drawing/2014/main" id="{244182A1-C66A-4D19-B1F4-DE56BDA7C272}"/>
              </a:ext>
            </a:extLst>
          </p:cNvPr>
          <p:cNvSpPr txBox="1">
            <a:spLocks noChangeArrowheads="1"/>
          </p:cNvSpPr>
          <p:nvPr/>
        </p:nvSpPr>
        <p:spPr bwMode="auto">
          <a:xfrm>
            <a:off x="2627313" y="3414713"/>
            <a:ext cx="3519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a:extLst>
              <a:ext uri="{FF2B5EF4-FFF2-40B4-BE49-F238E27FC236}">
                <a16:creationId xmlns:a16="http://schemas.microsoft.com/office/drawing/2014/main" id="{3D405760-C4F5-4866-ACD4-43A945077DEE}"/>
              </a:ext>
            </a:extLst>
          </p:cNvPr>
          <p:cNvSpPr>
            <a:spLocks noGrp="1" noChangeArrowheads="1"/>
          </p:cNvSpPr>
          <p:nvPr>
            <p:ph idx="1"/>
          </p:nvPr>
        </p:nvSpPr>
        <p:spPr>
          <a:xfrm>
            <a:off x="457200" y="685800"/>
            <a:ext cx="8229600" cy="5486400"/>
          </a:xfrm>
        </p:spPr>
        <p:txBody>
          <a:bodyPr/>
          <a:lstStyle/>
          <a:p>
            <a:pPr eaLnBrk="1" hangingPunct="1">
              <a:lnSpc>
                <a:spcPct val="110000"/>
              </a:lnSpc>
              <a:buFont typeface="Wingdings 2" panose="05020102010507070707" pitchFamily="18" charset="2"/>
              <a:buNone/>
            </a:pPr>
            <a:r>
              <a:rPr lang="zh-CN" altLang="en-US" sz="3000"/>
              <a:t>翻译下列短语或句子。</a:t>
            </a:r>
          </a:p>
          <a:p>
            <a:pPr eaLnBrk="1" hangingPunct="1">
              <a:lnSpc>
                <a:spcPct val="110000"/>
              </a:lnSpc>
              <a:buFont typeface="Wingdings 2" panose="05020102010507070707" pitchFamily="18" charset="2"/>
              <a:buNone/>
            </a:pPr>
            <a:r>
              <a:rPr lang="en-US" altLang="zh-CN" sz="3000"/>
              <a:t>1. </a:t>
            </a:r>
            <a:r>
              <a:rPr lang="zh-CN" altLang="en-US" sz="3000"/>
              <a:t>举办一场讲座</a:t>
            </a:r>
          </a:p>
          <a:p>
            <a:pPr eaLnBrk="1" hangingPunct="1">
              <a:lnSpc>
                <a:spcPct val="110000"/>
              </a:lnSpc>
              <a:buFont typeface="Wingdings 2" panose="05020102010507070707" pitchFamily="18" charset="2"/>
              <a:buNone/>
            </a:pPr>
            <a:r>
              <a:rPr lang="en-US" altLang="zh-CN" sz="3000"/>
              <a:t>2. </a:t>
            </a:r>
            <a:r>
              <a:rPr lang="zh-CN" altLang="en-US" sz="3000"/>
              <a:t>一位著名的诗人</a:t>
            </a:r>
          </a:p>
          <a:p>
            <a:pPr eaLnBrk="1" hangingPunct="1">
              <a:lnSpc>
                <a:spcPct val="110000"/>
              </a:lnSpc>
              <a:buFont typeface="Wingdings 2" panose="05020102010507070707" pitchFamily="18" charset="2"/>
              <a:buNone/>
            </a:pPr>
            <a:r>
              <a:rPr lang="en-US" altLang="zh-CN" sz="3000"/>
              <a:t>3. </a:t>
            </a:r>
            <a:r>
              <a:rPr lang="zh-CN" altLang="en-US" sz="3000"/>
              <a:t>下周三下午</a:t>
            </a:r>
          </a:p>
          <a:p>
            <a:pPr eaLnBrk="1" hangingPunct="1">
              <a:lnSpc>
                <a:spcPct val="110000"/>
              </a:lnSpc>
              <a:buFont typeface="Wingdings 2" panose="05020102010507070707" pitchFamily="18" charset="2"/>
              <a:buNone/>
            </a:pPr>
            <a:r>
              <a:rPr lang="en-US" altLang="zh-CN" sz="3000"/>
              <a:t>4. </a:t>
            </a:r>
            <a:r>
              <a:rPr lang="zh-CN" altLang="en-US" sz="3000"/>
              <a:t>在五楼</a:t>
            </a:r>
          </a:p>
          <a:p>
            <a:pPr eaLnBrk="1" hangingPunct="1">
              <a:lnSpc>
                <a:spcPct val="110000"/>
              </a:lnSpc>
              <a:buFont typeface="Wingdings 2" panose="05020102010507070707" pitchFamily="18" charset="2"/>
              <a:buNone/>
            </a:pPr>
            <a:r>
              <a:rPr lang="en-US" altLang="zh-CN" sz="3000"/>
              <a:t>5. </a:t>
            </a:r>
            <a:r>
              <a:rPr lang="zh-CN" altLang="en-US" sz="3000"/>
              <a:t>收集诗歌</a:t>
            </a:r>
          </a:p>
          <a:p>
            <a:pPr eaLnBrk="1" hangingPunct="1">
              <a:lnSpc>
                <a:spcPct val="110000"/>
              </a:lnSpc>
              <a:buFont typeface="Wingdings 2" panose="05020102010507070707" pitchFamily="18" charset="2"/>
              <a:buNone/>
            </a:pPr>
            <a:r>
              <a:rPr lang="en-US" altLang="zh-CN" sz="3000"/>
              <a:t>6. </a:t>
            </a:r>
            <a:r>
              <a:rPr lang="zh-CN" altLang="en-US" sz="3000"/>
              <a:t>带上</a:t>
            </a:r>
          </a:p>
          <a:p>
            <a:pPr eaLnBrk="1" hangingPunct="1">
              <a:lnSpc>
                <a:spcPct val="110000"/>
              </a:lnSpc>
              <a:buFont typeface="Wingdings 2" panose="05020102010507070707" pitchFamily="18" charset="2"/>
              <a:buNone/>
            </a:pPr>
            <a:r>
              <a:rPr lang="en-US" altLang="zh-CN" sz="3000"/>
              <a:t>7. </a:t>
            </a:r>
            <a:r>
              <a:rPr lang="zh-CN" altLang="en-US" sz="3000"/>
              <a:t>别迟到。</a:t>
            </a:r>
          </a:p>
          <a:p>
            <a:pPr eaLnBrk="1" hangingPunct="1">
              <a:lnSpc>
                <a:spcPct val="110000"/>
              </a:lnSpc>
              <a:buFont typeface="Wingdings 2" panose="05020102010507070707" pitchFamily="18" charset="2"/>
              <a:buNone/>
            </a:pPr>
            <a:r>
              <a:rPr lang="en-US" altLang="zh-CN" sz="3000"/>
              <a:t>8. </a:t>
            </a:r>
            <a:r>
              <a:rPr lang="zh-CN" altLang="en-US" sz="3000"/>
              <a:t>保持安静</a:t>
            </a:r>
          </a:p>
        </p:txBody>
      </p:sp>
      <p:sp>
        <p:nvSpPr>
          <p:cNvPr id="11267" name="Rectangle 3">
            <a:extLst>
              <a:ext uri="{FF2B5EF4-FFF2-40B4-BE49-F238E27FC236}">
                <a16:creationId xmlns:a16="http://schemas.microsoft.com/office/drawing/2014/main" id="{F590C015-71A7-4EA5-9588-8755BA847992}"/>
              </a:ext>
            </a:extLst>
          </p:cNvPr>
          <p:cNvSpPr>
            <a:spLocks noChangeArrowheads="1"/>
          </p:cNvSpPr>
          <p:nvPr/>
        </p:nvSpPr>
        <p:spPr bwMode="auto">
          <a:xfrm>
            <a:off x="3810000" y="1319213"/>
            <a:ext cx="4876800" cy="4922837"/>
          </a:xfrm>
          <a:prstGeom prst="rect">
            <a:avLst/>
          </a:prstGeom>
          <a:noFill/>
          <a:ln>
            <a:noFill/>
          </a:ln>
          <a:effectLst/>
        </p:spPr>
        <p:txBody>
          <a:bodyPr>
            <a:spAutoFit/>
          </a:bodyPr>
          <a:lstStyle/>
          <a:p>
            <a:pPr>
              <a:lnSpc>
                <a:spcPct val="115000"/>
              </a:lnSpc>
              <a:spcBef>
                <a:spcPct val="10000"/>
              </a:spcBef>
              <a:buFontTx/>
              <a:buNone/>
              <a:defRPr/>
            </a:pPr>
            <a:r>
              <a:rPr lang="zh-CN" altLang="zh-CN" sz="3200" dirty="0">
                <a:solidFill>
                  <a:srgbClr val="FF0000"/>
                </a:solidFill>
                <a:latin typeface="+mn-lt"/>
              </a:rPr>
              <a:t>have a talk </a:t>
            </a:r>
          </a:p>
          <a:p>
            <a:pPr>
              <a:lnSpc>
                <a:spcPct val="115000"/>
              </a:lnSpc>
              <a:spcBef>
                <a:spcPct val="10000"/>
              </a:spcBef>
              <a:buFontTx/>
              <a:buNone/>
              <a:defRPr/>
            </a:pPr>
            <a:r>
              <a:rPr lang="zh-CN" altLang="zh-CN" sz="3200" dirty="0">
                <a:solidFill>
                  <a:srgbClr val="FF0000"/>
                </a:solidFill>
                <a:latin typeface="+mn-lt"/>
              </a:rPr>
              <a:t>a famous poet</a:t>
            </a:r>
          </a:p>
          <a:p>
            <a:pPr>
              <a:lnSpc>
                <a:spcPct val="115000"/>
              </a:lnSpc>
              <a:spcBef>
                <a:spcPct val="10000"/>
              </a:spcBef>
              <a:buFontTx/>
              <a:buNone/>
              <a:defRPr/>
            </a:pPr>
            <a:r>
              <a:rPr lang="zh-CN" altLang="zh-CN" sz="3200" dirty="0">
                <a:solidFill>
                  <a:srgbClr val="FF0000"/>
                </a:solidFill>
                <a:latin typeface="+mn-lt"/>
              </a:rPr>
              <a:t>next Wednesday afternoon</a:t>
            </a:r>
          </a:p>
          <a:p>
            <a:pPr>
              <a:lnSpc>
                <a:spcPct val="115000"/>
              </a:lnSpc>
              <a:spcBef>
                <a:spcPct val="10000"/>
              </a:spcBef>
              <a:buFontTx/>
              <a:buNone/>
              <a:defRPr/>
            </a:pPr>
            <a:r>
              <a:rPr lang="zh-CN" altLang="zh-CN" sz="3200" dirty="0">
                <a:solidFill>
                  <a:srgbClr val="FF0000"/>
                </a:solidFill>
                <a:latin typeface="+mn-lt"/>
              </a:rPr>
              <a:t>on the fifth floor </a:t>
            </a:r>
          </a:p>
          <a:p>
            <a:pPr>
              <a:lnSpc>
                <a:spcPct val="115000"/>
              </a:lnSpc>
              <a:spcBef>
                <a:spcPct val="10000"/>
              </a:spcBef>
              <a:buFontTx/>
              <a:buNone/>
              <a:defRPr/>
            </a:pPr>
            <a:r>
              <a:rPr lang="zh-CN" altLang="zh-CN" sz="3200" dirty="0">
                <a:solidFill>
                  <a:srgbClr val="FF0000"/>
                </a:solidFill>
                <a:latin typeface="+mn-lt"/>
              </a:rPr>
              <a:t>collect poems</a:t>
            </a:r>
          </a:p>
          <a:p>
            <a:pPr>
              <a:lnSpc>
                <a:spcPct val="115000"/>
              </a:lnSpc>
              <a:spcBef>
                <a:spcPct val="10000"/>
              </a:spcBef>
              <a:buFontTx/>
              <a:buNone/>
              <a:defRPr/>
            </a:pPr>
            <a:r>
              <a:rPr lang="zh-CN" altLang="zh-CN" sz="3200" dirty="0">
                <a:solidFill>
                  <a:srgbClr val="FF0000"/>
                </a:solidFill>
                <a:latin typeface="+mn-lt"/>
              </a:rPr>
              <a:t>take ... with </a:t>
            </a:r>
          </a:p>
          <a:p>
            <a:pPr>
              <a:lnSpc>
                <a:spcPct val="115000"/>
              </a:lnSpc>
              <a:spcBef>
                <a:spcPct val="10000"/>
              </a:spcBef>
              <a:buFontTx/>
              <a:buNone/>
              <a:defRPr/>
            </a:pPr>
            <a:r>
              <a:rPr lang="zh-CN" altLang="zh-CN" sz="3200" dirty="0">
                <a:solidFill>
                  <a:srgbClr val="FF0000"/>
                </a:solidFill>
                <a:latin typeface="+mn-lt"/>
              </a:rPr>
              <a:t>Don’t be late.</a:t>
            </a:r>
          </a:p>
          <a:p>
            <a:pPr>
              <a:lnSpc>
                <a:spcPct val="115000"/>
              </a:lnSpc>
              <a:spcBef>
                <a:spcPct val="10000"/>
              </a:spcBef>
              <a:buFontTx/>
              <a:buNone/>
              <a:defRPr/>
            </a:pPr>
            <a:r>
              <a:rPr lang="zh-CN" altLang="zh-CN" sz="3200" dirty="0">
                <a:solidFill>
                  <a:srgbClr val="FF0000"/>
                </a:solidFill>
                <a:latin typeface="+mn-lt"/>
              </a:rPr>
              <a:t>keep / be quiet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267">
                                            <p:txEl>
                                              <p:pRg st="1" end="1"/>
                                            </p:txEl>
                                          </p:spTgt>
                                        </p:tgtEl>
                                        <p:attrNameLst>
                                          <p:attrName>style.visibility</p:attrName>
                                        </p:attrNameLst>
                                      </p:cBhvr>
                                      <p:to>
                                        <p:strVal val="visible"/>
                                      </p:to>
                                    </p:set>
                                    <p:anim calcmode="lin" valueType="num">
                                      <p:cBhvr additive="base">
                                        <p:cTn id="13" dur="500" fill="hold"/>
                                        <p:tgtEl>
                                          <p:spTgt spid="1126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anim calcmode="lin" valueType="num">
                                      <p:cBhvr additive="base">
                                        <p:cTn id="19" dur="500" fill="hold"/>
                                        <p:tgtEl>
                                          <p:spTgt spid="1126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1267">
                                            <p:txEl>
                                              <p:pRg st="3" end="3"/>
                                            </p:txEl>
                                          </p:spTgt>
                                        </p:tgtEl>
                                        <p:attrNameLst>
                                          <p:attrName>style.visibility</p:attrName>
                                        </p:attrNameLst>
                                      </p:cBhvr>
                                      <p:to>
                                        <p:strVal val="visible"/>
                                      </p:to>
                                    </p:set>
                                    <p:anim calcmode="lin" valueType="num">
                                      <p:cBhvr additive="base">
                                        <p:cTn id="25" dur="500" fill="hold"/>
                                        <p:tgtEl>
                                          <p:spTgt spid="1126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26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1267">
                                            <p:txEl>
                                              <p:pRg st="4" end="4"/>
                                            </p:txEl>
                                          </p:spTgt>
                                        </p:tgtEl>
                                        <p:attrNameLst>
                                          <p:attrName>style.visibility</p:attrName>
                                        </p:attrNameLst>
                                      </p:cBhvr>
                                      <p:to>
                                        <p:strVal val="visible"/>
                                      </p:to>
                                    </p:set>
                                    <p:anim calcmode="lin" valueType="num">
                                      <p:cBhvr additive="base">
                                        <p:cTn id="31" dur="500" fill="hold"/>
                                        <p:tgtEl>
                                          <p:spTgt spid="1126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26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1267">
                                            <p:txEl>
                                              <p:pRg st="5" end="5"/>
                                            </p:txEl>
                                          </p:spTgt>
                                        </p:tgtEl>
                                        <p:attrNameLst>
                                          <p:attrName>style.visibility</p:attrName>
                                        </p:attrNameLst>
                                      </p:cBhvr>
                                      <p:to>
                                        <p:strVal val="visible"/>
                                      </p:to>
                                    </p:set>
                                    <p:anim calcmode="lin" valueType="num">
                                      <p:cBhvr additive="base">
                                        <p:cTn id="37" dur="500" fill="hold"/>
                                        <p:tgtEl>
                                          <p:spTgt spid="1126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26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1267">
                                            <p:txEl>
                                              <p:pRg st="6" end="6"/>
                                            </p:txEl>
                                          </p:spTgt>
                                        </p:tgtEl>
                                        <p:attrNameLst>
                                          <p:attrName>style.visibility</p:attrName>
                                        </p:attrNameLst>
                                      </p:cBhvr>
                                      <p:to>
                                        <p:strVal val="visible"/>
                                      </p:to>
                                    </p:set>
                                    <p:anim calcmode="lin" valueType="num">
                                      <p:cBhvr additive="base">
                                        <p:cTn id="43" dur="500" fill="hold"/>
                                        <p:tgtEl>
                                          <p:spTgt spid="1126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26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1267">
                                            <p:txEl>
                                              <p:pRg st="7" end="7"/>
                                            </p:txEl>
                                          </p:spTgt>
                                        </p:tgtEl>
                                        <p:attrNameLst>
                                          <p:attrName>style.visibility</p:attrName>
                                        </p:attrNameLst>
                                      </p:cBhvr>
                                      <p:to>
                                        <p:strVal val="visible"/>
                                      </p:to>
                                    </p:set>
                                    <p:anim calcmode="lin" valueType="num">
                                      <p:cBhvr additive="base">
                                        <p:cTn id="49" dur="500" fill="hold"/>
                                        <p:tgtEl>
                                          <p:spTgt spid="1126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26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24F06E46-98A2-4833-BE4A-1E909693780F}"/>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6866" name="TextBox 4">
            <a:extLst>
              <a:ext uri="{FF2B5EF4-FFF2-40B4-BE49-F238E27FC236}">
                <a16:creationId xmlns:a16="http://schemas.microsoft.com/office/drawing/2014/main" id="{033F3117-5F45-4BBB-87F9-7D114DDF6DC0}"/>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u7模板</Template>
  <TotalTime>0</TotalTime>
  <Words>1259</Words>
  <Application>Microsoft Office PowerPoint</Application>
  <PresentationFormat>全屏显示(4:3)</PresentationFormat>
  <Paragraphs>183</Paragraphs>
  <Slides>32</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32</vt:i4>
      </vt:variant>
    </vt:vector>
  </HeadingPairs>
  <TitlesOfParts>
    <vt:vector size="48" baseType="lpstr">
      <vt:lpstr>Arial</vt:lpstr>
      <vt:lpstr>宋体</vt:lpstr>
      <vt:lpstr>Wingdings</vt:lpstr>
      <vt:lpstr>Times New Roman</vt:lpstr>
      <vt:lpstr>Wingdings 2</vt:lpstr>
      <vt:lpstr>Calibri</vt:lpstr>
      <vt:lpstr>Comic Sans MS</vt:lpstr>
      <vt:lpstr>微软雅黑</vt:lpstr>
      <vt:lpstr>Bodoni MT Black</vt:lpstr>
      <vt:lpstr>MS Gothic</vt:lpstr>
      <vt:lpstr>Lucida Sans Unicode</vt:lpstr>
      <vt:lpstr>Arial Unicode MS</vt:lpstr>
      <vt:lpstr>Wingdings</vt:lpstr>
      <vt:lpstr>Courier New</vt:lpstr>
      <vt:lpstr>Segoe Print</vt:lpstr>
      <vt:lpstr>u7模板</vt:lpstr>
      <vt:lpstr>PowerPoint 演示文稿</vt:lpstr>
      <vt:lpstr>PowerPoint 演示文稿</vt:lpstr>
      <vt:lpstr>PowerPoint 演示文稿</vt:lpstr>
      <vt:lpstr>Saying goodbye to Cambridge again 再别康桥</vt:lpstr>
      <vt:lpstr>Saying goodbye to Cambridge again 再别康桥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英语周报</Manager>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英语周报</dc:creator>
  <cp:lastModifiedBy>Ma Jie</cp:lastModifiedBy>
  <cp:revision>14</cp:revision>
  <dcterms:created xsi:type="dcterms:W3CDTF">2016-12-31T15:14:06Z</dcterms:created>
  <dcterms:modified xsi:type="dcterms:W3CDTF">2019-01-12T07:17:40Z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