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2" r:id="rId4"/>
    <p:sldId id="261" r:id="rId5"/>
    <p:sldId id="263" r:id="rId6"/>
    <p:sldId id="260" r:id="rId7"/>
    <p:sldId id="264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1554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028974"/>
            <a:ext cx="6840760" cy="4555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876097" y="288719"/>
            <a:ext cx="738856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zh-CN" altLang="en-US" sz="4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孩子们的眼前就有最好的教科书</a:t>
            </a:r>
            <a:endParaRPr lang="zh-CN" altLang="en-US" sz="4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12524" y="6047710"/>
            <a:ext cx="35157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/>
              <a:t>初一语文组      蔡    玲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9564581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109" y="1196752"/>
            <a:ext cx="6479841" cy="3990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2339752" y="28191"/>
            <a:ext cx="41825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文字可以</a:t>
            </a:r>
            <a:r>
              <a:rPr lang="en-US" altLang="zh-CN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……</a:t>
            </a:r>
            <a:endParaRPr lang="zh-CN" altLang="en-US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92266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089"/>
            <a:ext cx="8064896" cy="504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683568" y="332656"/>
            <a:ext cx="43588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文字可以唤醒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3213" y="5301208"/>
            <a:ext cx="559480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/>
              <a:t>《</a:t>
            </a:r>
            <a:r>
              <a:rPr lang="zh-CN" altLang="en-US" sz="2800" b="1" dirty="0" smtClean="0"/>
              <a:t>为什么我的眼中常含着泪水</a:t>
            </a:r>
            <a:r>
              <a:rPr lang="en-US" altLang="zh-CN" sz="2800" b="1" dirty="0" smtClean="0"/>
              <a:t>》</a:t>
            </a:r>
          </a:p>
          <a:p>
            <a:r>
              <a:rPr lang="en-US" altLang="zh-CN" sz="2800" b="1" dirty="0" smtClean="0"/>
              <a:t>《</a:t>
            </a:r>
            <a:r>
              <a:rPr lang="zh-CN" altLang="en-US" sz="2800" b="1" dirty="0" smtClean="0"/>
              <a:t>危机</a:t>
            </a:r>
            <a:r>
              <a:rPr lang="zh-CN" altLang="en-US" sz="2800" b="1" dirty="0"/>
              <a:t>也是契机，生活也是</a:t>
            </a:r>
            <a:r>
              <a:rPr lang="zh-CN" altLang="en-US" sz="2800" b="1" dirty="0" smtClean="0"/>
              <a:t>功课</a:t>
            </a:r>
            <a:r>
              <a:rPr lang="en-US" altLang="zh-CN" sz="2800" b="1" dirty="0" smtClean="0"/>
              <a:t>》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2555002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87624" y="3501008"/>
            <a:ext cx="8229600" cy="1143000"/>
          </a:xfrm>
        </p:spPr>
        <p:txBody>
          <a:bodyPr>
            <a:normAutofit/>
          </a:bodyPr>
          <a:lstStyle/>
          <a:p>
            <a:r>
              <a:rPr lang="zh-CN" altLang="en-US" sz="3200" b="1" dirty="0"/>
              <a:t/>
            </a:r>
            <a:br>
              <a:rPr lang="zh-CN" altLang="en-US" sz="3200" b="1" dirty="0"/>
            </a:br>
            <a:endParaRPr lang="zh-CN" altLang="en-US" sz="32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4744"/>
            <a:ext cx="6279098" cy="3924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矩形 5"/>
          <p:cNvSpPr/>
          <p:nvPr/>
        </p:nvSpPr>
        <p:spPr>
          <a:xfrm>
            <a:off x="395536" y="102026"/>
            <a:ext cx="43588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文字可以疗愈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2363594" y="5521587"/>
            <a:ext cx="677621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/>
              <a:t>《</a:t>
            </a:r>
            <a:r>
              <a:rPr lang="zh-CN" altLang="en-US" sz="3200" b="1" dirty="0" smtClean="0"/>
              <a:t>我家离华南海鲜市场不足三公里</a:t>
            </a:r>
            <a:r>
              <a:rPr lang="en-US" altLang="zh-CN" sz="3200" b="1" dirty="0" smtClean="0"/>
              <a:t>》</a:t>
            </a:r>
          </a:p>
          <a:p>
            <a:r>
              <a:rPr lang="en-US" altLang="zh-CN" sz="3200" b="1" dirty="0" smtClean="0"/>
              <a:t>《</a:t>
            </a:r>
            <a:r>
              <a:rPr lang="zh-CN" altLang="en-US" sz="3200" b="1" dirty="0"/>
              <a:t>疫情起摩擦   写作来疗愈</a:t>
            </a:r>
            <a:r>
              <a:rPr lang="en-US" altLang="zh-CN" sz="3200" b="1" dirty="0"/>
              <a:t>》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40944459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052740"/>
            <a:ext cx="6480720" cy="4445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467542" y="102635"/>
            <a:ext cx="43588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文字可以思辨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20072" y="5589240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/>
              <a:t>《</a:t>
            </a:r>
            <a:r>
              <a:rPr lang="zh-CN" altLang="en-US" sz="2800" b="1" dirty="0" smtClean="0"/>
              <a:t>我们的语言</a:t>
            </a:r>
            <a:r>
              <a:rPr lang="en-US" altLang="zh-CN" sz="2800" b="1" dirty="0" smtClean="0"/>
              <a:t>》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2757404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5097" y="260648"/>
            <a:ext cx="9889097" cy="6822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内容占位符 2"/>
          <p:cNvSpPr txBox="1">
            <a:spLocks/>
          </p:cNvSpPr>
          <p:nvPr/>
        </p:nvSpPr>
        <p:spPr>
          <a:xfrm>
            <a:off x="4067944" y="1409045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b="1" dirty="0" smtClean="0"/>
              <a:t>文字可以唤醒</a:t>
            </a:r>
            <a:endParaRPr lang="en-US" altLang="zh-CN" b="1" dirty="0" smtClean="0"/>
          </a:p>
          <a:p>
            <a:r>
              <a:rPr lang="zh-CN" altLang="en-US" b="1" dirty="0" smtClean="0"/>
              <a:t>文字可以疗愈</a:t>
            </a:r>
            <a:endParaRPr lang="en-US" altLang="zh-CN" b="1" dirty="0" smtClean="0"/>
          </a:p>
          <a:p>
            <a:r>
              <a:rPr lang="zh-CN" altLang="en-US" b="1" dirty="0" smtClean="0"/>
              <a:t>文字可以思辨</a:t>
            </a:r>
            <a:endParaRPr lang="en-US" altLang="zh-CN" b="1" dirty="0" smtClean="0"/>
          </a:p>
          <a:p>
            <a:r>
              <a:rPr lang="zh-CN" altLang="en-US" b="1" dirty="0" smtClean="0"/>
              <a:t>文字可以</a:t>
            </a:r>
            <a:r>
              <a:rPr lang="en-US" altLang="zh-CN" b="1" dirty="0" smtClean="0"/>
              <a:t>……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2479743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zh-CN" altLang="en-US" b="1" dirty="0"/>
              <a:t>写作的“三重门”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196752"/>
            <a:ext cx="8481120" cy="4525963"/>
          </a:xfrm>
        </p:spPr>
        <p:txBody>
          <a:bodyPr>
            <a:noAutofit/>
          </a:bodyPr>
          <a:lstStyle/>
          <a:p>
            <a:pPr>
              <a:lnSpc>
                <a:spcPts val="23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第一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个 “三重门”</a:t>
            </a:r>
            <a:endParaRPr lang="en-US" altLang="zh-CN" sz="2800" b="1" dirty="0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2300"/>
              </a:lnSpc>
            </a:pP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        高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在格局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人生、未来、智慧、精神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；</a:t>
            </a:r>
            <a:endParaRPr lang="en-US" altLang="zh-CN" sz="2800" b="1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2300"/>
              </a:lnSpc>
            </a:pP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        深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在思想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人格、深刻、辨证、价值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；</a:t>
            </a:r>
            <a:endParaRPr lang="en-US" altLang="zh-CN" sz="2800" b="1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2300"/>
              </a:lnSpc>
            </a:pP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        美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在人性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人文、语言、思维、故事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2800" b="1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2300"/>
              </a:lnSpc>
            </a:pPr>
            <a:endParaRPr lang="en-US" altLang="zh-CN" sz="2800" b="1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23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第二个 “三重门”</a:t>
            </a:r>
            <a:endParaRPr lang="en-US" altLang="zh-CN" sz="2800" b="1" dirty="0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2300"/>
              </a:lnSpc>
            </a:pP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       亮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眼睛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标题</a:t>
            </a:r>
            <a:endParaRPr lang="en-US" altLang="zh-CN" sz="2800" b="1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2300"/>
              </a:lnSpc>
            </a:pP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        好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身段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结构</a:t>
            </a:r>
            <a:endParaRPr lang="en-US" altLang="zh-CN" sz="2800" b="1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2300"/>
              </a:lnSpc>
            </a:pP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        美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心灵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思想</a:t>
            </a:r>
            <a:endParaRPr lang="en-US" altLang="zh-CN" sz="2800" b="1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2300"/>
              </a:lnSpc>
            </a:pPr>
            <a:endParaRPr lang="en-US" altLang="zh-CN" sz="2800" b="1" dirty="0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23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第三个 “三重门”</a:t>
            </a:r>
            <a:endParaRPr lang="en-US" altLang="zh-CN" sz="2800" b="1" dirty="0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2300"/>
              </a:lnSpc>
            </a:pP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        一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个好标题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新主题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；</a:t>
            </a:r>
            <a:endParaRPr lang="en-US" altLang="zh-CN" sz="2800" b="1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2300"/>
              </a:lnSpc>
            </a:pP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        一段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好故事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新观点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；</a:t>
            </a:r>
            <a:endParaRPr lang="en-US" altLang="zh-CN" sz="2800" b="1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2300"/>
              </a:lnSpc>
            </a:pP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        一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种好文采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新语言。</a:t>
            </a:r>
          </a:p>
        </p:txBody>
      </p:sp>
    </p:spTree>
    <p:extLst>
      <p:ext uri="{BB962C8B-B14F-4D97-AF65-F5344CB8AC3E}">
        <p14:creationId xmlns:p14="http://schemas.microsoft.com/office/powerpoint/2010/main" val="42363655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158</Words>
  <Application>Microsoft Office PowerPoint</Application>
  <PresentationFormat>全屏显示(4:3)</PresentationFormat>
  <Paragraphs>31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Office 主题</vt:lpstr>
      <vt:lpstr>PowerPoint 演示文稿</vt:lpstr>
      <vt:lpstr>PowerPoint 演示文稿</vt:lpstr>
      <vt:lpstr>PowerPoint 演示文稿</vt:lpstr>
      <vt:lpstr> </vt:lpstr>
      <vt:lpstr>PowerPoint 演示文稿</vt:lpstr>
      <vt:lpstr>PowerPoint 演示文稿</vt:lpstr>
      <vt:lpstr>写作的“三重门”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CL-pc</dc:creator>
  <cp:lastModifiedBy>CL-pc</cp:lastModifiedBy>
  <cp:revision>9</cp:revision>
  <dcterms:created xsi:type="dcterms:W3CDTF">2020-02-14T15:50:49Z</dcterms:created>
  <dcterms:modified xsi:type="dcterms:W3CDTF">2020-03-01T06:41:12Z</dcterms:modified>
</cp:coreProperties>
</file>