
<file path=[Content_Types].xml><?xml version="1.0" encoding="utf-8"?>
<Types xmlns="http://schemas.openxmlformats.org/package/2006/content-types">
  <Default Extension="jpeg" ContentType="image/jpeg"/>
  <Default Extension="png" ContentType="image/png"/>
  <Default Extension="mp3" ContentType="audio/mp3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fonts/font1.fntdata" ContentType="application/x-fontdata"/>
  <Override PartName="/ppt/fonts/font2.fntdata" ContentType="application/x-fontdata"/>
  <Override PartName="/ppt/fonts/font3.fntdata" ContentType="application/x-fontdata"/>
  <Override PartName="/ppt/fonts/font4.fntdata" ContentType="application/x-fontdata"/>
  <Override PartName="/ppt/fonts/font5.fntdata" ContentType="application/x-fontdata"/>
  <Override PartName="/ppt/fonts/font6.fntdata" ContentType="application/x-fontdata"/>
  <Override PartName="/ppt/fonts/font7.fntdata" ContentType="application/x-fontdata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4"/>
  </p:notesMasterIdLst>
  <p:sldIdLst>
    <p:sldId id="276" r:id="rId3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8" r:id="rId16"/>
    <p:sldId id="269" r:id="rId17"/>
    <p:sldId id="270" r:id="rId18"/>
    <p:sldId id="271" r:id="rId19"/>
    <p:sldId id="272" r:id="rId20"/>
    <p:sldId id="273" r:id="rId21"/>
    <p:sldId id="274" r:id="rId22"/>
    <p:sldId id="275" r:id="rId23"/>
  </p:sldIdLst>
  <p:sldSz cx="9144000" cy="5143500"/>
  <p:notesSz cx="6858000" cy="9144000"/>
  <p:embeddedFontLst>
    <p:embeddedFont>
      <p:font typeface="Calibri" panose="020F0502020204030204" pitchFamily="34" charset="0"/>
      <p:regular r:id="rId27"/>
      <p:bold r:id="rId28"/>
      <p:italic r:id="rId29"/>
      <p:boldItalic r:id="rId30"/>
    </p:embeddedFont>
    <p:embeddedFont>
      <p:font typeface="仿宋" panose="02010609060101010101" pitchFamily="49" charset="-122"/>
      <p:regular r:id="rId31"/>
    </p:embeddedFont>
    <p:embeddedFont>
      <p:font typeface="楷体" panose="02010609060101010101" pitchFamily="49" charset="-122"/>
      <p:regular r:id="rId32"/>
    </p:embeddedFont>
    <p:embeddedFont>
      <p:font typeface="黑体" panose="02010609060101010101" pitchFamily="49" charset="-122"/>
      <p:regular r:id="rId33"/>
    </p:embeddedFont>
  </p:embeddedFontLst>
  <p:defaultTextStyle>
    <a:defPPr>
      <a:defRPr lang="zh-CN"/>
    </a:defPPr>
    <a:lvl1pPr marL="0" lvl="0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sz="18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1pPr>
    <a:lvl2pPr marL="457200" lvl="1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sz="18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2pPr>
    <a:lvl3pPr marL="914400" lvl="2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sz="18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3pPr>
    <a:lvl4pPr marL="1371600" lvl="3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sz="18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4pPr>
    <a:lvl5pPr marL="1828800" lvl="4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sz="18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5pPr>
    <a:lvl6pPr marL="2286000" lvl="5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sz="18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6pPr>
    <a:lvl7pPr marL="2743200" lvl="6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sz="18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7pPr>
    <a:lvl8pPr marL="3200400" lvl="7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sz="18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8pPr>
    <a:lvl9pPr marL="3657600" lvl="8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sz="18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 showGuides="1">
      <p:cViewPr varScale="1">
        <p:scale>
          <a:sx n="107" d="100"/>
          <a:sy n="107" d="100"/>
        </p:scale>
        <p:origin x="-306" y="-96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 showFormatting="0">
    <p:cViewPr>
      <p:scale>
        <a:sx n="180" d="100"/>
        <a:sy n="18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" Type="http://schemas.openxmlformats.org/officeDocument/2006/relationships/notesMaster" Target="notesMasters/notesMaster1.xml"/><Relationship Id="rId33" Type="http://schemas.openxmlformats.org/officeDocument/2006/relationships/font" Target="fonts/font7.fntdata"/><Relationship Id="rId32" Type="http://schemas.openxmlformats.org/officeDocument/2006/relationships/font" Target="fonts/font6.fntdata"/><Relationship Id="rId31" Type="http://schemas.openxmlformats.org/officeDocument/2006/relationships/font" Target="fonts/font5.fntdata"/><Relationship Id="rId30" Type="http://schemas.openxmlformats.org/officeDocument/2006/relationships/font" Target="fonts/font4.fntdata"/><Relationship Id="rId3" Type="http://schemas.openxmlformats.org/officeDocument/2006/relationships/slide" Target="slides/slide1.xml"/><Relationship Id="rId29" Type="http://schemas.openxmlformats.org/officeDocument/2006/relationships/font" Target="fonts/font3.fntdata"/><Relationship Id="rId28" Type="http://schemas.openxmlformats.org/officeDocument/2006/relationships/font" Target="fonts/font2.fntdata"/><Relationship Id="rId27" Type="http://schemas.openxmlformats.org/officeDocument/2006/relationships/font" Target="fonts/font1.fntdata"/><Relationship Id="rId26" Type="http://schemas.openxmlformats.org/officeDocument/2006/relationships/tableStyles" Target="tableStyles.xml"/><Relationship Id="rId25" Type="http://schemas.openxmlformats.org/officeDocument/2006/relationships/viewProps" Target="viewProps.xml"/><Relationship Id="rId24" Type="http://schemas.openxmlformats.org/officeDocument/2006/relationships/presProps" Target="presProps.xml"/><Relationship Id="rId23" Type="http://schemas.openxmlformats.org/officeDocument/2006/relationships/slide" Target="slides/slide20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/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单击此处编辑母版文本样式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457200" marR="0" lvl="1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第二级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914400" marR="0" lvl="2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第三级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1371600" marR="0" lvl="3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第四级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1828800" marR="0" lvl="4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第五级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p>
            <a:pPr lvl="0" algn="r" eaLnBrk="1" fontAlgn="base" hangingPunct="1"/>
            <a:fld id="{9A0DB2DC-4C9A-4742-B13C-FB6460FD3503}" type="slidenum">
              <a:rPr lang="zh-CN" altLang="en-US" sz="1200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z="1200" strike="noStrike" noProof="1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4337" name="幻灯片图像占位符 1"/>
          <p:cNvSpPr>
            <a:spLocks noGrp="1" noRot="1" noTextEdit="1"/>
          </p:cNvSpPr>
          <p:nvPr>
            <p:ph type="sldImg"/>
          </p:nvPr>
        </p:nvSpPr>
        <p:spPr>
          <a:xfrm>
            <a:off x="1249363" y="1279525"/>
            <a:ext cx="4605337" cy="3454400"/>
          </a:xfrm>
          <a:ln>
            <a:miter/>
          </a:ln>
        </p:spPr>
      </p:sp>
      <p:sp>
        <p:nvSpPr>
          <p:cNvPr id="14338" name="文本占位符 2"/>
          <p:cNvSpPr>
            <a:spLocks noGrp="1"/>
          </p:cNvSpPr>
          <p:nvPr>
            <p:ph type="body"/>
          </p:nvPr>
        </p:nvSpPr>
        <p:spPr/>
        <p:txBody>
          <a:bodyPr wrap="square" lIns="91440" tIns="45720" rIns="91440" bIns="45720" anchor="t"/>
          <a:p>
            <a:pPr lvl="0" eaLnBrk="1" hangingPunct="1"/>
            <a:endParaRPr lang="zh-CN" altLang="en-US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  <a:prstGeom prst="rect">
            <a:avLst/>
          </a:prstGeo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2701529"/>
            <a:ext cx="6858000" cy="124182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955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628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  <a:prstGeom prst="rect">
            <a:avLst/>
          </a:prstGeo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3442097"/>
            <a:ext cx="7886700" cy="112514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955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333829"/>
            <a:ext cx="3655181" cy="617934"/>
          </a:xfrm>
          <a:prstGeom prst="rect">
            <a:avLst/>
          </a:prstGeo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1999034"/>
            <a:ext cx="3655181" cy="264321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333829"/>
            <a:ext cx="3673182" cy="617934"/>
          </a:xfrm>
          <a:prstGeom prst="rect">
            <a:avLst/>
          </a:prstGeo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1999034"/>
            <a:ext cx="3673182" cy="264321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955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  <a:prstGeom prst="rect">
            <a:avLst/>
          </a:prstGeo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3124012" cy="1200150"/>
          </a:xfrm>
          <a:prstGeom prst="rect">
            <a:avLst/>
          </a:prstGeo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342901"/>
            <a:ext cx="4629150" cy="40528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3124012" cy="2858691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955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6280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  <a:prstGeom prst="rect">
            <a:avLst/>
          </a:prstGeo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/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3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5.jpeg"/><Relationship Id="rId1" Type="http://schemas.openxmlformats.org/officeDocument/2006/relationships/image" Target="../media/image4.jpeg"/></Relationships>
</file>

<file path=ppt/slides/_rels/slide8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7.png"/><Relationship Id="rId3" Type="http://schemas.microsoft.com/office/2007/relationships/media" Target="../media/media1.mp3"/><Relationship Id="rId2" Type="http://schemas.openxmlformats.org/officeDocument/2006/relationships/audio" Target="../media/media1.mp3"/><Relationship Id="rId1" Type="http://schemas.openxmlformats.org/officeDocument/2006/relationships/image" Target="../media/image6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6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6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8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8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8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9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8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0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0.pn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1.pn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3313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807619" y="408385"/>
            <a:ext cx="4012406" cy="4572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3314" name="副标题 2"/>
          <p:cNvSpPr>
            <a:spLocks noGrp="1"/>
          </p:cNvSpPr>
          <p:nvPr>
            <p:ph type="subTitle" idx="1"/>
          </p:nvPr>
        </p:nvSpPr>
        <p:spPr>
          <a:xfrm>
            <a:off x="2546747" y="3143250"/>
            <a:ext cx="952500" cy="361950"/>
          </a:xfrm>
        </p:spPr>
        <p:txBody>
          <a:bodyPr vert="horz" wrap="square" lIns="51435" tIns="25717" rIns="51435" bIns="25717" anchor="t"/>
          <a:p>
            <a:pPr eaLnBrk="1" hangingPunct="1">
              <a:buClrTx/>
              <a:buSzTx/>
            </a:pPr>
            <a:r>
              <a:rPr lang="zh-CN" altLang="en-US" b="1" kern="1200" dirty="0">
                <a:solidFill>
                  <a:srgbClr val="843C0B"/>
                </a:solidFill>
                <a:latin typeface="仿宋" panose="02010609060101010101" pitchFamily="49" charset="-122"/>
                <a:ea typeface="仿宋" panose="02010609060101010101" pitchFamily="49" charset="-122"/>
                <a:cs typeface="+mn-cs"/>
                <a:sym typeface="宋体" panose="02010600030101010101" pitchFamily="2" charset="-122"/>
              </a:rPr>
              <a:t>辛弃疾</a:t>
            </a:r>
            <a:endParaRPr lang="zh-CN" altLang="en-US" b="1" kern="1200" dirty="0">
              <a:solidFill>
                <a:srgbClr val="843C0B"/>
              </a:solidFill>
              <a:latin typeface="仿宋" panose="02010609060101010101" pitchFamily="49" charset="-122"/>
              <a:ea typeface="仿宋" panose="02010609060101010101" pitchFamily="49" charset="-122"/>
              <a:cs typeface="+mn-cs"/>
              <a:sym typeface="宋体" panose="02010600030101010101" pitchFamily="2" charset="-122"/>
            </a:endParaRPr>
          </a:p>
        </p:txBody>
      </p:sp>
      <p:sp>
        <p:nvSpPr>
          <p:cNvPr id="13315" name="标题 1"/>
          <p:cNvSpPr>
            <a:spLocks noGrp="1"/>
          </p:cNvSpPr>
          <p:nvPr/>
        </p:nvSpPr>
        <p:spPr>
          <a:xfrm>
            <a:off x="1229916" y="1289447"/>
            <a:ext cx="5600700" cy="1473994"/>
          </a:xfrm>
          <a:prstGeom prst="rect">
            <a:avLst/>
          </a:prstGeom>
          <a:solidFill>
            <a:schemeClr val="bg1">
              <a:alpha val="52156"/>
            </a:schemeClr>
          </a:solidFill>
          <a:ln w="9525">
            <a:noFill/>
          </a:ln>
        </p:spPr>
        <p:txBody>
          <a:bodyPr lIns="51435" tIns="25717" rIns="51435" bIns="25717" anchor="b"/>
          <a:p>
            <a:pPr>
              <a:buFont typeface="Arial" panose="020B0604020202020204" pitchFamily="34" charset="0"/>
            </a:pPr>
            <a:r>
              <a:rPr lang="zh-CN" altLang="en-US" sz="4500" b="1" dirty="0">
                <a:solidFill>
                  <a:srgbClr val="843C0B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南乡子</a:t>
            </a:r>
            <a:endParaRPr lang="zh-CN" altLang="en-US" sz="4500" b="1" dirty="0">
              <a:solidFill>
                <a:srgbClr val="843C0B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buFont typeface="Arial" panose="020B0604020202020204" pitchFamily="34" charset="0"/>
            </a:pPr>
            <a:r>
              <a:rPr lang="zh-CN" altLang="en-US" sz="4500" b="1" dirty="0">
                <a:solidFill>
                  <a:srgbClr val="843C0B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 登京口北固亭有怀</a:t>
            </a:r>
            <a:endParaRPr lang="zh-CN" altLang="en-US" sz="4500" b="1" dirty="0">
              <a:solidFill>
                <a:srgbClr val="843C0B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170" name="文本框 1"/>
          <p:cNvSpPr txBox="1"/>
          <p:nvPr/>
        </p:nvSpPr>
        <p:spPr>
          <a:xfrm>
            <a:off x="473075" y="906463"/>
            <a:ext cx="8507413" cy="2076450"/>
          </a:xfrm>
          <a:prstGeom prst="rect">
            <a:avLst/>
          </a:prstGeom>
          <a:noFill/>
          <a:ln w="9525">
            <a:noFill/>
          </a:ln>
        </p:spPr>
        <p:txBody>
          <a:bodyPr lIns="81638" tIns="40819" rIns="81638" bIns="40819">
            <a:spAutoFit/>
          </a:bodyPr>
          <a:p>
            <a:pPr marL="319405" lvl="0" indent="-319405" defTabSz="685800">
              <a:lnSpc>
                <a:spcPct val="180000"/>
              </a:lnSpc>
            </a:pPr>
            <a:r>
              <a:rPr lang="en-US" altLang="zh-CN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1.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能够有韵味的诵读，把握诗歌内容。</a:t>
            </a:r>
            <a:endParaRPr lang="en-US" altLang="zh-CN" sz="24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319405" lvl="0" indent="-319405" defTabSz="685800">
              <a:lnSpc>
                <a:spcPct val="180000"/>
              </a:lnSpc>
            </a:pPr>
            <a:r>
              <a:rPr lang="en-US" altLang="zh-CN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2.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体会典故在诗词中的表达作用，学习本词借古讽今的写法。</a:t>
            </a:r>
            <a:endParaRPr lang="zh-CN" altLang="en-US" sz="24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319405" lvl="0" indent="-319405" defTabSz="685800">
              <a:lnSpc>
                <a:spcPct val="180000"/>
              </a:lnSpc>
            </a:pPr>
            <a:r>
              <a:rPr lang="en-US" altLang="zh-CN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3.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能够体会作者的思想感情，树立爱国之志</a:t>
            </a:r>
            <a:r>
              <a:rPr lang="zh-CN" altLang="zh-CN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  <a:endParaRPr lang="zh-CN" altLang="zh-CN" sz="2400" b="1" dirty="0">
              <a:solidFill>
                <a:srgbClr val="00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grpSp>
        <p:nvGrpSpPr>
          <p:cNvPr id="7171" name="组合 5"/>
          <p:cNvGrpSpPr/>
          <p:nvPr/>
        </p:nvGrpSpPr>
        <p:grpSpPr>
          <a:xfrm>
            <a:off x="241300" y="187325"/>
            <a:ext cx="2454275" cy="512763"/>
            <a:chOff x="247" y="204"/>
            <a:chExt cx="5152" cy="1076"/>
          </a:xfrm>
        </p:grpSpPr>
        <p:sp>
          <p:nvSpPr>
            <p:cNvPr id="7" name="文本框 13"/>
            <p:cNvSpPr txBox="1"/>
            <p:nvPr/>
          </p:nvSpPr>
          <p:spPr>
            <a:xfrm>
              <a:off x="1344" y="359"/>
              <a:ext cx="4055" cy="92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sz="3200" b="1" i="0" u="none" strike="noStrike" kern="1200" cap="none" spc="0" normalizeH="0" baseline="0" noProof="0" dirty="0">
                  <a:ln w="12700">
                    <a:solidFill>
                      <a:srgbClr val="65C4CA"/>
                    </a:solidFill>
                    <a:prstDash val="solid"/>
                  </a:ln>
                  <a:solidFill>
                    <a:srgbClr val="65C4CA"/>
                  </a:solidFill>
                  <a:effectLst>
                    <a:reflection blurRad="6350" stA="55000" endA="300" endPos="45500" dir="5400000" sy="-100000" algn="bl" rotWithShape="0"/>
                  </a:effectLst>
                  <a:uLnTx/>
                  <a:uFillTx/>
                  <a:latin typeface="+mn-ea"/>
                  <a:ea typeface="+mn-ea"/>
                  <a:cs typeface="+mn-cs"/>
                </a:rPr>
                <a:t>学习目标</a:t>
              </a:r>
              <a:endParaRPr kumimoji="0" lang="zh-CN" altLang="en-US" sz="3200" b="1" i="0" u="none" strike="noStrike" kern="1200" cap="none" spc="0" normalizeH="0" baseline="0" noProof="0" dirty="0">
                <a:ln w="12700">
                  <a:solidFill>
                    <a:srgbClr val="65C4CA"/>
                  </a:solidFill>
                  <a:prstDash val="solid"/>
                </a:ln>
                <a:solidFill>
                  <a:srgbClr val="65C4CA"/>
                </a:solidFill>
                <a:effectLst>
                  <a:reflection blurRad="6350" stA="55000" endA="300" endPos="45500" dir="5400000" sy="-100000" algn="bl" rotWithShape="0"/>
                </a:effectLst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8" name="椭圆 52"/>
            <p:cNvSpPr/>
            <p:nvPr/>
          </p:nvSpPr>
          <p:spPr>
            <a:xfrm>
              <a:off x="247" y="204"/>
              <a:ext cx="804" cy="977"/>
            </a:xfrm>
            <a:custGeom>
              <a:avLst/>
              <a:gdLst>
                <a:gd name="connsiteX0" fmla="*/ 157163 w 273050"/>
                <a:gd name="connsiteY0" fmla="*/ 44450 h 331788"/>
                <a:gd name="connsiteX1" fmla="*/ 157163 w 273050"/>
                <a:gd name="connsiteY1" fmla="*/ 149225 h 331788"/>
                <a:gd name="connsiteX2" fmla="*/ 179428 w 273050"/>
                <a:gd name="connsiteY2" fmla="*/ 134997 h 331788"/>
                <a:gd name="connsiteX3" fmla="*/ 183357 w 273050"/>
                <a:gd name="connsiteY3" fmla="*/ 133703 h 331788"/>
                <a:gd name="connsiteX4" fmla="*/ 187286 w 273050"/>
                <a:gd name="connsiteY4" fmla="*/ 134997 h 331788"/>
                <a:gd name="connsiteX5" fmla="*/ 209551 w 273050"/>
                <a:gd name="connsiteY5" fmla="*/ 149225 h 331788"/>
                <a:gd name="connsiteX6" fmla="*/ 209551 w 273050"/>
                <a:gd name="connsiteY6" fmla="*/ 44450 h 331788"/>
                <a:gd name="connsiteX7" fmla="*/ 157163 w 273050"/>
                <a:gd name="connsiteY7" fmla="*/ 44450 h 331788"/>
                <a:gd name="connsiteX8" fmla="*/ 21721 w 273050"/>
                <a:gd name="connsiteY8" fmla="*/ 12700 h 331788"/>
                <a:gd name="connsiteX9" fmla="*/ 12700 w 273050"/>
                <a:gd name="connsiteY9" fmla="*/ 22225 h 331788"/>
                <a:gd name="connsiteX10" fmla="*/ 21721 w 273050"/>
                <a:gd name="connsiteY10" fmla="*/ 31750 h 331788"/>
                <a:gd name="connsiteX11" fmla="*/ 231775 w 273050"/>
                <a:gd name="connsiteY11" fmla="*/ 31750 h 331788"/>
                <a:gd name="connsiteX12" fmla="*/ 231775 w 273050"/>
                <a:gd name="connsiteY12" fmla="*/ 12700 h 331788"/>
                <a:gd name="connsiteX13" fmla="*/ 21721 w 273050"/>
                <a:gd name="connsiteY13" fmla="*/ 12700 h 331788"/>
                <a:gd name="connsiteX14" fmla="*/ 21895 w 273050"/>
                <a:gd name="connsiteY14" fmla="*/ 0 h 331788"/>
                <a:gd name="connsiteX15" fmla="*/ 238275 w 273050"/>
                <a:gd name="connsiteY15" fmla="*/ 0 h 331788"/>
                <a:gd name="connsiteX16" fmla="*/ 244715 w 273050"/>
                <a:gd name="connsiteY16" fmla="*/ 6480 h 331788"/>
                <a:gd name="connsiteX17" fmla="*/ 244715 w 273050"/>
                <a:gd name="connsiteY17" fmla="*/ 31105 h 331788"/>
                <a:gd name="connsiteX18" fmla="*/ 266610 w 273050"/>
                <a:gd name="connsiteY18" fmla="*/ 31105 h 331788"/>
                <a:gd name="connsiteX19" fmla="*/ 273050 w 273050"/>
                <a:gd name="connsiteY19" fmla="*/ 37585 h 331788"/>
                <a:gd name="connsiteX20" fmla="*/ 273050 w 273050"/>
                <a:gd name="connsiteY20" fmla="*/ 325308 h 331788"/>
                <a:gd name="connsiteX21" fmla="*/ 266610 w 273050"/>
                <a:gd name="connsiteY21" fmla="*/ 331788 h 331788"/>
                <a:gd name="connsiteX22" fmla="*/ 21895 w 273050"/>
                <a:gd name="connsiteY22" fmla="*/ 331788 h 331788"/>
                <a:gd name="connsiteX23" fmla="*/ 0 w 273050"/>
                <a:gd name="connsiteY23" fmla="*/ 309755 h 331788"/>
                <a:gd name="connsiteX24" fmla="*/ 0 w 273050"/>
                <a:gd name="connsiteY24" fmla="*/ 22033 h 331788"/>
                <a:gd name="connsiteX25" fmla="*/ 21895 w 273050"/>
                <a:gd name="connsiteY25" fmla="*/ 0 h 3317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</a:cxnLst>
              <a:rect l="l" t="t" r="r" b="b"/>
              <a:pathLst>
                <a:path w="273050" h="331788">
                  <a:moveTo>
                    <a:pt x="157163" y="44450"/>
                  </a:moveTo>
                  <a:lnTo>
                    <a:pt x="157163" y="149225"/>
                  </a:lnTo>
                  <a:cubicBezTo>
                    <a:pt x="157163" y="149225"/>
                    <a:pt x="157163" y="149225"/>
                    <a:pt x="179428" y="134997"/>
                  </a:cubicBezTo>
                  <a:cubicBezTo>
                    <a:pt x="180738" y="133703"/>
                    <a:pt x="182047" y="133703"/>
                    <a:pt x="183357" y="133703"/>
                  </a:cubicBezTo>
                  <a:cubicBezTo>
                    <a:pt x="184667" y="133703"/>
                    <a:pt x="185977" y="133703"/>
                    <a:pt x="187286" y="134997"/>
                  </a:cubicBezTo>
                  <a:cubicBezTo>
                    <a:pt x="187286" y="134997"/>
                    <a:pt x="187286" y="134997"/>
                    <a:pt x="209551" y="149225"/>
                  </a:cubicBezTo>
                  <a:cubicBezTo>
                    <a:pt x="209551" y="149225"/>
                    <a:pt x="209551" y="149225"/>
                    <a:pt x="209551" y="44450"/>
                  </a:cubicBezTo>
                  <a:cubicBezTo>
                    <a:pt x="209551" y="44450"/>
                    <a:pt x="209551" y="44450"/>
                    <a:pt x="157163" y="44450"/>
                  </a:cubicBezTo>
                  <a:close/>
                  <a:moveTo>
                    <a:pt x="21721" y="12700"/>
                  </a:moveTo>
                  <a:cubicBezTo>
                    <a:pt x="16566" y="12700"/>
                    <a:pt x="12700" y="16782"/>
                    <a:pt x="12700" y="22225"/>
                  </a:cubicBezTo>
                  <a:cubicBezTo>
                    <a:pt x="12700" y="27668"/>
                    <a:pt x="16566" y="31750"/>
                    <a:pt x="21721" y="31750"/>
                  </a:cubicBezTo>
                  <a:cubicBezTo>
                    <a:pt x="21721" y="31750"/>
                    <a:pt x="21721" y="31750"/>
                    <a:pt x="231775" y="31750"/>
                  </a:cubicBezTo>
                  <a:cubicBezTo>
                    <a:pt x="231775" y="31750"/>
                    <a:pt x="231775" y="31750"/>
                    <a:pt x="231775" y="12700"/>
                  </a:cubicBezTo>
                  <a:cubicBezTo>
                    <a:pt x="231775" y="12700"/>
                    <a:pt x="231775" y="12700"/>
                    <a:pt x="21721" y="12700"/>
                  </a:cubicBezTo>
                  <a:close/>
                  <a:moveTo>
                    <a:pt x="21895" y="0"/>
                  </a:moveTo>
                  <a:cubicBezTo>
                    <a:pt x="21895" y="0"/>
                    <a:pt x="21895" y="0"/>
                    <a:pt x="238275" y="0"/>
                  </a:cubicBezTo>
                  <a:cubicBezTo>
                    <a:pt x="242139" y="0"/>
                    <a:pt x="244715" y="2592"/>
                    <a:pt x="244715" y="6480"/>
                  </a:cubicBezTo>
                  <a:cubicBezTo>
                    <a:pt x="244715" y="6480"/>
                    <a:pt x="244715" y="6480"/>
                    <a:pt x="244715" y="31105"/>
                  </a:cubicBezTo>
                  <a:cubicBezTo>
                    <a:pt x="244715" y="31105"/>
                    <a:pt x="244715" y="31105"/>
                    <a:pt x="266610" y="31105"/>
                  </a:cubicBezTo>
                  <a:cubicBezTo>
                    <a:pt x="270474" y="31105"/>
                    <a:pt x="273050" y="33697"/>
                    <a:pt x="273050" y="37585"/>
                  </a:cubicBezTo>
                  <a:cubicBezTo>
                    <a:pt x="273050" y="37585"/>
                    <a:pt x="273050" y="37585"/>
                    <a:pt x="273050" y="325308"/>
                  </a:cubicBezTo>
                  <a:cubicBezTo>
                    <a:pt x="273050" y="329196"/>
                    <a:pt x="270474" y="331788"/>
                    <a:pt x="266610" y="331788"/>
                  </a:cubicBezTo>
                  <a:cubicBezTo>
                    <a:pt x="266610" y="331788"/>
                    <a:pt x="266610" y="331788"/>
                    <a:pt x="21895" y="331788"/>
                  </a:cubicBezTo>
                  <a:cubicBezTo>
                    <a:pt x="10304" y="331788"/>
                    <a:pt x="0" y="321420"/>
                    <a:pt x="0" y="309755"/>
                  </a:cubicBezTo>
                  <a:cubicBezTo>
                    <a:pt x="0" y="309755"/>
                    <a:pt x="0" y="309755"/>
                    <a:pt x="0" y="22033"/>
                  </a:cubicBezTo>
                  <a:cubicBezTo>
                    <a:pt x="0" y="10368"/>
                    <a:pt x="10304" y="0"/>
                    <a:pt x="21895" y="0"/>
                  </a:cubicBezTo>
                  <a:close/>
                </a:path>
              </a:pathLst>
            </a:custGeom>
            <a:solidFill>
              <a:srgbClr val="65C4C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no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</p:grpSp>
      <p:pic>
        <p:nvPicPr>
          <p:cNvPr id="7174" name="图片 8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935788" y="4070350"/>
            <a:ext cx="1890712" cy="833438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8194" name="矩形 1"/>
          <p:cNvSpPr/>
          <p:nvPr/>
        </p:nvSpPr>
        <p:spPr>
          <a:xfrm>
            <a:off x="1022350" y="1087438"/>
            <a:ext cx="7126288" cy="2211387"/>
          </a:xfrm>
          <a:prstGeom prst="rect">
            <a:avLst/>
          </a:prstGeom>
          <a:noFill/>
          <a:ln w="9525">
            <a:noFill/>
          </a:ln>
        </p:spPr>
        <p:txBody>
          <a:bodyPr lIns="81638" tIns="40819" rIns="81638" bIns="40819">
            <a:spAutoFit/>
          </a:bodyPr>
          <a:p>
            <a:pPr lvl="0" indent="641350" defTabSz="685800">
              <a:lnSpc>
                <a:spcPct val="150000"/>
              </a:lnSpc>
            </a:pPr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“南乡子”是词牌名。“登京口北固亭有怀”是题目。京口，今江苏镇江。北固亭，在镇江城北北固山上。晋蔡谟筑楼山上，名北固楼，亦称北固楼。有怀，有所怀念。标题点明作词缘由，简洁。</a:t>
            </a:r>
            <a:endParaRPr lang="zh-CN" altLang="en-US" sz="24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grpSp>
        <p:nvGrpSpPr>
          <p:cNvPr id="8195" name="组合 6"/>
          <p:cNvGrpSpPr/>
          <p:nvPr/>
        </p:nvGrpSpPr>
        <p:grpSpPr>
          <a:xfrm>
            <a:off x="254000" y="206375"/>
            <a:ext cx="2498725" cy="442913"/>
            <a:chOff x="150" y="354"/>
            <a:chExt cx="5249" cy="926"/>
          </a:xfrm>
        </p:grpSpPr>
        <p:sp>
          <p:nvSpPr>
            <p:cNvPr id="7" name="文本框 13"/>
            <p:cNvSpPr txBox="1"/>
            <p:nvPr/>
          </p:nvSpPr>
          <p:spPr>
            <a:xfrm>
              <a:off x="1344" y="359"/>
              <a:ext cx="4055" cy="92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sz="3200" b="1" i="0" u="none" strike="noStrike" kern="1200" cap="none" spc="0" normalizeH="0" baseline="0" noProof="0" dirty="0">
                  <a:ln w="12700">
                    <a:solidFill>
                      <a:srgbClr val="65C4CA"/>
                    </a:solidFill>
                    <a:prstDash val="solid"/>
                  </a:ln>
                  <a:solidFill>
                    <a:srgbClr val="65C4CA"/>
                  </a:solidFill>
                  <a:effectLst>
                    <a:reflection blurRad="6350" stA="55000" endA="300" endPos="45500" dir="5400000" sy="-100000" algn="bl" rotWithShape="0"/>
                  </a:effectLst>
                  <a:uLnTx/>
                  <a:uFillTx/>
                  <a:latin typeface="+mn-ea"/>
                  <a:ea typeface="+mn-ea"/>
                  <a:cs typeface="+mn-cs"/>
                </a:rPr>
                <a:t>新课导入</a:t>
              </a:r>
              <a:endParaRPr kumimoji="0" lang="zh-CN" altLang="en-US" sz="3200" b="1" i="0" u="none" strike="noStrike" kern="1200" cap="none" spc="0" normalizeH="0" baseline="0" noProof="0" dirty="0">
                <a:ln w="12700">
                  <a:solidFill>
                    <a:srgbClr val="65C4CA"/>
                  </a:solidFill>
                  <a:prstDash val="solid"/>
                </a:ln>
                <a:solidFill>
                  <a:srgbClr val="65C4CA"/>
                </a:solidFill>
                <a:effectLst>
                  <a:reflection blurRad="6350" stA="55000" endA="300" endPos="45500" dir="5400000" sy="-100000" algn="bl" rotWithShape="0"/>
                </a:effectLst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8" name="Freeform 123"/>
            <p:cNvSpPr>
              <a:spLocks noEditPoints="1"/>
            </p:cNvSpPr>
            <p:nvPr/>
          </p:nvSpPr>
          <p:spPr bwMode="auto">
            <a:xfrm>
              <a:off x="150" y="354"/>
              <a:ext cx="1050" cy="832"/>
            </a:xfrm>
            <a:custGeom>
              <a:avLst/>
              <a:gdLst/>
              <a:ahLst/>
              <a:cxnLst>
                <a:cxn ang="0">
                  <a:pos x="1179" y="92"/>
                </a:cxn>
                <a:cxn ang="0">
                  <a:pos x="1259" y="275"/>
                </a:cxn>
                <a:cxn ang="0">
                  <a:pos x="1607" y="202"/>
                </a:cxn>
                <a:cxn ang="0">
                  <a:pos x="1753" y="130"/>
                </a:cxn>
                <a:cxn ang="0">
                  <a:pos x="1857" y="304"/>
                </a:cxn>
                <a:cxn ang="0">
                  <a:pos x="2021" y="567"/>
                </a:cxn>
                <a:cxn ang="0">
                  <a:pos x="1753" y="1262"/>
                </a:cxn>
                <a:cxn ang="0">
                  <a:pos x="877" y="1371"/>
                </a:cxn>
                <a:cxn ang="0">
                  <a:pos x="11" y="1411"/>
                </a:cxn>
                <a:cxn ang="0">
                  <a:pos x="24" y="1101"/>
                </a:cxn>
                <a:cxn ang="0">
                  <a:pos x="182" y="802"/>
                </a:cxn>
                <a:cxn ang="0">
                  <a:pos x="595" y="409"/>
                </a:cxn>
                <a:cxn ang="0">
                  <a:pos x="1073" y="700"/>
                </a:cxn>
                <a:cxn ang="0">
                  <a:pos x="1155" y="187"/>
                </a:cxn>
                <a:cxn ang="0">
                  <a:pos x="896" y="703"/>
                </a:cxn>
                <a:cxn ang="0">
                  <a:pos x="1038" y="796"/>
                </a:cxn>
                <a:cxn ang="0">
                  <a:pos x="1167" y="547"/>
                </a:cxn>
                <a:cxn ang="0">
                  <a:pos x="1033" y="1090"/>
                </a:cxn>
                <a:cxn ang="0">
                  <a:pos x="1684" y="283"/>
                </a:cxn>
                <a:cxn ang="0">
                  <a:pos x="1558" y="660"/>
                </a:cxn>
                <a:cxn ang="0">
                  <a:pos x="940" y="1250"/>
                </a:cxn>
                <a:cxn ang="0">
                  <a:pos x="961" y="1290"/>
                </a:cxn>
                <a:cxn ang="0">
                  <a:pos x="1656" y="456"/>
                </a:cxn>
                <a:cxn ang="0">
                  <a:pos x="1781" y="577"/>
                </a:cxn>
                <a:cxn ang="0">
                  <a:pos x="1813" y="253"/>
                </a:cxn>
                <a:cxn ang="0">
                  <a:pos x="1756" y="300"/>
                </a:cxn>
                <a:cxn ang="0">
                  <a:pos x="1631" y="706"/>
                </a:cxn>
                <a:cxn ang="0">
                  <a:pos x="1722" y="409"/>
                </a:cxn>
                <a:cxn ang="0">
                  <a:pos x="1697" y="707"/>
                </a:cxn>
                <a:cxn ang="0">
                  <a:pos x="1737" y="743"/>
                </a:cxn>
                <a:cxn ang="0">
                  <a:pos x="1221" y="1099"/>
                </a:cxn>
                <a:cxn ang="0">
                  <a:pos x="1797" y="683"/>
                </a:cxn>
                <a:cxn ang="0">
                  <a:pos x="1788" y="561"/>
                </a:cxn>
                <a:cxn ang="0">
                  <a:pos x="342" y="594"/>
                </a:cxn>
                <a:cxn ang="0">
                  <a:pos x="403" y="1094"/>
                </a:cxn>
                <a:cxn ang="0">
                  <a:pos x="899" y="803"/>
                </a:cxn>
                <a:cxn ang="0">
                  <a:pos x="1881" y="451"/>
                </a:cxn>
                <a:cxn ang="0">
                  <a:pos x="1776" y="1127"/>
                </a:cxn>
                <a:cxn ang="0">
                  <a:pos x="1227" y="1221"/>
                </a:cxn>
                <a:cxn ang="0">
                  <a:pos x="1396" y="1251"/>
                </a:cxn>
                <a:cxn ang="0">
                  <a:pos x="1799" y="1250"/>
                </a:cxn>
                <a:cxn ang="0">
                  <a:pos x="2009" y="560"/>
                </a:cxn>
                <a:cxn ang="0">
                  <a:pos x="1736" y="999"/>
                </a:cxn>
                <a:cxn ang="0">
                  <a:pos x="991" y="1301"/>
                </a:cxn>
                <a:cxn ang="0">
                  <a:pos x="1858" y="766"/>
                </a:cxn>
                <a:cxn ang="0">
                  <a:pos x="1458" y="864"/>
                </a:cxn>
                <a:cxn ang="0">
                  <a:pos x="1300" y="1031"/>
                </a:cxn>
                <a:cxn ang="0">
                  <a:pos x="1489" y="913"/>
                </a:cxn>
                <a:cxn ang="0">
                  <a:pos x="1464" y="896"/>
                </a:cxn>
                <a:cxn ang="0">
                  <a:pos x="107" y="1088"/>
                </a:cxn>
                <a:cxn ang="0">
                  <a:pos x="156" y="1111"/>
                </a:cxn>
                <a:cxn ang="0">
                  <a:pos x="710" y="1240"/>
                </a:cxn>
                <a:cxn ang="0">
                  <a:pos x="91" y="1159"/>
                </a:cxn>
                <a:cxn ang="0">
                  <a:pos x="430" y="1205"/>
                </a:cxn>
                <a:cxn ang="0">
                  <a:pos x="399" y="1216"/>
                </a:cxn>
                <a:cxn ang="0">
                  <a:pos x="116" y="1207"/>
                </a:cxn>
                <a:cxn ang="0">
                  <a:pos x="641" y="1373"/>
                </a:cxn>
                <a:cxn ang="0">
                  <a:pos x="368" y="1369"/>
                </a:cxn>
                <a:cxn ang="0">
                  <a:pos x="88" y="1337"/>
                </a:cxn>
                <a:cxn ang="0">
                  <a:pos x="120" y="1331"/>
                </a:cxn>
                <a:cxn ang="0">
                  <a:pos x="686" y="1288"/>
                </a:cxn>
                <a:cxn ang="0">
                  <a:pos x="877" y="1358"/>
                </a:cxn>
              </a:cxnLst>
              <a:rect l="0" t="0" r="r" b="b"/>
              <a:pathLst>
                <a:path w="2040" h="1427">
                  <a:moveTo>
                    <a:pt x="1079" y="278"/>
                  </a:moveTo>
                  <a:lnTo>
                    <a:pt x="1079" y="278"/>
                  </a:lnTo>
                  <a:lnTo>
                    <a:pt x="1079" y="276"/>
                  </a:lnTo>
                  <a:lnTo>
                    <a:pt x="1077" y="275"/>
                  </a:lnTo>
                  <a:lnTo>
                    <a:pt x="1077" y="275"/>
                  </a:lnTo>
                  <a:lnTo>
                    <a:pt x="1077" y="278"/>
                  </a:lnTo>
                  <a:lnTo>
                    <a:pt x="1076" y="278"/>
                  </a:lnTo>
                  <a:lnTo>
                    <a:pt x="1076" y="275"/>
                  </a:lnTo>
                  <a:lnTo>
                    <a:pt x="1076" y="274"/>
                  </a:lnTo>
                  <a:lnTo>
                    <a:pt x="1077" y="273"/>
                  </a:lnTo>
                  <a:lnTo>
                    <a:pt x="1077" y="273"/>
                  </a:lnTo>
                  <a:lnTo>
                    <a:pt x="1078" y="271"/>
                  </a:lnTo>
                  <a:lnTo>
                    <a:pt x="1080" y="271"/>
                  </a:lnTo>
                  <a:lnTo>
                    <a:pt x="1081" y="271"/>
                  </a:lnTo>
                  <a:lnTo>
                    <a:pt x="1082" y="271"/>
                  </a:lnTo>
                  <a:lnTo>
                    <a:pt x="1082" y="270"/>
                  </a:lnTo>
                  <a:lnTo>
                    <a:pt x="1082" y="270"/>
                  </a:lnTo>
                  <a:lnTo>
                    <a:pt x="1081" y="269"/>
                  </a:lnTo>
                  <a:lnTo>
                    <a:pt x="1081" y="267"/>
                  </a:lnTo>
                  <a:lnTo>
                    <a:pt x="1084" y="263"/>
                  </a:lnTo>
                  <a:lnTo>
                    <a:pt x="1088" y="261"/>
                  </a:lnTo>
                  <a:lnTo>
                    <a:pt x="1091" y="259"/>
                  </a:lnTo>
                  <a:lnTo>
                    <a:pt x="1091" y="259"/>
                  </a:lnTo>
                  <a:lnTo>
                    <a:pt x="1093" y="253"/>
                  </a:lnTo>
                  <a:lnTo>
                    <a:pt x="1096" y="245"/>
                  </a:lnTo>
                  <a:lnTo>
                    <a:pt x="1105" y="231"/>
                  </a:lnTo>
                  <a:lnTo>
                    <a:pt x="1115" y="218"/>
                  </a:lnTo>
                  <a:lnTo>
                    <a:pt x="1125" y="206"/>
                  </a:lnTo>
                  <a:lnTo>
                    <a:pt x="1125" y="206"/>
                  </a:lnTo>
                  <a:lnTo>
                    <a:pt x="1127" y="198"/>
                  </a:lnTo>
                  <a:lnTo>
                    <a:pt x="1130" y="191"/>
                  </a:lnTo>
                  <a:lnTo>
                    <a:pt x="1133" y="183"/>
                  </a:lnTo>
                  <a:lnTo>
                    <a:pt x="1137" y="176"/>
                  </a:lnTo>
                  <a:lnTo>
                    <a:pt x="1147" y="162"/>
                  </a:lnTo>
                  <a:lnTo>
                    <a:pt x="1156" y="147"/>
                  </a:lnTo>
                  <a:lnTo>
                    <a:pt x="1166" y="133"/>
                  </a:lnTo>
                  <a:lnTo>
                    <a:pt x="1170" y="125"/>
                  </a:lnTo>
                  <a:lnTo>
                    <a:pt x="1173" y="117"/>
                  </a:lnTo>
                  <a:lnTo>
                    <a:pt x="1177" y="109"/>
                  </a:lnTo>
                  <a:lnTo>
                    <a:pt x="1178" y="101"/>
                  </a:lnTo>
                  <a:lnTo>
                    <a:pt x="1179" y="92"/>
                  </a:lnTo>
                  <a:lnTo>
                    <a:pt x="1179" y="84"/>
                  </a:lnTo>
                  <a:lnTo>
                    <a:pt x="1179" y="84"/>
                  </a:lnTo>
                  <a:lnTo>
                    <a:pt x="1181" y="82"/>
                  </a:lnTo>
                  <a:lnTo>
                    <a:pt x="1184" y="81"/>
                  </a:lnTo>
                  <a:lnTo>
                    <a:pt x="1186" y="78"/>
                  </a:lnTo>
                  <a:lnTo>
                    <a:pt x="1188" y="75"/>
                  </a:lnTo>
                  <a:lnTo>
                    <a:pt x="1190" y="71"/>
                  </a:lnTo>
                  <a:lnTo>
                    <a:pt x="1190" y="67"/>
                  </a:lnTo>
                  <a:lnTo>
                    <a:pt x="1190" y="63"/>
                  </a:lnTo>
                  <a:lnTo>
                    <a:pt x="1187" y="60"/>
                  </a:lnTo>
                  <a:lnTo>
                    <a:pt x="1187" y="60"/>
                  </a:lnTo>
                  <a:lnTo>
                    <a:pt x="1191" y="58"/>
                  </a:lnTo>
                  <a:lnTo>
                    <a:pt x="1193" y="56"/>
                  </a:lnTo>
                  <a:lnTo>
                    <a:pt x="1196" y="48"/>
                  </a:lnTo>
                  <a:lnTo>
                    <a:pt x="1199" y="39"/>
                  </a:lnTo>
                  <a:lnTo>
                    <a:pt x="1201" y="29"/>
                  </a:lnTo>
                  <a:lnTo>
                    <a:pt x="1203" y="19"/>
                  </a:lnTo>
                  <a:lnTo>
                    <a:pt x="1207" y="11"/>
                  </a:lnTo>
                  <a:lnTo>
                    <a:pt x="1210" y="3"/>
                  </a:lnTo>
                  <a:lnTo>
                    <a:pt x="1212" y="1"/>
                  </a:lnTo>
                  <a:lnTo>
                    <a:pt x="1214" y="0"/>
                  </a:lnTo>
                  <a:lnTo>
                    <a:pt x="1214" y="0"/>
                  </a:lnTo>
                  <a:lnTo>
                    <a:pt x="1221" y="5"/>
                  </a:lnTo>
                  <a:lnTo>
                    <a:pt x="1225" y="13"/>
                  </a:lnTo>
                  <a:lnTo>
                    <a:pt x="1228" y="21"/>
                  </a:lnTo>
                  <a:lnTo>
                    <a:pt x="1231" y="30"/>
                  </a:lnTo>
                  <a:lnTo>
                    <a:pt x="1235" y="50"/>
                  </a:lnTo>
                  <a:lnTo>
                    <a:pt x="1238" y="70"/>
                  </a:lnTo>
                  <a:lnTo>
                    <a:pt x="1238" y="70"/>
                  </a:lnTo>
                  <a:lnTo>
                    <a:pt x="1240" y="80"/>
                  </a:lnTo>
                  <a:lnTo>
                    <a:pt x="1244" y="91"/>
                  </a:lnTo>
                  <a:lnTo>
                    <a:pt x="1247" y="102"/>
                  </a:lnTo>
                  <a:lnTo>
                    <a:pt x="1250" y="111"/>
                  </a:lnTo>
                  <a:lnTo>
                    <a:pt x="1250" y="111"/>
                  </a:lnTo>
                  <a:lnTo>
                    <a:pt x="1252" y="128"/>
                  </a:lnTo>
                  <a:lnTo>
                    <a:pt x="1253" y="147"/>
                  </a:lnTo>
                  <a:lnTo>
                    <a:pt x="1254" y="186"/>
                  </a:lnTo>
                  <a:lnTo>
                    <a:pt x="1254" y="186"/>
                  </a:lnTo>
                  <a:lnTo>
                    <a:pt x="1255" y="236"/>
                  </a:lnTo>
                  <a:lnTo>
                    <a:pt x="1256" y="257"/>
                  </a:lnTo>
                  <a:lnTo>
                    <a:pt x="1259" y="275"/>
                  </a:lnTo>
                  <a:lnTo>
                    <a:pt x="1259" y="275"/>
                  </a:lnTo>
                  <a:lnTo>
                    <a:pt x="1252" y="320"/>
                  </a:lnTo>
                  <a:lnTo>
                    <a:pt x="1244" y="365"/>
                  </a:lnTo>
                  <a:lnTo>
                    <a:pt x="1233" y="408"/>
                  </a:lnTo>
                  <a:lnTo>
                    <a:pt x="1228" y="429"/>
                  </a:lnTo>
                  <a:lnTo>
                    <a:pt x="1222" y="450"/>
                  </a:lnTo>
                  <a:lnTo>
                    <a:pt x="1222" y="450"/>
                  </a:lnTo>
                  <a:lnTo>
                    <a:pt x="1250" y="424"/>
                  </a:lnTo>
                  <a:lnTo>
                    <a:pt x="1278" y="398"/>
                  </a:lnTo>
                  <a:lnTo>
                    <a:pt x="1308" y="373"/>
                  </a:lnTo>
                  <a:lnTo>
                    <a:pt x="1338" y="348"/>
                  </a:lnTo>
                  <a:lnTo>
                    <a:pt x="1338" y="348"/>
                  </a:lnTo>
                  <a:lnTo>
                    <a:pt x="1356" y="334"/>
                  </a:lnTo>
                  <a:lnTo>
                    <a:pt x="1364" y="327"/>
                  </a:lnTo>
                  <a:lnTo>
                    <a:pt x="1373" y="320"/>
                  </a:lnTo>
                  <a:lnTo>
                    <a:pt x="1373" y="320"/>
                  </a:lnTo>
                  <a:lnTo>
                    <a:pt x="1382" y="314"/>
                  </a:lnTo>
                  <a:lnTo>
                    <a:pt x="1393" y="309"/>
                  </a:lnTo>
                  <a:lnTo>
                    <a:pt x="1397" y="306"/>
                  </a:lnTo>
                  <a:lnTo>
                    <a:pt x="1403" y="304"/>
                  </a:lnTo>
                  <a:lnTo>
                    <a:pt x="1407" y="300"/>
                  </a:lnTo>
                  <a:lnTo>
                    <a:pt x="1410" y="294"/>
                  </a:lnTo>
                  <a:lnTo>
                    <a:pt x="1410" y="294"/>
                  </a:lnTo>
                  <a:lnTo>
                    <a:pt x="1411" y="296"/>
                  </a:lnTo>
                  <a:lnTo>
                    <a:pt x="1413" y="297"/>
                  </a:lnTo>
                  <a:lnTo>
                    <a:pt x="1415" y="296"/>
                  </a:lnTo>
                  <a:lnTo>
                    <a:pt x="1417" y="294"/>
                  </a:lnTo>
                  <a:lnTo>
                    <a:pt x="1417" y="294"/>
                  </a:lnTo>
                  <a:lnTo>
                    <a:pt x="1428" y="287"/>
                  </a:lnTo>
                  <a:lnTo>
                    <a:pt x="1439" y="281"/>
                  </a:lnTo>
                  <a:lnTo>
                    <a:pt x="1462" y="269"/>
                  </a:lnTo>
                  <a:lnTo>
                    <a:pt x="1484" y="258"/>
                  </a:lnTo>
                  <a:lnTo>
                    <a:pt x="1495" y="251"/>
                  </a:lnTo>
                  <a:lnTo>
                    <a:pt x="1505" y="243"/>
                  </a:lnTo>
                  <a:lnTo>
                    <a:pt x="1505" y="243"/>
                  </a:lnTo>
                  <a:lnTo>
                    <a:pt x="1519" y="239"/>
                  </a:lnTo>
                  <a:lnTo>
                    <a:pt x="1532" y="233"/>
                  </a:lnTo>
                  <a:lnTo>
                    <a:pt x="1557" y="223"/>
                  </a:lnTo>
                  <a:lnTo>
                    <a:pt x="1581" y="212"/>
                  </a:lnTo>
                  <a:lnTo>
                    <a:pt x="1593" y="207"/>
                  </a:lnTo>
                  <a:lnTo>
                    <a:pt x="1607" y="202"/>
                  </a:lnTo>
                  <a:lnTo>
                    <a:pt x="1607" y="202"/>
                  </a:lnTo>
                  <a:lnTo>
                    <a:pt x="1610" y="199"/>
                  </a:lnTo>
                  <a:lnTo>
                    <a:pt x="1615" y="196"/>
                  </a:lnTo>
                  <a:lnTo>
                    <a:pt x="1623" y="190"/>
                  </a:lnTo>
                  <a:lnTo>
                    <a:pt x="1623" y="190"/>
                  </a:lnTo>
                  <a:lnTo>
                    <a:pt x="1626" y="186"/>
                  </a:lnTo>
                  <a:lnTo>
                    <a:pt x="1630" y="182"/>
                  </a:lnTo>
                  <a:lnTo>
                    <a:pt x="1633" y="178"/>
                  </a:lnTo>
                  <a:lnTo>
                    <a:pt x="1636" y="173"/>
                  </a:lnTo>
                  <a:lnTo>
                    <a:pt x="1636" y="173"/>
                  </a:lnTo>
                  <a:lnTo>
                    <a:pt x="1639" y="171"/>
                  </a:lnTo>
                  <a:lnTo>
                    <a:pt x="1644" y="170"/>
                  </a:lnTo>
                  <a:lnTo>
                    <a:pt x="1647" y="169"/>
                  </a:lnTo>
                  <a:lnTo>
                    <a:pt x="1650" y="167"/>
                  </a:lnTo>
                  <a:lnTo>
                    <a:pt x="1650" y="167"/>
                  </a:lnTo>
                  <a:lnTo>
                    <a:pt x="1656" y="161"/>
                  </a:lnTo>
                  <a:lnTo>
                    <a:pt x="1662" y="154"/>
                  </a:lnTo>
                  <a:lnTo>
                    <a:pt x="1666" y="146"/>
                  </a:lnTo>
                  <a:lnTo>
                    <a:pt x="1670" y="137"/>
                  </a:lnTo>
                  <a:lnTo>
                    <a:pt x="1680" y="120"/>
                  </a:lnTo>
                  <a:lnTo>
                    <a:pt x="1688" y="103"/>
                  </a:lnTo>
                  <a:lnTo>
                    <a:pt x="1688" y="103"/>
                  </a:lnTo>
                  <a:lnTo>
                    <a:pt x="1688" y="96"/>
                  </a:lnTo>
                  <a:lnTo>
                    <a:pt x="1687" y="91"/>
                  </a:lnTo>
                  <a:lnTo>
                    <a:pt x="1687" y="86"/>
                  </a:lnTo>
                  <a:lnTo>
                    <a:pt x="1688" y="84"/>
                  </a:lnTo>
                  <a:lnTo>
                    <a:pt x="1691" y="81"/>
                  </a:lnTo>
                  <a:lnTo>
                    <a:pt x="1691" y="81"/>
                  </a:lnTo>
                  <a:lnTo>
                    <a:pt x="1696" y="82"/>
                  </a:lnTo>
                  <a:lnTo>
                    <a:pt x="1698" y="82"/>
                  </a:lnTo>
                  <a:lnTo>
                    <a:pt x="1701" y="81"/>
                  </a:lnTo>
                  <a:lnTo>
                    <a:pt x="1701" y="81"/>
                  </a:lnTo>
                  <a:lnTo>
                    <a:pt x="1705" y="97"/>
                  </a:lnTo>
                  <a:lnTo>
                    <a:pt x="1710" y="112"/>
                  </a:lnTo>
                  <a:lnTo>
                    <a:pt x="1714" y="127"/>
                  </a:lnTo>
                  <a:lnTo>
                    <a:pt x="1715" y="135"/>
                  </a:lnTo>
                  <a:lnTo>
                    <a:pt x="1715" y="142"/>
                  </a:lnTo>
                  <a:lnTo>
                    <a:pt x="1715" y="142"/>
                  </a:lnTo>
                  <a:lnTo>
                    <a:pt x="1730" y="138"/>
                  </a:lnTo>
                  <a:lnTo>
                    <a:pt x="1742" y="134"/>
                  </a:lnTo>
                  <a:lnTo>
                    <a:pt x="1753" y="130"/>
                  </a:lnTo>
                  <a:lnTo>
                    <a:pt x="1766" y="126"/>
                  </a:lnTo>
                  <a:lnTo>
                    <a:pt x="1766" y="126"/>
                  </a:lnTo>
                  <a:lnTo>
                    <a:pt x="1781" y="147"/>
                  </a:lnTo>
                  <a:lnTo>
                    <a:pt x="1787" y="157"/>
                  </a:lnTo>
                  <a:lnTo>
                    <a:pt x="1793" y="169"/>
                  </a:lnTo>
                  <a:lnTo>
                    <a:pt x="1793" y="169"/>
                  </a:lnTo>
                  <a:lnTo>
                    <a:pt x="1797" y="168"/>
                  </a:lnTo>
                  <a:lnTo>
                    <a:pt x="1800" y="167"/>
                  </a:lnTo>
                  <a:lnTo>
                    <a:pt x="1804" y="164"/>
                  </a:lnTo>
                  <a:lnTo>
                    <a:pt x="1809" y="161"/>
                  </a:lnTo>
                  <a:lnTo>
                    <a:pt x="1812" y="161"/>
                  </a:lnTo>
                  <a:lnTo>
                    <a:pt x="1814" y="162"/>
                  </a:lnTo>
                  <a:lnTo>
                    <a:pt x="1814" y="162"/>
                  </a:lnTo>
                  <a:lnTo>
                    <a:pt x="1816" y="163"/>
                  </a:lnTo>
                  <a:lnTo>
                    <a:pt x="1818" y="164"/>
                  </a:lnTo>
                  <a:lnTo>
                    <a:pt x="1820" y="167"/>
                  </a:lnTo>
                  <a:lnTo>
                    <a:pt x="1822" y="172"/>
                  </a:lnTo>
                  <a:lnTo>
                    <a:pt x="1823" y="179"/>
                  </a:lnTo>
                  <a:lnTo>
                    <a:pt x="1823" y="184"/>
                  </a:lnTo>
                  <a:lnTo>
                    <a:pt x="1824" y="190"/>
                  </a:lnTo>
                  <a:lnTo>
                    <a:pt x="1828" y="195"/>
                  </a:lnTo>
                  <a:lnTo>
                    <a:pt x="1829" y="196"/>
                  </a:lnTo>
                  <a:lnTo>
                    <a:pt x="1831" y="197"/>
                  </a:lnTo>
                  <a:lnTo>
                    <a:pt x="1831" y="197"/>
                  </a:lnTo>
                  <a:lnTo>
                    <a:pt x="1839" y="194"/>
                  </a:lnTo>
                  <a:lnTo>
                    <a:pt x="1847" y="191"/>
                  </a:lnTo>
                  <a:lnTo>
                    <a:pt x="1856" y="190"/>
                  </a:lnTo>
                  <a:lnTo>
                    <a:pt x="1860" y="191"/>
                  </a:lnTo>
                  <a:lnTo>
                    <a:pt x="1863" y="192"/>
                  </a:lnTo>
                  <a:lnTo>
                    <a:pt x="1863" y="192"/>
                  </a:lnTo>
                  <a:lnTo>
                    <a:pt x="1866" y="198"/>
                  </a:lnTo>
                  <a:lnTo>
                    <a:pt x="1867" y="206"/>
                  </a:lnTo>
                  <a:lnTo>
                    <a:pt x="1869" y="212"/>
                  </a:lnTo>
                  <a:lnTo>
                    <a:pt x="1869" y="219"/>
                  </a:lnTo>
                  <a:lnTo>
                    <a:pt x="1869" y="233"/>
                  </a:lnTo>
                  <a:lnTo>
                    <a:pt x="1867" y="248"/>
                  </a:lnTo>
                  <a:lnTo>
                    <a:pt x="1864" y="263"/>
                  </a:lnTo>
                  <a:lnTo>
                    <a:pt x="1861" y="278"/>
                  </a:lnTo>
                  <a:lnTo>
                    <a:pt x="1852" y="305"/>
                  </a:lnTo>
                  <a:lnTo>
                    <a:pt x="1852" y="305"/>
                  </a:lnTo>
                  <a:lnTo>
                    <a:pt x="1857" y="304"/>
                  </a:lnTo>
                  <a:lnTo>
                    <a:pt x="1862" y="304"/>
                  </a:lnTo>
                  <a:lnTo>
                    <a:pt x="1873" y="303"/>
                  </a:lnTo>
                  <a:lnTo>
                    <a:pt x="1884" y="303"/>
                  </a:lnTo>
                  <a:lnTo>
                    <a:pt x="1895" y="302"/>
                  </a:lnTo>
                  <a:lnTo>
                    <a:pt x="1895" y="302"/>
                  </a:lnTo>
                  <a:lnTo>
                    <a:pt x="1902" y="299"/>
                  </a:lnTo>
                  <a:lnTo>
                    <a:pt x="1908" y="296"/>
                  </a:lnTo>
                  <a:lnTo>
                    <a:pt x="1914" y="292"/>
                  </a:lnTo>
                  <a:lnTo>
                    <a:pt x="1917" y="292"/>
                  </a:lnTo>
                  <a:lnTo>
                    <a:pt x="1920" y="293"/>
                  </a:lnTo>
                  <a:lnTo>
                    <a:pt x="1920" y="293"/>
                  </a:lnTo>
                  <a:lnTo>
                    <a:pt x="1922" y="297"/>
                  </a:lnTo>
                  <a:lnTo>
                    <a:pt x="1922" y="301"/>
                  </a:lnTo>
                  <a:lnTo>
                    <a:pt x="1922" y="305"/>
                  </a:lnTo>
                  <a:lnTo>
                    <a:pt x="1921" y="309"/>
                  </a:lnTo>
                  <a:lnTo>
                    <a:pt x="1914" y="327"/>
                  </a:lnTo>
                  <a:lnTo>
                    <a:pt x="1914" y="327"/>
                  </a:lnTo>
                  <a:lnTo>
                    <a:pt x="1908" y="349"/>
                  </a:lnTo>
                  <a:lnTo>
                    <a:pt x="1902" y="372"/>
                  </a:lnTo>
                  <a:lnTo>
                    <a:pt x="1890" y="415"/>
                  </a:lnTo>
                  <a:lnTo>
                    <a:pt x="1890" y="415"/>
                  </a:lnTo>
                  <a:lnTo>
                    <a:pt x="1923" y="415"/>
                  </a:lnTo>
                  <a:lnTo>
                    <a:pt x="1954" y="413"/>
                  </a:lnTo>
                  <a:lnTo>
                    <a:pt x="2016" y="407"/>
                  </a:lnTo>
                  <a:lnTo>
                    <a:pt x="2016" y="407"/>
                  </a:lnTo>
                  <a:lnTo>
                    <a:pt x="2023" y="415"/>
                  </a:lnTo>
                  <a:lnTo>
                    <a:pt x="2029" y="423"/>
                  </a:lnTo>
                  <a:lnTo>
                    <a:pt x="2033" y="430"/>
                  </a:lnTo>
                  <a:lnTo>
                    <a:pt x="2036" y="438"/>
                  </a:lnTo>
                  <a:lnTo>
                    <a:pt x="2039" y="446"/>
                  </a:lnTo>
                  <a:lnTo>
                    <a:pt x="2040" y="456"/>
                  </a:lnTo>
                  <a:lnTo>
                    <a:pt x="2039" y="467"/>
                  </a:lnTo>
                  <a:lnTo>
                    <a:pt x="2038" y="480"/>
                  </a:lnTo>
                  <a:lnTo>
                    <a:pt x="2038" y="480"/>
                  </a:lnTo>
                  <a:lnTo>
                    <a:pt x="2034" y="494"/>
                  </a:lnTo>
                  <a:lnTo>
                    <a:pt x="2030" y="510"/>
                  </a:lnTo>
                  <a:lnTo>
                    <a:pt x="2027" y="526"/>
                  </a:lnTo>
                  <a:lnTo>
                    <a:pt x="2024" y="542"/>
                  </a:lnTo>
                  <a:lnTo>
                    <a:pt x="2024" y="542"/>
                  </a:lnTo>
                  <a:lnTo>
                    <a:pt x="2021" y="555"/>
                  </a:lnTo>
                  <a:lnTo>
                    <a:pt x="2021" y="567"/>
                  </a:lnTo>
                  <a:lnTo>
                    <a:pt x="2020" y="580"/>
                  </a:lnTo>
                  <a:lnTo>
                    <a:pt x="2019" y="593"/>
                  </a:lnTo>
                  <a:lnTo>
                    <a:pt x="2019" y="593"/>
                  </a:lnTo>
                  <a:lnTo>
                    <a:pt x="2017" y="603"/>
                  </a:lnTo>
                  <a:lnTo>
                    <a:pt x="2014" y="612"/>
                  </a:lnTo>
                  <a:lnTo>
                    <a:pt x="2011" y="622"/>
                  </a:lnTo>
                  <a:lnTo>
                    <a:pt x="2009" y="631"/>
                  </a:lnTo>
                  <a:lnTo>
                    <a:pt x="2009" y="631"/>
                  </a:lnTo>
                  <a:lnTo>
                    <a:pt x="2005" y="647"/>
                  </a:lnTo>
                  <a:lnTo>
                    <a:pt x="2002" y="661"/>
                  </a:lnTo>
                  <a:lnTo>
                    <a:pt x="1993" y="693"/>
                  </a:lnTo>
                  <a:lnTo>
                    <a:pt x="1993" y="693"/>
                  </a:lnTo>
                  <a:lnTo>
                    <a:pt x="1974" y="768"/>
                  </a:lnTo>
                  <a:lnTo>
                    <a:pt x="1956" y="844"/>
                  </a:lnTo>
                  <a:lnTo>
                    <a:pt x="1937" y="919"/>
                  </a:lnTo>
                  <a:lnTo>
                    <a:pt x="1919" y="991"/>
                  </a:lnTo>
                  <a:lnTo>
                    <a:pt x="1919" y="991"/>
                  </a:lnTo>
                  <a:lnTo>
                    <a:pt x="1911" y="1014"/>
                  </a:lnTo>
                  <a:lnTo>
                    <a:pt x="1905" y="1036"/>
                  </a:lnTo>
                  <a:lnTo>
                    <a:pt x="1898" y="1058"/>
                  </a:lnTo>
                  <a:lnTo>
                    <a:pt x="1895" y="1069"/>
                  </a:lnTo>
                  <a:lnTo>
                    <a:pt x="1893" y="1079"/>
                  </a:lnTo>
                  <a:lnTo>
                    <a:pt x="1893" y="1079"/>
                  </a:lnTo>
                  <a:lnTo>
                    <a:pt x="1886" y="1126"/>
                  </a:lnTo>
                  <a:lnTo>
                    <a:pt x="1881" y="1149"/>
                  </a:lnTo>
                  <a:lnTo>
                    <a:pt x="1877" y="1170"/>
                  </a:lnTo>
                  <a:lnTo>
                    <a:pt x="1872" y="1192"/>
                  </a:lnTo>
                  <a:lnTo>
                    <a:pt x="1865" y="1212"/>
                  </a:lnTo>
                  <a:lnTo>
                    <a:pt x="1859" y="1232"/>
                  </a:lnTo>
                  <a:lnTo>
                    <a:pt x="1850" y="1252"/>
                  </a:lnTo>
                  <a:lnTo>
                    <a:pt x="1850" y="1252"/>
                  </a:lnTo>
                  <a:lnTo>
                    <a:pt x="1846" y="1254"/>
                  </a:lnTo>
                  <a:lnTo>
                    <a:pt x="1841" y="1257"/>
                  </a:lnTo>
                  <a:lnTo>
                    <a:pt x="1834" y="1259"/>
                  </a:lnTo>
                  <a:lnTo>
                    <a:pt x="1830" y="1262"/>
                  </a:lnTo>
                  <a:lnTo>
                    <a:pt x="1830" y="1262"/>
                  </a:lnTo>
                  <a:lnTo>
                    <a:pt x="1812" y="1265"/>
                  </a:lnTo>
                  <a:lnTo>
                    <a:pt x="1792" y="1265"/>
                  </a:lnTo>
                  <a:lnTo>
                    <a:pt x="1773" y="1263"/>
                  </a:lnTo>
                  <a:lnTo>
                    <a:pt x="1753" y="1262"/>
                  </a:lnTo>
                  <a:lnTo>
                    <a:pt x="1753" y="1262"/>
                  </a:lnTo>
                  <a:lnTo>
                    <a:pt x="1733" y="1261"/>
                  </a:lnTo>
                  <a:lnTo>
                    <a:pt x="1715" y="1262"/>
                  </a:lnTo>
                  <a:lnTo>
                    <a:pt x="1697" y="1265"/>
                  </a:lnTo>
                  <a:lnTo>
                    <a:pt x="1679" y="1268"/>
                  </a:lnTo>
                  <a:lnTo>
                    <a:pt x="1642" y="1274"/>
                  </a:lnTo>
                  <a:lnTo>
                    <a:pt x="1624" y="1276"/>
                  </a:lnTo>
                  <a:lnTo>
                    <a:pt x="1607" y="1278"/>
                  </a:lnTo>
                  <a:lnTo>
                    <a:pt x="1607" y="1278"/>
                  </a:lnTo>
                  <a:lnTo>
                    <a:pt x="1593" y="1277"/>
                  </a:lnTo>
                  <a:lnTo>
                    <a:pt x="1579" y="1277"/>
                  </a:lnTo>
                  <a:lnTo>
                    <a:pt x="1573" y="1277"/>
                  </a:lnTo>
                  <a:lnTo>
                    <a:pt x="1568" y="1280"/>
                  </a:lnTo>
                  <a:lnTo>
                    <a:pt x="1561" y="1282"/>
                  </a:lnTo>
                  <a:lnTo>
                    <a:pt x="1556" y="1285"/>
                  </a:lnTo>
                  <a:lnTo>
                    <a:pt x="1556" y="1285"/>
                  </a:lnTo>
                  <a:lnTo>
                    <a:pt x="1428" y="1293"/>
                  </a:lnTo>
                  <a:lnTo>
                    <a:pt x="1294" y="1301"/>
                  </a:lnTo>
                  <a:lnTo>
                    <a:pt x="1294" y="1301"/>
                  </a:lnTo>
                  <a:lnTo>
                    <a:pt x="1224" y="1306"/>
                  </a:lnTo>
                  <a:lnTo>
                    <a:pt x="1188" y="1311"/>
                  </a:lnTo>
                  <a:lnTo>
                    <a:pt x="1153" y="1315"/>
                  </a:lnTo>
                  <a:lnTo>
                    <a:pt x="1118" y="1320"/>
                  </a:lnTo>
                  <a:lnTo>
                    <a:pt x="1084" y="1328"/>
                  </a:lnTo>
                  <a:lnTo>
                    <a:pt x="1050" y="1335"/>
                  </a:lnTo>
                  <a:lnTo>
                    <a:pt x="1018" y="1344"/>
                  </a:lnTo>
                  <a:lnTo>
                    <a:pt x="1018" y="1344"/>
                  </a:lnTo>
                  <a:lnTo>
                    <a:pt x="1012" y="1347"/>
                  </a:lnTo>
                  <a:lnTo>
                    <a:pt x="1012" y="1347"/>
                  </a:lnTo>
                  <a:lnTo>
                    <a:pt x="999" y="1354"/>
                  </a:lnTo>
                  <a:lnTo>
                    <a:pt x="987" y="1362"/>
                  </a:lnTo>
                  <a:lnTo>
                    <a:pt x="975" y="1369"/>
                  </a:lnTo>
                  <a:lnTo>
                    <a:pt x="969" y="1373"/>
                  </a:lnTo>
                  <a:lnTo>
                    <a:pt x="961" y="1374"/>
                  </a:lnTo>
                  <a:lnTo>
                    <a:pt x="961" y="1374"/>
                  </a:lnTo>
                  <a:lnTo>
                    <a:pt x="947" y="1376"/>
                  </a:lnTo>
                  <a:lnTo>
                    <a:pt x="929" y="1377"/>
                  </a:lnTo>
                  <a:lnTo>
                    <a:pt x="912" y="1377"/>
                  </a:lnTo>
                  <a:lnTo>
                    <a:pt x="896" y="1376"/>
                  </a:lnTo>
                  <a:lnTo>
                    <a:pt x="896" y="1376"/>
                  </a:lnTo>
                  <a:lnTo>
                    <a:pt x="887" y="1374"/>
                  </a:lnTo>
                  <a:lnTo>
                    <a:pt x="877" y="1371"/>
                  </a:lnTo>
                  <a:lnTo>
                    <a:pt x="867" y="1367"/>
                  </a:lnTo>
                  <a:lnTo>
                    <a:pt x="861" y="1367"/>
                  </a:lnTo>
                  <a:lnTo>
                    <a:pt x="861" y="1367"/>
                  </a:lnTo>
                  <a:lnTo>
                    <a:pt x="839" y="1368"/>
                  </a:lnTo>
                  <a:lnTo>
                    <a:pt x="817" y="1369"/>
                  </a:lnTo>
                  <a:lnTo>
                    <a:pt x="772" y="1371"/>
                  </a:lnTo>
                  <a:lnTo>
                    <a:pt x="772" y="1371"/>
                  </a:lnTo>
                  <a:lnTo>
                    <a:pt x="741" y="1372"/>
                  </a:lnTo>
                  <a:lnTo>
                    <a:pt x="712" y="1375"/>
                  </a:lnTo>
                  <a:lnTo>
                    <a:pt x="649" y="1384"/>
                  </a:lnTo>
                  <a:lnTo>
                    <a:pt x="649" y="1384"/>
                  </a:lnTo>
                  <a:lnTo>
                    <a:pt x="614" y="1389"/>
                  </a:lnTo>
                  <a:lnTo>
                    <a:pt x="578" y="1392"/>
                  </a:lnTo>
                  <a:lnTo>
                    <a:pt x="542" y="1394"/>
                  </a:lnTo>
                  <a:lnTo>
                    <a:pt x="506" y="1397"/>
                  </a:lnTo>
                  <a:lnTo>
                    <a:pt x="506" y="1397"/>
                  </a:lnTo>
                  <a:lnTo>
                    <a:pt x="448" y="1404"/>
                  </a:lnTo>
                  <a:lnTo>
                    <a:pt x="388" y="1410"/>
                  </a:lnTo>
                  <a:lnTo>
                    <a:pt x="328" y="1415"/>
                  </a:lnTo>
                  <a:lnTo>
                    <a:pt x="298" y="1418"/>
                  </a:lnTo>
                  <a:lnTo>
                    <a:pt x="267" y="1419"/>
                  </a:lnTo>
                  <a:lnTo>
                    <a:pt x="267" y="1419"/>
                  </a:lnTo>
                  <a:lnTo>
                    <a:pt x="252" y="1418"/>
                  </a:lnTo>
                  <a:lnTo>
                    <a:pt x="244" y="1417"/>
                  </a:lnTo>
                  <a:lnTo>
                    <a:pt x="237" y="1417"/>
                  </a:lnTo>
                  <a:lnTo>
                    <a:pt x="237" y="1417"/>
                  </a:lnTo>
                  <a:lnTo>
                    <a:pt x="216" y="1419"/>
                  </a:lnTo>
                  <a:lnTo>
                    <a:pt x="196" y="1422"/>
                  </a:lnTo>
                  <a:lnTo>
                    <a:pt x="177" y="1425"/>
                  </a:lnTo>
                  <a:lnTo>
                    <a:pt x="156" y="1427"/>
                  </a:lnTo>
                  <a:lnTo>
                    <a:pt x="156" y="1427"/>
                  </a:lnTo>
                  <a:lnTo>
                    <a:pt x="134" y="1427"/>
                  </a:lnTo>
                  <a:lnTo>
                    <a:pt x="110" y="1425"/>
                  </a:lnTo>
                  <a:lnTo>
                    <a:pt x="87" y="1423"/>
                  </a:lnTo>
                  <a:lnTo>
                    <a:pt x="64" y="1422"/>
                  </a:lnTo>
                  <a:lnTo>
                    <a:pt x="64" y="1422"/>
                  </a:lnTo>
                  <a:lnTo>
                    <a:pt x="50" y="1421"/>
                  </a:lnTo>
                  <a:lnTo>
                    <a:pt x="36" y="1419"/>
                  </a:lnTo>
                  <a:lnTo>
                    <a:pt x="24" y="1415"/>
                  </a:lnTo>
                  <a:lnTo>
                    <a:pt x="11" y="1411"/>
                  </a:lnTo>
                  <a:lnTo>
                    <a:pt x="11" y="1411"/>
                  </a:lnTo>
                  <a:lnTo>
                    <a:pt x="9" y="1404"/>
                  </a:lnTo>
                  <a:lnTo>
                    <a:pt x="6" y="1394"/>
                  </a:lnTo>
                  <a:lnTo>
                    <a:pt x="4" y="1386"/>
                  </a:lnTo>
                  <a:lnTo>
                    <a:pt x="2" y="1382"/>
                  </a:lnTo>
                  <a:lnTo>
                    <a:pt x="0" y="1379"/>
                  </a:lnTo>
                  <a:lnTo>
                    <a:pt x="0" y="1379"/>
                  </a:lnTo>
                  <a:lnTo>
                    <a:pt x="21" y="1335"/>
                  </a:lnTo>
                  <a:lnTo>
                    <a:pt x="43" y="1291"/>
                  </a:lnTo>
                  <a:lnTo>
                    <a:pt x="66" y="1250"/>
                  </a:lnTo>
                  <a:lnTo>
                    <a:pt x="89" y="1210"/>
                  </a:lnTo>
                  <a:lnTo>
                    <a:pt x="89" y="1210"/>
                  </a:lnTo>
                  <a:lnTo>
                    <a:pt x="71" y="1211"/>
                  </a:lnTo>
                  <a:lnTo>
                    <a:pt x="52" y="1213"/>
                  </a:lnTo>
                  <a:lnTo>
                    <a:pt x="35" y="1215"/>
                  </a:lnTo>
                  <a:lnTo>
                    <a:pt x="18" y="1215"/>
                  </a:lnTo>
                  <a:lnTo>
                    <a:pt x="18" y="1215"/>
                  </a:lnTo>
                  <a:lnTo>
                    <a:pt x="16" y="1208"/>
                  </a:lnTo>
                  <a:lnTo>
                    <a:pt x="17" y="1199"/>
                  </a:lnTo>
                  <a:lnTo>
                    <a:pt x="19" y="1192"/>
                  </a:lnTo>
                  <a:lnTo>
                    <a:pt x="22" y="1183"/>
                  </a:lnTo>
                  <a:lnTo>
                    <a:pt x="30" y="1168"/>
                  </a:lnTo>
                  <a:lnTo>
                    <a:pt x="37" y="1153"/>
                  </a:lnTo>
                  <a:lnTo>
                    <a:pt x="37" y="1153"/>
                  </a:lnTo>
                  <a:lnTo>
                    <a:pt x="32" y="1151"/>
                  </a:lnTo>
                  <a:lnTo>
                    <a:pt x="27" y="1150"/>
                  </a:lnTo>
                  <a:lnTo>
                    <a:pt x="21" y="1151"/>
                  </a:lnTo>
                  <a:lnTo>
                    <a:pt x="16" y="1151"/>
                  </a:lnTo>
                  <a:lnTo>
                    <a:pt x="12" y="1152"/>
                  </a:lnTo>
                  <a:lnTo>
                    <a:pt x="7" y="1152"/>
                  </a:lnTo>
                  <a:lnTo>
                    <a:pt x="4" y="1151"/>
                  </a:lnTo>
                  <a:lnTo>
                    <a:pt x="0" y="1148"/>
                  </a:lnTo>
                  <a:lnTo>
                    <a:pt x="0" y="1148"/>
                  </a:lnTo>
                  <a:lnTo>
                    <a:pt x="0" y="1140"/>
                  </a:lnTo>
                  <a:lnTo>
                    <a:pt x="2" y="1134"/>
                  </a:lnTo>
                  <a:lnTo>
                    <a:pt x="5" y="1129"/>
                  </a:lnTo>
                  <a:lnTo>
                    <a:pt x="10" y="1123"/>
                  </a:lnTo>
                  <a:lnTo>
                    <a:pt x="19" y="1112"/>
                  </a:lnTo>
                  <a:lnTo>
                    <a:pt x="24" y="1107"/>
                  </a:lnTo>
                  <a:lnTo>
                    <a:pt x="27" y="1101"/>
                  </a:lnTo>
                  <a:lnTo>
                    <a:pt x="27" y="1101"/>
                  </a:lnTo>
                  <a:lnTo>
                    <a:pt x="24" y="1101"/>
                  </a:lnTo>
                  <a:lnTo>
                    <a:pt x="19" y="1101"/>
                  </a:lnTo>
                  <a:lnTo>
                    <a:pt x="14" y="1099"/>
                  </a:lnTo>
                  <a:lnTo>
                    <a:pt x="12" y="1097"/>
                  </a:lnTo>
                  <a:lnTo>
                    <a:pt x="11" y="1095"/>
                  </a:lnTo>
                  <a:lnTo>
                    <a:pt x="11" y="1095"/>
                  </a:lnTo>
                  <a:lnTo>
                    <a:pt x="14" y="1086"/>
                  </a:lnTo>
                  <a:lnTo>
                    <a:pt x="17" y="1078"/>
                  </a:lnTo>
                  <a:lnTo>
                    <a:pt x="27" y="1064"/>
                  </a:lnTo>
                  <a:lnTo>
                    <a:pt x="36" y="1051"/>
                  </a:lnTo>
                  <a:lnTo>
                    <a:pt x="41" y="1044"/>
                  </a:lnTo>
                  <a:lnTo>
                    <a:pt x="45" y="1036"/>
                  </a:lnTo>
                  <a:lnTo>
                    <a:pt x="45" y="1036"/>
                  </a:lnTo>
                  <a:lnTo>
                    <a:pt x="36" y="1036"/>
                  </a:lnTo>
                  <a:lnTo>
                    <a:pt x="29" y="1036"/>
                  </a:lnTo>
                  <a:lnTo>
                    <a:pt x="25" y="1035"/>
                  </a:lnTo>
                  <a:lnTo>
                    <a:pt x="21" y="1034"/>
                  </a:lnTo>
                  <a:lnTo>
                    <a:pt x="18" y="1031"/>
                  </a:lnTo>
                  <a:lnTo>
                    <a:pt x="16" y="1027"/>
                  </a:lnTo>
                  <a:lnTo>
                    <a:pt x="16" y="1027"/>
                  </a:lnTo>
                  <a:lnTo>
                    <a:pt x="19" y="1020"/>
                  </a:lnTo>
                  <a:lnTo>
                    <a:pt x="22" y="1014"/>
                  </a:lnTo>
                  <a:lnTo>
                    <a:pt x="33" y="1004"/>
                  </a:lnTo>
                  <a:lnTo>
                    <a:pt x="37" y="999"/>
                  </a:lnTo>
                  <a:lnTo>
                    <a:pt x="42" y="994"/>
                  </a:lnTo>
                  <a:lnTo>
                    <a:pt x="46" y="987"/>
                  </a:lnTo>
                  <a:lnTo>
                    <a:pt x="48" y="980"/>
                  </a:lnTo>
                  <a:lnTo>
                    <a:pt x="48" y="980"/>
                  </a:lnTo>
                  <a:lnTo>
                    <a:pt x="51" y="980"/>
                  </a:lnTo>
                  <a:lnTo>
                    <a:pt x="54" y="979"/>
                  </a:lnTo>
                  <a:lnTo>
                    <a:pt x="55" y="976"/>
                  </a:lnTo>
                  <a:lnTo>
                    <a:pt x="57" y="975"/>
                  </a:lnTo>
                  <a:lnTo>
                    <a:pt x="57" y="975"/>
                  </a:lnTo>
                  <a:lnTo>
                    <a:pt x="72" y="953"/>
                  </a:lnTo>
                  <a:lnTo>
                    <a:pt x="87" y="932"/>
                  </a:lnTo>
                  <a:lnTo>
                    <a:pt x="119" y="891"/>
                  </a:lnTo>
                  <a:lnTo>
                    <a:pt x="135" y="869"/>
                  </a:lnTo>
                  <a:lnTo>
                    <a:pt x="151" y="849"/>
                  </a:lnTo>
                  <a:lnTo>
                    <a:pt x="166" y="827"/>
                  </a:lnTo>
                  <a:lnTo>
                    <a:pt x="180" y="803"/>
                  </a:lnTo>
                  <a:lnTo>
                    <a:pt x="180" y="803"/>
                  </a:lnTo>
                  <a:lnTo>
                    <a:pt x="182" y="802"/>
                  </a:lnTo>
                  <a:lnTo>
                    <a:pt x="184" y="800"/>
                  </a:lnTo>
                  <a:lnTo>
                    <a:pt x="186" y="799"/>
                  </a:lnTo>
                  <a:lnTo>
                    <a:pt x="191" y="798"/>
                  </a:lnTo>
                  <a:lnTo>
                    <a:pt x="191" y="798"/>
                  </a:lnTo>
                  <a:lnTo>
                    <a:pt x="210" y="766"/>
                  </a:lnTo>
                  <a:lnTo>
                    <a:pt x="215" y="757"/>
                  </a:lnTo>
                  <a:lnTo>
                    <a:pt x="221" y="751"/>
                  </a:lnTo>
                  <a:lnTo>
                    <a:pt x="227" y="743"/>
                  </a:lnTo>
                  <a:lnTo>
                    <a:pt x="234" y="738"/>
                  </a:lnTo>
                  <a:lnTo>
                    <a:pt x="234" y="738"/>
                  </a:lnTo>
                  <a:lnTo>
                    <a:pt x="252" y="708"/>
                  </a:lnTo>
                  <a:lnTo>
                    <a:pt x="269" y="681"/>
                  </a:lnTo>
                  <a:lnTo>
                    <a:pt x="304" y="630"/>
                  </a:lnTo>
                  <a:lnTo>
                    <a:pt x="321" y="603"/>
                  </a:lnTo>
                  <a:lnTo>
                    <a:pt x="337" y="576"/>
                  </a:lnTo>
                  <a:lnTo>
                    <a:pt x="353" y="546"/>
                  </a:lnTo>
                  <a:lnTo>
                    <a:pt x="368" y="514"/>
                  </a:lnTo>
                  <a:lnTo>
                    <a:pt x="368" y="514"/>
                  </a:lnTo>
                  <a:lnTo>
                    <a:pt x="372" y="512"/>
                  </a:lnTo>
                  <a:lnTo>
                    <a:pt x="374" y="511"/>
                  </a:lnTo>
                  <a:lnTo>
                    <a:pt x="380" y="512"/>
                  </a:lnTo>
                  <a:lnTo>
                    <a:pt x="380" y="512"/>
                  </a:lnTo>
                  <a:lnTo>
                    <a:pt x="398" y="484"/>
                  </a:lnTo>
                  <a:lnTo>
                    <a:pt x="417" y="456"/>
                  </a:lnTo>
                  <a:lnTo>
                    <a:pt x="436" y="429"/>
                  </a:lnTo>
                  <a:lnTo>
                    <a:pt x="453" y="402"/>
                  </a:lnTo>
                  <a:lnTo>
                    <a:pt x="453" y="402"/>
                  </a:lnTo>
                  <a:lnTo>
                    <a:pt x="456" y="402"/>
                  </a:lnTo>
                  <a:lnTo>
                    <a:pt x="458" y="403"/>
                  </a:lnTo>
                  <a:lnTo>
                    <a:pt x="460" y="406"/>
                  </a:lnTo>
                  <a:lnTo>
                    <a:pt x="464" y="409"/>
                  </a:lnTo>
                  <a:lnTo>
                    <a:pt x="465" y="410"/>
                  </a:lnTo>
                  <a:lnTo>
                    <a:pt x="468" y="410"/>
                  </a:lnTo>
                  <a:lnTo>
                    <a:pt x="468" y="410"/>
                  </a:lnTo>
                  <a:lnTo>
                    <a:pt x="482" y="408"/>
                  </a:lnTo>
                  <a:lnTo>
                    <a:pt x="497" y="406"/>
                  </a:lnTo>
                  <a:lnTo>
                    <a:pt x="513" y="405"/>
                  </a:lnTo>
                  <a:lnTo>
                    <a:pt x="529" y="405"/>
                  </a:lnTo>
                  <a:lnTo>
                    <a:pt x="562" y="406"/>
                  </a:lnTo>
                  <a:lnTo>
                    <a:pt x="595" y="409"/>
                  </a:lnTo>
                  <a:lnTo>
                    <a:pt x="595" y="409"/>
                  </a:lnTo>
                  <a:lnTo>
                    <a:pt x="647" y="412"/>
                  </a:lnTo>
                  <a:lnTo>
                    <a:pt x="698" y="413"/>
                  </a:lnTo>
                  <a:lnTo>
                    <a:pt x="748" y="415"/>
                  </a:lnTo>
                  <a:lnTo>
                    <a:pt x="797" y="420"/>
                  </a:lnTo>
                  <a:lnTo>
                    <a:pt x="797" y="420"/>
                  </a:lnTo>
                  <a:lnTo>
                    <a:pt x="815" y="424"/>
                  </a:lnTo>
                  <a:lnTo>
                    <a:pt x="834" y="428"/>
                  </a:lnTo>
                  <a:lnTo>
                    <a:pt x="878" y="436"/>
                  </a:lnTo>
                  <a:lnTo>
                    <a:pt x="902" y="440"/>
                  </a:lnTo>
                  <a:lnTo>
                    <a:pt x="924" y="444"/>
                  </a:lnTo>
                  <a:lnTo>
                    <a:pt x="948" y="450"/>
                  </a:lnTo>
                  <a:lnTo>
                    <a:pt x="969" y="456"/>
                  </a:lnTo>
                  <a:lnTo>
                    <a:pt x="969" y="456"/>
                  </a:lnTo>
                  <a:lnTo>
                    <a:pt x="985" y="429"/>
                  </a:lnTo>
                  <a:lnTo>
                    <a:pt x="993" y="414"/>
                  </a:lnTo>
                  <a:lnTo>
                    <a:pt x="999" y="399"/>
                  </a:lnTo>
                  <a:lnTo>
                    <a:pt x="999" y="399"/>
                  </a:lnTo>
                  <a:lnTo>
                    <a:pt x="1002" y="399"/>
                  </a:lnTo>
                  <a:lnTo>
                    <a:pt x="1004" y="399"/>
                  </a:lnTo>
                  <a:lnTo>
                    <a:pt x="1005" y="399"/>
                  </a:lnTo>
                  <a:lnTo>
                    <a:pt x="1008" y="398"/>
                  </a:lnTo>
                  <a:lnTo>
                    <a:pt x="1008" y="398"/>
                  </a:lnTo>
                  <a:lnTo>
                    <a:pt x="1026" y="368"/>
                  </a:lnTo>
                  <a:lnTo>
                    <a:pt x="1043" y="338"/>
                  </a:lnTo>
                  <a:lnTo>
                    <a:pt x="1061" y="308"/>
                  </a:lnTo>
                  <a:lnTo>
                    <a:pt x="1079" y="278"/>
                  </a:lnTo>
                  <a:lnTo>
                    <a:pt x="1079" y="278"/>
                  </a:lnTo>
                  <a:close/>
                  <a:moveTo>
                    <a:pt x="1042" y="789"/>
                  </a:moveTo>
                  <a:lnTo>
                    <a:pt x="1042" y="789"/>
                  </a:lnTo>
                  <a:lnTo>
                    <a:pt x="1046" y="778"/>
                  </a:lnTo>
                  <a:lnTo>
                    <a:pt x="1049" y="769"/>
                  </a:lnTo>
                  <a:lnTo>
                    <a:pt x="1056" y="748"/>
                  </a:lnTo>
                  <a:lnTo>
                    <a:pt x="1056" y="748"/>
                  </a:lnTo>
                  <a:lnTo>
                    <a:pt x="1063" y="726"/>
                  </a:lnTo>
                  <a:lnTo>
                    <a:pt x="1066" y="714"/>
                  </a:lnTo>
                  <a:lnTo>
                    <a:pt x="1067" y="710"/>
                  </a:lnTo>
                  <a:lnTo>
                    <a:pt x="1066" y="709"/>
                  </a:lnTo>
                  <a:lnTo>
                    <a:pt x="1066" y="709"/>
                  </a:lnTo>
                  <a:lnTo>
                    <a:pt x="1069" y="708"/>
                  </a:lnTo>
                  <a:lnTo>
                    <a:pt x="1070" y="706"/>
                  </a:lnTo>
                  <a:lnTo>
                    <a:pt x="1073" y="700"/>
                  </a:lnTo>
                  <a:lnTo>
                    <a:pt x="1075" y="692"/>
                  </a:lnTo>
                  <a:lnTo>
                    <a:pt x="1076" y="684"/>
                  </a:lnTo>
                  <a:lnTo>
                    <a:pt x="1076" y="684"/>
                  </a:lnTo>
                  <a:lnTo>
                    <a:pt x="1114" y="609"/>
                  </a:lnTo>
                  <a:lnTo>
                    <a:pt x="1152" y="535"/>
                  </a:lnTo>
                  <a:lnTo>
                    <a:pt x="1152" y="535"/>
                  </a:lnTo>
                  <a:lnTo>
                    <a:pt x="1156" y="533"/>
                  </a:lnTo>
                  <a:lnTo>
                    <a:pt x="1160" y="532"/>
                  </a:lnTo>
                  <a:lnTo>
                    <a:pt x="1163" y="531"/>
                  </a:lnTo>
                  <a:lnTo>
                    <a:pt x="1166" y="528"/>
                  </a:lnTo>
                  <a:lnTo>
                    <a:pt x="1166" y="528"/>
                  </a:lnTo>
                  <a:lnTo>
                    <a:pt x="1176" y="511"/>
                  </a:lnTo>
                  <a:lnTo>
                    <a:pt x="1185" y="495"/>
                  </a:lnTo>
                  <a:lnTo>
                    <a:pt x="1207" y="464"/>
                  </a:lnTo>
                  <a:lnTo>
                    <a:pt x="1207" y="464"/>
                  </a:lnTo>
                  <a:lnTo>
                    <a:pt x="1220" y="412"/>
                  </a:lnTo>
                  <a:lnTo>
                    <a:pt x="1229" y="359"/>
                  </a:lnTo>
                  <a:lnTo>
                    <a:pt x="1233" y="332"/>
                  </a:lnTo>
                  <a:lnTo>
                    <a:pt x="1238" y="304"/>
                  </a:lnTo>
                  <a:lnTo>
                    <a:pt x="1240" y="277"/>
                  </a:lnTo>
                  <a:lnTo>
                    <a:pt x="1242" y="249"/>
                  </a:lnTo>
                  <a:lnTo>
                    <a:pt x="1243" y="223"/>
                  </a:lnTo>
                  <a:lnTo>
                    <a:pt x="1243" y="195"/>
                  </a:lnTo>
                  <a:lnTo>
                    <a:pt x="1241" y="168"/>
                  </a:lnTo>
                  <a:lnTo>
                    <a:pt x="1239" y="142"/>
                  </a:lnTo>
                  <a:lnTo>
                    <a:pt x="1236" y="116"/>
                  </a:lnTo>
                  <a:lnTo>
                    <a:pt x="1230" y="90"/>
                  </a:lnTo>
                  <a:lnTo>
                    <a:pt x="1224" y="65"/>
                  </a:lnTo>
                  <a:lnTo>
                    <a:pt x="1216" y="41"/>
                  </a:lnTo>
                  <a:lnTo>
                    <a:pt x="1216" y="41"/>
                  </a:lnTo>
                  <a:lnTo>
                    <a:pt x="1210" y="54"/>
                  </a:lnTo>
                  <a:lnTo>
                    <a:pt x="1205" y="66"/>
                  </a:lnTo>
                  <a:lnTo>
                    <a:pt x="1196" y="92"/>
                  </a:lnTo>
                  <a:lnTo>
                    <a:pt x="1188" y="119"/>
                  </a:lnTo>
                  <a:lnTo>
                    <a:pt x="1181" y="143"/>
                  </a:lnTo>
                  <a:lnTo>
                    <a:pt x="1181" y="143"/>
                  </a:lnTo>
                  <a:lnTo>
                    <a:pt x="1176" y="154"/>
                  </a:lnTo>
                  <a:lnTo>
                    <a:pt x="1169" y="164"/>
                  </a:lnTo>
                  <a:lnTo>
                    <a:pt x="1157" y="183"/>
                  </a:lnTo>
                  <a:lnTo>
                    <a:pt x="1157" y="183"/>
                  </a:lnTo>
                  <a:lnTo>
                    <a:pt x="1155" y="187"/>
                  </a:lnTo>
                  <a:lnTo>
                    <a:pt x="1154" y="192"/>
                  </a:lnTo>
                  <a:lnTo>
                    <a:pt x="1153" y="196"/>
                  </a:lnTo>
                  <a:lnTo>
                    <a:pt x="1152" y="199"/>
                  </a:lnTo>
                  <a:lnTo>
                    <a:pt x="1152" y="199"/>
                  </a:lnTo>
                  <a:lnTo>
                    <a:pt x="1147" y="206"/>
                  </a:lnTo>
                  <a:lnTo>
                    <a:pt x="1141" y="212"/>
                  </a:lnTo>
                  <a:lnTo>
                    <a:pt x="1136" y="217"/>
                  </a:lnTo>
                  <a:lnTo>
                    <a:pt x="1131" y="224"/>
                  </a:lnTo>
                  <a:lnTo>
                    <a:pt x="1131" y="224"/>
                  </a:lnTo>
                  <a:lnTo>
                    <a:pt x="1101" y="270"/>
                  </a:lnTo>
                  <a:lnTo>
                    <a:pt x="1101" y="270"/>
                  </a:lnTo>
                  <a:lnTo>
                    <a:pt x="1091" y="285"/>
                  </a:lnTo>
                  <a:lnTo>
                    <a:pt x="1082" y="301"/>
                  </a:lnTo>
                  <a:lnTo>
                    <a:pt x="1074" y="316"/>
                  </a:lnTo>
                  <a:lnTo>
                    <a:pt x="1066" y="332"/>
                  </a:lnTo>
                  <a:lnTo>
                    <a:pt x="1066" y="332"/>
                  </a:lnTo>
                  <a:lnTo>
                    <a:pt x="1053" y="349"/>
                  </a:lnTo>
                  <a:lnTo>
                    <a:pt x="1041" y="366"/>
                  </a:lnTo>
                  <a:lnTo>
                    <a:pt x="1029" y="384"/>
                  </a:lnTo>
                  <a:lnTo>
                    <a:pt x="1017" y="404"/>
                  </a:lnTo>
                  <a:lnTo>
                    <a:pt x="996" y="442"/>
                  </a:lnTo>
                  <a:lnTo>
                    <a:pt x="984" y="461"/>
                  </a:lnTo>
                  <a:lnTo>
                    <a:pt x="972" y="480"/>
                  </a:lnTo>
                  <a:lnTo>
                    <a:pt x="972" y="480"/>
                  </a:lnTo>
                  <a:lnTo>
                    <a:pt x="973" y="482"/>
                  </a:lnTo>
                  <a:lnTo>
                    <a:pt x="973" y="484"/>
                  </a:lnTo>
                  <a:lnTo>
                    <a:pt x="972" y="487"/>
                  </a:lnTo>
                  <a:lnTo>
                    <a:pt x="971" y="490"/>
                  </a:lnTo>
                  <a:lnTo>
                    <a:pt x="970" y="493"/>
                  </a:lnTo>
                  <a:lnTo>
                    <a:pt x="971" y="496"/>
                  </a:lnTo>
                  <a:lnTo>
                    <a:pt x="971" y="496"/>
                  </a:lnTo>
                  <a:lnTo>
                    <a:pt x="947" y="533"/>
                  </a:lnTo>
                  <a:lnTo>
                    <a:pt x="922" y="572"/>
                  </a:lnTo>
                  <a:lnTo>
                    <a:pt x="910" y="591"/>
                  </a:lnTo>
                  <a:lnTo>
                    <a:pt x="899" y="610"/>
                  </a:lnTo>
                  <a:lnTo>
                    <a:pt x="889" y="631"/>
                  </a:lnTo>
                  <a:lnTo>
                    <a:pt x="880" y="650"/>
                  </a:lnTo>
                  <a:lnTo>
                    <a:pt x="880" y="650"/>
                  </a:lnTo>
                  <a:lnTo>
                    <a:pt x="884" y="669"/>
                  </a:lnTo>
                  <a:lnTo>
                    <a:pt x="890" y="686"/>
                  </a:lnTo>
                  <a:lnTo>
                    <a:pt x="896" y="703"/>
                  </a:lnTo>
                  <a:lnTo>
                    <a:pt x="902" y="720"/>
                  </a:lnTo>
                  <a:lnTo>
                    <a:pt x="902" y="720"/>
                  </a:lnTo>
                  <a:lnTo>
                    <a:pt x="909" y="752"/>
                  </a:lnTo>
                  <a:lnTo>
                    <a:pt x="913" y="783"/>
                  </a:lnTo>
                  <a:lnTo>
                    <a:pt x="917" y="814"/>
                  </a:lnTo>
                  <a:lnTo>
                    <a:pt x="919" y="845"/>
                  </a:lnTo>
                  <a:lnTo>
                    <a:pt x="919" y="877"/>
                  </a:lnTo>
                  <a:lnTo>
                    <a:pt x="918" y="908"/>
                  </a:lnTo>
                  <a:lnTo>
                    <a:pt x="914" y="971"/>
                  </a:lnTo>
                  <a:lnTo>
                    <a:pt x="910" y="1036"/>
                  </a:lnTo>
                  <a:lnTo>
                    <a:pt x="908" y="1069"/>
                  </a:lnTo>
                  <a:lnTo>
                    <a:pt x="907" y="1103"/>
                  </a:lnTo>
                  <a:lnTo>
                    <a:pt x="907" y="1136"/>
                  </a:lnTo>
                  <a:lnTo>
                    <a:pt x="908" y="1171"/>
                  </a:lnTo>
                  <a:lnTo>
                    <a:pt x="910" y="1207"/>
                  </a:lnTo>
                  <a:lnTo>
                    <a:pt x="913" y="1242"/>
                  </a:lnTo>
                  <a:lnTo>
                    <a:pt x="913" y="1242"/>
                  </a:lnTo>
                  <a:lnTo>
                    <a:pt x="936" y="1140"/>
                  </a:lnTo>
                  <a:lnTo>
                    <a:pt x="947" y="1091"/>
                  </a:lnTo>
                  <a:lnTo>
                    <a:pt x="958" y="1043"/>
                  </a:lnTo>
                  <a:lnTo>
                    <a:pt x="971" y="996"/>
                  </a:lnTo>
                  <a:lnTo>
                    <a:pt x="985" y="950"/>
                  </a:lnTo>
                  <a:lnTo>
                    <a:pt x="999" y="903"/>
                  </a:lnTo>
                  <a:lnTo>
                    <a:pt x="1015" y="857"/>
                  </a:lnTo>
                  <a:lnTo>
                    <a:pt x="1015" y="857"/>
                  </a:lnTo>
                  <a:lnTo>
                    <a:pt x="1017" y="854"/>
                  </a:lnTo>
                  <a:lnTo>
                    <a:pt x="1016" y="852"/>
                  </a:lnTo>
                  <a:lnTo>
                    <a:pt x="1014" y="850"/>
                  </a:lnTo>
                  <a:lnTo>
                    <a:pt x="1014" y="849"/>
                  </a:lnTo>
                  <a:lnTo>
                    <a:pt x="1013" y="848"/>
                  </a:lnTo>
                  <a:lnTo>
                    <a:pt x="1013" y="848"/>
                  </a:lnTo>
                  <a:lnTo>
                    <a:pt x="1018" y="849"/>
                  </a:lnTo>
                  <a:lnTo>
                    <a:pt x="1020" y="848"/>
                  </a:lnTo>
                  <a:lnTo>
                    <a:pt x="1020" y="844"/>
                  </a:lnTo>
                  <a:lnTo>
                    <a:pt x="1020" y="844"/>
                  </a:lnTo>
                  <a:lnTo>
                    <a:pt x="1030" y="821"/>
                  </a:lnTo>
                  <a:lnTo>
                    <a:pt x="1034" y="809"/>
                  </a:lnTo>
                  <a:lnTo>
                    <a:pt x="1039" y="798"/>
                  </a:lnTo>
                  <a:lnTo>
                    <a:pt x="1039" y="798"/>
                  </a:lnTo>
                  <a:lnTo>
                    <a:pt x="1038" y="797"/>
                  </a:lnTo>
                  <a:lnTo>
                    <a:pt x="1038" y="796"/>
                  </a:lnTo>
                  <a:lnTo>
                    <a:pt x="1036" y="798"/>
                  </a:lnTo>
                  <a:lnTo>
                    <a:pt x="1035" y="800"/>
                  </a:lnTo>
                  <a:lnTo>
                    <a:pt x="1035" y="800"/>
                  </a:lnTo>
                  <a:lnTo>
                    <a:pt x="1034" y="798"/>
                  </a:lnTo>
                  <a:lnTo>
                    <a:pt x="1034" y="798"/>
                  </a:lnTo>
                  <a:lnTo>
                    <a:pt x="1034" y="796"/>
                  </a:lnTo>
                  <a:lnTo>
                    <a:pt x="1035" y="794"/>
                  </a:lnTo>
                  <a:lnTo>
                    <a:pt x="1039" y="793"/>
                  </a:lnTo>
                  <a:lnTo>
                    <a:pt x="1042" y="792"/>
                  </a:lnTo>
                  <a:lnTo>
                    <a:pt x="1042" y="791"/>
                  </a:lnTo>
                  <a:lnTo>
                    <a:pt x="1042" y="789"/>
                  </a:lnTo>
                  <a:lnTo>
                    <a:pt x="1042" y="789"/>
                  </a:lnTo>
                  <a:close/>
                  <a:moveTo>
                    <a:pt x="1666" y="178"/>
                  </a:moveTo>
                  <a:lnTo>
                    <a:pt x="1666" y="178"/>
                  </a:lnTo>
                  <a:lnTo>
                    <a:pt x="1650" y="190"/>
                  </a:lnTo>
                  <a:lnTo>
                    <a:pt x="1634" y="201"/>
                  </a:lnTo>
                  <a:lnTo>
                    <a:pt x="1617" y="212"/>
                  </a:lnTo>
                  <a:lnTo>
                    <a:pt x="1599" y="222"/>
                  </a:lnTo>
                  <a:lnTo>
                    <a:pt x="1599" y="222"/>
                  </a:lnTo>
                  <a:lnTo>
                    <a:pt x="1572" y="231"/>
                  </a:lnTo>
                  <a:lnTo>
                    <a:pt x="1545" y="242"/>
                  </a:lnTo>
                  <a:lnTo>
                    <a:pt x="1520" y="254"/>
                  </a:lnTo>
                  <a:lnTo>
                    <a:pt x="1496" y="264"/>
                  </a:lnTo>
                  <a:lnTo>
                    <a:pt x="1471" y="277"/>
                  </a:lnTo>
                  <a:lnTo>
                    <a:pt x="1449" y="290"/>
                  </a:lnTo>
                  <a:lnTo>
                    <a:pt x="1426" y="303"/>
                  </a:lnTo>
                  <a:lnTo>
                    <a:pt x="1405" y="316"/>
                  </a:lnTo>
                  <a:lnTo>
                    <a:pt x="1405" y="316"/>
                  </a:lnTo>
                  <a:lnTo>
                    <a:pt x="1374" y="337"/>
                  </a:lnTo>
                  <a:lnTo>
                    <a:pt x="1344" y="360"/>
                  </a:lnTo>
                  <a:lnTo>
                    <a:pt x="1287" y="407"/>
                  </a:lnTo>
                  <a:lnTo>
                    <a:pt x="1287" y="407"/>
                  </a:lnTo>
                  <a:lnTo>
                    <a:pt x="1259" y="431"/>
                  </a:lnTo>
                  <a:lnTo>
                    <a:pt x="1245" y="443"/>
                  </a:lnTo>
                  <a:lnTo>
                    <a:pt x="1232" y="457"/>
                  </a:lnTo>
                  <a:lnTo>
                    <a:pt x="1221" y="470"/>
                  </a:lnTo>
                  <a:lnTo>
                    <a:pt x="1209" y="485"/>
                  </a:lnTo>
                  <a:lnTo>
                    <a:pt x="1198" y="500"/>
                  </a:lnTo>
                  <a:lnTo>
                    <a:pt x="1187" y="515"/>
                  </a:lnTo>
                  <a:lnTo>
                    <a:pt x="1187" y="515"/>
                  </a:lnTo>
                  <a:lnTo>
                    <a:pt x="1167" y="547"/>
                  </a:lnTo>
                  <a:lnTo>
                    <a:pt x="1147" y="577"/>
                  </a:lnTo>
                  <a:lnTo>
                    <a:pt x="1147" y="577"/>
                  </a:lnTo>
                  <a:lnTo>
                    <a:pt x="1139" y="589"/>
                  </a:lnTo>
                  <a:lnTo>
                    <a:pt x="1133" y="602"/>
                  </a:lnTo>
                  <a:lnTo>
                    <a:pt x="1120" y="629"/>
                  </a:lnTo>
                  <a:lnTo>
                    <a:pt x="1099" y="681"/>
                  </a:lnTo>
                  <a:lnTo>
                    <a:pt x="1099" y="681"/>
                  </a:lnTo>
                  <a:lnTo>
                    <a:pt x="1087" y="710"/>
                  </a:lnTo>
                  <a:lnTo>
                    <a:pt x="1075" y="740"/>
                  </a:lnTo>
                  <a:lnTo>
                    <a:pt x="1055" y="799"/>
                  </a:lnTo>
                  <a:lnTo>
                    <a:pt x="1033" y="858"/>
                  </a:lnTo>
                  <a:lnTo>
                    <a:pt x="1012" y="918"/>
                  </a:lnTo>
                  <a:lnTo>
                    <a:pt x="1012" y="918"/>
                  </a:lnTo>
                  <a:lnTo>
                    <a:pt x="999" y="952"/>
                  </a:lnTo>
                  <a:lnTo>
                    <a:pt x="988" y="986"/>
                  </a:lnTo>
                  <a:lnTo>
                    <a:pt x="978" y="1021"/>
                  </a:lnTo>
                  <a:lnTo>
                    <a:pt x="968" y="1058"/>
                  </a:lnTo>
                  <a:lnTo>
                    <a:pt x="950" y="1130"/>
                  </a:lnTo>
                  <a:lnTo>
                    <a:pt x="932" y="1203"/>
                  </a:lnTo>
                  <a:lnTo>
                    <a:pt x="932" y="1203"/>
                  </a:lnTo>
                  <a:lnTo>
                    <a:pt x="933" y="1209"/>
                  </a:lnTo>
                  <a:lnTo>
                    <a:pt x="933" y="1215"/>
                  </a:lnTo>
                  <a:lnTo>
                    <a:pt x="930" y="1227"/>
                  </a:lnTo>
                  <a:lnTo>
                    <a:pt x="929" y="1233"/>
                  </a:lnTo>
                  <a:lnTo>
                    <a:pt x="928" y="1239"/>
                  </a:lnTo>
                  <a:lnTo>
                    <a:pt x="928" y="1244"/>
                  </a:lnTo>
                  <a:lnTo>
                    <a:pt x="929" y="1250"/>
                  </a:lnTo>
                  <a:lnTo>
                    <a:pt x="929" y="1250"/>
                  </a:lnTo>
                  <a:lnTo>
                    <a:pt x="935" y="1236"/>
                  </a:lnTo>
                  <a:lnTo>
                    <a:pt x="939" y="1222"/>
                  </a:lnTo>
                  <a:lnTo>
                    <a:pt x="942" y="1215"/>
                  </a:lnTo>
                  <a:lnTo>
                    <a:pt x="947" y="1210"/>
                  </a:lnTo>
                  <a:lnTo>
                    <a:pt x="951" y="1206"/>
                  </a:lnTo>
                  <a:lnTo>
                    <a:pt x="956" y="1201"/>
                  </a:lnTo>
                  <a:lnTo>
                    <a:pt x="956" y="1201"/>
                  </a:lnTo>
                  <a:lnTo>
                    <a:pt x="974" y="1172"/>
                  </a:lnTo>
                  <a:lnTo>
                    <a:pt x="993" y="1142"/>
                  </a:lnTo>
                  <a:lnTo>
                    <a:pt x="1013" y="1115"/>
                  </a:lnTo>
                  <a:lnTo>
                    <a:pt x="1023" y="1102"/>
                  </a:lnTo>
                  <a:lnTo>
                    <a:pt x="1033" y="1090"/>
                  </a:lnTo>
                  <a:lnTo>
                    <a:pt x="1033" y="1090"/>
                  </a:lnTo>
                  <a:lnTo>
                    <a:pt x="1045" y="1077"/>
                  </a:lnTo>
                  <a:lnTo>
                    <a:pt x="1057" y="1065"/>
                  </a:lnTo>
                  <a:lnTo>
                    <a:pt x="1071" y="1053"/>
                  </a:lnTo>
                  <a:lnTo>
                    <a:pt x="1082" y="1040"/>
                  </a:lnTo>
                  <a:lnTo>
                    <a:pt x="1082" y="1040"/>
                  </a:lnTo>
                  <a:lnTo>
                    <a:pt x="1105" y="1013"/>
                  </a:lnTo>
                  <a:lnTo>
                    <a:pt x="1117" y="1000"/>
                  </a:lnTo>
                  <a:lnTo>
                    <a:pt x="1129" y="988"/>
                  </a:lnTo>
                  <a:lnTo>
                    <a:pt x="1129" y="988"/>
                  </a:lnTo>
                  <a:lnTo>
                    <a:pt x="1168" y="956"/>
                  </a:lnTo>
                  <a:lnTo>
                    <a:pt x="1210" y="924"/>
                  </a:lnTo>
                  <a:lnTo>
                    <a:pt x="1230" y="909"/>
                  </a:lnTo>
                  <a:lnTo>
                    <a:pt x="1253" y="895"/>
                  </a:lnTo>
                  <a:lnTo>
                    <a:pt x="1275" y="881"/>
                  </a:lnTo>
                  <a:lnTo>
                    <a:pt x="1298" y="868"/>
                  </a:lnTo>
                  <a:lnTo>
                    <a:pt x="1321" y="857"/>
                  </a:lnTo>
                  <a:lnTo>
                    <a:pt x="1347" y="846"/>
                  </a:lnTo>
                  <a:lnTo>
                    <a:pt x="1372" y="837"/>
                  </a:lnTo>
                  <a:lnTo>
                    <a:pt x="1398" y="829"/>
                  </a:lnTo>
                  <a:lnTo>
                    <a:pt x="1426" y="822"/>
                  </a:lnTo>
                  <a:lnTo>
                    <a:pt x="1454" y="818"/>
                  </a:lnTo>
                  <a:lnTo>
                    <a:pt x="1484" y="815"/>
                  </a:lnTo>
                  <a:lnTo>
                    <a:pt x="1515" y="814"/>
                  </a:lnTo>
                  <a:lnTo>
                    <a:pt x="1515" y="814"/>
                  </a:lnTo>
                  <a:lnTo>
                    <a:pt x="1518" y="783"/>
                  </a:lnTo>
                  <a:lnTo>
                    <a:pt x="1524" y="753"/>
                  </a:lnTo>
                  <a:lnTo>
                    <a:pt x="1529" y="723"/>
                  </a:lnTo>
                  <a:lnTo>
                    <a:pt x="1535" y="693"/>
                  </a:lnTo>
                  <a:lnTo>
                    <a:pt x="1542" y="664"/>
                  </a:lnTo>
                  <a:lnTo>
                    <a:pt x="1550" y="634"/>
                  </a:lnTo>
                  <a:lnTo>
                    <a:pt x="1568" y="572"/>
                  </a:lnTo>
                  <a:lnTo>
                    <a:pt x="1568" y="572"/>
                  </a:lnTo>
                  <a:lnTo>
                    <a:pt x="1579" y="536"/>
                  </a:lnTo>
                  <a:lnTo>
                    <a:pt x="1592" y="501"/>
                  </a:lnTo>
                  <a:lnTo>
                    <a:pt x="1618" y="431"/>
                  </a:lnTo>
                  <a:lnTo>
                    <a:pt x="1618" y="431"/>
                  </a:lnTo>
                  <a:lnTo>
                    <a:pt x="1625" y="413"/>
                  </a:lnTo>
                  <a:lnTo>
                    <a:pt x="1633" y="394"/>
                  </a:lnTo>
                  <a:lnTo>
                    <a:pt x="1650" y="358"/>
                  </a:lnTo>
                  <a:lnTo>
                    <a:pt x="1668" y="320"/>
                  </a:lnTo>
                  <a:lnTo>
                    <a:pt x="1684" y="283"/>
                  </a:lnTo>
                  <a:lnTo>
                    <a:pt x="1691" y="263"/>
                  </a:lnTo>
                  <a:lnTo>
                    <a:pt x="1697" y="244"/>
                  </a:lnTo>
                  <a:lnTo>
                    <a:pt x="1701" y="225"/>
                  </a:lnTo>
                  <a:lnTo>
                    <a:pt x="1705" y="206"/>
                  </a:lnTo>
                  <a:lnTo>
                    <a:pt x="1707" y="186"/>
                  </a:lnTo>
                  <a:lnTo>
                    <a:pt x="1707" y="166"/>
                  </a:lnTo>
                  <a:lnTo>
                    <a:pt x="1705" y="147"/>
                  </a:lnTo>
                  <a:lnTo>
                    <a:pt x="1699" y="126"/>
                  </a:lnTo>
                  <a:lnTo>
                    <a:pt x="1699" y="126"/>
                  </a:lnTo>
                  <a:lnTo>
                    <a:pt x="1699" y="124"/>
                  </a:lnTo>
                  <a:lnTo>
                    <a:pt x="1698" y="124"/>
                  </a:lnTo>
                  <a:lnTo>
                    <a:pt x="1698" y="124"/>
                  </a:lnTo>
                  <a:lnTo>
                    <a:pt x="1695" y="132"/>
                  </a:lnTo>
                  <a:lnTo>
                    <a:pt x="1691" y="139"/>
                  </a:lnTo>
                  <a:lnTo>
                    <a:pt x="1682" y="151"/>
                  </a:lnTo>
                  <a:lnTo>
                    <a:pt x="1674" y="164"/>
                  </a:lnTo>
                  <a:lnTo>
                    <a:pt x="1669" y="170"/>
                  </a:lnTo>
                  <a:lnTo>
                    <a:pt x="1666" y="178"/>
                  </a:lnTo>
                  <a:lnTo>
                    <a:pt x="1666" y="178"/>
                  </a:lnTo>
                  <a:close/>
                  <a:moveTo>
                    <a:pt x="1717" y="151"/>
                  </a:moveTo>
                  <a:lnTo>
                    <a:pt x="1717" y="151"/>
                  </a:lnTo>
                  <a:lnTo>
                    <a:pt x="1720" y="170"/>
                  </a:lnTo>
                  <a:lnTo>
                    <a:pt x="1720" y="188"/>
                  </a:lnTo>
                  <a:lnTo>
                    <a:pt x="1718" y="206"/>
                  </a:lnTo>
                  <a:lnTo>
                    <a:pt x="1716" y="223"/>
                  </a:lnTo>
                  <a:lnTo>
                    <a:pt x="1713" y="240"/>
                  </a:lnTo>
                  <a:lnTo>
                    <a:pt x="1709" y="256"/>
                  </a:lnTo>
                  <a:lnTo>
                    <a:pt x="1703" y="272"/>
                  </a:lnTo>
                  <a:lnTo>
                    <a:pt x="1698" y="287"/>
                  </a:lnTo>
                  <a:lnTo>
                    <a:pt x="1685" y="318"/>
                  </a:lnTo>
                  <a:lnTo>
                    <a:pt x="1670" y="347"/>
                  </a:lnTo>
                  <a:lnTo>
                    <a:pt x="1655" y="377"/>
                  </a:lnTo>
                  <a:lnTo>
                    <a:pt x="1641" y="407"/>
                  </a:lnTo>
                  <a:lnTo>
                    <a:pt x="1641" y="407"/>
                  </a:lnTo>
                  <a:lnTo>
                    <a:pt x="1632" y="430"/>
                  </a:lnTo>
                  <a:lnTo>
                    <a:pt x="1623" y="454"/>
                  </a:lnTo>
                  <a:lnTo>
                    <a:pt x="1607" y="503"/>
                  </a:lnTo>
                  <a:lnTo>
                    <a:pt x="1607" y="503"/>
                  </a:lnTo>
                  <a:lnTo>
                    <a:pt x="1581" y="580"/>
                  </a:lnTo>
                  <a:lnTo>
                    <a:pt x="1570" y="620"/>
                  </a:lnTo>
                  <a:lnTo>
                    <a:pt x="1558" y="660"/>
                  </a:lnTo>
                  <a:lnTo>
                    <a:pt x="1547" y="700"/>
                  </a:lnTo>
                  <a:lnTo>
                    <a:pt x="1539" y="742"/>
                  </a:lnTo>
                  <a:lnTo>
                    <a:pt x="1531" y="785"/>
                  </a:lnTo>
                  <a:lnTo>
                    <a:pt x="1526" y="829"/>
                  </a:lnTo>
                  <a:lnTo>
                    <a:pt x="1526" y="829"/>
                  </a:lnTo>
                  <a:lnTo>
                    <a:pt x="1498" y="830"/>
                  </a:lnTo>
                  <a:lnTo>
                    <a:pt x="1470" y="831"/>
                  </a:lnTo>
                  <a:lnTo>
                    <a:pt x="1417" y="833"/>
                  </a:lnTo>
                  <a:lnTo>
                    <a:pt x="1417" y="833"/>
                  </a:lnTo>
                  <a:lnTo>
                    <a:pt x="1391" y="842"/>
                  </a:lnTo>
                  <a:lnTo>
                    <a:pt x="1365" y="851"/>
                  </a:lnTo>
                  <a:lnTo>
                    <a:pt x="1339" y="862"/>
                  </a:lnTo>
                  <a:lnTo>
                    <a:pt x="1315" y="874"/>
                  </a:lnTo>
                  <a:lnTo>
                    <a:pt x="1291" y="887"/>
                  </a:lnTo>
                  <a:lnTo>
                    <a:pt x="1268" y="899"/>
                  </a:lnTo>
                  <a:lnTo>
                    <a:pt x="1245" y="913"/>
                  </a:lnTo>
                  <a:lnTo>
                    <a:pt x="1223" y="927"/>
                  </a:lnTo>
                  <a:lnTo>
                    <a:pt x="1223" y="927"/>
                  </a:lnTo>
                  <a:lnTo>
                    <a:pt x="1207" y="940"/>
                  </a:lnTo>
                  <a:lnTo>
                    <a:pt x="1192" y="954"/>
                  </a:lnTo>
                  <a:lnTo>
                    <a:pt x="1165" y="980"/>
                  </a:lnTo>
                  <a:lnTo>
                    <a:pt x="1165" y="980"/>
                  </a:lnTo>
                  <a:lnTo>
                    <a:pt x="1154" y="987"/>
                  </a:lnTo>
                  <a:lnTo>
                    <a:pt x="1145" y="995"/>
                  </a:lnTo>
                  <a:lnTo>
                    <a:pt x="1135" y="1001"/>
                  </a:lnTo>
                  <a:lnTo>
                    <a:pt x="1125" y="1010"/>
                  </a:lnTo>
                  <a:lnTo>
                    <a:pt x="1125" y="1010"/>
                  </a:lnTo>
                  <a:lnTo>
                    <a:pt x="1117" y="1018"/>
                  </a:lnTo>
                  <a:lnTo>
                    <a:pt x="1108" y="1028"/>
                  </a:lnTo>
                  <a:lnTo>
                    <a:pt x="1091" y="1047"/>
                  </a:lnTo>
                  <a:lnTo>
                    <a:pt x="1091" y="1047"/>
                  </a:lnTo>
                  <a:lnTo>
                    <a:pt x="1056" y="1082"/>
                  </a:lnTo>
                  <a:lnTo>
                    <a:pt x="1039" y="1101"/>
                  </a:lnTo>
                  <a:lnTo>
                    <a:pt x="1023" y="1120"/>
                  </a:lnTo>
                  <a:lnTo>
                    <a:pt x="1023" y="1120"/>
                  </a:lnTo>
                  <a:lnTo>
                    <a:pt x="1008" y="1140"/>
                  </a:lnTo>
                  <a:lnTo>
                    <a:pt x="993" y="1161"/>
                  </a:lnTo>
                  <a:lnTo>
                    <a:pt x="979" y="1182"/>
                  </a:lnTo>
                  <a:lnTo>
                    <a:pt x="965" y="1205"/>
                  </a:lnTo>
                  <a:lnTo>
                    <a:pt x="952" y="1226"/>
                  </a:lnTo>
                  <a:lnTo>
                    <a:pt x="940" y="1250"/>
                  </a:lnTo>
                  <a:lnTo>
                    <a:pt x="928" y="1272"/>
                  </a:lnTo>
                  <a:lnTo>
                    <a:pt x="918" y="1296"/>
                  </a:lnTo>
                  <a:lnTo>
                    <a:pt x="918" y="1296"/>
                  </a:lnTo>
                  <a:lnTo>
                    <a:pt x="923" y="1290"/>
                  </a:lnTo>
                  <a:lnTo>
                    <a:pt x="928" y="1284"/>
                  </a:lnTo>
                  <a:lnTo>
                    <a:pt x="933" y="1275"/>
                  </a:lnTo>
                  <a:lnTo>
                    <a:pt x="937" y="1268"/>
                  </a:lnTo>
                  <a:lnTo>
                    <a:pt x="944" y="1251"/>
                  </a:lnTo>
                  <a:lnTo>
                    <a:pt x="953" y="1233"/>
                  </a:lnTo>
                  <a:lnTo>
                    <a:pt x="953" y="1233"/>
                  </a:lnTo>
                  <a:lnTo>
                    <a:pt x="959" y="1225"/>
                  </a:lnTo>
                  <a:lnTo>
                    <a:pt x="967" y="1216"/>
                  </a:lnTo>
                  <a:lnTo>
                    <a:pt x="975" y="1208"/>
                  </a:lnTo>
                  <a:lnTo>
                    <a:pt x="983" y="1200"/>
                  </a:lnTo>
                  <a:lnTo>
                    <a:pt x="983" y="1200"/>
                  </a:lnTo>
                  <a:lnTo>
                    <a:pt x="998" y="1179"/>
                  </a:lnTo>
                  <a:lnTo>
                    <a:pt x="1013" y="1157"/>
                  </a:lnTo>
                  <a:lnTo>
                    <a:pt x="1013" y="1157"/>
                  </a:lnTo>
                  <a:lnTo>
                    <a:pt x="1020" y="1147"/>
                  </a:lnTo>
                  <a:lnTo>
                    <a:pt x="1028" y="1136"/>
                  </a:lnTo>
                  <a:lnTo>
                    <a:pt x="1032" y="1131"/>
                  </a:lnTo>
                  <a:lnTo>
                    <a:pt x="1036" y="1126"/>
                  </a:lnTo>
                  <a:lnTo>
                    <a:pt x="1042" y="1123"/>
                  </a:lnTo>
                  <a:lnTo>
                    <a:pt x="1047" y="1121"/>
                  </a:lnTo>
                  <a:lnTo>
                    <a:pt x="1047" y="1121"/>
                  </a:lnTo>
                  <a:lnTo>
                    <a:pt x="1038" y="1138"/>
                  </a:lnTo>
                  <a:lnTo>
                    <a:pt x="1027" y="1153"/>
                  </a:lnTo>
                  <a:lnTo>
                    <a:pt x="1003" y="1184"/>
                  </a:lnTo>
                  <a:lnTo>
                    <a:pt x="980" y="1214"/>
                  </a:lnTo>
                  <a:lnTo>
                    <a:pt x="969" y="1230"/>
                  </a:lnTo>
                  <a:lnTo>
                    <a:pt x="960" y="1246"/>
                  </a:lnTo>
                  <a:lnTo>
                    <a:pt x="960" y="1246"/>
                  </a:lnTo>
                  <a:lnTo>
                    <a:pt x="954" y="1257"/>
                  </a:lnTo>
                  <a:lnTo>
                    <a:pt x="949" y="1270"/>
                  </a:lnTo>
                  <a:lnTo>
                    <a:pt x="943" y="1282"/>
                  </a:lnTo>
                  <a:lnTo>
                    <a:pt x="940" y="1294"/>
                  </a:lnTo>
                  <a:lnTo>
                    <a:pt x="940" y="1294"/>
                  </a:lnTo>
                  <a:lnTo>
                    <a:pt x="945" y="1293"/>
                  </a:lnTo>
                  <a:lnTo>
                    <a:pt x="951" y="1292"/>
                  </a:lnTo>
                  <a:lnTo>
                    <a:pt x="956" y="1291"/>
                  </a:lnTo>
                  <a:lnTo>
                    <a:pt x="961" y="1290"/>
                  </a:lnTo>
                  <a:lnTo>
                    <a:pt x="961" y="1290"/>
                  </a:lnTo>
                  <a:lnTo>
                    <a:pt x="1012" y="1221"/>
                  </a:lnTo>
                  <a:lnTo>
                    <a:pt x="1038" y="1186"/>
                  </a:lnTo>
                  <a:lnTo>
                    <a:pt x="1064" y="1152"/>
                  </a:lnTo>
                  <a:lnTo>
                    <a:pt x="1091" y="1118"/>
                  </a:lnTo>
                  <a:lnTo>
                    <a:pt x="1119" y="1086"/>
                  </a:lnTo>
                  <a:lnTo>
                    <a:pt x="1147" y="1055"/>
                  </a:lnTo>
                  <a:lnTo>
                    <a:pt x="1177" y="1024"/>
                  </a:lnTo>
                  <a:lnTo>
                    <a:pt x="1177" y="1024"/>
                  </a:lnTo>
                  <a:lnTo>
                    <a:pt x="1181" y="1024"/>
                  </a:lnTo>
                  <a:lnTo>
                    <a:pt x="1184" y="1023"/>
                  </a:lnTo>
                  <a:lnTo>
                    <a:pt x="1190" y="1020"/>
                  </a:lnTo>
                  <a:lnTo>
                    <a:pt x="1190" y="1020"/>
                  </a:lnTo>
                  <a:lnTo>
                    <a:pt x="1220" y="995"/>
                  </a:lnTo>
                  <a:lnTo>
                    <a:pt x="1251" y="969"/>
                  </a:lnTo>
                  <a:lnTo>
                    <a:pt x="1284" y="943"/>
                  </a:lnTo>
                  <a:lnTo>
                    <a:pt x="1317" y="919"/>
                  </a:lnTo>
                  <a:lnTo>
                    <a:pt x="1317" y="919"/>
                  </a:lnTo>
                  <a:lnTo>
                    <a:pt x="1338" y="905"/>
                  </a:lnTo>
                  <a:lnTo>
                    <a:pt x="1360" y="892"/>
                  </a:lnTo>
                  <a:lnTo>
                    <a:pt x="1381" y="880"/>
                  </a:lnTo>
                  <a:lnTo>
                    <a:pt x="1404" y="869"/>
                  </a:lnTo>
                  <a:lnTo>
                    <a:pt x="1428" y="861"/>
                  </a:lnTo>
                  <a:lnTo>
                    <a:pt x="1441" y="858"/>
                  </a:lnTo>
                  <a:lnTo>
                    <a:pt x="1454" y="854"/>
                  </a:lnTo>
                  <a:lnTo>
                    <a:pt x="1468" y="851"/>
                  </a:lnTo>
                  <a:lnTo>
                    <a:pt x="1482" y="850"/>
                  </a:lnTo>
                  <a:lnTo>
                    <a:pt x="1496" y="848"/>
                  </a:lnTo>
                  <a:lnTo>
                    <a:pt x="1511" y="848"/>
                  </a:lnTo>
                  <a:lnTo>
                    <a:pt x="1511" y="848"/>
                  </a:lnTo>
                  <a:lnTo>
                    <a:pt x="1524" y="848"/>
                  </a:lnTo>
                  <a:lnTo>
                    <a:pt x="1532" y="849"/>
                  </a:lnTo>
                  <a:lnTo>
                    <a:pt x="1541" y="849"/>
                  </a:lnTo>
                  <a:lnTo>
                    <a:pt x="1553" y="848"/>
                  </a:lnTo>
                  <a:lnTo>
                    <a:pt x="1553" y="848"/>
                  </a:lnTo>
                  <a:lnTo>
                    <a:pt x="1580" y="752"/>
                  </a:lnTo>
                  <a:lnTo>
                    <a:pt x="1609" y="656"/>
                  </a:lnTo>
                  <a:lnTo>
                    <a:pt x="1622" y="607"/>
                  </a:lnTo>
                  <a:lnTo>
                    <a:pt x="1635" y="559"/>
                  </a:lnTo>
                  <a:lnTo>
                    <a:pt x="1647" y="509"/>
                  </a:lnTo>
                  <a:lnTo>
                    <a:pt x="1656" y="456"/>
                  </a:lnTo>
                  <a:lnTo>
                    <a:pt x="1656" y="456"/>
                  </a:lnTo>
                  <a:lnTo>
                    <a:pt x="1659" y="453"/>
                  </a:lnTo>
                  <a:lnTo>
                    <a:pt x="1662" y="450"/>
                  </a:lnTo>
                  <a:lnTo>
                    <a:pt x="1664" y="446"/>
                  </a:lnTo>
                  <a:lnTo>
                    <a:pt x="1666" y="442"/>
                  </a:lnTo>
                  <a:lnTo>
                    <a:pt x="1666" y="442"/>
                  </a:lnTo>
                  <a:lnTo>
                    <a:pt x="1672" y="424"/>
                  </a:lnTo>
                  <a:lnTo>
                    <a:pt x="1678" y="406"/>
                  </a:lnTo>
                  <a:lnTo>
                    <a:pt x="1682" y="387"/>
                  </a:lnTo>
                  <a:lnTo>
                    <a:pt x="1685" y="368"/>
                  </a:lnTo>
                  <a:lnTo>
                    <a:pt x="1694" y="330"/>
                  </a:lnTo>
                  <a:lnTo>
                    <a:pt x="1699" y="313"/>
                  </a:lnTo>
                  <a:lnTo>
                    <a:pt x="1705" y="294"/>
                  </a:lnTo>
                  <a:lnTo>
                    <a:pt x="1705" y="294"/>
                  </a:lnTo>
                  <a:lnTo>
                    <a:pt x="1707" y="291"/>
                  </a:lnTo>
                  <a:lnTo>
                    <a:pt x="1710" y="289"/>
                  </a:lnTo>
                  <a:lnTo>
                    <a:pt x="1712" y="286"/>
                  </a:lnTo>
                  <a:lnTo>
                    <a:pt x="1714" y="283"/>
                  </a:lnTo>
                  <a:lnTo>
                    <a:pt x="1714" y="283"/>
                  </a:lnTo>
                  <a:lnTo>
                    <a:pt x="1723" y="256"/>
                  </a:lnTo>
                  <a:lnTo>
                    <a:pt x="1730" y="229"/>
                  </a:lnTo>
                  <a:lnTo>
                    <a:pt x="1737" y="202"/>
                  </a:lnTo>
                  <a:lnTo>
                    <a:pt x="1744" y="178"/>
                  </a:lnTo>
                  <a:lnTo>
                    <a:pt x="1744" y="178"/>
                  </a:lnTo>
                  <a:lnTo>
                    <a:pt x="1751" y="162"/>
                  </a:lnTo>
                  <a:lnTo>
                    <a:pt x="1753" y="154"/>
                  </a:lnTo>
                  <a:lnTo>
                    <a:pt x="1753" y="150"/>
                  </a:lnTo>
                  <a:lnTo>
                    <a:pt x="1751" y="146"/>
                  </a:lnTo>
                  <a:lnTo>
                    <a:pt x="1751" y="146"/>
                  </a:lnTo>
                  <a:lnTo>
                    <a:pt x="1742" y="148"/>
                  </a:lnTo>
                  <a:lnTo>
                    <a:pt x="1735" y="150"/>
                  </a:lnTo>
                  <a:lnTo>
                    <a:pt x="1727" y="152"/>
                  </a:lnTo>
                  <a:lnTo>
                    <a:pt x="1723" y="152"/>
                  </a:lnTo>
                  <a:lnTo>
                    <a:pt x="1717" y="151"/>
                  </a:lnTo>
                  <a:lnTo>
                    <a:pt x="1717" y="151"/>
                  </a:lnTo>
                  <a:close/>
                  <a:moveTo>
                    <a:pt x="1785" y="576"/>
                  </a:moveTo>
                  <a:lnTo>
                    <a:pt x="1785" y="576"/>
                  </a:lnTo>
                  <a:lnTo>
                    <a:pt x="1783" y="575"/>
                  </a:lnTo>
                  <a:lnTo>
                    <a:pt x="1782" y="575"/>
                  </a:lnTo>
                  <a:lnTo>
                    <a:pt x="1781" y="576"/>
                  </a:lnTo>
                  <a:lnTo>
                    <a:pt x="1781" y="577"/>
                  </a:lnTo>
                  <a:lnTo>
                    <a:pt x="1778" y="581"/>
                  </a:lnTo>
                  <a:lnTo>
                    <a:pt x="1776" y="587"/>
                  </a:lnTo>
                  <a:lnTo>
                    <a:pt x="1776" y="587"/>
                  </a:lnTo>
                  <a:lnTo>
                    <a:pt x="1781" y="556"/>
                  </a:lnTo>
                  <a:lnTo>
                    <a:pt x="1785" y="526"/>
                  </a:lnTo>
                  <a:lnTo>
                    <a:pt x="1798" y="464"/>
                  </a:lnTo>
                  <a:lnTo>
                    <a:pt x="1811" y="399"/>
                  </a:lnTo>
                  <a:lnTo>
                    <a:pt x="1822" y="334"/>
                  </a:lnTo>
                  <a:lnTo>
                    <a:pt x="1822" y="334"/>
                  </a:lnTo>
                  <a:lnTo>
                    <a:pt x="1827" y="327"/>
                  </a:lnTo>
                  <a:lnTo>
                    <a:pt x="1831" y="320"/>
                  </a:lnTo>
                  <a:lnTo>
                    <a:pt x="1831" y="320"/>
                  </a:lnTo>
                  <a:lnTo>
                    <a:pt x="1831" y="312"/>
                  </a:lnTo>
                  <a:lnTo>
                    <a:pt x="1833" y="303"/>
                  </a:lnTo>
                  <a:lnTo>
                    <a:pt x="1838" y="282"/>
                  </a:lnTo>
                  <a:lnTo>
                    <a:pt x="1844" y="260"/>
                  </a:lnTo>
                  <a:lnTo>
                    <a:pt x="1849" y="240"/>
                  </a:lnTo>
                  <a:lnTo>
                    <a:pt x="1849" y="240"/>
                  </a:lnTo>
                  <a:lnTo>
                    <a:pt x="1852" y="237"/>
                  </a:lnTo>
                  <a:lnTo>
                    <a:pt x="1854" y="232"/>
                  </a:lnTo>
                  <a:lnTo>
                    <a:pt x="1857" y="227"/>
                  </a:lnTo>
                  <a:lnTo>
                    <a:pt x="1858" y="222"/>
                  </a:lnTo>
                  <a:lnTo>
                    <a:pt x="1858" y="222"/>
                  </a:lnTo>
                  <a:lnTo>
                    <a:pt x="1853" y="217"/>
                  </a:lnTo>
                  <a:lnTo>
                    <a:pt x="1849" y="213"/>
                  </a:lnTo>
                  <a:lnTo>
                    <a:pt x="1844" y="211"/>
                  </a:lnTo>
                  <a:lnTo>
                    <a:pt x="1838" y="210"/>
                  </a:lnTo>
                  <a:lnTo>
                    <a:pt x="1838" y="210"/>
                  </a:lnTo>
                  <a:lnTo>
                    <a:pt x="1835" y="213"/>
                  </a:lnTo>
                  <a:lnTo>
                    <a:pt x="1832" y="216"/>
                  </a:lnTo>
                  <a:lnTo>
                    <a:pt x="1828" y="225"/>
                  </a:lnTo>
                  <a:lnTo>
                    <a:pt x="1824" y="236"/>
                  </a:lnTo>
                  <a:lnTo>
                    <a:pt x="1822" y="246"/>
                  </a:lnTo>
                  <a:lnTo>
                    <a:pt x="1820" y="257"/>
                  </a:lnTo>
                  <a:lnTo>
                    <a:pt x="1818" y="268"/>
                  </a:lnTo>
                  <a:lnTo>
                    <a:pt x="1815" y="277"/>
                  </a:lnTo>
                  <a:lnTo>
                    <a:pt x="1809" y="286"/>
                  </a:lnTo>
                  <a:lnTo>
                    <a:pt x="1809" y="286"/>
                  </a:lnTo>
                  <a:lnTo>
                    <a:pt x="1809" y="278"/>
                  </a:lnTo>
                  <a:lnTo>
                    <a:pt x="1809" y="271"/>
                  </a:lnTo>
                  <a:lnTo>
                    <a:pt x="1813" y="253"/>
                  </a:lnTo>
                  <a:lnTo>
                    <a:pt x="1817" y="233"/>
                  </a:lnTo>
                  <a:lnTo>
                    <a:pt x="1820" y="215"/>
                  </a:lnTo>
                  <a:lnTo>
                    <a:pt x="1820" y="215"/>
                  </a:lnTo>
                  <a:lnTo>
                    <a:pt x="1818" y="212"/>
                  </a:lnTo>
                  <a:lnTo>
                    <a:pt x="1816" y="209"/>
                  </a:lnTo>
                  <a:lnTo>
                    <a:pt x="1814" y="201"/>
                  </a:lnTo>
                  <a:lnTo>
                    <a:pt x="1813" y="194"/>
                  </a:lnTo>
                  <a:lnTo>
                    <a:pt x="1809" y="186"/>
                  </a:lnTo>
                  <a:lnTo>
                    <a:pt x="1809" y="186"/>
                  </a:lnTo>
                  <a:lnTo>
                    <a:pt x="1804" y="204"/>
                  </a:lnTo>
                  <a:lnTo>
                    <a:pt x="1800" y="223"/>
                  </a:lnTo>
                  <a:lnTo>
                    <a:pt x="1794" y="241"/>
                  </a:lnTo>
                  <a:lnTo>
                    <a:pt x="1791" y="248"/>
                  </a:lnTo>
                  <a:lnTo>
                    <a:pt x="1787" y="256"/>
                  </a:lnTo>
                  <a:lnTo>
                    <a:pt x="1787" y="256"/>
                  </a:lnTo>
                  <a:lnTo>
                    <a:pt x="1787" y="246"/>
                  </a:lnTo>
                  <a:lnTo>
                    <a:pt x="1788" y="237"/>
                  </a:lnTo>
                  <a:lnTo>
                    <a:pt x="1792" y="219"/>
                  </a:lnTo>
                  <a:lnTo>
                    <a:pt x="1796" y="202"/>
                  </a:lnTo>
                  <a:lnTo>
                    <a:pt x="1797" y="194"/>
                  </a:lnTo>
                  <a:lnTo>
                    <a:pt x="1798" y="186"/>
                  </a:lnTo>
                  <a:lnTo>
                    <a:pt x="1798" y="186"/>
                  </a:lnTo>
                  <a:lnTo>
                    <a:pt x="1794" y="191"/>
                  </a:lnTo>
                  <a:lnTo>
                    <a:pt x="1791" y="196"/>
                  </a:lnTo>
                  <a:lnTo>
                    <a:pt x="1789" y="207"/>
                  </a:lnTo>
                  <a:lnTo>
                    <a:pt x="1787" y="217"/>
                  </a:lnTo>
                  <a:lnTo>
                    <a:pt x="1785" y="229"/>
                  </a:lnTo>
                  <a:lnTo>
                    <a:pt x="1785" y="229"/>
                  </a:lnTo>
                  <a:lnTo>
                    <a:pt x="1771" y="272"/>
                  </a:lnTo>
                  <a:lnTo>
                    <a:pt x="1765" y="293"/>
                  </a:lnTo>
                  <a:lnTo>
                    <a:pt x="1760" y="315"/>
                  </a:lnTo>
                  <a:lnTo>
                    <a:pt x="1760" y="315"/>
                  </a:lnTo>
                  <a:lnTo>
                    <a:pt x="1758" y="324"/>
                  </a:lnTo>
                  <a:lnTo>
                    <a:pt x="1757" y="333"/>
                  </a:lnTo>
                  <a:lnTo>
                    <a:pt x="1756" y="336"/>
                  </a:lnTo>
                  <a:lnTo>
                    <a:pt x="1754" y="339"/>
                  </a:lnTo>
                  <a:lnTo>
                    <a:pt x="1752" y="342"/>
                  </a:lnTo>
                  <a:lnTo>
                    <a:pt x="1750" y="343"/>
                  </a:lnTo>
                  <a:lnTo>
                    <a:pt x="1750" y="343"/>
                  </a:lnTo>
                  <a:lnTo>
                    <a:pt x="1752" y="321"/>
                  </a:lnTo>
                  <a:lnTo>
                    <a:pt x="1756" y="300"/>
                  </a:lnTo>
                  <a:lnTo>
                    <a:pt x="1765" y="259"/>
                  </a:lnTo>
                  <a:lnTo>
                    <a:pt x="1775" y="217"/>
                  </a:lnTo>
                  <a:lnTo>
                    <a:pt x="1780" y="196"/>
                  </a:lnTo>
                  <a:lnTo>
                    <a:pt x="1783" y="173"/>
                  </a:lnTo>
                  <a:lnTo>
                    <a:pt x="1783" y="173"/>
                  </a:lnTo>
                  <a:lnTo>
                    <a:pt x="1776" y="164"/>
                  </a:lnTo>
                  <a:lnTo>
                    <a:pt x="1772" y="160"/>
                  </a:lnTo>
                  <a:lnTo>
                    <a:pt x="1767" y="156"/>
                  </a:lnTo>
                  <a:lnTo>
                    <a:pt x="1767" y="156"/>
                  </a:lnTo>
                  <a:lnTo>
                    <a:pt x="1753" y="197"/>
                  </a:lnTo>
                  <a:lnTo>
                    <a:pt x="1740" y="239"/>
                  </a:lnTo>
                  <a:lnTo>
                    <a:pt x="1714" y="323"/>
                  </a:lnTo>
                  <a:lnTo>
                    <a:pt x="1690" y="410"/>
                  </a:lnTo>
                  <a:lnTo>
                    <a:pt x="1666" y="497"/>
                  </a:lnTo>
                  <a:lnTo>
                    <a:pt x="1641" y="584"/>
                  </a:lnTo>
                  <a:lnTo>
                    <a:pt x="1617" y="670"/>
                  </a:lnTo>
                  <a:lnTo>
                    <a:pt x="1592" y="756"/>
                  </a:lnTo>
                  <a:lnTo>
                    <a:pt x="1578" y="799"/>
                  </a:lnTo>
                  <a:lnTo>
                    <a:pt x="1564" y="841"/>
                  </a:lnTo>
                  <a:lnTo>
                    <a:pt x="1564" y="841"/>
                  </a:lnTo>
                  <a:lnTo>
                    <a:pt x="1569" y="847"/>
                  </a:lnTo>
                  <a:lnTo>
                    <a:pt x="1574" y="851"/>
                  </a:lnTo>
                  <a:lnTo>
                    <a:pt x="1577" y="853"/>
                  </a:lnTo>
                  <a:lnTo>
                    <a:pt x="1581" y="854"/>
                  </a:lnTo>
                  <a:lnTo>
                    <a:pt x="1586" y="855"/>
                  </a:lnTo>
                  <a:lnTo>
                    <a:pt x="1591" y="854"/>
                  </a:lnTo>
                  <a:lnTo>
                    <a:pt x="1591" y="854"/>
                  </a:lnTo>
                  <a:lnTo>
                    <a:pt x="1592" y="842"/>
                  </a:lnTo>
                  <a:lnTo>
                    <a:pt x="1595" y="830"/>
                  </a:lnTo>
                  <a:lnTo>
                    <a:pt x="1599" y="817"/>
                  </a:lnTo>
                  <a:lnTo>
                    <a:pt x="1602" y="805"/>
                  </a:lnTo>
                  <a:lnTo>
                    <a:pt x="1610" y="782"/>
                  </a:lnTo>
                  <a:lnTo>
                    <a:pt x="1615" y="769"/>
                  </a:lnTo>
                  <a:lnTo>
                    <a:pt x="1618" y="757"/>
                  </a:lnTo>
                  <a:lnTo>
                    <a:pt x="1618" y="757"/>
                  </a:lnTo>
                  <a:lnTo>
                    <a:pt x="1620" y="744"/>
                  </a:lnTo>
                  <a:lnTo>
                    <a:pt x="1621" y="730"/>
                  </a:lnTo>
                  <a:lnTo>
                    <a:pt x="1622" y="724"/>
                  </a:lnTo>
                  <a:lnTo>
                    <a:pt x="1624" y="717"/>
                  </a:lnTo>
                  <a:lnTo>
                    <a:pt x="1626" y="711"/>
                  </a:lnTo>
                  <a:lnTo>
                    <a:pt x="1631" y="706"/>
                  </a:lnTo>
                  <a:lnTo>
                    <a:pt x="1631" y="706"/>
                  </a:lnTo>
                  <a:lnTo>
                    <a:pt x="1629" y="725"/>
                  </a:lnTo>
                  <a:lnTo>
                    <a:pt x="1625" y="743"/>
                  </a:lnTo>
                  <a:lnTo>
                    <a:pt x="1618" y="779"/>
                  </a:lnTo>
                  <a:lnTo>
                    <a:pt x="1609" y="816"/>
                  </a:lnTo>
                  <a:lnTo>
                    <a:pt x="1605" y="834"/>
                  </a:lnTo>
                  <a:lnTo>
                    <a:pt x="1602" y="853"/>
                  </a:lnTo>
                  <a:lnTo>
                    <a:pt x="1602" y="853"/>
                  </a:lnTo>
                  <a:lnTo>
                    <a:pt x="1605" y="852"/>
                  </a:lnTo>
                  <a:lnTo>
                    <a:pt x="1607" y="852"/>
                  </a:lnTo>
                  <a:lnTo>
                    <a:pt x="1611" y="852"/>
                  </a:lnTo>
                  <a:lnTo>
                    <a:pt x="1616" y="853"/>
                  </a:lnTo>
                  <a:lnTo>
                    <a:pt x="1618" y="853"/>
                  </a:lnTo>
                  <a:lnTo>
                    <a:pt x="1620" y="853"/>
                  </a:lnTo>
                  <a:lnTo>
                    <a:pt x="1620" y="853"/>
                  </a:lnTo>
                  <a:lnTo>
                    <a:pt x="1626" y="823"/>
                  </a:lnTo>
                  <a:lnTo>
                    <a:pt x="1634" y="792"/>
                  </a:lnTo>
                  <a:lnTo>
                    <a:pt x="1650" y="731"/>
                  </a:lnTo>
                  <a:lnTo>
                    <a:pt x="1665" y="669"/>
                  </a:lnTo>
                  <a:lnTo>
                    <a:pt x="1672" y="637"/>
                  </a:lnTo>
                  <a:lnTo>
                    <a:pt x="1678" y="604"/>
                  </a:lnTo>
                  <a:lnTo>
                    <a:pt x="1678" y="604"/>
                  </a:lnTo>
                  <a:lnTo>
                    <a:pt x="1681" y="600"/>
                  </a:lnTo>
                  <a:lnTo>
                    <a:pt x="1684" y="595"/>
                  </a:lnTo>
                  <a:lnTo>
                    <a:pt x="1685" y="590"/>
                  </a:lnTo>
                  <a:lnTo>
                    <a:pt x="1686" y="584"/>
                  </a:lnTo>
                  <a:lnTo>
                    <a:pt x="1687" y="571"/>
                  </a:lnTo>
                  <a:lnTo>
                    <a:pt x="1688" y="558"/>
                  </a:lnTo>
                  <a:lnTo>
                    <a:pt x="1688" y="558"/>
                  </a:lnTo>
                  <a:lnTo>
                    <a:pt x="1693" y="537"/>
                  </a:lnTo>
                  <a:lnTo>
                    <a:pt x="1698" y="517"/>
                  </a:lnTo>
                  <a:lnTo>
                    <a:pt x="1702" y="497"/>
                  </a:lnTo>
                  <a:lnTo>
                    <a:pt x="1707" y="476"/>
                  </a:lnTo>
                  <a:lnTo>
                    <a:pt x="1707" y="476"/>
                  </a:lnTo>
                  <a:lnTo>
                    <a:pt x="1709" y="466"/>
                  </a:lnTo>
                  <a:lnTo>
                    <a:pt x="1712" y="456"/>
                  </a:lnTo>
                  <a:lnTo>
                    <a:pt x="1717" y="436"/>
                  </a:lnTo>
                  <a:lnTo>
                    <a:pt x="1717" y="436"/>
                  </a:lnTo>
                  <a:lnTo>
                    <a:pt x="1720" y="425"/>
                  </a:lnTo>
                  <a:lnTo>
                    <a:pt x="1721" y="414"/>
                  </a:lnTo>
                  <a:lnTo>
                    <a:pt x="1722" y="409"/>
                  </a:lnTo>
                  <a:lnTo>
                    <a:pt x="1724" y="405"/>
                  </a:lnTo>
                  <a:lnTo>
                    <a:pt x="1727" y="402"/>
                  </a:lnTo>
                  <a:lnTo>
                    <a:pt x="1731" y="398"/>
                  </a:lnTo>
                  <a:lnTo>
                    <a:pt x="1731" y="398"/>
                  </a:lnTo>
                  <a:lnTo>
                    <a:pt x="1726" y="434"/>
                  </a:lnTo>
                  <a:lnTo>
                    <a:pt x="1720" y="471"/>
                  </a:lnTo>
                  <a:lnTo>
                    <a:pt x="1712" y="509"/>
                  </a:lnTo>
                  <a:lnTo>
                    <a:pt x="1705" y="547"/>
                  </a:lnTo>
                  <a:lnTo>
                    <a:pt x="1686" y="624"/>
                  </a:lnTo>
                  <a:lnTo>
                    <a:pt x="1667" y="700"/>
                  </a:lnTo>
                  <a:lnTo>
                    <a:pt x="1667" y="700"/>
                  </a:lnTo>
                  <a:lnTo>
                    <a:pt x="1664" y="716"/>
                  </a:lnTo>
                  <a:lnTo>
                    <a:pt x="1662" y="733"/>
                  </a:lnTo>
                  <a:lnTo>
                    <a:pt x="1659" y="749"/>
                  </a:lnTo>
                  <a:lnTo>
                    <a:pt x="1655" y="766"/>
                  </a:lnTo>
                  <a:lnTo>
                    <a:pt x="1655" y="766"/>
                  </a:lnTo>
                  <a:lnTo>
                    <a:pt x="1651" y="779"/>
                  </a:lnTo>
                  <a:lnTo>
                    <a:pt x="1646" y="794"/>
                  </a:lnTo>
                  <a:lnTo>
                    <a:pt x="1635" y="824"/>
                  </a:lnTo>
                  <a:lnTo>
                    <a:pt x="1630" y="841"/>
                  </a:lnTo>
                  <a:lnTo>
                    <a:pt x="1626" y="855"/>
                  </a:lnTo>
                  <a:lnTo>
                    <a:pt x="1623" y="869"/>
                  </a:lnTo>
                  <a:lnTo>
                    <a:pt x="1623" y="883"/>
                  </a:lnTo>
                  <a:lnTo>
                    <a:pt x="1623" y="883"/>
                  </a:lnTo>
                  <a:lnTo>
                    <a:pt x="1630" y="888"/>
                  </a:lnTo>
                  <a:lnTo>
                    <a:pt x="1635" y="891"/>
                  </a:lnTo>
                  <a:lnTo>
                    <a:pt x="1650" y="894"/>
                  </a:lnTo>
                  <a:lnTo>
                    <a:pt x="1650" y="894"/>
                  </a:lnTo>
                  <a:lnTo>
                    <a:pt x="1651" y="879"/>
                  </a:lnTo>
                  <a:lnTo>
                    <a:pt x="1654" y="865"/>
                  </a:lnTo>
                  <a:lnTo>
                    <a:pt x="1657" y="852"/>
                  </a:lnTo>
                  <a:lnTo>
                    <a:pt x="1662" y="838"/>
                  </a:lnTo>
                  <a:lnTo>
                    <a:pt x="1671" y="813"/>
                  </a:lnTo>
                  <a:lnTo>
                    <a:pt x="1680" y="787"/>
                  </a:lnTo>
                  <a:lnTo>
                    <a:pt x="1680" y="787"/>
                  </a:lnTo>
                  <a:lnTo>
                    <a:pt x="1683" y="775"/>
                  </a:lnTo>
                  <a:lnTo>
                    <a:pt x="1685" y="763"/>
                  </a:lnTo>
                  <a:lnTo>
                    <a:pt x="1688" y="741"/>
                  </a:lnTo>
                  <a:lnTo>
                    <a:pt x="1691" y="729"/>
                  </a:lnTo>
                  <a:lnTo>
                    <a:pt x="1693" y="717"/>
                  </a:lnTo>
                  <a:lnTo>
                    <a:pt x="1697" y="707"/>
                  </a:lnTo>
                  <a:lnTo>
                    <a:pt x="1703" y="697"/>
                  </a:lnTo>
                  <a:lnTo>
                    <a:pt x="1703" y="697"/>
                  </a:lnTo>
                  <a:lnTo>
                    <a:pt x="1699" y="727"/>
                  </a:lnTo>
                  <a:lnTo>
                    <a:pt x="1694" y="761"/>
                  </a:lnTo>
                  <a:lnTo>
                    <a:pt x="1691" y="778"/>
                  </a:lnTo>
                  <a:lnTo>
                    <a:pt x="1686" y="794"/>
                  </a:lnTo>
                  <a:lnTo>
                    <a:pt x="1680" y="808"/>
                  </a:lnTo>
                  <a:lnTo>
                    <a:pt x="1677" y="815"/>
                  </a:lnTo>
                  <a:lnTo>
                    <a:pt x="1672" y="821"/>
                  </a:lnTo>
                  <a:lnTo>
                    <a:pt x="1672" y="821"/>
                  </a:lnTo>
                  <a:lnTo>
                    <a:pt x="1665" y="857"/>
                  </a:lnTo>
                  <a:lnTo>
                    <a:pt x="1656" y="894"/>
                  </a:lnTo>
                  <a:lnTo>
                    <a:pt x="1656" y="894"/>
                  </a:lnTo>
                  <a:lnTo>
                    <a:pt x="1660" y="893"/>
                  </a:lnTo>
                  <a:lnTo>
                    <a:pt x="1663" y="894"/>
                  </a:lnTo>
                  <a:lnTo>
                    <a:pt x="1665" y="897"/>
                  </a:lnTo>
                  <a:lnTo>
                    <a:pt x="1666" y="902"/>
                  </a:lnTo>
                  <a:lnTo>
                    <a:pt x="1670" y="911"/>
                  </a:lnTo>
                  <a:lnTo>
                    <a:pt x="1672" y="915"/>
                  </a:lnTo>
                  <a:lnTo>
                    <a:pt x="1675" y="919"/>
                  </a:lnTo>
                  <a:lnTo>
                    <a:pt x="1675" y="919"/>
                  </a:lnTo>
                  <a:lnTo>
                    <a:pt x="1681" y="888"/>
                  </a:lnTo>
                  <a:lnTo>
                    <a:pt x="1688" y="857"/>
                  </a:lnTo>
                  <a:lnTo>
                    <a:pt x="1697" y="827"/>
                  </a:lnTo>
                  <a:lnTo>
                    <a:pt x="1707" y="796"/>
                  </a:lnTo>
                  <a:lnTo>
                    <a:pt x="1726" y="735"/>
                  </a:lnTo>
                  <a:lnTo>
                    <a:pt x="1736" y="703"/>
                  </a:lnTo>
                  <a:lnTo>
                    <a:pt x="1742" y="671"/>
                  </a:lnTo>
                  <a:lnTo>
                    <a:pt x="1742" y="671"/>
                  </a:lnTo>
                  <a:lnTo>
                    <a:pt x="1742" y="665"/>
                  </a:lnTo>
                  <a:lnTo>
                    <a:pt x="1742" y="658"/>
                  </a:lnTo>
                  <a:lnTo>
                    <a:pt x="1743" y="655"/>
                  </a:lnTo>
                  <a:lnTo>
                    <a:pt x="1744" y="652"/>
                  </a:lnTo>
                  <a:lnTo>
                    <a:pt x="1746" y="650"/>
                  </a:lnTo>
                  <a:lnTo>
                    <a:pt x="1750" y="649"/>
                  </a:lnTo>
                  <a:lnTo>
                    <a:pt x="1750" y="649"/>
                  </a:lnTo>
                  <a:lnTo>
                    <a:pt x="1750" y="660"/>
                  </a:lnTo>
                  <a:lnTo>
                    <a:pt x="1750" y="671"/>
                  </a:lnTo>
                  <a:lnTo>
                    <a:pt x="1747" y="695"/>
                  </a:lnTo>
                  <a:lnTo>
                    <a:pt x="1743" y="718"/>
                  </a:lnTo>
                  <a:lnTo>
                    <a:pt x="1737" y="743"/>
                  </a:lnTo>
                  <a:lnTo>
                    <a:pt x="1737" y="743"/>
                  </a:lnTo>
                  <a:lnTo>
                    <a:pt x="1730" y="766"/>
                  </a:lnTo>
                  <a:lnTo>
                    <a:pt x="1724" y="789"/>
                  </a:lnTo>
                  <a:lnTo>
                    <a:pt x="1708" y="837"/>
                  </a:lnTo>
                  <a:lnTo>
                    <a:pt x="1693" y="887"/>
                  </a:lnTo>
                  <a:lnTo>
                    <a:pt x="1686" y="911"/>
                  </a:lnTo>
                  <a:lnTo>
                    <a:pt x="1682" y="935"/>
                  </a:lnTo>
                  <a:lnTo>
                    <a:pt x="1682" y="935"/>
                  </a:lnTo>
                  <a:lnTo>
                    <a:pt x="1678" y="937"/>
                  </a:lnTo>
                  <a:lnTo>
                    <a:pt x="1675" y="940"/>
                  </a:lnTo>
                  <a:lnTo>
                    <a:pt x="1667" y="945"/>
                  </a:lnTo>
                  <a:lnTo>
                    <a:pt x="1667" y="945"/>
                  </a:lnTo>
                  <a:lnTo>
                    <a:pt x="1660" y="945"/>
                  </a:lnTo>
                  <a:lnTo>
                    <a:pt x="1651" y="945"/>
                  </a:lnTo>
                  <a:lnTo>
                    <a:pt x="1634" y="944"/>
                  </a:lnTo>
                  <a:lnTo>
                    <a:pt x="1616" y="943"/>
                  </a:lnTo>
                  <a:lnTo>
                    <a:pt x="1606" y="944"/>
                  </a:lnTo>
                  <a:lnTo>
                    <a:pt x="1596" y="945"/>
                  </a:lnTo>
                  <a:lnTo>
                    <a:pt x="1596" y="945"/>
                  </a:lnTo>
                  <a:lnTo>
                    <a:pt x="1562" y="954"/>
                  </a:lnTo>
                  <a:lnTo>
                    <a:pt x="1527" y="963"/>
                  </a:lnTo>
                  <a:lnTo>
                    <a:pt x="1490" y="972"/>
                  </a:lnTo>
                  <a:lnTo>
                    <a:pt x="1456" y="981"/>
                  </a:lnTo>
                  <a:lnTo>
                    <a:pt x="1456" y="981"/>
                  </a:lnTo>
                  <a:lnTo>
                    <a:pt x="1438" y="986"/>
                  </a:lnTo>
                  <a:lnTo>
                    <a:pt x="1420" y="993"/>
                  </a:lnTo>
                  <a:lnTo>
                    <a:pt x="1403" y="1000"/>
                  </a:lnTo>
                  <a:lnTo>
                    <a:pt x="1387" y="1008"/>
                  </a:lnTo>
                  <a:lnTo>
                    <a:pt x="1354" y="1025"/>
                  </a:lnTo>
                  <a:lnTo>
                    <a:pt x="1322" y="1040"/>
                  </a:lnTo>
                  <a:lnTo>
                    <a:pt x="1322" y="1040"/>
                  </a:lnTo>
                  <a:lnTo>
                    <a:pt x="1308" y="1047"/>
                  </a:lnTo>
                  <a:lnTo>
                    <a:pt x="1296" y="1055"/>
                  </a:lnTo>
                  <a:lnTo>
                    <a:pt x="1273" y="1069"/>
                  </a:lnTo>
                  <a:lnTo>
                    <a:pt x="1273" y="1069"/>
                  </a:lnTo>
                  <a:lnTo>
                    <a:pt x="1267" y="1072"/>
                  </a:lnTo>
                  <a:lnTo>
                    <a:pt x="1259" y="1074"/>
                  </a:lnTo>
                  <a:lnTo>
                    <a:pt x="1253" y="1077"/>
                  </a:lnTo>
                  <a:lnTo>
                    <a:pt x="1246" y="1080"/>
                  </a:lnTo>
                  <a:lnTo>
                    <a:pt x="1246" y="1080"/>
                  </a:lnTo>
                  <a:lnTo>
                    <a:pt x="1221" y="1099"/>
                  </a:lnTo>
                  <a:lnTo>
                    <a:pt x="1195" y="1117"/>
                  </a:lnTo>
                  <a:lnTo>
                    <a:pt x="1144" y="1154"/>
                  </a:lnTo>
                  <a:lnTo>
                    <a:pt x="1118" y="1174"/>
                  </a:lnTo>
                  <a:lnTo>
                    <a:pt x="1093" y="1194"/>
                  </a:lnTo>
                  <a:lnTo>
                    <a:pt x="1071" y="1215"/>
                  </a:lnTo>
                  <a:lnTo>
                    <a:pt x="1060" y="1227"/>
                  </a:lnTo>
                  <a:lnTo>
                    <a:pt x="1049" y="1239"/>
                  </a:lnTo>
                  <a:lnTo>
                    <a:pt x="1049" y="1239"/>
                  </a:lnTo>
                  <a:lnTo>
                    <a:pt x="1099" y="1210"/>
                  </a:lnTo>
                  <a:lnTo>
                    <a:pt x="1149" y="1182"/>
                  </a:lnTo>
                  <a:lnTo>
                    <a:pt x="1201" y="1155"/>
                  </a:lnTo>
                  <a:lnTo>
                    <a:pt x="1254" y="1129"/>
                  </a:lnTo>
                  <a:lnTo>
                    <a:pt x="1254" y="1129"/>
                  </a:lnTo>
                  <a:lnTo>
                    <a:pt x="1258" y="1125"/>
                  </a:lnTo>
                  <a:lnTo>
                    <a:pt x="1262" y="1122"/>
                  </a:lnTo>
                  <a:lnTo>
                    <a:pt x="1267" y="1119"/>
                  </a:lnTo>
                  <a:lnTo>
                    <a:pt x="1271" y="1116"/>
                  </a:lnTo>
                  <a:lnTo>
                    <a:pt x="1271" y="1116"/>
                  </a:lnTo>
                  <a:lnTo>
                    <a:pt x="1304" y="1102"/>
                  </a:lnTo>
                  <a:lnTo>
                    <a:pt x="1339" y="1090"/>
                  </a:lnTo>
                  <a:lnTo>
                    <a:pt x="1375" y="1079"/>
                  </a:lnTo>
                  <a:lnTo>
                    <a:pt x="1411" y="1070"/>
                  </a:lnTo>
                  <a:lnTo>
                    <a:pt x="1449" y="1061"/>
                  </a:lnTo>
                  <a:lnTo>
                    <a:pt x="1486" y="1054"/>
                  </a:lnTo>
                  <a:lnTo>
                    <a:pt x="1562" y="1040"/>
                  </a:lnTo>
                  <a:lnTo>
                    <a:pt x="1562" y="1040"/>
                  </a:lnTo>
                  <a:lnTo>
                    <a:pt x="1581" y="1035"/>
                  </a:lnTo>
                  <a:lnTo>
                    <a:pt x="1599" y="1031"/>
                  </a:lnTo>
                  <a:lnTo>
                    <a:pt x="1617" y="1029"/>
                  </a:lnTo>
                  <a:lnTo>
                    <a:pt x="1635" y="1027"/>
                  </a:lnTo>
                  <a:lnTo>
                    <a:pt x="1671" y="1024"/>
                  </a:lnTo>
                  <a:lnTo>
                    <a:pt x="1710" y="1020"/>
                  </a:lnTo>
                  <a:lnTo>
                    <a:pt x="1710" y="1020"/>
                  </a:lnTo>
                  <a:lnTo>
                    <a:pt x="1722" y="982"/>
                  </a:lnTo>
                  <a:lnTo>
                    <a:pt x="1733" y="945"/>
                  </a:lnTo>
                  <a:lnTo>
                    <a:pt x="1743" y="908"/>
                  </a:lnTo>
                  <a:lnTo>
                    <a:pt x="1752" y="872"/>
                  </a:lnTo>
                  <a:lnTo>
                    <a:pt x="1769" y="797"/>
                  </a:lnTo>
                  <a:lnTo>
                    <a:pt x="1787" y="720"/>
                  </a:lnTo>
                  <a:lnTo>
                    <a:pt x="1787" y="720"/>
                  </a:lnTo>
                  <a:lnTo>
                    <a:pt x="1797" y="683"/>
                  </a:lnTo>
                  <a:lnTo>
                    <a:pt x="1808" y="645"/>
                  </a:lnTo>
                  <a:lnTo>
                    <a:pt x="1819" y="607"/>
                  </a:lnTo>
                  <a:lnTo>
                    <a:pt x="1830" y="571"/>
                  </a:lnTo>
                  <a:lnTo>
                    <a:pt x="1830" y="571"/>
                  </a:lnTo>
                  <a:lnTo>
                    <a:pt x="1838" y="530"/>
                  </a:lnTo>
                  <a:lnTo>
                    <a:pt x="1847" y="488"/>
                  </a:lnTo>
                  <a:lnTo>
                    <a:pt x="1847" y="488"/>
                  </a:lnTo>
                  <a:lnTo>
                    <a:pt x="1850" y="479"/>
                  </a:lnTo>
                  <a:lnTo>
                    <a:pt x="1853" y="469"/>
                  </a:lnTo>
                  <a:lnTo>
                    <a:pt x="1860" y="451"/>
                  </a:lnTo>
                  <a:lnTo>
                    <a:pt x="1866" y="431"/>
                  </a:lnTo>
                  <a:lnTo>
                    <a:pt x="1868" y="422"/>
                  </a:lnTo>
                  <a:lnTo>
                    <a:pt x="1871" y="412"/>
                  </a:lnTo>
                  <a:lnTo>
                    <a:pt x="1871" y="412"/>
                  </a:lnTo>
                  <a:lnTo>
                    <a:pt x="1876" y="403"/>
                  </a:lnTo>
                  <a:lnTo>
                    <a:pt x="1880" y="391"/>
                  </a:lnTo>
                  <a:lnTo>
                    <a:pt x="1883" y="378"/>
                  </a:lnTo>
                  <a:lnTo>
                    <a:pt x="1887" y="364"/>
                  </a:lnTo>
                  <a:lnTo>
                    <a:pt x="1893" y="337"/>
                  </a:lnTo>
                  <a:lnTo>
                    <a:pt x="1898" y="313"/>
                  </a:lnTo>
                  <a:lnTo>
                    <a:pt x="1898" y="313"/>
                  </a:lnTo>
                  <a:lnTo>
                    <a:pt x="1886" y="315"/>
                  </a:lnTo>
                  <a:lnTo>
                    <a:pt x="1873" y="317"/>
                  </a:lnTo>
                  <a:lnTo>
                    <a:pt x="1850" y="321"/>
                  </a:lnTo>
                  <a:lnTo>
                    <a:pt x="1850" y="321"/>
                  </a:lnTo>
                  <a:lnTo>
                    <a:pt x="1845" y="338"/>
                  </a:lnTo>
                  <a:lnTo>
                    <a:pt x="1839" y="357"/>
                  </a:lnTo>
                  <a:lnTo>
                    <a:pt x="1831" y="394"/>
                  </a:lnTo>
                  <a:lnTo>
                    <a:pt x="1822" y="431"/>
                  </a:lnTo>
                  <a:lnTo>
                    <a:pt x="1817" y="450"/>
                  </a:lnTo>
                  <a:lnTo>
                    <a:pt x="1812" y="467"/>
                  </a:lnTo>
                  <a:lnTo>
                    <a:pt x="1812" y="467"/>
                  </a:lnTo>
                  <a:lnTo>
                    <a:pt x="1811" y="465"/>
                  </a:lnTo>
                  <a:lnTo>
                    <a:pt x="1811" y="465"/>
                  </a:lnTo>
                  <a:lnTo>
                    <a:pt x="1809" y="466"/>
                  </a:lnTo>
                  <a:lnTo>
                    <a:pt x="1809" y="466"/>
                  </a:lnTo>
                  <a:lnTo>
                    <a:pt x="1808" y="480"/>
                  </a:lnTo>
                  <a:lnTo>
                    <a:pt x="1806" y="494"/>
                  </a:lnTo>
                  <a:lnTo>
                    <a:pt x="1799" y="520"/>
                  </a:lnTo>
                  <a:lnTo>
                    <a:pt x="1791" y="547"/>
                  </a:lnTo>
                  <a:lnTo>
                    <a:pt x="1788" y="561"/>
                  </a:lnTo>
                  <a:lnTo>
                    <a:pt x="1785" y="576"/>
                  </a:lnTo>
                  <a:lnTo>
                    <a:pt x="1785" y="576"/>
                  </a:lnTo>
                  <a:close/>
                  <a:moveTo>
                    <a:pt x="794" y="441"/>
                  </a:moveTo>
                  <a:lnTo>
                    <a:pt x="794" y="441"/>
                  </a:lnTo>
                  <a:lnTo>
                    <a:pt x="787" y="437"/>
                  </a:lnTo>
                  <a:lnTo>
                    <a:pt x="779" y="435"/>
                  </a:lnTo>
                  <a:lnTo>
                    <a:pt x="771" y="434"/>
                  </a:lnTo>
                  <a:lnTo>
                    <a:pt x="763" y="434"/>
                  </a:lnTo>
                  <a:lnTo>
                    <a:pt x="746" y="434"/>
                  </a:lnTo>
                  <a:lnTo>
                    <a:pt x="729" y="434"/>
                  </a:lnTo>
                  <a:lnTo>
                    <a:pt x="729" y="434"/>
                  </a:lnTo>
                  <a:lnTo>
                    <a:pt x="717" y="433"/>
                  </a:lnTo>
                  <a:lnTo>
                    <a:pt x="706" y="430"/>
                  </a:lnTo>
                  <a:lnTo>
                    <a:pt x="683" y="426"/>
                  </a:lnTo>
                  <a:lnTo>
                    <a:pt x="673" y="424"/>
                  </a:lnTo>
                  <a:lnTo>
                    <a:pt x="664" y="423"/>
                  </a:lnTo>
                  <a:lnTo>
                    <a:pt x="654" y="423"/>
                  </a:lnTo>
                  <a:lnTo>
                    <a:pt x="646" y="425"/>
                  </a:lnTo>
                  <a:lnTo>
                    <a:pt x="646" y="425"/>
                  </a:lnTo>
                  <a:lnTo>
                    <a:pt x="647" y="425"/>
                  </a:lnTo>
                  <a:lnTo>
                    <a:pt x="647" y="426"/>
                  </a:lnTo>
                  <a:lnTo>
                    <a:pt x="646" y="426"/>
                  </a:lnTo>
                  <a:lnTo>
                    <a:pt x="646" y="426"/>
                  </a:lnTo>
                  <a:lnTo>
                    <a:pt x="624" y="424"/>
                  </a:lnTo>
                  <a:lnTo>
                    <a:pt x="603" y="422"/>
                  </a:lnTo>
                  <a:lnTo>
                    <a:pt x="581" y="419"/>
                  </a:lnTo>
                  <a:lnTo>
                    <a:pt x="560" y="418"/>
                  </a:lnTo>
                  <a:lnTo>
                    <a:pt x="560" y="418"/>
                  </a:lnTo>
                  <a:lnTo>
                    <a:pt x="471" y="418"/>
                  </a:lnTo>
                  <a:lnTo>
                    <a:pt x="471" y="418"/>
                  </a:lnTo>
                  <a:lnTo>
                    <a:pt x="464" y="423"/>
                  </a:lnTo>
                  <a:lnTo>
                    <a:pt x="457" y="429"/>
                  </a:lnTo>
                  <a:lnTo>
                    <a:pt x="445" y="444"/>
                  </a:lnTo>
                  <a:lnTo>
                    <a:pt x="435" y="459"/>
                  </a:lnTo>
                  <a:lnTo>
                    <a:pt x="425" y="476"/>
                  </a:lnTo>
                  <a:lnTo>
                    <a:pt x="425" y="476"/>
                  </a:lnTo>
                  <a:lnTo>
                    <a:pt x="411" y="497"/>
                  </a:lnTo>
                  <a:lnTo>
                    <a:pt x="398" y="516"/>
                  </a:lnTo>
                  <a:lnTo>
                    <a:pt x="369" y="556"/>
                  </a:lnTo>
                  <a:lnTo>
                    <a:pt x="355" y="575"/>
                  </a:lnTo>
                  <a:lnTo>
                    <a:pt x="342" y="594"/>
                  </a:lnTo>
                  <a:lnTo>
                    <a:pt x="330" y="615"/>
                  </a:lnTo>
                  <a:lnTo>
                    <a:pt x="318" y="635"/>
                  </a:lnTo>
                  <a:lnTo>
                    <a:pt x="318" y="635"/>
                  </a:lnTo>
                  <a:lnTo>
                    <a:pt x="317" y="636"/>
                  </a:lnTo>
                  <a:lnTo>
                    <a:pt x="316" y="636"/>
                  </a:lnTo>
                  <a:lnTo>
                    <a:pt x="315" y="635"/>
                  </a:lnTo>
                  <a:lnTo>
                    <a:pt x="314" y="633"/>
                  </a:lnTo>
                  <a:lnTo>
                    <a:pt x="313" y="633"/>
                  </a:lnTo>
                  <a:lnTo>
                    <a:pt x="312" y="635"/>
                  </a:lnTo>
                  <a:lnTo>
                    <a:pt x="312" y="635"/>
                  </a:lnTo>
                  <a:lnTo>
                    <a:pt x="306" y="647"/>
                  </a:lnTo>
                  <a:lnTo>
                    <a:pt x="301" y="657"/>
                  </a:lnTo>
                  <a:lnTo>
                    <a:pt x="288" y="680"/>
                  </a:lnTo>
                  <a:lnTo>
                    <a:pt x="273" y="701"/>
                  </a:lnTo>
                  <a:lnTo>
                    <a:pt x="258" y="723"/>
                  </a:lnTo>
                  <a:lnTo>
                    <a:pt x="242" y="744"/>
                  </a:lnTo>
                  <a:lnTo>
                    <a:pt x="227" y="766"/>
                  </a:lnTo>
                  <a:lnTo>
                    <a:pt x="213" y="788"/>
                  </a:lnTo>
                  <a:lnTo>
                    <a:pt x="207" y="800"/>
                  </a:lnTo>
                  <a:lnTo>
                    <a:pt x="201" y="813"/>
                  </a:lnTo>
                  <a:lnTo>
                    <a:pt x="201" y="813"/>
                  </a:lnTo>
                  <a:lnTo>
                    <a:pt x="163" y="861"/>
                  </a:lnTo>
                  <a:lnTo>
                    <a:pt x="124" y="911"/>
                  </a:lnTo>
                  <a:lnTo>
                    <a:pt x="87" y="961"/>
                  </a:lnTo>
                  <a:lnTo>
                    <a:pt x="70" y="987"/>
                  </a:lnTo>
                  <a:lnTo>
                    <a:pt x="51" y="1013"/>
                  </a:lnTo>
                  <a:lnTo>
                    <a:pt x="51" y="1013"/>
                  </a:lnTo>
                  <a:lnTo>
                    <a:pt x="78" y="1015"/>
                  </a:lnTo>
                  <a:lnTo>
                    <a:pt x="105" y="1018"/>
                  </a:lnTo>
                  <a:lnTo>
                    <a:pt x="132" y="1024"/>
                  </a:lnTo>
                  <a:lnTo>
                    <a:pt x="157" y="1028"/>
                  </a:lnTo>
                  <a:lnTo>
                    <a:pt x="210" y="1041"/>
                  </a:lnTo>
                  <a:lnTo>
                    <a:pt x="263" y="1054"/>
                  </a:lnTo>
                  <a:lnTo>
                    <a:pt x="263" y="1054"/>
                  </a:lnTo>
                  <a:lnTo>
                    <a:pt x="285" y="1060"/>
                  </a:lnTo>
                  <a:lnTo>
                    <a:pt x="306" y="1067"/>
                  </a:lnTo>
                  <a:lnTo>
                    <a:pt x="328" y="1074"/>
                  </a:lnTo>
                  <a:lnTo>
                    <a:pt x="348" y="1080"/>
                  </a:lnTo>
                  <a:lnTo>
                    <a:pt x="348" y="1080"/>
                  </a:lnTo>
                  <a:lnTo>
                    <a:pt x="376" y="1088"/>
                  </a:lnTo>
                  <a:lnTo>
                    <a:pt x="403" y="1094"/>
                  </a:lnTo>
                  <a:lnTo>
                    <a:pt x="427" y="1100"/>
                  </a:lnTo>
                  <a:lnTo>
                    <a:pt x="450" y="1102"/>
                  </a:lnTo>
                  <a:lnTo>
                    <a:pt x="450" y="1102"/>
                  </a:lnTo>
                  <a:lnTo>
                    <a:pt x="501" y="1118"/>
                  </a:lnTo>
                  <a:lnTo>
                    <a:pt x="557" y="1135"/>
                  </a:lnTo>
                  <a:lnTo>
                    <a:pt x="615" y="1155"/>
                  </a:lnTo>
                  <a:lnTo>
                    <a:pt x="670" y="1175"/>
                  </a:lnTo>
                  <a:lnTo>
                    <a:pt x="670" y="1175"/>
                  </a:lnTo>
                  <a:lnTo>
                    <a:pt x="678" y="1179"/>
                  </a:lnTo>
                  <a:lnTo>
                    <a:pt x="684" y="1183"/>
                  </a:lnTo>
                  <a:lnTo>
                    <a:pt x="692" y="1187"/>
                  </a:lnTo>
                  <a:lnTo>
                    <a:pt x="699" y="1191"/>
                  </a:lnTo>
                  <a:lnTo>
                    <a:pt x="699" y="1191"/>
                  </a:lnTo>
                  <a:lnTo>
                    <a:pt x="713" y="1196"/>
                  </a:lnTo>
                  <a:lnTo>
                    <a:pt x="727" y="1200"/>
                  </a:lnTo>
                  <a:lnTo>
                    <a:pt x="755" y="1208"/>
                  </a:lnTo>
                  <a:lnTo>
                    <a:pt x="769" y="1211"/>
                  </a:lnTo>
                  <a:lnTo>
                    <a:pt x="782" y="1216"/>
                  </a:lnTo>
                  <a:lnTo>
                    <a:pt x="793" y="1223"/>
                  </a:lnTo>
                  <a:lnTo>
                    <a:pt x="799" y="1227"/>
                  </a:lnTo>
                  <a:lnTo>
                    <a:pt x="804" y="1231"/>
                  </a:lnTo>
                  <a:lnTo>
                    <a:pt x="804" y="1231"/>
                  </a:lnTo>
                  <a:lnTo>
                    <a:pt x="819" y="1236"/>
                  </a:lnTo>
                  <a:lnTo>
                    <a:pt x="833" y="1241"/>
                  </a:lnTo>
                  <a:lnTo>
                    <a:pt x="846" y="1247"/>
                  </a:lnTo>
                  <a:lnTo>
                    <a:pt x="858" y="1254"/>
                  </a:lnTo>
                  <a:lnTo>
                    <a:pt x="881" y="1269"/>
                  </a:lnTo>
                  <a:lnTo>
                    <a:pt x="893" y="1276"/>
                  </a:lnTo>
                  <a:lnTo>
                    <a:pt x="905" y="1284"/>
                  </a:lnTo>
                  <a:lnTo>
                    <a:pt x="905" y="1284"/>
                  </a:lnTo>
                  <a:lnTo>
                    <a:pt x="900" y="1261"/>
                  </a:lnTo>
                  <a:lnTo>
                    <a:pt x="897" y="1239"/>
                  </a:lnTo>
                  <a:lnTo>
                    <a:pt x="895" y="1217"/>
                  </a:lnTo>
                  <a:lnTo>
                    <a:pt x="893" y="1196"/>
                  </a:lnTo>
                  <a:lnTo>
                    <a:pt x="889" y="1115"/>
                  </a:lnTo>
                  <a:lnTo>
                    <a:pt x="889" y="1115"/>
                  </a:lnTo>
                  <a:lnTo>
                    <a:pt x="895" y="1033"/>
                  </a:lnTo>
                  <a:lnTo>
                    <a:pt x="899" y="955"/>
                  </a:lnTo>
                  <a:lnTo>
                    <a:pt x="900" y="879"/>
                  </a:lnTo>
                  <a:lnTo>
                    <a:pt x="899" y="803"/>
                  </a:lnTo>
                  <a:lnTo>
                    <a:pt x="899" y="803"/>
                  </a:lnTo>
                  <a:lnTo>
                    <a:pt x="898" y="785"/>
                  </a:lnTo>
                  <a:lnTo>
                    <a:pt x="895" y="768"/>
                  </a:lnTo>
                  <a:lnTo>
                    <a:pt x="891" y="751"/>
                  </a:lnTo>
                  <a:lnTo>
                    <a:pt x="885" y="735"/>
                  </a:lnTo>
                  <a:lnTo>
                    <a:pt x="880" y="717"/>
                  </a:lnTo>
                  <a:lnTo>
                    <a:pt x="876" y="701"/>
                  </a:lnTo>
                  <a:lnTo>
                    <a:pt x="873" y="684"/>
                  </a:lnTo>
                  <a:lnTo>
                    <a:pt x="872" y="666"/>
                  </a:lnTo>
                  <a:lnTo>
                    <a:pt x="872" y="666"/>
                  </a:lnTo>
                  <a:lnTo>
                    <a:pt x="867" y="660"/>
                  </a:lnTo>
                  <a:lnTo>
                    <a:pt x="864" y="653"/>
                  </a:lnTo>
                  <a:lnTo>
                    <a:pt x="862" y="647"/>
                  </a:lnTo>
                  <a:lnTo>
                    <a:pt x="861" y="640"/>
                  </a:lnTo>
                  <a:lnTo>
                    <a:pt x="861" y="640"/>
                  </a:lnTo>
                  <a:lnTo>
                    <a:pt x="875" y="622"/>
                  </a:lnTo>
                  <a:lnTo>
                    <a:pt x="889" y="602"/>
                  </a:lnTo>
                  <a:lnTo>
                    <a:pt x="902" y="580"/>
                  </a:lnTo>
                  <a:lnTo>
                    <a:pt x="914" y="559"/>
                  </a:lnTo>
                  <a:lnTo>
                    <a:pt x="939" y="514"/>
                  </a:lnTo>
                  <a:lnTo>
                    <a:pt x="964" y="469"/>
                  </a:lnTo>
                  <a:lnTo>
                    <a:pt x="964" y="469"/>
                  </a:lnTo>
                  <a:lnTo>
                    <a:pt x="920" y="459"/>
                  </a:lnTo>
                  <a:lnTo>
                    <a:pt x="876" y="449"/>
                  </a:lnTo>
                  <a:lnTo>
                    <a:pt x="854" y="444"/>
                  </a:lnTo>
                  <a:lnTo>
                    <a:pt x="833" y="441"/>
                  </a:lnTo>
                  <a:lnTo>
                    <a:pt x="814" y="440"/>
                  </a:lnTo>
                  <a:lnTo>
                    <a:pt x="794" y="441"/>
                  </a:lnTo>
                  <a:lnTo>
                    <a:pt x="794" y="441"/>
                  </a:lnTo>
                  <a:close/>
                  <a:moveTo>
                    <a:pt x="1957" y="430"/>
                  </a:moveTo>
                  <a:lnTo>
                    <a:pt x="1957" y="430"/>
                  </a:lnTo>
                  <a:lnTo>
                    <a:pt x="1927" y="430"/>
                  </a:lnTo>
                  <a:lnTo>
                    <a:pt x="1913" y="433"/>
                  </a:lnTo>
                  <a:lnTo>
                    <a:pt x="1898" y="436"/>
                  </a:lnTo>
                  <a:lnTo>
                    <a:pt x="1898" y="436"/>
                  </a:lnTo>
                  <a:lnTo>
                    <a:pt x="1892" y="437"/>
                  </a:lnTo>
                  <a:lnTo>
                    <a:pt x="1886" y="439"/>
                  </a:lnTo>
                  <a:lnTo>
                    <a:pt x="1882" y="441"/>
                  </a:lnTo>
                  <a:lnTo>
                    <a:pt x="1881" y="443"/>
                  </a:lnTo>
                  <a:lnTo>
                    <a:pt x="1880" y="446"/>
                  </a:lnTo>
                  <a:lnTo>
                    <a:pt x="1881" y="451"/>
                  </a:lnTo>
                  <a:lnTo>
                    <a:pt x="1881" y="451"/>
                  </a:lnTo>
                  <a:lnTo>
                    <a:pt x="1895" y="454"/>
                  </a:lnTo>
                  <a:lnTo>
                    <a:pt x="1911" y="455"/>
                  </a:lnTo>
                  <a:lnTo>
                    <a:pt x="1928" y="455"/>
                  </a:lnTo>
                  <a:lnTo>
                    <a:pt x="1938" y="453"/>
                  </a:lnTo>
                  <a:lnTo>
                    <a:pt x="1947" y="451"/>
                  </a:lnTo>
                  <a:lnTo>
                    <a:pt x="1947" y="451"/>
                  </a:lnTo>
                  <a:lnTo>
                    <a:pt x="1947" y="454"/>
                  </a:lnTo>
                  <a:lnTo>
                    <a:pt x="1948" y="455"/>
                  </a:lnTo>
                  <a:lnTo>
                    <a:pt x="1950" y="456"/>
                  </a:lnTo>
                  <a:lnTo>
                    <a:pt x="1952" y="456"/>
                  </a:lnTo>
                  <a:lnTo>
                    <a:pt x="1952" y="456"/>
                  </a:lnTo>
                  <a:lnTo>
                    <a:pt x="1952" y="472"/>
                  </a:lnTo>
                  <a:lnTo>
                    <a:pt x="1950" y="487"/>
                  </a:lnTo>
                  <a:lnTo>
                    <a:pt x="1948" y="502"/>
                  </a:lnTo>
                  <a:lnTo>
                    <a:pt x="1944" y="516"/>
                  </a:lnTo>
                  <a:lnTo>
                    <a:pt x="1937" y="545"/>
                  </a:lnTo>
                  <a:lnTo>
                    <a:pt x="1928" y="574"/>
                  </a:lnTo>
                  <a:lnTo>
                    <a:pt x="1908" y="629"/>
                  </a:lnTo>
                  <a:lnTo>
                    <a:pt x="1899" y="655"/>
                  </a:lnTo>
                  <a:lnTo>
                    <a:pt x="1892" y="682"/>
                  </a:lnTo>
                  <a:lnTo>
                    <a:pt x="1892" y="682"/>
                  </a:lnTo>
                  <a:lnTo>
                    <a:pt x="1879" y="736"/>
                  </a:lnTo>
                  <a:lnTo>
                    <a:pt x="1874" y="762"/>
                  </a:lnTo>
                  <a:lnTo>
                    <a:pt x="1866" y="789"/>
                  </a:lnTo>
                  <a:lnTo>
                    <a:pt x="1866" y="789"/>
                  </a:lnTo>
                  <a:lnTo>
                    <a:pt x="1859" y="818"/>
                  </a:lnTo>
                  <a:lnTo>
                    <a:pt x="1850" y="847"/>
                  </a:lnTo>
                  <a:lnTo>
                    <a:pt x="1842" y="876"/>
                  </a:lnTo>
                  <a:lnTo>
                    <a:pt x="1833" y="905"/>
                  </a:lnTo>
                  <a:lnTo>
                    <a:pt x="1833" y="905"/>
                  </a:lnTo>
                  <a:lnTo>
                    <a:pt x="1824" y="933"/>
                  </a:lnTo>
                  <a:lnTo>
                    <a:pt x="1815" y="960"/>
                  </a:lnTo>
                  <a:lnTo>
                    <a:pt x="1806" y="987"/>
                  </a:lnTo>
                  <a:lnTo>
                    <a:pt x="1802" y="1001"/>
                  </a:lnTo>
                  <a:lnTo>
                    <a:pt x="1799" y="1015"/>
                  </a:lnTo>
                  <a:lnTo>
                    <a:pt x="1799" y="1015"/>
                  </a:lnTo>
                  <a:lnTo>
                    <a:pt x="1790" y="1061"/>
                  </a:lnTo>
                  <a:lnTo>
                    <a:pt x="1786" y="1085"/>
                  </a:lnTo>
                  <a:lnTo>
                    <a:pt x="1782" y="1107"/>
                  </a:lnTo>
                  <a:lnTo>
                    <a:pt x="1782" y="1107"/>
                  </a:lnTo>
                  <a:lnTo>
                    <a:pt x="1776" y="1127"/>
                  </a:lnTo>
                  <a:lnTo>
                    <a:pt x="1770" y="1149"/>
                  </a:lnTo>
                  <a:lnTo>
                    <a:pt x="1767" y="1159"/>
                  </a:lnTo>
                  <a:lnTo>
                    <a:pt x="1761" y="1168"/>
                  </a:lnTo>
                  <a:lnTo>
                    <a:pt x="1756" y="1177"/>
                  </a:lnTo>
                  <a:lnTo>
                    <a:pt x="1750" y="1185"/>
                  </a:lnTo>
                  <a:lnTo>
                    <a:pt x="1750" y="1185"/>
                  </a:lnTo>
                  <a:lnTo>
                    <a:pt x="1739" y="1181"/>
                  </a:lnTo>
                  <a:lnTo>
                    <a:pt x="1735" y="1179"/>
                  </a:lnTo>
                  <a:lnTo>
                    <a:pt x="1730" y="1177"/>
                  </a:lnTo>
                  <a:lnTo>
                    <a:pt x="1730" y="1177"/>
                  </a:lnTo>
                  <a:lnTo>
                    <a:pt x="1710" y="1177"/>
                  </a:lnTo>
                  <a:lnTo>
                    <a:pt x="1690" y="1177"/>
                  </a:lnTo>
                  <a:lnTo>
                    <a:pt x="1647" y="1175"/>
                  </a:lnTo>
                  <a:lnTo>
                    <a:pt x="1626" y="1174"/>
                  </a:lnTo>
                  <a:lnTo>
                    <a:pt x="1606" y="1175"/>
                  </a:lnTo>
                  <a:lnTo>
                    <a:pt x="1586" y="1176"/>
                  </a:lnTo>
                  <a:lnTo>
                    <a:pt x="1568" y="1179"/>
                  </a:lnTo>
                  <a:lnTo>
                    <a:pt x="1568" y="1179"/>
                  </a:lnTo>
                  <a:lnTo>
                    <a:pt x="1562" y="1175"/>
                  </a:lnTo>
                  <a:lnTo>
                    <a:pt x="1558" y="1174"/>
                  </a:lnTo>
                  <a:lnTo>
                    <a:pt x="1553" y="1174"/>
                  </a:lnTo>
                  <a:lnTo>
                    <a:pt x="1549" y="1175"/>
                  </a:lnTo>
                  <a:lnTo>
                    <a:pt x="1541" y="1179"/>
                  </a:lnTo>
                  <a:lnTo>
                    <a:pt x="1536" y="1181"/>
                  </a:lnTo>
                  <a:lnTo>
                    <a:pt x="1532" y="1182"/>
                  </a:lnTo>
                  <a:lnTo>
                    <a:pt x="1532" y="1182"/>
                  </a:lnTo>
                  <a:lnTo>
                    <a:pt x="1515" y="1184"/>
                  </a:lnTo>
                  <a:lnTo>
                    <a:pt x="1497" y="1185"/>
                  </a:lnTo>
                  <a:lnTo>
                    <a:pt x="1478" y="1186"/>
                  </a:lnTo>
                  <a:lnTo>
                    <a:pt x="1459" y="1187"/>
                  </a:lnTo>
                  <a:lnTo>
                    <a:pt x="1459" y="1187"/>
                  </a:lnTo>
                  <a:lnTo>
                    <a:pt x="1399" y="1195"/>
                  </a:lnTo>
                  <a:lnTo>
                    <a:pt x="1399" y="1195"/>
                  </a:lnTo>
                  <a:lnTo>
                    <a:pt x="1326" y="1202"/>
                  </a:lnTo>
                  <a:lnTo>
                    <a:pt x="1288" y="1207"/>
                  </a:lnTo>
                  <a:lnTo>
                    <a:pt x="1252" y="1212"/>
                  </a:lnTo>
                  <a:lnTo>
                    <a:pt x="1252" y="1212"/>
                  </a:lnTo>
                  <a:lnTo>
                    <a:pt x="1245" y="1214"/>
                  </a:lnTo>
                  <a:lnTo>
                    <a:pt x="1239" y="1216"/>
                  </a:lnTo>
                  <a:lnTo>
                    <a:pt x="1233" y="1220"/>
                  </a:lnTo>
                  <a:lnTo>
                    <a:pt x="1227" y="1221"/>
                  </a:lnTo>
                  <a:lnTo>
                    <a:pt x="1227" y="1221"/>
                  </a:lnTo>
                  <a:lnTo>
                    <a:pt x="1184" y="1231"/>
                  </a:lnTo>
                  <a:lnTo>
                    <a:pt x="1164" y="1237"/>
                  </a:lnTo>
                  <a:lnTo>
                    <a:pt x="1144" y="1243"/>
                  </a:lnTo>
                  <a:lnTo>
                    <a:pt x="1123" y="1250"/>
                  </a:lnTo>
                  <a:lnTo>
                    <a:pt x="1105" y="1258"/>
                  </a:lnTo>
                  <a:lnTo>
                    <a:pt x="1086" y="1267"/>
                  </a:lnTo>
                  <a:lnTo>
                    <a:pt x="1069" y="1278"/>
                  </a:lnTo>
                  <a:lnTo>
                    <a:pt x="1069" y="1278"/>
                  </a:lnTo>
                  <a:lnTo>
                    <a:pt x="1141" y="1268"/>
                  </a:lnTo>
                  <a:lnTo>
                    <a:pt x="1214" y="1259"/>
                  </a:lnTo>
                  <a:lnTo>
                    <a:pt x="1362" y="1241"/>
                  </a:lnTo>
                  <a:lnTo>
                    <a:pt x="1362" y="1241"/>
                  </a:lnTo>
                  <a:lnTo>
                    <a:pt x="1394" y="1236"/>
                  </a:lnTo>
                  <a:lnTo>
                    <a:pt x="1426" y="1230"/>
                  </a:lnTo>
                  <a:lnTo>
                    <a:pt x="1458" y="1226"/>
                  </a:lnTo>
                  <a:lnTo>
                    <a:pt x="1475" y="1225"/>
                  </a:lnTo>
                  <a:lnTo>
                    <a:pt x="1491" y="1225"/>
                  </a:lnTo>
                  <a:lnTo>
                    <a:pt x="1491" y="1225"/>
                  </a:lnTo>
                  <a:lnTo>
                    <a:pt x="1531" y="1226"/>
                  </a:lnTo>
                  <a:lnTo>
                    <a:pt x="1550" y="1226"/>
                  </a:lnTo>
                  <a:lnTo>
                    <a:pt x="1568" y="1226"/>
                  </a:lnTo>
                  <a:lnTo>
                    <a:pt x="1568" y="1226"/>
                  </a:lnTo>
                  <a:lnTo>
                    <a:pt x="1578" y="1225"/>
                  </a:lnTo>
                  <a:lnTo>
                    <a:pt x="1589" y="1224"/>
                  </a:lnTo>
                  <a:lnTo>
                    <a:pt x="1593" y="1224"/>
                  </a:lnTo>
                  <a:lnTo>
                    <a:pt x="1597" y="1226"/>
                  </a:lnTo>
                  <a:lnTo>
                    <a:pt x="1601" y="1229"/>
                  </a:lnTo>
                  <a:lnTo>
                    <a:pt x="1602" y="1236"/>
                  </a:lnTo>
                  <a:lnTo>
                    <a:pt x="1602" y="1236"/>
                  </a:lnTo>
                  <a:lnTo>
                    <a:pt x="1594" y="1239"/>
                  </a:lnTo>
                  <a:lnTo>
                    <a:pt x="1586" y="1241"/>
                  </a:lnTo>
                  <a:lnTo>
                    <a:pt x="1577" y="1241"/>
                  </a:lnTo>
                  <a:lnTo>
                    <a:pt x="1569" y="1241"/>
                  </a:lnTo>
                  <a:lnTo>
                    <a:pt x="1551" y="1239"/>
                  </a:lnTo>
                  <a:lnTo>
                    <a:pt x="1534" y="1237"/>
                  </a:lnTo>
                  <a:lnTo>
                    <a:pt x="1534" y="1237"/>
                  </a:lnTo>
                  <a:lnTo>
                    <a:pt x="1511" y="1238"/>
                  </a:lnTo>
                  <a:lnTo>
                    <a:pt x="1487" y="1239"/>
                  </a:lnTo>
                  <a:lnTo>
                    <a:pt x="1440" y="1244"/>
                  </a:lnTo>
                  <a:lnTo>
                    <a:pt x="1396" y="1251"/>
                  </a:lnTo>
                  <a:lnTo>
                    <a:pt x="1357" y="1255"/>
                  </a:lnTo>
                  <a:lnTo>
                    <a:pt x="1357" y="1255"/>
                  </a:lnTo>
                  <a:lnTo>
                    <a:pt x="1290" y="1261"/>
                  </a:lnTo>
                  <a:lnTo>
                    <a:pt x="1232" y="1268"/>
                  </a:lnTo>
                  <a:lnTo>
                    <a:pt x="1232" y="1268"/>
                  </a:lnTo>
                  <a:lnTo>
                    <a:pt x="1211" y="1271"/>
                  </a:lnTo>
                  <a:lnTo>
                    <a:pt x="1190" y="1275"/>
                  </a:lnTo>
                  <a:lnTo>
                    <a:pt x="1169" y="1281"/>
                  </a:lnTo>
                  <a:lnTo>
                    <a:pt x="1149" y="1284"/>
                  </a:lnTo>
                  <a:lnTo>
                    <a:pt x="1149" y="1284"/>
                  </a:lnTo>
                  <a:lnTo>
                    <a:pt x="1106" y="1288"/>
                  </a:lnTo>
                  <a:lnTo>
                    <a:pt x="1087" y="1290"/>
                  </a:lnTo>
                  <a:lnTo>
                    <a:pt x="1067" y="1293"/>
                  </a:lnTo>
                  <a:lnTo>
                    <a:pt x="1049" y="1298"/>
                  </a:lnTo>
                  <a:lnTo>
                    <a:pt x="1032" y="1303"/>
                  </a:lnTo>
                  <a:lnTo>
                    <a:pt x="1015" y="1311"/>
                  </a:lnTo>
                  <a:lnTo>
                    <a:pt x="999" y="1320"/>
                  </a:lnTo>
                  <a:lnTo>
                    <a:pt x="999" y="1320"/>
                  </a:lnTo>
                  <a:lnTo>
                    <a:pt x="1002" y="1322"/>
                  </a:lnTo>
                  <a:lnTo>
                    <a:pt x="1003" y="1326"/>
                  </a:lnTo>
                  <a:lnTo>
                    <a:pt x="1004" y="1330"/>
                  </a:lnTo>
                  <a:lnTo>
                    <a:pt x="1004" y="1335"/>
                  </a:lnTo>
                  <a:lnTo>
                    <a:pt x="1004" y="1335"/>
                  </a:lnTo>
                  <a:lnTo>
                    <a:pt x="1026" y="1326"/>
                  </a:lnTo>
                  <a:lnTo>
                    <a:pt x="1047" y="1317"/>
                  </a:lnTo>
                  <a:lnTo>
                    <a:pt x="1071" y="1311"/>
                  </a:lnTo>
                  <a:lnTo>
                    <a:pt x="1095" y="1306"/>
                  </a:lnTo>
                  <a:lnTo>
                    <a:pt x="1095" y="1306"/>
                  </a:lnTo>
                  <a:lnTo>
                    <a:pt x="1167" y="1298"/>
                  </a:lnTo>
                  <a:lnTo>
                    <a:pt x="1242" y="1290"/>
                  </a:lnTo>
                  <a:lnTo>
                    <a:pt x="1318" y="1285"/>
                  </a:lnTo>
                  <a:lnTo>
                    <a:pt x="1396" y="1278"/>
                  </a:lnTo>
                  <a:lnTo>
                    <a:pt x="1474" y="1272"/>
                  </a:lnTo>
                  <a:lnTo>
                    <a:pt x="1554" y="1266"/>
                  </a:lnTo>
                  <a:lnTo>
                    <a:pt x="1631" y="1258"/>
                  </a:lnTo>
                  <a:lnTo>
                    <a:pt x="1707" y="1250"/>
                  </a:lnTo>
                  <a:lnTo>
                    <a:pt x="1707" y="1250"/>
                  </a:lnTo>
                  <a:lnTo>
                    <a:pt x="1725" y="1248"/>
                  </a:lnTo>
                  <a:lnTo>
                    <a:pt x="1744" y="1248"/>
                  </a:lnTo>
                  <a:lnTo>
                    <a:pt x="1782" y="1251"/>
                  </a:lnTo>
                  <a:lnTo>
                    <a:pt x="1799" y="1250"/>
                  </a:lnTo>
                  <a:lnTo>
                    <a:pt x="1807" y="1248"/>
                  </a:lnTo>
                  <a:lnTo>
                    <a:pt x="1816" y="1247"/>
                  </a:lnTo>
                  <a:lnTo>
                    <a:pt x="1823" y="1245"/>
                  </a:lnTo>
                  <a:lnTo>
                    <a:pt x="1831" y="1241"/>
                  </a:lnTo>
                  <a:lnTo>
                    <a:pt x="1837" y="1237"/>
                  </a:lnTo>
                  <a:lnTo>
                    <a:pt x="1844" y="1231"/>
                  </a:lnTo>
                  <a:lnTo>
                    <a:pt x="1844" y="1231"/>
                  </a:lnTo>
                  <a:lnTo>
                    <a:pt x="1853" y="1203"/>
                  </a:lnTo>
                  <a:lnTo>
                    <a:pt x="1861" y="1176"/>
                  </a:lnTo>
                  <a:lnTo>
                    <a:pt x="1867" y="1147"/>
                  </a:lnTo>
                  <a:lnTo>
                    <a:pt x="1873" y="1118"/>
                  </a:lnTo>
                  <a:lnTo>
                    <a:pt x="1884" y="1059"/>
                  </a:lnTo>
                  <a:lnTo>
                    <a:pt x="1890" y="1030"/>
                  </a:lnTo>
                  <a:lnTo>
                    <a:pt x="1897" y="1001"/>
                  </a:lnTo>
                  <a:lnTo>
                    <a:pt x="1897" y="1001"/>
                  </a:lnTo>
                  <a:lnTo>
                    <a:pt x="1903" y="982"/>
                  </a:lnTo>
                  <a:lnTo>
                    <a:pt x="1909" y="964"/>
                  </a:lnTo>
                  <a:lnTo>
                    <a:pt x="1915" y="944"/>
                  </a:lnTo>
                  <a:lnTo>
                    <a:pt x="1922" y="926"/>
                  </a:lnTo>
                  <a:lnTo>
                    <a:pt x="1922" y="926"/>
                  </a:lnTo>
                  <a:lnTo>
                    <a:pt x="1933" y="884"/>
                  </a:lnTo>
                  <a:lnTo>
                    <a:pt x="1938" y="863"/>
                  </a:lnTo>
                  <a:lnTo>
                    <a:pt x="1943" y="843"/>
                  </a:lnTo>
                  <a:lnTo>
                    <a:pt x="1943" y="843"/>
                  </a:lnTo>
                  <a:lnTo>
                    <a:pt x="1948" y="822"/>
                  </a:lnTo>
                  <a:lnTo>
                    <a:pt x="1953" y="802"/>
                  </a:lnTo>
                  <a:lnTo>
                    <a:pt x="1958" y="782"/>
                  </a:lnTo>
                  <a:lnTo>
                    <a:pt x="1963" y="760"/>
                  </a:lnTo>
                  <a:lnTo>
                    <a:pt x="1963" y="760"/>
                  </a:lnTo>
                  <a:lnTo>
                    <a:pt x="1972" y="717"/>
                  </a:lnTo>
                  <a:lnTo>
                    <a:pt x="1977" y="696"/>
                  </a:lnTo>
                  <a:lnTo>
                    <a:pt x="1982" y="676"/>
                  </a:lnTo>
                  <a:lnTo>
                    <a:pt x="1982" y="676"/>
                  </a:lnTo>
                  <a:lnTo>
                    <a:pt x="1985" y="667"/>
                  </a:lnTo>
                  <a:lnTo>
                    <a:pt x="1988" y="661"/>
                  </a:lnTo>
                  <a:lnTo>
                    <a:pt x="1993" y="653"/>
                  </a:lnTo>
                  <a:lnTo>
                    <a:pt x="1995" y="645"/>
                  </a:lnTo>
                  <a:lnTo>
                    <a:pt x="1995" y="645"/>
                  </a:lnTo>
                  <a:lnTo>
                    <a:pt x="2000" y="617"/>
                  </a:lnTo>
                  <a:lnTo>
                    <a:pt x="2004" y="588"/>
                  </a:lnTo>
                  <a:lnTo>
                    <a:pt x="2009" y="560"/>
                  </a:lnTo>
                  <a:lnTo>
                    <a:pt x="2011" y="546"/>
                  </a:lnTo>
                  <a:lnTo>
                    <a:pt x="2014" y="533"/>
                  </a:lnTo>
                  <a:lnTo>
                    <a:pt x="2014" y="533"/>
                  </a:lnTo>
                  <a:lnTo>
                    <a:pt x="2014" y="521"/>
                  </a:lnTo>
                  <a:lnTo>
                    <a:pt x="2016" y="510"/>
                  </a:lnTo>
                  <a:lnTo>
                    <a:pt x="2021" y="482"/>
                  </a:lnTo>
                  <a:lnTo>
                    <a:pt x="2024" y="468"/>
                  </a:lnTo>
                  <a:lnTo>
                    <a:pt x="2025" y="454"/>
                  </a:lnTo>
                  <a:lnTo>
                    <a:pt x="2024" y="449"/>
                  </a:lnTo>
                  <a:lnTo>
                    <a:pt x="2021" y="442"/>
                  </a:lnTo>
                  <a:lnTo>
                    <a:pt x="2019" y="437"/>
                  </a:lnTo>
                  <a:lnTo>
                    <a:pt x="2016" y="431"/>
                  </a:lnTo>
                  <a:lnTo>
                    <a:pt x="2016" y="431"/>
                  </a:lnTo>
                  <a:lnTo>
                    <a:pt x="2010" y="429"/>
                  </a:lnTo>
                  <a:lnTo>
                    <a:pt x="2002" y="428"/>
                  </a:lnTo>
                  <a:lnTo>
                    <a:pt x="1995" y="427"/>
                  </a:lnTo>
                  <a:lnTo>
                    <a:pt x="1987" y="427"/>
                  </a:lnTo>
                  <a:lnTo>
                    <a:pt x="1972" y="429"/>
                  </a:lnTo>
                  <a:lnTo>
                    <a:pt x="1957" y="430"/>
                  </a:lnTo>
                  <a:lnTo>
                    <a:pt x="1957" y="430"/>
                  </a:lnTo>
                  <a:close/>
                  <a:moveTo>
                    <a:pt x="1876" y="466"/>
                  </a:moveTo>
                  <a:lnTo>
                    <a:pt x="1876" y="466"/>
                  </a:lnTo>
                  <a:lnTo>
                    <a:pt x="1867" y="496"/>
                  </a:lnTo>
                  <a:lnTo>
                    <a:pt x="1859" y="525"/>
                  </a:lnTo>
                  <a:lnTo>
                    <a:pt x="1845" y="585"/>
                  </a:lnTo>
                  <a:lnTo>
                    <a:pt x="1831" y="645"/>
                  </a:lnTo>
                  <a:lnTo>
                    <a:pt x="1823" y="673"/>
                  </a:lnTo>
                  <a:lnTo>
                    <a:pt x="1815" y="703"/>
                  </a:lnTo>
                  <a:lnTo>
                    <a:pt x="1815" y="703"/>
                  </a:lnTo>
                  <a:lnTo>
                    <a:pt x="1796" y="771"/>
                  </a:lnTo>
                  <a:lnTo>
                    <a:pt x="1796" y="771"/>
                  </a:lnTo>
                  <a:lnTo>
                    <a:pt x="1791" y="789"/>
                  </a:lnTo>
                  <a:lnTo>
                    <a:pt x="1787" y="807"/>
                  </a:lnTo>
                  <a:lnTo>
                    <a:pt x="1780" y="844"/>
                  </a:lnTo>
                  <a:lnTo>
                    <a:pt x="1780" y="844"/>
                  </a:lnTo>
                  <a:lnTo>
                    <a:pt x="1770" y="881"/>
                  </a:lnTo>
                  <a:lnTo>
                    <a:pt x="1759" y="919"/>
                  </a:lnTo>
                  <a:lnTo>
                    <a:pt x="1747" y="955"/>
                  </a:lnTo>
                  <a:lnTo>
                    <a:pt x="1737" y="991"/>
                  </a:lnTo>
                  <a:lnTo>
                    <a:pt x="1737" y="991"/>
                  </a:lnTo>
                  <a:lnTo>
                    <a:pt x="1736" y="999"/>
                  </a:lnTo>
                  <a:lnTo>
                    <a:pt x="1736" y="1008"/>
                  </a:lnTo>
                  <a:lnTo>
                    <a:pt x="1735" y="1011"/>
                  </a:lnTo>
                  <a:lnTo>
                    <a:pt x="1733" y="1015"/>
                  </a:lnTo>
                  <a:lnTo>
                    <a:pt x="1730" y="1017"/>
                  </a:lnTo>
                  <a:lnTo>
                    <a:pt x="1726" y="1020"/>
                  </a:lnTo>
                  <a:lnTo>
                    <a:pt x="1726" y="1020"/>
                  </a:lnTo>
                  <a:lnTo>
                    <a:pt x="1728" y="1025"/>
                  </a:lnTo>
                  <a:lnTo>
                    <a:pt x="1729" y="1029"/>
                  </a:lnTo>
                  <a:lnTo>
                    <a:pt x="1729" y="1032"/>
                  </a:lnTo>
                  <a:lnTo>
                    <a:pt x="1726" y="1036"/>
                  </a:lnTo>
                  <a:lnTo>
                    <a:pt x="1726" y="1036"/>
                  </a:lnTo>
                  <a:lnTo>
                    <a:pt x="1683" y="1038"/>
                  </a:lnTo>
                  <a:lnTo>
                    <a:pt x="1639" y="1042"/>
                  </a:lnTo>
                  <a:lnTo>
                    <a:pt x="1593" y="1046"/>
                  </a:lnTo>
                  <a:lnTo>
                    <a:pt x="1547" y="1054"/>
                  </a:lnTo>
                  <a:lnTo>
                    <a:pt x="1547" y="1054"/>
                  </a:lnTo>
                  <a:lnTo>
                    <a:pt x="1512" y="1061"/>
                  </a:lnTo>
                  <a:lnTo>
                    <a:pt x="1478" y="1069"/>
                  </a:lnTo>
                  <a:lnTo>
                    <a:pt x="1442" y="1076"/>
                  </a:lnTo>
                  <a:lnTo>
                    <a:pt x="1409" y="1085"/>
                  </a:lnTo>
                  <a:lnTo>
                    <a:pt x="1376" y="1095"/>
                  </a:lnTo>
                  <a:lnTo>
                    <a:pt x="1343" y="1106"/>
                  </a:lnTo>
                  <a:lnTo>
                    <a:pt x="1311" y="1118"/>
                  </a:lnTo>
                  <a:lnTo>
                    <a:pt x="1279" y="1131"/>
                  </a:lnTo>
                  <a:lnTo>
                    <a:pt x="1279" y="1131"/>
                  </a:lnTo>
                  <a:lnTo>
                    <a:pt x="1260" y="1139"/>
                  </a:lnTo>
                  <a:lnTo>
                    <a:pt x="1241" y="1149"/>
                  </a:lnTo>
                  <a:lnTo>
                    <a:pt x="1203" y="1170"/>
                  </a:lnTo>
                  <a:lnTo>
                    <a:pt x="1129" y="1212"/>
                  </a:lnTo>
                  <a:lnTo>
                    <a:pt x="1129" y="1212"/>
                  </a:lnTo>
                  <a:lnTo>
                    <a:pt x="1091" y="1233"/>
                  </a:lnTo>
                  <a:lnTo>
                    <a:pt x="1073" y="1244"/>
                  </a:lnTo>
                  <a:lnTo>
                    <a:pt x="1055" y="1255"/>
                  </a:lnTo>
                  <a:lnTo>
                    <a:pt x="1055" y="1255"/>
                  </a:lnTo>
                  <a:lnTo>
                    <a:pt x="1027" y="1271"/>
                  </a:lnTo>
                  <a:lnTo>
                    <a:pt x="1013" y="1280"/>
                  </a:lnTo>
                  <a:lnTo>
                    <a:pt x="1001" y="1289"/>
                  </a:lnTo>
                  <a:lnTo>
                    <a:pt x="1001" y="1289"/>
                  </a:lnTo>
                  <a:lnTo>
                    <a:pt x="995" y="1294"/>
                  </a:lnTo>
                  <a:lnTo>
                    <a:pt x="993" y="1299"/>
                  </a:lnTo>
                  <a:lnTo>
                    <a:pt x="991" y="1301"/>
                  </a:lnTo>
                  <a:lnTo>
                    <a:pt x="993" y="1303"/>
                  </a:lnTo>
                  <a:lnTo>
                    <a:pt x="993" y="1303"/>
                  </a:lnTo>
                  <a:lnTo>
                    <a:pt x="995" y="1303"/>
                  </a:lnTo>
                  <a:lnTo>
                    <a:pt x="998" y="1302"/>
                  </a:lnTo>
                  <a:lnTo>
                    <a:pt x="1003" y="1299"/>
                  </a:lnTo>
                  <a:lnTo>
                    <a:pt x="1009" y="1293"/>
                  </a:lnTo>
                  <a:lnTo>
                    <a:pt x="1013" y="1289"/>
                  </a:lnTo>
                  <a:lnTo>
                    <a:pt x="1013" y="1289"/>
                  </a:lnTo>
                  <a:lnTo>
                    <a:pt x="1025" y="1283"/>
                  </a:lnTo>
                  <a:lnTo>
                    <a:pt x="1036" y="1276"/>
                  </a:lnTo>
                  <a:lnTo>
                    <a:pt x="1061" y="1263"/>
                  </a:lnTo>
                  <a:lnTo>
                    <a:pt x="1061" y="1263"/>
                  </a:lnTo>
                  <a:lnTo>
                    <a:pt x="1087" y="1252"/>
                  </a:lnTo>
                  <a:lnTo>
                    <a:pt x="1111" y="1241"/>
                  </a:lnTo>
                  <a:lnTo>
                    <a:pt x="1111" y="1241"/>
                  </a:lnTo>
                  <a:lnTo>
                    <a:pt x="1131" y="1232"/>
                  </a:lnTo>
                  <a:lnTo>
                    <a:pt x="1150" y="1225"/>
                  </a:lnTo>
                  <a:lnTo>
                    <a:pt x="1170" y="1218"/>
                  </a:lnTo>
                  <a:lnTo>
                    <a:pt x="1191" y="1212"/>
                  </a:lnTo>
                  <a:lnTo>
                    <a:pt x="1211" y="1207"/>
                  </a:lnTo>
                  <a:lnTo>
                    <a:pt x="1232" y="1202"/>
                  </a:lnTo>
                  <a:lnTo>
                    <a:pt x="1275" y="1194"/>
                  </a:lnTo>
                  <a:lnTo>
                    <a:pt x="1320" y="1187"/>
                  </a:lnTo>
                  <a:lnTo>
                    <a:pt x="1365" y="1182"/>
                  </a:lnTo>
                  <a:lnTo>
                    <a:pt x="1456" y="1174"/>
                  </a:lnTo>
                  <a:lnTo>
                    <a:pt x="1456" y="1174"/>
                  </a:lnTo>
                  <a:lnTo>
                    <a:pt x="1529" y="1166"/>
                  </a:lnTo>
                  <a:lnTo>
                    <a:pt x="1565" y="1162"/>
                  </a:lnTo>
                  <a:lnTo>
                    <a:pt x="1603" y="1160"/>
                  </a:lnTo>
                  <a:lnTo>
                    <a:pt x="1639" y="1157"/>
                  </a:lnTo>
                  <a:lnTo>
                    <a:pt x="1677" y="1159"/>
                  </a:lnTo>
                  <a:lnTo>
                    <a:pt x="1714" y="1161"/>
                  </a:lnTo>
                  <a:lnTo>
                    <a:pt x="1732" y="1163"/>
                  </a:lnTo>
                  <a:lnTo>
                    <a:pt x="1751" y="1166"/>
                  </a:lnTo>
                  <a:lnTo>
                    <a:pt x="1751" y="1166"/>
                  </a:lnTo>
                  <a:lnTo>
                    <a:pt x="1775" y="1067"/>
                  </a:lnTo>
                  <a:lnTo>
                    <a:pt x="1801" y="967"/>
                  </a:lnTo>
                  <a:lnTo>
                    <a:pt x="1829" y="867"/>
                  </a:lnTo>
                  <a:lnTo>
                    <a:pt x="1856" y="773"/>
                  </a:lnTo>
                  <a:lnTo>
                    <a:pt x="1856" y="773"/>
                  </a:lnTo>
                  <a:lnTo>
                    <a:pt x="1858" y="766"/>
                  </a:lnTo>
                  <a:lnTo>
                    <a:pt x="1859" y="758"/>
                  </a:lnTo>
                  <a:lnTo>
                    <a:pt x="1861" y="743"/>
                  </a:lnTo>
                  <a:lnTo>
                    <a:pt x="1861" y="743"/>
                  </a:lnTo>
                  <a:lnTo>
                    <a:pt x="1865" y="733"/>
                  </a:lnTo>
                  <a:lnTo>
                    <a:pt x="1869" y="723"/>
                  </a:lnTo>
                  <a:lnTo>
                    <a:pt x="1874" y="713"/>
                  </a:lnTo>
                  <a:lnTo>
                    <a:pt x="1877" y="703"/>
                  </a:lnTo>
                  <a:lnTo>
                    <a:pt x="1877" y="703"/>
                  </a:lnTo>
                  <a:lnTo>
                    <a:pt x="1880" y="692"/>
                  </a:lnTo>
                  <a:lnTo>
                    <a:pt x="1882" y="680"/>
                  </a:lnTo>
                  <a:lnTo>
                    <a:pt x="1884" y="668"/>
                  </a:lnTo>
                  <a:lnTo>
                    <a:pt x="1888" y="655"/>
                  </a:lnTo>
                  <a:lnTo>
                    <a:pt x="1888" y="655"/>
                  </a:lnTo>
                  <a:lnTo>
                    <a:pt x="1903" y="609"/>
                  </a:lnTo>
                  <a:lnTo>
                    <a:pt x="1917" y="563"/>
                  </a:lnTo>
                  <a:lnTo>
                    <a:pt x="1923" y="541"/>
                  </a:lnTo>
                  <a:lnTo>
                    <a:pt x="1928" y="518"/>
                  </a:lnTo>
                  <a:lnTo>
                    <a:pt x="1933" y="497"/>
                  </a:lnTo>
                  <a:lnTo>
                    <a:pt x="1936" y="476"/>
                  </a:lnTo>
                  <a:lnTo>
                    <a:pt x="1936" y="476"/>
                  </a:lnTo>
                  <a:lnTo>
                    <a:pt x="1922" y="473"/>
                  </a:lnTo>
                  <a:lnTo>
                    <a:pt x="1906" y="470"/>
                  </a:lnTo>
                  <a:lnTo>
                    <a:pt x="1891" y="468"/>
                  </a:lnTo>
                  <a:lnTo>
                    <a:pt x="1876" y="466"/>
                  </a:lnTo>
                  <a:lnTo>
                    <a:pt x="1876" y="466"/>
                  </a:lnTo>
                  <a:close/>
                  <a:moveTo>
                    <a:pt x="1783" y="572"/>
                  </a:moveTo>
                  <a:lnTo>
                    <a:pt x="1783" y="572"/>
                  </a:lnTo>
                  <a:lnTo>
                    <a:pt x="1785" y="566"/>
                  </a:lnTo>
                  <a:lnTo>
                    <a:pt x="1786" y="560"/>
                  </a:lnTo>
                  <a:lnTo>
                    <a:pt x="1788" y="554"/>
                  </a:lnTo>
                  <a:lnTo>
                    <a:pt x="1788" y="551"/>
                  </a:lnTo>
                  <a:lnTo>
                    <a:pt x="1787" y="549"/>
                  </a:lnTo>
                  <a:lnTo>
                    <a:pt x="1787" y="549"/>
                  </a:lnTo>
                  <a:lnTo>
                    <a:pt x="1783" y="561"/>
                  </a:lnTo>
                  <a:lnTo>
                    <a:pt x="1782" y="567"/>
                  </a:lnTo>
                  <a:lnTo>
                    <a:pt x="1782" y="570"/>
                  </a:lnTo>
                  <a:lnTo>
                    <a:pt x="1783" y="572"/>
                  </a:lnTo>
                  <a:lnTo>
                    <a:pt x="1783" y="572"/>
                  </a:lnTo>
                  <a:close/>
                  <a:moveTo>
                    <a:pt x="1470" y="862"/>
                  </a:moveTo>
                  <a:lnTo>
                    <a:pt x="1470" y="862"/>
                  </a:lnTo>
                  <a:lnTo>
                    <a:pt x="1458" y="864"/>
                  </a:lnTo>
                  <a:lnTo>
                    <a:pt x="1448" y="866"/>
                  </a:lnTo>
                  <a:lnTo>
                    <a:pt x="1425" y="873"/>
                  </a:lnTo>
                  <a:lnTo>
                    <a:pt x="1405" y="881"/>
                  </a:lnTo>
                  <a:lnTo>
                    <a:pt x="1385" y="892"/>
                  </a:lnTo>
                  <a:lnTo>
                    <a:pt x="1366" y="903"/>
                  </a:lnTo>
                  <a:lnTo>
                    <a:pt x="1348" y="913"/>
                  </a:lnTo>
                  <a:lnTo>
                    <a:pt x="1311" y="937"/>
                  </a:lnTo>
                  <a:lnTo>
                    <a:pt x="1311" y="937"/>
                  </a:lnTo>
                  <a:lnTo>
                    <a:pt x="1282" y="960"/>
                  </a:lnTo>
                  <a:lnTo>
                    <a:pt x="1252" y="983"/>
                  </a:lnTo>
                  <a:lnTo>
                    <a:pt x="1222" y="1005"/>
                  </a:lnTo>
                  <a:lnTo>
                    <a:pt x="1193" y="1029"/>
                  </a:lnTo>
                  <a:lnTo>
                    <a:pt x="1193" y="1029"/>
                  </a:lnTo>
                  <a:lnTo>
                    <a:pt x="1164" y="1059"/>
                  </a:lnTo>
                  <a:lnTo>
                    <a:pt x="1136" y="1089"/>
                  </a:lnTo>
                  <a:lnTo>
                    <a:pt x="1108" y="1121"/>
                  </a:lnTo>
                  <a:lnTo>
                    <a:pt x="1080" y="1152"/>
                  </a:lnTo>
                  <a:lnTo>
                    <a:pt x="1054" y="1185"/>
                  </a:lnTo>
                  <a:lnTo>
                    <a:pt x="1028" y="1218"/>
                  </a:lnTo>
                  <a:lnTo>
                    <a:pt x="1004" y="1252"/>
                  </a:lnTo>
                  <a:lnTo>
                    <a:pt x="982" y="1285"/>
                  </a:lnTo>
                  <a:lnTo>
                    <a:pt x="982" y="1285"/>
                  </a:lnTo>
                  <a:lnTo>
                    <a:pt x="1017" y="1246"/>
                  </a:lnTo>
                  <a:lnTo>
                    <a:pt x="1055" y="1209"/>
                  </a:lnTo>
                  <a:lnTo>
                    <a:pt x="1075" y="1191"/>
                  </a:lnTo>
                  <a:lnTo>
                    <a:pt x="1094" y="1174"/>
                  </a:lnTo>
                  <a:lnTo>
                    <a:pt x="1115" y="1156"/>
                  </a:lnTo>
                  <a:lnTo>
                    <a:pt x="1136" y="1139"/>
                  </a:lnTo>
                  <a:lnTo>
                    <a:pt x="1136" y="1139"/>
                  </a:lnTo>
                  <a:lnTo>
                    <a:pt x="1142" y="1137"/>
                  </a:lnTo>
                  <a:lnTo>
                    <a:pt x="1149" y="1134"/>
                  </a:lnTo>
                  <a:lnTo>
                    <a:pt x="1162" y="1124"/>
                  </a:lnTo>
                  <a:lnTo>
                    <a:pt x="1185" y="1104"/>
                  </a:lnTo>
                  <a:lnTo>
                    <a:pt x="1185" y="1104"/>
                  </a:lnTo>
                  <a:lnTo>
                    <a:pt x="1200" y="1096"/>
                  </a:lnTo>
                  <a:lnTo>
                    <a:pt x="1215" y="1087"/>
                  </a:lnTo>
                  <a:lnTo>
                    <a:pt x="1243" y="1069"/>
                  </a:lnTo>
                  <a:lnTo>
                    <a:pt x="1271" y="1048"/>
                  </a:lnTo>
                  <a:lnTo>
                    <a:pt x="1285" y="1040"/>
                  </a:lnTo>
                  <a:lnTo>
                    <a:pt x="1300" y="1031"/>
                  </a:lnTo>
                  <a:lnTo>
                    <a:pt x="1300" y="1031"/>
                  </a:lnTo>
                  <a:lnTo>
                    <a:pt x="1329" y="1015"/>
                  </a:lnTo>
                  <a:lnTo>
                    <a:pt x="1359" y="999"/>
                  </a:lnTo>
                  <a:lnTo>
                    <a:pt x="1375" y="991"/>
                  </a:lnTo>
                  <a:lnTo>
                    <a:pt x="1391" y="984"/>
                  </a:lnTo>
                  <a:lnTo>
                    <a:pt x="1407" y="978"/>
                  </a:lnTo>
                  <a:lnTo>
                    <a:pt x="1424" y="972"/>
                  </a:lnTo>
                  <a:lnTo>
                    <a:pt x="1424" y="972"/>
                  </a:lnTo>
                  <a:lnTo>
                    <a:pt x="1426" y="969"/>
                  </a:lnTo>
                  <a:lnTo>
                    <a:pt x="1429" y="968"/>
                  </a:lnTo>
                  <a:lnTo>
                    <a:pt x="1433" y="966"/>
                  </a:lnTo>
                  <a:lnTo>
                    <a:pt x="1435" y="964"/>
                  </a:lnTo>
                  <a:lnTo>
                    <a:pt x="1435" y="964"/>
                  </a:lnTo>
                  <a:lnTo>
                    <a:pt x="1485" y="948"/>
                  </a:lnTo>
                  <a:lnTo>
                    <a:pt x="1513" y="939"/>
                  </a:lnTo>
                  <a:lnTo>
                    <a:pt x="1542" y="933"/>
                  </a:lnTo>
                  <a:lnTo>
                    <a:pt x="1572" y="927"/>
                  </a:lnTo>
                  <a:lnTo>
                    <a:pt x="1587" y="925"/>
                  </a:lnTo>
                  <a:lnTo>
                    <a:pt x="1602" y="924"/>
                  </a:lnTo>
                  <a:lnTo>
                    <a:pt x="1617" y="924"/>
                  </a:lnTo>
                  <a:lnTo>
                    <a:pt x="1632" y="925"/>
                  </a:lnTo>
                  <a:lnTo>
                    <a:pt x="1647" y="927"/>
                  </a:lnTo>
                  <a:lnTo>
                    <a:pt x="1661" y="929"/>
                  </a:lnTo>
                  <a:lnTo>
                    <a:pt x="1661" y="929"/>
                  </a:lnTo>
                  <a:lnTo>
                    <a:pt x="1661" y="926"/>
                  </a:lnTo>
                  <a:lnTo>
                    <a:pt x="1661" y="923"/>
                  </a:lnTo>
                  <a:lnTo>
                    <a:pt x="1659" y="919"/>
                  </a:lnTo>
                  <a:lnTo>
                    <a:pt x="1656" y="914"/>
                  </a:lnTo>
                  <a:lnTo>
                    <a:pt x="1655" y="910"/>
                  </a:lnTo>
                  <a:lnTo>
                    <a:pt x="1655" y="910"/>
                  </a:lnTo>
                  <a:lnTo>
                    <a:pt x="1626" y="908"/>
                  </a:lnTo>
                  <a:lnTo>
                    <a:pt x="1626" y="908"/>
                  </a:lnTo>
                  <a:lnTo>
                    <a:pt x="1617" y="904"/>
                  </a:lnTo>
                  <a:lnTo>
                    <a:pt x="1607" y="900"/>
                  </a:lnTo>
                  <a:lnTo>
                    <a:pt x="1596" y="899"/>
                  </a:lnTo>
                  <a:lnTo>
                    <a:pt x="1585" y="898"/>
                  </a:lnTo>
                  <a:lnTo>
                    <a:pt x="1573" y="899"/>
                  </a:lnTo>
                  <a:lnTo>
                    <a:pt x="1561" y="899"/>
                  </a:lnTo>
                  <a:lnTo>
                    <a:pt x="1538" y="903"/>
                  </a:lnTo>
                  <a:lnTo>
                    <a:pt x="1538" y="903"/>
                  </a:lnTo>
                  <a:lnTo>
                    <a:pt x="1505" y="909"/>
                  </a:lnTo>
                  <a:lnTo>
                    <a:pt x="1489" y="913"/>
                  </a:lnTo>
                  <a:lnTo>
                    <a:pt x="1473" y="918"/>
                  </a:lnTo>
                  <a:lnTo>
                    <a:pt x="1458" y="923"/>
                  </a:lnTo>
                  <a:lnTo>
                    <a:pt x="1443" y="928"/>
                  </a:lnTo>
                  <a:lnTo>
                    <a:pt x="1429" y="935"/>
                  </a:lnTo>
                  <a:lnTo>
                    <a:pt x="1417" y="942"/>
                  </a:lnTo>
                  <a:lnTo>
                    <a:pt x="1417" y="942"/>
                  </a:lnTo>
                  <a:lnTo>
                    <a:pt x="1407" y="950"/>
                  </a:lnTo>
                  <a:lnTo>
                    <a:pt x="1397" y="957"/>
                  </a:lnTo>
                  <a:lnTo>
                    <a:pt x="1392" y="960"/>
                  </a:lnTo>
                  <a:lnTo>
                    <a:pt x="1388" y="963"/>
                  </a:lnTo>
                  <a:lnTo>
                    <a:pt x="1382" y="965"/>
                  </a:lnTo>
                  <a:lnTo>
                    <a:pt x="1376" y="965"/>
                  </a:lnTo>
                  <a:lnTo>
                    <a:pt x="1376" y="965"/>
                  </a:lnTo>
                  <a:lnTo>
                    <a:pt x="1380" y="960"/>
                  </a:lnTo>
                  <a:lnTo>
                    <a:pt x="1387" y="957"/>
                  </a:lnTo>
                  <a:lnTo>
                    <a:pt x="1399" y="951"/>
                  </a:lnTo>
                  <a:lnTo>
                    <a:pt x="1399" y="951"/>
                  </a:lnTo>
                  <a:lnTo>
                    <a:pt x="1408" y="942"/>
                  </a:lnTo>
                  <a:lnTo>
                    <a:pt x="1418" y="934"/>
                  </a:lnTo>
                  <a:lnTo>
                    <a:pt x="1428" y="927"/>
                  </a:lnTo>
                  <a:lnTo>
                    <a:pt x="1439" y="921"/>
                  </a:lnTo>
                  <a:lnTo>
                    <a:pt x="1452" y="915"/>
                  </a:lnTo>
                  <a:lnTo>
                    <a:pt x="1465" y="910"/>
                  </a:lnTo>
                  <a:lnTo>
                    <a:pt x="1478" y="906"/>
                  </a:lnTo>
                  <a:lnTo>
                    <a:pt x="1491" y="902"/>
                  </a:lnTo>
                  <a:lnTo>
                    <a:pt x="1520" y="895"/>
                  </a:lnTo>
                  <a:lnTo>
                    <a:pt x="1551" y="891"/>
                  </a:lnTo>
                  <a:lnTo>
                    <a:pt x="1582" y="888"/>
                  </a:lnTo>
                  <a:lnTo>
                    <a:pt x="1612" y="885"/>
                  </a:lnTo>
                  <a:lnTo>
                    <a:pt x="1612" y="885"/>
                  </a:lnTo>
                  <a:lnTo>
                    <a:pt x="1612" y="880"/>
                  </a:lnTo>
                  <a:lnTo>
                    <a:pt x="1612" y="876"/>
                  </a:lnTo>
                  <a:lnTo>
                    <a:pt x="1611" y="872"/>
                  </a:lnTo>
                  <a:lnTo>
                    <a:pt x="1609" y="869"/>
                  </a:lnTo>
                  <a:lnTo>
                    <a:pt x="1609" y="869"/>
                  </a:lnTo>
                  <a:lnTo>
                    <a:pt x="1585" y="869"/>
                  </a:lnTo>
                  <a:lnTo>
                    <a:pt x="1560" y="873"/>
                  </a:lnTo>
                  <a:lnTo>
                    <a:pt x="1535" y="877"/>
                  </a:lnTo>
                  <a:lnTo>
                    <a:pt x="1511" y="882"/>
                  </a:lnTo>
                  <a:lnTo>
                    <a:pt x="1486" y="889"/>
                  </a:lnTo>
                  <a:lnTo>
                    <a:pt x="1464" y="896"/>
                  </a:lnTo>
                  <a:lnTo>
                    <a:pt x="1422" y="910"/>
                  </a:lnTo>
                  <a:lnTo>
                    <a:pt x="1422" y="910"/>
                  </a:lnTo>
                  <a:lnTo>
                    <a:pt x="1436" y="900"/>
                  </a:lnTo>
                  <a:lnTo>
                    <a:pt x="1451" y="892"/>
                  </a:lnTo>
                  <a:lnTo>
                    <a:pt x="1467" y="885"/>
                  </a:lnTo>
                  <a:lnTo>
                    <a:pt x="1484" y="879"/>
                  </a:lnTo>
                  <a:lnTo>
                    <a:pt x="1502" y="874"/>
                  </a:lnTo>
                  <a:lnTo>
                    <a:pt x="1519" y="868"/>
                  </a:lnTo>
                  <a:lnTo>
                    <a:pt x="1554" y="860"/>
                  </a:lnTo>
                  <a:lnTo>
                    <a:pt x="1554" y="860"/>
                  </a:lnTo>
                  <a:lnTo>
                    <a:pt x="1511" y="860"/>
                  </a:lnTo>
                  <a:lnTo>
                    <a:pt x="1490" y="860"/>
                  </a:lnTo>
                  <a:lnTo>
                    <a:pt x="1470" y="862"/>
                  </a:lnTo>
                  <a:lnTo>
                    <a:pt x="1470" y="862"/>
                  </a:lnTo>
                  <a:close/>
                  <a:moveTo>
                    <a:pt x="437" y="1121"/>
                  </a:moveTo>
                  <a:lnTo>
                    <a:pt x="437" y="1121"/>
                  </a:lnTo>
                  <a:lnTo>
                    <a:pt x="430" y="1120"/>
                  </a:lnTo>
                  <a:lnTo>
                    <a:pt x="423" y="1118"/>
                  </a:lnTo>
                  <a:lnTo>
                    <a:pt x="423" y="1118"/>
                  </a:lnTo>
                  <a:lnTo>
                    <a:pt x="336" y="1093"/>
                  </a:lnTo>
                  <a:lnTo>
                    <a:pt x="294" y="1081"/>
                  </a:lnTo>
                  <a:lnTo>
                    <a:pt x="254" y="1072"/>
                  </a:lnTo>
                  <a:lnTo>
                    <a:pt x="254" y="1072"/>
                  </a:lnTo>
                  <a:lnTo>
                    <a:pt x="209" y="1062"/>
                  </a:lnTo>
                  <a:lnTo>
                    <a:pt x="163" y="1054"/>
                  </a:lnTo>
                  <a:lnTo>
                    <a:pt x="76" y="1038"/>
                  </a:lnTo>
                  <a:lnTo>
                    <a:pt x="76" y="1038"/>
                  </a:lnTo>
                  <a:lnTo>
                    <a:pt x="71" y="1041"/>
                  </a:lnTo>
                  <a:lnTo>
                    <a:pt x="65" y="1041"/>
                  </a:lnTo>
                  <a:lnTo>
                    <a:pt x="61" y="1041"/>
                  </a:lnTo>
                  <a:lnTo>
                    <a:pt x="55" y="1042"/>
                  </a:lnTo>
                  <a:lnTo>
                    <a:pt x="55" y="1042"/>
                  </a:lnTo>
                  <a:lnTo>
                    <a:pt x="49" y="1051"/>
                  </a:lnTo>
                  <a:lnTo>
                    <a:pt x="42" y="1061"/>
                  </a:lnTo>
                  <a:lnTo>
                    <a:pt x="35" y="1070"/>
                  </a:lnTo>
                  <a:lnTo>
                    <a:pt x="30" y="1080"/>
                  </a:lnTo>
                  <a:lnTo>
                    <a:pt x="30" y="1080"/>
                  </a:lnTo>
                  <a:lnTo>
                    <a:pt x="51" y="1081"/>
                  </a:lnTo>
                  <a:lnTo>
                    <a:pt x="70" y="1084"/>
                  </a:lnTo>
                  <a:lnTo>
                    <a:pt x="107" y="1088"/>
                  </a:lnTo>
                  <a:lnTo>
                    <a:pt x="107" y="1088"/>
                  </a:lnTo>
                  <a:lnTo>
                    <a:pt x="179" y="1099"/>
                  </a:lnTo>
                  <a:lnTo>
                    <a:pt x="251" y="1110"/>
                  </a:lnTo>
                  <a:lnTo>
                    <a:pt x="321" y="1122"/>
                  </a:lnTo>
                  <a:lnTo>
                    <a:pt x="391" y="1132"/>
                  </a:lnTo>
                  <a:lnTo>
                    <a:pt x="391" y="1132"/>
                  </a:lnTo>
                  <a:lnTo>
                    <a:pt x="454" y="1139"/>
                  </a:lnTo>
                  <a:lnTo>
                    <a:pt x="487" y="1144"/>
                  </a:lnTo>
                  <a:lnTo>
                    <a:pt x="523" y="1148"/>
                  </a:lnTo>
                  <a:lnTo>
                    <a:pt x="523" y="1148"/>
                  </a:lnTo>
                  <a:lnTo>
                    <a:pt x="530" y="1151"/>
                  </a:lnTo>
                  <a:lnTo>
                    <a:pt x="534" y="1151"/>
                  </a:lnTo>
                  <a:lnTo>
                    <a:pt x="535" y="1150"/>
                  </a:lnTo>
                  <a:lnTo>
                    <a:pt x="536" y="1148"/>
                  </a:lnTo>
                  <a:lnTo>
                    <a:pt x="536" y="1148"/>
                  </a:lnTo>
                  <a:lnTo>
                    <a:pt x="487" y="1136"/>
                  </a:lnTo>
                  <a:lnTo>
                    <a:pt x="461" y="1130"/>
                  </a:lnTo>
                  <a:lnTo>
                    <a:pt x="437" y="1121"/>
                  </a:lnTo>
                  <a:lnTo>
                    <a:pt x="437" y="1121"/>
                  </a:lnTo>
                  <a:close/>
                  <a:moveTo>
                    <a:pt x="657" y="1209"/>
                  </a:moveTo>
                  <a:lnTo>
                    <a:pt x="657" y="1209"/>
                  </a:lnTo>
                  <a:lnTo>
                    <a:pt x="624" y="1195"/>
                  </a:lnTo>
                  <a:lnTo>
                    <a:pt x="607" y="1188"/>
                  </a:lnTo>
                  <a:lnTo>
                    <a:pt x="589" y="1182"/>
                  </a:lnTo>
                  <a:lnTo>
                    <a:pt x="589" y="1182"/>
                  </a:lnTo>
                  <a:lnTo>
                    <a:pt x="572" y="1176"/>
                  </a:lnTo>
                  <a:lnTo>
                    <a:pt x="555" y="1169"/>
                  </a:lnTo>
                  <a:lnTo>
                    <a:pt x="555" y="1169"/>
                  </a:lnTo>
                  <a:lnTo>
                    <a:pt x="546" y="1167"/>
                  </a:lnTo>
                  <a:lnTo>
                    <a:pt x="536" y="1166"/>
                  </a:lnTo>
                  <a:lnTo>
                    <a:pt x="515" y="1164"/>
                  </a:lnTo>
                  <a:lnTo>
                    <a:pt x="494" y="1162"/>
                  </a:lnTo>
                  <a:lnTo>
                    <a:pt x="473" y="1159"/>
                  </a:lnTo>
                  <a:lnTo>
                    <a:pt x="473" y="1159"/>
                  </a:lnTo>
                  <a:lnTo>
                    <a:pt x="442" y="1154"/>
                  </a:lnTo>
                  <a:lnTo>
                    <a:pt x="411" y="1150"/>
                  </a:lnTo>
                  <a:lnTo>
                    <a:pt x="347" y="1142"/>
                  </a:lnTo>
                  <a:lnTo>
                    <a:pt x="347" y="1142"/>
                  </a:lnTo>
                  <a:lnTo>
                    <a:pt x="307" y="1138"/>
                  </a:lnTo>
                  <a:lnTo>
                    <a:pt x="269" y="1132"/>
                  </a:lnTo>
                  <a:lnTo>
                    <a:pt x="194" y="1118"/>
                  </a:lnTo>
                  <a:lnTo>
                    <a:pt x="156" y="1111"/>
                  </a:lnTo>
                  <a:lnTo>
                    <a:pt x="119" y="1105"/>
                  </a:lnTo>
                  <a:lnTo>
                    <a:pt x="82" y="1100"/>
                  </a:lnTo>
                  <a:lnTo>
                    <a:pt x="46" y="1096"/>
                  </a:lnTo>
                  <a:lnTo>
                    <a:pt x="46" y="1096"/>
                  </a:lnTo>
                  <a:lnTo>
                    <a:pt x="42" y="1101"/>
                  </a:lnTo>
                  <a:lnTo>
                    <a:pt x="37" y="1105"/>
                  </a:lnTo>
                  <a:lnTo>
                    <a:pt x="30" y="1115"/>
                  </a:lnTo>
                  <a:lnTo>
                    <a:pt x="25" y="1126"/>
                  </a:lnTo>
                  <a:lnTo>
                    <a:pt x="21" y="1136"/>
                  </a:lnTo>
                  <a:lnTo>
                    <a:pt x="21" y="1136"/>
                  </a:lnTo>
                  <a:lnTo>
                    <a:pt x="57" y="1138"/>
                  </a:lnTo>
                  <a:lnTo>
                    <a:pt x="93" y="1142"/>
                  </a:lnTo>
                  <a:lnTo>
                    <a:pt x="131" y="1147"/>
                  </a:lnTo>
                  <a:lnTo>
                    <a:pt x="169" y="1152"/>
                  </a:lnTo>
                  <a:lnTo>
                    <a:pt x="169" y="1152"/>
                  </a:lnTo>
                  <a:lnTo>
                    <a:pt x="215" y="1155"/>
                  </a:lnTo>
                  <a:lnTo>
                    <a:pt x="264" y="1157"/>
                  </a:lnTo>
                  <a:lnTo>
                    <a:pt x="313" y="1160"/>
                  </a:lnTo>
                  <a:lnTo>
                    <a:pt x="335" y="1162"/>
                  </a:lnTo>
                  <a:lnTo>
                    <a:pt x="355" y="1164"/>
                  </a:lnTo>
                  <a:lnTo>
                    <a:pt x="355" y="1164"/>
                  </a:lnTo>
                  <a:lnTo>
                    <a:pt x="393" y="1168"/>
                  </a:lnTo>
                  <a:lnTo>
                    <a:pt x="410" y="1170"/>
                  </a:lnTo>
                  <a:lnTo>
                    <a:pt x="427" y="1174"/>
                  </a:lnTo>
                  <a:lnTo>
                    <a:pt x="427" y="1174"/>
                  </a:lnTo>
                  <a:lnTo>
                    <a:pt x="430" y="1175"/>
                  </a:lnTo>
                  <a:lnTo>
                    <a:pt x="435" y="1177"/>
                  </a:lnTo>
                  <a:lnTo>
                    <a:pt x="439" y="1179"/>
                  </a:lnTo>
                  <a:lnTo>
                    <a:pt x="442" y="1180"/>
                  </a:lnTo>
                  <a:lnTo>
                    <a:pt x="442" y="1180"/>
                  </a:lnTo>
                  <a:lnTo>
                    <a:pt x="455" y="1183"/>
                  </a:lnTo>
                  <a:lnTo>
                    <a:pt x="467" y="1184"/>
                  </a:lnTo>
                  <a:lnTo>
                    <a:pt x="491" y="1186"/>
                  </a:lnTo>
                  <a:lnTo>
                    <a:pt x="516" y="1188"/>
                  </a:lnTo>
                  <a:lnTo>
                    <a:pt x="529" y="1191"/>
                  </a:lnTo>
                  <a:lnTo>
                    <a:pt x="541" y="1193"/>
                  </a:lnTo>
                  <a:lnTo>
                    <a:pt x="541" y="1193"/>
                  </a:lnTo>
                  <a:lnTo>
                    <a:pt x="616" y="1212"/>
                  </a:lnTo>
                  <a:lnTo>
                    <a:pt x="684" y="1231"/>
                  </a:lnTo>
                  <a:lnTo>
                    <a:pt x="684" y="1231"/>
                  </a:lnTo>
                  <a:lnTo>
                    <a:pt x="710" y="1240"/>
                  </a:lnTo>
                  <a:lnTo>
                    <a:pt x="723" y="1243"/>
                  </a:lnTo>
                  <a:lnTo>
                    <a:pt x="729" y="1243"/>
                  </a:lnTo>
                  <a:lnTo>
                    <a:pt x="736" y="1242"/>
                  </a:lnTo>
                  <a:lnTo>
                    <a:pt x="736" y="1242"/>
                  </a:lnTo>
                  <a:lnTo>
                    <a:pt x="725" y="1240"/>
                  </a:lnTo>
                  <a:lnTo>
                    <a:pt x="714" y="1236"/>
                  </a:lnTo>
                  <a:lnTo>
                    <a:pt x="695" y="1226"/>
                  </a:lnTo>
                  <a:lnTo>
                    <a:pt x="676" y="1216"/>
                  </a:lnTo>
                  <a:lnTo>
                    <a:pt x="667" y="1212"/>
                  </a:lnTo>
                  <a:lnTo>
                    <a:pt x="657" y="1209"/>
                  </a:lnTo>
                  <a:lnTo>
                    <a:pt x="657" y="1209"/>
                  </a:lnTo>
                  <a:close/>
                  <a:moveTo>
                    <a:pt x="587" y="1164"/>
                  </a:moveTo>
                  <a:lnTo>
                    <a:pt x="587" y="1164"/>
                  </a:lnTo>
                  <a:lnTo>
                    <a:pt x="564" y="1155"/>
                  </a:lnTo>
                  <a:lnTo>
                    <a:pt x="541" y="1148"/>
                  </a:lnTo>
                  <a:lnTo>
                    <a:pt x="541" y="1148"/>
                  </a:lnTo>
                  <a:lnTo>
                    <a:pt x="545" y="1151"/>
                  </a:lnTo>
                  <a:lnTo>
                    <a:pt x="550" y="1154"/>
                  </a:lnTo>
                  <a:lnTo>
                    <a:pt x="563" y="1159"/>
                  </a:lnTo>
                  <a:lnTo>
                    <a:pt x="576" y="1162"/>
                  </a:lnTo>
                  <a:lnTo>
                    <a:pt x="587" y="1164"/>
                  </a:lnTo>
                  <a:lnTo>
                    <a:pt x="587" y="1164"/>
                  </a:lnTo>
                  <a:close/>
                  <a:moveTo>
                    <a:pt x="474" y="1198"/>
                  </a:moveTo>
                  <a:lnTo>
                    <a:pt x="474" y="1198"/>
                  </a:lnTo>
                  <a:lnTo>
                    <a:pt x="439" y="1193"/>
                  </a:lnTo>
                  <a:lnTo>
                    <a:pt x="421" y="1190"/>
                  </a:lnTo>
                  <a:lnTo>
                    <a:pt x="402" y="1187"/>
                  </a:lnTo>
                  <a:lnTo>
                    <a:pt x="402" y="1187"/>
                  </a:lnTo>
                  <a:lnTo>
                    <a:pt x="370" y="1183"/>
                  </a:lnTo>
                  <a:lnTo>
                    <a:pt x="340" y="1178"/>
                  </a:lnTo>
                  <a:lnTo>
                    <a:pt x="309" y="1172"/>
                  </a:lnTo>
                  <a:lnTo>
                    <a:pt x="296" y="1170"/>
                  </a:lnTo>
                  <a:lnTo>
                    <a:pt x="281" y="1169"/>
                  </a:lnTo>
                  <a:lnTo>
                    <a:pt x="281" y="1169"/>
                  </a:lnTo>
                  <a:lnTo>
                    <a:pt x="199" y="1167"/>
                  </a:lnTo>
                  <a:lnTo>
                    <a:pt x="161" y="1166"/>
                  </a:lnTo>
                  <a:lnTo>
                    <a:pt x="142" y="1165"/>
                  </a:lnTo>
                  <a:lnTo>
                    <a:pt x="124" y="1163"/>
                  </a:lnTo>
                  <a:lnTo>
                    <a:pt x="124" y="1163"/>
                  </a:lnTo>
                  <a:lnTo>
                    <a:pt x="91" y="1159"/>
                  </a:lnTo>
                  <a:lnTo>
                    <a:pt x="91" y="1159"/>
                  </a:lnTo>
                  <a:lnTo>
                    <a:pt x="81" y="1157"/>
                  </a:lnTo>
                  <a:lnTo>
                    <a:pt x="71" y="1155"/>
                  </a:lnTo>
                  <a:lnTo>
                    <a:pt x="61" y="1153"/>
                  </a:lnTo>
                  <a:lnTo>
                    <a:pt x="57" y="1153"/>
                  </a:lnTo>
                  <a:lnTo>
                    <a:pt x="54" y="1153"/>
                  </a:lnTo>
                  <a:lnTo>
                    <a:pt x="54" y="1153"/>
                  </a:lnTo>
                  <a:lnTo>
                    <a:pt x="48" y="1156"/>
                  </a:lnTo>
                  <a:lnTo>
                    <a:pt x="43" y="1161"/>
                  </a:lnTo>
                  <a:lnTo>
                    <a:pt x="40" y="1167"/>
                  </a:lnTo>
                  <a:lnTo>
                    <a:pt x="36" y="1174"/>
                  </a:lnTo>
                  <a:lnTo>
                    <a:pt x="31" y="1188"/>
                  </a:lnTo>
                  <a:lnTo>
                    <a:pt x="29" y="1201"/>
                  </a:lnTo>
                  <a:lnTo>
                    <a:pt x="29" y="1201"/>
                  </a:lnTo>
                  <a:lnTo>
                    <a:pt x="39" y="1199"/>
                  </a:lnTo>
                  <a:lnTo>
                    <a:pt x="50" y="1198"/>
                  </a:lnTo>
                  <a:lnTo>
                    <a:pt x="73" y="1197"/>
                  </a:lnTo>
                  <a:lnTo>
                    <a:pt x="82" y="1196"/>
                  </a:lnTo>
                  <a:lnTo>
                    <a:pt x="92" y="1195"/>
                  </a:lnTo>
                  <a:lnTo>
                    <a:pt x="100" y="1192"/>
                  </a:lnTo>
                  <a:lnTo>
                    <a:pt x="103" y="1190"/>
                  </a:lnTo>
                  <a:lnTo>
                    <a:pt x="105" y="1187"/>
                  </a:lnTo>
                  <a:lnTo>
                    <a:pt x="105" y="1187"/>
                  </a:lnTo>
                  <a:lnTo>
                    <a:pt x="110" y="1192"/>
                  </a:lnTo>
                  <a:lnTo>
                    <a:pt x="118" y="1194"/>
                  </a:lnTo>
                  <a:lnTo>
                    <a:pt x="126" y="1195"/>
                  </a:lnTo>
                  <a:lnTo>
                    <a:pt x="135" y="1194"/>
                  </a:lnTo>
                  <a:lnTo>
                    <a:pt x="153" y="1192"/>
                  </a:lnTo>
                  <a:lnTo>
                    <a:pt x="162" y="1192"/>
                  </a:lnTo>
                  <a:lnTo>
                    <a:pt x="170" y="1191"/>
                  </a:lnTo>
                  <a:lnTo>
                    <a:pt x="170" y="1191"/>
                  </a:lnTo>
                  <a:lnTo>
                    <a:pt x="178" y="1192"/>
                  </a:lnTo>
                  <a:lnTo>
                    <a:pt x="185" y="1194"/>
                  </a:lnTo>
                  <a:lnTo>
                    <a:pt x="193" y="1195"/>
                  </a:lnTo>
                  <a:lnTo>
                    <a:pt x="201" y="1196"/>
                  </a:lnTo>
                  <a:lnTo>
                    <a:pt x="201" y="1196"/>
                  </a:lnTo>
                  <a:lnTo>
                    <a:pt x="275" y="1199"/>
                  </a:lnTo>
                  <a:lnTo>
                    <a:pt x="352" y="1200"/>
                  </a:lnTo>
                  <a:lnTo>
                    <a:pt x="352" y="1200"/>
                  </a:lnTo>
                  <a:lnTo>
                    <a:pt x="372" y="1200"/>
                  </a:lnTo>
                  <a:lnTo>
                    <a:pt x="392" y="1201"/>
                  </a:lnTo>
                  <a:lnTo>
                    <a:pt x="430" y="1205"/>
                  </a:lnTo>
                  <a:lnTo>
                    <a:pt x="469" y="1211"/>
                  </a:lnTo>
                  <a:lnTo>
                    <a:pt x="506" y="1217"/>
                  </a:lnTo>
                  <a:lnTo>
                    <a:pt x="580" y="1230"/>
                  </a:lnTo>
                  <a:lnTo>
                    <a:pt x="616" y="1236"/>
                  </a:lnTo>
                  <a:lnTo>
                    <a:pt x="651" y="1239"/>
                  </a:lnTo>
                  <a:lnTo>
                    <a:pt x="651" y="1239"/>
                  </a:lnTo>
                  <a:lnTo>
                    <a:pt x="610" y="1226"/>
                  </a:lnTo>
                  <a:lnTo>
                    <a:pt x="567" y="1214"/>
                  </a:lnTo>
                  <a:lnTo>
                    <a:pt x="521" y="1205"/>
                  </a:lnTo>
                  <a:lnTo>
                    <a:pt x="498" y="1201"/>
                  </a:lnTo>
                  <a:lnTo>
                    <a:pt x="474" y="1198"/>
                  </a:lnTo>
                  <a:lnTo>
                    <a:pt x="474" y="1198"/>
                  </a:lnTo>
                  <a:close/>
                  <a:moveTo>
                    <a:pt x="770" y="1237"/>
                  </a:moveTo>
                  <a:lnTo>
                    <a:pt x="770" y="1237"/>
                  </a:lnTo>
                  <a:lnTo>
                    <a:pt x="798" y="1250"/>
                  </a:lnTo>
                  <a:lnTo>
                    <a:pt x="827" y="1262"/>
                  </a:lnTo>
                  <a:lnTo>
                    <a:pt x="854" y="1275"/>
                  </a:lnTo>
                  <a:lnTo>
                    <a:pt x="882" y="1285"/>
                  </a:lnTo>
                  <a:lnTo>
                    <a:pt x="882" y="1285"/>
                  </a:lnTo>
                  <a:lnTo>
                    <a:pt x="853" y="1269"/>
                  </a:lnTo>
                  <a:lnTo>
                    <a:pt x="824" y="1255"/>
                  </a:lnTo>
                  <a:lnTo>
                    <a:pt x="794" y="1241"/>
                  </a:lnTo>
                  <a:lnTo>
                    <a:pt x="764" y="1228"/>
                  </a:lnTo>
                  <a:lnTo>
                    <a:pt x="733" y="1216"/>
                  </a:lnTo>
                  <a:lnTo>
                    <a:pt x="702" y="1205"/>
                  </a:lnTo>
                  <a:lnTo>
                    <a:pt x="636" y="1182"/>
                  </a:lnTo>
                  <a:lnTo>
                    <a:pt x="636" y="1182"/>
                  </a:lnTo>
                  <a:lnTo>
                    <a:pt x="669" y="1197"/>
                  </a:lnTo>
                  <a:lnTo>
                    <a:pt x="702" y="1212"/>
                  </a:lnTo>
                  <a:lnTo>
                    <a:pt x="720" y="1220"/>
                  </a:lnTo>
                  <a:lnTo>
                    <a:pt x="736" y="1227"/>
                  </a:lnTo>
                  <a:lnTo>
                    <a:pt x="753" y="1232"/>
                  </a:lnTo>
                  <a:lnTo>
                    <a:pt x="770" y="1237"/>
                  </a:lnTo>
                  <a:lnTo>
                    <a:pt x="770" y="1237"/>
                  </a:lnTo>
                  <a:close/>
                  <a:moveTo>
                    <a:pt x="552" y="1239"/>
                  </a:moveTo>
                  <a:lnTo>
                    <a:pt x="552" y="1239"/>
                  </a:lnTo>
                  <a:lnTo>
                    <a:pt x="516" y="1233"/>
                  </a:lnTo>
                  <a:lnTo>
                    <a:pt x="480" y="1226"/>
                  </a:lnTo>
                  <a:lnTo>
                    <a:pt x="480" y="1226"/>
                  </a:lnTo>
                  <a:lnTo>
                    <a:pt x="441" y="1221"/>
                  </a:lnTo>
                  <a:lnTo>
                    <a:pt x="399" y="1216"/>
                  </a:lnTo>
                  <a:lnTo>
                    <a:pt x="358" y="1213"/>
                  </a:lnTo>
                  <a:lnTo>
                    <a:pt x="314" y="1211"/>
                  </a:lnTo>
                  <a:lnTo>
                    <a:pt x="230" y="1209"/>
                  </a:lnTo>
                  <a:lnTo>
                    <a:pt x="156" y="1207"/>
                  </a:lnTo>
                  <a:lnTo>
                    <a:pt x="156" y="1207"/>
                  </a:lnTo>
                  <a:lnTo>
                    <a:pt x="151" y="1211"/>
                  </a:lnTo>
                  <a:lnTo>
                    <a:pt x="146" y="1216"/>
                  </a:lnTo>
                  <a:lnTo>
                    <a:pt x="142" y="1222"/>
                  </a:lnTo>
                  <a:lnTo>
                    <a:pt x="138" y="1228"/>
                  </a:lnTo>
                  <a:lnTo>
                    <a:pt x="132" y="1241"/>
                  </a:lnTo>
                  <a:lnTo>
                    <a:pt x="127" y="1256"/>
                  </a:lnTo>
                  <a:lnTo>
                    <a:pt x="118" y="1286"/>
                  </a:lnTo>
                  <a:lnTo>
                    <a:pt x="112" y="1300"/>
                  </a:lnTo>
                  <a:lnTo>
                    <a:pt x="109" y="1307"/>
                  </a:lnTo>
                  <a:lnTo>
                    <a:pt x="105" y="1314"/>
                  </a:lnTo>
                  <a:lnTo>
                    <a:pt x="105" y="1314"/>
                  </a:lnTo>
                  <a:lnTo>
                    <a:pt x="132" y="1305"/>
                  </a:lnTo>
                  <a:lnTo>
                    <a:pt x="160" y="1296"/>
                  </a:lnTo>
                  <a:lnTo>
                    <a:pt x="190" y="1288"/>
                  </a:lnTo>
                  <a:lnTo>
                    <a:pt x="219" y="1281"/>
                  </a:lnTo>
                  <a:lnTo>
                    <a:pt x="252" y="1274"/>
                  </a:lnTo>
                  <a:lnTo>
                    <a:pt x="284" y="1268"/>
                  </a:lnTo>
                  <a:lnTo>
                    <a:pt x="317" y="1263"/>
                  </a:lnTo>
                  <a:lnTo>
                    <a:pt x="350" y="1260"/>
                  </a:lnTo>
                  <a:lnTo>
                    <a:pt x="350" y="1260"/>
                  </a:lnTo>
                  <a:lnTo>
                    <a:pt x="379" y="1258"/>
                  </a:lnTo>
                  <a:lnTo>
                    <a:pt x="407" y="1257"/>
                  </a:lnTo>
                  <a:lnTo>
                    <a:pt x="464" y="1257"/>
                  </a:lnTo>
                  <a:lnTo>
                    <a:pt x="520" y="1258"/>
                  </a:lnTo>
                  <a:lnTo>
                    <a:pt x="575" y="1261"/>
                  </a:lnTo>
                  <a:lnTo>
                    <a:pt x="630" y="1267"/>
                  </a:lnTo>
                  <a:lnTo>
                    <a:pt x="682" y="1272"/>
                  </a:lnTo>
                  <a:lnTo>
                    <a:pt x="781" y="1284"/>
                  </a:lnTo>
                  <a:lnTo>
                    <a:pt x="781" y="1284"/>
                  </a:lnTo>
                  <a:lnTo>
                    <a:pt x="752" y="1275"/>
                  </a:lnTo>
                  <a:lnTo>
                    <a:pt x="723" y="1269"/>
                  </a:lnTo>
                  <a:lnTo>
                    <a:pt x="666" y="1257"/>
                  </a:lnTo>
                  <a:lnTo>
                    <a:pt x="609" y="1247"/>
                  </a:lnTo>
                  <a:lnTo>
                    <a:pt x="552" y="1239"/>
                  </a:lnTo>
                  <a:lnTo>
                    <a:pt x="552" y="1239"/>
                  </a:lnTo>
                  <a:close/>
                  <a:moveTo>
                    <a:pt x="116" y="1207"/>
                  </a:moveTo>
                  <a:lnTo>
                    <a:pt x="116" y="1207"/>
                  </a:lnTo>
                  <a:lnTo>
                    <a:pt x="110" y="1211"/>
                  </a:lnTo>
                  <a:lnTo>
                    <a:pt x="105" y="1216"/>
                  </a:lnTo>
                  <a:lnTo>
                    <a:pt x="96" y="1227"/>
                  </a:lnTo>
                  <a:lnTo>
                    <a:pt x="89" y="1239"/>
                  </a:lnTo>
                  <a:lnTo>
                    <a:pt x="80" y="1253"/>
                  </a:lnTo>
                  <a:lnTo>
                    <a:pt x="80" y="1253"/>
                  </a:lnTo>
                  <a:lnTo>
                    <a:pt x="70" y="1271"/>
                  </a:lnTo>
                  <a:lnTo>
                    <a:pt x="59" y="1289"/>
                  </a:lnTo>
                  <a:lnTo>
                    <a:pt x="59" y="1289"/>
                  </a:lnTo>
                  <a:lnTo>
                    <a:pt x="44" y="1316"/>
                  </a:lnTo>
                  <a:lnTo>
                    <a:pt x="37" y="1329"/>
                  </a:lnTo>
                  <a:lnTo>
                    <a:pt x="32" y="1342"/>
                  </a:lnTo>
                  <a:lnTo>
                    <a:pt x="27" y="1354"/>
                  </a:lnTo>
                  <a:lnTo>
                    <a:pt x="24" y="1368"/>
                  </a:lnTo>
                  <a:lnTo>
                    <a:pt x="21" y="1382"/>
                  </a:lnTo>
                  <a:lnTo>
                    <a:pt x="21" y="1397"/>
                  </a:lnTo>
                  <a:lnTo>
                    <a:pt x="21" y="1397"/>
                  </a:lnTo>
                  <a:lnTo>
                    <a:pt x="35" y="1403"/>
                  </a:lnTo>
                  <a:lnTo>
                    <a:pt x="49" y="1406"/>
                  </a:lnTo>
                  <a:lnTo>
                    <a:pt x="64" y="1409"/>
                  </a:lnTo>
                  <a:lnTo>
                    <a:pt x="79" y="1411"/>
                  </a:lnTo>
                  <a:lnTo>
                    <a:pt x="94" y="1412"/>
                  </a:lnTo>
                  <a:lnTo>
                    <a:pt x="109" y="1412"/>
                  </a:lnTo>
                  <a:lnTo>
                    <a:pt x="140" y="1412"/>
                  </a:lnTo>
                  <a:lnTo>
                    <a:pt x="171" y="1410"/>
                  </a:lnTo>
                  <a:lnTo>
                    <a:pt x="201" y="1407"/>
                  </a:lnTo>
                  <a:lnTo>
                    <a:pt x="230" y="1405"/>
                  </a:lnTo>
                  <a:lnTo>
                    <a:pt x="258" y="1404"/>
                  </a:lnTo>
                  <a:lnTo>
                    <a:pt x="258" y="1404"/>
                  </a:lnTo>
                  <a:lnTo>
                    <a:pt x="289" y="1404"/>
                  </a:lnTo>
                  <a:lnTo>
                    <a:pt x="321" y="1402"/>
                  </a:lnTo>
                  <a:lnTo>
                    <a:pt x="352" y="1399"/>
                  </a:lnTo>
                  <a:lnTo>
                    <a:pt x="384" y="1396"/>
                  </a:lnTo>
                  <a:lnTo>
                    <a:pt x="448" y="1389"/>
                  </a:lnTo>
                  <a:lnTo>
                    <a:pt x="511" y="1383"/>
                  </a:lnTo>
                  <a:lnTo>
                    <a:pt x="511" y="1383"/>
                  </a:lnTo>
                  <a:lnTo>
                    <a:pt x="577" y="1377"/>
                  </a:lnTo>
                  <a:lnTo>
                    <a:pt x="610" y="1374"/>
                  </a:lnTo>
                  <a:lnTo>
                    <a:pt x="641" y="1373"/>
                  </a:lnTo>
                  <a:lnTo>
                    <a:pt x="641" y="1373"/>
                  </a:lnTo>
                  <a:lnTo>
                    <a:pt x="667" y="1366"/>
                  </a:lnTo>
                  <a:lnTo>
                    <a:pt x="693" y="1362"/>
                  </a:lnTo>
                  <a:lnTo>
                    <a:pt x="720" y="1359"/>
                  </a:lnTo>
                  <a:lnTo>
                    <a:pt x="746" y="1357"/>
                  </a:lnTo>
                  <a:lnTo>
                    <a:pt x="801" y="1354"/>
                  </a:lnTo>
                  <a:lnTo>
                    <a:pt x="853" y="1352"/>
                  </a:lnTo>
                  <a:lnTo>
                    <a:pt x="853" y="1352"/>
                  </a:lnTo>
                  <a:lnTo>
                    <a:pt x="850" y="1341"/>
                  </a:lnTo>
                  <a:lnTo>
                    <a:pt x="846" y="1330"/>
                  </a:lnTo>
                  <a:lnTo>
                    <a:pt x="846" y="1330"/>
                  </a:lnTo>
                  <a:lnTo>
                    <a:pt x="773" y="1334"/>
                  </a:lnTo>
                  <a:lnTo>
                    <a:pt x="701" y="1338"/>
                  </a:lnTo>
                  <a:lnTo>
                    <a:pt x="666" y="1341"/>
                  </a:lnTo>
                  <a:lnTo>
                    <a:pt x="632" y="1344"/>
                  </a:lnTo>
                  <a:lnTo>
                    <a:pt x="597" y="1348"/>
                  </a:lnTo>
                  <a:lnTo>
                    <a:pt x="563" y="1352"/>
                  </a:lnTo>
                  <a:lnTo>
                    <a:pt x="563" y="1352"/>
                  </a:lnTo>
                  <a:lnTo>
                    <a:pt x="551" y="1356"/>
                  </a:lnTo>
                  <a:lnTo>
                    <a:pt x="541" y="1358"/>
                  </a:lnTo>
                  <a:lnTo>
                    <a:pt x="529" y="1360"/>
                  </a:lnTo>
                  <a:lnTo>
                    <a:pt x="517" y="1362"/>
                  </a:lnTo>
                  <a:lnTo>
                    <a:pt x="517" y="1362"/>
                  </a:lnTo>
                  <a:lnTo>
                    <a:pt x="513" y="1361"/>
                  </a:lnTo>
                  <a:lnTo>
                    <a:pt x="508" y="1361"/>
                  </a:lnTo>
                  <a:lnTo>
                    <a:pt x="502" y="1360"/>
                  </a:lnTo>
                  <a:lnTo>
                    <a:pt x="498" y="1360"/>
                  </a:lnTo>
                  <a:lnTo>
                    <a:pt x="498" y="1360"/>
                  </a:lnTo>
                  <a:lnTo>
                    <a:pt x="469" y="1363"/>
                  </a:lnTo>
                  <a:lnTo>
                    <a:pt x="439" y="1368"/>
                  </a:lnTo>
                  <a:lnTo>
                    <a:pt x="379" y="1378"/>
                  </a:lnTo>
                  <a:lnTo>
                    <a:pt x="348" y="1382"/>
                  </a:lnTo>
                  <a:lnTo>
                    <a:pt x="317" y="1386"/>
                  </a:lnTo>
                  <a:lnTo>
                    <a:pt x="287" y="1388"/>
                  </a:lnTo>
                  <a:lnTo>
                    <a:pt x="256" y="1389"/>
                  </a:lnTo>
                  <a:lnTo>
                    <a:pt x="256" y="1389"/>
                  </a:lnTo>
                  <a:lnTo>
                    <a:pt x="272" y="1383"/>
                  </a:lnTo>
                  <a:lnTo>
                    <a:pt x="287" y="1379"/>
                  </a:lnTo>
                  <a:lnTo>
                    <a:pt x="303" y="1377"/>
                  </a:lnTo>
                  <a:lnTo>
                    <a:pt x="319" y="1375"/>
                  </a:lnTo>
                  <a:lnTo>
                    <a:pt x="352" y="1372"/>
                  </a:lnTo>
                  <a:lnTo>
                    <a:pt x="368" y="1369"/>
                  </a:lnTo>
                  <a:lnTo>
                    <a:pt x="384" y="1367"/>
                  </a:lnTo>
                  <a:lnTo>
                    <a:pt x="384" y="1367"/>
                  </a:lnTo>
                  <a:lnTo>
                    <a:pt x="422" y="1359"/>
                  </a:lnTo>
                  <a:lnTo>
                    <a:pt x="459" y="1351"/>
                  </a:lnTo>
                  <a:lnTo>
                    <a:pt x="498" y="1345"/>
                  </a:lnTo>
                  <a:lnTo>
                    <a:pt x="516" y="1343"/>
                  </a:lnTo>
                  <a:lnTo>
                    <a:pt x="535" y="1342"/>
                  </a:lnTo>
                  <a:lnTo>
                    <a:pt x="535" y="1342"/>
                  </a:lnTo>
                  <a:lnTo>
                    <a:pt x="489" y="1342"/>
                  </a:lnTo>
                  <a:lnTo>
                    <a:pt x="440" y="1342"/>
                  </a:lnTo>
                  <a:lnTo>
                    <a:pt x="389" y="1344"/>
                  </a:lnTo>
                  <a:lnTo>
                    <a:pt x="362" y="1346"/>
                  </a:lnTo>
                  <a:lnTo>
                    <a:pt x="334" y="1349"/>
                  </a:lnTo>
                  <a:lnTo>
                    <a:pt x="334" y="1349"/>
                  </a:lnTo>
                  <a:lnTo>
                    <a:pt x="309" y="1351"/>
                  </a:lnTo>
                  <a:lnTo>
                    <a:pt x="285" y="1352"/>
                  </a:lnTo>
                  <a:lnTo>
                    <a:pt x="285" y="1352"/>
                  </a:lnTo>
                  <a:lnTo>
                    <a:pt x="258" y="1357"/>
                  </a:lnTo>
                  <a:lnTo>
                    <a:pt x="232" y="1361"/>
                  </a:lnTo>
                  <a:lnTo>
                    <a:pt x="208" y="1364"/>
                  </a:lnTo>
                  <a:lnTo>
                    <a:pt x="195" y="1365"/>
                  </a:lnTo>
                  <a:lnTo>
                    <a:pt x="183" y="1365"/>
                  </a:lnTo>
                  <a:lnTo>
                    <a:pt x="183" y="1365"/>
                  </a:lnTo>
                  <a:lnTo>
                    <a:pt x="165" y="1364"/>
                  </a:lnTo>
                  <a:lnTo>
                    <a:pt x="147" y="1363"/>
                  </a:lnTo>
                  <a:lnTo>
                    <a:pt x="130" y="1362"/>
                  </a:lnTo>
                  <a:lnTo>
                    <a:pt x="112" y="1363"/>
                  </a:lnTo>
                  <a:lnTo>
                    <a:pt x="112" y="1363"/>
                  </a:lnTo>
                  <a:lnTo>
                    <a:pt x="105" y="1365"/>
                  </a:lnTo>
                  <a:lnTo>
                    <a:pt x="97" y="1367"/>
                  </a:lnTo>
                  <a:lnTo>
                    <a:pt x="91" y="1369"/>
                  </a:lnTo>
                  <a:lnTo>
                    <a:pt x="87" y="1369"/>
                  </a:lnTo>
                  <a:lnTo>
                    <a:pt x="84" y="1368"/>
                  </a:lnTo>
                  <a:lnTo>
                    <a:pt x="84" y="1368"/>
                  </a:lnTo>
                  <a:lnTo>
                    <a:pt x="82" y="1365"/>
                  </a:lnTo>
                  <a:lnTo>
                    <a:pt x="82" y="1362"/>
                  </a:lnTo>
                  <a:lnTo>
                    <a:pt x="82" y="1356"/>
                  </a:lnTo>
                  <a:lnTo>
                    <a:pt x="86" y="1350"/>
                  </a:lnTo>
                  <a:lnTo>
                    <a:pt x="89" y="1346"/>
                  </a:lnTo>
                  <a:lnTo>
                    <a:pt x="89" y="1346"/>
                  </a:lnTo>
                  <a:lnTo>
                    <a:pt x="88" y="1337"/>
                  </a:lnTo>
                  <a:lnTo>
                    <a:pt x="87" y="1328"/>
                  </a:lnTo>
                  <a:lnTo>
                    <a:pt x="88" y="1320"/>
                  </a:lnTo>
                  <a:lnTo>
                    <a:pt x="89" y="1315"/>
                  </a:lnTo>
                  <a:lnTo>
                    <a:pt x="89" y="1315"/>
                  </a:lnTo>
                  <a:lnTo>
                    <a:pt x="99" y="1293"/>
                  </a:lnTo>
                  <a:lnTo>
                    <a:pt x="110" y="1269"/>
                  </a:lnTo>
                  <a:lnTo>
                    <a:pt x="121" y="1243"/>
                  </a:lnTo>
                  <a:lnTo>
                    <a:pt x="125" y="1230"/>
                  </a:lnTo>
                  <a:lnTo>
                    <a:pt x="128" y="1217"/>
                  </a:lnTo>
                  <a:lnTo>
                    <a:pt x="128" y="1217"/>
                  </a:lnTo>
                  <a:lnTo>
                    <a:pt x="132" y="1215"/>
                  </a:lnTo>
                  <a:lnTo>
                    <a:pt x="137" y="1212"/>
                  </a:lnTo>
                  <a:lnTo>
                    <a:pt x="138" y="1210"/>
                  </a:lnTo>
                  <a:lnTo>
                    <a:pt x="139" y="1209"/>
                  </a:lnTo>
                  <a:lnTo>
                    <a:pt x="139" y="1208"/>
                  </a:lnTo>
                  <a:lnTo>
                    <a:pt x="137" y="1207"/>
                  </a:lnTo>
                  <a:lnTo>
                    <a:pt x="137" y="1207"/>
                  </a:lnTo>
                  <a:lnTo>
                    <a:pt x="126" y="1208"/>
                  </a:lnTo>
                  <a:lnTo>
                    <a:pt x="116" y="1207"/>
                  </a:lnTo>
                  <a:lnTo>
                    <a:pt x="116" y="1207"/>
                  </a:lnTo>
                  <a:close/>
                  <a:moveTo>
                    <a:pt x="380" y="1271"/>
                  </a:moveTo>
                  <a:lnTo>
                    <a:pt x="380" y="1271"/>
                  </a:lnTo>
                  <a:lnTo>
                    <a:pt x="379" y="1271"/>
                  </a:lnTo>
                  <a:lnTo>
                    <a:pt x="379" y="1273"/>
                  </a:lnTo>
                  <a:lnTo>
                    <a:pt x="378" y="1274"/>
                  </a:lnTo>
                  <a:lnTo>
                    <a:pt x="377" y="1274"/>
                  </a:lnTo>
                  <a:lnTo>
                    <a:pt x="377" y="1274"/>
                  </a:lnTo>
                  <a:lnTo>
                    <a:pt x="361" y="1275"/>
                  </a:lnTo>
                  <a:lnTo>
                    <a:pt x="345" y="1276"/>
                  </a:lnTo>
                  <a:lnTo>
                    <a:pt x="311" y="1280"/>
                  </a:lnTo>
                  <a:lnTo>
                    <a:pt x="275" y="1285"/>
                  </a:lnTo>
                  <a:lnTo>
                    <a:pt x="240" y="1290"/>
                  </a:lnTo>
                  <a:lnTo>
                    <a:pt x="240" y="1290"/>
                  </a:lnTo>
                  <a:lnTo>
                    <a:pt x="206" y="1297"/>
                  </a:lnTo>
                  <a:lnTo>
                    <a:pt x="171" y="1306"/>
                  </a:lnTo>
                  <a:lnTo>
                    <a:pt x="155" y="1312"/>
                  </a:lnTo>
                  <a:lnTo>
                    <a:pt x="139" y="1317"/>
                  </a:lnTo>
                  <a:lnTo>
                    <a:pt x="123" y="1324"/>
                  </a:lnTo>
                  <a:lnTo>
                    <a:pt x="108" y="1331"/>
                  </a:lnTo>
                  <a:lnTo>
                    <a:pt x="108" y="1331"/>
                  </a:lnTo>
                  <a:lnTo>
                    <a:pt x="120" y="1331"/>
                  </a:lnTo>
                  <a:lnTo>
                    <a:pt x="132" y="1330"/>
                  </a:lnTo>
                  <a:lnTo>
                    <a:pt x="142" y="1329"/>
                  </a:lnTo>
                  <a:lnTo>
                    <a:pt x="148" y="1330"/>
                  </a:lnTo>
                  <a:lnTo>
                    <a:pt x="153" y="1331"/>
                  </a:lnTo>
                  <a:lnTo>
                    <a:pt x="153" y="1331"/>
                  </a:lnTo>
                  <a:lnTo>
                    <a:pt x="146" y="1334"/>
                  </a:lnTo>
                  <a:lnTo>
                    <a:pt x="138" y="1336"/>
                  </a:lnTo>
                  <a:lnTo>
                    <a:pt x="122" y="1337"/>
                  </a:lnTo>
                  <a:lnTo>
                    <a:pt x="115" y="1338"/>
                  </a:lnTo>
                  <a:lnTo>
                    <a:pt x="109" y="1342"/>
                  </a:lnTo>
                  <a:lnTo>
                    <a:pt x="106" y="1343"/>
                  </a:lnTo>
                  <a:lnTo>
                    <a:pt x="104" y="1345"/>
                  </a:lnTo>
                  <a:lnTo>
                    <a:pt x="103" y="1348"/>
                  </a:lnTo>
                  <a:lnTo>
                    <a:pt x="102" y="1351"/>
                  </a:lnTo>
                  <a:lnTo>
                    <a:pt x="102" y="1351"/>
                  </a:lnTo>
                  <a:lnTo>
                    <a:pt x="155" y="1349"/>
                  </a:lnTo>
                  <a:lnTo>
                    <a:pt x="211" y="1346"/>
                  </a:lnTo>
                  <a:lnTo>
                    <a:pt x="322" y="1336"/>
                  </a:lnTo>
                  <a:lnTo>
                    <a:pt x="377" y="1332"/>
                  </a:lnTo>
                  <a:lnTo>
                    <a:pt x="431" y="1329"/>
                  </a:lnTo>
                  <a:lnTo>
                    <a:pt x="485" y="1327"/>
                  </a:lnTo>
                  <a:lnTo>
                    <a:pt x="536" y="1326"/>
                  </a:lnTo>
                  <a:lnTo>
                    <a:pt x="536" y="1326"/>
                  </a:lnTo>
                  <a:lnTo>
                    <a:pt x="616" y="1327"/>
                  </a:lnTo>
                  <a:lnTo>
                    <a:pt x="685" y="1324"/>
                  </a:lnTo>
                  <a:lnTo>
                    <a:pt x="754" y="1320"/>
                  </a:lnTo>
                  <a:lnTo>
                    <a:pt x="827" y="1314"/>
                  </a:lnTo>
                  <a:lnTo>
                    <a:pt x="827" y="1314"/>
                  </a:lnTo>
                  <a:lnTo>
                    <a:pt x="791" y="1311"/>
                  </a:lnTo>
                  <a:lnTo>
                    <a:pt x="754" y="1307"/>
                  </a:lnTo>
                  <a:lnTo>
                    <a:pt x="713" y="1303"/>
                  </a:lnTo>
                  <a:lnTo>
                    <a:pt x="692" y="1302"/>
                  </a:lnTo>
                  <a:lnTo>
                    <a:pt x="668" y="1301"/>
                  </a:lnTo>
                  <a:lnTo>
                    <a:pt x="668" y="1301"/>
                  </a:lnTo>
                  <a:lnTo>
                    <a:pt x="677" y="1298"/>
                  </a:lnTo>
                  <a:lnTo>
                    <a:pt x="687" y="1294"/>
                  </a:lnTo>
                  <a:lnTo>
                    <a:pt x="698" y="1293"/>
                  </a:lnTo>
                  <a:lnTo>
                    <a:pt x="702" y="1293"/>
                  </a:lnTo>
                  <a:lnTo>
                    <a:pt x="708" y="1294"/>
                  </a:lnTo>
                  <a:lnTo>
                    <a:pt x="708" y="1294"/>
                  </a:lnTo>
                  <a:lnTo>
                    <a:pt x="686" y="1288"/>
                  </a:lnTo>
                  <a:lnTo>
                    <a:pt x="665" y="1284"/>
                  </a:lnTo>
                  <a:lnTo>
                    <a:pt x="642" y="1281"/>
                  </a:lnTo>
                  <a:lnTo>
                    <a:pt x="621" y="1277"/>
                  </a:lnTo>
                  <a:lnTo>
                    <a:pt x="600" y="1275"/>
                  </a:lnTo>
                  <a:lnTo>
                    <a:pt x="578" y="1274"/>
                  </a:lnTo>
                  <a:lnTo>
                    <a:pt x="536" y="1273"/>
                  </a:lnTo>
                  <a:lnTo>
                    <a:pt x="455" y="1273"/>
                  </a:lnTo>
                  <a:lnTo>
                    <a:pt x="417" y="1273"/>
                  </a:lnTo>
                  <a:lnTo>
                    <a:pt x="380" y="1271"/>
                  </a:lnTo>
                  <a:lnTo>
                    <a:pt x="380" y="1271"/>
                  </a:lnTo>
                  <a:close/>
                  <a:moveTo>
                    <a:pt x="789" y="1299"/>
                  </a:moveTo>
                  <a:lnTo>
                    <a:pt x="789" y="1299"/>
                  </a:lnTo>
                  <a:lnTo>
                    <a:pt x="766" y="1296"/>
                  </a:lnTo>
                  <a:lnTo>
                    <a:pt x="754" y="1294"/>
                  </a:lnTo>
                  <a:lnTo>
                    <a:pt x="748" y="1294"/>
                  </a:lnTo>
                  <a:lnTo>
                    <a:pt x="743" y="1296"/>
                  </a:lnTo>
                  <a:lnTo>
                    <a:pt x="743" y="1296"/>
                  </a:lnTo>
                  <a:lnTo>
                    <a:pt x="769" y="1299"/>
                  </a:lnTo>
                  <a:lnTo>
                    <a:pt x="781" y="1300"/>
                  </a:lnTo>
                  <a:lnTo>
                    <a:pt x="786" y="1300"/>
                  </a:lnTo>
                  <a:lnTo>
                    <a:pt x="789" y="1299"/>
                  </a:lnTo>
                  <a:lnTo>
                    <a:pt x="789" y="1299"/>
                  </a:lnTo>
                  <a:close/>
                  <a:moveTo>
                    <a:pt x="926" y="1341"/>
                  </a:moveTo>
                  <a:lnTo>
                    <a:pt x="926" y="1341"/>
                  </a:lnTo>
                  <a:lnTo>
                    <a:pt x="922" y="1341"/>
                  </a:lnTo>
                  <a:lnTo>
                    <a:pt x="917" y="1341"/>
                  </a:lnTo>
                  <a:lnTo>
                    <a:pt x="914" y="1341"/>
                  </a:lnTo>
                  <a:lnTo>
                    <a:pt x="914" y="1342"/>
                  </a:lnTo>
                  <a:lnTo>
                    <a:pt x="915" y="1344"/>
                  </a:lnTo>
                  <a:lnTo>
                    <a:pt x="915" y="1344"/>
                  </a:lnTo>
                  <a:lnTo>
                    <a:pt x="890" y="1337"/>
                  </a:lnTo>
                  <a:lnTo>
                    <a:pt x="862" y="1330"/>
                  </a:lnTo>
                  <a:lnTo>
                    <a:pt x="862" y="1330"/>
                  </a:lnTo>
                  <a:lnTo>
                    <a:pt x="862" y="1335"/>
                  </a:lnTo>
                  <a:lnTo>
                    <a:pt x="863" y="1339"/>
                  </a:lnTo>
                  <a:lnTo>
                    <a:pt x="864" y="1343"/>
                  </a:lnTo>
                  <a:lnTo>
                    <a:pt x="867" y="1346"/>
                  </a:lnTo>
                  <a:lnTo>
                    <a:pt x="873" y="1351"/>
                  </a:lnTo>
                  <a:lnTo>
                    <a:pt x="875" y="1354"/>
                  </a:lnTo>
                  <a:lnTo>
                    <a:pt x="877" y="1358"/>
                  </a:lnTo>
                  <a:lnTo>
                    <a:pt x="877" y="1358"/>
                  </a:lnTo>
                  <a:lnTo>
                    <a:pt x="909" y="1362"/>
                  </a:lnTo>
                  <a:lnTo>
                    <a:pt x="925" y="1363"/>
                  </a:lnTo>
                  <a:lnTo>
                    <a:pt x="941" y="1362"/>
                  </a:lnTo>
                  <a:lnTo>
                    <a:pt x="955" y="1360"/>
                  </a:lnTo>
                  <a:lnTo>
                    <a:pt x="963" y="1358"/>
                  </a:lnTo>
                  <a:lnTo>
                    <a:pt x="969" y="1356"/>
                  </a:lnTo>
                  <a:lnTo>
                    <a:pt x="974" y="1352"/>
                  </a:lnTo>
                  <a:lnTo>
                    <a:pt x="981" y="1348"/>
                  </a:lnTo>
                  <a:lnTo>
                    <a:pt x="986" y="1344"/>
                  </a:lnTo>
                  <a:lnTo>
                    <a:pt x="990" y="1338"/>
                  </a:lnTo>
                  <a:lnTo>
                    <a:pt x="990" y="1338"/>
                  </a:lnTo>
                  <a:lnTo>
                    <a:pt x="989" y="1333"/>
                  </a:lnTo>
                  <a:lnTo>
                    <a:pt x="986" y="1329"/>
                  </a:lnTo>
                  <a:lnTo>
                    <a:pt x="978" y="1317"/>
                  </a:lnTo>
                  <a:lnTo>
                    <a:pt x="978" y="1317"/>
                  </a:lnTo>
                  <a:lnTo>
                    <a:pt x="971" y="1319"/>
                  </a:lnTo>
                  <a:lnTo>
                    <a:pt x="966" y="1322"/>
                  </a:lnTo>
                  <a:lnTo>
                    <a:pt x="960" y="1326"/>
                  </a:lnTo>
                  <a:lnTo>
                    <a:pt x="956" y="1330"/>
                  </a:lnTo>
                  <a:lnTo>
                    <a:pt x="956" y="1330"/>
                  </a:lnTo>
                  <a:lnTo>
                    <a:pt x="954" y="1328"/>
                  </a:lnTo>
                  <a:lnTo>
                    <a:pt x="952" y="1328"/>
                  </a:lnTo>
                  <a:lnTo>
                    <a:pt x="948" y="1329"/>
                  </a:lnTo>
                  <a:lnTo>
                    <a:pt x="944" y="1331"/>
                  </a:lnTo>
                  <a:lnTo>
                    <a:pt x="936" y="1336"/>
                  </a:lnTo>
                  <a:lnTo>
                    <a:pt x="930" y="1338"/>
                  </a:lnTo>
                  <a:lnTo>
                    <a:pt x="926" y="1341"/>
                  </a:lnTo>
                  <a:lnTo>
                    <a:pt x="926" y="1341"/>
                  </a:lnTo>
                  <a:close/>
                </a:path>
              </a:pathLst>
            </a:custGeom>
            <a:solidFill>
              <a:srgbClr val="65C4CA"/>
            </a:solidFill>
            <a:ln w="9525">
              <a:solidFill>
                <a:srgbClr val="65C4CA"/>
              </a:solidFill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</p:grpSp>
      <p:pic>
        <p:nvPicPr>
          <p:cNvPr id="8198" name="图片 8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935788" y="4070350"/>
            <a:ext cx="1890712" cy="833438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9218" name="矩形 4"/>
          <p:cNvSpPr/>
          <p:nvPr/>
        </p:nvSpPr>
        <p:spPr>
          <a:xfrm>
            <a:off x="520700" y="914400"/>
            <a:ext cx="5608638" cy="3544888"/>
          </a:xfrm>
          <a:prstGeom prst="rect">
            <a:avLst/>
          </a:prstGeom>
          <a:noFill/>
          <a:ln w="9525">
            <a:noFill/>
          </a:ln>
        </p:spPr>
        <p:txBody>
          <a:bodyPr lIns="81638" tIns="40819" rIns="81638" bIns="40819">
            <a:spAutoFit/>
          </a:bodyPr>
          <a:p>
            <a:pPr lvl="0" indent="641350" defTabSz="685800"/>
            <a:r>
              <a:rPr lang="en-US" altLang="zh-CN" sz="23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【</a:t>
            </a:r>
            <a:r>
              <a:rPr lang="zh-CN" altLang="en-US" sz="23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辛弃疾</a:t>
            </a:r>
            <a:r>
              <a:rPr lang="en-US" altLang="zh-CN" sz="23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】</a:t>
            </a:r>
            <a:r>
              <a:rPr lang="zh-CN" altLang="en-US" sz="2300" b="1" dirty="0">
                <a:latin typeface="楷体" panose="02010609060101010101" pitchFamily="49" charset="-122"/>
                <a:ea typeface="楷体" panose="02010609060101010101" pitchFamily="49" charset="-122"/>
              </a:rPr>
              <a:t>字幼安，号稼轩</a:t>
            </a:r>
            <a:r>
              <a:rPr lang="zh-CN" altLang="en-US" sz="2300" b="1" baseline="30000" dirty="0">
                <a:latin typeface="楷体" panose="02010609060101010101" pitchFamily="49" charset="-122"/>
                <a:ea typeface="楷体" panose="02010609060101010101" pitchFamily="49" charset="-122"/>
              </a:rPr>
              <a:t> </a:t>
            </a:r>
            <a:r>
              <a:rPr lang="zh-CN" altLang="en-US" sz="2300" b="1" dirty="0">
                <a:latin typeface="楷体" panose="02010609060101010101" pitchFamily="49" charset="-122"/>
                <a:ea typeface="楷体" panose="02010609060101010101" pitchFamily="49" charset="-122"/>
              </a:rPr>
              <a:t>。南宋豪放派词人、将领，与苏轼合称“苏辛”，与李清照并称“济南二安”。</a:t>
            </a:r>
            <a:endParaRPr lang="en-US" altLang="zh-CN" sz="23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lvl="0" indent="641350" defTabSz="685800"/>
            <a:r>
              <a:rPr lang="zh-CN" altLang="en-US" sz="2300" b="1" dirty="0">
                <a:latin typeface="楷体" panose="02010609060101010101" pitchFamily="49" charset="-122"/>
                <a:ea typeface="楷体" panose="02010609060101010101" pitchFamily="49" charset="-122"/>
              </a:rPr>
              <a:t>辛弃疾曾任江西安抚使、福建安抚使等职，虽命运多舛、备受排挤、壮志难酬。但他恢复中原的爱国信念始终没有动摇，把满腔激情和对国家兴亡、民族命运的关切、忧虑，寄寓于词作之中</a:t>
            </a:r>
            <a:r>
              <a:rPr lang="zh-CN" altLang="en-US" sz="2300" b="1" baseline="30000" dirty="0">
                <a:latin typeface="楷体" panose="02010609060101010101" pitchFamily="49" charset="-122"/>
                <a:ea typeface="楷体" panose="02010609060101010101" pitchFamily="49" charset="-122"/>
              </a:rPr>
              <a:t> </a:t>
            </a:r>
            <a:r>
              <a:rPr lang="zh-CN" altLang="en-US" sz="2300" b="1" dirty="0">
                <a:latin typeface="楷体" panose="02010609060101010101" pitchFamily="49" charset="-122"/>
                <a:ea typeface="楷体" panose="02010609060101010101" pitchFamily="49" charset="-122"/>
              </a:rPr>
              <a:t>。其词艺术风格多样，以豪放为主。现存词六百多首，有词集</a:t>
            </a:r>
            <a:r>
              <a:rPr lang="en-US" altLang="zh-CN" sz="2300" b="1" dirty="0">
                <a:latin typeface="楷体" panose="02010609060101010101" pitchFamily="49" charset="-122"/>
                <a:ea typeface="楷体" panose="02010609060101010101" pitchFamily="49" charset="-122"/>
              </a:rPr>
              <a:t>《</a:t>
            </a:r>
            <a:r>
              <a:rPr lang="zh-CN" altLang="en-US" sz="2300" b="1" dirty="0">
                <a:latin typeface="楷体" panose="02010609060101010101" pitchFamily="49" charset="-122"/>
                <a:ea typeface="楷体" panose="02010609060101010101" pitchFamily="49" charset="-122"/>
              </a:rPr>
              <a:t>稼轩长短句</a:t>
            </a:r>
            <a:r>
              <a:rPr lang="en-US" altLang="zh-CN" sz="2300" b="1" dirty="0">
                <a:latin typeface="楷体" panose="02010609060101010101" pitchFamily="49" charset="-122"/>
                <a:ea typeface="楷体" panose="02010609060101010101" pitchFamily="49" charset="-122"/>
              </a:rPr>
              <a:t>》</a:t>
            </a:r>
            <a:r>
              <a:rPr lang="zh-CN" altLang="en-US" sz="2300" b="1" dirty="0">
                <a:latin typeface="楷体" panose="02010609060101010101" pitchFamily="49" charset="-122"/>
                <a:ea typeface="楷体" panose="02010609060101010101" pitchFamily="49" charset="-122"/>
              </a:rPr>
              <a:t>等传世。</a:t>
            </a:r>
            <a:endParaRPr lang="zh-CN" altLang="en-US" sz="23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pic>
        <p:nvPicPr>
          <p:cNvPr id="74754" name="Picture 2"/>
          <p:cNvPicPr>
            <a:picLocks noChangeAspect="1" noChangeArrowheads="1"/>
          </p:cNvPicPr>
          <p:nvPr/>
        </p:nvPicPr>
        <p:blipFill>
          <a:blip r:embed="rId1" cstate="print"/>
          <a:srcRect b="10419"/>
          <a:stretch>
            <a:fillRect/>
          </a:stretch>
        </p:blipFill>
        <p:spPr bwMode="auto">
          <a:xfrm>
            <a:off x="6270575" y="1045776"/>
            <a:ext cx="2319437" cy="283963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grpSp>
        <p:nvGrpSpPr>
          <p:cNvPr id="9220" name="组合 9"/>
          <p:cNvGrpSpPr/>
          <p:nvPr/>
        </p:nvGrpSpPr>
        <p:grpSpPr>
          <a:xfrm>
            <a:off x="298450" y="187325"/>
            <a:ext cx="2487613" cy="542925"/>
            <a:chOff x="174" y="137"/>
            <a:chExt cx="5225" cy="1143"/>
          </a:xfrm>
        </p:grpSpPr>
        <p:sp>
          <p:nvSpPr>
            <p:cNvPr id="8" name="椭圆 45"/>
            <p:cNvSpPr/>
            <p:nvPr/>
          </p:nvSpPr>
          <p:spPr>
            <a:xfrm>
              <a:off x="174" y="137"/>
              <a:ext cx="992" cy="1042"/>
            </a:xfrm>
            <a:custGeom>
              <a:avLst/>
              <a:gdLst>
                <a:gd name="connsiteX0" fmla="*/ 255458 w 330200"/>
                <a:gd name="connsiteY0" fmla="*/ 96838 h 287338"/>
                <a:gd name="connsiteX1" fmla="*/ 319218 w 330200"/>
                <a:gd name="connsiteY1" fmla="*/ 96838 h 287338"/>
                <a:gd name="connsiteX2" fmla="*/ 327025 w 330200"/>
                <a:gd name="connsiteY2" fmla="*/ 104632 h 287338"/>
                <a:gd name="connsiteX3" fmla="*/ 319218 w 330200"/>
                <a:gd name="connsiteY3" fmla="*/ 111126 h 287338"/>
                <a:gd name="connsiteX4" fmla="*/ 255458 w 330200"/>
                <a:gd name="connsiteY4" fmla="*/ 111126 h 287338"/>
                <a:gd name="connsiteX5" fmla="*/ 247650 w 330200"/>
                <a:gd name="connsiteY5" fmla="*/ 104632 h 287338"/>
                <a:gd name="connsiteX6" fmla="*/ 255458 w 330200"/>
                <a:gd name="connsiteY6" fmla="*/ 96838 h 287338"/>
                <a:gd name="connsiteX7" fmla="*/ 246441 w 330200"/>
                <a:gd name="connsiteY7" fmla="*/ 79375 h 287338"/>
                <a:gd name="connsiteX8" fmla="*/ 317123 w 330200"/>
                <a:gd name="connsiteY8" fmla="*/ 79375 h 287338"/>
                <a:gd name="connsiteX9" fmla="*/ 322263 w 330200"/>
                <a:gd name="connsiteY9" fmla="*/ 84314 h 287338"/>
                <a:gd name="connsiteX10" fmla="*/ 317123 w 330200"/>
                <a:gd name="connsiteY10" fmla="*/ 90488 h 287338"/>
                <a:gd name="connsiteX11" fmla="*/ 246441 w 330200"/>
                <a:gd name="connsiteY11" fmla="*/ 90488 h 287338"/>
                <a:gd name="connsiteX12" fmla="*/ 241300 w 330200"/>
                <a:gd name="connsiteY12" fmla="*/ 84314 h 287338"/>
                <a:gd name="connsiteX13" fmla="*/ 246441 w 330200"/>
                <a:gd name="connsiteY13" fmla="*/ 79375 h 287338"/>
                <a:gd name="connsiteX14" fmla="*/ 247694 w 330200"/>
                <a:gd name="connsiteY14" fmla="*/ 58738 h 287338"/>
                <a:gd name="connsiteX15" fmla="*/ 280944 w 330200"/>
                <a:gd name="connsiteY15" fmla="*/ 58738 h 287338"/>
                <a:gd name="connsiteX16" fmla="*/ 287338 w 330200"/>
                <a:gd name="connsiteY16" fmla="*/ 65088 h 287338"/>
                <a:gd name="connsiteX17" fmla="*/ 280944 w 330200"/>
                <a:gd name="connsiteY17" fmla="*/ 71438 h 287338"/>
                <a:gd name="connsiteX18" fmla="*/ 247694 w 330200"/>
                <a:gd name="connsiteY18" fmla="*/ 71438 h 287338"/>
                <a:gd name="connsiteX19" fmla="*/ 241300 w 330200"/>
                <a:gd name="connsiteY19" fmla="*/ 65088 h 287338"/>
                <a:gd name="connsiteX20" fmla="*/ 247694 w 330200"/>
                <a:gd name="connsiteY20" fmla="*/ 58738 h 287338"/>
                <a:gd name="connsiteX21" fmla="*/ 113506 w 330200"/>
                <a:gd name="connsiteY21" fmla="*/ 0 h 287338"/>
                <a:gd name="connsiteX22" fmla="*/ 154781 w 330200"/>
                <a:gd name="connsiteY22" fmla="*/ 41418 h 287338"/>
                <a:gd name="connsiteX23" fmla="*/ 127694 w 330200"/>
                <a:gd name="connsiteY23" fmla="*/ 78953 h 287338"/>
                <a:gd name="connsiteX24" fmla="*/ 156071 w 330200"/>
                <a:gd name="connsiteY24" fmla="*/ 104840 h 287338"/>
                <a:gd name="connsiteX25" fmla="*/ 196056 w 330200"/>
                <a:gd name="connsiteY25" fmla="*/ 107428 h 287338"/>
                <a:gd name="connsiteX26" fmla="*/ 198636 w 330200"/>
                <a:gd name="connsiteY26" fmla="*/ 107428 h 287338"/>
                <a:gd name="connsiteX27" fmla="*/ 208954 w 330200"/>
                <a:gd name="connsiteY27" fmla="*/ 122960 h 287338"/>
                <a:gd name="connsiteX28" fmla="*/ 206375 w 330200"/>
                <a:gd name="connsiteY28" fmla="*/ 132020 h 287338"/>
                <a:gd name="connsiteX29" fmla="*/ 239911 w 330200"/>
                <a:gd name="connsiteY29" fmla="*/ 132020 h 287338"/>
                <a:gd name="connsiteX30" fmla="*/ 234751 w 330200"/>
                <a:gd name="connsiteY30" fmla="*/ 125549 h 287338"/>
                <a:gd name="connsiteX31" fmla="*/ 242491 w 330200"/>
                <a:gd name="connsiteY31" fmla="*/ 117783 h 287338"/>
                <a:gd name="connsiteX32" fmla="*/ 305693 w 330200"/>
                <a:gd name="connsiteY32" fmla="*/ 117783 h 287338"/>
                <a:gd name="connsiteX33" fmla="*/ 313432 w 330200"/>
                <a:gd name="connsiteY33" fmla="*/ 125549 h 287338"/>
                <a:gd name="connsiteX34" fmla="*/ 308273 w 330200"/>
                <a:gd name="connsiteY34" fmla="*/ 132020 h 287338"/>
                <a:gd name="connsiteX35" fmla="*/ 322461 w 330200"/>
                <a:gd name="connsiteY35" fmla="*/ 132020 h 287338"/>
                <a:gd name="connsiteX36" fmla="*/ 330200 w 330200"/>
                <a:gd name="connsiteY36" fmla="*/ 139786 h 287338"/>
                <a:gd name="connsiteX37" fmla="*/ 322461 w 330200"/>
                <a:gd name="connsiteY37" fmla="*/ 147552 h 287338"/>
                <a:gd name="connsiteX38" fmla="*/ 297954 w 330200"/>
                <a:gd name="connsiteY38" fmla="*/ 147552 h 287338"/>
                <a:gd name="connsiteX39" fmla="*/ 297954 w 330200"/>
                <a:gd name="connsiteY39" fmla="*/ 278278 h 287338"/>
                <a:gd name="connsiteX40" fmla="*/ 290215 w 330200"/>
                <a:gd name="connsiteY40" fmla="*/ 284750 h 287338"/>
                <a:gd name="connsiteX41" fmla="*/ 203795 w 330200"/>
                <a:gd name="connsiteY41" fmla="*/ 284750 h 287338"/>
                <a:gd name="connsiteX42" fmla="*/ 196056 w 330200"/>
                <a:gd name="connsiteY42" fmla="*/ 278278 h 287338"/>
                <a:gd name="connsiteX43" fmla="*/ 196056 w 330200"/>
                <a:gd name="connsiteY43" fmla="*/ 147552 h 287338"/>
                <a:gd name="connsiteX44" fmla="*/ 141883 w 330200"/>
                <a:gd name="connsiteY44" fmla="*/ 147552 h 287338"/>
                <a:gd name="connsiteX45" fmla="*/ 134144 w 330200"/>
                <a:gd name="connsiteY45" fmla="*/ 139786 h 287338"/>
                <a:gd name="connsiteX46" fmla="*/ 135433 w 330200"/>
                <a:gd name="connsiteY46" fmla="*/ 134609 h 287338"/>
                <a:gd name="connsiteX47" fmla="*/ 112216 w 330200"/>
                <a:gd name="connsiteY47" fmla="*/ 115194 h 287338"/>
                <a:gd name="connsiteX48" fmla="*/ 109636 w 330200"/>
                <a:gd name="connsiteY48" fmla="*/ 113900 h 287338"/>
                <a:gd name="connsiteX49" fmla="*/ 108347 w 330200"/>
                <a:gd name="connsiteY49" fmla="*/ 115194 h 287338"/>
                <a:gd name="connsiteX50" fmla="*/ 88999 w 330200"/>
                <a:gd name="connsiteY50" fmla="*/ 165672 h 287338"/>
                <a:gd name="connsiteX51" fmla="*/ 90289 w 330200"/>
                <a:gd name="connsiteY51" fmla="*/ 170850 h 287338"/>
                <a:gd name="connsiteX52" fmla="*/ 95448 w 330200"/>
                <a:gd name="connsiteY52" fmla="*/ 173438 h 287338"/>
                <a:gd name="connsiteX53" fmla="*/ 130274 w 330200"/>
                <a:gd name="connsiteY53" fmla="*/ 173438 h 287338"/>
                <a:gd name="connsiteX54" fmla="*/ 152201 w 330200"/>
                <a:gd name="connsiteY54" fmla="*/ 192853 h 287338"/>
                <a:gd name="connsiteX55" fmla="*/ 163810 w 330200"/>
                <a:gd name="connsiteY55" fmla="*/ 267923 h 287338"/>
                <a:gd name="connsiteX56" fmla="*/ 159940 w 330200"/>
                <a:gd name="connsiteY56" fmla="*/ 280867 h 287338"/>
                <a:gd name="connsiteX57" fmla="*/ 148332 w 330200"/>
                <a:gd name="connsiteY57" fmla="*/ 287338 h 287338"/>
                <a:gd name="connsiteX58" fmla="*/ 131564 w 330200"/>
                <a:gd name="connsiteY58" fmla="*/ 273101 h 287338"/>
                <a:gd name="connsiteX59" fmla="*/ 121245 w 330200"/>
                <a:gd name="connsiteY59" fmla="*/ 216151 h 287338"/>
                <a:gd name="connsiteX60" fmla="*/ 113506 w 330200"/>
                <a:gd name="connsiteY60" fmla="*/ 210974 h 287338"/>
                <a:gd name="connsiteX61" fmla="*/ 91579 w 330200"/>
                <a:gd name="connsiteY61" fmla="*/ 210974 h 287338"/>
                <a:gd name="connsiteX62" fmla="*/ 91579 w 330200"/>
                <a:gd name="connsiteY62" fmla="*/ 278278 h 287338"/>
                <a:gd name="connsiteX63" fmla="*/ 83840 w 330200"/>
                <a:gd name="connsiteY63" fmla="*/ 284750 h 287338"/>
                <a:gd name="connsiteX64" fmla="*/ 19347 w 330200"/>
                <a:gd name="connsiteY64" fmla="*/ 284750 h 287338"/>
                <a:gd name="connsiteX65" fmla="*/ 11608 w 330200"/>
                <a:gd name="connsiteY65" fmla="*/ 278278 h 287338"/>
                <a:gd name="connsiteX66" fmla="*/ 11608 w 330200"/>
                <a:gd name="connsiteY66" fmla="*/ 208385 h 287338"/>
                <a:gd name="connsiteX67" fmla="*/ 0 w 330200"/>
                <a:gd name="connsiteY67" fmla="*/ 119077 h 287338"/>
                <a:gd name="connsiteX68" fmla="*/ 6449 w 330200"/>
                <a:gd name="connsiteY68" fmla="*/ 110017 h 287338"/>
                <a:gd name="connsiteX69" fmla="*/ 15478 w 330200"/>
                <a:gd name="connsiteY69" fmla="*/ 116489 h 287338"/>
                <a:gd name="connsiteX70" fmla="*/ 25797 w 330200"/>
                <a:gd name="connsiteY70" fmla="*/ 196736 h 287338"/>
                <a:gd name="connsiteX71" fmla="*/ 38695 w 330200"/>
                <a:gd name="connsiteY71" fmla="*/ 196736 h 287338"/>
                <a:gd name="connsiteX72" fmla="*/ 36115 w 330200"/>
                <a:gd name="connsiteY72" fmla="*/ 188970 h 287338"/>
                <a:gd name="connsiteX73" fmla="*/ 37405 w 330200"/>
                <a:gd name="connsiteY73" fmla="*/ 181204 h 287338"/>
                <a:gd name="connsiteX74" fmla="*/ 69651 w 330200"/>
                <a:gd name="connsiteY74" fmla="*/ 91897 h 287338"/>
                <a:gd name="connsiteX75" fmla="*/ 87709 w 330200"/>
                <a:gd name="connsiteY75" fmla="*/ 72482 h 287338"/>
                <a:gd name="connsiteX76" fmla="*/ 73521 w 330200"/>
                <a:gd name="connsiteY76" fmla="*/ 41418 h 287338"/>
                <a:gd name="connsiteX77" fmla="*/ 113506 w 330200"/>
                <a:gd name="connsiteY77" fmla="*/ 0 h 2873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</a:cxnLst>
              <a:rect l="l" t="t" r="r" b="b"/>
              <a:pathLst>
                <a:path w="330200" h="287338">
                  <a:moveTo>
                    <a:pt x="255458" y="96838"/>
                  </a:moveTo>
                  <a:lnTo>
                    <a:pt x="319218" y="96838"/>
                  </a:lnTo>
                  <a:cubicBezTo>
                    <a:pt x="323122" y="96838"/>
                    <a:pt x="327025" y="100735"/>
                    <a:pt x="327025" y="104632"/>
                  </a:cubicBezTo>
                  <a:cubicBezTo>
                    <a:pt x="327025" y="108528"/>
                    <a:pt x="323122" y="111126"/>
                    <a:pt x="319218" y="111126"/>
                  </a:cubicBezTo>
                  <a:cubicBezTo>
                    <a:pt x="319218" y="111126"/>
                    <a:pt x="319218" y="111126"/>
                    <a:pt x="255458" y="111126"/>
                  </a:cubicBezTo>
                  <a:cubicBezTo>
                    <a:pt x="251554" y="111126"/>
                    <a:pt x="247650" y="108528"/>
                    <a:pt x="247650" y="104632"/>
                  </a:cubicBezTo>
                  <a:cubicBezTo>
                    <a:pt x="247650" y="100735"/>
                    <a:pt x="251554" y="96838"/>
                    <a:pt x="255458" y="96838"/>
                  </a:cubicBezTo>
                  <a:close/>
                  <a:moveTo>
                    <a:pt x="246441" y="79375"/>
                  </a:moveTo>
                  <a:cubicBezTo>
                    <a:pt x="246441" y="79375"/>
                    <a:pt x="246441" y="79375"/>
                    <a:pt x="317123" y="79375"/>
                  </a:cubicBezTo>
                  <a:cubicBezTo>
                    <a:pt x="319693" y="79375"/>
                    <a:pt x="322263" y="81845"/>
                    <a:pt x="322263" y="84314"/>
                  </a:cubicBezTo>
                  <a:cubicBezTo>
                    <a:pt x="322263" y="88019"/>
                    <a:pt x="319693" y="90488"/>
                    <a:pt x="317123" y="90488"/>
                  </a:cubicBezTo>
                  <a:cubicBezTo>
                    <a:pt x="317123" y="90488"/>
                    <a:pt x="317123" y="90488"/>
                    <a:pt x="246441" y="90488"/>
                  </a:cubicBezTo>
                  <a:cubicBezTo>
                    <a:pt x="243871" y="90488"/>
                    <a:pt x="241300" y="88019"/>
                    <a:pt x="241300" y="84314"/>
                  </a:cubicBezTo>
                  <a:cubicBezTo>
                    <a:pt x="241300" y="81845"/>
                    <a:pt x="243871" y="79375"/>
                    <a:pt x="246441" y="79375"/>
                  </a:cubicBezTo>
                  <a:close/>
                  <a:moveTo>
                    <a:pt x="247694" y="58738"/>
                  </a:moveTo>
                  <a:cubicBezTo>
                    <a:pt x="247694" y="58738"/>
                    <a:pt x="247694" y="58738"/>
                    <a:pt x="280944" y="58738"/>
                  </a:cubicBezTo>
                  <a:cubicBezTo>
                    <a:pt x="284781" y="58738"/>
                    <a:pt x="287338" y="62548"/>
                    <a:pt x="287338" y="65088"/>
                  </a:cubicBezTo>
                  <a:cubicBezTo>
                    <a:pt x="287338" y="68898"/>
                    <a:pt x="284781" y="71438"/>
                    <a:pt x="280944" y="71438"/>
                  </a:cubicBezTo>
                  <a:cubicBezTo>
                    <a:pt x="280944" y="71438"/>
                    <a:pt x="280944" y="71438"/>
                    <a:pt x="247694" y="71438"/>
                  </a:cubicBezTo>
                  <a:cubicBezTo>
                    <a:pt x="243858" y="71438"/>
                    <a:pt x="241300" y="68898"/>
                    <a:pt x="241300" y="65088"/>
                  </a:cubicBezTo>
                  <a:cubicBezTo>
                    <a:pt x="241300" y="62548"/>
                    <a:pt x="243858" y="58738"/>
                    <a:pt x="247694" y="58738"/>
                  </a:cubicBezTo>
                  <a:close/>
                  <a:moveTo>
                    <a:pt x="113506" y="0"/>
                  </a:moveTo>
                  <a:cubicBezTo>
                    <a:pt x="136723" y="0"/>
                    <a:pt x="154781" y="18120"/>
                    <a:pt x="154781" y="41418"/>
                  </a:cubicBezTo>
                  <a:cubicBezTo>
                    <a:pt x="154781" y="58244"/>
                    <a:pt x="143172" y="73776"/>
                    <a:pt x="127694" y="78953"/>
                  </a:cubicBezTo>
                  <a:cubicBezTo>
                    <a:pt x="156071" y="104840"/>
                    <a:pt x="156071" y="104840"/>
                    <a:pt x="156071" y="104840"/>
                  </a:cubicBezTo>
                  <a:cubicBezTo>
                    <a:pt x="196056" y="107428"/>
                    <a:pt x="196056" y="107428"/>
                    <a:pt x="196056" y="107428"/>
                  </a:cubicBezTo>
                  <a:cubicBezTo>
                    <a:pt x="197346" y="107428"/>
                    <a:pt x="197346" y="107428"/>
                    <a:pt x="198636" y="107428"/>
                  </a:cubicBezTo>
                  <a:cubicBezTo>
                    <a:pt x="205085" y="110017"/>
                    <a:pt x="208954" y="116489"/>
                    <a:pt x="208954" y="122960"/>
                  </a:cubicBezTo>
                  <a:cubicBezTo>
                    <a:pt x="208954" y="126843"/>
                    <a:pt x="207665" y="129432"/>
                    <a:pt x="206375" y="132020"/>
                  </a:cubicBezTo>
                  <a:cubicBezTo>
                    <a:pt x="239911" y="132020"/>
                    <a:pt x="239911" y="132020"/>
                    <a:pt x="239911" y="132020"/>
                  </a:cubicBezTo>
                  <a:cubicBezTo>
                    <a:pt x="237331" y="130726"/>
                    <a:pt x="234751" y="128137"/>
                    <a:pt x="234751" y="125549"/>
                  </a:cubicBezTo>
                  <a:cubicBezTo>
                    <a:pt x="234751" y="120371"/>
                    <a:pt x="238621" y="117783"/>
                    <a:pt x="242491" y="117783"/>
                  </a:cubicBezTo>
                  <a:cubicBezTo>
                    <a:pt x="305693" y="117783"/>
                    <a:pt x="305693" y="117783"/>
                    <a:pt x="305693" y="117783"/>
                  </a:cubicBezTo>
                  <a:cubicBezTo>
                    <a:pt x="309563" y="117783"/>
                    <a:pt x="313432" y="120371"/>
                    <a:pt x="313432" y="125549"/>
                  </a:cubicBezTo>
                  <a:cubicBezTo>
                    <a:pt x="313432" y="128137"/>
                    <a:pt x="310853" y="130726"/>
                    <a:pt x="308273" y="132020"/>
                  </a:cubicBezTo>
                  <a:cubicBezTo>
                    <a:pt x="322461" y="132020"/>
                    <a:pt x="322461" y="132020"/>
                    <a:pt x="322461" y="132020"/>
                  </a:cubicBezTo>
                  <a:cubicBezTo>
                    <a:pt x="326331" y="132020"/>
                    <a:pt x="330200" y="135903"/>
                    <a:pt x="330200" y="139786"/>
                  </a:cubicBezTo>
                  <a:cubicBezTo>
                    <a:pt x="330200" y="143669"/>
                    <a:pt x="326331" y="147552"/>
                    <a:pt x="322461" y="147552"/>
                  </a:cubicBezTo>
                  <a:cubicBezTo>
                    <a:pt x="297954" y="147552"/>
                    <a:pt x="297954" y="147552"/>
                    <a:pt x="297954" y="147552"/>
                  </a:cubicBezTo>
                  <a:cubicBezTo>
                    <a:pt x="297954" y="278278"/>
                    <a:pt x="297954" y="278278"/>
                    <a:pt x="297954" y="278278"/>
                  </a:cubicBezTo>
                  <a:cubicBezTo>
                    <a:pt x="297954" y="282161"/>
                    <a:pt x="294085" y="284750"/>
                    <a:pt x="290215" y="284750"/>
                  </a:cubicBezTo>
                  <a:cubicBezTo>
                    <a:pt x="203795" y="284750"/>
                    <a:pt x="203795" y="284750"/>
                    <a:pt x="203795" y="284750"/>
                  </a:cubicBezTo>
                  <a:cubicBezTo>
                    <a:pt x="198636" y="284750"/>
                    <a:pt x="196056" y="282161"/>
                    <a:pt x="196056" y="278278"/>
                  </a:cubicBezTo>
                  <a:cubicBezTo>
                    <a:pt x="196056" y="147552"/>
                    <a:pt x="196056" y="147552"/>
                    <a:pt x="196056" y="147552"/>
                  </a:cubicBezTo>
                  <a:cubicBezTo>
                    <a:pt x="141883" y="147552"/>
                    <a:pt x="141883" y="147552"/>
                    <a:pt x="141883" y="147552"/>
                  </a:cubicBezTo>
                  <a:cubicBezTo>
                    <a:pt x="136723" y="147552"/>
                    <a:pt x="134144" y="143669"/>
                    <a:pt x="134144" y="139786"/>
                  </a:cubicBezTo>
                  <a:cubicBezTo>
                    <a:pt x="134144" y="138492"/>
                    <a:pt x="134144" y="135903"/>
                    <a:pt x="135433" y="134609"/>
                  </a:cubicBezTo>
                  <a:cubicBezTo>
                    <a:pt x="112216" y="115194"/>
                    <a:pt x="112216" y="115194"/>
                    <a:pt x="112216" y="115194"/>
                  </a:cubicBezTo>
                  <a:cubicBezTo>
                    <a:pt x="110926" y="113900"/>
                    <a:pt x="110926" y="113900"/>
                    <a:pt x="109636" y="113900"/>
                  </a:cubicBezTo>
                  <a:cubicBezTo>
                    <a:pt x="109636" y="113900"/>
                    <a:pt x="108347" y="113900"/>
                    <a:pt x="108347" y="115194"/>
                  </a:cubicBezTo>
                  <a:cubicBezTo>
                    <a:pt x="88999" y="165672"/>
                    <a:pt x="88999" y="165672"/>
                    <a:pt x="88999" y="165672"/>
                  </a:cubicBezTo>
                  <a:cubicBezTo>
                    <a:pt x="88999" y="166967"/>
                    <a:pt x="88999" y="169555"/>
                    <a:pt x="90289" y="170850"/>
                  </a:cubicBezTo>
                  <a:cubicBezTo>
                    <a:pt x="91579" y="173438"/>
                    <a:pt x="94158" y="173438"/>
                    <a:pt x="95448" y="173438"/>
                  </a:cubicBezTo>
                  <a:cubicBezTo>
                    <a:pt x="130274" y="173438"/>
                    <a:pt x="130274" y="173438"/>
                    <a:pt x="130274" y="173438"/>
                  </a:cubicBezTo>
                  <a:cubicBezTo>
                    <a:pt x="140593" y="173438"/>
                    <a:pt x="150911" y="182499"/>
                    <a:pt x="152201" y="192853"/>
                  </a:cubicBezTo>
                  <a:cubicBezTo>
                    <a:pt x="163810" y="267923"/>
                    <a:pt x="163810" y="267923"/>
                    <a:pt x="163810" y="267923"/>
                  </a:cubicBezTo>
                  <a:cubicBezTo>
                    <a:pt x="165100" y="273101"/>
                    <a:pt x="163810" y="276984"/>
                    <a:pt x="159940" y="280867"/>
                  </a:cubicBezTo>
                  <a:cubicBezTo>
                    <a:pt x="157361" y="284750"/>
                    <a:pt x="152201" y="287338"/>
                    <a:pt x="148332" y="287338"/>
                  </a:cubicBezTo>
                  <a:cubicBezTo>
                    <a:pt x="139303" y="287338"/>
                    <a:pt x="132854" y="280867"/>
                    <a:pt x="131564" y="273101"/>
                  </a:cubicBezTo>
                  <a:cubicBezTo>
                    <a:pt x="121245" y="216151"/>
                    <a:pt x="121245" y="216151"/>
                    <a:pt x="121245" y="216151"/>
                  </a:cubicBezTo>
                  <a:cubicBezTo>
                    <a:pt x="119955" y="213562"/>
                    <a:pt x="117376" y="210974"/>
                    <a:pt x="113506" y="210974"/>
                  </a:cubicBezTo>
                  <a:cubicBezTo>
                    <a:pt x="91579" y="210974"/>
                    <a:pt x="91579" y="210974"/>
                    <a:pt x="91579" y="210974"/>
                  </a:cubicBezTo>
                  <a:cubicBezTo>
                    <a:pt x="91579" y="278278"/>
                    <a:pt x="91579" y="278278"/>
                    <a:pt x="91579" y="278278"/>
                  </a:cubicBezTo>
                  <a:cubicBezTo>
                    <a:pt x="91579" y="282161"/>
                    <a:pt x="87709" y="284750"/>
                    <a:pt x="83840" y="284750"/>
                  </a:cubicBezTo>
                  <a:cubicBezTo>
                    <a:pt x="19347" y="284750"/>
                    <a:pt x="19347" y="284750"/>
                    <a:pt x="19347" y="284750"/>
                  </a:cubicBezTo>
                  <a:cubicBezTo>
                    <a:pt x="15478" y="284750"/>
                    <a:pt x="11608" y="282161"/>
                    <a:pt x="11608" y="278278"/>
                  </a:cubicBezTo>
                  <a:cubicBezTo>
                    <a:pt x="11608" y="208385"/>
                    <a:pt x="11608" y="208385"/>
                    <a:pt x="11608" y="208385"/>
                  </a:cubicBezTo>
                  <a:cubicBezTo>
                    <a:pt x="0" y="119077"/>
                    <a:pt x="0" y="119077"/>
                    <a:pt x="0" y="119077"/>
                  </a:cubicBezTo>
                  <a:cubicBezTo>
                    <a:pt x="0" y="113900"/>
                    <a:pt x="2579" y="110017"/>
                    <a:pt x="6449" y="110017"/>
                  </a:cubicBezTo>
                  <a:cubicBezTo>
                    <a:pt x="10319" y="110017"/>
                    <a:pt x="14188" y="112606"/>
                    <a:pt x="15478" y="116489"/>
                  </a:cubicBezTo>
                  <a:cubicBezTo>
                    <a:pt x="25797" y="196736"/>
                    <a:pt x="25797" y="196736"/>
                    <a:pt x="25797" y="196736"/>
                  </a:cubicBezTo>
                  <a:cubicBezTo>
                    <a:pt x="38695" y="196736"/>
                    <a:pt x="38695" y="196736"/>
                    <a:pt x="38695" y="196736"/>
                  </a:cubicBezTo>
                  <a:cubicBezTo>
                    <a:pt x="37405" y="194147"/>
                    <a:pt x="36115" y="191559"/>
                    <a:pt x="36115" y="188970"/>
                  </a:cubicBezTo>
                  <a:cubicBezTo>
                    <a:pt x="36115" y="186382"/>
                    <a:pt x="37405" y="183793"/>
                    <a:pt x="37405" y="181204"/>
                  </a:cubicBezTo>
                  <a:cubicBezTo>
                    <a:pt x="69651" y="91897"/>
                    <a:pt x="69651" y="91897"/>
                    <a:pt x="69651" y="91897"/>
                  </a:cubicBezTo>
                  <a:cubicBezTo>
                    <a:pt x="72231" y="82836"/>
                    <a:pt x="79970" y="75070"/>
                    <a:pt x="87709" y="72482"/>
                  </a:cubicBezTo>
                  <a:cubicBezTo>
                    <a:pt x="78680" y="64716"/>
                    <a:pt x="73521" y="53067"/>
                    <a:pt x="73521" y="41418"/>
                  </a:cubicBezTo>
                  <a:cubicBezTo>
                    <a:pt x="73521" y="18120"/>
                    <a:pt x="91579" y="0"/>
                    <a:pt x="113506" y="0"/>
                  </a:cubicBezTo>
                  <a:close/>
                </a:path>
              </a:pathLst>
            </a:custGeom>
            <a:solidFill>
              <a:srgbClr val="65C4C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no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9" name="文本框 67"/>
            <p:cNvSpPr txBox="1"/>
            <p:nvPr/>
          </p:nvSpPr>
          <p:spPr>
            <a:xfrm>
              <a:off x="1344" y="359"/>
              <a:ext cx="4055" cy="92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sz="3200" b="1" i="0" u="none" strike="noStrike" kern="1200" cap="none" spc="0" normalizeH="0" baseline="0" noProof="0" dirty="0">
                  <a:ln w="12700">
                    <a:solidFill>
                      <a:srgbClr val="65C4CA"/>
                    </a:solidFill>
                    <a:prstDash val="solid"/>
                  </a:ln>
                  <a:solidFill>
                    <a:srgbClr val="65C4CA"/>
                  </a:solidFill>
                  <a:effectLst>
                    <a:reflection blurRad="6350" stA="55000" endA="300" endPos="45500" dir="5400000" sy="-100000" algn="bl" rotWithShape="0"/>
                  </a:effectLst>
                  <a:uLnTx/>
                  <a:uFillTx/>
                  <a:latin typeface="+mn-ea"/>
                  <a:ea typeface="+mn-ea"/>
                  <a:cs typeface="+mn-cs"/>
                </a:rPr>
                <a:t>走近作者</a:t>
              </a:r>
              <a:endParaRPr kumimoji="0" lang="zh-CN" altLang="en-US" sz="3200" b="1" i="0" u="none" strike="noStrike" kern="1200" cap="none" spc="0" normalizeH="0" baseline="0" noProof="0" dirty="0">
                <a:ln w="12700">
                  <a:solidFill>
                    <a:srgbClr val="65C4CA"/>
                  </a:solidFill>
                  <a:prstDash val="solid"/>
                </a:ln>
                <a:solidFill>
                  <a:srgbClr val="65C4CA"/>
                </a:solidFill>
                <a:effectLst>
                  <a:reflection blurRad="6350" stA="55000" endA="300" endPos="45500" dir="5400000" sy="-100000" algn="bl" rotWithShape="0"/>
                </a:effectLst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</p:grpSp>
      <p:grpSp>
        <p:nvGrpSpPr>
          <p:cNvPr id="9223" name="Group 76"/>
          <p:cNvGrpSpPr/>
          <p:nvPr/>
        </p:nvGrpSpPr>
        <p:grpSpPr>
          <a:xfrm>
            <a:off x="7883525" y="4262438"/>
            <a:ext cx="833438" cy="881062"/>
            <a:chOff x="9829438" y="5671231"/>
            <a:chExt cx="4196867" cy="5545360"/>
          </a:xfrm>
        </p:grpSpPr>
        <p:sp>
          <p:nvSpPr>
            <p:cNvPr id="11" name="Freeform 37"/>
            <p:cNvSpPr>
              <a:spLocks noChangeArrowheads="1"/>
            </p:cNvSpPr>
            <p:nvPr/>
          </p:nvSpPr>
          <p:spPr bwMode="auto">
            <a:xfrm>
              <a:off x="10222282" y="5671231"/>
              <a:ext cx="3460286" cy="3453573"/>
            </a:xfrm>
            <a:custGeom>
              <a:avLst/>
              <a:gdLst>
                <a:gd name="T0" fmla="*/ 3028 w 6055"/>
                <a:gd name="T1" fmla="*/ 0 h 6044"/>
                <a:gd name="T2" fmla="*/ 3028 w 6055"/>
                <a:gd name="T3" fmla="*/ 0 h 6044"/>
                <a:gd name="T4" fmla="*/ 0 w 6055"/>
                <a:gd name="T5" fmla="*/ 3021 h 6044"/>
                <a:gd name="T6" fmla="*/ 212 w 6055"/>
                <a:gd name="T7" fmla="*/ 4128 h 6044"/>
                <a:gd name="T8" fmla="*/ 285 w 6055"/>
                <a:gd name="T9" fmla="*/ 4221 h 6044"/>
                <a:gd name="T10" fmla="*/ 425 w 6055"/>
                <a:gd name="T11" fmla="*/ 4418 h 6044"/>
                <a:gd name="T12" fmla="*/ 425 w 6055"/>
                <a:gd name="T13" fmla="*/ 4428 h 6044"/>
                <a:gd name="T14" fmla="*/ 606 w 6055"/>
                <a:gd name="T15" fmla="*/ 4630 h 6044"/>
                <a:gd name="T16" fmla="*/ 560 w 6055"/>
                <a:gd name="T17" fmla="*/ 4765 h 6044"/>
                <a:gd name="T18" fmla="*/ 1838 w 6055"/>
                <a:gd name="T19" fmla="*/ 5799 h 6044"/>
                <a:gd name="T20" fmla="*/ 2096 w 6055"/>
                <a:gd name="T21" fmla="*/ 5541 h 6044"/>
                <a:gd name="T22" fmla="*/ 2960 w 6055"/>
                <a:gd name="T23" fmla="*/ 6043 h 6044"/>
                <a:gd name="T24" fmla="*/ 3012 w 6055"/>
                <a:gd name="T25" fmla="*/ 6043 h 6044"/>
                <a:gd name="T26" fmla="*/ 3876 w 6055"/>
                <a:gd name="T27" fmla="*/ 5541 h 6044"/>
                <a:gd name="T28" fmla="*/ 4160 w 6055"/>
                <a:gd name="T29" fmla="*/ 5826 h 6044"/>
                <a:gd name="T30" fmla="*/ 6054 w 6055"/>
                <a:gd name="T31" fmla="*/ 3021 h 6044"/>
                <a:gd name="T32" fmla="*/ 6054 w 6055"/>
                <a:gd name="T33" fmla="*/ 3021 h 6044"/>
                <a:gd name="T34" fmla="*/ 3028 w 6055"/>
                <a:gd name="T35" fmla="*/ 0 h 60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055" h="6044">
                  <a:moveTo>
                    <a:pt x="3028" y="0"/>
                  </a:moveTo>
                  <a:lnTo>
                    <a:pt x="3028" y="0"/>
                  </a:lnTo>
                  <a:cubicBezTo>
                    <a:pt x="1357" y="0"/>
                    <a:pt x="0" y="1350"/>
                    <a:pt x="0" y="3021"/>
                  </a:cubicBezTo>
                  <a:cubicBezTo>
                    <a:pt x="0" y="3409"/>
                    <a:pt x="79" y="3787"/>
                    <a:pt x="212" y="4128"/>
                  </a:cubicBezTo>
                  <a:cubicBezTo>
                    <a:pt x="239" y="4155"/>
                    <a:pt x="264" y="4190"/>
                    <a:pt x="285" y="4221"/>
                  </a:cubicBezTo>
                  <a:cubicBezTo>
                    <a:pt x="368" y="4253"/>
                    <a:pt x="425" y="4330"/>
                    <a:pt x="425" y="4418"/>
                  </a:cubicBezTo>
                  <a:cubicBezTo>
                    <a:pt x="425" y="4423"/>
                    <a:pt x="425" y="4423"/>
                    <a:pt x="425" y="4428"/>
                  </a:cubicBezTo>
                  <a:cubicBezTo>
                    <a:pt x="528" y="4438"/>
                    <a:pt x="606" y="4527"/>
                    <a:pt x="606" y="4630"/>
                  </a:cubicBezTo>
                  <a:cubicBezTo>
                    <a:pt x="606" y="4682"/>
                    <a:pt x="585" y="4729"/>
                    <a:pt x="560" y="4765"/>
                  </a:cubicBezTo>
                  <a:cubicBezTo>
                    <a:pt x="875" y="5220"/>
                    <a:pt x="1320" y="5577"/>
                    <a:pt x="1838" y="5799"/>
                  </a:cubicBezTo>
                  <a:cubicBezTo>
                    <a:pt x="2096" y="5541"/>
                    <a:pt x="2096" y="5541"/>
                    <a:pt x="2096" y="5541"/>
                  </a:cubicBezTo>
                  <a:cubicBezTo>
                    <a:pt x="2960" y="6043"/>
                    <a:pt x="2960" y="6043"/>
                    <a:pt x="2960" y="6043"/>
                  </a:cubicBezTo>
                  <a:cubicBezTo>
                    <a:pt x="2976" y="6043"/>
                    <a:pt x="2997" y="6043"/>
                    <a:pt x="3012" y="6043"/>
                  </a:cubicBezTo>
                  <a:cubicBezTo>
                    <a:pt x="3876" y="5541"/>
                    <a:pt x="3876" y="5541"/>
                    <a:pt x="3876" y="5541"/>
                  </a:cubicBezTo>
                  <a:cubicBezTo>
                    <a:pt x="4160" y="5826"/>
                    <a:pt x="4160" y="5826"/>
                    <a:pt x="4160" y="5826"/>
                  </a:cubicBezTo>
                  <a:cubicBezTo>
                    <a:pt x="5268" y="5381"/>
                    <a:pt x="6054" y="4288"/>
                    <a:pt x="6054" y="3021"/>
                  </a:cubicBezTo>
                  <a:lnTo>
                    <a:pt x="6054" y="3021"/>
                  </a:lnTo>
                  <a:cubicBezTo>
                    <a:pt x="6054" y="1350"/>
                    <a:pt x="4699" y="0"/>
                    <a:pt x="3028" y="0"/>
                  </a:cubicBezTo>
                </a:path>
              </a:pathLst>
            </a:cu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ts val="1785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12" name="Freeform 38"/>
            <p:cNvSpPr>
              <a:spLocks noChangeArrowheads="1"/>
            </p:cNvSpPr>
            <p:nvPr/>
          </p:nvSpPr>
          <p:spPr bwMode="auto">
            <a:xfrm>
              <a:off x="10343406" y="8028172"/>
              <a:ext cx="225886" cy="366636"/>
            </a:xfrm>
            <a:custGeom>
              <a:avLst/>
              <a:gdLst>
                <a:gd name="T0" fmla="*/ 0 w 395"/>
                <a:gd name="T1" fmla="*/ 0 h 638"/>
                <a:gd name="T2" fmla="*/ 0 w 395"/>
                <a:gd name="T3" fmla="*/ 0 h 638"/>
                <a:gd name="T4" fmla="*/ 348 w 395"/>
                <a:gd name="T5" fmla="*/ 637 h 638"/>
                <a:gd name="T6" fmla="*/ 394 w 395"/>
                <a:gd name="T7" fmla="*/ 502 h 638"/>
                <a:gd name="T8" fmla="*/ 213 w 395"/>
                <a:gd name="T9" fmla="*/ 300 h 638"/>
                <a:gd name="T10" fmla="*/ 213 w 395"/>
                <a:gd name="T11" fmla="*/ 290 h 638"/>
                <a:gd name="T12" fmla="*/ 73 w 395"/>
                <a:gd name="T13" fmla="*/ 93 h 638"/>
                <a:gd name="T14" fmla="*/ 0 w 395"/>
                <a:gd name="T15" fmla="*/ 0 h 6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95" h="638">
                  <a:moveTo>
                    <a:pt x="0" y="0"/>
                  </a:moveTo>
                  <a:lnTo>
                    <a:pt x="0" y="0"/>
                  </a:lnTo>
                  <a:cubicBezTo>
                    <a:pt x="89" y="228"/>
                    <a:pt x="208" y="441"/>
                    <a:pt x="348" y="637"/>
                  </a:cubicBezTo>
                  <a:cubicBezTo>
                    <a:pt x="373" y="601"/>
                    <a:pt x="394" y="554"/>
                    <a:pt x="394" y="502"/>
                  </a:cubicBezTo>
                  <a:cubicBezTo>
                    <a:pt x="394" y="399"/>
                    <a:pt x="316" y="310"/>
                    <a:pt x="213" y="300"/>
                  </a:cubicBezTo>
                  <a:cubicBezTo>
                    <a:pt x="213" y="295"/>
                    <a:pt x="213" y="295"/>
                    <a:pt x="213" y="290"/>
                  </a:cubicBezTo>
                  <a:cubicBezTo>
                    <a:pt x="213" y="202"/>
                    <a:pt x="156" y="125"/>
                    <a:pt x="73" y="93"/>
                  </a:cubicBezTo>
                  <a:cubicBezTo>
                    <a:pt x="52" y="62"/>
                    <a:pt x="27" y="27"/>
                    <a:pt x="0" y="0"/>
                  </a:cubicBezTo>
                </a:path>
              </a:pathLst>
            </a:custGeom>
            <a:solidFill>
              <a:srgbClr val="F5F4E4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ts val="1785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13" name="Freeform 39"/>
            <p:cNvSpPr>
              <a:spLocks noChangeArrowheads="1"/>
            </p:cNvSpPr>
            <p:nvPr/>
          </p:nvSpPr>
          <p:spPr bwMode="auto">
            <a:xfrm>
              <a:off x="9878543" y="8836733"/>
              <a:ext cx="4098657" cy="2366764"/>
            </a:xfrm>
            <a:custGeom>
              <a:avLst/>
              <a:gdLst>
                <a:gd name="T0" fmla="*/ 7135 w 7173"/>
                <a:gd name="T1" fmla="*/ 3482 h 4145"/>
                <a:gd name="T2" fmla="*/ 7135 w 7173"/>
                <a:gd name="T3" fmla="*/ 3482 h 4145"/>
                <a:gd name="T4" fmla="*/ 6338 w 7173"/>
                <a:gd name="T5" fmla="*/ 4144 h 4145"/>
                <a:gd name="T6" fmla="*/ 833 w 7173"/>
                <a:gd name="T7" fmla="*/ 4144 h 4145"/>
                <a:gd name="T8" fmla="*/ 36 w 7173"/>
                <a:gd name="T9" fmla="*/ 3482 h 4145"/>
                <a:gd name="T10" fmla="*/ 275 w 7173"/>
                <a:gd name="T11" fmla="*/ 1334 h 4145"/>
                <a:gd name="T12" fmla="*/ 1097 w 7173"/>
                <a:gd name="T13" fmla="*/ 647 h 4145"/>
                <a:gd name="T14" fmla="*/ 2365 w 7173"/>
                <a:gd name="T15" fmla="*/ 331 h 4145"/>
                <a:gd name="T16" fmla="*/ 2696 w 7173"/>
                <a:gd name="T17" fmla="*/ 0 h 4145"/>
                <a:gd name="T18" fmla="*/ 3586 w 7173"/>
                <a:gd name="T19" fmla="*/ 517 h 4145"/>
                <a:gd name="T20" fmla="*/ 4476 w 7173"/>
                <a:gd name="T21" fmla="*/ 0 h 4145"/>
                <a:gd name="T22" fmla="*/ 4802 w 7173"/>
                <a:gd name="T23" fmla="*/ 331 h 4145"/>
                <a:gd name="T24" fmla="*/ 6075 w 7173"/>
                <a:gd name="T25" fmla="*/ 647 h 4145"/>
                <a:gd name="T26" fmla="*/ 6898 w 7173"/>
                <a:gd name="T27" fmla="*/ 1334 h 4145"/>
                <a:gd name="T28" fmla="*/ 7135 w 7173"/>
                <a:gd name="T29" fmla="*/ 3482 h 41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7173" h="4145">
                  <a:moveTo>
                    <a:pt x="7135" y="3482"/>
                  </a:moveTo>
                  <a:lnTo>
                    <a:pt x="7135" y="3482"/>
                  </a:lnTo>
                  <a:cubicBezTo>
                    <a:pt x="7172" y="3844"/>
                    <a:pt x="6815" y="4144"/>
                    <a:pt x="6338" y="4144"/>
                  </a:cubicBezTo>
                  <a:cubicBezTo>
                    <a:pt x="833" y="4144"/>
                    <a:pt x="833" y="4144"/>
                    <a:pt x="833" y="4144"/>
                  </a:cubicBezTo>
                  <a:cubicBezTo>
                    <a:pt x="358" y="4144"/>
                    <a:pt x="0" y="3844"/>
                    <a:pt x="36" y="3482"/>
                  </a:cubicBezTo>
                  <a:cubicBezTo>
                    <a:pt x="275" y="1334"/>
                    <a:pt x="275" y="1334"/>
                    <a:pt x="275" y="1334"/>
                  </a:cubicBezTo>
                  <a:cubicBezTo>
                    <a:pt x="306" y="1024"/>
                    <a:pt x="683" y="739"/>
                    <a:pt x="1097" y="647"/>
                  </a:cubicBezTo>
                  <a:cubicBezTo>
                    <a:pt x="1330" y="589"/>
                    <a:pt x="1992" y="419"/>
                    <a:pt x="2365" y="331"/>
                  </a:cubicBezTo>
                  <a:cubicBezTo>
                    <a:pt x="2696" y="0"/>
                    <a:pt x="2696" y="0"/>
                    <a:pt x="2696" y="0"/>
                  </a:cubicBezTo>
                  <a:cubicBezTo>
                    <a:pt x="3586" y="517"/>
                    <a:pt x="3586" y="517"/>
                    <a:pt x="3586" y="517"/>
                  </a:cubicBezTo>
                  <a:cubicBezTo>
                    <a:pt x="4476" y="0"/>
                    <a:pt x="4476" y="0"/>
                    <a:pt x="4476" y="0"/>
                  </a:cubicBezTo>
                  <a:cubicBezTo>
                    <a:pt x="4802" y="331"/>
                    <a:pt x="4802" y="331"/>
                    <a:pt x="4802" y="331"/>
                  </a:cubicBezTo>
                  <a:cubicBezTo>
                    <a:pt x="4802" y="331"/>
                    <a:pt x="5842" y="589"/>
                    <a:pt x="6075" y="647"/>
                  </a:cubicBezTo>
                  <a:cubicBezTo>
                    <a:pt x="6489" y="739"/>
                    <a:pt x="6867" y="1024"/>
                    <a:pt x="6898" y="1334"/>
                  </a:cubicBezTo>
                  <a:cubicBezTo>
                    <a:pt x="7135" y="3482"/>
                    <a:pt x="7135" y="3482"/>
                    <a:pt x="7135" y="3482"/>
                  </a:cubicBezTo>
                </a:path>
              </a:pathLst>
            </a:custGeom>
            <a:solidFill>
              <a:srgbClr val="FDFEFF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ts val="1785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14" name="Freeform 40"/>
            <p:cNvSpPr>
              <a:spLocks noChangeArrowheads="1"/>
            </p:cNvSpPr>
            <p:nvPr/>
          </p:nvSpPr>
          <p:spPr bwMode="auto">
            <a:xfrm>
              <a:off x="11927873" y="8836733"/>
              <a:ext cx="2049329" cy="2366764"/>
            </a:xfrm>
            <a:custGeom>
              <a:avLst/>
              <a:gdLst>
                <a:gd name="T0" fmla="*/ 3549 w 3587"/>
                <a:gd name="T1" fmla="*/ 3482 h 4145"/>
                <a:gd name="T2" fmla="*/ 3549 w 3587"/>
                <a:gd name="T3" fmla="*/ 3482 h 4145"/>
                <a:gd name="T4" fmla="*/ 3312 w 3587"/>
                <a:gd name="T5" fmla="*/ 1334 h 4145"/>
                <a:gd name="T6" fmla="*/ 2489 w 3587"/>
                <a:gd name="T7" fmla="*/ 647 h 4145"/>
                <a:gd name="T8" fmla="*/ 1216 w 3587"/>
                <a:gd name="T9" fmla="*/ 331 h 4145"/>
                <a:gd name="T10" fmla="*/ 890 w 3587"/>
                <a:gd name="T11" fmla="*/ 0 h 4145"/>
                <a:gd name="T12" fmla="*/ 0 w 3587"/>
                <a:gd name="T13" fmla="*/ 517 h 4145"/>
                <a:gd name="T14" fmla="*/ 5 w 3587"/>
                <a:gd name="T15" fmla="*/ 4144 h 4145"/>
                <a:gd name="T16" fmla="*/ 2752 w 3587"/>
                <a:gd name="T17" fmla="*/ 4144 h 4145"/>
                <a:gd name="T18" fmla="*/ 3549 w 3587"/>
                <a:gd name="T19" fmla="*/ 3482 h 41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587" h="4145">
                  <a:moveTo>
                    <a:pt x="3549" y="3482"/>
                  </a:moveTo>
                  <a:lnTo>
                    <a:pt x="3549" y="3482"/>
                  </a:lnTo>
                  <a:cubicBezTo>
                    <a:pt x="3312" y="1334"/>
                    <a:pt x="3312" y="1334"/>
                    <a:pt x="3312" y="1334"/>
                  </a:cubicBezTo>
                  <a:cubicBezTo>
                    <a:pt x="3281" y="1024"/>
                    <a:pt x="2903" y="739"/>
                    <a:pt x="2489" y="647"/>
                  </a:cubicBezTo>
                  <a:cubicBezTo>
                    <a:pt x="2209" y="579"/>
                    <a:pt x="1216" y="331"/>
                    <a:pt x="1216" y="331"/>
                  </a:cubicBezTo>
                  <a:cubicBezTo>
                    <a:pt x="890" y="0"/>
                    <a:pt x="890" y="0"/>
                    <a:pt x="890" y="0"/>
                  </a:cubicBezTo>
                  <a:cubicBezTo>
                    <a:pt x="0" y="517"/>
                    <a:pt x="0" y="517"/>
                    <a:pt x="0" y="517"/>
                  </a:cubicBezTo>
                  <a:cubicBezTo>
                    <a:pt x="5" y="4144"/>
                    <a:pt x="5" y="4144"/>
                    <a:pt x="5" y="4144"/>
                  </a:cubicBezTo>
                  <a:cubicBezTo>
                    <a:pt x="2752" y="4144"/>
                    <a:pt x="2752" y="4144"/>
                    <a:pt x="2752" y="4144"/>
                  </a:cubicBezTo>
                  <a:cubicBezTo>
                    <a:pt x="3229" y="4144"/>
                    <a:pt x="3586" y="3844"/>
                    <a:pt x="3549" y="3482"/>
                  </a:cubicBezTo>
                </a:path>
              </a:pathLst>
            </a:custGeom>
            <a:solidFill>
              <a:srgbClr val="E2E1E0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ts val="1785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15" name="Freeform 41"/>
            <p:cNvSpPr>
              <a:spLocks noChangeArrowheads="1"/>
            </p:cNvSpPr>
            <p:nvPr/>
          </p:nvSpPr>
          <p:spPr bwMode="auto">
            <a:xfrm>
              <a:off x="11230578" y="9023326"/>
              <a:ext cx="697295" cy="556500"/>
            </a:xfrm>
            <a:custGeom>
              <a:avLst/>
              <a:gdLst>
                <a:gd name="T0" fmla="*/ 0 w 1222"/>
                <a:gd name="T1" fmla="*/ 0 h 969"/>
                <a:gd name="T2" fmla="*/ 833 w 1222"/>
                <a:gd name="T3" fmla="*/ 968 h 969"/>
                <a:gd name="T4" fmla="*/ 838 w 1222"/>
                <a:gd name="T5" fmla="*/ 968 h 969"/>
                <a:gd name="T6" fmla="*/ 1221 w 1222"/>
                <a:gd name="T7" fmla="*/ 585 h 969"/>
                <a:gd name="T8" fmla="*/ 1221 w 1222"/>
                <a:gd name="T9" fmla="*/ 579 h 969"/>
                <a:gd name="T10" fmla="*/ 1221 w 1222"/>
                <a:gd name="T11" fmla="*/ 585 h 969"/>
                <a:gd name="T12" fmla="*/ 1221 w 1222"/>
                <a:gd name="T13" fmla="*/ 585 h 969"/>
                <a:gd name="T14" fmla="*/ 1221 w 1222"/>
                <a:gd name="T15" fmla="*/ 186 h 969"/>
                <a:gd name="T16" fmla="*/ 1221 w 1222"/>
                <a:gd name="T17" fmla="*/ 186 h 969"/>
                <a:gd name="T18" fmla="*/ 0 w 1222"/>
                <a:gd name="T19" fmla="*/ 0 h 9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222" h="969">
                  <a:moveTo>
                    <a:pt x="0" y="0"/>
                  </a:moveTo>
                  <a:lnTo>
                    <a:pt x="833" y="968"/>
                  </a:lnTo>
                  <a:lnTo>
                    <a:pt x="838" y="968"/>
                  </a:lnTo>
                  <a:lnTo>
                    <a:pt x="1221" y="585"/>
                  </a:lnTo>
                  <a:lnTo>
                    <a:pt x="1221" y="579"/>
                  </a:lnTo>
                  <a:lnTo>
                    <a:pt x="1221" y="585"/>
                  </a:lnTo>
                  <a:lnTo>
                    <a:pt x="1221" y="585"/>
                  </a:lnTo>
                  <a:lnTo>
                    <a:pt x="1221" y="186"/>
                  </a:lnTo>
                  <a:lnTo>
                    <a:pt x="1221" y="186"/>
                  </a:lnTo>
                  <a:lnTo>
                    <a:pt x="0" y="0"/>
                  </a:lnTo>
                </a:path>
              </a:pathLst>
            </a:custGeom>
            <a:solidFill>
              <a:srgbClr val="D1CFCF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ts val="1785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16" name="Freeform 42"/>
            <p:cNvSpPr>
              <a:spLocks noChangeArrowheads="1"/>
            </p:cNvSpPr>
            <p:nvPr/>
          </p:nvSpPr>
          <p:spPr bwMode="auto">
            <a:xfrm>
              <a:off x="11230578" y="9023326"/>
              <a:ext cx="697295" cy="556500"/>
            </a:xfrm>
            <a:custGeom>
              <a:avLst/>
              <a:gdLst>
                <a:gd name="T0" fmla="*/ 0 w 1222"/>
                <a:gd name="T1" fmla="*/ 0 h 969"/>
                <a:gd name="T2" fmla="*/ 833 w 1222"/>
                <a:gd name="T3" fmla="*/ 968 h 969"/>
                <a:gd name="T4" fmla="*/ 838 w 1222"/>
                <a:gd name="T5" fmla="*/ 968 h 969"/>
                <a:gd name="T6" fmla="*/ 1221 w 1222"/>
                <a:gd name="T7" fmla="*/ 585 h 969"/>
                <a:gd name="T8" fmla="*/ 1221 w 1222"/>
                <a:gd name="T9" fmla="*/ 579 h 969"/>
                <a:gd name="T10" fmla="*/ 1221 w 1222"/>
                <a:gd name="T11" fmla="*/ 585 h 969"/>
                <a:gd name="T12" fmla="*/ 1221 w 1222"/>
                <a:gd name="T13" fmla="*/ 585 h 969"/>
                <a:gd name="T14" fmla="*/ 1221 w 1222"/>
                <a:gd name="T15" fmla="*/ 186 h 969"/>
                <a:gd name="T16" fmla="*/ 1221 w 1222"/>
                <a:gd name="T17" fmla="*/ 186 h 969"/>
                <a:gd name="T18" fmla="*/ 0 w 1222"/>
                <a:gd name="T19" fmla="*/ 0 h 9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222" h="969">
                  <a:moveTo>
                    <a:pt x="0" y="0"/>
                  </a:moveTo>
                  <a:lnTo>
                    <a:pt x="833" y="968"/>
                  </a:lnTo>
                  <a:lnTo>
                    <a:pt x="838" y="968"/>
                  </a:lnTo>
                  <a:lnTo>
                    <a:pt x="1221" y="585"/>
                  </a:lnTo>
                  <a:lnTo>
                    <a:pt x="1221" y="579"/>
                  </a:lnTo>
                  <a:lnTo>
                    <a:pt x="1221" y="585"/>
                  </a:lnTo>
                  <a:lnTo>
                    <a:pt x="1221" y="585"/>
                  </a:lnTo>
                  <a:lnTo>
                    <a:pt x="1221" y="186"/>
                  </a:lnTo>
                  <a:lnTo>
                    <a:pt x="1221" y="186"/>
                  </a:lnTo>
                  <a:lnTo>
                    <a:pt x="0" y="0"/>
                  </a:lnTo>
                </a:path>
              </a:pathLst>
            </a:custGeom>
            <a:solidFill>
              <a:srgbClr val="D1CFCF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ts val="1785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17" name="Freeform 43"/>
            <p:cNvSpPr>
              <a:spLocks noChangeArrowheads="1"/>
            </p:cNvSpPr>
            <p:nvPr/>
          </p:nvSpPr>
          <p:spPr bwMode="auto">
            <a:xfrm>
              <a:off x="12625169" y="9023326"/>
              <a:ext cx="3273" cy="3273"/>
            </a:xfrm>
            <a:custGeom>
              <a:avLst/>
              <a:gdLst>
                <a:gd name="T0" fmla="*/ 0 w 1"/>
                <a:gd name="T1" fmla="*/ 0 h 1"/>
                <a:gd name="T2" fmla="*/ 0 w 1"/>
                <a:gd name="T3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" h="1">
                  <a:moveTo>
                    <a:pt x="0" y="0"/>
                  </a:moveTo>
                  <a:lnTo>
                    <a:pt x="0" y="0"/>
                  </a:lnTo>
                </a:path>
              </a:pathLst>
            </a:custGeom>
            <a:solidFill>
              <a:srgbClr val="D1CFCF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ts val="1785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18" name="Freeform 44"/>
            <p:cNvSpPr>
              <a:spLocks noChangeArrowheads="1"/>
            </p:cNvSpPr>
            <p:nvPr/>
          </p:nvSpPr>
          <p:spPr bwMode="auto">
            <a:xfrm>
              <a:off x="12625169" y="9023326"/>
              <a:ext cx="3273" cy="3273"/>
            </a:xfrm>
            <a:custGeom>
              <a:avLst/>
              <a:gdLst>
                <a:gd name="T0" fmla="*/ 0 w 1"/>
                <a:gd name="T1" fmla="*/ 0 h 1"/>
                <a:gd name="T2" fmla="*/ 0 w 1"/>
                <a:gd name="T3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" h="1">
                  <a:moveTo>
                    <a:pt x="0" y="0"/>
                  </a:moveTo>
                  <a:lnTo>
                    <a:pt x="0" y="0"/>
                  </a:lnTo>
                </a:path>
              </a:pathLst>
            </a:custGeom>
            <a:solidFill>
              <a:srgbClr val="D1CFCF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ts val="1785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19" name="Freeform 45"/>
            <p:cNvSpPr>
              <a:spLocks noChangeArrowheads="1"/>
            </p:cNvSpPr>
            <p:nvPr/>
          </p:nvSpPr>
          <p:spPr bwMode="auto">
            <a:xfrm>
              <a:off x="11927873" y="9023326"/>
              <a:ext cx="697296" cy="556500"/>
            </a:xfrm>
            <a:custGeom>
              <a:avLst/>
              <a:gdLst>
                <a:gd name="T0" fmla="*/ 1222 w 1223"/>
                <a:gd name="T1" fmla="*/ 0 h 969"/>
                <a:gd name="T2" fmla="*/ 1222 w 1223"/>
                <a:gd name="T3" fmla="*/ 0 h 969"/>
                <a:gd name="T4" fmla="*/ 0 w 1223"/>
                <a:gd name="T5" fmla="*/ 186 h 969"/>
                <a:gd name="T6" fmla="*/ 0 w 1223"/>
                <a:gd name="T7" fmla="*/ 585 h 969"/>
                <a:gd name="T8" fmla="*/ 383 w 1223"/>
                <a:gd name="T9" fmla="*/ 968 h 969"/>
                <a:gd name="T10" fmla="*/ 388 w 1223"/>
                <a:gd name="T11" fmla="*/ 968 h 969"/>
                <a:gd name="T12" fmla="*/ 1222 w 1223"/>
                <a:gd name="T13" fmla="*/ 0 h 9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223" h="969">
                  <a:moveTo>
                    <a:pt x="1222" y="0"/>
                  </a:moveTo>
                  <a:lnTo>
                    <a:pt x="1222" y="0"/>
                  </a:lnTo>
                  <a:cubicBezTo>
                    <a:pt x="0" y="186"/>
                    <a:pt x="0" y="186"/>
                    <a:pt x="0" y="186"/>
                  </a:cubicBezTo>
                  <a:cubicBezTo>
                    <a:pt x="0" y="585"/>
                    <a:pt x="0" y="585"/>
                    <a:pt x="0" y="585"/>
                  </a:cubicBezTo>
                  <a:cubicBezTo>
                    <a:pt x="383" y="968"/>
                    <a:pt x="383" y="968"/>
                    <a:pt x="383" y="968"/>
                  </a:cubicBezTo>
                  <a:cubicBezTo>
                    <a:pt x="388" y="968"/>
                    <a:pt x="388" y="968"/>
                    <a:pt x="388" y="968"/>
                  </a:cubicBezTo>
                  <a:cubicBezTo>
                    <a:pt x="1222" y="0"/>
                    <a:pt x="1222" y="0"/>
                    <a:pt x="1222" y="0"/>
                  </a:cubicBezTo>
                </a:path>
              </a:pathLst>
            </a:custGeom>
            <a:solidFill>
              <a:srgbClr val="C0BEBD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ts val="1785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20" name="Freeform 46"/>
            <p:cNvSpPr>
              <a:spLocks noChangeArrowheads="1"/>
            </p:cNvSpPr>
            <p:nvPr/>
          </p:nvSpPr>
          <p:spPr bwMode="auto">
            <a:xfrm>
              <a:off x="11230578" y="8836733"/>
              <a:ext cx="697295" cy="625245"/>
            </a:xfrm>
            <a:custGeom>
              <a:avLst/>
              <a:gdLst>
                <a:gd name="T0" fmla="*/ 864 w 1222"/>
                <a:gd name="T1" fmla="*/ 1091 h 1092"/>
                <a:gd name="T2" fmla="*/ 0 w 1222"/>
                <a:gd name="T3" fmla="*/ 331 h 1092"/>
                <a:gd name="T4" fmla="*/ 331 w 1222"/>
                <a:gd name="T5" fmla="*/ 0 h 1092"/>
                <a:gd name="T6" fmla="*/ 1221 w 1222"/>
                <a:gd name="T7" fmla="*/ 517 h 1092"/>
                <a:gd name="T8" fmla="*/ 864 w 1222"/>
                <a:gd name="T9" fmla="*/ 1091 h 10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22" h="1092">
                  <a:moveTo>
                    <a:pt x="864" y="1091"/>
                  </a:moveTo>
                  <a:lnTo>
                    <a:pt x="0" y="331"/>
                  </a:lnTo>
                  <a:lnTo>
                    <a:pt x="331" y="0"/>
                  </a:lnTo>
                  <a:lnTo>
                    <a:pt x="1221" y="517"/>
                  </a:lnTo>
                  <a:lnTo>
                    <a:pt x="864" y="1091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ts val="1785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21" name="Freeform 47"/>
            <p:cNvSpPr>
              <a:spLocks noChangeArrowheads="1"/>
            </p:cNvSpPr>
            <p:nvPr/>
          </p:nvSpPr>
          <p:spPr bwMode="auto">
            <a:xfrm>
              <a:off x="11927873" y="8836733"/>
              <a:ext cx="694023" cy="625245"/>
            </a:xfrm>
            <a:custGeom>
              <a:avLst/>
              <a:gdLst>
                <a:gd name="T0" fmla="*/ 352 w 1217"/>
                <a:gd name="T1" fmla="*/ 1091 h 1092"/>
                <a:gd name="T2" fmla="*/ 1216 w 1217"/>
                <a:gd name="T3" fmla="*/ 331 h 1092"/>
                <a:gd name="T4" fmla="*/ 890 w 1217"/>
                <a:gd name="T5" fmla="*/ 0 h 1092"/>
                <a:gd name="T6" fmla="*/ 0 w 1217"/>
                <a:gd name="T7" fmla="*/ 517 h 1092"/>
                <a:gd name="T8" fmla="*/ 352 w 1217"/>
                <a:gd name="T9" fmla="*/ 1091 h 10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17" h="1092">
                  <a:moveTo>
                    <a:pt x="352" y="1091"/>
                  </a:moveTo>
                  <a:lnTo>
                    <a:pt x="1216" y="331"/>
                  </a:lnTo>
                  <a:lnTo>
                    <a:pt x="890" y="0"/>
                  </a:lnTo>
                  <a:lnTo>
                    <a:pt x="0" y="517"/>
                  </a:lnTo>
                  <a:lnTo>
                    <a:pt x="352" y="1091"/>
                  </a:lnTo>
                </a:path>
              </a:pathLst>
            </a:custGeom>
            <a:solidFill>
              <a:srgbClr val="FDFEFF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ts val="1785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22" name="Freeform 48"/>
            <p:cNvSpPr>
              <a:spLocks noChangeArrowheads="1"/>
            </p:cNvSpPr>
            <p:nvPr/>
          </p:nvSpPr>
          <p:spPr bwMode="auto">
            <a:xfrm>
              <a:off x="11734725" y="9288481"/>
              <a:ext cx="386295" cy="314258"/>
            </a:xfrm>
            <a:custGeom>
              <a:avLst/>
              <a:gdLst>
                <a:gd name="T0" fmla="*/ 166 w 673"/>
                <a:gd name="T1" fmla="*/ 549 h 550"/>
                <a:gd name="T2" fmla="*/ 0 w 673"/>
                <a:gd name="T3" fmla="*/ 275 h 550"/>
                <a:gd name="T4" fmla="*/ 166 w 673"/>
                <a:gd name="T5" fmla="*/ 0 h 550"/>
                <a:gd name="T6" fmla="*/ 501 w 673"/>
                <a:gd name="T7" fmla="*/ 0 h 550"/>
                <a:gd name="T8" fmla="*/ 672 w 673"/>
                <a:gd name="T9" fmla="*/ 275 h 550"/>
                <a:gd name="T10" fmla="*/ 501 w 673"/>
                <a:gd name="T11" fmla="*/ 549 h 550"/>
                <a:gd name="T12" fmla="*/ 166 w 673"/>
                <a:gd name="T13" fmla="*/ 549 h 5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73" h="550">
                  <a:moveTo>
                    <a:pt x="166" y="549"/>
                  </a:moveTo>
                  <a:lnTo>
                    <a:pt x="0" y="275"/>
                  </a:lnTo>
                  <a:lnTo>
                    <a:pt x="166" y="0"/>
                  </a:lnTo>
                  <a:lnTo>
                    <a:pt x="501" y="0"/>
                  </a:lnTo>
                  <a:lnTo>
                    <a:pt x="672" y="275"/>
                  </a:lnTo>
                  <a:lnTo>
                    <a:pt x="501" y="549"/>
                  </a:lnTo>
                  <a:lnTo>
                    <a:pt x="166" y="549"/>
                  </a:lnTo>
                </a:path>
              </a:pathLst>
            </a:custGeom>
            <a:solidFill>
              <a:srgbClr val="131313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ts val="1785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23" name="Freeform 49"/>
            <p:cNvSpPr>
              <a:spLocks noChangeArrowheads="1"/>
            </p:cNvSpPr>
            <p:nvPr/>
          </p:nvSpPr>
          <p:spPr bwMode="auto">
            <a:xfrm>
              <a:off x="11931146" y="9288481"/>
              <a:ext cx="186600" cy="314258"/>
            </a:xfrm>
            <a:custGeom>
              <a:avLst/>
              <a:gdLst>
                <a:gd name="T0" fmla="*/ 160 w 327"/>
                <a:gd name="T1" fmla="*/ 0 h 550"/>
                <a:gd name="T2" fmla="*/ 0 w 327"/>
                <a:gd name="T3" fmla="*/ 0 h 550"/>
                <a:gd name="T4" fmla="*/ 0 w 327"/>
                <a:gd name="T5" fmla="*/ 549 h 550"/>
                <a:gd name="T6" fmla="*/ 160 w 327"/>
                <a:gd name="T7" fmla="*/ 549 h 550"/>
                <a:gd name="T8" fmla="*/ 326 w 327"/>
                <a:gd name="T9" fmla="*/ 275 h 550"/>
                <a:gd name="T10" fmla="*/ 160 w 327"/>
                <a:gd name="T11" fmla="*/ 0 h 5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27" h="550">
                  <a:moveTo>
                    <a:pt x="160" y="0"/>
                  </a:moveTo>
                  <a:lnTo>
                    <a:pt x="0" y="0"/>
                  </a:lnTo>
                  <a:lnTo>
                    <a:pt x="0" y="549"/>
                  </a:lnTo>
                  <a:lnTo>
                    <a:pt x="160" y="549"/>
                  </a:lnTo>
                  <a:lnTo>
                    <a:pt x="326" y="275"/>
                  </a:lnTo>
                  <a:lnTo>
                    <a:pt x="160" y="0"/>
                  </a:lnTo>
                </a:path>
              </a:pathLst>
            </a:custGeom>
            <a:solidFill>
              <a:srgbClr val="010101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ts val="1785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24" name="Freeform 50"/>
            <p:cNvSpPr>
              <a:spLocks noChangeArrowheads="1"/>
            </p:cNvSpPr>
            <p:nvPr/>
          </p:nvSpPr>
          <p:spPr bwMode="auto">
            <a:xfrm>
              <a:off x="11744546" y="9602740"/>
              <a:ext cx="363380" cy="1604031"/>
            </a:xfrm>
            <a:custGeom>
              <a:avLst/>
              <a:gdLst>
                <a:gd name="T0" fmla="*/ 636 w 637"/>
                <a:gd name="T1" fmla="*/ 2810 h 2811"/>
                <a:gd name="T2" fmla="*/ 485 w 637"/>
                <a:gd name="T3" fmla="*/ 0 h 2811"/>
                <a:gd name="T4" fmla="*/ 150 w 637"/>
                <a:gd name="T5" fmla="*/ 0 h 2811"/>
                <a:gd name="T6" fmla="*/ 0 w 637"/>
                <a:gd name="T7" fmla="*/ 2810 h 2811"/>
                <a:gd name="T8" fmla="*/ 636 w 637"/>
                <a:gd name="T9" fmla="*/ 2810 h 28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37" h="2811">
                  <a:moveTo>
                    <a:pt x="636" y="2810"/>
                  </a:moveTo>
                  <a:lnTo>
                    <a:pt x="485" y="0"/>
                  </a:lnTo>
                  <a:lnTo>
                    <a:pt x="150" y="0"/>
                  </a:lnTo>
                  <a:lnTo>
                    <a:pt x="0" y="2810"/>
                  </a:lnTo>
                  <a:lnTo>
                    <a:pt x="636" y="2810"/>
                  </a:lnTo>
                </a:path>
              </a:pathLst>
            </a:custGeom>
            <a:solidFill>
              <a:srgbClr val="232323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ts val="1785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25" name="Freeform 51"/>
            <p:cNvSpPr>
              <a:spLocks noChangeArrowheads="1"/>
            </p:cNvSpPr>
            <p:nvPr/>
          </p:nvSpPr>
          <p:spPr bwMode="auto">
            <a:xfrm>
              <a:off x="11931146" y="9602740"/>
              <a:ext cx="176780" cy="1604031"/>
            </a:xfrm>
            <a:custGeom>
              <a:avLst/>
              <a:gdLst>
                <a:gd name="T0" fmla="*/ 0 w 312"/>
                <a:gd name="T1" fmla="*/ 2810 h 2811"/>
                <a:gd name="T2" fmla="*/ 311 w 312"/>
                <a:gd name="T3" fmla="*/ 2810 h 2811"/>
                <a:gd name="T4" fmla="*/ 160 w 312"/>
                <a:gd name="T5" fmla="*/ 0 h 2811"/>
                <a:gd name="T6" fmla="*/ 0 w 312"/>
                <a:gd name="T7" fmla="*/ 0 h 2811"/>
                <a:gd name="T8" fmla="*/ 0 w 312"/>
                <a:gd name="T9" fmla="*/ 2810 h 28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2" h="2811">
                  <a:moveTo>
                    <a:pt x="0" y="2810"/>
                  </a:moveTo>
                  <a:lnTo>
                    <a:pt x="311" y="2810"/>
                  </a:lnTo>
                  <a:lnTo>
                    <a:pt x="160" y="0"/>
                  </a:lnTo>
                  <a:lnTo>
                    <a:pt x="0" y="0"/>
                  </a:lnTo>
                  <a:lnTo>
                    <a:pt x="0" y="2810"/>
                  </a:lnTo>
                </a:path>
              </a:pathLst>
            </a:custGeom>
            <a:solidFill>
              <a:srgbClr val="131313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ts val="1785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26" name="Freeform 52"/>
            <p:cNvSpPr>
              <a:spLocks noChangeArrowheads="1"/>
            </p:cNvSpPr>
            <p:nvPr/>
          </p:nvSpPr>
          <p:spPr bwMode="auto">
            <a:xfrm>
              <a:off x="9829438" y="9013505"/>
              <a:ext cx="2098432" cy="2203086"/>
            </a:xfrm>
            <a:custGeom>
              <a:avLst/>
              <a:gdLst>
                <a:gd name="T0" fmla="*/ 3673 w 3674"/>
                <a:gd name="T1" fmla="*/ 3855 h 3856"/>
                <a:gd name="T2" fmla="*/ 3673 w 3674"/>
                <a:gd name="T3" fmla="*/ 3855 h 3856"/>
                <a:gd name="T4" fmla="*/ 3673 w 3674"/>
                <a:gd name="T5" fmla="*/ 3855 h 3856"/>
                <a:gd name="T6" fmla="*/ 3673 w 3674"/>
                <a:gd name="T7" fmla="*/ 3757 h 3856"/>
                <a:gd name="T8" fmla="*/ 3673 w 3674"/>
                <a:gd name="T9" fmla="*/ 3767 h 3856"/>
                <a:gd name="T10" fmla="*/ 2473 w 3674"/>
                <a:gd name="T11" fmla="*/ 11 h 3856"/>
                <a:gd name="T12" fmla="*/ 2452 w 3674"/>
                <a:gd name="T13" fmla="*/ 0 h 3856"/>
                <a:gd name="T14" fmla="*/ 2447 w 3674"/>
                <a:gd name="T15" fmla="*/ 0 h 3856"/>
                <a:gd name="T16" fmla="*/ 1831 w 3674"/>
                <a:gd name="T17" fmla="*/ 156 h 3856"/>
                <a:gd name="T18" fmla="*/ 1180 w 3674"/>
                <a:gd name="T19" fmla="*/ 316 h 3856"/>
                <a:gd name="T20" fmla="*/ 341 w 3674"/>
                <a:gd name="T21" fmla="*/ 1020 h 3856"/>
                <a:gd name="T22" fmla="*/ 0 w 3674"/>
                <a:gd name="T23" fmla="*/ 3855 h 3856"/>
                <a:gd name="T24" fmla="*/ 3673 w 3674"/>
                <a:gd name="T25" fmla="*/ 3855 h 38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674" h="3856">
                  <a:moveTo>
                    <a:pt x="3673" y="3855"/>
                  </a:moveTo>
                  <a:lnTo>
                    <a:pt x="3673" y="3855"/>
                  </a:lnTo>
                  <a:lnTo>
                    <a:pt x="3673" y="3855"/>
                  </a:lnTo>
                  <a:cubicBezTo>
                    <a:pt x="3673" y="3757"/>
                    <a:pt x="3673" y="3757"/>
                    <a:pt x="3673" y="3757"/>
                  </a:cubicBezTo>
                  <a:cubicBezTo>
                    <a:pt x="3673" y="3767"/>
                    <a:pt x="3673" y="3767"/>
                    <a:pt x="3673" y="3767"/>
                  </a:cubicBezTo>
                  <a:cubicBezTo>
                    <a:pt x="2473" y="11"/>
                    <a:pt x="2473" y="11"/>
                    <a:pt x="2473" y="11"/>
                  </a:cubicBezTo>
                  <a:cubicBezTo>
                    <a:pt x="2468" y="6"/>
                    <a:pt x="2462" y="0"/>
                    <a:pt x="2452" y="0"/>
                  </a:cubicBezTo>
                  <a:cubicBezTo>
                    <a:pt x="2452" y="0"/>
                    <a:pt x="2452" y="0"/>
                    <a:pt x="2447" y="0"/>
                  </a:cubicBezTo>
                  <a:cubicBezTo>
                    <a:pt x="2281" y="42"/>
                    <a:pt x="2054" y="98"/>
                    <a:pt x="1831" y="156"/>
                  </a:cubicBezTo>
                  <a:cubicBezTo>
                    <a:pt x="1562" y="223"/>
                    <a:pt x="1309" y="285"/>
                    <a:pt x="1180" y="316"/>
                  </a:cubicBezTo>
                  <a:cubicBezTo>
                    <a:pt x="729" y="419"/>
                    <a:pt x="372" y="725"/>
                    <a:pt x="341" y="1020"/>
                  </a:cubicBezTo>
                  <a:cubicBezTo>
                    <a:pt x="0" y="3855"/>
                    <a:pt x="0" y="3855"/>
                    <a:pt x="0" y="3855"/>
                  </a:cubicBezTo>
                  <a:lnTo>
                    <a:pt x="3673" y="3855"/>
                  </a:ln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ts val="1785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27" name="Freeform 53"/>
            <p:cNvSpPr>
              <a:spLocks noChangeArrowheads="1"/>
            </p:cNvSpPr>
            <p:nvPr/>
          </p:nvSpPr>
          <p:spPr bwMode="auto">
            <a:xfrm>
              <a:off x="11931146" y="9013505"/>
              <a:ext cx="2095159" cy="2203086"/>
            </a:xfrm>
            <a:custGeom>
              <a:avLst/>
              <a:gdLst>
                <a:gd name="T0" fmla="*/ 3663 w 3664"/>
                <a:gd name="T1" fmla="*/ 3855 h 3856"/>
                <a:gd name="T2" fmla="*/ 3663 w 3664"/>
                <a:gd name="T3" fmla="*/ 3855 h 3856"/>
                <a:gd name="T4" fmla="*/ 3321 w 3664"/>
                <a:gd name="T5" fmla="*/ 1024 h 3856"/>
                <a:gd name="T6" fmla="*/ 2483 w 3664"/>
                <a:gd name="T7" fmla="*/ 316 h 3856"/>
                <a:gd name="T8" fmla="*/ 1211 w 3664"/>
                <a:gd name="T9" fmla="*/ 0 h 3856"/>
                <a:gd name="T10" fmla="*/ 1205 w 3664"/>
                <a:gd name="T11" fmla="*/ 0 h 3856"/>
                <a:gd name="T12" fmla="*/ 1190 w 3664"/>
                <a:gd name="T13" fmla="*/ 11 h 3856"/>
                <a:gd name="T14" fmla="*/ 0 w 3664"/>
                <a:gd name="T15" fmla="*/ 3736 h 3856"/>
                <a:gd name="T16" fmla="*/ 0 w 3664"/>
                <a:gd name="T17" fmla="*/ 3855 h 3856"/>
                <a:gd name="T18" fmla="*/ 0 w 3664"/>
                <a:gd name="T19" fmla="*/ 3855 h 3856"/>
                <a:gd name="T20" fmla="*/ 3663 w 3664"/>
                <a:gd name="T21" fmla="*/ 3855 h 38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664" h="3856">
                  <a:moveTo>
                    <a:pt x="3663" y="3855"/>
                  </a:moveTo>
                  <a:lnTo>
                    <a:pt x="3663" y="3855"/>
                  </a:lnTo>
                  <a:cubicBezTo>
                    <a:pt x="3321" y="1024"/>
                    <a:pt x="3321" y="1024"/>
                    <a:pt x="3321" y="1024"/>
                  </a:cubicBezTo>
                  <a:cubicBezTo>
                    <a:pt x="3290" y="725"/>
                    <a:pt x="2933" y="419"/>
                    <a:pt x="2483" y="316"/>
                  </a:cubicBezTo>
                  <a:cubicBezTo>
                    <a:pt x="2250" y="259"/>
                    <a:pt x="1221" y="0"/>
                    <a:pt x="1211" y="0"/>
                  </a:cubicBezTo>
                  <a:cubicBezTo>
                    <a:pt x="1211" y="0"/>
                    <a:pt x="1211" y="0"/>
                    <a:pt x="1205" y="0"/>
                  </a:cubicBezTo>
                  <a:cubicBezTo>
                    <a:pt x="1200" y="0"/>
                    <a:pt x="1190" y="6"/>
                    <a:pt x="1190" y="11"/>
                  </a:cubicBezTo>
                  <a:cubicBezTo>
                    <a:pt x="0" y="3736"/>
                    <a:pt x="0" y="3736"/>
                    <a:pt x="0" y="3736"/>
                  </a:cubicBezTo>
                  <a:cubicBezTo>
                    <a:pt x="0" y="3855"/>
                    <a:pt x="0" y="3855"/>
                    <a:pt x="0" y="3855"/>
                  </a:cubicBezTo>
                  <a:lnTo>
                    <a:pt x="0" y="3855"/>
                  </a:lnTo>
                  <a:lnTo>
                    <a:pt x="3663" y="3855"/>
                  </a:ln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ts val="1785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grpSp>
          <p:nvGrpSpPr>
            <p:cNvPr id="4" name="Group 94"/>
            <p:cNvGrpSpPr/>
            <p:nvPr/>
          </p:nvGrpSpPr>
          <p:grpSpPr>
            <a:xfrm>
              <a:off x="10991597" y="9013505"/>
              <a:ext cx="1866003" cy="2203086"/>
              <a:chOff x="11003802" y="9090394"/>
              <a:chExt cx="2412373" cy="2848155"/>
            </a:xfrm>
            <a:solidFill>
              <a:schemeClr val="tx2"/>
            </a:solidFill>
          </p:grpSpPr>
          <p:sp>
            <p:nvSpPr>
              <p:cNvPr id="53" name="Freeform 54"/>
              <p:cNvSpPr>
                <a:spLocks noChangeArrowheads="1"/>
              </p:cNvSpPr>
              <p:nvPr/>
            </p:nvSpPr>
            <p:spPr bwMode="auto">
              <a:xfrm>
                <a:off x="11003802" y="9090394"/>
                <a:ext cx="1210419" cy="2848155"/>
              </a:xfrm>
              <a:custGeom>
                <a:avLst/>
                <a:gdLst>
                  <a:gd name="T0" fmla="*/ 1640 w 1641"/>
                  <a:gd name="T1" fmla="*/ 3767 h 3856"/>
                  <a:gd name="T2" fmla="*/ 1640 w 1641"/>
                  <a:gd name="T3" fmla="*/ 3767 h 3856"/>
                  <a:gd name="T4" fmla="*/ 440 w 1641"/>
                  <a:gd name="T5" fmla="*/ 11 h 3856"/>
                  <a:gd name="T6" fmla="*/ 419 w 1641"/>
                  <a:gd name="T7" fmla="*/ 0 h 3856"/>
                  <a:gd name="T8" fmla="*/ 414 w 1641"/>
                  <a:gd name="T9" fmla="*/ 0 h 3856"/>
                  <a:gd name="T10" fmla="*/ 83 w 1641"/>
                  <a:gd name="T11" fmla="*/ 83 h 3856"/>
                  <a:gd name="T12" fmla="*/ 0 w 1641"/>
                  <a:gd name="T13" fmla="*/ 658 h 3856"/>
                  <a:gd name="T14" fmla="*/ 275 w 1641"/>
                  <a:gd name="T15" fmla="*/ 932 h 3856"/>
                  <a:gd name="T16" fmla="*/ 57 w 1641"/>
                  <a:gd name="T17" fmla="*/ 1149 h 3856"/>
                  <a:gd name="T18" fmla="*/ 1262 w 1641"/>
                  <a:gd name="T19" fmla="*/ 3855 h 3856"/>
                  <a:gd name="T20" fmla="*/ 1640 w 1641"/>
                  <a:gd name="T21" fmla="*/ 3855 h 3856"/>
                  <a:gd name="T22" fmla="*/ 1640 w 1641"/>
                  <a:gd name="T23" fmla="*/ 3767 h 38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641" h="3856">
                    <a:moveTo>
                      <a:pt x="1640" y="3767"/>
                    </a:moveTo>
                    <a:lnTo>
                      <a:pt x="1640" y="3767"/>
                    </a:lnTo>
                    <a:cubicBezTo>
                      <a:pt x="440" y="11"/>
                      <a:pt x="440" y="11"/>
                      <a:pt x="440" y="11"/>
                    </a:cubicBezTo>
                    <a:cubicBezTo>
                      <a:pt x="435" y="6"/>
                      <a:pt x="429" y="0"/>
                      <a:pt x="419" y="0"/>
                    </a:cubicBezTo>
                    <a:cubicBezTo>
                      <a:pt x="419" y="0"/>
                      <a:pt x="419" y="0"/>
                      <a:pt x="414" y="0"/>
                    </a:cubicBezTo>
                    <a:cubicBezTo>
                      <a:pt x="321" y="21"/>
                      <a:pt x="207" y="52"/>
                      <a:pt x="83" y="83"/>
                    </a:cubicBezTo>
                    <a:cubicBezTo>
                      <a:pt x="0" y="658"/>
                      <a:pt x="0" y="658"/>
                      <a:pt x="0" y="658"/>
                    </a:cubicBezTo>
                    <a:cubicBezTo>
                      <a:pt x="275" y="932"/>
                      <a:pt x="275" y="932"/>
                      <a:pt x="275" y="932"/>
                    </a:cubicBezTo>
                    <a:cubicBezTo>
                      <a:pt x="57" y="1149"/>
                      <a:pt x="57" y="1149"/>
                      <a:pt x="57" y="1149"/>
                    </a:cubicBezTo>
                    <a:cubicBezTo>
                      <a:pt x="1262" y="3855"/>
                      <a:pt x="1262" y="3855"/>
                      <a:pt x="1262" y="3855"/>
                    </a:cubicBezTo>
                    <a:cubicBezTo>
                      <a:pt x="1640" y="3855"/>
                      <a:pt x="1640" y="3855"/>
                      <a:pt x="1640" y="3855"/>
                    </a:cubicBezTo>
                    <a:lnTo>
                      <a:pt x="1640" y="3767"/>
                    </a:lnTo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wrap="none" anchor="ctr"/>
              <a:lstStyle/>
              <a:p>
                <a:pPr marL="0" marR="0" lvl="0" indent="0" algn="l" defTabSz="914400" rtl="0" eaLnBrk="1" fontAlgn="auto" latinLnBrk="0" hangingPunct="1">
                  <a:lnSpc>
                    <a:spcPts val="1785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 typeface="Arial" panose="020B0604020202020204" pitchFamily="34" charset="0"/>
                  <a:buNone/>
                  <a:defRPr/>
                </a:pPr>
                <a:endParaRPr kumimoji="0" lang="en-US" sz="3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endParaRPr>
              </a:p>
            </p:txBody>
          </p:sp>
          <p:sp>
            <p:nvSpPr>
              <p:cNvPr id="54" name="Freeform 55"/>
              <p:cNvSpPr>
                <a:spLocks noChangeArrowheads="1"/>
              </p:cNvSpPr>
              <p:nvPr/>
            </p:nvSpPr>
            <p:spPr bwMode="auto">
              <a:xfrm>
                <a:off x="12214221" y="9090394"/>
                <a:ext cx="1201954" cy="2848155"/>
              </a:xfrm>
              <a:custGeom>
                <a:avLst/>
                <a:gdLst>
                  <a:gd name="T0" fmla="*/ 1351 w 1625"/>
                  <a:gd name="T1" fmla="*/ 932 h 3856"/>
                  <a:gd name="T2" fmla="*/ 1351 w 1625"/>
                  <a:gd name="T3" fmla="*/ 932 h 3856"/>
                  <a:gd name="T4" fmla="*/ 1624 w 1625"/>
                  <a:gd name="T5" fmla="*/ 658 h 3856"/>
                  <a:gd name="T6" fmla="*/ 1542 w 1625"/>
                  <a:gd name="T7" fmla="*/ 78 h 3856"/>
                  <a:gd name="T8" fmla="*/ 1222 w 1625"/>
                  <a:gd name="T9" fmla="*/ 0 h 3856"/>
                  <a:gd name="T10" fmla="*/ 1216 w 1625"/>
                  <a:gd name="T11" fmla="*/ 0 h 3856"/>
                  <a:gd name="T12" fmla="*/ 1201 w 1625"/>
                  <a:gd name="T13" fmla="*/ 16 h 3856"/>
                  <a:gd name="T14" fmla="*/ 0 w 1625"/>
                  <a:gd name="T15" fmla="*/ 3767 h 3856"/>
                  <a:gd name="T16" fmla="*/ 0 w 1625"/>
                  <a:gd name="T17" fmla="*/ 3855 h 3856"/>
                  <a:gd name="T18" fmla="*/ 378 w 1625"/>
                  <a:gd name="T19" fmla="*/ 3855 h 3856"/>
                  <a:gd name="T20" fmla="*/ 1578 w 1625"/>
                  <a:gd name="T21" fmla="*/ 1159 h 3856"/>
                  <a:gd name="T22" fmla="*/ 1351 w 1625"/>
                  <a:gd name="T23" fmla="*/ 932 h 38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625" h="3856">
                    <a:moveTo>
                      <a:pt x="1351" y="932"/>
                    </a:moveTo>
                    <a:lnTo>
                      <a:pt x="1351" y="932"/>
                    </a:lnTo>
                    <a:cubicBezTo>
                      <a:pt x="1624" y="658"/>
                      <a:pt x="1624" y="658"/>
                      <a:pt x="1624" y="658"/>
                    </a:cubicBezTo>
                    <a:cubicBezTo>
                      <a:pt x="1542" y="78"/>
                      <a:pt x="1542" y="78"/>
                      <a:pt x="1542" y="78"/>
                    </a:cubicBezTo>
                    <a:cubicBezTo>
                      <a:pt x="1361" y="31"/>
                      <a:pt x="1226" y="0"/>
                      <a:pt x="1222" y="0"/>
                    </a:cubicBezTo>
                    <a:cubicBezTo>
                      <a:pt x="1222" y="0"/>
                      <a:pt x="1222" y="0"/>
                      <a:pt x="1216" y="0"/>
                    </a:cubicBezTo>
                    <a:cubicBezTo>
                      <a:pt x="1211" y="0"/>
                      <a:pt x="1201" y="6"/>
                      <a:pt x="1201" y="16"/>
                    </a:cubicBezTo>
                    <a:cubicBezTo>
                      <a:pt x="0" y="3767"/>
                      <a:pt x="0" y="3767"/>
                      <a:pt x="0" y="3767"/>
                    </a:cubicBezTo>
                    <a:cubicBezTo>
                      <a:pt x="0" y="3855"/>
                      <a:pt x="0" y="3855"/>
                      <a:pt x="0" y="3855"/>
                    </a:cubicBezTo>
                    <a:cubicBezTo>
                      <a:pt x="378" y="3855"/>
                      <a:pt x="378" y="3855"/>
                      <a:pt x="378" y="3855"/>
                    </a:cubicBezTo>
                    <a:cubicBezTo>
                      <a:pt x="1578" y="1159"/>
                      <a:pt x="1578" y="1159"/>
                      <a:pt x="1578" y="1159"/>
                    </a:cubicBezTo>
                    <a:lnTo>
                      <a:pt x="1351" y="932"/>
                    </a:lnTo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wrap="none" anchor="ctr"/>
              <a:lstStyle/>
              <a:p>
                <a:pPr marL="0" marR="0" lvl="0" indent="0" algn="l" defTabSz="914400" rtl="0" eaLnBrk="1" fontAlgn="auto" latinLnBrk="0" hangingPunct="1">
                  <a:lnSpc>
                    <a:spcPts val="1785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 typeface="Arial" panose="020B0604020202020204" pitchFamily="34" charset="0"/>
                  <a:buNone/>
                  <a:defRPr/>
                </a:pPr>
                <a:endParaRPr kumimoji="0" lang="en-US" sz="3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endParaRPr>
              </a:p>
            </p:txBody>
          </p:sp>
        </p:grpSp>
        <p:sp>
          <p:nvSpPr>
            <p:cNvPr id="29" name="Freeform 56"/>
            <p:cNvSpPr>
              <a:spLocks noChangeArrowheads="1"/>
            </p:cNvSpPr>
            <p:nvPr/>
          </p:nvSpPr>
          <p:spPr bwMode="auto">
            <a:xfrm>
              <a:off x="10523461" y="10489867"/>
              <a:ext cx="294633" cy="726724"/>
            </a:xfrm>
            <a:custGeom>
              <a:avLst/>
              <a:gdLst>
                <a:gd name="T0" fmla="*/ 99 w 514"/>
                <a:gd name="T1" fmla="*/ 1273 h 1274"/>
                <a:gd name="T2" fmla="*/ 0 w 514"/>
                <a:gd name="T3" fmla="*/ 0 h 1274"/>
                <a:gd name="T4" fmla="*/ 513 w 514"/>
                <a:gd name="T5" fmla="*/ 1273 h 1274"/>
                <a:gd name="T6" fmla="*/ 99 w 514"/>
                <a:gd name="T7" fmla="*/ 1273 h 12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14" h="1274">
                  <a:moveTo>
                    <a:pt x="99" y="1273"/>
                  </a:moveTo>
                  <a:lnTo>
                    <a:pt x="0" y="0"/>
                  </a:lnTo>
                  <a:lnTo>
                    <a:pt x="513" y="1273"/>
                  </a:lnTo>
                  <a:lnTo>
                    <a:pt x="99" y="1273"/>
                  </a:lnTo>
                </a:path>
              </a:pathLst>
            </a:custGeom>
            <a:solidFill>
              <a:srgbClr val="131313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ts val="1785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30" name="Freeform 57"/>
            <p:cNvSpPr>
              <a:spLocks noChangeArrowheads="1"/>
            </p:cNvSpPr>
            <p:nvPr/>
          </p:nvSpPr>
          <p:spPr bwMode="auto">
            <a:xfrm>
              <a:off x="13004916" y="10489867"/>
              <a:ext cx="297905" cy="726724"/>
            </a:xfrm>
            <a:custGeom>
              <a:avLst/>
              <a:gdLst>
                <a:gd name="T0" fmla="*/ 420 w 519"/>
                <a:gd name="T1" fmla="*/ 1273 h 1274"/>
                <a:gd name="T2" fmla="*/ 518 w 519"/>
                <a:gd name="T3" fmla="*/ 0 h 1274"/>
                <a:gd name="T4" fmla="*/ 0 w 519"/>
                <a:gd name="T5" fmla="*/ 1273 h 1274"/>
                <a:gd name="T6" fmla="*/ 420 w 519"/>
                <a:gd name="T7" fmla="*/ 1273 h 12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19" h="1274">
                  <a:moveTo>
                    <a:pt x="420" y="1273"/>
                  </a:moveTo>
                  <a:lnTo>
                    <a:pt x="518" y="0"/>
                  </a:lnTo>
                  <a:lnTo>
                    <a:pt x="0" y="1273"/>
                  </a:lnTo>
                  <a:lnTo>
                    <a:pt x="420" y="1273"/>
                  </a:lnTo>
                </a:path>
              </a:pathLst>
            </a:custGeom>
            <a:solidFill>
              <a:srgbClr val="010101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ts val="1785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31" name="Freeform 58"/>
            <p:cNvSpPr>
              <a:spLocks noChangeArrowheads="1"/>
            </p:cNvSpPr>
            <p:nvPr/>
          </p:nvSpPr>
          <p:spPr bwMode="auto">
            <a:xfrm>
              <a:off x="12428747" y="10696099"/>
              <a:ext cx="697295" cy="121122"/>
            </a:xfrm>
            <a:custGeom>
              <a:avLst/>
              <a:gdLst>
                <a:gd name="T0" fmla="*/ 1221 w 1222"/>
                <a:gd name="T1" fmla="*/ 207 h 208"/>
                <a:gd name="T2" fmla="*/ 0 w 1222"/>
                <a:gd name="T3" fmla="*/ 207 h 208"/>
                <a:gd name="T4" fmla="*/ 0 w 1222"/>
                <a:gd name="T5" fmla="*/ 0 h 208"/>
                <a:gd name="T6" fmla="*/ 1221 w 1222"/>
                <a:gd name="T7" fmla="*/ 0 h 208"/>
                <a:gd name="T8" fmla="*/ 1221 w 1222"/>
                <a:gd name="T9" fmla="*/ 207 h 2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22" h="208">
                  <a:moveTo>
                    <a:pt x="1221" y="207"/>
                  </a:moveTo>
                  <a:lnTo>
                    <a:pt x="0" y="207"/>
                  </a:lnTo>
                  <a:lnTo>
                    <a:pt x="0" y="0"/>
                  </a:lnTo>
                  <a:lnTo>
                    <a:pt x="1221" y="0"/>
                  </a:lnTo>
                  <a:lnTo>
                    <a:pt x="1221" y="207"/>
                  </a:lnTo>
                </a:path>
              </a:pathLst>
            </a:custGeom>
            <a:solidFill>
              <a:srgbClr val="010101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ts val="1785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32" name="Freeform 59"/>
            <p:cNvSpPr>
              <a:spLocks noChangeArrowheads="1"/>
            </p:cNvSpPr>
            <p:nvPr/>
          </p:nvSpPr>
          <p:spPr bwMode="auto">
            <a:xfrm>
              <a:off x="11417176" y="8836733"/>
              <a:ext cx="1018118" cy="294618"/>
            </a:xfrm>
            <a:custGeom>
              <a:avLst/>
              <a:gdLst>
                <a:gd name="T0" fmla="*/ 890 w 1781"/>
                <a:gd name="T1" fmla="*/ 517 h 518"/>
                <a:gd name="T2" fmla="*/ 0 w 1781"/>
                <a:gd name="T3" fmla="*/ 0 h 518"/>
                <a:gd name="T4" fmla="*/ 1780 w 1781"/>
                <a:gd name="T5" fmla="*/ 0 h 518"/>
                <a:gd name="T6" fmla="*/ 890 w 1781"/>
                <a:gd name="T7" fmla="*/ 517 h 5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781" h="518">
                  <a:moveTo>
                    <a:pt x="890" y="517"/>
                  </a:moveTo>
                  <a:lnTo>
                    <a:pt x="0" y="0"/>
                  </a:lnTo>
                  <a:lnTo>
                    <a:pt x="1780" y="0"/>
                  </a:lnTo>
                  <a:lnTo>
                    <a:pt x="890" y="517"/>
                  </a:lnTo>
                </a:path>
              </a:pathLst>
            </a:custGeom>
            <a:solidFill>
              <a:srgbClr val="B3B3B3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ts val="1785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33" name="Freeform 60"/>
            <p:cNvSpPr>
              <a:spLocks noChangeArrowheads="1"/>
            </p:cNvSpPr>
            <p:nvPr/>
          </p:nvSpPr>
          <p:spPr bwMode="auto">
            <a:xfrm>
              <a:off x="11034156" y="6519074"/>
              <a:ext cx="1793981" cy="2186718"/>
            </a:xfrm>
            <a:custGeom>
              <a:avLst/>
              <a:gdLst>
                <a:gd name="T0" fmla="*/ 2950 w 3142"/>
                <a:gd name="T1" fmla="*/ 1748 h 3829"/>
                <a:gd name="T2" fmla="*/ 2950 w 3142"/>
                <a:gd name="T3" fmla="*/ 1748 h 3829"/>
                <a:gd name="T4" fmla="*/ 1568 w 3142"/>
                <a:gd name="T5" fmla="*/ 0 h 3829"/>
                <a:gd name="T6" fmla="*/ 192 w 3142"/>
                <a:gd name="T7" fmla="*/ 1748 h 3829"/>
                <a:gd name="T8" fmla="*/ 560 w 3142"/>
                <a:gd name="T9" fmla="*/ 2437 h 3829"/>
                <a:gd name="T10" fmla="*/ 1191 w 3142"/>
                <a:gd name="T11" fmla="*/ 3823 h 3829"/>
                <a:gd name="T12" fmla="*/ 1951 w 3142"/>
                <a:gd name="T13" fmla="*/ 3828 h 3829"/>
                <a:gd name="T14" fmla="*/ 2531 w 3142"/>
                <a:gd name="T15" fmla="*/ 2488 h 3829"/>
                <a:gd name="T16" fmla="*/ 2950 w 3142"/>
                <a:gd name="T17" fmla="*/ 1748 h 38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142" h="3829">
                  <a:moveTo>
                    <a:pt x="2950" y="1748"/>
                  </a:moveTo>
                  <a:lnTo>
                    <a:pt x="2950" y="1748"/>
                  </a:lnTo>
                  <a:cubicBezTo>
                    <a:pt x="3141" y="890"/>
                    <a:pt x="2546" y="0"/>
                    <a:pt x="1568" y="0"/>
                  </a:cubicBezTo>
                  <a:cubicBezTo>
                    <a:pt x="596" y="0"/>
                    <a:pt x="0" y="890"/>
                    <a:pt x="192" y="1748"/>
                  </a:cubicBezTo>
                  <a:cubicBezTo>
                    <a:pt x="249" y="2023"/>
                    <a:pt x="389" y="2256"/>
                    <a:pt x="560" y="2437"/>
                  </a:cubicBezTo>
                  <a:cubicBezTo>
                    <a:pt x="1077" y="2980"/>
                    <a:pt x="1191" y="3823"/>
                    <a:pt x="1191" y="3823"/>
                  </a:cubicBezTo>
                  <a:cubicBezTo>
                    <a:pt x="1951" y="3828"/>
                    <a:pt x="1951" y="3828"/>
                    <a:pt x="1951" y="3828"/>
                  </a:cubicBezTo>
                  <a:cubicBezTo>
                    <a:pt x="1951" y="3828"/>
                    <a:pt x="1982" y="3057"/>
                    <a:pt x="2531" y="2488"/>
                  </a:cubicBezTo>
                  <a:cubicBezTo>
                    <a:pt x="2717" y="2291"/>
                    <a:pt x="2883" y="2048"/>
                    <a:pt x="2950" y="1748"/>
                  </a:cubicBezTo>
                </a:path>
              </a:pathLst>
            </a:custGeom>
            <a:solidFill>
              <a:srgbClr val="FDB81C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ts val="1785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34" name="Freeform 61"/>
            <p:cNvSpPr>
              <a:spLocks noChangeArrowheads="1"/>
            </p:cNvSpPr>
            <p:nvPr/>
          </p:nvSpPr>
          <p:spPr bwMode="auto">
            <a:xfrm>
              <a:off x="11034156" y="6519074"/>
              <a:ext cx="896990" cy="2186718"/>
            </a:xfrm>
            <a:custGeom>
              <a:avLst/>
              <a:gdLst>
                <a:gd name="T0" fmla="*/ 1568 w 1569"/>
                <a:gd name="T1" fmla="*/ 0 h 3824"/>
                <a:gd name="T2" fmla="*/ 1568 w 1569"/>
                <a:gd name="T3" fmla="*/ 0 h 3824"/>
                <a:gd name="T4" fmla="*/ 192 w 1569"/>
                <a:gd name="T5" fmla="*/ 1748 h 3824"/>
                <a:gd name="T6" fmla="*/ 560 w 1569"/>
                <a:gd name="T7" fmla="*/ 2437 h 3824"/>
                <a:gd name="T8" fmla="*/ 1191 w 1569"/>
                <a:gd name="T9" fmla="*/ 3823 h 3824"/>
                <a:gd name="T10" fmla="*/ 1568 w 1569"/>
                <a:gd name="T11" fmla="*/ 3823 h 3824"/>
                <a:gd name="T12" fmla="*/ 1568 w 1569"/>
                <a:gd name="T13" fmla="*/ 0 h 38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569" h="3824">
                  <a:moveTo>
                    <a:pt x="1568" y="0"/>
                  </a:moveTo>
                  <a:lnTo>
                    <a:pt x="1568" y="0"/>
                  </a:lnTo>
                  <a:cubicBezTo>
                    <a:pt x="596" y="0"/>
                    <a:pt x="0" y="890"/>
                    <a:pt x="192" y="1748"/>
                  </a:cubicBezTo>
                  <a:cubicBezTo>
                    <a:pt x="249" y="2023"/>
                    <a:pt x="389" y="2256"/>
                    <a:pt x="560" y="2437"/>
                  </a:cubicBezTo>
                  <a:cubicBezTo>
                    <a:pt x="1082" y="2980"/>
                    <a:pt x="1191" y="3823"/>
                    <a:pt x="1191" y="3823"/>
                  </a:cubicBezTo>
                  <a:cubicBezTo>
                    <a:pt x="1568" y="3823"/>
                    <a:pt x="1568" y="3823"/>
                    <a:pt x="1568" y="3823"/>
                  </a:cubicBezTo>
                  <a:lnTo>
                    <a:pt x="1568" y="0"/>
                  </a:lnTo>
                </a:path>
              </a:pathLst>
            </a:custGeom>
            <a:solidFill>
              <a:srgbClr val="FEDE3B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ts val="1785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35" name="Freeform 62"/>
            <p:cNvSpPr>
              <a:spLocks noChangeArrowheads="1"/>
            </p:cNvSpPr>
            <p:nvPr/>
          </p:nvSpPr>
          <p:spPr bwMode="auto">
            <a:xfrm>
              <a:off x="11263315" y="6672931"/>
              <a:ext cx="1338938" cy="654705"/>
            </a:xfrm>
            <a:custGeom>
              <a:avLst/>
              <a:gdLst>
                <a:gd name="T0" fmla="*/ 201 w 2345"/>
                <a:gd name="T1" fmla="*/ 958 h 1145"/>
                <a:gd name="T2" fmla="*/ 201 w 2345"/>
                <a:gd name="T3" fmla="*/ 958 h 1145"/>
                <a:gd name="T4" fmla="*/ 1169 w 2345"/>
                <a:gd name="T5" fmla="*/ 606 h 1145"/>
                <a:gd name="T6" fmla="*/ 2142 w 2345"/>
                <a:gd name="T7" fmla="*/ 958 h 1145"/>
                <a:gd name="T8" fmla="*/ 2292 w 2345"/>
                <a:gd name="T9" fmla="*/ 1144 h 1145"/>
                <a:gd name="T10" fmla="*/ 2054 w 2345"/>
                <a:gd name="T11" fmla="*/ 352 h 1145"/>
                <a:gd name="T12" fmla="*/ 1169 w 2345"/>
                <a:gd name="T13" fmla="*/ 0 h 1145"/>
                <a:gd name="T14" fmla="*/ 290 w 2345"/>
                <a:gd name="T15" fmla="*/ 352 h 1145"/>
                <a:gd name="T16" fmla="*/ 51 w 2345"/>
                <a:gd name="T17" fmla="*/ 1144 h 1145"/>
                <a:gd name="T18" fmla="*/ 201 w 2345"/>
                <a:gd name="T19" fmla="*/ 958 h 11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345" h="1145">
                  <a:moveTo>
                    <a:pt x="201" y="958"/>
                  </a:moveTo>
                  <a:lnTo>
                    <a:pt x="201" y="958"/>
                  </a:lnTo>
                  <a:cubicBezTo>
                    <a:pt x="434" y="730"/>
                    <a:pt x="781" y="606"/>
                    <a:pt x="1169" y="606"/>
                  </a:cubicBezTo>
                  <a:cubicBezTo>
                    <a:pt x="1562" y="606"/>
                    <a:pt x="1904" y="730"/>
                    <a:pt x="2142" y="958"/>
                  </a:cubicBezTo>
                  <a:cubicBezTo>
                    <a:pt x="2199" y="1015"/>
                    <a:pt x="2251" y="1076"/>
                    <a:pt x="2292" y="1144"/>
                  </a:cubicBezTo>
                  <a:cubicBezTo>
                    <a:pt x="2344" y="864"/>
                    <a:pt x="2255" y="575"/>
                    <a:pt x="2054" y="352"/>
                  </a:cubicBezTo>
                  <a:cubicBezTo>
                    <a:pt x="1837" y="125"/>
                    <a:pt x="1526" y="0"/>
                    <a:pt x="1169" y="0"/>
                  </a:cubicBezTo>
                  <a:cubicBezTo>
                    <a:pt x="817" y="0"/>
                    <a:pt x="502" y="125"/>
                    <a:pt x="290" y="352"/>
                  </a:cubicBezTo>
                  <a:cubicBezTo>
                    <a:pt x="88" y="570"/>
                    <a:pt x="0" y="864"/>
                    <a:pt x="51" y="1144"/>
                  </a:cubicBezTo>
                  <a:cubicBezTo>
                    <a:pt x="93" y="1076"/>
                    <a:pt x="145" y="1015"/>
                    <a:pt x="201" y="958"/>
                  </a:cubicBezTo>
                </a:path>
              </a:pathLst>
            </a:custGeom>
            <a:solidFill>
              <a:srgbClr val="FEDE3B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ts val="1785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36" name="Freeform 63"/>
            <p:cNvSpPr>
              <a:spLocks noChangeArrowheads="1"/>
            </p:cNvSpPr>
            <p:nvPr/>
          </p:nvSpPr>
          <p:spPr bwMode="auto">
            <a:xfrm>
              <a:off x="11263315" y="6672931"/>
              <a:ext cx="667831" cy="654705"/>
            </a:xfrm>
            <a:custGeom>
              <a:avLst/>
              <a:gdLst>
                <a:gd name="T0" fmla="*/ 1169 w 1170"/>
                <a:gd name="T1" fmla="*/ 0 h 1145"/>
                <a:gd name="T2" fmla="*/ 1169 w 1170"/>
                <a:gd name="T3" fmla="*/ 0 h 1145"/>
                <a:gd name="T4" fmla="*/ 290 w 1170"/>
                <a:gd name="T5" fmla="*/ 358 h 1145"/>
                <a:gd name="T6" fmla="*/ 51 w 1170"/>
                <a:gd name="T7" fmla="*/ 1144 h 1145"/>
                <a:gd name="T8" fmla="*/ 201 w 1170"/>
                <a:gd name="T9" fmla="*/ 958 h 1145"/>
                <a:gd name="T10" fmla="*/ 1169 w 1170"/>
                <a:gd name="T11" fmla="*/ 606 h 1145"/>
                <a:gd name="T12" fmla="*/ 1169 w 1170"/>
                <a:gd name="T13" fmla="*/ 0 h 11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70" h="1145">
                  <a:moveTo>
                    <a:pt x="1169" y="0"/>
                  </a:moveTo>
                  <a:lnTo>
                    <a:pt x="1169" y="0"/>
                  </a:lnTo>
                  <a:cubicBezTo>
                    <a:pt x="812" y="0"/>
                    <a:pt x="502" y="129"/>
                    <a:pt x="290" y="358"/>
                  </a:cubicBezTo>
                  <a:cubicBezTo>
                    <a:pt x="88" y="575"/>
                    <a:pt x="0" y="864"/>
                    <a:pt x="51" y="1144"/>
                  </a:cubicBezTo>
                  <a:cubicBezTo>
                    <a:pt x="93" y="1076"/>
                    <a:pt x="140" y="1015"/>
                    <a:pt x="201" y="958"/>
                  </a:cubicBezTo>
                  <a:cubicBezTo>
                    <a:pt x="434" y="735"/>
                    <a:pt x="776" y="606"/>
                    <a:pt x="1169" y="606"/>
                  </a:cubicBezTo>
                  <a:lnTo>
                    <a:pt x="1169" y="0"/>
                  </a:lnTo>
                </a:path>
              </a:pathLst>
            </a:custGeom>
            <a:solidFill>
              <a:srgbClr val="F8F0B2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ts val="1785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37" name="Freeform 64"/>
            <p:cNvSpPr>
              <a:spLocks noChangeArrowheads="1"/>
            </p:cNvSpPr>
            <p:nvPr/>
          </p:nvSpPr>
          <p:spPr bwMode="auto">
            <a:xfrm>
              <a:off x="11384439" y="7334184"/>
              <a:ext cx="1096686" cy="1371608"/>
            </a:xfrm>
            <a:custGeom>
              <a:avLst/>
              <a:gdLst>
                <a:gd name="T0" fmla="*/ 709 w 1921"/>
                <a:gd name="T1" fmla="*/ 2396 h 2397"/>
                <a:gd name="T2" fmla="*/ 709 w 1921"/>
                <a:gd name="T3" fmla="*/ 2396 h 2397"/>
                <a:gd name="T4" fmla="*/ 1196 w 1921"/>
                <a:gd name="T5" fmla="*/ 2396 h 2397"/>
                <a:gd name="T6" fmla="*/ 1273 w 1921"/>
                <a:gd name="T7" fmla="*/ 1977 h 2397"/>
                <a:gd name="T8" fmla="*/ 1718 w 1921"/>
                <a:gd name="T9" fmla="*/ 668 h 2397"/>
                <a:gd name="T10" fmla="*/ 1904 w 1921"/>
                <a:gd name="T11" fmla="*/ 280 h 2397"/>
                <a:gd name="T12" fmla="*/ 1200 w 1921"/>
                <a:gd name="T13" fmla="*/ 0 h 2397"/>
                <a:gd name="T14" fmla="*/ 957 w 1921"/>
                <a:gd name="T15" fmla="*/ 6 h 2397"/>
                <a:gd name="T16" fmla="*/ 719 w 1921"/>
                <a:gd name="T17" fmla="*/ 0 h 2397"/>
                <a:gd name="T18" fmla="*/ 16 w 1921"/>
                <a:gd name="T19" fmla="*/ 280 h 2397"/>
                <a:gd name="T20" fmla="*/ 155 w 1921"/>
                <a:gd name="T21" fmla="*/ 627 h 2397"/>
                <a:gd name="T22" fmla="*/ 632 w 1921"/>
                <a:gd name="T23" fmla="*/ 1956 h 2397"/>
                <a:gd name="T24" fmla="*/ 709 w 1921"/>
                <a:gd name="T25" fmla="*/ 2396 h 2397"/>
                <a:gd name="T26" fmla="*/ 93 w 1921"/>
                <a:gd name="T27" fmla="*/ 300 h 2397"/>
                <a:gd name="T28" fmla="*/ 93 w 1921"/>
                <a:gd name="T29" fmla="*/ 300 h 2397"/>
                <a:gd name="T30" fmla="*/ 719 w 1921"/>
                <a:gd name="T31" fmla="*/ 88 h 2397"/>
                <a:gd name="T32" fmla="*/ 957 w 1921"/>
                <a:gd name="T33" fmla="*/ 88 h 2397"/>
                <a:gd name="T34" fmla="*/ 1196 w 1921"/>
                <a:gd name="T35" fmla="*/ 88 h 2397"/>
                <a:gd name="T36" fmla="*/ 1821 w 1921"/>
                <a:gd name="T37" fmla="*/ 300 h 2397"/>
                <a:gd name="T38" fmla="*/ 1666 w 1921"/>
                <a:gd name="T39" fmla="*/ 621 h 2397"/>
                <a:gd name="T40" fmla="*/ 1231 w 1921"/>
                <a:gd name="T41" fmla="*/ 1838 h 2397"/>
                <a:gd name="T42" fmla="*/ 1206 w 1921"/>
                <a:gd name="T43" fmla="*/ 1397 h 2397"/>
                <a:gd name="T44" fmla="*/ 947 w 1921"/>
                <a:gd name="T45" fmla="*/ 590 h 2397"/>
                <a:gd name="T46" fmla="*/ 694 w 1921"/>
                <a:gd name="T47" fmla="*/ 1382 h 2397"/>
                <a:gd name="T48" fmla="*/ 673 w 1921"/>
                <a:gd name="T49" fmla="*/ 1842 h 2397"/>
                <a:gd name="T50" fmla="*/ 207 w 1921"/>
                <a:gd name="T51" fmla="*/ 580 h 2397"/>
                <a:gd name="T52" fmla="*/ 93 w 1921"/>
                <a:gd name="T53" fmla="*/ 300 h 23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1921" h="2397">
                  <a:moveTo>
                    <a:pt x="709" y="2396"/>
                  </a:moveTo>
                  <a:lnTo>
                    <a:pt x="709" y="2396"/>
                  </a:lnTo>
                  <a:cubicBezTo>
                    <a:pt x="1196" y="2396"/>
                    <a:pt x="1196" y="2396"/>
                    <a:pt x="1196" y="2396"/>
                  </a:cubicBezTo>
                  <a:cubicBezTo>
                    <a:pt x="1273" y="1977"/>
                    <a:pt x="1273" y="1977"/>
                    <a:pt x="1273" y="1977"/>
                  </a:cubicBezTo>
                  <a:cubicBezTo>
                    <a:pt x="1314" y="1672"/>
                    <a:pt x="1418" y="962"/>
                    <a:pt x="1718" y="668"/>
                  </a:cubicBezTo>
                  <a:cubicBezTo>
                    <a:pt x="1858" y="529"/>
                    <a:pt x="1920" y="404"/>
                    <a:pt x="1904" y="280"/>
                  </a:cubicBezTo>
                  <a:cubicBezTo>
                    <a:pt x="1868" y="21"/>
                    <a:pt x="1547" y="0"/>
                    <a:pt x="1200" y="0"/>
                  </a:cubicBezTo>
                  <a:cubicBezTo>
                    <a:pt x="957" y="6"/>
                    <a:pt x="957" y="6"/>
                    <a:pt x="957" y="6"/>
                  </a:cubicBezTo>
                  <a:cubicBezTo>
                    <a:pt x="719" y="0"/>
                    <a:pt x="719" y="0"/>
                    <a:pt x="719" y="0"/>
                  </a:cubicBezTo>
                  <a:cubicBezTo>
                    <a:pt x="367" y="0"/>
                    <a:pt x="52" y="21"/>
                    <a:pt x="16" y="280"/>
                  </a:cubicBezTo>
                  <a:cubicBezTo>
                    <a:pt x="0" y="399"/>
                    <a:pt x="47" y="523"/>
                    <a:pt x="155" y="627"/>
                  </a:cubicBezTo>
                  <a:cubicBezTo>
                    <a:pt x="461" y="932"/>
                    <a:pt x="580" y="1641"/>
                    <a:pt x="632" y="1956"/>
                  </a:cubicBezTo>
                  <a:lnTo>
                    <a:pt x="709" y="2396"/>
                  </a:lnTo>
                  <a:close/>
                  <a:moveTo>
                    <a:pt x="93" y="300"/>
                  </a:moveTo>
                  <a:lnTo>
                    <a:pt x="93" y="300"/>
                  </a:lnTo>
                  <a:cubicBezTo>
                    <a:pt x="124" y="125"/>
                    <a:pt x="336" y="88"/>
                    <a:pt x="719" y="88"/>
                  </a:cubicBezTo>
                  <a:cubicBezTo>
                    <a:pt x="957" y="88"/>
                    <a:pt x="957" y="88"/>
                    <a:pt x="957" y="88"/>
                  </a:cubicBezTo>
                  <a:cubicBezTo>
                    <a:pt x="1196" y="88"/>
                    <a:pt x="1196" y="88"/>
                    <a:pt x="1196" y="88"/>
                  </a:cubicBezTo>
                  <a:cubicBezTo>
                    <a:pt x="1583" y="88"/>
                    <a:pt x="1795" y="125"/>
                    <a:pt x="1821" y="300"/>
                  </a:cubicBezTo>
                  <a:cubicBezTo>
                    <a:pt x="1837" y="399"/>
                    <a:pt x="1785" y="502"/>
                    <a:pt x="1666" y="621"/>
                  </a:cubicBezTo>
                  <a:cubicBezTo>
                    <a:pt x="1392" y="895"/>
                    <a:pt x="1283" y="1486"/>
                    <a:pt x="1231" y="1838"/>
                  </a:cubicBezTo>
                  <a:cubicBezTo>
                    <a:pt x="1216" y="1744"/>
                    <a:pt x="1196" y="1599"/>
                    <a:pt x="1206" y="1397"/>
                  </a:cubicBezTo>
                  <a:cubicBezTo>
                    <a:pt x="1242" y="694"/>
                    <a:pt x="1087" y="590"/>
                    <a:pt x="947" y="590"/>
                  </a:cubicBezTo>
                  <a:cubicBezTo>
                    <a:pt x="797" y="590"/>
                    <a:pt x="663" y="699"/>
                    <a:pt x="694" y="1382"/>
                  </a:cubicBezTo>
                  <a:cubicBezTo>
                    <a:pt x="704" y="1599"/>
                    <a:pt x="688" y="1749"/>
                    <a:pt x="673" y="1842"/>
                  </a:cubicBezTo>
                  <a:cubicBezTo>
                    <a:pt x="616" y="1480"/>
                    <a:pt x="497" y="875"/>
                    <a:pt x="207" y="580"/>
                  </a:cubicBezTo>
                  <a:cubicBezTo>
                    <a:pt x="119" y="492"/>
                    <a:pt x="78" y="399"/>
                    <a:pt x="93" y="300"/>
                  </a:cubicBezTo>
                  <a:close/>
                </a:path>
              </a:pathLst>
            </a:custGeom>
            <a:solidFill>
              <a:srgbClr val="F78D1E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ts val="1785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38" name="Freeform 65"/>
            <p:cNvSpPr>
              <a:spLocks noChangeArrowheads="1"/>
            </p:cNvSpPr>
            <p:nvPr/>
          </p:nvSpPr>
          <p:spPr bwMode="auto">
            <a:xfrm>
              <a:off x="11034156" y="6519074"/>
              <a:ext cx="1793981" cy="2186718"/>
            </a:xfrm>
            <a:custGeom>
              <a:avLst/>
              <a:gdLst>
                <a:gd name="T0" fmla="*/ 1568 w 3142"/>
                <a:gd name="T1" fmla="*/ 0 h 3829"/>
                <a:gd name="T2" fmla="*/ 1568 w 3142"/>
                <a:gd name="T3" fmla="*/ 0 h 3829"/>
                <a:gd name="T4" fmla="*/ 192 w 3142"/>
                <a:gd name="T5" fmla="*/ 1748 h 3829"/>
                <a:gd name="T6" fmla="*/ 560 w 3142"/>
                <a:gd name="T7" fmla="*/ 2437 h 3829"/>
                <a:gd name="T8" fmla="*/ 1191 w 3142"/>
                <a:gd name="T9" fmla="*/ 3818 h 3829"/>
                <a:gd name="T10" fmla="*/ 1951 w 3142"/>
                <a:gd name="T11" fmla="*/ 3828 h 3829"/>
                <a:gd name="T12" fmla="*/ 2531 w 3142"/>
                <a:gd name="T13" fmla="*/ 2488 h 3829"/>
                <a:gd name="T14" fmla="*/ 2950 w 3142"/>
                <a:gd name="T15" fmla="*/ 1748 h 3829"/>
                <a:gd name="T16" fmla="*/ 1568 w 3142"/>
                <a:gd name="T17" fmla="*/ 0 h 3829"/>
                <a:gd name="T18" fmla="*/ 2877 w 3142"/>
                <a:gd name="T19" fmla="*/ 1733 h 3829"/>
                <a:gd name="T20" fmla="*/ 2877 w 3142"/>
                <a:gd name="T21" fmla="*/ 1733 h 3829"/>
                <a:gd name="T22" fmla="*/ 2479 w 3142"/>
                <a:gd name="T23" fmla="*/ 2437 h 3829"/>
                <a:gd name="T24" fmla="*/ 1894 w 3142"/>
                <a:gd name="T25" fmla="*/ 3771 h 3829"/>
                <a:gd name="T26" fmla="*/ 1243 w 3142"/>
                <a:gd name="T27" fmla="*/ 3766 h 3829"/>
                <a:gd name="T28" fmla="*/ 611 w 3142"/>
                <a:gd name="T29" fmla="*/ 2389 h 3829"/>
                <a:gd name="T30" fmla="*/ 259 w 3142"/>
                <a:gd name="T31" fmla="*/ 1733 h 3829"/>
                <a:gd name="T32" fmla="*/ 529 w 3142"/>
                <a:gd name="T33" fmla="*/ 558 h 3829"/>
                <a:gd name="T34" fmla="*/ 1568 w 3142"/>
                <a:gd name="T35" fmla="*/ 72 h 3829"/>
                <a:gd name="T36" fmla="*/ 2608 w 3142"/>
                <a:gd name="T37" fmla="*/ 558 h 3829"/>
                <a:gd name="T38" fmla="*/ 2877 w 3142"/>
                <a:gd name="T39" fmla="*/ 1733 h 3829"/>
                <a:gd name="T40" fmla="*/ 1568 w 3142"/>
                <a:gd name="T41" fmla="*/ 0 h 38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142" h="3829">
                  <a:moveTo>
                    <a:pt x="1568" y="0"/>
                  </a:moveTo>
                  <a:lnTo>
                    <a:pt x="1568" y="0"/>
                  </a:lnTo>
                  <a:cubicBezTo>
                    <a:pt x="596" y="0"/>
                    <a:pt x="0" y="890"/>
                    <a:pt x="192" y="1748"/>
                  </a:cubicBezTo>
                  <a:cubicBezTo>
                    <a:pt x="249" y="2023"/>
                    <a:pt x="389" y="2256"/>
                    <a:pt x="560" y="2437"/>
                  </a:cubicBezTo>
                  <a:cubicBezTo>
                    <a:pt x="1082" y="2980"/>
                    <a:pt x="1191" y="3818"/>
                    <a:pt x="1191" y="3818"/>
                  </a:cubicBezTo>
                  <a:cubicBezTo>
                    <a:pt x="1951" y="3828"/>
                    <a:pt x="1951" y="3828"/>
                    <a:pt x="1951" y="3828"/>
                  </a:cubicBezTo>
                  <a:cubicBezTo>
                    <a:pt x="1951" y="3828"/>
                    <a:pt x="1982" y="3057"/>
                    <a:pt x="2531" y="2488"/>
                  </a:cubicBezTo>
                  <a:cubicBezTo>
                    <a:pt x="2717" y="2291"/>
                    <a:pt x="2883" y="2048"/>
                    <a:pt x="2950" y="1748"/>
                  </a:cubicBezTo>
                  <a:cubicBezTo>
                    <a:pt x="3141" y="890"/>
                    <a:pt x="2546" y="0"/>
                    <a:pt x="1568" y="0"/>
                  </a:cubicBezTo>
                  <a:lnTo>
                    <a:pt x="2877" y="1733"/>
                  </a:lnTo>
                  <a:lnTo>
                    <a:pt x="2877" y="1733"/>
                  </a:lnTo>
                  <a:cubicBezTo>
                    <a:pt x="2825" y="1987"/>
                    <a:pt x="2691" y="2214"/>
                    <a:pt x="2479" y="2437"/>
                  </a:cubicBezTo>
                  <a:cubicBezTo>
                    <a:pt x="2003" y="2928"/>
                    <a:pt x="1884" y="3590"/>
                    <a:pt x="1894" y="3771"/>
                  </a:cubicBezTo>
                  <a:cubicBezTo>
                    <a:pt x="1243" y="3766"/>
                    <a:pt x="1243" y="3766"/>
                    <a:pt x="1243" y="3766"/>
                  </a:cubicBezTo>
                  <a:cubicBezTo>
                    <a:pt x="1237" y="3585"/>
                    <a:pt x="1066" y="2861"/>
                    <a:pt x="611" y="2389"/>
                  </a:cubicBezTo>
                  <a:cubicBezTo>
                    <a:pt x="435" y="2204"/>
                    <a:pt x="316" y="1981"/>
                    <a:pt x="259" y="1733"/>
                  </a:cubicBezTo>
                  <a:cubicBezTo>
                    <a:pt x="171" y="1319"/>
                    <a:pt x="269" y="884"/>
                    <a:pt x="529" y="558"/>
                  </a:cubicBezTo>
                  <a:cubicBezTo>
                    <a:pt x="782" y="248"/>
                    <a:pt x="1149" y="72"/>
                    <a:pt x="1568" y="72"/>
                  </a:cubicBezTo>
                  <a:cubicBezTo>
                    <a:pt x="1988" y="72"/>
                    <a:pt x="2360" y="248"/>
                    <a:pt x="2608" y="558"/>
                  </a:cubicBezTo>
                  <a:cubicBezTo>
                    <a:pt x="2867" y="884"/>
                    <a:pt x="2970" y="1319"/>
                    <a:pt x="2877" y="1733"/>
                  </a:cubicBezTo>
                  <a:lnTo>
                    <a:pt x="1568" y="0"/>
                  </a:lnTo>
                </a:path>
              </a:pathLst>
            </a:custGeom>
            <a:solidFill>
              <a:srgbClr val="F0F0F2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ts val="1785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39" name="Freeform 66"/>
            <p:cNvSpPr>
              <a:spLocks noChangeArrowheads="1"/>
            </p:cNvSpPr>
            <p:nvPr/>
          </p:nvSpPr>
          <p:spPr bwMode="auto">
            <a:xfrm>
              <a:off x="11692165" y="8663238"/>
              <a:ext cx="471411" cy="389549"/>
            </a:xfrm>
            <a:custGeom>
              <a:avLst/>
              <a:gdLst>
                <a:gd name="T0" fmla="*/ 823 w 824"/>
                <a:gd name="T1" fmla="*/ 249 h 684"/>
                <a:gd name="T2" fmla="*/ 823 w 824"/>
                <a:gd name="T3" fmla="*/ 249 h 684"/>
                <a:gd name="T4" fmla="*/ 792 w 824"/>
                <a:gd name="T5" fmla="*/ 171 h 684"/>
                <a:gd name="T6" fmla="*/ 823 w 824"/>
                <a:gd name="T7" fmla="*/ 104 h 684"/>
                <a:gd name="T8" fmla="*/ 725 w 824"/>
                <a:gd name="T9" fmla="*/ 0 h 684"/>
                <a:gd name="T10" fmla="*/ 104 w 824"/>
                <a:gd name="T11" fmla="*/ 0 h 684"/>
                <a:gd name="T12" fmla="*/ 0 w 824"/>
                <a:gd name="T13" fmla="*/ 104 h 684"/>
                <a:gd name="T14" fmla="*/ 31 w 824"/>
                <a:gd name="T15" fmla="*/ 171 h 684"/>
                <a:gd name="T16" fmla="*/ 0 w 824"/>
                <a:gd name="T17" fmla="*/ 249 h 684"/>
                <a:gd name="T18" fmla="*/ 31 w 824"/>
                <a:gd name="T19" fmla="*/ 321 h 684"/>
                <a:gd name="T20" fmla="*/ 0 w 824"/>
                <a:gd name="T21" fmla="*/ 394 h 684"/>
                <a:gd name="T22" fmla="*/ 104 w 824"/>
                <a:gd name="T23" fmla="*/ 492 h 684"/>
                <a:gd name="T24" fmla="*/ 120 w 824"/>
                <a:gd name="T25" fmla="*/ 492 h 684"/>
                <a:gd name="T26" fmla="*/ 414 w 824"/>
                <a:gd name="T27" fmla="*/ 683 h 684"/>
                <a:gd name="T28" fmla="*/ 704 w 824"/>
                <a:gd name="T29" fmla="*/ 492 h 684"/>
                <a:gd name="T30" fmla="*/ 725 w 824"/>
                <a:gd name="T31" fmla="*/ 492 h 684"/>
                <a:gd name="T32" fmla="*/ 823 w 824"/>
                <a:gd name="T33" fmla="*/ 394 h 684"/>
                <a:gd name="T34" fmla="*/ 792 w 824"/>
                <a:gd name="T35" fmla="*/ 321 h 684"/>
                <a:gd name="T36" fmla="*/ 823 w 824"/>
                <a:gd name="T37" fmla="*/ 249 h 6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24" h="684">
                  <a:moveTo>
                    <a:pt x="823" y="249"/>
                  </a:moveTo>
                  <a:lnTo>
                    <a:pt x="823" y="249"/>
                  </a:lnTo>
                  <a:cubicBezTo>
                    <a:pt x="823" y="218"/>
                    <a:pt x="813" y="192"/>
                    <a:pt x="792" y="171"/>
                  </a:cubicBezTo>
                  <a:cubicBezTo>
                    <a:pt x="813" y="156"/>
                    <a:pt x="823" y="129"/>
                    <a:pt x="823" y="104"/>
                  </a:cubicBezTo>
                  <a:cubicBezTo>
                    <a:pt x="823" y="47"/>
                    <a:pt x="782" y="0"/>
                    <a:pt x="725" y="0"/>
                  </a:cubicBezTo>
                  <a:cubicBezTo>
                    <a:pt x="104" y="0"/>
                    <a:pt x="104" y="0"/>
                    <a:pt x="104" y="0"/>
                  </a:cubicBezTo>
                  <a:cubicBezTo>
                    <a:pt x="47" y="0"/>
                    <a:pt x="0" y="47"/>
                    <a:pt x="0" y="104"/>
                  </a:cubicBezTo>
                  <a:cubicBezTo>
                    <a:pt x="0" y="129"/>
                    <a:pt x="10" y="156"/>
                    <a:pt x="31" y="171"/>
                  </a:cubicBezTo>
                  <a:cubicBezTo>
                    <a:pt x="10" y="192"/>
                    <a:pt x="0" y="218"/>
                    <a:pt x="0" y="249"/>
                  </a:cubicBezTo>
                  <a:cubicBezTo>
                    <a:pt x="0" y="275"/>
                    <a:pt x="10" y="300"/>
                    <a:pt x="31" y="321"/>
                  </a:cubicBezTo>
                  <a:cubicBezTo>
                    <a:pt x="10" y="337"/>
                    <a:pt x="0" y="363"/>
                    <a:pt x="0" y="394"/>
                  </a:cubicBezTo>
                  <a:cubicBezTo>
                    <a:pt x="0" y="446"/>
                    <a:pt x="47" y="492"/>
                    <a:pt x="104" y="492"/>
                  </a:cubicBezTo>
                  <a:cubicBezTo>
                    <a:pt x="120" y="492"/>
                    <a:pt x="120" y="492"/>
                    <a:pt x="120" y="492"/>
                  </a:cubicBezTo>
                  <a:cubicBezTo>
                    <a:pt x="171" y="606"/>
                    <a:pt x="280" y="683"/>
                    <a:pt x="414" y="683"/>
                  </a:cubicBezTo>
                  <a:cubicBezTo>
                    <a:pt x="544" y="683"/>
                    <a:pt x="653" y="606"/>
                    <a:pt x="704" y="492"/>
                  </a:cubicBezTo>
                  <a:cubicBezTo>
                    <a:pt x="725" y="492"/>
                    <a:pt x="725" y="492"/>
                    <a:pt x="725" y="492"/>
                  </a:cubicBezTo>
                  <a:cubicBezTo>
                    <a:pt x="782" y="492"/>
                    <a:pt x="823" y="446"/>
                    <a:pt x="823" y="394"/>
                  </a:cubicBezTo>
                  <a:cubicBezTo>
                    <a:pt x="823" y="363"/>
                    <a:pt x="813" y="337"/>
                    <a:pt x="792" y="321"/>
                  </a:cubicBezTo>
                  <a:cubicBezTo>
                    <a:pt x="813" y="300"/>
                    <a:pt x="823" y="275"/>
                    <a:pt x="823" y="249"/>
                  </a:cubicBezTo>
                </a:path>
              </a:pathLst>
            </a:custGeom>
            <a:solidFill>
              <a:srgbClr val="DEEBF2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ts val="1785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40" name="Freeform 67"/>
            <p:cNvSpPr>
              <a:spLocks noChangeArrowheads="1"/>
            </p:cNvSpPr>
            <p:nvPr/>
          </p:nvSpPr>
          <p:spPr bwMode="auto">
            <a:xfrm>
              <a:off x="11724903" y="8673057"/>
              <a:ext cx="405938" cy="91658"/>
            </a:xfrm>
            <a:custGeom>
              <a:avLst/>
              <a:gdLst>
                <a:gd name="T0" fmla="*/ 709 w 715"/>
                <a:gd name="T1" fmla="*/ 37 h 157"/>
                <a:gd name="T2" fmla="*/ 709 w 715"/>
                <a:gd name="T3" fmla="*/ 37 h 157"/>
                <a:gd name="T4" fmla="*/ 678 w 715"/>
                <a:gd name="T5" fmla="*/ 73 h 157"/>
                <a:gd name="T6" fmla="*/ 41 w 715"/>
                <a:gd name="T7" fmla="*/ 156 h 157"/>
                <a:gd name="T8" fmla="*/ 5 w 715"/>
                <a:gd name="T9" fmla="*/ 125 h 157"/>
                <a:gd name="T10" fmla="*/ 37 w 715"/>
                <a:gd name="T11" fmla="*/ 83 h 157"/>
                <a:gd name="T12" fmla="*/ 673 w 715"/>
                <a:gd name="T13" fmla="*/ 6 h 157"/>
                <a:gd name="T14" fmla="*/ 709 w 715"/>
                <a:gd name="T15" fmla="*/ 37 h 1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15" h="157">
                  <a:moveTo>
                    <a:pt x="709" y="37"/>
                  </a:moveTo>
                  <a:lnTo>
                    <a:pt x="709" y="37"/>
                  </a:lnTo>
                  <a:cubicBezTo>
                    <a:pt x="714" y="52"/>
                    <a:pt x="699" y="73"/>
                    <a:pt x="678" y="73"/>
                  </a:cubicBezTo>
                  <a:cubicBezTo>
                    <a:pt x="41" y="156"/>
                    <a:pt x="41" y="156"/>
                    <a:pt x="41" y="156"/>
                  </a:cubicBezTo>
                  <a:cubicBezTo>
                    <a:pt x="26" y="156"/>
                    <a:pt x="5" y="145"/>
                    <a:pt x="5" y="125"/>
                  </a:cubicBezTo>
                  <a:cubicBezTo>
                    <a:pt x="0" y="104"/>
                    <a:pt x="16" y="88"/>
                    <a:pt x="37" y="83"/>
                  </a:cubicBezTo>
                  <a:cubicBezTo>
                    <a:pt x="673" y="6"/>
                    <a:pt x="673" y="6"/>
                    <a:pt x="673" y="6"/>
                  </a:cubicBezTo>
                  <a:cubicBezTo>
                    <a:pt x="688" y="0"/>
                    <a:pt x="709" y="16"/>
                    <a:pt x="709" y="37"/>
                  </a:cubicBezTo>
                </a:path>
              </a:pathLst>
            </a:custGeom>
            <a:solidFill>
              <a:srgbClr val="58717D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ts val="1785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41" name="Freeform 68"/>
            <p:cNvSpPr>
              <a:spLocks noChangeArrowheads="1"/>
            </p:cNvSpPr>
            <p:nvPr/>
          </p:nvSpPr>
          <p:spPr bwMode="auto">
            <a:xfrm>
              <a:off x="11724903" y="8758169"/>
              <a:ext cx="405938" cy="88386"/>
            </a:xfrm>
            <a:custGeom>
              <a:avLst/>
              <a:gdLst>
                <a:gd name="T0" fmla="*/ 709 w 715"/>
                <a:gd name="T1" fmla="*/ 32 h 156"/>
                <a:gd name="T2" fmla="*/ 709 w 715"/>
                <a:gd name="T3" fmla="*/ 32 h 156"/>
                <a:gd name="T4" fmla="*/ 678 w 715"/>
                <a:gd name="T5" fmla="*/ 73 h 156"/>
                <a:gd name="T6" fmla="*/ 41 w 715"/>
                <a:gd name="T7" fmla="*/ 155 h 156"/>
                <a:gd name="T8" fmla="*/ 5 w 715"/>
                <a:gd name="T9" fmla="*/ 124 h 156"/>
                <a:gd name="T10" fmla="*/ 37 w 715"/>
                <a:gd name="T11" fmla="*/ 88 h 156"/>
                <a:gd name="T12" fmla="*/ 673 w 715"/>
                <a:gd name="T13" fmla="*/ 0 h 156"/>
                <a:gd name="T14" fmla="*/ 709 w 715"/>
                <a:gd name="T15" fmla="*/ 32 h 1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15" h="156">
                  <a:moveTo>
                    <a:pt x="709" y="32"/>
                  </a:moveTo>
                  <a:lnTo>
                    <a:pt x="709" y="32"/>
                  </a:lnTo>
                  <a:cubicBezTo>
                    <a:pt x="714" y="52"/>
                    <a:pt x="699" y="73"/>
                    <a:pt x="678" y="73"/>
                  </a:cubicBezTo>
                  <a:cubicBezTo>
                    <a:pt x="41" y="155"/>
                    <a:pt x="41" y="155"/>
                    <a:pt x="41" y="155"/>
                  </a:cubicBezTo>
                  <a:cubicBezTo>
                    <a:pt x="26" y="155"/>
                    <a:pt x="5" y="145"/>
                    <a:pt x="5" y="124"/>
                  </a:cubicBezTo>
                  <a:cubicBezTo>
                    <a:pt x="0" y="109"/>
                    <a:pt x="16" y="88"/>
                    <a:pt x="37" y="88"/>
                  </a:cubicBezTo>
                  <a:cubicBezTo>
                    <a:pt x="673" y="0"/>
                    <a:pt x="673" y="0"/>
                    <a:pt x="673" y="0"/>
                  </a:cubicBezTo>
                  <a:cubicBezTo>
                    <a:pt x="688" y="0"/>
                    <a:pt x="709" y="15"/>
                    <a:pt x="709" y="32"/>
                  </a:cubicBezTo>
                </a:path>
              </a:pathLst>
            </a:custGeom>
            <a:solidFill>
              <a:srgbClr val="58717D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ts val="1785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42" name="Freeform 69"/>
            <p:cNvSpPr>
              <a:spLocks noChangeArrowheads="1"/>
            </p:cNvSpPr>
            <p:nvPr/>
          </p:nvSpPr>
          <p:spPr bwMode="auto">
            <a:xfrm>
              <a:off x="11724903" y="8836733"/>
              <a:ext cx="405938" cy="88386"/>
            </a:xfrm>
            <a:custGeom>
              <a:avLst/>
              <a:gdLst>
                <a:gd name="T0" fmla="*/ 709 w 715"/>
                <a:gd name="T1" fmla="*/ 36 h 156"/>
                <a:gd name="T2" fmla="*/ 709 w 715"/>
                <a:gd name="T3" fmla="*/ 36 h 156"/>
                <a:gd name="T4" fmla="*/ 678 w 715"/>
                <a:gd name="T5" fmla="*/ 72 h 156"/>
                <a:gd name="T6" fmla="*/ 41 w 715"/>
                <a:gd name="T7" fmla="*/ 155 h 156"/>
                <a:gd name="T8" fmla="*/ 5 w 715"/>
                <a:gd name="T9" fmla="*/ 124 h 156"/>
                <a:gd name="T10" fmla="*/ 37 w 715"/>
                <a:gd name="T11" fmla="*/ 83 h 156"/>
                <a:gd name="T12" fmla="*/ 673 w 715"/>
                <a:gd name="T13" fmla="*/ 5 h 156"/>
                <a:gd name="T14" fmla="*/ 709 w 715"/>
                <a:gd name="T15" fmla="*/ 36 h 1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15" h="156">
                  <a:moveTo>
                    <a:pt x="709" y="36"/>
                  </a:moveTo>
                  <a:lnTo>
                    <a:pt x="709" y="36"/>
                  </a:lnTo>
                  <a:cubicBezTo>
                    <a:pt x="714" y="52"/>
                    <a:pt x="699" y="72"/>
                    <a:pt x="678" y="72"/>
                  </a:cubicBezTo>
                  <a:cubicBezTo>
                    <a:pt x="41" y="155"/>
                    <a:pt x="41" y="155"/>
                    <a:pt x="41" y="155"/>
                  </a:cubicBezTo>
                  <a:cubicBezTo>
                    <a:pt x="26" y="155"/>
                    <a:pt x="5" y="145"/>
                    <a:pt x="5" y="124"/>
                  </a:cubicBezTo>
                  <a:cubicBezTo>
                    <a:pt x="0" y="103"/>
                    <a:pt x="16" y="88"/>
                    <a:pt x="37" y="83"/>
                  </a:cubicBezTo>
                  <a:cubicBezTo>
                    <a:pt x="673" y="5"/>
                    <a:pt x="673" y="5"/>
                    <a:pt x="673" y="5"/>
                  </a:cubicBezTo>
                  <a:cubicBezTo>
                    <a:pt x="688" y="0"/>
                    <a:pt x="709" y="16"/>
                    <a:pt x="709" y="36"/>
                  </a:cubicBezTo>
                </a:path>
              </a:pathLst>
            </a:custGeom>
            <a:solidFill>
              <a:srgbClr val="58717D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ts val="1785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43" name="Freeform 70"/>
            <p:cNvSpPr>
              <a:spLocks noChangeArrowheads="1"/>
            </p:cNvSpPr>
            <p:nvPr/>
          </p:nvSpPr>
          <p:spPr bwMode="auto">
            <a:xfrm>
              <a:off x="10307397" y="5726880"/>
              <a:ext cx="3273689" cy="2998554"/>
            </a:xfrm>
            <a:custGeom>
              <a:avLst/>
              <a:gdLst>
                <a:gd name="T0" fmla="*/ 5728 w 5729"/>
                <a:gd name="T1" fmla="*/ 2856 h 5247"/>
                <a:gd name="T2" fmla="*/ 5728 w 5729"/>
                <a:gd name="T3" fmla="*/ 2856 h 5247"/>
                <a:gd name="T4" fmla="*/ 5138 w 5729"/>
                <a:gd name="T5" fmla="*/ 2256 h 5247"/>
                <a:gd name="T6" fmla="*/ 5376 w 5729"/>
                <a:gd name="T7" fmla="*/ 1453 h 5247"/>
                <a:gd name="T8" fmla="*/ 4558 w 5729"/>
                <a:gd name="T9" fmla="*/ 1216 h 5247"/>
                <a:gd name="T10" fmla="*/ 4351 w 5729"/>
                <a:gd name="T11" fmla="*/ 404 h 5247"/>
                <a:gd name="T12" fmla="*/ 3523 w 5729"/>
                <a:gd name="T13" fmla="*/ 600 h 5247"/>
                <a:gd name="T14" fmla="*/ 2929 w 5729"/>
                <a:gd name="T15" fmla="*/ 0 h 5247"/>
                <a:gd name="T16" fmla="*/ 2313 w 5729"/>
                <a:gd name="T17" fmla="*/ 575 h 5247"/>
                <a:gd name="T18" fmla="*/ 1490 w 5729"/>
                <a:gd name="T19" fmla="*/ 341 h 5247"/>
                <a:gd name="T20" fmla="*/ 1247 w 5729"/>
                <a:gd name="T21" fmla="*/ 1139 h 5247"/>
                <a:gd name="T22" fmla="*/ 413 w 5729"/>
                <a:gd name="T23" fmla="*/ 1340 h 5247"/>
                <a:gd name="T24" fmla="*/ 615 w 5729"/>
                <a:gd name="T25" fmla="*/ 2152 h 5247"/>
                <a:gd name="T26" fmla="*/ 0 w 5729"/>
                <a:gd name="T27" fmla="*/ 2731 h 5247"/>
                <a:gd name="T28" fmla="*/ 590 w 5729"/>
                <a:gd name="T29" fmla="*/ 3332 h 5247"/>
                <a:gd name="T30" fmla="*/ 352 w 5729"/>
                <a:gd name="T31" fmla="*/ 4139 h 5247"/>
                <a:gd name="T32" fmla="*/ 1169 w 5729"/>
                <a:gd name="T33" fmla="*/ 4372 h 5247"/>
                <a:gd name="T34" fmla="*/ 1376 w 5729"/>
                <a:gd name="T35" fmla="*/ 5184 h 5247"/>
                <a:gd name="T36" fmla="*/ 2204 w 5729"/>
                <a:gd name="T37" fmla="*/ 4987 h 5247"/>
                <a:gd name="T38" fmla="*/ 2204 w 5729"/>
                <a:gd name="T39" fmla="*/ 4993 h 5247"/>
                <a:gd name="T40" fmla="*/ 1759 w 5729"/>
                <a:gd name="T41" fmla="*/ 3859 h 5247"/>
                <a:gd name="T42" fmla="*/ 1360 w 5729"/>
                <a:gd name="T43" fmla="*/ 3141 h 5247"/>
                <a:gd name="T44" fmla="*/ 1661 w 5729"/>
                <a:gd name="T45" fmla="*/ 1852 h 5247"/>
                <a:gd name="T46" fmla="*/ 2840 w 5729"/>
                <a:gd name="T47" fmla="*/ 1309 h 5247"/>
                <a:gd name="T48" fmla="*/ 4015 w 5729"/>
                <a:gd name="T49" fmla="*/ 1852 h 5247"/>
                <a:gd name="T50" fmla="*/ 4320 w 5729"/>
                <a:gd name="T51" fmla="*/ 3141 h 5247"/>
                <a:gd name="T52" fmla="*/ 3876 w 5729"/>
                <a:gd name="T53" fmla="*/ 3907 h 5247"/>
                <a:gd name="T54" fmla="*/ 3456 w 5729"/>
                <a:gd name="T55" fmla="*/ 5008 h 5247"/>
                <a:gd name="T56" fmla="*/ 4238 w 5729"/>
                <a:gd name="T57" fmla="*/ 5246 h 5247"/>
                <a:gd name="T58" fmla="*/ 4480 w 5729"/>
                <a:gd name="T59" fmla="*/ 4450 h 5247"/>
                <a:gd name="T60" fmla="*/ 5308 w 5729"/>
                <a:gd name="T61" fmla="*/ 4248 h 5247"/>
                <a:gd name="T62" fmla="*/ 5112 w 5729"/>
                <a:gd name="T63" fmla="*/ 3441 h 5247"/>
                <a:gd name="T64" fmla="*/ 5728 w 5729"/>
                <a:gd name="T65" fmla="*/ 2856 h 52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5729" h="5247">
                  <a:moveTo>
                    <a:pt x="5728" y="2856"/>
                  </a:moveTo>
                  <a:lnTo>
                    <a:pt x="5728" y="2856"/>
                  </a:lnTo>
                  <a:cubicBezTo>
                    <a:pt x="5448" y="2773"/>
                    <a:pt x="5215" y="2556"/>
                    <a:pt x="5138" y="2256"/>
                  </a:cubicBezTo>
                  <a:cubicBezTo>
                    <a:pt x="5065" y="1955"/>
                    <a:pt x="5164" y="1651"/>
                    <a:pt x="5376" y="1453"/>
                  </a:cubicBezTo>
                  <a:cubicBezTo>
                    <a:pt x="5091" y="1516"/>
                    <a:pt x="4775" y="1438"/>
                    <a:pt x="4558" y="1216"/>
                  </a:cubicBezTo>
                  <a:cubicBezTo>
                    <a:pt x="4336" y="993"/>
                    <a:pt x="4268" y="683"/>
                    <a:pt x="4351" y="404"/>
                  </a:cubicBezTo>
                  <a:cubicBezTo>
                    <a:pt x="4139" y="600"/>
                    <a:pt x="3824" y="688"/>
                    <a:pt x="3523" y="600"/>
                  </a:cubicBezTo>
                  <a:cubicBezTo>
                    <a:pt x="3218" y="517"/>
                    <a:pt x="3000" y="279"/>
                    <a:pt x="2929" y="0"/>
                  </a:cubicBezTo>
                  <a:cubicBezTo>
                    <a:pt x="2846" y="274"/>
                    <a:pt x="2617" y="502"/>
                    <a:pt x="2313" y="575"/>
                  </a:cubicBezTo>
                  <a:cubicBezTo>
                    <a:pt x="2002" y="647"/>
                    <a:pt x="1691" y="548"/>
                    <a:pt x="1490" y="341"/>
                  </a:cubicBezTo>
                  <a:cubicBezTo>
                    <a:pt x="1557" y="621"/>
                    <a:pt x="1474" y="926"/>
                    <a:pt x="1247" y="1139"/>
                  </a:cubicBezTo>
                  <a:cubicBezTo>
                    <a:pt x="1019" y="1355"/>
                    <a:pt x="698" y="1422"/>
                    <a:pt x="413" y="1340"/>
                  </a:cubicBezTo>
                  <a:cubicBezTo>
                    <a:pt x="615" y="1552"/>
                    <a:pt x="704" y="1857"/>
                    <a:pt x="615" y="2152"/>
                  </a:cubicBezTo>
                  <a:cubicBezTo>
                    <a:pt x="527" y="2448"/>
                    <a:pt x="284" y="2659"/>
                    <a:pt x="0" y="2731"/>
                  </a:cubicBezTo>
                  <a:cubicBezTo>
                    <a:pt x="279" y="2814"/>
                    <a:pt x="512" y="3037"/>
                    <a:pt x="590" y="3332"/>
                  </a:cubicBezTo>
                  <a:cubicBezTo>
                    <a:pt x="662" y="3632"/>
                    <a:pt x="564" y="3937"/>
                    <a:pt x="352" y="4139"/>
                  </a:cubicBezTo>
                  <a:cubicBezTo>
                    <a:pt x="636" y="4072"/>
                    <a:pt x="952" y="4149"/>
                    <a:pt x="1169" y="4372"/>
                  </a:cubicBezTo>
                  <a:cubicBezTo>
                    <a:pt x="1387" y="4594"/>
                    <a:pt x="1454" y="4910"/>
                    <a:pt x="1376" y="5184"/>
                  </a:cubicBezTo>
                  <a:cubicBezTo>
                    <a:pt x="1588" y="4987"/>
                    <a:pt x="1899" y="4904"/>
                    <a:pt x="2204" y="4987"/>
                  </a:cubicBezTo>
                  <a:lnTo>
                    <a:pt x="2204" y="4993"/>
                  </a:lnTo>
                  <a:cubicBezTo>
                    <a:pt x="2178" y="4713"/>
                    <a:pt x="2084" y="4196"/>
                    <a:pt x="1759" y="3859"/>
                  </a:cubicBezTo>
                  <a:cubicBezTo>
                    <a:pt x="1557" y="3658"/>
                    <a:pt x="1422" y="3410"/>
                    <a:pt x="1360" y="3141"/>
                  </a:cubicBezTo>
                  <a:cubicBezTo>
                    <a:pt x="1257" y="2685"/>
                    <a:pt x="1371" y="2204"/>
                    <a:pt x="1661" y="1852"/>
                  </a:cubicBezTo>
                  <a:cubicBezTo>
                    <a:pt x="1951" y="1505"/>
                    <a:pt x="2365" y="1309"/>
                    <a:pt x="2840" y="1309"/>
                  </a:cubicBezTo>
                  <a:cubicBezTo>
                    <a:pt x="3311" y="1309"/>
                    <a:pt x="3730" y="1505"/>
                    <a:pt x="4015" y="1852"/>
                  </a:cubicBezTo>
                  <a:cubicBezTo>
                    <a:pt x="4309" y="2204"/>
                    <a:pt x="4423" y="2685"/>
                    <a:pt x="4320" y="3141"/>
                  </a:cubicBezTo>
                  <a:cubicBezTo>
                    <a:pt x="4258" y="3410"/>
                    <a:pt x="4108" y="3668"/>
                    <a:pt x="3876" y="3907"/>
                  </a:cubicBezTo>
                  <a:cubicBezTo>
                    <a:pt x="3523" y="4258"/>
                    <a:pt x="3466" y="4755"/>
                    <a:pt x="3456" y="5008"/>
                  </a:cubicBezTo>
                  <a:cubicBezTo>
                    <a:pt x="3751" y="4952"/>
                    <a:pt x="4041" y="5050"/>
                    <a:pt x="4238" y="5246"/>
                  </a:cubicBezTo>
                  <a:cubicBezTo>
                    <a:pt x="4170" y="4972"/>
                    <a:pt x="4253" y="4662"/>
                    <a:pt x="4480" y="4450"/>
                  </a:cubicBezTo>
                  <a:cubicBezTo>
                    <a:pt x="4708" y="4238"/>
                    <a:pt x="5023" y="4170"/>
                    <a:pt x="5308" y="4248"/>
                  </a:cubicBezTo>
                  <a:cubicBezTo>
                    <a:pt x="5106" y="4040"/>
                    <a:pt x="5023" y="3736"/>
                    <a:pt x="5112" y="3441"/>
                  </a:cubicBezTo>
                  <a:cubicBezTo>
                    <a:pt x="5200" y="3141"/>
                    <a:pt x="5437" y="2928"/>
                    <a:pt x="5728" y="2856"/>
                  </a:cubicBezTo>
                </a:path>
              </a:pathLst>
            </a:custGeom>
            <a:solidFill>
              <a:schemeClr val="accent4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ts val="1785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44" name="Freeform 71"/>
            <p:cNvSpPr>
              <a:spLocks noChangeArrowheads="1"/>
            </p:cNvSpPr>
            <p:nvPr/>
          </p:nvSpPr>
          <p:spPr bwMode="auto">
            <a:xfrm>
              <a:off x="10307397" y="5723608"/>
              <a:ext cx="3273689" cy="3005101"/>
            </a:xfrm>
            <a:custGeom>
              <a:avLst/>
              <a:gdLst>
                <a:gd name="T0" fmla="*/ 5728 w 5729"/>
                <a:gd name="T1" fmla="*/ 2862 h 5259"/>
                <a:gd name="T2" fmla="*/ 5376 w 5729"/>
                <a:gd name="T3" fmla="*/ 1459 h 5259"/>
                <a:gd name="T4" fmla="*/ 5179 w 5729"/>
                <a:gd name="T5" fmla="*/ 1480 h 5259"/>
                <a:gd name="T6" fmla="*/ 4351 w 5729"/>
                <a:gd name="T7" fmla="*/ 410 h 5259"/>
                <a:gd name="T8" fmla="*/ 3761 w 5729"/>
                <a:gd name="T9" fmla="*/ 637 h 5259"/>
                <a:gd name="T10" fmla="*/ 2929 w 5729"/>
                <a:gd name="T11" fmla="*/ 0 h 5259"/>
                <a:gd name="T12" fmla="*/ 2105 w 5729"/>
                <a:gd name="T13" fmla="*/ 601 h 5259"/>
                <a:gd name="T14" fmla="*/ 1485 w 5729"/>
                <a:gd name="T15" fmla="*/ 347 h 5259"/>
                <a:gd name="T16" fmla="*/ 652 w 5729"/>
                <a:gd name="T17" fmla="*/ 1377 h 5259"/>
                <a:gd name="T18" fmla="*/ 413 w 5729"/>
                <a:gd name="T19" fmla="*/ 1346 h 5259"/>
                <a:gd name="T20" fmla="*/ 0 w 5729"/>
                <a:gd name="T21" fmla="*/ 2737 h 5259"/>
                <a:gd name="T22" fmla="*/ 590 w 5729"/>
                <a:gd name="T23" fmla="*/ 3338 h 5259"/>
                <a:gd name="T24" fmla="*/ 346 w 5729"/>
                <a:gd name="T25" fmla="*/ 4145 h 5259"/>
                <a:gd name="T26" fmla="*/ 1169 w 5729"/>
                <a:gd name="T27" fmla="*/ 4378 h 5259"/>
                <a:gd name="T28" fmla="*/ 1376 w 5729"/>
                <a:gd name="T29" fmla="*/ 5190 h 5259"/>
                <a:gd name="T30" fmla="*/ 2204 w 5729"/>
                <a:gd name="T31" fmla="*/ 4993 h 5259"/>
                <a:gd name="T32" fmla="*/ 2204 w 5729"/>
                <a:gd name="T33" fmla="*/ 4999 h 5259"/>
                <a:gd name="T34" fmla="*/ 2209 w 5729"/>
                <a:gd name="T35" fmla="*/ 4999 h 5259"/>
                <a:gd name="T36" fmla="*/ 1324 w 5729"/>
                <a:gd name="T37" fmla="*/ 2810 h 5259"/>
                <a:gd name="T38" fmla="*/ 4015 w 5729"/>
                <a:gd name="T39" fmla="*/ 1858 h 5259"/>
                <a:gd name="T40" fmla="*/ 3876 w 5729"/>
                <a:gd name="T41" fmla="*/ 3913 h 5259"/>
                <a:gd name="T42" fmla="*/ 3456 w 5729"/>
                <a:gd name="T43" fmla="*/ 5014 h 5259"/>
                <a:gd name="T44" fmla="*/ 4238 w 5729"/>
                <a:gd name="T45" fmla="*/ 5258 h 5259"/>
                <a:gd name="T46" fmla="*/ 4480 w 5729"/>
                <a:gd name="T47" fmla="*/ 4456 h 5259"/>
                <a:gd name="T48" fmla="*/ 5314 w 5729"/>
                <a:gd name="T49" fmla="*/ 4254 h 5259"/>
                <a:gd name="T50" fmla="*/ 5112 w 5729"/>
                <a:gd name="T51" fmla="*/ 3447 h 5259"/>
                <a:gd name="T52" fmla="*/ 5728 w 5729"/>
                <a:gd name="T53" fmla="*/ 2862 h 5259"/>
                <a:gd name="T54" fmla="*/ 5112 w 5729"/>
                <a:gd name="T55" fmla="*/ 3447 h 5259"/>
                <a:gd name="T56" fmla="*/ 5308 w 5729"/>
                <a:gd name="T57" fmla="*/ 4254 h 5259"/>
                <a:gd name="T58" fmla="*/ 4480 w 5729"/>
                <a:gd name="T59" fmla="*/ 4456 h 5259"/>
                <a:gd name="T60" fmla="*/ 4238 w 5729"/>
                <a:gd name="T61" fmla="*/ 5252 h 5259"/>
                <a:gd name="T62" fmla="*/ 3456 w 5729"/>
                <a:gd name="T63" fmla="*/ 5014 h 5259"/>
                <a:gd name="T64" fmla="*/ 3876 w 5729"/>
                <a:gd name="T65" fmla="*/ 3913 h 5259"/>
                <a:gd name="T66" fmla="*/ 4015 w 5729"/>
                <a:gd name="T67" fmla="*/ 1858 h 5259"/>
                <a:gd name="T68" fmla="*/ 1324 w 5729"/>
                <a:gd name="T69" fmla="*/ 2810 h 5259"/>
                <a:gd name="T70" fmla="*/ 2204 w 5729"/>
                <a:gd name="T71" fmla="*/ 4999 h 5259"/>
                <a:gd name="T72" fmla="*/ 2204 w 5729"/>
                <a:gd name="T73" fmla="*/ 4993 h 5259"/>
                <a:gd name="T74" fmla="*/ 2204 w 5729"/>
                <a:gd name="T75" fmla="*/ 4993 h 5259"/>
                <a:gd name="T76" fmla="*/ 1376 w 5729"/>
                <a:gd name="T77" fmla="*/ 5190 h 5259"/>
                <a:gd name="T78" fmla="*/ 1169 w 5729"/>
                <a:gd name="T79" fmla="*/ 4378 h 5259"/>
                <a:gd name="T80" fmla="*/ 352 w 5729"/>
                <a:gd name="T81" fmla="*/ 4145 h 5259"/>
                <a:gd name="T82" fmla="*/ 590 w 5729"/>
                <a:gd name="T83" fmla="*/ 3338 h 5259"/>
                <a:gd name="T84" fmla="*/ 0 w 5729"/>
                <a:gd name="T85" fmla="*/ 2737 h 5259"/>
                <a:gd name="T86" fmla="*/ 419 w 5729"/>
                <a:gd name="T87" fmla="*/ 1346 h 5259"/>
                <a:gd name="T88" fmla="*/ 652 w 5729"/>
                <a:gd name="T89" fmla="*/ 1382 h 5259"/>
                <a:gd name="T90" fmla="*/ 1490 w 5729"/>
                <a:gd name="T91" fmla="*/ 347 h 5259"/>
                <a:gd name="T92" fmla="*/ 2105 w 5729"/>
                <a:gd name="T93" fmla="*/ 606 h 5259"/>
                <a:gd name="T94" fmla="*/ 2929 w 5729"/>
                <a:gd name="T95" fmla="*/ 6 h 5259"/>
                <a:gd name="T96" fmla="*/ 3761 w 5729"/>
                <a:gd name="T97" fmla="*/ 643 h 5259"/>
                <a:gd name="T98" fmla="*/ 4351 w 5729"/>
                <a:gd name="T99" fmla="*/ 410 h 5259"/>
                <a:gd name="T100" fmla="*/ 5179 w 5729"/>
                <a:gd name="T101" fmla="*/ 1480 h 5259"/>
                <a:gd name="T102" fmla="*/ 5376 w 5729"/>
                <a:gd name="T103" fmla="*/ 1455 h 5259"/>
                <a:gd name="T104" fmla="*/ 5728 w 5729"/>
                <a:gd name="T105" fmla="*/ 2867 h 52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5729" h="5259">
                  <a:moveTo>
                    <a:pt x="5728" y="2862"/>
                  </a:moveTo>
                  <a:lnTo>
                    <a:pt x="5728" y="2862"/>
                  </a:lnTo>
                  <a:lnTo>
                    <a:pt x="5728" y="2862"/>
                  </a:lnTo>
                  <a:cubicBezTo>
                    <a:pt x="5448" y="2779"/>
                    <a:pt x="5215" y="2562"/>
                    <a:pt x="5138" y="2262"/>
                  </a:cubicBezTo>
                  <a:cubicBezTo>
                    <a:pt x="5122" y="2194"/>
                    <a:pt x="5112" y="2127"/>
                    <a:pt x="5112" y="2060"/>
                  </a:cubicBezTo>
                  <a:cubicBezTo>
                    <a:pt x="5112" y="1832"/>
                    <a:pt x="5210" y="1615"/>
                    <a:pt x="5376" y="1459"/>
                  </a:cubicBezTo>
                  <a:cubicBezTo>
                    <a:pt x="5376" y="1455"/>
                    <a:pt x="5376" y="1455"/>
                    <a:pt x="5376" y="1455"/>
                  </a:cubicBezTo>
                  <a:lnTo>
                    <a:pt x="5376" y="1455"/>
                  </a:lnTo>
                  <a:cubicBezTo>
                    <a:pt x="5308" y="1470"/>
                    <a:pt x="5241" y="1480"/>
                    <a:pt x="5179" y="1480"/>
                  </a:cubicBezTo>
                  <a:cubicBezTo>
                    <a:pt x="4952" y="1480"/>
                    <a:pt x="4729" y="1393"/>
                    <a:pt x="4558" y="1222"/>
                  </a:cubicBezTo>
                  <a:cubicBezTo>
                    <a:pt x="4398" y="1062"/>
                    <a:pt x="4320" y="849"/>
                    <a:pt x="4320" y="643"/>
                  </a:cubicBezTo>
                  <a:cubicBezTo>
                    <a:pt x="4320" y="564"/>
                    <a:pt x="4330" y="487"/>
                    <a:pt x="4351" y="410"/>
                  </a:cubicBezTo>
                  <a:lnTo>
                    <a:pt x="4351" y="410"/>
                  </a:lnTo>
                  <a:lnTo>
                    <a:pt x="4351" y="410"/>
                  </a:lnTo>
                  <a:cubicBezTo>
                    <a:pt x="4191" y="554"/>
                    <a:pt x="3984" y="637"/>
                    <a:pt x="3761" y="637"/>
                  </a:cubicBezTo>
                  <a:cubicBezTo>
                    <a:pt x="3684" y="637"/>
                    <a:pt x="3601" y="627"/>
                    <a:pt x="3523" y="606"/>
                  </a:cubicBezTo>
                  <a:cubicBezTo>
                    <a:pt x="3218" y="523"/>
                    <a:pt x="3000" y="285"/>
                    <a:pt x="2929" y="6"/>
                  </a:cubicBezTo>
                  <a:cubicBezTo>
                    <a:pt x="2929" y="0"/>
                    <a:pt x="2929" y="0"/>
                    <a:pt x="2929" y="0"/>
                  </a:cubicBezTo>
                  <a:cubicBezTo>
                    <a:pt x="2929" y="6"/>
                    <a:pt x="2929" y="6"/>
                    <a:pt x="2929" y="6"/>
                  </a:cubicBezTo>
                  <a:cubicBezTo>
                    <a:pt x="2840" y="280"/>
                    <a:pt x="2617" y="502"/>
                    <a:pt x="2313" y="581"/>
                  </a:cubicBezTo>
                  <a:cubicBezTo>
                    <a:pt x="2240" y="595"/>
                    <a:pt x="2173" y="601"/>
                    <a:pt x="2105" y="601"/>
                  </a:cubicBezTo>
                  <a:cubicBezTo>
                    <a:pt x="1868" y="601"/>
                    <a:pt x="1651" y="508"/>
                    <a:pt x="1490" y="347"/>
                  </a:cubicBezTo>
                  <a:cubicBezTo>
                    <a:pt x="1485" y="342"/>
                    <a:pt x="1485" y="342"/>
                    <a:pt x="1485" y="342"/>
                  </a:cubicBezTo>
                  <a:cubicBezTo>
                    <a:pt x="1485" y="347"/>
                    <a:pt x="1485" y="347"/>
                    <a:pt x="1485" y="347"/>
                  </a:cubicBezTo>
                  <a:cubicBezTo>
                    <a:pt x="1500" y="410"/>
                    <a:pt x="1510" y="477"/>
                    <a:pt x="1510" y="539"/>
                  </a:cubicBezTo>
                  <a:cubicBezTo>
                    <a:pt x="1510" y="762"/>
                    <a:pt x="1422" y="978"/>
                    <a:pt x="1247" y="1145"/>
                  </a:cubicBezTo>
                  <a:cubicBezTo>
                    <a:pt x="1081" y="1299"/>
                    <a:pt x="869" y="1377"/>
                    <a:pt x="652" y="1377"/>
                  </a:cubicBezTo>
                  <a:cubicBezTo>
                    <a:pt x="574" y="1377"/>
                    <a:pt x="496" y="1367"/>
                    <a:pt x="419" y="1346"/>
                  </a:cubicBezTo>
                  <a:cubicBezTo>
                    <a:pt x="413" y="1346"/>
                    <a:pt x="413" y="1346"/>
                    <a:pt x="413" y="1346"/>
                  </a:cubicBezTo>
                  <a:lnTo>
                    <a:pt x="413" y="1346"/>
                  </a:lnTo>
                  <a:cubicBezTo>
                    <a:pt x="564" y="1501"/>
                    <a:pt x="652" y="1708"/>
                    <a:pt x="652" y="1925"/>
                  </a:cubicBezTo>
                  <a:cubicBezTo>
                    <a:pt x="652" y="1998"/>
                    <a:pt x="641" y="2081"/>
                    <a:pt x="615" y="2158"/>
                  </a:cubicBezTo>
                  <a:cubicBezTo>
                    <a:pt x="527" y="2454"/>
                    <a:pt x="284" y="2665"/>
                    <a:pt x="0" y="2737"/>
                  </a:cubicBezTo>
                  <a:lnTo>
                    <a:pt x="0" y="2737"/>
                  </a:lnTo>
                  <a:lnTo>
                    <a:pt x="0" y="2737"/>
                  </a:lnTo>
                  <a:cubicBezTo>
                    <a:pt x="279" y="2820"/>
                    <a:pt x="512" y="3043"/>
                    <a:pt x="590" y="3338"/>
                  </a:cubicBezTo>
                  <a:cubicBezTo>
                    <a:pt x="605" y="3405"/>
                    <a:pt x="610" y="3472"/>
                    <a:pt x="610" y="3540"/>
                  </a:cubicBezTo>
                  <a:cubicBezTo>
                    <a:pt x="610" y="3772"/>
                    <a:pt x="517" y="3990"/>
                    <a:pt x="352" y="4145"/>
                  </a:cubicBezTo>
                  <a:cubicBezTo>
                    <a:pt x="346" y="4145"/>
                    <a:pt x="346" y="4145"/>
                    <a:pt x="346" y="4145"/>
                  </a:cubicBezTo>
                  <a:cubicBezTo>
                    <a:pt x="352" y="4145"/>
                    <a:pt x="352" y="4145"/>
                    <a:pt x="352" y="4145"/>
                  </a:cubicBezTo>
                  <a:cubicBezTo>
                    <a:pt x="419" y="4129"/>
                    <a:pt x="486" y="4125"/>
                    <a:pt x="554" y="4125"/>
                  </a:cubicBezTo>
                  <a:cubicBezTo>
                    <a:pt x="775" y="4125"/>
                    <a:pt x="998" y="4207"/>
                    <a:pt x="1169" y="4378"/>
                  </a:cubicBezTo>
                  <a:cubicBezTo>
                    <a:pt x="1329" y="4544"/>
                    <a:pt x="1407" y="4750"/>
                    <a:pt x="1407" y="4962"/>
                  </a:cubicBezTo>
                  <a:cubicBezTo>
                    <a:pt x="1407" y="5040"/>
                    <a:pt x="1397" y="5118"/>
                    <a:pt x="1376" y="5190"/>
                  </a:cubicBezTo>
                  <a:lnTo>
                    <a:pt x="1376" y="5190"/>
                  </a:lnTo>
                  <a:lnTo>
                    <a:pt x="1376" y="5190"/>
                  </a:lnTo>
                  <a:cubicBezTo>
                    <a:pt x="1531" y="5045"/>
                    <a:pt x="1743" y="4962"/>
                    <a:pt x="1966" y="4962"/>
                  </a:cubicBezTo>
                  <a:cubicBezTo>
                    <a:pt x="2043" y="4962"/>
                    <a:pt x="2126" y="4973"/>
                    <a:pt x="2204" y="4993"/>
                  </a:cubicBezTo>
                  <a:lnTo>
                    <a:pt x="2204" y="4993"/>
                  </a:lnTo>
                  <a:lnTo>
                    <a:pt x="2204" y="4993"/>
                  </a:lnTo>
                  <a:cubicBezTo>
                    <a:pt x="2204" y="4999"/>
                    <a:pt x="2204" y="4999"/>
                    <a:pt x="2204" y="4999"/>
                  </a:cubicBezTo>
                  <a:lnTo>
                    <a:pt x="2204" y="4999"/>
                  </a:lnTo>
                  <a:cubicBezTo>
                    <a:pt x="2209" y="4999"/>
                    <a:pt x="2209" y="4999"/>
                    <a:pt x="2209" y="4999"/>
                  </a:cubicBezTo>
                  <a:lnTo>
                    <a:pt x="2209" y="4999"/>
                  </a:lnTo>
                  <a:cubicBezTo>
                    <a:pt x="2178" y="4719"/>
                    <a:pt x="2084" y="4202"/>
                    <a:pt x="1759" y="3865"/>
                  </a:cubicBezTo>
                  <a:cubicBezTo>
                    <a:pt x="1557" y="3664"/>
                    <a:pt x="1422" y="3416"/>
                    <a:pt x="1360" y="3147"/>
                  </a:cubicBezTo>
                  <a:cubicBezTo>
                    <a:pt x="1335" y="3033"/>
                    <a:pt x="1324" y="2924"/>
                    <a:pt x="1324" y="2810"/>
                  </a:cubicBezTo>
                  <a:cubicBezTo>
                    <a:pt x="1324" y="2469"/>
                    <a:pt x="1443" y="2127"/>
                    <a:pt x="1661" y="1858"/>
                  </a:cubicBezTo>
                  <a:cubicBezTo>
                    <a:pt x="1951" y="1511"/>
                    <a:pt x="2365" y="1320"/>
                    <a:pt x="2840" y="1320"/>
                  </a:cubicBezTo>
                  <a:cubicBezTo>
                    <a:pt x="3311" y="1320"/>
                    <a:pt x="3730" y="1511"/>
                    <a:pt x="4015" y="1858"/>
                  </a:cubicBezTo>
                  <a:cubicBezTo>
                    <a:pt x="4238" y="2127"/>
                    <a:pt x="4357" y="2469"/>
                    <a:pt x="4357" y="2810"/>
                  </a:cubicBezTo>
                  <a:cubicBezTo>
                    <a:pt x="4357" y="2924"/>
                    <a:pt x="4340" y="3033"/>
                    <a:pt x="4320" y="3147"/>
                  </a:cubicBezTo>
                  <a:cubicBezTo>
                    <a:pt x="4258" y="3416"/>
                    <a:pt x="4108" y="3674"/>
                    <a:pt x="3876" y="3913"/>
                  </a:cubicBezTo>
                  <a:cubicBezTo>
                    <a:pt x="3523" y="4264"/>
                    <a:pt x="3466" y="4761"/>
                    <a:pt x="3456" y="5014"/>
                  </a:cubicBezTo>
                  <a:lnTo>
                    <a:pt x="3456" y="5014"/>
                  </a:lnTo>
                  <a:lnTo>
                    <a:pt x="3456" y="5014"/>
                  </a:lnTo>
                  <a:cubicBezTo>
                    <a:pt x="3513" y="5004"/>
                    <a:pt x="3570" y="4999"/>
                    <a:pt x="3627" y="4999"/>
                  </a:cubicBezTo>
                  <a:cubicBezTo>
                    <a:pt x="3860" y="4999"/>
                    <a:pt x="4077" y="5097"/>
                    <a:pt x="4238" y="5252"/>
                  </a:cubicBezTo>
                  <a:cubicBezTo>
                    <a:pt x="4238" y="5258"/>
                    <a:pt x="4238" y="5258"/>
                    <a:pt x="4238" y="5258"/>
                  </a:cubicBezTo>
                  <a:cubicBezTo>
                    <a:pt x="4238" y="5252"/>
                    <a:pt x="4238" y="5252"/>
                    <a:pt x="4238" y="5252"/>
                  </a:cubicBezTo>
                  <a:cubicBezTo>
                    <a:pt x="4222" y="5190"/>
                    <a:pt x="4217" y="5123"/>
                    <a:pt x="4217" y="5056"/>
                  </a:cubicBezTo>
                  <a:cubicBezTo>
                    <a:pt x="4217" y="4839"/>
                    <a:pt x="4305" y="4621"/>
                    <a:pt x="4480" y="4456"/>
                  </a:cubicBezTo>
                  <a:cubicBezTo>
                    <a:pt x="4646" y="4300"/>
                    <a:pt x="4858" y="4223"/>
                    <a:pt x="5075" y="4223"/>
                  </a:cubicBezTo>
                  <a:cubicBezTo>
                    <a:pt x="5153" y="4223"/>
                    <a:pt x="5231" y="4233"/>
                    <a:pt x="5308" y="4254"/>
                  </a:cubicBezTo>
                  <a:cubicBezTo>
                    <a:pt x="5314" y="4254"/>
                    <a:pt x="5314" y="4254"/>
                    <a:pt x="5314" y="4254"/>
                  </a:cubicBezTo>
                  <a:cubicBezTo>
                    <a:pt x="5308" y="4254"/>
                    <a:pt x="5308" y="4254"/>
                    <a:pt x="5308" y="4254"/>
                  </a:cubicBezTo>
                  <a:cubicBezTo>
                    <a:pt x="5164" y="4098"/>
                    <a:pt x="5075" y="3897"/>
                    <a:pt x="5075" y="3680"/>
                  </a:cubicBezTo>
                  <a:cubicBezTo>
                    <a:pt x="5075" y="3601"/>
                    <a:pt x="5086" y="3524"/>
                    <a:pt x="5112" y="3447"/>
                  </a:cubicBezTo>
                  <a:cubicBezTo>
                    <a:pt x="5200" y="3147"/>
                    <a:pt x="5437" y="2934"/>
                    <a:pt x="5728" y="2867"/>
                  </a:cubicBezTo>
                  <a:cubicBezTo>
                    <a:pt x="5728" y="2862"/>
                    <a:pt x="5728" y="2862"/>
                    <a:pt x="5728" y="2862"/>
                  </a:cubicBezTo>
                  <a:lnTo>
                    <a:pt x="5728" y="2862"/>
                  </a:lnTo>
                  <a:lnTo>
                    <a:pt x="5728" y="2862"/>
                  </a:lnTo>
                  <a:lnTo>
                    <a:pt x="5728" y="2862"/>
                  </a:lnTo>
                  <a:cubicBezTo>
                    <a:pt x="5437" y="2934"/>
                    <a:pt x="5200" y="3147"/>
                    <a:pt x="5112" y="3447"/>
                  </a:cubicBezTo>
                  <a:cubicBezTo>
                    <a:pt x="5086" y="3524"/>
                    <a:pt x="5075" y="3601"/>
                    <a:pt x="5075" y="3680"/>
                  </a:cubicBezTo>
                  <a:cubicBezTo>
                    <a:pt x="5075" y="3897"/>
                    <a:pt x="5164" y="4098"/>
                    <a:pt x="5308" y="4254"/>
                  </a:cubicBezTo>
                  <a:lnTo>
                    <a:pt x="5308" y="4254"/>
                  </a:lnTo>
                  <a:lnTo>
                    <a:pt x="5308" y="4254"/>
                  </a:lnTo>
                  <a:cubicBezTo>
                    <a:pt x="5235" y="4233"/>
                    <a:pt x="5153" y="4223"/>
                    <a:pt x="5075" y="4223"/>
                  </a:cubicBezTo>
                  <a:cubicBezTo>
                    <a:pt x="4858" y="4223"/>
                    <a:pt x="4646" y="4300"/>
                    <a:pt x="4480" y="4456"/>
                  </a:cubicBezTo>
                  <a:cubicBezTo>
                    <a:pt x="4305" y="4621"/>
                    <a:pt x="4217" y="4839"/>
                    <a:pt x="4217" y="5056"/>
                  </a:cubicBezTo>
                  <a:cubicBezTo>
                    <a:pt x="4217" y="5123"/>
                    <a:pt x="4222" y="5190"/>
                    <a:pt x="4238" y="5252"/>
                  </a:cubicBezTo>
                  <a:lnTo>
                    <a:pt x="4238" y="5252"/>
                  </a:lnTo>
                  <a:lnTo>
                    <a:pt x="4238" y="5252"/>
                  </a:lnTo>
                  <a:cubicBezTo>
                    <a:pt x="4082" y="5092"/>
                    <a:pt x="3860" y="4999"/>
                    <a:pt x="3627" y="4999"/>
                  </a:cubicBezTo>
                  <a:cubicBezTo>
                    <a:pt x="3570" y="4999"/>
                    <a:pt x="3513" y="5004"/>
                    <a:pt x="3456" y="5014"/>
                  </a:cubicBezTo>
                  <a:lnTo>
                    <a:pt x="3456" y="5014"/>
                  </a:lnTo>
                  <a:cubicBezTo>
                    <a:pt x="3462" y="5014"/>
                    <a:pt x="3462" y="5014"/>
                    <a:pt x="3462" y="5014"/>
                  </a:cubicBezTo>
                  <a:cubicBezTo>
                    <a:pt x="3466" y="4761"/>
                    <a:pt x="3523" y="4264"/>
                    <a:pt x="3876" y="3913"/>
                  </a:cubicBezTo>
                  <a:cubicBezTo>
                    <a:pt x="4108" y="3674"/>
                    <a:pt x="4258" y="3416"/>
                    <a:pt x="4320" y="3147"/>
                  </a:cubicBezTo>
                  <a:cubicBezTo>
                    <a:pt x="4346" y="3033"/>
                    <a:pt x="4357" y="2924"/>
                    <a:pt x="4357" y="2810"/>
                  </a:cubicBezTo>
                  <a:cubicBezTo>
                    <a:pt x="4357" y="2469"/>
                    <a:pt x="4238" y="2127"/>
                    <a:pt x="4015" y="1858"/>
                  </a:cubicBezTo>
                  <a:cubicBezTo>
                    <a:pt x="3730" y="1511"/>
                    <a:pt x="3311" y="1315"/>
                    <a:pt x="2840" y="1315"/>
                  </a:cubicBezTo>
                  <a:cubicBezTo>
                    <a:pt x="2365" y="1315"/>
                    <a:pt x="1951" y="1511"/>
                    <a:pt x="1661" y="1858"/>
                  </a:cubicBezTo>
                  <a:cubicBezTo>
                    <a:pt x="1443" y="2127"/>
                    <a:pt x="1324" y="2469"/>
                    <a:pt x="1324" y="2810"/>
                  </a:cubicBezTo>
                  <a:cubicBezTo>
                    <a:pt x="1324" y="2924"/>
                    <a:pt x="1335" y="3033"/>
                    <a:pt x="1360" y="3147"/>
                  </a:cubicBezTo>
                  <a:cubicBezTo>
                    <a:pt x="1422" y="3416"/>
                    <a:pt x="1557" y="3664"/>
                    <a:pt x="1753" y="3865"/>
                  </a:cubicBezTo>
                  <a:cubicBezTo>
                    <a:pt x="2084" y="4202"/>
                    <a:pt x="2178" y="4719"/>
                    <a:pt x="2204" y="4999"/>
                  </a:cubicBezTo>
                  <a:lnTo>
                    <a:pt x="2204" y="4999"/>
                  </a:lnTo>
                  <a:lnTo>
                    <a:pt x="2204" y="4999"/>
                  </a:lnTo>
                  <a:cubicBezTo>
                    <a:pt x="2204" y="4993"/>
                    <a:pt x="2204" y="4993"/>
                    <a:pt x="2204" y="4993"/>
                  </a:cubicBezTo>
                  <a:lnTo>
                    <a:pt x="2204" y="4993"/>
                  </a:lnTo>
                  <a:lnTo>
                    <a:pt x="2204" y="4993"/>
                  </a:lnTo>
                  <a:lnTo>
                    <a:pt x="2204" y="4993"/>
                  </a:lnTo>
                  <a:cubicBezTo>
                    <a:pt x="2126" y="4973"/>
                    <a:pt x="2043" y="4962"/>
                    <a:pt x="1966" y="4962"/>
                  </a:cubicBezTo>
                  <a:cubicBezTo>
                    <a:pt x="1743" y="4962"/>
                    <a:pt x="1531" y="5045"/>
                    <a:pt x="1376" y="5190"/>
                  </a:cubicBezTo>
                  <a:lnTo>
                    <a:pt x="1376" y="5190"/>
                  </a:lnTo>
                  <a:lnTo>
                    <a:pt x="1376" y="5190"/>
                  </a:lnTo>
                  <a:cubicBezTo>
                    <a:pt x="1397" y="5118"/>
                    <a:pt x="1407" y="5040"/>
                    <a:pt x="1407" y="4962"/>
                  </a:cubicBezTo>
                  <a:cubicBezTo>
                    <a:pt x="1407" y="4750"/>
                    <a:pt x="1329" y="4544"/>
                    <a:pt x="1169" y="4378"/>
                  </a:cubicBezTo>
                  <a:cubicBezTo>
                    <a:pt x="998" y="4207"/>
                    <a:pt x="775" y="4119"/>
                    <a:pt x="554" y="4119"/>
                  </a:cubicBezTo>
                  <a:cubicBezTo>
                    <a:pt x="486" y="4119"/>
                    <a:pt x="419" y="4129"/>
                    <a:pt x="352" y="4145"/>
                  </a:cubicBezTo>
                  <a:lnTo>
                    <a:pt x="352" y="4145"/>
                  </a:lnTo>
                  <a:lnTo>
                    <a:pt x="352" y="4145"/>
                  </a:lnTo>
                  <a:cubicBezTo>
                    <a:pt x="517" y="3990"/>
                    <a:pt x="615" y="3772"/>
                    <a:pt x="615" y="3540"/>
                  </a:cubicBezTo>
                  <a:cubicBezTo>
                    <a:pt x="615" y="3472"/>
                    <a:pt x="605" y="3405"/>
                    <a:pt x="590" y="3338"/>
                  </a:cubicBezTo>
                  <a:cubicBezTo>
                    <a:pt x="512" y="3043"/>
                    <a:pt x="279" y="2820"/>
                    <a:pt x="0" y="2737"/>
                  </a:cubicBezTo>
                  <a:lnTo>
                    <a:pt x="0" y="2737"/>
                  </a:lnTo>
                  <a:lnTo>
                    <a:pt x="0" y="2737"/>
                  </a:lnTo>
                  <a:cubicBezTo>
                    <a:pt x="290" y="2665"/>
                    <a:pt x="527" y="2454"/>
                    <a:pt x="615" y="2158"/>
                  </a:cubicBezTo>
                  <a:cubicBezTo>
                    <a:pt x="641" y="2081"/>
                    <a:pt x="652" y="1998"/>
                    <a:pt x="652" y="1925"/>
                  </a:cubicBezTo>
                  <a:cubicBezTo>
                    <a:pt x="652" y="1708"/>
                    <a:pt x="564" y="1501"/>
                    <a:pt x="419" y="1346"/>
                  </a:cubicBezTo>
                  <a:cubicBezTo>
                    <a:pt x="413" y="1346"/>
                    <a:pt x="413" y="1346"/>
                    <a:pt x="413" y="1346"/>
                  </a:cubicBezTo>
                  <a:lnTo>
                    <a:pt x="413" y="1346"/>
                  </a:lnTo>
                  <a:cubicBezTo>
                    <a:pt x="492" y="1367"/>
                    <a:pt x="574" y="1382"/>
                    <a:pt x="652" y="1382"/>
                  </a:cubicBezTo>
                  <a:cubicBezTo>
                    <a:pt x="869" y="1382"/>
                    <a:pt x="1081" y="1305"/>
                    <a:pt x="1247" y="1145"/>
                  </a:cubicBezTo>
                  <a:cubicBezTo>
                    <a:pt x="1422" y="978"/>
                    <a:pt x="1510" y="762"/>
                    <a:pt x="1510" y="539"/>
                  </a:cubicBezTo>
                  <a:cubicBezTo>
                    <a:pt x="1510" y="477"/>
                    <a:pt x="1505" y="410"/>
                    <a:pt x="1490" y="347"/>
                  </a:cubicBezTo>
                  <a:lnTo>
                    <a:pt x="1490" y="347"/>
                  </a:lnTo>
                  <a:cubicBezTo>
                    <a:pt x="1485" y="347"/>
                    <a:pt x="1485" y="347"/>
                    <a:pt x="1485" y="347"/>
                  </a:cubicBezTo>
                  <a:cubicBezTo>
                    <a:pt x="1645" y="508"/>
                    <a:pt x="1868" y="606"/>
                    <a:pt x="2105" y="606"/>
                  </a:cubicBezTo>
                  <a:cubicBezTo>
                    <a:pt x="2173" y="606"/>
                    <a:pt x="2240" y="595"/>
                    <a:pt x="2313" y="581"/>
                  </a:cubicBezTo>
                  <a:cubicBezTo>
                    <a:pt x="2617" y="508"/>
                    <a:pt x="2846" y="280"/>
                    <a:pt x="2929" y="6"/>
                  </a:cubicBezTo>
                  <a:lnTo>
                    <a:pt x="2929" y="6"/>
                  </a:lnTo>
                  <a:lnTo>
                    <a:pt x="2929" y="6"/>
                  </a:lnTo>
                  <a:cubicBezTo>
                    <a:pt x="3000" y="285"/>
                    <a:pt x="3218" y="523"/>
                    <a:pt x="3523" y="606"/>
                  </a:cubicBezTo>
                  <a:cubicBezTo>
                    <a:pt x="3601" y="627"/>
                    <a:pt x="3684" y="643"/>
                    <a:pt x="3761" y="643"/>
                  </a:cubicBezTo>
                  <a:cubicBezTo>
                    <a:pt x="3984" y="643"/>
                    <a:pt x="4196" y="554"/>
                    <a:pt x="4351" y="410"/>
                  </a:cubicBezTo>
                  <a:lnTo>
                    <a:pt x="4351" y="410"/>
                  </a:lnTo>
                  <a:lnTo>
                    <a:pt x="4351" y="410"/>
                  </a:lnTo>
                  <a:cubicBezTo>
                    <a:pt x="4330" y="487"/>
                    <a:pt x="4320" y="564"/>
                    <a:pt x="4320" y="643"/>
                  </a:cubicBezTo>
                  <a:cubicBezTo>
                    <a:pt x="4320" y="849"/>
                    <a:pt x="4398" y="1062"/>
                    <a:pt x="4558" y="1222"/>
                  </a:cubicBezTo>
                  <a:cubicBezTo>
                    <a:pt x="4729" y="1393"/>
                    <a:pt x="4952" y="1480"/>
                    <a:pt x="5179" y="1480"/>
                  </a:cubicBezTo>
                  <a:cubicBezTo>
                    <a:pt x="5241" y="1480"/>
                    <a:pt x="5308" y="1476"/>
                    <a:pt x="5376" y="1459"/>
                  </a:cubicBezTo>
                  <a:lnTo>
                    <a:pt x="5376" y="1459"/>
                  </a:lnTo>
                  <a:cubicBezTo>
                    <a:pt x="5376" y="1455"/>
                    <a:pt x="5376" y="1455"/>
                    <a:pt x="5376" y="1455"/>
                  </a:cubicBezTo>
                  <a:cubicBezTo>
                    <a:pt x="5210" y="1615"/>
                    <a:pt x="5112" y="1827"/>
                    <a:pt x="5112" y="2060"/>
                  </a:cubicBezTo>
                  <a:cubicBezTo>
                    <a:pt x="5112" y="2127"/>
                    <a:pt x="5122" y="2194"/>
                    <a:pt x="5138" y="2262"/>
                  </a:cubicBezTo>
                  <a:cubicBezTo>
                    <a:pt x="5215" y="2562"/>
                    <a:pt x="5443" y="2785"/>
                    <a:pt x="5728" y="2867"/>
                  </a:cubicBezTo>
                  <a:cubicBezTo>
                    <a:pt x="5728" y="2862"/>
                    <a:pt x="5728" y="2862"/>
                    <a:pt x="5728" y="2862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ts val="1785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45" name="Freeform 72"/>
            <p:cNvSpPr>
              <a:spLocks noChangeArrowheads="1"/>
            </p:cNvSpPr>
            <p:nvPr/>
          </p:nvSpPr>
          <p:spPr bwMode="auto">
            <a:xfrm>
              <a:off x="10768986" y="10535697"/>
              <a:ext cx="595811" cy="419012"/>
            </a:xfrm>
            <a:custGeom>
              <a:avLst/>
              <a:gdLst>
                <a:gd name="T0" fmla="*/ 943 w 1042"/>
                <a:gd name="T1" fmla="*/ 0 h 731"/>
                <a:gd name="T2" fmla="*/ 943 w 1042"/>
                <a:gd name="T3" fmla="*/ 0 h 731"/>
                <a:gd name="T4" fmla="*/ 100 w 1042"/>
                <a:gd name="T5" fmla="*/ 0 h 731"/>
                <a:gd name="T6" fmla="*/ 0 w 1042"/>
                <a:gd name="T7" fmla="*/ 98 h 731"/>
                <a:gd name="T8" fmla="*/ 0 w 1042"/>
                <a:gd name="T9" fmla="*/ 631 h 731"/>
                <a:gd name="T10" fmla="*/ 100 w 1042"/>
                <a:gd name="T11" fmla="*/ 730 h 731"/>
                <a:gd name="T12" fmla="*/ 943 w 1042"/>
                <a:gd name="T13" fmla="*/ 730 h 731"/>
                <a:gd name="T14" fmla="*/ 1041 w 1042"/>
                <a:gd name="T15" fmla="*/ 631 h 731"/>
                <a:gd name="T16" fmla="*/ 1041 w 1042"/>
                <a:gd name="T17" fmla="*/ 98 h 731"/>
                <a:gd name="T18" fmla="*/ 943 w 1042"/>
                <a:gd name="T19" fmla="*/ 0 h 731"/>
                <a:gd name="T20" fmla="*/ 622 w 1042"/>
                <a:gd name="T21" fmla="*/ 103 h 731"/>
                <a:gd name="T22" fmla="*/ 622 w 1042"/>
                <a:gd name="T23" fmla="*/ 103 h 731"/>
                <a:gd name="T24" fmla="*/ 431 w 1042"/>
                <a:gd name="T25" fmla="*/ 103 h 731"/>
                <a:gd name="T26" fmla="*/ 394 w 1042"/>
                <a:gd name="T27" fmla="*/ 68 h 731"/>
                <a:gd name="T28" fmla="*/ 431 w 1042"/>
                <a:gd name="T29" fmla="*/ 26 h 731"/>
                <a:gd name="T30" fmla="*/ 622 w 1042"/>
                <a:gd name="T31" fmla="*/ 26 h 731"/>
                <a:gd name="T32" fmla="*/ 658 w 1042"/>
                <a:gd name="T33" fmla="*/ 68 h 731"/>
                <a:gd name="T34" fmla="*/ 622 w 1042"/>
                <a:gd name="T35" fmla="*/ 103 h 731"/>
                <a:gd name="T36" fmla="*/ 943 w 1042"/>
                <a:gd name="T37" fmla="*/ 0 h 7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042" h="731">
                  <a:moveTo>
                    <a:pt x="943" y="0"/>
                  </a:moveTo>
                  <a:lnTo>
                    <a:pt x="943" y="0"/>
                  </a:lnTo>
                  <a:cubicBezTo>
                    <a:pt x="100" y="0"/>
                    <a:pt x="100" y="0"/>
                    <a:pt x="100" y="0"/>
                  </a:cubicBezTo>
                  <a:cubicBezTo>
                    <a:pt x="48" y="0"/>
                    <a:pt x="0" y="47"/>
                    <a:pt x="0" y="98"/>
                  </a:cubicBezTo>
                  <a:cubicBezTo>
                    <a:pt x="0" y="631"/>
                    <a:pt x="0" y="631"/>
                    <a:pt x="0" y="631"/>
                  </a:cubicBezTo>
                  <a:cubicBezTo>
                    <a:pt x="0" y="682"/>
                    <a:pt x="48" y="730"/>
                    <a:pt x="100" y="730"/>
                  </a:cubicBezTo>
                  <a:cubicBezTo>
                    <a:pt x="943" y="730"/>
                    <a:pt x="943" y="730"/>
                    <a:pt x="943" y="730"/>
                  </a:cubicBezTo>
                  <a:cubicBezTo>
                    <a:pt x="995" y="730"/>
                    <a:pt x="1041" y="682"/>
                    <a:pt x="1041" y="631"/>
                  </a:cubicBezTo>
                  <a:cubicBezTo>
                    <a:pt x="1041" y="98"/>
                    <a:pt x="1041" y="98"/>
                    <a:pt x="1041" y="98"/>
                  </a:cubicBezTo>
                  <a:cubicBezTo>
                    <a:pt x="1041" y="47"/>
                    <a:pt x="995" y="0"/>
                    <a:pt x="943" y="0"/>
                  </a:cubicBezTo>
                  <a:lnTo>
                    <a:pt x="622" y="103"/>
                  </a:lnTo>
                  <a:lnTo>
                    <a:pt x="622" y="103"/>
                  </a:lnTo>
                  <a:cubicBezTo>
                    <a:pt x="431" y="103"/>
                    <a:pt x="431" y="103"/>
                    <a:pt x="431" y="103"/>
                  </a:cubicBezTo>
                  <a:cubicBezTo>
                    <a:pt x="410" y="103"/>
                    <a:pt x="394" y="88"/>
                    <a:pt x="394" y="68"/>
                  </a:cubicBezTo>
                  <a:cubicBezTo>
                    <a:pt x="394" y="47"/>
                    <a:pt x="410" y="26"/>
                    <a:pt x="431" y="26"/>
                  </a:cubicBezTo>
                  <a:cubicBezTo>
                    <a:pt x="622" y="26"/>
                    <a:pt x="622" y="26"/>
                    <a:pt x="622" y="26"/>
                  </a:cubicBezTo>
                  <a:cubicBezTo>
                    <a:pt x="643" y="26"/>
                    <a:pt x="658" y="47"/>
                    <a:pt x="658" y="68"/>
                  </a:cubicBezTo>
                  <a:cubicBezTo>
                    <a:pt x="658" y="88"/>
                    <a:pt x="643" y="103"/>
                    <a:pt x="622" y="103"/>
                  </a:cubicBezTo>
                  <a:lnTo>
                    <a:pt x="943" y="0"/>
                  </a:lnTo>
                </a:path>
              </a:pathLst>
            </a:custGeom>
            <a:solidFill>
              <a:srgbClr val="5C678A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ts val="1785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46" name="Freeform 73"/>
            <p:cNvSpPr>
              <a:spLocks noChangeArrowheads="1"/>
            </p:cNvSpPr>
            <p:nvPr/>
          </p:nvSpPr>
          <p:spPr bwMode="auto">
            <a:xfrm>
              <a:off x="10785357" y="10610987"/>
              <a:ext cx="563075" cy="327352"/>
            </a:xfrm>
            <a:custGeom>
              <a:avLst/>
              <a:gdLst>
                <a:gd name="T0" fmla="*/ 0 w 989"/>
                <a:gd name="T1" fmla="*/ 0 h 575"/>
                <a:gd name="T2" fmla="*/ 0 w 989"/>
                <a:gd name="T3" fmla="*/ 0 h 575"/>
                <a:gd name="T4" fmla="*/ 0 w 989"/>
                <a:gd name="T5" fmla="*/ 502 h 575"/>
                <a:gd name="T6" fmla="*/ 73 w 989"/>
                <a:gd name="T7" fmla="*/ 574 h 575"/>
                <a:gd name="T8" fmla="*/ 916 w 989"/>
                <a:gd name="T9" fmla="*/ 574 h 575"/>
                <a:gd name="T10" fmla="*/ 988 w 989"/>
                <a:gd name="T11" fmla="*/ 502 h 575"/>
                <a:gd name="T12" fmla="*/ 988 w 989"/>
                <a:gd name="T13" fmla="*/ 0 h 575"/>
                <a:gd name="T14" fmla="*/ 0 w 989"/>
                <a:gd name="T15" fmla="*/ 0 h 5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989" h="575">
                  <a:moveTo>
                    <a:pt x="0" y="0"/>
                  </a:moveTo>
                  <a:lnTo>
                    <a:pt x="0" y="0"/>
                  </a:lnTo>
                  <a:cubicBezTo>
                    <a:pt x="0" y="502"/>
                    <a:pt x="0" y="502"/>
                    <a:pt x="0" y="502"/>
                  </a:cubicBezTo>
                  <a:cubicBezTo>
                    <a:pt x="0" y="543"/>
                    <a:pt x="31" y="574"/>
                    <a:pt x="73" y="574"/>
                  </a:cubicBezTo>
                  <a:cubicBezTo>
                    <a:pt x="916" y="574"/>
                    <a:pt x="916" y="574"/>
                    <a:pt x="916" y="574"/>
                  </a:cubicBezTo>
                  <a:cubicBezTo>
                    <a:pt x="957" y="574"/>
                    <a:pt x="988" y="543"/>
                    <a:pt x="988" y="502"/>
                  </a:cubicBezTo>
                  <a:cubicBezTo>
                    <a:pt x="988" y="0"/>
                    <a:pt x="988" y="0"/>
                    <a:pt x="988" y="0"/>
                  </a:cubicBezTo>
                  <a:lnTo>
                    <a:pt x="0" y="0"/>
                  </a:lnTo>
                </a:path>
              </a:pathLst>
            </a:custGeom>
            <a:solidFill>
              <a:srgbClr val="FDFEFF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ts val="1785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47" name="Freeform 74"/>
            <p:cNvSpPr>
              <a:spLocks noChangeArrowheads="1"/>
            </p:cNvSpPr>
            <p:nvPr/>
          </p:nvSpPr>
          <p:spPr bwMode="auto">
            <a:xfrm>
              <a:off x="10804998" y="10660091"/>
              <a:ext cx="186600" cy="219326"/>
            </a:xfrm>
            <a:custGeom>
              <a:avLst/>
              <a:gdLst>
                <a:gd name="T0" fmla="*/ 331 w 332"/>
                <a:gd name="T1" fmla="*/ 383 h 384"/>
                <a:gd name="T2" fmla="*/ 0 w 332"/>
                <a:gd name="T3" fmla="*/ 383 h 384"/>
                <a:gd name="T4" fmla="*/ 0 w 332"/>
                <a:gd name="T5" fmla="*/ 0 h 384"/>
                <a:gd name="T6" fmla="*/ 331 w 332"/>
                <a:gd name="T7" fmla="*/ 0 h 384"/>
                <a:gd name="T8" fmla="*/ 331 w 332"/>
                <a:gd name="T9" fmla="*/ 383 h 3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32" h="384">
                  <a:moveTo>
                    <a:pt x="331" y="383"/>
                  </a:moveTo>
                  <a:lnTo>
                    <a:pt x="0" y="383"/>
                  </a:lnTo>
                  <a:lnTo>
                    <a:pt x="0" y="0"/>
                  </a:lnTo>
                  <a:lnTo>
                    <a:pt x="331" y="0"/>
                  </a:lnTo>
                  <a:lnTo>
                    <a:pt x="331" y="383"/>
                  </a:lnTo>
                </a:path>
              </a:pathLst>
            </a:custGeom>
            <a:solidFill>
              <a:srgbClr val="131313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ts val="1785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48" name="Freeform 75"/>
            <p:cNvSpPr>
              <a:spLocks noChangeArrowheads="1"/>
            </p:cNvSpPr>
            <p:nvPr/>
          </p:nvSpPr>
          <p:spPr bwMode="auto">
            <a:xfrm>
              <a:off x="11024334" y="10663364"/>
              <a:ext cx="297907" cy="58924"/>
            </a:xfrm>
            <a:custGeom>
              <a:avLst/>
              <a:gdLst>
                <a:gd name="T0" fmla="*/ 522 w 523"/>
                <a:gd name="T1" fmla="*/ 104 h 105"/>
                <a:gd name="T2" fmla="*/ 0 w 523"/>
                <a:gd name="T3" fmla="*/ 104 h 105"/>
                <a:gd name="T4" fmla="*/ 0 w 523"/>
                <a:gd name="T5" fmla="*/ 0 h 105"/>
                <a:gd name="T6" fmla="*/ 522 w 523"/>
                <a:gd name="T7" fmla="*/ 0 h 105"/>
                <a:gd name="T8" fmla="*/ 522 w 523"/>
                <a:gd name="T9" fmla="*/ 104 h 1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23" h="105">
                  <a:moveTo>
                    <a:pt x="522" y="104"/>
                  </a:moveTo>
                  <a:lnTo>
                    <a:pt x="0" y="104"/>
                  </a:lnTo>
                  <a:lnTo>
                    <a:pt x="0" y="0"/>
                  </a:lnTo>
                  <a:lnTo>
                    <a:pt x="522" y="0"/>
                  </a:lnTo>
                  <a:lnTo>
                    <a:pt x="522" y="104"/>
                  </a:lnTo>
                </a:path>
              </a:pathLst>
            </a:custGeom>
            <a:solidFill>
              <a:srgbClr val="2E354E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ts val="1785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49" name="Freeform 76"/>
            <p:cNvSpPr>
              <a:spLocks noChangeArrowheads="1"/>
            </p:cNvSpPr>
            <p:nvPr/>
          </p:nvSpPr>
          <p:spPr bwMode="auto">
            <a:xfrm>
              <a:off x="11057071" y="10735380"/>
              <a:ext cx="229159" cy="39282"/>
            </a:xfrm>
            <a:custGeom>
              <a:avLst/>
              <a:gdLst>
                <a:gd name="T0" fmla="*/ 398 w 399"/>
                <a:gd name="T1" fmla="*/ 67 h 68"/>
                <a:gd name="T2" fmla="*/ 0 w 399"/>
                <a:gd name="T3" fmla="*/ 67 h 68"/>
                <a:gd name="T4" fmla="*/ 0 w 399"/>
                <a:gd name="T5" fmla="*/ 0 h 68"/>
                <a:gd name="T6" fmla="*/ 398 w 399"/>
                <a:gd name="T7" fmla="*/ 0 h 68"/>
                <a:gd name="T8" fmla="*/ 398 w 399"/>
                <a:gd name="T9" fmla="*/ 67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9" h="68">
                  <a:moveTo>
                    <a:pt x="398" y="67"/>
                  </a:moveTo>
                  <a:lnTo>
                    <a:pt x="0" y="67"/>
                  </a:lnTo>
                  <a:lnTo>
                    <a:pt x="0" y="0"/>
                  </a:lnTo>
                  <a:lnTo>
                    <a:pt x="398" y="0"/>
                  </a:lnTo>
                  <a:lnTo>
                    <a:pt x="398" y="67"/>
                  </a:lnTo>
                </a:path>
              </a:pathLst>
            </a:custGeom>
            <a:solidFill>
              <a:srgbClr val="2E354E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ts val="1785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50" name="Freeform 77"/>
            <p:cNvSpPr>
              <a:spLocks noChangeArrowheads="1"/>
            </p:cNvSpPr>
            <p:nvPr/>
          </p:nvSpPr>
          <p:spPr bwMode="auto">
            <a:xfrm>
              <a:off x="11024334" y="10892510"/>
              <a:ext cx="297907" cy="32736"/>
            </a:xfrm>
            <a:custGeom>
              <a:avLst/>
              <a:gdLst>
                <a:gd name="T0" fmla="*/ 522 w 523"/>
                <a:gd name="T1" fmla="*/ 61 h 62"/>
                <a:gd name="T2" fmla="*/ 0 w 523"/>
                <a:gd name="T3" fmla="*/ 61 h 62"/>
                <a:gd name="T4" fmla="*/ 0 w 523"/>
                <a:gd name="T5" fmla="*/ 0 h 62"/>
                <a:gd name="T6" fmla="*/ 522 w 523"/>
                <a:gd name="T7" fmla="*/ 0 h 62"/>
                <a:gd name="T8" fmla="*/ 522 w 523"/>
                <a:gd name="T9" fmla="*/ 6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23" h="62">
                  <a:moveTo>
                    <a:pt x="522" y="61"/>
                  </a:moveTo>
                  <a:lnTo>
                    <a:pt x="0" y="61"/>
                  </a:lnTo>
                  <a:lnTo>
                    <a:pt x="0" y="0"/>
                  </a:lnTo>
                  <a:lnTo>
                    <a:pt x="522" y="0"/>
                  </a:lnTo>
                  <a:lnTo>
                    <a:pt x="522" y="61"/>
                  </a:lnTo>
                </a:path>
              </a:pathLst>
            </a:custGeom>
            <a:solidFill>
              <a:srgbClr val="2E354E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ts val="1785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51" name="Freeform 78"/>
            <p:cNvSpPr>
              <a:spLocks noChangeArrowheads="1"/>
            </p:cNvSpPr>
            <p:nvPr/>
          </p:nvSpPr>
          <p:spPr bwMode="auto">
            <a:xfrm>
              <a:off x="11034156" y="10476773"/>
              <a:ext cx="65474" cy="111300"/>
            </a:xfrm>
            <a:custGeom>
              <a:avLst/>
              <a:gdLst>
                <a:gd name="T0" fmla="*/ 115 w 116"/>
                <a:gd name="T1" fmla="*/ 191 h 192"/>
                <a:gd name="T2" fmla="*/ 0 w 116"/>
                <a:gd name="T3" fmla="*/ 191 h 192"/>
                <a:gd name="T4" fmla="*/ 0 w 116"/>
                <a:gd name="T5" fmla="*/ 0 h 192"/>
                <a:gd name="T6" fmla="*/ 115 w 116"/>
                <a:gd name="T7" fmla="*/ 0 h 192"/>
                <a:gd name="T8" fmla="*/ 115 w 116"/>
                <a:gd name="T9" fmla="*/ 191 h 1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6" h="192">
                  <a:moveTo>
                    <a:pt x="115" y="191"/>
                  </a:moveTo>
                  <a:lnTo>
                    <a:pt x="0" y="191"/>
                  </a:lnTo>
                  <a:lnTo>
                    <a:pt x="0" y="0"/>
                  </a:lnTo>
                  <a:lnTo>
                    <a:pt x="115" y="0"/>
                  </a:lnTo>
                  <a:lnTo>
                    <a:pt x="115" y="191"/>
                  </a:lnTo>
                </a:path>
              </a:pathLst>
            </a:custGeom>
            <a:solidFill>
              <a:srgbClr val="7B7B79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ts val="1785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52" name="Freeform 79"/>
            <p:cNvSpPr>
              <a:spLocks noChangeArrowheads="1"/>
            </p:cNvSpPr>
            <p:nvPr/>
          </p:nvSpPr>
          <p:spPr bwMode="auto">
            <a:xfrm>
              <a:off x="11034156" y="10476773"/>
              <a:ext cx="65474" cy="55649"/>
            </a:xfrm>
            <a:custGeom>
              <a:avLst/>
              <a:gdLst>
                <a:gd name="T0" fmla="*/ 115 w 116"/>
                <a:gd name="T1" fmla="*/ 92 h 93"/>
                <a:gd name="T2" fmla="*/ 0 w 116"/>
                <a:gd name="T3" fmla="*/ 92 h 93"/>
                <a:gd name="T4" fmla="*/ 0 w 116"/>
                <a:gd name="T5" fmla="*/ 0 h 93"/>
                <a:gd name="T6" fmla="*/ 115 w 116"/>
                <a:gd name="T7" fmla="*/ 0 h 93"/>
                <a:gd name="T8" fmla="*/ 115 w 116"/>
                <a:gd name="T9" fmla="*/ 92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6" h="93">
                  <a:moveTo>
                    <a:pt x="115" y="92"/>
                  </a:moveTo>
                  <a:lnTo>
                    <a:pt x="0" y="92"/>
                  </a:lnTo>
                  <a:lnTo>
                    <a:pt x="0" y="0"/>
                  </a:lnTo>
                  <a:lnTo>
                    <a:pt x="115" y="0"/>
                  </a:lnTo>
                  <a:lnTo>
                    <a:pt x="115" y="92"/>
                  </a:lnTo>
                </a:path>
              </a:pathLst>
            </a:custGeom>
            <a:solidFill>
              <a:srgbClr val="676766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ts val="1785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</p:grpSp>
      <p:grpSp>
        <p:nvGrpSpPr>
          <p:cNvPr id="5" name="Group 126"/>
          <p:cNvGrpSpPr/>
          <p:nvPr/>
        </p:nvGrpSpPr>
        <p:grpSpPr>
          <a:xfrm>
            <a:off x="7743349" y="4021029"/>
            <a:ext cx="1157370" cy="545686"/>
            <a:chOff x="9436597" y="5579572"/>
            <a:chExt cx="5473605" cy="3230973"/>
          </a:xfrm>
          <a:solidFill>
            <a:schemeClr val="accent4"/>
          </a:solidFill>
        </p:grpSpPr>
        <p:sp>
          <p:nvSpPr>
            <p:cNvPr id="56" name="Freeform 5"/>
            <p:cNvSpPr>
              <a:spLocks noChangeArrowheads="1"/>
            </p:cNvSpPr>
            <p:nvPr/>
          </p:nvSpPr>
          <p:spPr bwMode="auto">
            <a:xfrm>
              <a:off x="9436597" y="6505981"/>
              <a:ext cx="713663" cy="713630"/>
            </a:xfrm>
            <a:custGeom>
              <a:avLst/>
              <a:gdLst>
                <a:gd name="T0" fmla="*/ 942 w 1248"/>
                <a:gd name="T1" fmla="*/ 0 h 1253"/>
                <a:gd name="T2" fmla="*/ 942 w 1248"/>
                <a:gd name="T3" fmla="*/ 0 h 1253"/>
                <a:gd name="T4" fmla="*/ 585 w 1248"/>
                <a:gd name="T5" fmla="*/ 506 h 1253"/>
                <a:gd name="T6" fmla="*/ 0 w 1248"/>
                <a:gd name="T7" fmla="*/ 305 h 1253"/>
                <a:gd name="T8" fmla="*/ 502 w 1248"/>
                <a:gd name="T9" fmla="*/ 662 h 1253"/>
                <a:gd name="T10" fmla="*/ 300 w 1248"/>
                <a:gd name="T11" fmla="*/ 1252 h 1253"/>
                <a:gd name="T12" fmla="*/ 662 w 1248"/>
                <a:gd name="T13" fmla="*/ 745 h 1253"/>
                <a:gd name="T14" fmla="*/ 1247 w 1248"/>
                <a:gd name="T15" fmla="*/ 946 h 1253"/>
                <a:gd name="T16" fmla="*/ 741 w 1248"/>
                <a:gd name="T17" fmla="*/ 589 h 1253"/>
                <a:gd name="T18" fmla="*/ 942 w 1248"/>
                <a:gd name="T19" fmla="*/ 0 h 12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248" h="1253">
                  <a:moveTo>
                    <a:pt x="942" y="0"/>
                  </a:moveTo>
                  <a:lnTo>
                    <a:pt x="942" y="0"/>
                  </a:lnTo>
                  <a:lnTo>
                    <a:pt x="585" y="506"/>
                  </a:lnTo>
                  <a:lnTo>
                    <a:pt x="0" y="305"/>
                  </a:lnTo>
                  <a:lnTo>
                    <a:pt x="502" y="662"/>
                  </a:lnTo>
                  <a:lnTo>
                    <a:pt x="300" y="1252"/>
                  </a:lnTo>
                  <a:lnTo>
                    <a:pt x="662" y="745"/>
                  </a:lnTo>
                  <a:lnTo>
                    <a:pt x="1247" y="946"/>
                  </a:lnTo>
                  <a:lnTo>
                    <a:pt x="741" y="589"/>
                  </a:lnTo>
                  <a:lnTo>
                    <a:pt x="942" y="0"/>
                  </a:lnTo>
                </a:path>
              </a:pathLst>
            </a:custGeom>
            <a:grpFill/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ts val="1785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57" name="Freeform 7"/>
            <p:cNvSpPr>
              <a:spLocks noChangeArrowheads="1"/>
            </p:cNvSpPr>
            <p:nvPr/>
          </p:nvSpPr>
          <p:spPr bwMode="auto">
            <a:xfrm>
              <a:off x="12952538" y="5579572"/>
              <a:ext cx="307727" cy="314258"/>
            </a:xfrm>
            <a:custGeom>
              <a:avLst/>
              <a:gdLst>
                <a:gd name="T0" fmla="*/ 496 w 539"/>
                <a:gd name="T1" fmla="*/ 0 h 545"/>
                <a:gd name="T2" fmla="*/ 496 w 539"/>
                <a:gd name="T3" fmla="*/ 0 h 545"/>
                <a:gd name="T4" fmla="*/ 263 w 539"/>
                <a:gd name="T5" fmla="*/ 213 h 545"/>
                <a:gd name="T6" fmla="*/ 0 w 539"/>
                <a:gd name="T7" fmla="*/ 42 h 545"/>
                <a:gd name="T8" fmla="*/ 207 w 539"/>
                <a:gd name="T9" fmla="*/ 280 h 545"/>
                <a:gd name="T10" fmla="*/ 41 w 539"/>
                <a:gd name="T11" fmla="*/ 544 h 545"/>
                <a:gd name="T12" fmla="*/ 273 w 539"/>
                <a:gd name="T13" fmla="*/ 337 h 545"/>
                <a:gd name="T14" fmla="*/ 538 w 539"/>
                <a:gd name="T15" fmla="*/ 502 h 545"/>
                <a:gd name="T16" fmla="*/ 331 w 539"/>
                <a:gd name="T17" fmla="*/ 269 h 545"/>
                <a:gd name="T18" fmla="*/ 496 w 539"/>
                <a:gd name="T19" fmla="*/ 0 h 5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39" h="545">
                  <a:moveTo>
                    <a:pt x="496" y="0"/>
                  </a:moveTo>
                  <a:lnTo>
                    <a:pt x="496" y="0"/>
                  </a:lnTo>
                  <a:lnTo>
                    <a:pt x="263" y="213"/>
                  </a:lnTo>
                  <a:lnTo>
                    <a:pt x="0" y="42"/>
                  </a:lnTo>
                  <a:lnTo>
                    <a:pt x="207" y="280"/>
                  </a:lnTo>
                  <a:lnTo>
                    <a:pt x="41" y="544"/>
                  </a:lnTo>
                  <a:lnTo>
                    <a:pt x="273" y="337"/>
                  </a:lnTo>
                  <a:lnTo>
                    <a:pt x="538" y="502"/>
                  </a:lnTo>
                  <a:lnTo>
                    <a:pt x="331" y="269"/>
                  </a:lnTo>
                  <a:lnTo>
                    <a:pt x="496" y="0"/>
                  </a:lnTo>
                </a:path>
              </a:pathLst>
            </a:custGeom>
            <a:grpFill/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ts val="1785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58" name="Freeform 9"/>
            <p:cNvSpPr>
              <a:spLocks noChangeArrowheads="1"/>
            </p:cNvSpPr>
            <p:nvPr/>
          </p:nvSpPr>
          <p:spPr bwMode="auto">
            <a:xfrm>
              <a:off x="10094606" y="8434091"/>
              <a:ext cx="307727" cy="314258"/>
            </a:xfrm>
            <a:custGeom>
              <a:avLst/>
              <a:gdLst>
                <a:gd name="T0" fmla="*/ 497 w 539"/>
                <a:gd name="T1" fmla="*/ 0 h 545"/>
                <a:gd name="T2" fmla="*/ 497 w 539"/>
                <a:gd name="T3" fmla="*/ 0 h 545"/>
                <a:gd name="T4" fmla="*/ 497 w 539"/>
                <a:gd name="T5" fmla="*/ 0 h 545"/>
                <a:gd name="T6" fmla="*/ 264 w 539"/>
                <a:gd name="T7" fmla="*/ 213 h 545"/>
                <a:gd name="T8" fmla="*/ 0 w 539"/>
                <a:gd name="T9" fmla="*/ 42 h 545"/>
                <a:gd name="T10" fmla="*/ 207 w 539"/>
                <a:gd name="T11" fmla="*/ 279 h 545"/>
                <a:gd name="T12" fmla="*/ 41 w 539"/>
                <a:gd name="T13" fmla="*/ 544 h 545"/>
                <a:gd name="T14" fmla="*/ 274 w 539"/>
                <a:gd name="T15" fmla="*/ 336 h 545"/>
                <a:gd name="T16" fmla="*/ 538 w 539"/>
                <a:gd name="T17" fmla="*/ 502 h 545"/>
                <a:gd name="T18" fmla="*/ 332 w 539"/>
                <a:gd name="T19" fmla="*/ 269 h 545"/>
                <a:gd name="T20" fmla="*/ 497 w 539"/>
                <a:gd name="T21" fmla="*/ 0 h 5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39" h="545">
                  <a:moveTo>
                    <a:pt x="497" y="0"/>
                  </a:moveTo>
                  <a:lnTo>
                    <a:pt x="497" y="0"/>
                  </a:lnTo>
                  <a:lnTo>
                    <a:pt x="497" y="0"/>
                  </a:lnTo>
                  <a:cubicBezTo>
                    <a:pt x="264" y="213"/>
                    <a:pt x="264" y="213"/>
                    <a:pt x="264" y="213"/>
                  </a:cubicBezTo>
                  <a:cubicBezTo>
                    <a:pt x="0" y="42"/>
                    <a:pt x="0" y="42"/>
                    <a:pt x="0" y="42"/>
                  </a:cubicBezTo>
                  <a:cubicBezTo>
                    <a:pt x="207" y="279"/>
                    <a:pt x="207" y="279"/>
                    <a:pt x="207" y="279"/>
                  </a:cubicBezTo>
                  <a:cubicBezTo>
                    <a:pt x="41" y="544"/>
                    <a:pt x="41" y="544"/>
                    <a:pt x="41" y="544"/>
                  </a:cubicBezTo>
                  <a:cubicBezTo>
                    <a:pt x="274" y="336"/>
                    <a:pt x="274" y="336"/>
                    <a:pt x="274" y="336"/>
                  </a:cubicBezTo>
                  <a:cubicBezTo>
                    <a:pt x="538" y="502"/>
                    <a:pt x="538" y="502"/>
                    <a:pt x="538" y="502"/>
                  </a:cubicBezTo>
                  <a:cubicBezTo>
                    <a:pt x="332" y="269"/>
                    <a:pt x="332" y="269"/>
                    <a:pt x="332" y="269"/>
                  </a:cubicBezTo>
                  <a:cubicBezTo>
                    <a:pt x="497" y="0"/>
                    <a:pt x="497" y="0"/>
                    <a:pt x="497" y="0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ts val="1785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59" name="Freeform 11"/>
            <p:cNvSpPr>
              <a:spLocks noChangeArrowheads="1"/>
            </p:cNvSpPr>
            <p:nvPr/>
          </p:nvSpPr>
          <p:spPr bwMode="auto">
            <a:xfrm>
              <a:off x="14602475" y="7055933"/>
              <a:ext cx="307727" cy="304439"/>
            </a:xfrm>
            <a:custGeom>
              <a:avLst/>
              <a:gdLst>
                <a:gd name="T0" fmla="*/ 496 w 539"/>
                <a:gd name="T1" fmla="*/ 0 h 539"/>
                <a:gd name="T2" fmla="*/ 263 w 539"/>
                <a:gd name="T3" fmla="*/ 207 h 539"/>
                <a:gd name="T4" fmla="*/ 0 w 539"/>
                <a:gd name="T5" fmla="*/ 42 h 539"/>
                <a:gd name="T6" fmla="*/ 207 w 539"/>
                <a:gd name="T7" fmla="*/ 274 h 539"/>
                <a:gd name="T8" fmla="*/ 42 w 539"/>
                <a:gd name="T9" fmla="*/ 538 h 539"/>
                <a:gd name="T10" fmla="*/ 274 w 539"/>
                <a:gd name="T11" fmla="*/ 331 h 539"/>
                <a:gd name="T12" fmla="*/ 538 w 539"/>
                <a:gd name="T13" fmla="*/ 497 h 539"/>
                <a:gd name="T14" fmla="*/ 331 w 539"/>
                <a:gd name="T15" fmla="*/ 264 h 539"/>
                <a:gd name="T16" fmla="*/ 496 w 539"/>
                <a:gd name="T17" fmla="*/ 0 h 5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39" h="539">
                  <a:moveTo>
                    <a:pt x="496" y="0"/>
                  </a:moveTo>
                  <a:lnTo>
                    <a:pt x="263" y="207"/>
                  </a:lnTo>
                  <a:lnTo>
                    <a:pt x="0" y="42"/>
                  </a:lnTo>
                  <a:lnTo>
                    <a:pt x="207" y="274"/>
                  </a:lnTo>
                  <a:lnTo>
                    <a:pt x="42" y="538"/>
                  </a:lnTo>
                  <a:lnTo>
                    <a:pt x="274" y="331"/>
                  </a:lnTo>
                  <a:lnTo>
                    <a:pt x="538" y="497"/>
                  </a:lnTo>
                  <a:lnTo>
                    <a:pt x="331" y="264"/>
                  </a:lnTo>
                  <a:lnTo>
                    <a:pt x="496" y="0"/>
                  </a:lnTo>
                </a:path>
              </a:pathLst>
            </a:custGeom>
            <a:grpFill/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ts val="1785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60" name="Freeform 12"/>
            <p:cNvSpPr>
              <a:spLocks noChangeArrowheads="1"/>
            </p:cNvSpPr>
            <p:nvPr/>
          </p:nvSpPr>
          <p:spPr bwMode="auto">
            <a:xfrm>
              <a:off x="13633465" y="8096915"/>
              <a:ext cx="713663" cy="713630"/>
            </a:xfrm>
            <a:custGeom>
              <a:avLst/>
              <a:gdLst>
                <a:gd name="T0" fmla="*/ 947 w 1248"/>
                <a:gd name="T1" fmla="*/ 0 h 1249"/>
                <a:gd name="T2" fmla="*/ 947 w 1248"/>
                <a:gd name="T3" fmla="*/ 0 h 1249"/>
                <a:gd name="T4" fmla="*/ 591 w 1248"/>
                <a:gd name="T5" fmla="*/ 507 h 1249"/>
                <a:gd name="T6" fmla="*/ 0 w 1248"/>
                <a:gd name="T7" fmla="*/ 306 h 1249"/>
                <a:gd name="T8" fmla="*/ 508 w 1248"/>
                <a:gd name="T9" fmla="*/ 663 h 1249"/>
                <a:gd name="T10" fmla="*/ 306 w 1248"/>
                <a:gd name="T11" fmla="*/ 1248 h 1249"/>
                <a:gd name="T12" fmla="*/ 306 w 1248"/>
                <a:gd name="T13" fmla="*/ 1248 h 1249"/>
                <a:gd name="T14" fmla="*/ 663 w 1248"/>
                <a:gd name="T15" fmla="*/ 745 h 1249"/>
                <a:gd name="T16" fmla="*/ 1247 w 1248"/>
                <a:gd name="T17" fmla="*/ 947 h 1249"/>
                <a:gd name="T18" fmla="*/ 745 w 1248"/>
                <a:gd name="T19" fmla="*/ 585 h 1249"/>
                <a:gd name="T20" fmla="*/ 947 w 1248"/>
                <a:gd name="T21" fmla="*/ 0 h 12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248" h="1249">
                  <a:moveTo>
                    <a:pt x="947" y="0"/>
                  </a:moveTo>
                  <a:lnTo>
                    <a:pt x="947" y="0"/>
                  </a:lnTo>
                  <a:lnTo>
                    <a:pt x="591" y="507"/>
                  </a:lnTo>
                  <a:lnTo>
                    <a:pt x="0" y="306"/>
                  </a:lnTo>
                  <a:lnTo>
                    <a:pt x="508" y="663"/>
                  </a:lnTo>
                  <a:lnTo>
                    <a:pt x="306" y="1248"/>
                  </a:lnTo>
                  <a:lnTo>
                    <a:pt x="306" y="1248"/>
                  </a:lnTo>
                  <a:lnTo>
                    <a:pt x="663" y="745"/>
                  </a:lnTo>
                  <a:lnTo>
                    <a:pt x="1247" y="947"/>
                  </a:lnTo>
                  <a:lnTo>
                    <a:pt x="745" y="585"/>
                  </a:lnTo>
                  <a:lnTo>
                    <a:pt x="947" y="0"/>
                  </a:lnTo>
                </a:path>
              </a:pathLst>
            </a:custGeom>
            <a:grpFill/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ts val="1785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</p:grpSp>
    </p:spTree>
  </p:cSld>
  <p:clrMapOvr>
    <a:masterClrMapping/>
  </p:clrMapOvr>
  <p:transition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242" name="文本框 3"/>
          <p:cNvSpPr txBox="1"/>
          <p:nvPr/>
        </p:nvSpPr>
        <p:spPr>
          <a:xfrm>
            <a:off x="979488" y="887413"/>
            <a:ext cx="6956425" cy="2852737"/>
          </a:xfrm>
          <a:prstGeom prst="rect">
            <a:avLst/>
          </a:prstGeom>
          <a:noFill/>
          <a:ln w="9525">
            <a:noFill/>
          </a:ln>
        </p:spPr>
        <p:txBody>
          <a:bodyPr lIns="81638" tIns="40819" rIns="81638" bIns="40819">
            <a:spAutoFit/>
          </a:bodyPr>
          <a:p>
            <a:pPr lvl="0" defTabSz="685800">
              <a:lnSpc>
                <a:spcPct val="150000"/>
              </a:lnSpc>
            </a:pPr>
            <a:r>
              <a:rPr lang="en-US" altLang="zh-CN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  <a:r>
              <a:rPr lang="zh-CN" altLang="zh-CN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本词作于宋开禧元年（</a:t>
            </a:r>
            <a:r>
              <a:rPr lang="en-US" altLang="zh-CN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1205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），当时作者在镇江知府任上。镇江，在历史上曾是英雄用武和建功立业之地，此时成了与金人对垒的第二道防线。每当他登临京口北固亭时，总是触景生情，感慨万千。这首词就是在这一背景下写成的。</a:t>
            </a:r>
            <a:endParaRPr lang="zh-CN" altLang="en-US" sz="24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grpSp>
        <p:nvGrpSpPr>
          <p:cNvPr id="10243" name="Group 76"/>
          <p:cNvGrpSpPr/>
          <p:nvPr/>
        </p:nvGrpSpPr>
        <p:grpSpPr>
          <a:xfrm>
            <a:off x="7775575" y="4262438"/>
            <a:ext cx="831850" cy="881062"/>
            <a:chOff x="9829438" y="5671231"/>
            <a:chExt cx="4196867" cy="5545360"/>
          </a:xfrm>
        </p:grpSpPr>
        <p:sp>
          <p:nvSpPr>
            <p:cNvPr id="7" name="Freeform 37"/>
            <p:cNvSpPr>
              <a:spLocks noChangeArrowheads="1"/>
            </p:cNvSpPr>
            <p:nvPr/>
          </p:nvSpPr>
          <p:spPr bwMode="auto">
            <a:xfrm>
              <a:off x="10222282" y="5671231"/>
              <a:ext cx="3460286" cy="3453573"/>
            </a:xfrm>
            <a:custGeom>
              <a:avLst/>
              <a:gdLst>
                <a:gd name="T0" fmla="*/ 3028 w 6055"/>
                <a:gd name="T1" fmla="*/ 0 h 6044"/>
                <a:gd name="T2" fmla="*/ 3028 w 6055"/>
                <a:gd name="T3" fmla="*/ 0 h 6044"/>
                <a:gd name="T4" fmla="*/ 0 w 6055"/>
                <a:gd name="T5" fmla="*/ 3021 h 6044"/>
                <a:gd name="T6" fmla="*/ 212 w 6055"/>
                <a:gd name="T7" fmla="*/ 4128 h 6044"/>
                <a:gd name="T8" fmla="*/ 285 w 6055"/>
                <a:gd name="T9" fmla="*/ 4221 h 6044"/>
                <a:gd name="T10" fmla="*/ 425 w 6055"/>
                <a:gd name="T11" fmla="*/ 4418 h 6044"/>
                <a:gd name="T12" fmla="*/ 425 w 6055"/>
                <a:gd name="T13" fmla="*/ 4428 h 6044"/>
                <a:gd name="T14" fmla="*/ 606 w 6055"/>
                <a:gd name="T15" fmla="*/ 4630 h 6044"/>
                <a:gd name="T16" fmla="*/ 560 w 6055"/>
                <a:gd name="T17" fmla="*/ 4765 h 6044"/>
                <a:gd name="T18" fmla="*/ 1838 w 6055"/>
                <a:gd name="T19" fmla="*/ 5799 h 6044"/>
                <a:gd name="T20" fmla="*/ 2096 w 6055"/>
                <a:gd name="T21" fmla="*/ 5541 h 6044"/>
                <a:gd name="T22" fmla="*/ 2960 w 6055"/>
                <a:gd name="T23" fmla="*/ 6043 h 6044"/>
                <a:gd name="T24" fmla="*/ 3012 w 6055"/>
                <a:gd name="T25" fmla="*/ 6043 h 6044"/>
                <a:gd name="T26" fmla="*/ 3876 w 6055"/>
                <a:gd name="T27" fmla="*/ 5541 h 6044"/>
                <a:gd name="T28" fmla="*/ 4160 w 6055"/>
                <a:gd name="T29" fmla="*/ 5826 h 6044"/>
                <a:gd name="T30" fmla="*/ 6054 w 6055"/>
                <a:gd name="T31" fmla="*/ 3021 h 6044"/>
                <a:gd name="T32" fmla="*/ 6054 w 6055"/>
                <a:gd name="T33" fmla="*/ 3021 h 6044"/>
                <a:gd name="T34" fmla="*/ 3028 w 6055"/>
                <a:gd name="T35" fmla="*/ 0 h 60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055" h="6044">
                  <a:moveTo>
                    <a:pt x="3028" y="0"/>
                  </a:moveTo>
                  <a:lnTo>
                    <a:pt x="3028" y="0"/>
                  </a:lnTo>
                  <a:cubicBezTo>
                    <a:pt x="1357" y="0"/>
                    <a:pt x="0" y="1350"/>
                    <a:pt x="0" y="3021"/>
                  </a:cubicBezTo>
                  <a:cubicBezTo>
                    <a:pt x="0" y="3409"/>
                    <a:pt x="79" y="3787"/>
                    <a:pt x="212" y="4128"/>
                  </a:cubicBezTo>
                  <a:cubicBezTo>
                    <a:pt x="239" y="4155"/>
                    <a:pt x="264" y="4190"/>
                    <a:pt x="285" y="4221"/>
                  </a:cubicBezTo>
                  <a:cubicBezTo>
                    <a:pt x="368" y="4253"/>
                    <a:pt x="425" y="4330"/>
                    <a:pt x="425" y="4418"/>
                  </a:cubicBezTo>
                  <a:cubicBezTo>
                    <a:pt x="425" y="4423"/>
                    <a:pt x="425" y="4423"/>
                    <a:pt x="425" y="4428"/>
                  </a:cubicBezTo>
                  <a:cubicBezTo>
                    <a:pt x="528" y="4438"/>
                    <a:pt x="606" y="4527"/>
                    <a:pt x="606" y="4630"/>
                  </a:cubicBezTo>
                  <a:cubicBezTo>
                    <a:pt x="606" y="4682"/>
                    <a:pt x="585" y="4729"/>
                    <a:pt x="560" y="4765"/>
                  </a:cubicBezTo>
                  <a:cubicBezTo>
                    <a:pt x="875" y="5220"/>
                    <a:pt x="1320" y="5577"/>
                    <a:pt x="1838" y="5799"/>
                  </a:cubicBezTo>
                  <a:cubicBezTo>
                    <a:pt x="2096" y="5541"/>
                    <a:pt x="2096" y="5541"/>
                    <a:pt x="2096" y="5541"/>
                  </a:cubicBezTo>
                  <a:cubicBezTo>
                    <a:pt x="2960" y="6043"/>
                    <a:pt x="2960" y="6043"/>
                    <a:pt x="2960" y="6043"/>
                  </a:cubicBezTo>
                  <a:cubicBezTo>
                    <a:pt x="2976" y="6043"/>
                    <a:pt x="2997" y="6043"/>
                    <a:pt x="3012" y="6043"/>
                  </a:cubicBezTo>
                  <a:cubicBezTo>
                    <a:pt x="3876" y="5541"/>
                    <a:pt x="3876" y="5541"/>
                    <a:pt x="3876" y="5541"/>
                  </a:cubicBezTo>
                  <a:cubicBezTo>
                    <a:pt x="4160" y="5826"/>
                    <a:pt x="4160" y="5826"/>
                    <a:pt x="4160" y="5826"/>
                  </a:cubicBezTo>
                  <a:cubicBezTo>
                    <a:pt x="5268" y="5381"/>
                    <a:pt x="6054" y="4288"/>
                    <a:pt x="6054" y="3021"/>
                  </a:cubicBezTo>
                  <a:lnTo>
                    <a:pt x="6054" y="3021"/>
                  </a:lnTo>
                  <a:cubicBezTo>
                    <a:pt x="6054" y="1350"/>
                    <a:pt x="4699" y="0"/>
                    <a:pt x="3028" y="0"/>
                  </a:cubicBezTo>
                </a:path>
              </a:pathLst>
            </a:cu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ts val="1785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8" name="Freeform 38"/>
            <p:cNvSpPr>
              <a:spLocks noChangeArrowheads="1"/>
            </p:cNvSpPr>
            <p:nvPr/>
          </p:nvSpPr>
          <p:spPr bwMode="auto">
            <a:xfrm>
              <a:off x="10343406" y="8028172"/>
              <a:ext cx="225886" cy="366636"/>
            </a:xfrm>
            <a:custGeom>
              <a:avLst/>
              <a:gdLst>
                <a:gd name="T0" fmla="*/ 0 w 395"/>
                <a:gd name="T1" fmla="*/ 0 h 638"/>
                <a:gd name="T2" fmla="*/ 0 w 395"/>
                <a:gd name="T3" fmla="*/ 0 h 638"/>
                <a:gd name="T4" fmla="*/ 348 w 395"/>
                <a:gd name="T5" fmla="*/ 637 h 638"/>
                <a:gd name="T6" fmla="*/ 394 w 395"/>
                <a:gd name="T7" fmla="*/ 502 h 638"/>
                <a:gd name="T8" fmla="*/ 213 w 395"/>
                <a:gd name="T9" fmla="*/ 300 h 638"/>
                <a:gd name="T10" fmla="*/ 213 w 395"/>
                <a:gd name="T11" fmla="*/ 290 h 638"/>
                <a:gd name="T12" fmla="*/ 73 w 395"/>
                <a:gd name="T13" fmla="*/ 93 h 638"/>
                <a:gd name="T14" fmla="*/ 0 w 395"/>
                <a:gd name="T15" fmla="*/ 0 h 6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95" h="638">
                  <a:moveTo>
                    <a:pt x="0" y="0"/>
                  </a:moveTo>
                  <a:lnTo>
                    <a:pt x="0" y="0"/>
                  </a:lnTo>
                  <a:cubicBezTo>
                    <a:pt x="89" y="228"/>
                    <a:pt x="208" y="441"/>
                    <a:pt x="348" y="637"/>
                  </a:cubicBezTo>
                  <a:cubicBezTo>
                    <a:pt x="373" y="601"/>
                    <a:pt x="394" y="554"/>
                    <a:pt x="394" y="502"/>
                  </a:cubicBezTo>
                  <a:cubicBezTo>
                    <a:pt x="394" y="399"/>
                    <a:pt x="316" y="310"/>
                    <a:pt x="213" y="300"/>
                  </a:cubicBezTo>
                  <a:cubicBezTo>
                    <a:pt x="213" y="295"/>
                    <a:pt x="213" y="295"/>
                    <a:pt x="213" y="290"/>
                  </a:cubicBezTo>
                  <a:cubicBezTo>
                    <a:pt x="213" y="202"/>
                    <a:pt x="156" y="125"/>
                    <a:pt x="73" y="93"/>
                  </a:cubicBezTo>
                  <a:cubicBezTo>
                    <a:pt x="52" y="62"/>
                    <a:pt x="27" y="27"/>
                    <a:pt x="0" y="0"/>
                  </a:cubicBezTo>
                </a:path>
              </a:pathLst>
            </a:custGeom>
            <a:solidFill>
              <a:srgbClr val="F5F4E4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ts val="1785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9" name="Freeform 39"/>
            <p:cNvSpPr>
              <a:spLocks noChangeArrowheads="1"/>
            </p:cNvSpPr>
            <p:nvPr/>
          </p:nvSpPr>
          <p:spPr bwMode="auto">
            <a:xfrm>
              <a:off x="9878543" y="8836733"/>
              <a:ext cx="4098657" cy="2366764"/>
            </a:xfrm>
            <a:custGeom>
              <a:avLst/>
              <a:gdLst>
                <a:gd name="T0" fmla="*/ 7135 w 7173"/>
                <a:gd name="T1" fmla="*/ 3482 h 4145"/>
                <a:gd name="T2" fmla="*/ 7135 w 7173"/>
                <a:gd name="T3" fmla="*/ 3482 h 4145"/>
                <a:gd name="T4" fmla="*/ 6338 w 7173"/>
                <a:gd name="T5" fmla="*/ 4144 h 4145"/>
                <a:gd name="T6" fmla="*/ 833 w 7173"/>
                <a:gd name="T7" fmla="*/ 4144 h 4145"/>
                <a:gd name="T8" fmla="*/ 36 w 7173"/>
                <a:gd name="T9" fmla="*/ 3482 h 4145"/>
                <a:gd name="T10" fmla="*/ 275 w 7173"/>
                <a:gd name="T11" fmla="*/ 1334 h 4145"/>
                <a:gd name="T12" fmla="*/ 1097 w 7173"/>
                <a:gd name="T13" fmla="*/ 647 h 4145"/>
                <a:gd name="T14" fmla="*/ 2365 w 7173"/>
                <a:gd name="T15" fmla="*/ 331 h 4145"/>
                <a:gd name="T16" fmla="*/ 2696 w 7173"/>
                <a:gd name="T17" fmla="*/ 0 h 4145"/>
                <a:gd name="T18" fmla="*/ 3586 w 7173"/>
                <a:gd name="T19" fmla="*/ 517 h 4145"/>
                <a:gd name="T20" fmla="*/ 4476 w 7173"/>
                <a:gd name="T21" fmla="*/ 0 h 4145"/>
                <a:gd name="T22" fmla="*/ 4802 w 7173"/>
                <a:gd name="T23" fmla="*/ 331 h 4145"/>
                <a:gd name="T24" fmla="*/ 6075 w 7173"/>
                <a:gd name="T25" fmla="*/ 647 h 4145"/>
                <a:gd name="T26" fmla="*/ 6898 w 7173"/>
                <a:gd name="T27" fmla="*/ 1334 h 4145"/>
                <a:gd name="T28" fmla="*/ 7135 w 7173"/>
                <a:gd name="T29" fmla="*/ 3482 h 41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7173" h="4145">
                  <a:moveTo>
                    <a:pt x="7135" y="3482"/>
                  </a:moveTo>
                  <a:lnTo>
                    <a:pt x="7135" y="3482"/>
                  </a:lnTo>
                  <a:cubicBezTo>
                    <a:pt x="7172" y="3844"/>
                    <a:pt x="6815" y="4144"/>
                    <a:pt x="6338" y="4144"/>
                  </a:cubicBezTo>
                  <a:cubicBezTo>
                    <a:pt x="833" y="4144"/>
                    <a:pt x="833" y="4144"/>
                    <a:pt x="833" y="4144"/>
                  </a:cubicBezTo>
                  <a:cubicBezTo>
                    <a:pt x="358" y="4144"/>
                    <a:pt x="0" y="3844"/>
                    <a:pt x="36" y="3482"/>
                  </a:cubicBezTo>
                  <a:cubicBezTo>
                    <a:pt x="275" y="1334"/>
                    <a:pt x="275" y="1334"/>
                    <a:pt x="275" y="1334"/>
                  </a:cubicBezTo>
                  <a:cubicBezTo>
                    <a:pt x="306" y="1024"/>
                    <a:pt x="683" y="739"/>
                    <a:pt x="1097" y="647"/>
                  </a:cubicBezTo>
                  <a:cubicBezTo>
                    <a:pt x="1330" y="589"/>
                    <a:pt x="1992" y="419"/>
                    <a:pt x="2365" y="331"/>
                  </a:cubicBezTo>
                  <a:cubicBezTo>
                    <a:pt x="2696" y="0"/>
                    <a:pt x="2696" y="0"/>
                    <a:pt x="2696" y="0"/>
                  </a:cubicBezTo>
                  <a:cubicBezTo>
                    <a:pt x="3586" y="517"/>
                    <a:pt x="3586" y="517"/>
                    <a:pt x="3586" y="517"/>
                  </a:cubicBezTo>
                  <a:cubicBezTo>
                    <a:pt x="4476" y="0"/>
                    <a:pt x="4476" y="0"/>
                    <a:pt x="4476" y="0"/>
                  </a:cubicBezTo>
                  <a:cubicBezTo>
                    <a:pt x="4802" y="331"/>
                    <a:pt x="4802" y="331"/>
                    <a:pt x="4802" y="331"/>
                  </a:cubicBezTo>
                  <a:cubicBezTo>
                    <a:pt x="4802" y="331"/>
                    <a:pt x="5842" y="589"/>
                    <a:pt x="6075" y="647"/>
                  </a:cubicBezTo>
                  <a:cubicBezTo>
                    <a:pt x="6489" y="739"/>
                    <a:pt x="6867" y="1024"/>
                    <a:pt x="6898" y="1334"/>
                  </a:cubicBezTo>
                  <a:cubicBezTo>
                    <a:pt x="7135" y="3482"/>
                    <a:pt x="7135" y="3482"/>
                    <a:pt x="7135" y="3482"/>
                  </a:cubicBezTo>
                </a:path>
              </a:pathLst>
            </a:custGeom>
            <a:solidFill>
              <a:srgbClr val="FDFEFF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ts val="1785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10" name="Freeform 40"/>
            <p:cNvSpPr>
              <a:spLocks noChangeArrowheads="1"/>
            </p:cNvSpPr>
            <p:nvPr/>
          </p:nvSpPr>
          <p:spPr bwMode="auto">
            <a:xfrm>
              <a:off x="11927873" y="8836733"/>
              <a:ext cx="2049329" cy="2366764"/>
            </a:xfrm>
            <a:custGeom>
              <a:avLst/>
              <a:gdLst>
                <a:gd name="T0" fmla="*/ 3549 w 3587"/>
                <a:gd name="T1" fmla="*/ 3482 h 4145"/>
                <a:gd name="T2" fmla="*/ 3549 w 3587"/>
                <a:gd name="T3" fmla="*/ 3482 h 4145"/>
                <a:gd name="T4" fmla="*/ 3312 w 3587"/>
                <a:gd name="T5" fmla="*/ 1334 h 4145"/>
                <a:gd name="T6" fmla="*/ 2489 w 3587"/>
                <a:gd name="T7" fmla="*/ 647 h 4145"/>
                <a:gd name="T8" fmla="*/ 1216 w 3587"/>
                <a:gd name="T9" fmla="*/ 331 h 4145"/>
                <a:gd name="T10" fmla="*/ 890 w 3587"/>
                <a:gd name="T11" fmla="*/ 0 h 4145"/>
                <a:gd name="T12" fmla="*/ 0 w 3587"/>
                <a:gd name="T13" fmla="*/ 517 h 4145"/>
                <a:gd name="T14" fmla="*/ 5 w 3587"/>
                <a:gd name="T15" fmla="*/ 4144 h 4145"/>
                <a:gd name="T16" fmla="*/ 2752 w 3587"/>
                <a:gd name="T17" fmla="*/ 4144 h 4145"/>
                <a:gd name="T18" fmla="*/ 3549 w 3587"/>
                <a:gd name="T19" fmla="*/ 3482 h 41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587" h="4145">
                  <a:moveTo>
                    <a:pt x="3549" y="3482"/>
                  </a:moveTo>
                  <a:lnTo>
                    <a:pt x="3549" y="3482"/>
                  </a:lnTo>
                  <a:cubicBezTo>
                    <a:pt x="3312" y="1334"/>
                    <a:pt x="3312" y="1334"/>
                    <a:pt x="3312" y="1334"/>
                  </a:cubicBezTo>
                  <a:cubicBezTo>
                    <a:pt x="3281" y="1024"/>
                    <a:pt x="2903" y="739"/>
                    <a:pt x="2489" y="647"/>
                  </a:cubicBezTo>
                  <a:cubicBezTo>
                    <a:pt x="2209" y="579"/>
                    <a:pt x="1216" y="331"/>
                    <a:pt x="1216" y="331"/>
                  </a:cubicBezTo>
                  <a:cubicBezTo>
                    <a:pt x="890" y="0"/>
                    <a:pt x="890" y="0"/>
                    <a:pt x="890" y="0"/>
                  </a:cubicBezTo>
                  <a:cubicBezTo>
                    <a:pt x="0" y="517"/>
                    <a:pt x="0" y="517"/>
                    <a:pt x="0" y="517"/>
                  </a:cubicBezTo>
                  <a:cubicBezTo>
                    <a:pt x="5" y="4144"/>
                    <a:pt x="5" y="4144"/>
                    <a:pt x="5" y="4144"/>
                  </a:cubicBezTo>
                  <a:cubicBezTo>
                    <a:pt x="2752" y="4144"/>
                    <a:pt x="2752" y="4144"/>
                    <a:pt x="2752" y="4144"/>
                  </a:cubicBezTo>
                  <a:cubicBezTo>
                    <a:pt x="3229" y="4144"/>
                    <a:pt x="3586" y="3844"/>
                    <a:pt x="3549" y="3482"/>
                  </a:cubicBezTo>
                </a:path>
              </a:pathLst>
            </a:custGeom>
            <a:solidFill>
              <a:srgbClr val="E2E1E0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ts val="1785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11" name="Freeform 41"/>
            <p:cNvSpPr>
              <a:spLocks noChangeArrowheads="1"/>
            </p:cNvSpPr>
            <p:nvPr/>
          </p:nvSpPr>
          <p:spPr bwMode="auto">
            <a:xfrm>
              <a:off x="11230578" y="9023326"/>
              <a:ext cx="697295" cy="556500"/>
            </a:xfrm>
            <a:custGeom>
              <a:avLst/>
              <a:gdLst>
                <a:gd name="T0" fmla="*/ 0 w 1222"/>
                <a:gd name="T1" fmla="*/ 0 h 969"/>
                <a:gd name="T2" fmla="*/ 833 w 1222"/>
                <a:gd name="T3" fmla="*/ 968 h 969"/>
                <a:gd name="T4" fmla="*/ 838 w 1222"/>
                <a:gd name="T5" fmla="*/ 968 h 969"/>
                <a:gd name="T6" fmla="*/ 1221 w 1222"/>
                <a:gd name="T7" fmla="*/ 585 h 969"/>
                <a:gd name="T8" fmla="*/ 1221 w 1222"/>
                <a:gd name="T9" fmla="*/ 579 h 969"/>
                <a:gd name="T10" fmla="*/ 1221 w 1222"/>
                <a:gd name="T11" fmla="*/ 585 h 969"/>
                <a:gd name="T12" fmla="*/ 1221 w 1222"/>
                <a:gd name="T13" fmla="*/ 585 h 969"/>
                <a:gd name="T14" fmla="*/ 1221 w 1222"/>
                <a:gd name="T15" fmla="*/ 186 h 969"/>
                <a:gd name="T16" fmla="*/ 1221 w 1222"/>
                <a:gd name="T17" fmla="*/ 186 h 969"/>
                <a:gd name="T18" fmla="*/ 0 w 1222"/>
                <a:gd name="T19" fmla="*/ 0 h 9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222" h="969">
                  <a:moveTo>
                    <a:pt x="0" y="0"/>
                  </a:moveTo>
                  <a:lnTo>
                    <a:pt x="833" y="968"/>
                  </a:lnTo>
                  <a:lnTo>
                    <a:pt x="838" y="968"/>
                  </a:lnTo>
                  <a:lnTo>
                    <a:pt x="1221" y="585"/>
                  </a:lnTo>
                  <a:lnTo>
                    <a:pt x="1221" y="579"/>
                  </a:lnTo>
                  <a:lnTo>
                    <a:pt x="1221" y="585"/>
                  </a:lnTo>
                  <a:lnTo>
                    <a:pt x="1221" y="585"/>
                  </a:lnTo>
                  <a:lnTo>
                    <a:pt x="1221" y="186"/>
                  </a:lnTo>
                  <a:lnTo>
                    <a:pt x="1221" y="186"/>
                  </a:lnTo>
                  <a:lnTo>
                    <a:pt x="0" y="0"/>
                  </a:lnTo>
                </a:path>
              </a:pathLst>
            </a:custGeom>
            <a:solidFill>
              <a:srgbClr val="D1CFCF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ts val="1785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12" name="Freeform 42"/>
            <p:cNvSpPr>
              <a:spLocks noChangeArrowheads="1"/>
            </p:cNvSpPr>
            <p:nvPr/>
          </p:nvSpPr>
          <p:spPr bwMode="auto">
            <a:xfrm>
              <a:off x="11230578" y="9023326"/>
              <a:ext cx="697295" cy="556500"/>
            </a:xfrm>
            <a:custGeom>
              <a:avLst/>
              <a:gdLst>
                <a:gd name="T0" fmla="*/ 0 w 1222"/>
                <a:gd name="T1" fmla="*/ 0 h 969"/>
                <a:gd name="T2" fmla="*/ 833 w 1222"/>
                <a:gd name="T3" fmla="*/ 968 h 969"/>
                <a:gd name="T4" fmla="*/ 838 w 1222"/>
                <a:gd name="T5" fmla="*/ 968 h 969"/>
                <a:gd name="T6" fmla="*/ 1221 w 1222"/>
                <a:gd name="T7" fmla="*/ 585 h 969"/>
                <a:gd name="T8" fmla="*/ 1221 w 1222"/>
                <a:gd name="T9" fmla="*/ 579 h 969"/>
                <a:gd name="T10" fmla="*/ 1221 w 1222"/>
                <a:gd name="T11" fmla="*/ 585 h 969"/>
                <a:gd name="T12" fmla="*/ 1221 w 1222"/>
                <a:gd name="T13" fmla="*/ 585 h 969"/>
                <a:gd name="T14" fmla="*/ 1221 w 1222"/>
                <a:gd name="T15" fmla="*/ 186 h 969"/>
                <a:gd name="T16" fmla="*/ 1221 w 1222"/>
                <a:gd name="T17" fmla="*/ 186 h 969"/>
                <a:gd name="T18" fmla="*/ 0 w 1222"/>
                <a:gd name="T19" fmla="*/ 0 h 9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222" h="969">
                  <a:moveTo>
                    <a:pt x="0" y="0"/>
                  </a:moveTo>
                  <a:lnTo>
                    <a:pt x="833" y="968"/>
                  </a:lnTo>
                  <a:lnTo>
                    <a:pt x="838" y="968"/>
                  </a:lnTo>
                  <a:lnTo>
                    <a:pt x="1221" y="585"/>
                  </a:lnTo>
                  <a:lnTo>
                    <a:pt x="1221" y="579"/>
                  </a:lnTo>
                  <a:lnTo>
                    <a:pt x="1221" y="585"/>
                  </a:lnTo>
                  <a:lnTo>
                    <a:pt x="1221" y="585"/>
                  </a:lnTo>
                  <a:lnTo>
                    <a:pt x="1221" y="186"/>
                  </a:lnTo>
                  <a:lnTo>
                    <a:pt x="1221" y="186"/>
                  </a:lnTo>
                  <a:lnTo>
                    <a:pt x="0" y="0"/>
                  </a:lnTo>
                </a:path>
              </a:pathLst>
            </a:custGeom>
            <a:solidFill>
              <a:srgbClr val="D1CFCF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ts val="1785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13" name="Freeform 43"/>
            <p:cNvSpPr>
              <a:spLocks noChangeArrowheads="1"/>
            </p:cNvSpPr>
            <p:nvPr/>
          </p:nvSpPr>
          <p:spPr bwMode="auto">
            <a:xfrm>
              <a:off x="12625169" y="9023326"/>
              <a:ext cx="3273" cy="3273"/>
            </a:xfrm>
            <a:custGeom>
              <a:avLst/>
              <a:gdLst>
                <a:gd name="T0" fmla="*/ 0 w 1"/>
                <a:gd name="T1" fmla="*/ 0 h 1"/>
                <a:gd name="T2" fmla="*/ 0 w 1"/>
                <a:gd name="T3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" h="1">
                  <a:moveTo>
                    <a:pt x="0" y="0"/>
                  </a:moveTo>
                  <a:lnTo>
                    <a:pt x="0" y="0"/>
                  </a:lnTo>
                </a:path>
              </a:pathLst>
            </a:custGeom>
            <a:solidFill>
              <a:srgbClr val="D1CFCF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ts val="1785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14" name="Freeform 44"/>
            <p:cNvSpPr>
              <a:spLocks noChangeArrowheads="1"/>
            </p:cNvSpPr>
            <p:nvPr/>
          </p:nvSpPr>
          <p:spPr bwMode="auto">
            <a:xfrm>
              <a:off x="12625169" y="9023326"/>
              <a:ext cx="3273" cy="3273"/>
            </a:xfrm>
            <a:custGeom>
              <a:avLst/>
              <a:gdLst>
                <a:gd name="T0" fmla="*/ 0 w 1"/>
                <a:gd name="T1" fmla="*/ 0 h 1"/>
                <a:gd name="T2" fmla="*/ 0 w 1"/>
                <a:gd name="T3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" h="1">
                  <a:moveTo>
                    <a:pt x="0" y="0"/>
                  </a:moveTo>
                  <a:lnTo>
                    <a:pt x="0" y="0"/>
                  </a:lnTo>
                </a:path>
              </a:pathLst>
            </a:custGeom>
            <a:solidFill>
              <a:srgbClr val="D1CFCF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ts val="1785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15" name="Freeform 45"/>
            <p:cNvSpPr>
              <a:spLocks noChangeArrowheads="1"/>
            </p:cNvSpPr>
            <p:nvPr/>
          </p:nvSpPr>
          <p:spPr bwMode="auto">
            <a:xfrm>
              <a:off x="11927873" y="9023326"/>
              <a:ext cx="697296" cy="556500"/>
            </a:xfrm>
            <a:custGeom>
              <a:avLst/>
              <a:gdLst>
                <a:gd name="T0" fmla="*/ 1222 w 1223"/>
                <a:gd name="T1" fmla="*/ 0 h 969"/>
                <a:gd name="T2" fmla="*/ 1222 w 1223"/>
                <a:gd name="T3" fmla="*/ 0 h 969"/>
                <a:gd name="T4" fmla="*/ 0 w 1223"/>
                <a:gd name="T5" fmla="*/ 186 h 969"/>
                <a:gd name="T6" fmla="*/ 0 w 1223"/>
                <a:gd name="T7" fmla="*/ 585 h 969"/>
                <a:gd name="T8" fmla="*/ 383 w 1223"/>
                <a:gd name="T9" fmla="*/ 968 h 969"/>
                <a:gd name="T10" fmla="*/ 388 w 1223"/>
                <a:gd name="T11" fmla="*/ 968 h 969"/>
                <a:gd name="T12" fmla="*/ 1222 w 1223"/>
                <a:gd name="T13" fmla="*/ 0 h 9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223" h="969">
                  <a:moveTo>
                    <a:pt x="1222" y="0"/>
                  </a:moveTo>
                  <a:lnTo>
                    <a:pt x="1222" y="0"/>
                  </a:lnTo>
                  <a:cubicBezTo>
                    <a:pt x="0" y="186"/>
                    <a:pt x="0" y="186"/>
                    <a:pt x="0" y="186"/>
                  </a:cubicBezTo>
                  <a:cubicBezTo>
                    <a:pt x="0" y="585"/>
                    <a:pt x="0" y="585"/>
                    <a:pt x="0" y="585"/>
                  </a:cubicBezTo>
                  <a:cubicBezTo>
                    <a:pt x="383" y="968"/>
                    <a:pt x="383" y="968"/>
                    <a:pt x="383" y="968"/>
                  </a:cubicBezTo>
                  <a:cubicBezTo>
                    <a:pt x="388" y="968"/>
                    <a:pt x="388" y="968"/>
                    <a:pt x="388" y="968"/>
                  </a:cubicBezTo>
                  <a:cubicBezTo>
                    <a:pt x="1222" y="0"/>
                    <a:pt x="1222" y="0"/>
                    <a:pt x="1222" y="0"/>
                  </a:cubicBezTo>
                </a:path>
              </a:pathLst>
            </a:custGeom>
            <a:solidFill>
              <a:srgbClr val="C0BEBD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ts val="1785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16" name="Freeform 46"/>
            <p:cNvSpPr>
              <a:spLocks noChangeArrowheads="1"/>
            </p:cNvSpPr>
            <p:nvPr/>
          </p:nvSpPr>
          <p:spPr bwMode="auto">
            <a:xfrm>
              <a:off x="11230578" y="8836733"/>
              <a:ext cx="697295" cy="625245"/>
            </a:xfrm>
            <a:custGeom>
              <a:avLst/>
              <a:gdLst>
                <a:gd name="T0" fmla="*/ 864 w 1222"/>
                <a:gd name="T1" fmla="*/ 1091 h 1092"/>
                <a:gd name="T2" fmla="*/ 0 w 1222"/>
                <a:gd name="T3" fmla="*/ 331 h 1092"/>
                <a:gd name="T4" fmla="*/ 331 w 1222"/>
                <a:gd name="T5" fmla="*/ 0 h 1092"/>
                <a:gd name="T6" fmla="*/ 1221 w 1222"/>
                <a:gd name="T7" fmla="*/ 517 h 1092"/>
                <a:gd name="T8" fmla="*/ 864 w 1222"/>
                <a:gd name="T9" fmla="*/ 1091 h 10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22" h="1092">
                  <a:moveTo>
                    <a:pt x="864" y="1091"/>
                  </a:moveTo>
                  <a:lnTo>
                    <a:pt x="0" y="331"/>
                  </a:lnTo>
                  <a:lnTo>
                    <a:pt x="331" y="0"/>
                  </a:lnTo>
                  <a:lnTo>
                    <a:pt x="1221" y="517"/>
                  </a:lnTo>
                  <a:lnTo>
                    <a:pt x="864" y="1091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ts val="1785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17" name="Freeform 47"/>
            <p:cNvSpPr>
              <a:spLocks noChangeArrowheads="1"/>
            </p:cNvSpPr>
            <p:nvPr/>
          </p:nvSpPr>
          <p:spPr bwMode="auto">
            <a:xfrm>
              <a:off x="11927873" y="8836733"/>
              <a:ext cx="694023" cy="625245"/>
            </a:xfrm>
            <a:custGeom>
              <a:avLst/>
              <a:gdLst>
                <a:gd name="T0" fmla="*/ 352 w 1217"/>
                <a:gd name="T1" fmla="*/ 1091 h 1092"/>
                <a:gd name="T2" fmla="*/ 1216 w 1217"/>
                <a:gd name="T3" fmla="*/ 331 h 1092"/>
                <a:gd name="T4" fmla="*/ 890 w 1217"/>
                <a:gd name="T5" fmla="*/ 0 h 1092"/>
                <a:gd name="T6" fmla="*/ 0 w 1217"/>
                <a:gd name="T7" fmla="*/ 517 h 1092"/>
                <a:gd name="T8" fmla="*/ 352 w 1217"/>
                <a:gd name="T9" fmla="*/ 1091 h 10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17" h="1092">
                  <a:moveTo>
                    <a:pt x="352" y="1091"/>
                  </a:moveTo>
                  <a:lnTo>
                    <a:pt x="1216" y="331"/>
                  </a:lnTo>
                  <a:lnTo>
                    <a:pt x="890" y="0"/>
                  </a:lnTo>
                  <a:lnTo>
                    <a:pt x="0" y="517"/>
                  </a:lnTo>
                  <a:lnTo>
                    <a:pt x="352" y="1091"/>
                  </a:lnTo>
                </a:path>
              </a:pathLst>
            </a:custGeom>
            <a:solidFill>
              <a:srgbClr val="FDFEFF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ts val="1785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18" name="Freeform 48"/>
            <p:cNvSpPr>
              <a:spLocks noChangeArrowheads="1"/>
            </p:cNvSpPr>
            <p:nvPr/>
          </p:nvSpPr>
          <p:spPr bwMode="auto">
            <a:xfrm>
              <a:off x="11734725" y="9288481"/>
              <a:ext cx="386295" cy="314258"/>
            </a:xfrm>
            <a:custGeom>
              <a:avLst/>
              <a:gdLst>
                <a:gd name="T0" fmla="*/ 166 w 673"/>
                <a:gd name="T1" fmla="*/ 549 h 550"/>
                <a:gd name="T2" fmla="*/ 0 w 673"/>
                <a:gd name="T3" fmla="*/ 275 h 550"/>
                <a:gd name="T4" fmla="*/ 166 w 673"/>
                <a:gd name="T5" fmla="*/ 0 h 550"/>
                <a:gd name="T6" fmla="*/ 501 w 673"/>
                <a:gd name="T7" fmla="*/ 0 h 550"/>
                <a:gd name="T8" fmla="*/ 672 w 673"/>
                <a:gd name="T9" fmla="*/ 275 h 550"/>
                <a:gd name="T10" fmla="*/ 501 w 673"/>
                <a:gd name="T11" fmla="*/ 549 h 550"/>
                <a:gd name="T12" fmla="*/ 166 w 673"/>
                <a:gd name="T13" fmla="*/ 549 h 5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73" h="550">
                  <a:moveTo>
                    <a:pt x="166" y="549"/>
                  </a:moveTo>
                  <a:lnTo>
                    <a:pt x="0" y="275"/>
                  </a:lnTo>
                  <a:lnTo>
                    <a:pt x="166" y="0"/>
                  </a:lnTo>
                  <a:lnTo>
                    <a:pt x="501" y="0"/>
                  </a:lnTo>
                  <a:lnTo>
                    <a:pt x="672" y="275"/>
                  </a:lnTo>
                  <a:lnTo>
                    <a:pt x="501" y="549"/>
                  </a:lnTo>
                  <a:lnTo>
                    <a:pt x="166" y="549"/>
                  </a:lnTo>
                </a:path>
              </a:pathLst>
            </a:custGeom>
            <a:solidFill>
              <a:srgbClr val="131313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ts val="1785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19" name="Freeform 49"/>
            <p:cNvSpPr>
              <a:spLocks noChangeArrowheads="1"/>
            </p:cNvSpPr>
            <p:nvPr/>
          </p:nvSpPr>
          <p:spPr bwMode="auto">
            <a:xfrm>
              <a:off x="11931146" y="9288481"/>
              <a:ext cx="186600" cy="314258"/>
            </a:xfrm>
            <a:custGeom>
              <a:avLst/>
              <a:gdLst>
                <a:gd name="T0" fmla="*/ 160 w 327"/>
                <a:gd name="T1" fmla="*/ 0 h 550"/>
                <a:gd name="T2" fmla="*/ 0 w 327"/>
                <a:gd name="T3" fmla="*/ 0 h 550"/>
                <a:gd name="T4" fmla="*/ 0 w 327"/>
                <a:gd name="T5" fmla="*/ 549 h 550"/>
                <a:gd name="T6" fmla="*/ 160 w 327"/>
                <a:gd name="T7" fmla="*/ 549 h 550"/>
                <a:gd name="T8" fmla="*/ 326 w 327"/>
                <a:gd name="T9" fmla="*/ 275 h 550"/>
                <a:gd name="T10" fmla="*/ 160 w 327"/>
                <a:gd name="T11" fmla="*/ 0 h 5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27" h="550">
                  <a:moveTo>
                    <a:pt x="160" y="0"/>
                  </a:moveTo>
                  <a:lnTo>
                    <a:pt x="0" y="0"/>
                  </a:lnTo>
                  <a:lnTo>
                    <a:pt x="0" y="549"/>
                  </a:lnTo>
                  <a:lnTo>
                    <a:pt x="160" y="549"/>
                  </a:lnTo>
                  <a:lnTo>
                    <a:pt x="326" y="275"/>
                  </a:lnTo>
                  <a:lnTo>
                    <a:pt x="160" y="0"/>
                  </a:lnTo>
                </a:path>
              </a:pathLst>
            </a:custGeom>
            <a:solidFill>
              <a:srgbClr val="010101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ts val="1785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20" name="Freeform 50"/>
            <p:cNvSpPr>
              <a:spLocks noChangeArrowheads="1"/>
            </p:cNvSpPr>
            <p:nvPr/>
          </p:nvSpPr>
          <p:spPr bwMode="auto">
            <a:xfrm>
              <a:off x="11744546" y="9602740"/>
              <a:ext cx="363380" cy="1604031"/>
            </a:xfrm>
            <a:custGeom>
              <a:avLst/>
              <a:gdLst>
                <a:gd name="T0" fmla="*/ 636 w 637"/>
                <a:gd name="T1" fmla="*/ 2810 h 2811"/>
                <a:gd name="T2" fmla="*/ 485 w 637"/>
                <a:gd name="T3" fmla="*/ 0 h 2811"/>
                <a:gd name="T4" fmla="*/ 150 w 637"/>
                <a:gd name="T5" fmla="*/ 0 h 2811"/>
                <a:gd name="T6" fmla="*/ 0 w 637"/>
                <a:gd name="T7" fmla="*/ 2810 h 2811"/>
                <a:gd name="T8" fmla="*/ 636 w 637"/>
                <a:gd name="T9" fmla="*/ 2810 h 28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37" h="2811">
                  <a:moveTo>
                    <a:pt x="636" y="2810"/>
                  </a:moveTo>
                  <a:lnTo>
                    <a:pt x="485" y="0"/>
                  </a:lnTo>
                  <a:lnTo>
                    <a:pt x="150" y="0"/>
                  </a:lnTo>
                  <a:lnTo>
                    <a:pt x="0" y="2810"/>
                  </a:lnTo>
                  <a:lnTo>
                    <a:pt x="636" y="2810"/>
                  </a:lnTo>
                </a:path>
              </a:pathLst>
            </a:custGeom>
            <a:solidFill>
              <a:srgbClr val="232323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ts val="1785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21" name="Freeform 51"/>
            <p:cNvSpPr>
              <a:spLocks noChangeArrowheads="1"/>
            </p:cNvSpPr>
            <p:nvPr/>
          </p:nvSpPr>
          <p:spPr bwMode="auto">
            <a:xfrm>
              <a:off x="11931146" y="9602740"/>
              <a:ext cx="176780" cy="1604031"/>
            </a:xfrm>
            <a:custGeom>
              <a:avLst/>
              <a:gdLst>
                <a:gd name="T0" fmla="*/ 0 w 312"/>
                <a:gd name="T1" fmla="*/ 2810 h 2811"/>
                <a:gd name="T2" fmla="*/ 311 w 312"/>
                <a:gd name="T3" fmla="*/ 2810 h 2811"/>
                <a:gd name="T4" fmla="*/ 160 w 312"/>
                <a:gd name="T5" fmla="*/ 0 h 2811"/>
                <a:gd name="T6" fmla="*/ 0 w 312"/>
                <a:gd name="T7" fmla="*/ 0 h 2811"/>
                <a:gd name="T8" fmla="*/ 0 w 312"/>
                <a:gd name="T9" fmla="*/ 2810 h 28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2" h="2811">
                  <a:moveTo>
                    <a:pt x="0" y="2810"/>
                  </a:moveTo>
                  <a:lnTo>
                    <a:pt x="311" y="2810"/>
                  </a:lnTo>
                  <a:lnTo>
                    <a:pt x="160" y="0"/>
                  </a:lnTo>
                  <a:lnTo>
                    <a:pt x="0" y="0"/>
                  </a:lnTo>
                  <a:lnTo>
                    <a:pt x="0" y="2810"/>
                  </a:lnTo>
                </a:path>
              </a:pathLst>
            </a:custGeom>
            <a:solidFill>
              <a:srgbClr val="131313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ts val="1785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22" name="Freeform 52"/>
            <p:cNvSpPr>
              <a:spLocks noChangeArrowheads="1"/>
            </p:cNvSpPr>
            <p:nvPr/>
          </p:nvSpPr>
          <p:spPr bwMode="auto">
            <a:xfrm>
              <a:off x="9829438" y="9013505"/>
              <a:ext cx="2098432" cy="2203086"/>
            </a:xfrm>
            <a:custGeom>
              <a:avLst/>
              <a:gdLst>
                <a:gd name="T0" fmla="*/ 3673 w 3674"/>
                <a:gd name="T1" fmla="*/ 3855 h 3856"/>
                <a:gd name="T2" fmla="*/ 3673 w 3674"/>
                <a:gd name="T3" fmla="*/ 3855 h 3856"/>
                <a:gd name="T4" fmla="*/ 3673 w 3674"/>
                <a:gd name="T5" fmla="*/ 3855 h 3856"/>
                <a:gd name="T6" fmla="*/ 3673 w 3674"/>
                <a:gd name="T7" fmla="*/ 3757 h 3856"/>
                <a:gd name="T8" fmla="*/ 3673 w 3674"/>
                <a:gd name="T9" fmla="*/ 3767 h 3856"/>
                <a:gd name="T10" fmla="*/ 2473 w 3674"/>
                <a:gd name="T11" fmla="*/ 11 h 3856"/>
                <a:gd name="T12" fmla="*/ 2452 w 3674"/>
                <a:gd name="T13" fmla="*/ 0 h 3856"/>
                <a:gd name="T14" fmla="*/ 2447 w 3674"/>
                <a:gd name="T15" fmla="*/ 0 h 3856"/>
                <a:gd name="T16" fmla="*/ 1831 w 3674"/>
                <a:gd name="T17" fmla="*/ 156 h 3856"/>
                <a:gd name="T18" fmla="*/ 1180 w 3674"/>
                <a:gd name="T19" fmla="*/ 316 h 3856"/>
                <a:gd name="T20" fmla="*/ 341 w 3674"/>
                <a:gd name="T21" fmla="*/ 1020 h 3856"/>
                <a:gd name="T22" fmla="*/ 0 w 3674"/>
                <a:gd name="T23" fmla="*/ 3855 h 3856"/>
                <a:gd name="T24" fmla="*/ 3673 w 3674"/>
                <a:gd name="T25" fmla="*/ 3855 h 38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674" h="3856">
                  <a:moveTo>
                    <a:pt x="3673" y="3855"/>
                  </a:moveTo>
                  <a:lnTo>
                    <a:pt x="3673" y="3855"/>
                  </a:lnTo>
                  <a:lnTo>
                    <a:pt x="3673" y="3855"/>
                  </a:lnTo>
                  <a:cubicBezTo>
                    <a:pt x="3673" y="3757"/>
                    <a:pt x="3673" y="3757"/>
                    <a:pt x="3673" y="3757"/>
                  </a:cubicBezTo>
                  <a:cubicBezTo>
                    <a:pt x="3673" y="3767"/>
                    <a:pt x="3673" y="3767"/>
                    <a:pt x="3673" y="3767"/>
                  </a:cubicBezTo>
                  <a:cubicBezTo>
                    <a:pt x="2473" y="11"/>
                    <a:pt x="2473" y="11"/>
                    <a:pt x="2473" y="11"/>
                  </a:cubicBezTo>
                  <a:cubicBezTo>
                    <a:pt x="2468" y="6"/>
                    <a:pt x="2462" y="0"/>
                    <a:pt x="2452" y="0"/>
                  </a:cubicBezTo>
                  <a:cubicBezTo>
                    <a:pt x="2452" y="0"/>
                    <a:pt x="2452" y="0"/>
                    <a:pt x="2447" y="0"/>
                  </a:cubicBezTo>
                  <a:cubicBezTo>
                    <a:pt x="2281" y="42"/>
                    <a:pt x="2054" y="98"/>
                    <a:pt x="1831" y="156"/>
                  </a:cubicBezTo>
                  <a:cubicBezTo>
                    <a:pt x="1562" y="223"/>
                    <a:pt x="1309" y="285"/>
                    <a:pt x="1180" y="316"/>
                  </a:cubicBezTo>
                  <a:cubicBezTo>
                    <a:pt x="729" y="419"/>
                    <a:pt x="372" y="725"/>
                    <a:pt x="341" y="1020"/>
                  </a:cubicBezTo>
                  <a:cubicBezTo>
                    <a:pt x="0" y="3855"/>
                    <a:pt x="0" y="3855"/>
                    <a:pt x="0" y="3855"/>
                  </a:cubicBezTo>
                  <a:lnTo>
                    <a:pt x="3673" y="3855"/>
                  </a:ln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ts val="1785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23" name="Freeform 53"/>
            <p:cNvSpPr>
              <a:spLocks noChangeArrowheads="1"/>
            </p:cNvSpPr>
            <p:nvPr/>
          </p:nvSpPr>
          <p:spPr bwMode="auto">
            <a:xfrm>
              <a:off x="11931146" y="9013505"/>
              <a:ext cx="2095159" cy="2203086"/>
            </a:xfrm>
            <a:custGeom>
              <a:avLst/>
              <a:gdLst>
                <a:gd name="T0" fmla="*/ 3663 w 3664"/>
                <a:gd name="T1" fmla="*/ 3855 h 3856"/>
                <a:gd name="T2" fmla="*/ 3663 w 3664"/>
                <a:gd name="T3" fmla="*/ 3855 h 3856"/>
                <a:gd name="T4" fmla="*/ 3321 w 3664"/>
                <a:gd name="T5" fmla="*/ 1024 h 3856"/>
                <a:gd name="T6" fmla="*/ 2483 w 3664"/>
                <a:gd name="T7" fmla="*/ 316 h 3856"/>
                <a:gd name="T8" fmla="*/ 1211 w 3664"/>
                <a:gd name="T9" fmla="*/ 0 h 3856"/>
                <a:gd name="T10" fmla="*/ 1205 w 3664"/>
                <a:gd name="T11" fmla="*/ 0 h 3856"/>
                <a:gd name="T12" fmla="*/ 1190 w 3664"/>
                <a:gd name="T13" fmla="*/ 11 h 3856"/>
                <a:gd name="T14" fmla="*/ 0 w 3664"/>
                <a:gd name="T15" fmla="*/ 3736 h 3856"/>
                <a:gd name="T16" fmla="*/ 0 w 3664"/>
                <a:gd name="T17" fmla="*/ 3855 h 3856"/>
                <a:gd name="T18" fmla="*/ 0 w 3664"/>
                <a:gd name="T19" fmla="*/ 3855 h 3856"/>
                <a:gd name="T20" fmla="*/ 3663 w 3664"/>
                <a:gd name="T21" fmla="*/ 3855 h 38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664" h="3856">
                  <a:moveTo>
                    <a:pt x="3663" y="3855"/>
                  </a:moveTo>
                  <a:lnTo>
                    <a:pt x="3663" y="3855"/>
                  </a:lnTo>
                  <a:cubicBezTo>
                    <a:pt x="3321" y="1024"/>
                    <a:pt x="3321" y="1024"/>
                    <a:pt x="3321" y="1024"/>
                  </a:cubicBezTo>
                  <a:cubicBezTo>
                    <a:pt x="3290" y="725"/>
                    <a:pt x="2933" y="419"/>
                    <a:pt x="2483" y="316"/>
                  </a:cubicBezTo>
                  <a:cubicBezTo>
                    <a:pt x="2250" y="259"/>
                    <a:pt x="1221" y="0"/>
                    <a:pt x="1211" y="0"/>
                  </a:cubicBezTo>
                  <a:cubicBezTo>
                    <a:pt x="1211" y="0"/>
                    <a:pt x="1211" y="0"/>
                    <a:pt x="1205" y="0"/>
                  </a:cubicBezTo>
                  <a:cubicBezTo>
                    <a:pt x="1200" y="0"/>
                    <a:pt x="1190" y="6"/>
                    <a:pt x="1190" y="11"/>
                  </a:cubicBezTo>
                  <a:cubicBezTo>
                    <a:pt x="0" y="3736"/>
                    <a:pt x="0" y="3736"/>
                    <a:pt x="0" y="3736"/>
                  </a:cubicBezTo>
                  <a:cubicBezTo>
                    <a:pt x="0" y="3855"/>
                    <a:pt x="0" y="3855"/>
                    <a:pt x="0" y="3855"/>
                  </a:cubicBezTo>
                  <a:lnTo>
                    <a:pt x="0" y="3855"/>
                  </a:lnTo>
                  <a:lnTo>
                    <a:pt x="3663" y="3855"/>
                  </a:ln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ts val="1785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grpSp>
          <p:nvGrpSpPr>
            <p:cNvPr id="3" name="Group 94"/>
            <p:cNvGrpSpPr/>
            <p:nvPr/>
          </p:nvGrpSpPr>
          <p:grpSpPr>
            <a:xfrm>
              <a:off x="10991597" y="9013505"/>
              <a:ext cx="1866003" cy="2203086"/>
              <a:chOff x="11003802" y="9090394"/>
              <a:chExt cx="2412373" cy="2848155"/>
            </a:xfrm>
            <a:solidFill>
              <a:schemeClr val="tx2"/>
            </a:solidFill>
          </p:grpSpPr>
          <p:sp>
            <p:nvSpPr>
              <p:cNvPr id="49" name="Freeform 54"/>
              <p:cNvSpPr>
                <a:spLocks noChangeArrowheads="1"/>
              </p:cNvSpPr>
              <p:nvPr/>
            </p:nvSpPr>
            <p:spPr bwMode="auto">
              <a:xfrm>
                <a:off x="11003802" y="9090394"/>
                <a:ext cx="1210419" cy="2848155"/>
              </a:xfrm>
              <a:custGeom>
                <a:avLst/>
                <a:gdLst>
                  <a:gd name="T0" fmla="*/ 1640 w 1641"/>
                  <a:gd name="T1" fmla="*/ 3767 h 3856"/>
                  <a:gd name="T2" fmla="*/ 1640 w 1641"/>
                  <a:gd name="T3" fmla="*/ 3767 h 3856"/>
                  <a:gd name="T4" fmla="*/ 440 w 1641"/>
                  <a:gd name="T5" fmla="*/ 11 h 3856"/>
                  <a:gd name="T6" fmla="*/ 419 w 1641"/>
                  <a:gd name="T7" fmla="*/ 0 h 3856"/>
                  <a:gd name="T8" fmla="*/ 414 w 1641"/>
                  <a:gd name="T9" fmla="*/ 0 h 3856"/>
                  <a:gd name="T10" fmla="*/ 83 w 1641"/>
                  <a:gd name="T11" fmla="*/ 83 h 3856"/>
                  <a:gd name="T12" fmla="*/ 0 w 1641"/>
                  <a:gd name="T13" fmla="*/ 658 h 3856"/>
                  <a:gd name="T14" fmla="*/ 275 w 1641"/>
                  <a:gd name="T15" fmla="*/ 932 h 3856"/>
                  <a:gd name="T16" fmla="*/ 57 w 1641"/>
                  <a:gd name="T17" fmla="*/ 1149 h 3856"/>
                  <a:gd name="T18" fmla="*/ 1262 w 1641"/>
                  <a:gd name="T19" fmla="*/ 3855 h 3856"/>
                  <a:gd name="T20" fmla="*/ 1640 w 1641"/>
                  <a:gd name="T21" fmla="*/ 3855 h 3856"/>
                  <a:gd name="T22" fmla="*/ 1640 w 1641"/>
                  <a:gd name="T23" fmla="*/ 3767 h 38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641" h="3856">
                    <a:moveTo>
                      <a:pt x="1640" y="3767"/>
                    </a:moveTo>
                    <a:lnTo>
                      <a:pt x="1640" y="3767"/>
                    </a:lnTo>
                    <a:cubicBezTo>
                      <a:pt x="440" y="11"/>
                      <a:pt x="440" y="11"/>
                      <a:pt x="440" y="11"/>
                    </a:cubicBezTo>
                    <a:cubicBezTo>
                      <a:pt x="435" y="6"/>
                      <a:pt x="429" y="0"/>
                      <a:pt x="419" y="0"/>
                    </a:cubicBezTo>
                    <a:cubicBezTo>
                      <a:pt x="419" y="0"/>
                      <a:pt x="419" y="0"/>
                      <a:pt x="414" y="0"/>
                    </a:cubicBezTo>
                    <a:cubicBezTo>
                      <a:pt x="321" y="21"/>
                      <a:pt x="207" y="52"/>
                      <a:pt x="83" y="83"/>
                    </a:cubicBezTo>
                    <a:cubicBezTo>
                      <a:pt x="0" y="658"/>
                      <a:pt x="0" y="658"/>
                      <a:pt x="0" y="658"/>
                    </a:cubicBezTo>
                    <a:cubicBezTo>
                      <a:pt x="275" y="932"/>
                      <a:pt x="275" y="932"/>
                      <a:pt x="275" y="932"/>
                    </a:cubicBezTo>
                    <a:cubicBezTo>
                      <a:pt x="57" y="1149"/>
                      <a:pt x="57" y="1149"/>
                      <a:pt x="57" y="1149"/>
                    </a:cubicBezTo>
                    <a:cubicBezTo>
                      <a:pt x="1262" y="3855"/>
                      <a:pt x="1262" y="3855"/>
                      <a:pt x="1262" y="3855"/>
                    </a:cubicBezTo>
                    <a:cubicBezTo>
                      <a:pt x="1640" y="3855"/>
                      <a:pt x="1640" y="3855"/>
                      <a:pt x="1640" y="3855"/>
                    </a:cubicBezTo>
                    <a:lnTo>
                      <a:pt x="1640" y="3767"/>
                    </a:lnTo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wrap="none" anchor="ctr"/>
              <a:lstStyle/>
              <a:p>
                <a:pPr marL="0" marR="0" lvl="0" indent="0" algn="l" defTabSz="914400" rtl="0" eaLnBrk="1" fontAlgn="auto" latinLnBrk="0" hangingPunct="1">
                  <a:lnSpc>
                    <a:spcPts val="1785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 typeface="Arial" panose="020B0604020202020204" pitchFamily="34" charset="0"/>
                  <a:buNone/>
                  <a:defRPr/>
                </a:pPr>
                <a:endParaRPr kumimoji="0" lang="en-US" sz="3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endParaRPr>
              </a:p>
            </p:txBody>
          </p:sp>
          <p:sp>
            <p:nvSpPr>
              <p:cNvPr id="50" name="Freeform 55"/>
              <p:cNvSpPr>
                <a:spLocks noChangeArrowheads="1"/>
              </p:cNvSpPr>
              <p:nvPr/>
            </p:nvSpPr>
            <p:spPr bwMode="auto">
              <a:xfrm>
                <a:off x="12214221" y="9090394"/>
                <a:ext cx="1201954" cy="2848155"/>
              </a:xfrm>
              <a:custGeom>
                <a:avLst/>
                <a:gdLst>
                  <a:gd name="T0" fmla="*/ 1351 w 1625"/>
                  <a:gd name="T1" fmla="*/ 932 h 3856"/>
                  <a:gd name="T2" fmla="*/ 1351 w 1625"/>
                  <a:gd name="T3" fmla="*/ 932 h 3856"/>
                  <a:gd name="T4" fmla="*/ 1624 w 1625"/>
                  <a:gd name="T5" fmla="*/ 658 h 3856"/>
                  <a:gd name="T6" fmla="*/ 1542 w 1625"/>
                  <a:gd name="T7" fmla="*/ 78 h 3856"/>
                  <a:gd name="T8" fmla="*/ 1222 w 1625"/>
                  <a:gd name="T9" fmla="*/ 0 h 3856"/>
                  <a:gd name="T10" fmla="*/ 1216 w 1625"/>
                  <a:gd name="T11" fmla="*/ 0 h 3856"/>
                  <a:gd name="T12" fmla="*/ 1201 w 1625"/>
                  <a:gd name="T13" fmla="*/ 16 h 3856"/>
                  <a:gd name="T14" fmla="*/ 0 w 1625"/>
                  <a:gd name="T15" fmla="*/ 3767 h 3856"/>
                  <a:gd name="T16" fmla="*/ 0 w 1625"/>
                  <a:gd name="T17" fmla="*/ 3855 h 3856"/>
                  <a:gd name="T18" fmla="*/ 378 w 1625"/>
                  <a:gd name="T19" fmla="*/ 3855 h 3856"/>
                  <a:gd name="T20" fmla="*/ 1578 w 1625"/>
                  <a:gd name="T21" fmla="*/ 1159 h 3856"/>
                  <a:gd name="T22" fmla="*/ 1351 w 1625"/>
                  <a:gd name="T23" fmla="*/ 932 h 38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625" h="3856">
                    <a:moveTo>
                      <a:pt x="1351" y="932"/>
                    </a:moveTo>
                    <a:lnTo>
                      <a:pt x="1351" y="932"/>
                    </a:lnTo>
                    <a:cubicBezTo>
                      <a:pt x="1624" y="658"/>
                      <a:pt x="1624" y="658"/>
                      <a:pt x="1624" y="658"/>
                    </a:cubicBezTo>
                    <a:cubicBezTo>
                      <a:pt x="1542" y="78"/>
                      <a:pt x="1542" y="78"/>
                      <a:pt x="1542" y="78"/>
                    </a:cubicBezTo>
                    <a:cubicBezTo>
                      <a:pt x="1361" y="31"/>
                      <a:pt x="1226" y="0"/>
                      <a:pt x="1222" y="0"/>
                    </a:cubicBezTo>
                    <a:cubicBezTo>
                      <a:pt x="1222" y="0"/>
                      <a:pt x="1222" y="0"/>
                      <a:pt x="1216" y="0"/>
                    </a:cubicBezTo>
                    <a:cubicBezTo>
                      <a:pt x="1211" y="0"/>
                      <a:pt x="1201" y="6"/>
                      <a:pt x="1201" y="16"/>
                    </a:cubicBezTo>
                    <a:cubicBezTo>
                      <a:pt x="0" y="3767"/>
                      <a:pt x="0" y="3767"/>
                      <a:pt x="0" y="3767"/>
                    </a:cubicBezTo>
                    <a:cubicBezTo>
                      <a:pt x="0" y="3855"/>
                      <a:pt x="0" y="3855"/>
                      <a:pt x="0" y="3855"/>
                    </a:cubicBezTo>
                    <a:cubicBezTo>
                      <a:pt x="378" y="3855"/>
                      <a:pt x="378" y="3855"/>
                      <a:pt x="378" y="3855"/>
                    </a:cubicBezTo>
                    <a:cubicBezTo>
                      <a:pt x="1578" y="1159"/>
                      <a:pt x="1578" y="1159"/>
                      <a:pt x="1578" y="1159"/>
                    </a:cubicBezTo>
                    <a:lnTo>
                      <a:pt x="1351" y="932"/>
                    </a:lnTo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wrap="none" anchor="ctr"/>
              <a:lstStyle/>
              <a:p>
                <a:pPr marL="0" marR="0" lvl="0" indent="0" algn="l" defTabSz="914400" rtl="0" eaLnBrk="1" fontAlgn="auto" latinLnBrk="0" hangingPunct="1">
                  <a:lnSpc>
                    <a:spcPts val="1785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 typeface="Arial" panose="020B0604020202020204" pitchFamily="34" charset="0"/>
                  <a:buNone/>
                  <a:defRPr/>
                </a:pPr>
                <a:endParaRPr kumimoji="0" lang="en-US" sz="3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endParaRPr>
              </a:p>
            </p:txBody>
          </p:sp>
        </p:grpSp>
        <p:sp>
          <p:nvSpPr>
            <p:cNvPr id="25" name="Freeform 56"/>
            <p:cNvSpPr>
              <a:spLocks noChangeArrowheads="1"/>
            </p:cNvSpPr>
            <p:nvPr/>
          </p:nvSpPr>
          <p:spPr bwMode="auto">
            <a:xfrm>
              <a:off x="10523461" y="10489867"/>
              <a:ext cx="294633" cy="726724"/>
            </a:xfrm>
            <a:custGeom>
              <a:avLst/>
              <a:gdLst>
                <a:gd name="T0" fmla="*/ 99 w 514"/>
                <a:gd name="T1" fmla="*/ 1273 h 1274"/>
                <a:gd name="T2" fmla="*/ 0 w 514"/>
                <a:gd name="T3" fmla="*/ 0 h 1274"/>
                <a:gd name="T4" fmla="*/ 513 w 514"/>
                <a:gd name="T5" fmla="*/ 1273 h 1274"/>
                <a:gd name="T6" fmla="*/ 99 w 514"/>
                <a:gd name="T7" fmla="*/ 1273 h 12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14" h="1274">
                  <a:moveTo>
                    <a:pt x="99" y="1273"/>
                  </a:moveTo>
                  <a:lnTo>
                    <a:pt x="0" y="0"/>
                  </a:lnTo>
                  <a:lnTo>
                    <a:pt x="513" y="1273"/>
                  </a:lnTo>
                  <a:lnTo>
                    <a:pt x="99" y="1273"/>
                  </a:lnTo>
                </a:path>
              </a:pathLst>
            </a:custGeom>
            <a:solidFill>
              <a:srgbClr val="131313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ts val="1785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26" name="Freeform 57"/>
            <p:cNvSpPr>
              <a:spLocks noChangeArrowheads="1"/>
            </p:cNvSpPr>
            <p:nvPr/>
          </p:nvSpPr>
          <p:spPr bwMode="auto">
            <a:xfrm>
              <a:off x="13004916" y="10489867"/>
              <a:ext cx="297905" cy="726724"/>
            </a:xfrm>
            <a:custGeom>
              <a:avLst/>
              <a:gdLst>
                <a:gd name="T0" fmla="*/ 420 w 519"/>
                <a:gd name="T1" fmla="*/ 1273 h 1274"/>
                <a:gd name="T2" fmla="*/ 518 w 519"/>
                <a:gd name="T3" fmla="*/ 0 h 1274"/>
                <a:gd name="T4" fmla="*/ 0 w 519"/>
                <a:gd name="T5" fmla="*/ 1273 h 1274"/>
                <a:gd name="T6" fmla="*/ 420 w 519"/>
                <a:gd name="T7" fmla="*/ 1273 h 12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19" h="1274">
                  <a:moveTo>
                    <a:pt x="420" y="1273"/>
                  </a:moveTo>
                  <a:lnTo>
                    <a:pt x="518" y="0"/>
                  </a:lnTo>
                  <a:lnTo>
                    <a:pt x="0" y="1273"/>
                  </a:lnTo>
                  <a:lnTo>
                    <a:pt x="420" y="1273"/>
                  </a:lnTo>
                </a:path>
              </a:pathLst>
            </a:custGeom>
            <a:solidFill>
              <a:srgbClr val="010101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ts val="1785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27" name="Freeform 58"/>
            <p:cNvSpPr>
              <a:spLocks noChangeArrowheads="1"/>
            </p:cNvSpPr>
            <p:nvPr/>
          </p:nvSpPr>
          <p:spPr bwMode="auto">
            <a:xfrm>
              <a:off x="12428747" y="10696099"/>
              <a:ext cx="697295" cy="121122"/>
            </a:xfrm>
            <a:custGeom>
              <a:avLst/>
              <a:gdLst>
                <a:gd name="T0" fmla="*/ 1221 w 1222"/>
                <a:gd name="T1" fmla="*/ 207 h 208"/>
                <a:gd name="T2" fmla="*/ 0 w 1222"/>
                <a:gd name="T3" fmla="*/ 207 h 208"/>
                <a:gd name="T4" fmla="*/ 0 w 1222"/>
                <a:gd name="T5" fmla="*/ 0 h 208"/>
                <a:gd name="T6" fmla="*/ 1221 w 1222"/>
                <a:gd name="T7" fmla="*/ 0 h 208"/>
                <a:gd name="T8" fmla="*/ 1221 w 1222"/>
                <a:gd name="T9" fmla="*/ 207 h 2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22" h="208">
                  <a:moveTo>
                    <a:pt x="1221" y="207"/>
                  </a:moveTo>
                  <a:lnTo>
                    <a:pt x="0" y="207"/>
                  </a:lnTo>
                  <a:lnTo>
                    <a:pt x="0" y="0"/>
                  </a:lnTo>
                  <a:lnTo>
                    <a:pt x="1221" y="0"/>
                  </a:lnTo>
                  <a:lnTo>
                    <a:pt x="1221" y="207"/>
                  </a:lnTo>
                </a:path>
              </a:pathLst>
            </a:custGeom>
            <a:solidFill>
              <a:srgbClr val="010101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ts val="1785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28" name="Freeform 59"/>
            <p:cNvSpPr>
              <a:spLocks noChangeArrowheads="1"/>
            </p:cNvSpPr>
            <p:nvPr/>
          </p:nvSpPr>
          <p:spPr bwMode="auto">
            <a:xfrm>
              <a:off x="11417176" y="8836733"/>
              <a:ext cx="1018118" cy="294618"/>
            </a:xfrm>
            <a:custGeom>
              <a:avLst/>
              <a:gdLst>
                <a:gd name="T0" fmla="*/ 890 w 1781"/>
                <a:gd name="T1" fmla="*/ 517 h 518"/>
                <a:gd name="T2" fmla="*/ 0 w 1781"/>
                <a:gd name="T3" fmla="*/ 0 h 518"/>
                <a:gd name="T4" fmla="*/ 1780 w 1781"/>
                <a:gd name="T5" fmla="*/ 0 h 518"/>
                <a:gd name="T6" fmla="*/ 890 w 1781"/>
                <a:gd name="T7" fmla="*/ 517 h 5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781" h="518">
                  <a:moveTo>
                    <a:pt x="890" y="517"/>
                  </a:moveTo>
                  <a:lnTo>
                    <a:pt x="0" y="0"/>
                  </a:lnTo>
                  <a:lnTo>
                    <a:pt x="1780" y="0"/>
                  </a:lnTo>
                  <a:lnTo>
                    <a:pt x="890" y="517"/>
                  </a:lnTo>
                </a:path>
              </a:pathLst>
            </a:custGeom>
            <a:solidFill>
              <a:srgbClr val="B3B3B3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ts val="1785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29" name="Freeform 60"/>
            <p:cNvSpPr>
              <a:spLocks noChangeArrowheads="1"/>
            </p:cNvSpPr>
            <p:nvPr/>
          </p:nvSpPr>
          <p:spPr bwMode="auto">
            <a:xfrm>
              <a:off x="11034156" y="6519074"/>
              <a:ext cx="1793981" cy="2186718"/>
            </a:xfrm>
            <a:custGeom>
              <a:avLst/>
              <a:gdLst>
                <a:gd name="T0" fmla="*/ 2950 w 3142"/>
                <a:gd name="T1" fmla="*/ 1748 h 3829"/>
                <a:gd name="T2" fmla="*/ 2950 w 3142"/>
                <a:gd name="T3" fmla="*/ 1748 h 3829"/>
                <a:gd name="T4" fmla="*/ 1568 w 3142"/>
                <a:gd name="T5" fmla="*/ 0 h 3829"/>
                <a:gd name="T6" fmla="*/ 192 w 3142"/>
                <a:gd name="T7" fmla="*/ 1748 h 3829"/>
                <a:gd name="T8" fmla="*/ 560 w 3142"/>
                <a:gd name="T9" fmla="*/ 2437 h 3829"/>
                <a:gd name="T10" fmla="*/ 1191 w 3142"/>
                <a:gd name="T11" fmla="*/ 3823 h 3829"/>
                <a:gd name="T12" fmla="*/ 1951 w 3142"/>
                <a:gd name="T13" fmla="*/ 3828 h 3829"/>
                <a:gd name="T14" fmla="*/ 2531 w 3142"/>
                <a:gd name="T15" fmla="*/ 2488 h 3829"/>
                <a:gd name="T16" fmla="*/ 2950 w 3142"/>
                <a:gd name="T17" fmla="*/ 1748 h 38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142" h="3829">
                  <a:moveTo>
                    <a:pt x="2950" y="1748"/>
                  </a:moveTo>
                  <a:lnTo>
                    <a:pt x="2950" y="1748"/>
                  </a:lnTo>
                  <a:cubicBezTo>
                    <a:pt x="3141" y="890"/>
                    <a:pt x="2546" y="0"/>
                    <a:pt x="1568" y="0"/>
                  </a:cubicBezTo>
                  <a:cubicBezTo>
                    <a:pt x="596" y="0"/>
                    <a:pt x="0" y="890"/>
                    <a:pt x="192" y="1748"/>
                  </a:cubicBezTo>
                  <a:cubicBezTo>
                    <a:pt x="249" y="2023"/>
                    <a:pt x="389" y="2256"/>
                    <a:pt x="560" y="2437"/>
                  </a:cubicBezTo>
                  <a:cubicBezTo>
                    <a:pt x="1077" y="2980"/>
                    <a:pt x="1191" y="3823"/>
                    <a:pt x="1191" y="3823"/>
                  </a:cubicBezTo>
                  <a:cubicBezTo>
                    <a:pt x="1951" y="3828"/>
                    <a:pt x="1951" y="3828"/>
                    <a:pt x="1951" y="3828"/>
                  </a:cubicBezTo>
                  <a:cubicBezTo>
                    <a:pt x="1951" y="3828"/>
                    <a:pt x="1982" y="3057"/>
                    <a:pt x="2531" y="2488"/>
                  </a:cubicBezTo>
                  <a:cubicBezTo>
                    <a:pt x="2717" y="2291"/>
                    <a:pt x="2883" y="2048"/>
                    <a:pt x="2950" y="1748"/>
                  </a:cubicBezTo>
                </a:path>
              </a:pathLst>
            </a:custGeom>
            <a:solidFill>
              <a:srgbClr val="FDB81C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ts val="1785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30" name="Freeform 61"/>
            <p:cNvSpPr>
              <a:spLocks noChangeArrowheads="1"/>
            </p:cNvSpPr>
            <p:nvPr/>
          </p:nvSpPr>
          <p:spPr bwMode="auto">
            <a:xfrm>
              <a:off x="11034156" y="6519074"/>
              <a:ext cx="896990" cy="2186718"/>
            </a:xfrm>
            <a:custGeom>
              <a:avLst/>
              <a:gdLst>
                <a:gd name="T0" fmla="*/ 1568 w 1569"/>
                <a:gd name="T1" fmla="*/ 0 h 3824"/>
                <a:gd name="T2" fmla="*/ 1568 w 1569"/>
                <a:gd name="T3" fmla="*/ 0 h 3824"/>
                <a:gd name="T4" fmla="*/ 192 w 1569"/>
                <a:gd name="T5" fmla="*/ 1748 h 3824"/>
                <a:gd name="T6" fmla="*/ 560 w 1569"/>
                <a:gd name="T7" fmla="*/ 2437 h 3824"/>
                <a:gd name="T8" fmla="*/ 1191 w 1569"/>
                <a:gd name="T9" fmla="*/ 3823 h 3824"/>
                <a:gd name="T10" fmla="*/ 1568 w 1569"/>
                <a:gd name="T11" fmla="*/ 3823 h 3824"/>
                <a:gd name="T12" fmla="*/ 1568 w 1569"/>
                <a:gd name="T13" fmla="*/ 0 h 38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569" h="3824">
                  <a:moveTo>
                    <a:pt x="1568" y="0"/>
                  </a:moveTo>
                  <a:lnTo>
                    <a:pt x="1568" y="0"/>
                  </a:lnTo>
                  <a:cubicBezTo>
                    <a:pt x="596" y="0"/>
                    <a:pt x="0" y="890"/>
                    <a:pt x="192" y="1748"/>
                  </a:cubicBezTo>
                  <a:cubicBezTo>
                    <a:pt x="249" y="2023"/>
                    <a:pt x="389" y="2256"/>
                    <a:pt x="560" y="2437"/>
                  </a:cubicBezTo>
                  <a:cubicBezTo>
                    <a:pt x="1082" y="2980"/>
                    <a:pt x="1191" y="3823"/>
                    <a:pt x="1191" y="3823"/>
                  </a:cubicBezTo>
                  <a:cubicBezTo>
                    <a:pt x="1568" y="3823"/>
                    <a:pt x="1568" y="3823"/>
                    <a:pt x="1568" y="3823"/>
                  </a:cubicBezTo>
                  <a:lnTo>
                    <a:pt x="1568" y="0"/>
                  </a:lnTo>
                </a:path>
              </a:pathLst>
            </a:custGeom>
            <a:solidFill>
              <a:srgbClr val="FEDE3B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ts val="1785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31" name="Freeform 62"/>
            <p:cNvSpPr>
              <a:spLocks noChangeArrowheads="1"/>
            </p:cNvSpPr>
            <p:nvPr/>
          </p:nvSpPr>
          <p:spPr bwMode="auto">
            <a:xfrm>
              <a:off x="11263315" y="6672931"/>
              <a:ext cx="1338938" cy="654705"/>
            </a:xfrm>
            <a:custGeom>
              <a:avLst/>
              <a:gdLst>
                <a:gd name="T0" fmla="*/ 201 w 2345"/>
                <a:gd name="T1" fmla="*/ 958 h 1145"/>
                <a:gd name="T2" fmla="*/ 201 w 2345"/>
                <a:gd name="T3" fmla="*/ 958 h 1145"/>
                <a:gd name="T4" fmla="*/ 1169 w 2345"/>
                <a:gd name="T5" fmla="*/ 606 h 1145"/>
                <a:gd name="T6" fmla="*/ 2142 w 2345"/>
                <a:gd name="T7" fmla="*/ 958 h 1145"/>
                <a:gd name="T8" fmla="*/ 2292 w 2345"/>
                <a:gd name="T9" fmla="*/ 1144 h 1145"/>
                <a:gd name="T10" fmla="*/ 2054 w 2345"/>
                <a:gd name="T11" fmla="*/ 352 h 1145"/>
                <a:gd name="T12" fmla="*/ 1169 w 2345"/>
                <a:gd name="T13" fmla="*/ 0 h 1145"/>
                <a:gd name="T14" fmla="*/ 290 w 2345"/>
                <a:gd name="T15" fmla="*/ 352 h 1145"/>
                <a:gd name="T16" fmla="*/ 51 w 2345"/>
                <a:gd name="T17" fmla="*/ 1144 h 1145"/>
                <a:gd name="T18" fmla="*/ 201 w 2345"/>
                <a:gd name="T19" fmla="*/ 958 h 11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345" h="1145">
                  <a:moveTo>
                    <a:pt x="201" y="958"/>
                  </a:moveTo>
                  <a:lnTo>
                    <a:pt x="201" y="958"/>
                  </a:lnTo>
                  <a:cubicBezTo>
                    <a:pt x="434" y="730"/>
                    <a:pt x="781" y="606"/>
                    <a:pt x="1169" y="606"/>
                  </a:cubicBezTo>
                  <a:cubicBezTo>
                    <a:pt x="1562" y="606"/>
                    <a:pt x="1904" y="730"/>
                    <a:pt x="2142" y="958"/>
                  </a:cubicBezTo>
                  <a:cubicBezTo>
                    <a:pt x="2199" y="1015"/>
                    <a:pt x="2251" y="1076"/>
                    <a:pt x="2292" y="1144"/>
                  </a:cubicBezTo>
                  <a:cubicBezTo>
                    <a:pt x="2344" y="864"/>
                    <a:pt x="2255" y="575"/>
                    <a:pt x="2054" y="352"/>
                  </a:cubicBezTo>
                  <a:cubicBezTo>
                    <a:pt x="1837" y="125"/>
                    <a:pt x="1526" y="0"/>
                    <a:pt x="1169" y="0"/>
                  </a:cubicBezTo>
                  <a:cubicBezTo>
                    <a:pt x="817" y="0"/>
                    <a:pt x="502" y="125"/>
                    <a:pt x="290" y="352"/>
                  </a:cubicBezTo>
                  <a:cubicBezTo>
                    <a:pt x="88" y="570"/>
                    <a:pt x="0" y="864"/>
                    <a:pt x="51" y="1144"/>
                  </a:cubicBezTo>
                  <a:cubicBezTo>
                    <a:pt x="93" y="1076"/>
                    <a:pt x="145" y="1015"/>
                    <a:pt x="201" y="958"/>
                  </a:cubicBezTo>
                </a:path>
              </a:pathLst>
            </a:custGeom>
            <a:solidFill>
              <a:srgbClr val="FEDE3B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ts val="1785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32" name="Freeform 63"/>
            <p:cNvSpPr>
              <a:spLocks noChangeArrowheads="1"/>
            </p:cNvSpPr>
            <p:nvPr/>
          </p:nvSpPr>
          <p:spPr bwMode="auto">
            <a:xfrm>
              <a:off x="11263315" y="6672931"/>
              <a:ext cx="667831" cy="654705"/>
            </a:xfrm>
            <a:custGeom>
              <a:avLst/>
              <a:gdLst>
                <a:gd name="T0" fmla="*/ 1169 w 1170"/>
                <a:gd name="T1" fmla="*/ 0 h 1145"/>
                <a:gd name="T2" fmla="*/ 1169 w 1170"/>
                <a:gd name="T3" fmla="*/ 0 h 1145"/>
                <a:gd name="T4" fmla="*/ 290 w 1170"/>
                <a:gd name="T5" fmla="*/ 358 h 1145"/>
                <a:gd name="T6" fmla="*/ 51 w 1170"/>
                <a:gd name="T7" fmla="*/ 1144 h 1145"/>
                <a:gd name="T8" fmla="*/ 201 w 1170"/>
                <a:gd name="T9" fmla="*/ 958 h 1145"/>
                <a:gd name="T10" fmla="*/ 1169 w 1170"/>
                <a:gd name="T11" fmla="*/ 606 h 1145"/>
                <a:gd name="T12" fmla="*/ 1169 w 1170"/>
                <a:gd name="T13" fmla="*/ 0 h 11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70" h="1145">
                  <a:moveTo>
                    <a:pt x="1169" y="0"/>
                  </a:moveTo>
                  <a:lnTo>
                    <a:pt x="1169" y="0"/>
                  </a:lnTo>
                  <a:cubicBezTo>
                    <a:pt x="812" y="0"/>
                    <a:pt x="502" y="129"/>
                    <a:pt x="290" y="358"/>
                  </a:cubicBezTo>
                  <a:cubicBezTo>
                    <a:pt x="88" y="575"/>
                    <a:pt x="0" y="864"/>
                    <a:pt x="51" y="1144"/>
                  </a:cubicBezTo>
                  <a:cubicBezTo>
                    <a:pt x="93" y="1076"/>
                    <a:pt x="140" y="1015"/>
                    <a:pt x="201" y="958"/>
                  </a:cubicBezTo>
                  <a:cubicBezTo>
                    <a:pt x="434" y="735"/>
                    <a:pt x="776" y="606"/>
                    <a:pt x="1169" y="606"/>
                  </a:cubicBezTo>
                  <a:lnTo>
                    <a:pt x="1169" y="0"/>
                  </a:lnTo>
                </a:path>
              </a:pathLst>
            </a:custGeom>
            <a:solidFill>
              <a:srgbClr val="F8F0B2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ts val="1785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33" name="Freeform 64"/>
            <p:cNvSpPr>
              <a:spLocks noChangeArrowheads="1"/>
            </p:cNvSpPr>
            <p:nvPr/>
          </p:nvSpPr>
          <p:spPr bwMode="auto">
            <a:xfrm>
              <a:off x="11384439" y="7334184"/>
              <a:ext cx="1096686" cy="1371608"/>
            </a:xfrm>
            <a:custGeom>
              <a:avLst/>
              <a:gdLst>
                <a:gd name="T0" fmla="*/ 709 w 1921"/>
                <a:gd name="T1" fmla="*/ 2396 h 2397"/>
                <a:gd name="T2" fmla="*/ 709 w 1921"/>
                <a:gd name="T3" fmla="*/ 2396 h 2397"/>
                <a:gd name="T4" fmla="*/ 1196 w 1921"/>
                <a:gd name="T5" fmla="*/ 2396 h 2397"/>
                <a:gd name="T6" fmla="*/ 1273 w 1921"/>
                <a:gd name="T7" fmla="*/ 1977 h 2397"/>
                <a:gd name="T8" fmla="*/ 1718 w 1921"/>
                <a:gd name="T9" fmla="*/ 668 h 2397"/>
                <a:gd name="T10" fmla="*/ 1904 w 1921"/>
                <a:gd name="T11" fmla="*/ 280 h 2397"/>
                <a:gd name="T12" fmla="*/ 1200 w 1921"/>
                <a:gd name="T13" fmla="*/ 0 h 2397"/>
                <a:gd name="T14" fmla="*/ 957 w 1921"/>
                <a:gd name="T15" fmla="*/ 6 h 2397"/>
                <a:gd name="T16" fmla="*/ 719 w 1921"/>
                <a:gd name="T17" fmla="*/ 0 h 2397"/>
                <a:gd name="T18" fmla="*/ 16 w 1921"/>
                <a:gd name="T19" fmla="*/ 280 h 2397"/>
                <a:gd name="T20" fmla="*/ 155 w 1921"/>
                <a:gd name="T21" fmla="*/ 627 h 2397"/>
                <a:gd name="T22" fmla="*/ 632 w 1921"/>
                <a:gd name="T23" fmla="*/ 1956 h 2397"/>
                <a:gd name="T24" fmla="*/ 709 w 1921"/>
                <a:gd name="T25" fmla="*/ 2396 h 2397"/>
                <a:gd name="T26" fmla="*/ 93 w 1921"/>
                <a:gd name="T27" fmla="*/ 300 h 2397"/>
                <a:gd name="T28" fmla="*/ 93 w 1921"/>
                <a:gd name="T29" fmla="*/ 300 h 2397"/>
                <a:gd name="T30" fmla="*/ 719 w 1921"/>
                <a:gd name="T31" fmla="*/ 88 h 2397"/>
                <a:gd name="T32" fmla="*/ 957 w 1921"/>
                <a:gd name="T33" fmla="*/ 88 h 2397"/>
                <a:gd name="T34" fmla="*/ 1196 w 1921"/>
                <a:gd name="T35" fmla="*/ 88 h 2397"/>
                <a:gd name="T36" fmla="*/ 1821 w 1921"/>
                <a:gd name="T37" fmla="*/ 300 h 2397"/>
                <a:gd name="T38" fmla="*/ 1666 w 1921"/>
                <a:gd name="T39" fmla="*/ 621 h 2397"/>
                <a:gd name="T40" fmla="*/ 1231 w 1921"/>
                <a:gd name="T41" fmla="*/ 1838 h 2397"/>
                <a:gd name="T42" fmla="*/ 1206 w 1921"/>
                <a:gd name="T43" fmla="*/ 1397 h 2397"/>
                <a:gd name="T44" fmla="*/ 947 w 1921"/>
                <a:gd name="T45" fmla="*/ 590 h 2397"/>
                <a:gd name="T46" fmla="*/ 694 w 1921"/>
                <a:gd name="T47" fmla="*/ 1382 h 2397"/>
                <a:gd name="T48" fmla="*/ 673 w 1921"/>
                <a:gd name="T49" fmla="*/ 1842 h 2397"/>
                <a:gd name="T50" fmla="*/ 207 w 1921"/>
                <a:gd name="T51" fmla="*/ 580 h 2397"/>
                <a:gd name="T52" fmla="*/ 93 w 1921"/>
                <a:gd name="T53" fmla="*/ 300 h 23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1921" h="2397">
                  <a:moveTo>
                    <a:pt x="709" y="2396"/>
                  </a:moveTo>
                  <a:lnTo>
                    <a:pt x="709" y="2396"/>
                  </a:lnTo>
                  <a:cubicBezTo>
                    <a:pt x="1196" y="2396"/>
                    <a:pt x="1196" y="2396"/>
                    <a:pt x="1196" y="2396"/>
                  </a:cubicBezTo>
                  <a:cubicBezTo>
                    <a:pt x="1273" y="1977"/>
                    <a:pt x="1273" y="1977"/>
                    <a:pt x="1273" y="1977"/>
                  </a:cubicBezTo>
                  <a:cubicBezTo>
                    <a:pt x="1314" y="1672"/>
                    <a:pt x="1418" y="962"/>
                    <a:pt x="1718" y="668"/>
                  </a:cubicBezTo>
                  <a:cubicBezTo>
                    <a:pt x="1858" y="529"/>
                    <a:pt x="1920" y="404"/>
                    <a:pt x="1904" y="280"/>
                  </a:cubicBezTo>
                  <a:cubicBezTo>
                    <a:pt x="1868" y="21"/>
                    <a:pt x="1547" y="0"/>
                    <a:pt x="1200" y="0"/>
                  </a:cubicBezTo>
                  <a:cubicBezTo>
                    <a:pt x="957" y="6"/>
                    <a:pt x="957" y="6"/>
                    <a:pt x="957" y="6"/>
                  </a:cubicBezTo>
                  <a:cubicBezTo>
                    <a:pt x="719" y="0"/>
                    <a:pt x="719" y="0"/>
                    <a:pt x="719" y="0"/>
                  </a:cubicBezTo>
                  <a:cubicBezTo>
                    <a:pt x="367" y="0"/>
                    <a:pt x="52" y="21"/>
                    <a:pt x="16" y="280"/>
                  </a:cubicBezTo>
                  <a:cubicBezTo>
                    <a:pt x="0" y="399"/>
                    <a:pt x="47" y="523"/>
                    <a:pt x="155" y="627"/>
                  </a:cubicBezTo>
                  <a:cubicBezTo>
                    <a:pt x="461" y="932"/>
                    <a:pt x="580" y="1641"/>
                    <a:pt x="632" y="1956"/>
                  </a:cubicBezTo>
                  <a:lnTo>
                    <a:pt x="709" y="2396"/>
                  </a:lnTo>
                  <a:close/>
                  <a:moveTo>
                    <a:pt x="93" y="300"/>
                  </a:moveTo>
                  <a:lnTo>
                    <a:pt x="93" y="300"/>
                  </a:lnTo>
                  <a:cubicBezTo>
                    <a:pt x="124" y="125"/>
                    <a:pt x="336" y="88"/>
                    <a:pt x="719" y="88"/>
                  </a:cubicBezTo>
                  <a:cubicBezTo>
                    <a:pt x="957" y="88"/>
                    <a:pt x="957" y="88"/>
                    <a:pt x="957" y="88"/>
                  </a:cubicBezTo>
                  <a:cubicBezTo>
                    <a:pt x="1196" y="88"/>
                    <a:pt x="1196" y="88"/>
                    <a:pt x="1196" y="88"/>
                  </a:cubicBezTo>
                  <a:cubicBezTo>
                    <a:pt x="1583" y="88"/>
                    <a:pt x="1795" y="125"/>
                    <a:pt x="1821" y="300"/>
                  </a:cubicBezTo>
                  <a:cubicBezTo>
                    <a:pt x="1837" y="399"/>
                    <a:pt x="1785" y="502"/>
                    <a:pt x="1666" y="621"/>
                  </a:cubicBezTo>
                  <a:cubicBezTo>
                    <a:pt x="1392" y="895"/>
                    <a:pt x="1283" y="1486"/>
                    <a:pt x="1231" y="1838"/>
                  </a:cubicBezTo>
                  <a:cubicBezTo>
                    <a:pt x="1216" y="1744"/>
                    <a:pt x="1196" y="1599"/>
                    <a:pt x="1206" y="1397"/>
                  </a:cubicBezTo>
                  <a:cubicBezTo>
                    <a:pt x="1242" y="694"/>
                    <a:pt x="1087" y="590"/>
                    <a:pt x="947" y="590"/>
                  </a:cubicBezTo>
                  <a:cubicBezTo>
                    <a:pt x="797" y="590"/>
                    <a:pt x="663" y="699"/>
                    <a:pt x="694" y="1382"/>
                  </a:cubicBezTo>
                  <a:cubicBezTo>
                    <a:pt x="704" y="1599"/>
                    <a:pt x="688" y="1749"/>
                    <a:pt x="673" y="1842"/>
                  </a:cubicBezTo>
                  <a:cubicBezTo>
                    <a:pt x="616" y="1480"/>
                    <a:pt x="497" y="875"/>
                    <a:pt x="207" y="580"/>
                  </a:cubicBezTo>
                  <a:cubicBezTo>
                    <a:pt x="119" y="492"/>
                    <a:pt x="78" y="399"/>
                    <a:pt x="93" y="300"/>
                  </a:cubicBezTo>
                  <a:close/>
                </a:path>
              </a:pathLst>
            </a:custGeom>
            <a:solidFill>
              <a:srgbClr val="F78D1E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ts val="1785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34" name="Freeform 65"/>
            <p:cNvSpPr>
              <a:spLocks noChangeArrowheads="1"/>
            </p:cNvSpPr>
            <p:nvPr/>
          </p:nvSpPr>
          <p:spPr bwMode="auto">
            <a:xfrm>
              <a:off x="11034156" y="6519074"/>
              <a:ext cx="1793981" cy="2186718"/>
            </a:xfrm>
            <a:custGeom>
              <a:avLst/>
              <a:gdLst>
                <a:gd name="T0" fmla="*/ 1568 w 3142"/>
                <a:gd name="T1" fmla="*/ 0 h 3829"/>
                <a:gd name="T2" fmla="*/ 1568 w 3142"/>
                <a:gd name="T3" fmla="*/ 0 h 3829"/>
                <a:gd name="T4" fmla="*/ 192 w 3142"/>
                <a:gd name="T5" fmla="*/ 1748 h 3829"/>
                <a:gd name="T6" fmla="*/ 560 w 3142"/>
                <a:gd name="T7" fmla="*/ 2437 h 3829"/>
                <a:gd name="T8" fmla="*/ 1191 w 3142"/>
                <a:gd name="T9" fmla="*/ 3818 h 3829"/>
                <a:gd name="T10" fmla="*/ 1951 w 3142"/>
                <a:gd name="T11" fmla="*/ 3828 h 3829"/>
                <a:gd name="T12" fmla="*/ 2531 w 3142"/>
                <a:gd name="T13" fmla="*/ 2488 h 3829"/>
                <a:gd name="T14" fmla="*/ 2950 w 3142"/>
                <a:gd name="T15" fmla="*/ 1748 h 3829"/>
                <a:gd name="T16" fmla="*/ 1568 w 3142"/>
                <a:gd name="T17" fmla="*/ 0 h 3829"/>
                <a:gd name="T18" fmla="*/ 2877 w 3142"/>
                <a:gd name="T19" fmla="*/ 1733 h 3829"/>
                <a:gd name="T20" fmla="*/ 2877 w 3142"/>
                <a:gd name="T21" fmla="*/ 1733 h 3829"/>
                <a:gd name="T22" fmla="*/ 2479 w 3142"/>
                <a:gd name="T23" fmla="*/ 2437 h 3829"/>
                <a:gd name="T24" fmla="*/ 1894 w 3142"/>
                <a:gd name="T25" fmla="*/ 3771 h 3829"/>
                <a:gd name="T26" fmla="*/ 1243 w 3142"/>
                <a:gd name="T27" fmla="*/ 3766 h 3829"/>
                <a:gd name="T28" fmla="*/ 611 w 3142"/>
                <a:gd name="T29" fmla="*/ 2389 h 3829"/>
                <a:gd name="T30" fmla="*/ 259 w 3142"/>
                <a:gd name="T31" fmla="*/ 1733 h 3829"/>
                <a:gd name="T32" fmla="*/ 529 w 3142"/>
                <a:gd name="T33" fmla="*/ 558 h 3829"/>
                <a:gd name="T34" fmla="*/ 1568 w 3142"/>
                <a:gd name="T35" fmla="*/ 72 h 3829"/>
                <a:gd name="T36" fmla="*/ 2608 w 3142"/>
                <a:gd name="T37" fmla="*/ 558 h 3829"/>
                <a:gd name="T38" fmla="*/ 2877 w 3142"/>
                <a:gd name="T39" fmla="*/ 1733 h 3829"/>
                <a:gd name="T40" fmla="*/ 1568 w 3142"/>
                <a:gd name="T41" fmla="*/ 0 h 38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142" h="3829">
                  <a:moveTo>
                    <a:pt x="1568" y="0"/>
                  </a:moveTo>
                  <a:lnTo>
                    <a:pt x="1568" y="0"/>
                  </a:lnTo>
                  <a:cubicBezTo>
                    <a:pt x="596" y="0"/>
                    <a:pt x="0" y="890"/>
                    <a:pt x="192" y="1748"/>
                  </a:cubicBezTo>
                  <a:cubicBezTo>
                    <a:pt x="249" y="2023"/>
                    <a:pt x="389" y="2256"/>
                    <a:pt x="560" y="2437"/>
                  </a:cubicBezTo>
                  <a:cubicBezTo>
                    <a:pt x="1082" y="2980"/>
                    <a:pt x="1191" y="3818"/>
                    <a:pt x="1191" y="3818"/>
                  </a:cubicBezTo>
                  <a:cubicBezTo>
                    <a:pt x="1951" y="3828"/>
                    <a:pt x="1951" y="3828"/>
                    <a:pt x="1951" y="3828"/>
                  </a:cubicBezTo>
                  <a:cubicBezTo>
                    <a:pt x="1951" y="3828"/>
                    <a:pt x="1982" y="3057"/>
                    <a:pt x="2531" y="2488"/>
                  </a:cubicBezTo>
                  <a:cubicBezTo>
                    <a:pt x="2717" y="2291"/>
                    <a:pt x="2883" y="2048"/>
                    <a:pt x="2950" y="1748"/>
                  </a:cubicBezTo>
                  <a:cubicBezTo>
                    <a:pt x="3141" y="890"/>
                    <a:pt x="2546" y="0"/>
                    <a:pt x="1568" y="0"/>
                  </a:cubicBezTo>
                  <a:lnTo>
                    <a:pt x="2877" y="1733"/>
                  </a:lnTo>
                  <a:lnTo>
                    <a:pt x="2877" y="1733"/>
                  </a:lnTo>
                  <a:cubicBezTo>
                    <a:pt x="2825" y="1987"/>
                    <a:pt x="2691" y="2214"/>
                    <a:pt x="2479" y="2437"/>
                  </a:cubicBezTo>
                  <a:cubicBezTo>
                    <a:pt x="2003" y="2928"/>
                    <a:pt x="1884" y="3590"/>
                    <a:pt x="1894" y="3771"/>
                  </a:cubicBezTo>
                  <a:cubicBezTo>
                    <a:pt x="1243" y="3766"/>
                    <a:pt x="1243" y="3766"/>
                    <a:pt x="1243" y="3766"/>
                  </a:cubicBezTo>
                  <a:cubicBezTo>
                    <a:pt x="1237" y="3585"/>
                    <a:pt x="1066" y="2861"/>
                    <a:pt x="611" y="2389"/>
                  </a:cubicBezTo>
                  <a:cubicBezTo>
                    <a:pt x="435" y="2204"/>
                    <a:pt x="316" y="1981"/>
                    <a:pt x="259" y="1733"/>
                  </a:cubicBezTo>
                  <a:cubicBezTo>
                    <a:pt x="171" y="1319"/>
                    <a:pt x="269" y="884"/>
                    <a:pt x="529" y="558"/>
                  </a:cubicBezTo>
                  <a:cubicBezTo>
                    <a:pt x="782" y="248"/>
                    <a:pt x="1149" y="72"/>
                    <a:pt x="1568" y="72"/>
                  </a:cubicBezTo>
                  <a:cubicBezTo>
                    <a:pt x="1988" y="72"/>
                    <a:pt x="2360" y="248"/>
                    <a:pt x="2608" y="558"/>
                  </a:cubicBezTo>
                  <a:cubicBezTo>
                    <a:pt x="2867" y="884"/>
                    <a:pt x="2970" y="1319"/>
                    <a:pt x="2877" y="1733"/>
                  </a:cubicBezTo>
                  <a:lnTo>
                    <a:pt x="1568" y="0"/>
                  </a:lnTo>
                </a:path>
              </a:pathLst>
            </a:custGeom>
            <a:solidFill>
              <a:srgbClr val="F0F0F2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ts val="1785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35" name="Freeform 66"/>
            <p:cNvSpPr>
              <a:spLocks noChangeArrowheads="1"/>
            </p:cNvSpPr>
            <p:nvPr/>
          </p:nvSpPr>
          <p:spPr bwMode="auto">
            <a:xfrm>
              <a:off x="11692165" y="8663238"/>
              <a:ext cx="471411" cy="389549"/>
            </a:xfrm>
            <a:custGeom>
              <a:avLst/>
              <a:gdLst>
                <a:gd name="T0" fmla="*/ 823 w 824"/>
                <a:gd name="T1" fmla="*/ 249 h 684"/>
                <a:gd name="T2" fmla="*/ 823 w 824"/>
                <a:gd name="T3" fmla="*/ 249 h 684"/>
                <a:gd name="T4" fmla="*/ 792 w 824"/>
                <a:gd name="T5" fmla="*/ 171 h 684"/>
                <a:gd name="T6" fmla="*/ 823 w 824"/>
                <a:gd name="T7" fmla="*/ 104 h 684"/>
                <a:gd name="T8" fmla="*/ 725 w 824"/>
                <a:gd name="T9" fmla="*/ 0 h 684"/>
                <a:gd name="T10" fmla="*/ 104 w 824"/>
                <a:gd name="T11" fmla="*/ 0 h 684"/>
                <a:gd name="T12" fmla="*/ 0 w 824"/>
                <a:gd name="T13" fmla="*/ 104 h 684"/>
                <a:gd name="T14" fmla="*/ 31 w 824"/>
                <a:gd name="T15" fmla="*/ 171 h 684"/>
                <a:gd name="T16" fmla="*/ 0 w 824"/>
                <a:gd name="T17" fmla="*/ 249 h 684"/>
                <a:gd name="T18" fmla="*/ 31 w 824"/>
                <a:gd name="T19" fmla="*/ 321 h 684"/>
                <a:gd name="T20" fmla="*/ 0 w 824"/>
                <a:gd name="T21" fmla="*/ 394 h 684"/>
                <a:gd name="T22" fmla="*/ 104 w 824"/>
                <a:gd name="T23" fmla="*/ 492 h 684"/>
                <a:gd name="T24" fmla="*/ 120 w 824"/>
                <a:gd name="T25" fmla="*/ 492 h 684"/>
                <a:gd name="T26" fmla="*/ 414 w 824"/>
                <a:gd name="T27" fmla="*/ 683 h 684"/>
                <a:gd name="T28" fmla="*/ 704 w 824"/>
                <a:gd name="T29" fmla="*/ 492 h 684"/>
                <a:gd name="T30" fmla="*/ 725 w 824"/>
                <a:gd name="T31" fmla="*/ 492 h 684"/>
                <a:gd name="T32" fmla="*/ 823 w 824"/>
                <a:gd name="T33" fmla="*/ 394 h 684"/>
                <a:gd name="T34" fmla="*/ 792 w 824"/>
                <a:gd name="T35" fmla="*/ 321 h 684"/>
                <a:gd name="T36" fmla="*/ 823 w 824"/>
                <a:gd name="T37" fmla="*/ 249 h 6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24" h="684">
                  <a:moveTo>
                    <a:pt x="823" y="249"/>
                  </a:moveTo>
                  <a:lnTo>
                    <a:pt x="823" y="249"/>
                  </a:lnTo>
                  <a:cubicBezTo>
                    <a:pt x="823" y="218"/>
                    <a:pt x="813" y="192"/>
                    <a:pt x="792" y="171"/>
                  </a:cubicBezTo>
                  <a:cubicBezTo>
                    <a:pt x="813" y="156"/>
                    <a:pt x="823" y="129"/>
                    <a:pt x="823" y="104"/>
                  </a:cubicBezTo>
                  <a:cubicBezTo>
                    <a:pt x="823" y="47"/>
                    <a:pt x="782" y="0"/>
                    <a:pt x="725" y="0"/>
                  </a:cubicBezTo>
                  <a:cubicBezTo>
                    <a:pt x="104" y="0"/>
                    <a:pt x="104" y="0"/>
                    <a:pt x="104" y="0"/>
                  </a:cubicBezTo>
                  <a:cubicBezTo>
                    <a:pt x="47" y="0"/>
                    <a:pt x="0" y="47"/>
                    <a:pt x="0" y="104"/>
                  </a:cubicBezTo>
                  <a:cubicBezTo>
                    <a:pt x="0" y="129"/>
                    <a:pt x="10" y="156"/>
                    <a:pt x="31" y="171"/>
                  </a:cubicBezTo>
                  <a:cubicBezTo>
                    <a:pt x="10" y="192"/>
                    <a:pt x="0" y="218"/>
                    <a:pt x="0" y="249"/>
                  </a:cubicBezTo>
                  <a:cubicBezTo>
                    <a:pt x="0" y="275"/>
                    <a:pt x="10" y="300"/>
                    <a:pt x="31" y="321"/>
                  </a:cubicBezTo>
                  <a:cubicBezTo>
                    <a:pt x="10" y="337"/>
                    <a:pt x="0" y="363"/>
                    <a:pt x="0" y="394"/>
                  </a:cubicBezTo>
                  <a:cubicBezTo>
                    <a:pt x="0" y="446"/>
                    <a:pt x="47" y="492"/>
                    <a:pt x="104" y="492"/>
                  </a:cubicBezTo>
                  <a:cubicBezTo>
                    <a:pt x="120" y="492"/>
                    <a:pt x="120" y="492"/>
                    <a:pt x="120" y="492"/>
                  </a:cubicBezTo>
                  <a:cubicBezTo>
                    <a:pt x="171" y="606"/>
                    <a:pt x="280" y="683"/>
                    <a:pt x="414" y="683"/>
                  </a:cubicBezTo>
                  <a:cubicBezTo>
                    <a:pt x="544" y="683"/>
                    <a:pt x="653" y="606"/>
                    <a:pt x="704" y="492"/>
                  </a:cubicBezTo>
                  <a:cubicBezTo>
                    <a:pt x="725" y="492"/>
                    <a:pt x="725" y="492"/>
                    <a:pt x="725" y="492"/>
                  </a:cubicBezTo>
                  <a:cubicBezTo>
                    <a:pt x="782" y="492"/>
                    <a:pt x="823" y="446"/>
                    <a:pt x="823" y="394"/>
                  </a:cubicBezTo>
                  <a:cubicBezTo>
                    <a:pt x="823" y="363"/>
                    <a:pt x="813" y="337"/>
                    <a:pt x="792" y="321"/>
                  </a:cubicBezTo>
                  <a:cubicBezTo>
                    <a:pt x="813" y="300"/>
                    <a:pt x="823" y="275"/>
                    <a:pt x="823" y="249"/>
                  </a:cubicBezTo>
                </a:path>
              </a:pathLst>
            </a:custGeom>
            <a:solidFill>
              <a:srgbClr val="DEEBF2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ts val="1785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36" name="Freeform 67"/>
            <p:cNvSpPr>
              <a:spLocks noChangeArrowheads="1"/>
            </p:cNvSpPr>
            <p:nvPr/>
          </p:nvSpPr>
          <p:spPr bwMode="auto">
            <a:xfrm>
              <a:off x="11724903" y="8673057"/>
              <a:ext cx="405938" cy="91658"/>
            </a:xfrm>
            <a:custGeom>
              <a:avLst/>
              <a:gdLst>
                <a:gd name="T0" fmla="*/ 709 w 715"/>
                <a:gd name="T1" fmla="*/ 37 h 157"/>
                <a:gd name="T2" fmla="*/ 709 w 715"/>
                <a:gd name="T3" fmla="*/ 37 h 157"/>
                <a:gd name="T4" fmla="*/ 678 w 715"/>
                <a:gd name="T5" fmla="*/ 73 h 157"/>
                <a:gd name="T6" fmla="*/ 41 w 715"/>
                <a:gd name="T7" fmla="*/ 156 h 157"/>
                <a:gd name="T8" fmla="*/ 5 w 715"/>
                <a:gd name="T9" fmla="*/ 125 h 157"/>
                <a:gd name="T10" fmla="*/ 37 w 715"/>
                <a:gd name="T11" fmla="*/ 83 h 157"/>
                <a:gd name="T12" fmla="*/ 673 w 715"/>
                <a:gd name="T13" fmla="*/ 6 h 157"/>
                <a:gd name="T14" fmla="*/ 709 w 715"/>
                <a:gd name="T15" fmla="*/ 37 h 1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15" h="157">
                  <a:moveTo>
                    <a:pt x="709" y="37"/>
                  </a:moveTo>
                  <a:lnTo>
                    <a:pt x="709" y="37"/>
                  </a:lnTo>
                  <a:cubicBezTo>
                    <a:pt x="714" y="52"/>
                    <a:pt x="699" y="73"/>
                    <a:pt x="678" y="73"/>
                  </a:cubicBezTo>
                  <a:cubicBezTo>
                    <a:pt x="41" y="156"/>
                    <a:pt x="41" y="156"/>
                    <a:pt x="41" y="156"/>
                  </a:cubicBezTo>
                  <a:cubicBezTo>
                    <a:pt x="26" y="156"/>
                    <a:pt x="5" y="145"/>
                    <a:pt x="5" y="125"/>
                  </a:cubicBezTo>
                  <a:cubicBezTo>
                    <a:pt x="0" y="104"/>
                    <a:pt x="16" y="88"/>
                    <a:pt x="37" y="83"/>
                  </a:cubicBezTo>
                  <a:cubicBezTo>
                    <a:pt x="673" y="6"/>
                    <a:pt x="673" y="6"/>
                    <a:pt x="673" y="6"/>
                  </a:cubicBezTo>
                  <a:cubicBezTo>
                    <a:pt x="688" y="0"/>
                    <a:pt x="709" y="16"/>
                    <a:pt x="709" y="37"/>
                  </a:cubicBezTo>
                </a:path>
              </a:pathLst>
            </a:custGeom>
            <a:solidFill>
              <a:srgbClr val="58717D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ts val="1785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37" name="Freeform 68"/>
            <p:cNvSpPr>
              <a:spLocks noChangeArrowheads="1"/>
            </p:cNvSpPr>
            <p:nvPr/>
          </p:nvSpPr>
          <p:spPr bwMode="auto">
            <a:xfrm>
              <a:off x="11724903" y="8758169"/>
              <a:ext cx="405938" cy="88386"/>
            </a:xfrm>
            <a:custGeom>
              <a:avLst/>
              <a:gdLst>
                <a:gd name="T0" fmla="*/ 709 w 715"/>
                <a:gd name="T1" fmla="*/ 32 h 156"/>
                <a:gd name="T2" fmla="*/ 709 w 715"/>
                <a:gd name="T3" fmla="*/ 32 h 156"/>
                <a:gd name="T4" fmla="*/ 678 w 715"/>
                <a:gd name="T5" fmla="*/ 73 h 156"/>
                <a:gd name="T6" fmla="*/ 41 w 715"/>
                <a:gd name="T7" fmla="*/ 155 h 156"/>
                <a:gd name="T8" fmla="*/ 5 w 715"/>
                <a:gd name="T9" fmla="*/ 124 h 156"/>
                <a:gd name="T10" fmla="*/ 37 w 715"/>
                <a:gd name="T11" fmla="*/ 88 h 156"/>
                <a:gd name="T12" fmla="*/ 673 w 715"/>
                <a:gd name="T13" fmla="*/ 0 h 156"/>
                <a:gd name="T14" fmla="*/ 709 w 715"/>
                <a:gd name="T15" fmla="*/ 32 h 1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15" h="156">
                  <a:moveTo>
                    <a:pt x="709" y="32"/>
                  </a:moveTo>
                  <a:lnTo>
                    <a:pt x="709" y="32"/>
                  </a:lnTo>
                  <a:cubicBezTo>
                    <a:pt x="714" y="52"/>
                    <a:pt x="699" y="73"/>
                    <a:pt x="678" y="73"/>
                  </a:cubicBezTo>
                  <a:cubicBezTo>
                    <a:pt x="41" y="155"/>
                    <a:pt x="41" y="155"/>
                    <a:pt x="41" y="155"/>
                  </a:cubicBezTo>
                  <a:cubicBezTo>
                    <a:pt x="26" y="155"/>
                    <a:pt x="5" y="145"/>
                    <a:pt x="5" y="124"/>
                  </a:cubicBezTo>
                  <a:cubicBezTo>
                    <a:pt x="0" y="109"/>
                    <a:pt x="16" y="88"/>
                    <a:pt x="37" y="88"/>
                  </a:cubicBezTo>
                  <a:cubicBezTo>
                    <a:pt x="673" y="0"/>
                    <a:pt x="673" y="0"/>
                    <a:pt x="673" y="0"/>
                  </a:cubicBezTo>
                  <a:cubicBezTo>
                    <a:pt x="688" y="0"/>
                    <a:pt x="709" y="15"/>
                    <a:pt x="709" y="32"/>
                  </a:cubicBezTo>
                </a:path>
              </a:pathLst>
            </a:custGeom>
            <a:solidFill>
              <a:srgbClr val="58717D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ts val="1785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38" name="Freeform 69"/>
            <p:cNvSpPr>
              <a:spLocks noChangeArrowheads="1"/>
            </p:cNvSpPr>
            <p:nvPr/>
          </p:nvSpPr>
          <p:spPr bwMode="auto">
            <a:xfrm>
              <a:off x="11724903" y="8836733"/>
              <a:ext cx="405938" cy="88386"/>
            </a:xfrm>
            <a:custGeom>
              <a:avLst/>
              <a:gdLst>
                <a:gd name="T0" fmla="*/ 709 w 715"/>
                <a:gd name="T1" fmla="*/ 36 h 156"/>
                <a:gd name="T2" fmla="*/ 709 w 715"/>
                <a:gd name="T3" fmla="*/ 36 h 156"/>
                <a:gd name="T4" fmla="*/ 678 w 715"/>
                <a:gd name="T5" fmla="*/ 72 h 156"/>
                <a:gd name="T6" fmla="*/ 41 w 715"/>
                <a:gd name="T7" fmla="*/ 155 h 156"/>
                <a:gd name="T8" fmla="*/ 5 w 715"/>
                <a:gd name="T9" fmla="*/ 124 h 156"/>
                <a:gd name="T10" fmla="*/ 37 w 715"/>
                <a:gd name="T11" fmla="*/ 83 h 156"/>
                <a:gd name="T12" fmla="*/ 673 w 715"/>
                <a:gd name="T13" fmla="*/ 5 h 156"/>
                <a:gd name="T14" fmla="*/ 709 w 715"/>
                <a:gd name="T15" fmla="*/ 36 h 1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15" h="156">
                  <a:moveTo>
                    <a:pt x="709" y="36"/>
                  </a:moveTo>
                  <a:lnTo>
                    <a:pt x="709" y="36"/>
                  </a:lnTo>
                  <a:cubicBezTo>
                    <a:pt x="714" y="52"/>
                    <a:pt x="699" y="72"/>
                    <a:pt x="678" y="72"/>
                  </a:cubicBezTo>
                  <a:cubicBezTo>
                    <a:pt x="41" y="155"/>
                    <a:pt x="41" y="155"/>
                    <a:pt x="41" y="155"/>
                  </a:cubicBezTo>
                  <a:cubicBezTo>
                    <a:pt x="26" y="155"/>
                    <a:pt x="5" y="145"/>
                    <a:pt x="5" y="124"/>
                  </a:cubicBezTo>
                  <a:cubicBezTo>
                    <a:pt x="0" y="103"/>
                    <a:pt x="16" y="88"/>
                    <a:pt x="37" y="83"/>
                  </a:cubicBezTo>
                  <a:cubicBezTo>
                    <a:pt x="673" y="5"/>
                    <a:pt x="673" y="5"/>
                    <a:pt x="673" y="5"/>
                  </a:cubicBezTo>
                  <a:cubicBezTo>
                    <a:pt x="688" y="0"/>
                    <a:pt x="709" y="16"/>
                    <a:pt x="709" y="36"/>
                  </a:cubicBezTo>
                </a:path>
              </a:pathLst>
            </a:custGeom>
            <a:solidFill>
              <a:srgbClr val="58717D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ts val="1785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39" name="Freeform 70"/>
            <p:cNvSpPr>
              <a:spLocks noChangeArrowheads="1"/>
            </p:cNvSpPr>
            <p:nvPr/>
          </p:nvSpPr>
          <p:spPr bwMode="auto">
            <a:xfrm>
              <a:off x="10307397" y="5726880"/>
              <a:ext cx="3273689" cy="2998554"/>
            </a:xfrm>
            <a:custGeom>
              <a:avLst/>
              <a:gdLst>
                <a:gd name="T0" fmla="*/ 5728 w 5729"/>
                <a:gd name="T1" fmla="*/ 2856 h 5247"/>
                <a:gd name="T2" fmla="*/ 5728 w 5729"/>
                <a:gd name="T3" fmla="*/ 2856 h 5247"/>
                <a:gd name="T4" fmla="*/ 5138 w 5729"/>
                <a:gd name="T5" fmla="*/ 2256 h 5247"/>
                <a:gd name="T6" fmla="*/ 5376 w 5729"/>
                <a:gd name="T7" fmla="*/ 1453 h 5247"/>
                <a:gd name="T8" fmla="*/ 4558 w 5729"/>
                <a:gd name="T9" fmla="*/ 1216 h 5247"/>
                <a:gd name="T10" fmla="*/ 4351 w 5729"/>
                <a:gd name="T11" fmla="*/ 404 h 5247"/>
                <a:gd name="T12" fmla="*/ 3523 w 5729"/>
                <a:gd name="T13" fmla="*/ 600 h 5247"/>
                <a:gd name="T14" fmla="*/ 2929 w 5729"/>
                <a:gd name="T15" fmla="*/ 0 h 5247"/>
                <a:gd name="T16" fmla="*/ 2313 w 5729"/>
                <a:gd name="T17" fmla="*/ 575 h 5247"/>
                <a:gd name="T18" fmla="*/ 1490 w 5729"/>
                <a:gd name="T19" fmla="*/ 341 h 5247"/>
                <a:gd name="T20" fmla="*/ 1247 w 5729"/>
                <a:gd name="T21" fmla="*/ 1139 h 5247"/>
                <a:gd name="T22" fmla="*/ 413 w 5729"/>
                <a:gd name="T23" fmla="*/ 1340 h 5247"/>
                <a:gd name="T24" fmla="*/ 615 w 5729"/>
                <a:gd name="T25" fmla="*/ 2152 h 5247"/>
                <a:gd name="T26" fmla="*/ 0 w 5729"/>
                <a:gd name="T27" fmla="*/ 2731 h 5247"/>
                <a:gd name="T28" fmla="*/ 590 w 5729"/>
                <a:gd name="T29" fmla="*/ 3332 h 5247"/>
                <a:gd name="T30" fmla="*/ 352 w 5729"/>
                <a:gd name="T31" fmla="*/ 4139 h 5247"/>
                <a:gd name="T32" fmla="*/ 1169 w 5729"/>
                <a:gd name="T33" fmla="*/ 4372 h 5247"/>
                <a:gd name="T34" fmla="*/ 1376 w 5729"/>
                <a:gd name="T35" fmla="*/ 5184 h 5247"/>
                <a:gd name="T36" fmla="*/ 2204 w 5729"/>
                <a:gd name="T37" fmla="*/ 4987 h 5247"/>
                <a:gd name="T38" fmla="*/ 2204 w 5729"/>
                <a:gd name="T39" fmla="*/ 4993 h 5247"/>
                <a:gd name="T40" fmla="*/ 1759 w 5729"/>
                <a:gd name="T41" fmla="*/ 3859 h 5247"/>
                <a:gd name="T42" fmla="*/ 1360 w 5729"/>
                <a:gd name="T43" fmla="*/ 3141 h 5247"/>
                <a:gd name="T44" fmla="*/ 1661 w 5729"/>
                <a:gd name="T45" fmla="*/ 1852 h 5247"/>
                <a:gd name="T46" fmla="*/ 2840 w 5729"/>
                <a:gd name="T47" fmla="*/ 1309 h 5247"/>
                <a:gd name="T48" fmla="*/ 4015 w 5729"/>
                <a:gd name="T49" fmla="*/ 1852 h 5247"/>
                <a:gd name="T50" fmla="*/ 4320 w 5729"/>
                <a:gd name="T51" fmla="*/ 3141 h 5247"/>
                <a:gd name="T52" fmla="*/ 3876 w 5729"/>
                <a:gd name="T53" fmla="*/ 3907 h 5247"/>
                <a:gd name="T54" fmla="*/ 3456 w 5729"/>
                <a:gd name="T55" fmla="*/ 5008 h 5247"/>
                <a:gd name="T56" fmla="*/ 4238 w 5729"/>
                <a:gd name="T57" fmla="*/ 5246 h 5247"/>
                <a:gd name="T58" fmla="*/ 4480 w 5729"/>
                <a:gd name="T59" fmla="*/ 4450 h 5247"/>
                <a:gd name="T60" fmla="*/ 5308 w 5729"/>
                <a:gd name="T61" fmla="*/ 4248 h 5247"/>
                <a:gd name="T62" fmla="*/ 5112 w 5729"/>
                <a:gd name="T63" fmla="*/ 3441 h 5247"/>
                <a:gd name="T64" fmla="*/ 5728 w 5729"/>
                <a:gd name="T65" fmla="*/ 2856 h 52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5729" h="5247">
                  <a:moveTo>
                    <a:pt x="5728" y="2856"/>
                  </a:moveTo>
                  <a:lnTo>
                    <a:pt x="5728" y="2856"/>
                  </a:lnTo>
                  <a:cubicBezTo>
                    <a:pt x="5448" y="2773"/>
                    <a:pt x="5215" y="2556"/>
                    <a:pt x="5138" y="2256"/>
                  </a:cubicBezTo>
                  <a:cubicBezTo>
                    <a:pt x="5065" y="1955"/>
                    <a:pt x="5164" y="1651"/>
                    <a:pt x="5376" y="1453"/>
                  </a:cubicBezTo>
                  <a:cubicBezTo>
                    <a:pt x="5091" y="1516"/>
                    <a:pt x="4775" y="1438"/>
                    <a:pt x="4558" y="1216"/>
                  </a:cubicBezTo>
                  <a:cubicBezTo>
                    <a:pt x="4336" y="993"/>
                    <a:pt x="4268" y="683"/>
                    <a:pt x="4351" y="404"/>
                  </a:cubicBezTo>
                  <a:cubicBezTo>
                    <a:pt x="4139" y="600"/>
                    <a:pt x="3824" y="688"/>
                    <a:pt x="3523" y="600"/>
                  </a:cubicBezTo>
                  <a:cubicBezTo>
                    <a:pt x="3218" y="517"/>
                    <a:pt x="3000" y="279"/>
                    <a:pt x="2929" y="0"/>
                  </a:cubicBezTo>
                  <a:cubicBezTo>
                    <a:pt x="2846" y="274"/>
                    <a:pt x="2617" y="502"/>
                    <a:pt x="2313" y="575"/>
                  </a:cubicBezTo>
                  <a:cubicBezTo>
                    <a:pt x="2002" y="647"/>
                    <a:pt x="1691" y="548"/>
                    <a:pt x="1490" y="341"/>
                  </a:cubicBezTo>
                  <a:cubicBezTo>
                    <a:pt x="1557" y="621"/>
                    <a:pt x="1474" y="926"/>
                    <a:pt x="1247" y="1139"/>
                  </a:cubicBezTo>
                  <a:cubicBezTo>
                    <a:pt x="1019" y="1355"/>
                    <a:pt x="698" y="1422"/>
                    <a:pt x="413" y="1340"/>
                  </a:cubicBezTo>
                  <a:cubicBezTo>
                    <a:pt x="615" y="1552"/>
                    <a:pt x="704" y="1857"/>
                    <a:pt x="615" y="2152"/>
                  </a:cubicBezTo>
                  <a:cubicBezTo>
                    <a:pt x="527" y="2448"/>
                    <a:pt x="284" y="2659"/>
                    <a:pt x="0" y="2731"/>
                  </a:cubicBezTo>
                  <a:cubicBezTo>
                    <a:pt x="279" y="2814"/>
                    <a:pt x="512" y="3037"/>
                    <a:pt x="590" y="3332"/>
                  </a:cubicBezTo>
                  <a:cubicBezTo>
                    <a:pt x="662" y="3632"/>
                    <a:pt x="564" y="3937"/>
                    <a:pt x="352" y="4139"/>
                  </a:cubicBezTo>
                  <a:cubicBezTo>
                    <a:pt x="636" y="4072"/>
                    <a:pt x="952" y="4149"/>
                    <a:pt x="1169" y="4372"/>
                  </a:cubicBezTo>
                  <a:cubicBezTo>
                    <a:pt x="1387" y="4594"/>
                    <a:pt x="1454" y="4910"/>
                    <a:pt x="1376" y="5184"/>
                  </a:cubicBezTo>
                  <a:cubicBezTo>
                    <a:pt x="1588" y="4987"/>
                    <a:pt x="1899" y="4904"/>
                    <a:pt x="2204" y="4987"/>
                  </a:cubicBezTo>
                  <a:lnTo>
                    <a:pt x="2204" y="4993"/>
                  </a:lnTo>
                  <a:cubicBezTo>
                    <a:pt x="2178" y="4713"/>
                    <a:pt x="2084" y="4196"/>
                    <a:pt x="1759" y="3859"/>
                  </a:cubicBezTo>
                  <a:cubicBezTo>
                    <a:pt x="1557" y="3658"/>
                    <a:pt x="1422" y="3410"/>
                    <a:pt x="1360" y="3141"/>
                  </a:cubicBezTo>
                  <a:cubicBezTo>
                    <a:pt x="1257" y="2685"/>
                    <a:pt x="1371" y="2204"/>
                    <a:pt x="1661" y="1852"/>
                  </a:cubicBezTo>
                  <a:cubicBezTo>
                    <a:pt x="1951" y="1505"/>
                    <a:pt x="2365" y="1309"/>
                    <a:pt x="2840" y="1309"/>
                  </a:cubicBezTo>
                  <a:cubicBezTo>
                    <a:pt x="3311" y="1309"/>
                    <a:pt x="3730" y="1505"/>
                    <a:pt x="4015" y="1852"/>
                  </a:cubicBezTo>
                  <a:cubicBezTo>
                    <a:pt x="4309" y="2204"/>
                    <a:pt x="4423" y="2685"/>
                    <a:pt x="4320" y="3141"/>
                  </a:cubicBezTo>
                  <a:cubicBezTo>
                    <a:pt x="4258" y="3410"/>
                    <a:pt x="4108" y="3668"/>
                    <a:pt x="3876" y="3907"/>
                  </a:cubicBezTo>
                  <a:cubicBezTo>
                    <a:pt x="3523" y="4258"/>
                    <a:pt x="3466" y="4755"/>
                    <a:pt x="3456" y="5008"/>
                  </a:cubicBezTo>
                  <a:cubicBezTo>
                    <a:pt x="3751" y="4952"/>
                    <a:pt x="4041" y="5050"/>
                    <a:pt x="4238" y="5246"/>
                  </a:cubicBezTo>
                  <a:cubicBezTo>
                    <a:pt x="4170" y="4972"/>
                    <a:pt x="4253" y="4662"/>
                    <a:pt x="4480" y="4450"/>
                  </a:cubicBezTo>
                  <a:cubicBezTo>
                    <a:pt x="4708" y="4238"/>
                    <a:pt x="5023" y="4170"/>
                    <a:pt x="5308" y="4248"/>
                  </a:cubicBezTo>
                  <a:cubicBezTo>
                    <a:pt x="5106" y="4040"/>
                    <a:pt x="5023" y="3736"/>
                    <a:pt x="5112" y="3441"/>
                  </a:cubicBezTo>
                  <a:cubicBezTo>
                    <a:pt x="5200" y="3141"/>
                    <a:pt x="5437" y="2928"/>
                    <a:pt x="5728" y="2856"/>
                  </a:cubicBezTo>
                </a:path>
              </a:pathLst>
            </a:custGeom>
            <a:solidFill>
              <a:schemeClr val="accent4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ts val="1785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40" name="Freeform 71"/>
            <p:cNvSpPr>
              <a:spLocks noChangeArrowheads="1"/>
            </p:cNvSpPr>
            <p:nvPr/>
          </p:nvSpPr>
          <p:spPr bwMode="auto">
            <a:xfrm>
              <a:off x="10307397" y="5723608"/>
              <a:ext cx="3273689" cy="3005101"/>
            </a:xfrm>
            <a:custGeom>
              <a:avLst/>
              <a:gdLst>
                <a:gd name="T0" fmla="*/ 5728 w 5729"/>
                <a:gd name="T1" fmla="*/ 2862 h 5259"/>
                <a:gd name="T2" fmla="*/ 5376 w 5729"/>
                <a:gd name="T3" fmla="*/ 1459 h 5259"/>
                <a:gd name="T4" fmla="*/ 5179 w 5729"/>
                <a:gd name="T5" fmla="*/ 1480 h 5259"/>
                <a:gd name="T6" fmla="*/ 4351 w 5729"/>
                <a:gd name="T7" fmla="*/ 410 h 5259"/>
                <a:gd name="T8" fmla="*/ 3761 w 5729"/>
                <a:gd name="T9" fmla="*/ 637 h 5259"/>
                <a:gd name="T10" fmla="*/ 2929 w 5729"/>
                <a:gd name="T11" fmla="*/ 0 h 5259"/>
                <a:gd name="T12" fmla="*/ 2105 w 5729"/>
                <a:gd name="T13" fmla="*/ 601 h 5259"/>
                <a:gd name="T14" fmla="*/ 1485 w 5729"/>
                <a:gd name="T15" fmla="*/ 347 h 5259"/>
                <a:gd name="T16" fmla="*/ 652 w 5729"/>
                <a:gd name="T17" fmla="*/ 1377 h 5259"/>
                <a:gd name="T18" fmla="*/ 413 w 5729"/>
                <a:gd name="T19" fmla="*/ 1346 h 5259"/>
                <a:gd name="T20" fmla="*/ 0 w 5729"/>
                <a:gd name="T21" fmla="*/ 2737 h 5259"/>
                <a:gd name="T22" fmla="*/ 590 w 5729"/>
                <a:gd name="T23" fmla="*/ 3338 h 5259"/>
                <a:gd name="T24" fmla="*/ 346 w 5729"/>
                <a:gd name="T25" fmla="*/ 4145 h 5259"/>
                <a:gd name="T26" fmla="*/ 1169 w 5729"/>
                <a:gd name="T27" fmla="*/ 4378 h 5259"/>
                <a:gd name="T28" fmla="*/ 1376 w 5729"/>
                <a:gd name="T29" fmla="*/ 5190 h 5259"/>
                <a:gd name="T30" fmla="*/ 2204 w 5729"/>
                <a:gd name="T31" fmla="*/ 4993 h 5259"/>
                <a:gd name="T32" fmla="*/ 2204 w 5729"/>
                <a:gd name="T33" fmla="*/ 4999 h 5259"/>
                <a:gd name="T34" fmla="*/ 2209 w 5729"/>
                <a:gd name="T35" fmla="*/ 4999 h 5259"/>
                <a:gd name="T36" fmla="*/ 1324 w 5729"/>
                <a:gd name="T37" fmla="*/ 2810 h 5259"/>
                <a:gd name="T38" fmla="*/ 4015 w 5729"/>
                <a:gd name="T39" fmla="*/ 1858 h 5259"/>
                <a:gd name="T40" fmla="*/ 3876 w 5729"/>
                <a:gd name="T41" fmla="*/ 3913 h 5259"/>
                <a:gd name="T42" fmla="*/ 3456 w 5729"/>
                <a:gd name="T43" fmla="*/ 5014 h 5259"/>
                <a:gd name="T44" fmla="*/ 4238 w 5729"/>
                <a:gd name="T45" fmla="*/ 5258 h 5259"/>
                <a:gd name="T46" fmla="*/ 4480 w 5729"/>
                <a:gd name="T47" fmla="*/ 4456 h 5259"/>
                <a:gd name="T48" fmla="*/ 5314 w 5729"/>
                <a:gd name="T49" fmla="*/ 4254 h 5259"/>
                <a:gd name="T50" fmla="*/ 5112 w 5729"/>
                <a:gd name="T51" fmla="*/ 3447 h 5259"/>
                <a:gd name="T52" fmla="*/ 5728 w 5729"/>
                <a:gd name="T53" fmla="*/ 2862 h 5259"/>
                <a:gd name="T54" fmla="*/ 5112 w 5729"/>
                <a:gd name="T55" fmla="*/ 3447 h 5259"/>
                <a:gd name="T56" fmla="*/ 5308 w 5729"/>
                <a:gd name="T57" fmla="*/ 4254 h 5259"/>
                <a:gd name="T58" fmla="*/ 4480 w 5729"/>
                <a:gd name="T59" fmla="*/ 4456 h 5259"/>
                <a:gd name="T60" fmla="*/ 4238 w 5729"/>
                <a:gd name="T61" fmla="*/ 5252 h 5259"/>
                <a:gd name="T62" fmla="*/ 3456 w 5729"/>
                <a:gd name="T63" fmla="*/ 5014 h 5259"/>
                <a:gd name="T64" fmla="*/ 3876 w 5729"/>
                <a:gd name="T65" fmla="*/ 3913 h 5259"/>
                <a:gd name="T66" fmla="*/ 4015 w 5729"/>
                <a:gd name="T67" fmla="*/ 1858 h 5259"/>
                <a:gd name="T68" fmla="*/ 1324 w 5729"/>
                <a:gd name="T69" fmla="*/ 2810 h 5259"/>
                <a:gd name="T70" fmla="*/ 2204 w 5729"/>
                <a:gd name="T71" fmla="*/ 4999 h 5259"/>
                <a:gd name="T72" fmla="*/ 2204 w 5729"/>
                <a:gd name="T73" fmla="*/ 4993 h 5259"/>
                <a:gd name="T74" fmla="*/ 2204 w 5729"/>
                <a:gd name="T75" fmla="*/ 4993 h 5259"/>
                <a:gd name="T76" fmla="*/ 1376 w 5729"/>
                <a:gd name="T77" fmla="*/ 5190 h 5259"/>
                <a:gd name="T78" fmla="*/ 1169 w 5729"/>
                <a:gd name="T79" fmla="*/ 4378 h 5259"/>
                <a:gd name="T80" fmla="*/ 352 w 5729"/>
                <a:gd name="T81" fmla="*/ 4145 h 5259"/>
                <a:gd name="T82" fmla="*/ 590 w 5729"/>
                <a:gd name="T83" fmla="*/ 3338 h 5259"/>
                <a:gd name="T84" fmla="*/ 0 w 5729"/>
                <a:gd name="T85" fmla="*/ 2737 h 5259"/>
                <a:gd name="T86" fmla="*/ 419 w 5729"/>
                <a:gd name="T87" fmla="*/ 1346 h 5259"/>
                <a:gd name="T88" fmla="*/ 652 w 5729"/>
                <a:gd name="T89" fmla="*/ 1382 h 5259"/>
                <a:gd name="T90" fmla="*/ 1490 w 5729"/>
                <a:gd name="T91" fmla="*/ 347 h 5259"/>
                <a:gd name="T92" fmla="*/ 2105 w 5729"/>
                <a:gd name="T93" fmla="*/ 606 h 5259"/>
                <a:gd name="T94" fmla="*/ 2929 w 5729"/>
                <a:gd name="T95" fmla="*/ 6 h 5259"/>
                <a:gd name="T96" fmla="*/ 3761 w 5729"/>
                <a:gd name="T97" fmla="*/ 643 h 5259"/>
                <a:gd name="T98" fmla="*/ 4351 w 5729"/>
                <a:gd name="T99" fmla="*/ 410 h 5259"/>
                <a:gd name="T100" fmla="*/ 5179 w 5729"/>
                <a:gd name="T101" fmla="*/ 1480 h 5259"/>
                <a:gd name="T102" fmla="*/ 5376 w 5729"/>
                <a:gd name="T103" fmla="*/ 1455 h 5259"/>
                <a:gd name="T104" fmla="*/ 5728 w 5729"/>
                <a:gd name="T105" fmla="*/ 2867 h 52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5729" h="5259">
                  <a:moveTo>
                    <a:pt x="5728" y="2862"/>
                  </a:moveTo>
                  <a:lnTo>
                    <a:pt x="5728" y="2862"/>
                  </a:lnTo>
                  <a:lnTo>
                    <a:pt x="5728" y="2862"/>
                  </a:lnTo>
                  <a:cubicBezTo>
                    <a:pt x="5448" y="2779"/>
                    <a:pt x="5215" y="2562"/>
                    <a:pt x="5138" y="2262"/>
                  </a:cubicBezTo>
                  <a:cubicBezTo>
                    <a:pt x="5122" y="2194"/>
                    <a:pt x="5112" y="2127"/>
                    <a:pt x="5112" y="2060"/>
                  </a:cubicBezTo>
                  <a:cubicBezTo>
                    <a:pt x="5112" y="1832"/>
                    <a:pt x="5210" y="1615"/>
                    <a:pt x="5376" y="1459"/>
                  </a:cubicBezTo>
                  <a:cubicBezTo>
                    <a:pt x="5376" y="1455"/>
                    <a:pt x="5376" y="1455"/>
                    <a:pt x="5376" y="1455"/>
                  </a:cubicBezTo>
                  <a:lnTo>
                    <a:pt x="5376" y="1455"/>
                  </a:lnTo>
                  <a:cubicBezTo>
                    <a:pt x="5308" y="1470"/>
                    <a:pt x="5241" y="1480"/>
                    <a:pt x="5179" y="1480"/>
                  </a:cubicBezTo>
                  <a:cubicBezTo>
                    <a:pt x="4952" y="1480"/>
                    <a:pt x="4729" y="1393"/>
                    <a:pt x="4558" y="1222"/>
                  </a:cubicBezTo>
                  <a:cubicBezTo>
                    <a:pt x="4398" y="1062"/>
                    <a:pt x="4320" y="849"/>
                    <a:pt x="4320" y="643"/>
                  </a:cubicBezTo>
                  <a:cubicBezTo>
                    <a:pt x="4320" y="564"/>
                    <a:pt x="4330" y="487"/>
                    <a:pt x="4351" y="410"/>
                  </a:cubicBezTo>
                  <a:lnTo>
                    <a:pt x="4351" y="410"/>
                  </a:lnTo>
                  <a:lnTo>
                    <a:pt x="4351" y="410"/>
                  </a:lnTo>
                  <a:cubicBezTo>
                    <a:pt x="4191" y="554"/>
                    <a:pt x="3984" y="637"/>
                    <a:pt x="3761" y="637"/>
                  </a:cubicBezTo>
                  <a:cubicBezTo>
                    <a:pt x="3684" y="637"/>
                    <a:pt x="3601" y="627"/>
                    <a:pt x="3523" y="606"/>
                  </a:cubicBezTo>
                  <a:cubicBezTo>
                    <a:pt x="3218" y="523"/>
                    <a:pt x="3000" y="285"/>
                    <a:pt x="2929" y="6"/>
                  </a:cubicBezTo>
                  <a:cubicBezTo>
                    <a:pt x="2929" y="0"/>
                    <a:pt x="2929" y="0"/>
                    <a:pt x="2929" y="0"/>
                  </a:cubicBezTo>
                  <a:cubicBezTo>
                    <a:pt x="2929" y="6"/>
                    <a:pt x="2929" y="6"/>
                    <a:pt x="2929" y="6"/>
                  </a:cubicBezTo>
                  <a:cubicBezTo>
                    <a:pt x="2840" y="280"/>
                    <a:pt x="2617" y="502"/>
                    <a:pt x="2313" y="581"/>
                  </a:cubicBezTo>
                  <a:cubicBezTo>
                    <a:pt x="2240" y="595"/>
                    <a:pt x="2173" y="601"/>
                    <a:pt x="2105" y="601"/>
                  </a:cubicBezTo>
                  <a:cubicBezTo>
                    <a:pt x="1868" y="601"/>
                    <a:pt x="1651" y="508"/>
                    <a:pt x="1490" y="347"/>
                  </a:cubicBezTo>
                  <a:cubicBezTo>
                    <a:pt x="1485" y="342"/>
                    <a:pt x="1485" y="342"/>
                    <a:pt x="1485" y="342"/>
                  </a:cubicBezTo>
                  <a:cubicBezTo>
                    <a:pt x="1485" y="347"/>
                    <a:pt x="1485" y="347"/>
                    <a:pt x="1485" y="347"/>
                  </a:cubicBezTo>
                  <a:cubicBezTo>
                    <a:pt x="1500" y="410"/>
                    <a:pt x="1510" y="477"/>
                    <a:pt x="1510" y="539"/>
                  </a:cubicBezTo>
                  <a:cubicBezTo>
                    <a:pt x="1510" y="762"/>
                    <a:pt x="1422" y="978"/>
                    <a:pt x="1247" y="1145"/>
                  </a:cubicBezTo>
                  <a:cubicBezTo>
                    <a:pt x="1081" y="1299"/>
                    <a:pt x="869" y="1377"/>
                    <a:pt x="652" y="1377"/>
                  </a:cubicBezTo>
                  <a:cubicBezTo>
                    <a:pt x="574" y="1377"/>
                    <a:pt x="496" y="1367"/>
                    <a:pt x="419" y="1346"/>
                  </a:cubicBezTo>
                  <a:cubicBezTo>
                    <a:pt x="413" y="1346"/>
                    <a:pt x="413" y="1346"/>
                    <a:pt x="413" y="1346"/>
                  </a:cubicBezTo>
                  <a:lnTo>
                    <a:pt x="413" y="1346"/>
                  </a:lnTo>
                  <a:cubicBezTo>
                    <a:pt x="564" y="1501"/>
                    <a:pt x="652" y="1708"/>
                    <a:pt x="652" y="1925"/>
                  </a:cubicBezTo>
                  <a:cubicBezTo>
                    <a:pt x="652" y="1998"/>
                    <a:pt x="641" y="2081"/>
                    <a:pt x="615" y="2158"/>
                  </a:cubicBezTo>
                  <a:cubicBezTo>
                    <a:pt x="527" y="2454"/>
                    <a:pt x="284" y="2665"/>
                    <a:pt x="0" y="2737"/>
                  </a:cubicBezTo>
                  <a:lnTo>
                    <a:pt x="0" y="2737"/>
                  </a:lnTo>
                  <a:lnTo>
                    <a:pt x="0" y="2737"/>
                  </a:lnTo>
                  <a:cubicBezTo>
                    <a:pt x="279" y="2820"/>
                    <a:pt x="512" y="3043"/>
                    <a:pt x="590" y="3338"/>
                  </a:cubicBezTo>
                  <a:cubicBezTo>
                    <a:pt x="605" y="3405"/>
                    <a:pt x="610" y="3472"/>
                    <a:pt x="610" y="3540"/>
                  </a:cubicBezTo>
                  <a:cubicBezTo>
                    <a:pt x="610" y="3772"/>
                    <a:pt x="517" y="3990"/>
                    <a:pt x="352" y="4145"/>
                  </a:cubicBezTo>
                  <a:cubicBezTo>
                    <a:pt x="346" y="4145"/>
                    <a:pt x="346" y="4145"/>
                    <a:pt x="346" y="4145"/>
                  </a:cubicBezTo>
                  <a:cubicBezTo>
                    <a:pt x="352" y="4145"/>
                    <a:pt x="352" y="4145"/>
                    <a:pt x="352" y="4145"/>
                  </a:cubicBezTo>
                  <a:cubicBezTo>
                    <a:pt x="419" y="4129"/>
                    <a:pt x="486" y="4125"/>
                    <a:pt x="554" y="4125"/>
                  </a:cubicBezTo>
                  <a:cubicBezTo>
                    <a:pt x="775" y="4125"/>
                    <a:pt x="998" y="4207"/>
                    <a:pt x="1169" y="4378"/>
                  </a:cubicBezTo>
                  <a:cubicBezTo>
                    <a:pt x="1329" y="4544"/>
                    <a:pt x="1407" y="4750"/>
                    <a:pt x="1407" y="4962"/>
                  </a:cubicBezTo>
                  <a:cubicBezTo>
                    <a:pt x="1407" y="5040"/>
                    <a:pt x="1397" y="5118"/>
                    <a:pt x="1376" y="5190"/>
                  </a:cubicBezTo>
                  <a:lnTo>
                    <a:pt x="1376" y="5190"/>
                  </a:lnTo>
                  <a:lnTo>
                    <a:pt x="1376" y="5190"/>
                  </a:lnTo>
                  <a:cubicBezTo>
                    <a:pt x="1531" y="5045"/>
                    <a:pt x="1743" y="4962"/>
                    <a:pt x="1966" y="4962"/>
                  </a:cubicBezTo>
                  <a:cubicBezTo>
                    <a:pt x="2043" y="4962"/>
                    <a:pt x="2126" y="4973"/>
                    <a:pt x="2204" y="4993"/>
                  </a:cubicBezTo>
                  <a:lnTo>
                    <a:pt x="2204" y="4993"/>
                  </a:lnTo>
                  <a:lnTo>
                    <a:pt x="2204" y="4993"/>
                  </a:lnTo>
                  <a:cubicBezTo>
                    <a:pt x="2204" y="4999"/>
                    <a:pt x="2204" y="4999"/>
                    <a:pt x="2204" y="4999"/>
                  </a:cubicBezTo>
                  <a:lnTo>
                    <a:pt x="2204" y="4999"/>
                  </a:lnTo>
                  <a:cubicBezTo>
                    <a:pt x="2209" y="4999"/>
                    <a:pt x="2209" y="4999"/>
                    <a:pt x="2209" y="4999"/>
                  </a:cubicBezTo>
                  <a:lnTo>
                    <a:pt x="2209" y="4999"/>
                  </a:lnTo>
                  <a:cubicBezTo>
                    <a:pt x="2178" y="4719"/>
                    <a:pt x="2084" y="4202"/>
                    <a:pt x="1759" y="3865"/>
                  </a:cubicBezTo>
                  <a:cubicBezTo>
                    <a:pt x="1557" y="3664"/>
                    <a:pt x="1422" y="3416"/>
                    <a:pt x="1360" y="3147"/>
                  </a:cubicBezTo>
                  <a:cubicBezTo>
                    <a:pt x="1335" y="3033"/>
                    <a:pt x="1324" y="2924"/>
                    <a:pt x="1324" y="2810"/>
                  </a:cubicBezTo>
                  <a:cubicBezTo>
                    <a:pt x="1324" y="2469"/>
                    <a:pt x="1443" y="2127"/>
                    <a:pt x="1661" y="1858"/>
                  </a:cubicBezTo>
                  <a:cubicBezTo>
                    <a:pt x="1951" y="1511"/>
                    <a:pt x="2365" y="1320"/>
                    <a:pt x="2840" y="1320"/>
                  </a:cubicBezTo>
                  <a:cubicBezTo>
                    <a:pt x="3311" y="1320"/>
                    <a:pt x="3730" y="1511"/>
                    <a:pt x="4015" y="1858"/>
                  </a:cubicBezTo>
                  <a:cubicBezTo>
                    <a:pt x="4238" y="2127"/>
                    <a:pt x="4357" y="2469"/>
                    <a:pt x="4357" y="2810"/>
                  </a:cubicBezTo>
                  <a:cubicBezTo>
                    <a:pt x="4357" y="2924"/>
                    <a:pt x="4340" y="3033"/>
                    <a:pt x="4320" y="3147"/>
                  </a:cubicBezTo>
                  <a:cubicBezTo>
                    <a:pt x="4258" y="3416"/>
                    <a:pt x="4108" y="3674"/>
                    <a:pt x="3876" y="3913"/>
                  </a:cubicBezTo>
                  <a:cubicBezTo>
                    <a:pt x="3523" y="4264"/>
                    <a:pt x="3466" y="4761"/>
                    <a:pt x="3456" y="5014"/>
                  </a:cubicBezTo>
                  <a:lnTo>
                    <a:pt x="3456" y="5014"/>
                  </a:lnTo>
                  <a:lnTo>
                    <a:pt x="3456" y="5014"/>
                  </a:lnTo>
                  <a:cubicBezTo>
                    <a:pt x="3513" y="5004"/>
                    <a:pt x="3570" y="4999"/>
                    <a:pt x="3627" y="4999"/>
                  </a:cubicBezTo>
                  <a:cubicBezTo>
                    <a:pt x="3860" y="4999"/>
                    <a:pt x="4077" y="5097"/>
                    <a:pt x="4238" y="5252"/>
                  </a:cubicBezTo>
                  <a:cubicBezTo>
                    <a:pt x="4238" y="5258"/>
                    <a:pt x="4238" y="5258"/>
                    <a:pt x="4238" y="5258"/>
                  </a:cubicBezTo>
                  <a:cubicBezTo>
                    <a:pt x="4238" y="5252"/>
                    <a:pt x="4238" y="5252"/>
                    <a:pt x="4238" y="5252"/>
                  </a:cubicBezTo>
                  <a:cubicBezTo>
                    <a:pt x="4222" y="5190"/>
                    <a:pt x="4217" y="5123"/>
                    <a:pt x="4217" y="5056"/>
                  </a:cubicBezTo>
                  <a:cubicBezTo>
                    <a:pt x="4217" y="4839"/>
                    <a:pt x="4305" y="4621"/>
                    <a:pt x="4480" y="4456"/>
                  </a:cubicBezTo>
                  <a:cubicBezTo>
                    <a:pt x="4646" y="4300"/>
                    <a:pt x="4858" y="4223"/>
                    <a:pt x="5075" y="4223"/>
                  </a:cubicBezTo>
                  <a:cubicBezTo>
                    <a:pt x="5153" y="4223"/>
                    <a:pt x="5231" y="4233"/>
                    <a:pt x="5308" y="4254"/>
                  </a:cubicBezTo>
                  <a:cubicBezTo>
                    <a:pt x="5314" y="4254"/>
                    <a:pt x="5314" y="4254"/>
                    <a:pt x="5314" y="4254"/>
                  </a:cubicBezTo>
                  <a:cubicBezTo>
                    <a:pt x="5308" y="4254"/>
                    <a:pt x="5308" y="4254"/>
                    <a:pt x="5308" y="4254"/>
                  </a:cubicBezTo>
                  <a:cubicBezTo>
                    <a:pt x="5164" y="4098"/>
                    <a:pt x="5075" y="3897"/>
                    <a:pt x="5075" y="3680"/>
                  </a:cubicBezTo>
                  <a:cubicBezTo>
                    <a:pt x="5075" y="3601"/>
                    <a:pt x="5086" y="3524"/>
                    <a:pt x="5112" y="3447"/>
                  </a:cubicBezTo>
                  <a:cubicBezTo>
                    <a:pt x="5200" y="3147"/>
                    <a:pt x="5437" y="2934"/>
                    <a:pt x="5728" y="2867"/>
                  </a:cubicBezTo>
                  <a:cubicBezTo>
                    <a:pt x="5728" y="2862"/>
                    <a:pt x="5728" y="2862"/>
                    <a:pt x="5728" y="2862"/>
                  </a:cubicBezTo>
                  <a:lnTo>
                    <a:pt x="5728" y="2862"/>
                  </a:lnTo>
                  <a:lnTo>
                    <a:pt x="5728" y="2862"/>
                  </a:lnTo>
                  <a:lnTo>
                    <a:pt x="5728" y="2862"/>
                  </a:lnTo>
                  <a:cubicBezTo>
                    <a:pt x="5437" y="2934"/>
                    <a:pt x="5200" y="3147"/>
                    <a:pt x="5112" y="3447"/>
                  </a:cubicBezTo>
                  <a:cubicBezTo>
                    <a:pt x="5086" y="3524"/>
                    <a:pt x="5075" y="3601"/>
                    <a:pt x="5075" y="3680"/>
                  </a:cubicBezTo>
                  <a:cubicBezTo>
                    <a:pt x="5075" y="3897"/>
                    <a:pt x="5164" y="4098"/>
                    <a:pt x="5308" y="4254"/>
                  </a:cubicBezTo>
                  <a:lnTo>
                    <a:pt x="5308" y="4254"/>
                  </a:lnTo>
                  <a:lnTo>
                    <a:pt x="5308" y="4254"/>
                  </a:lnTo>
                  <a:cubicBezTo>
                    <a:pt x="5235" y="4233"/>
                    <a:pt x="5153" y="4223"/>
                    <a:pt x="5075" y="4223"/>
                  </a:cubicBezTo>
                  <a:cubicBezTo>
                    <a:pt x="4858" y="4223"/>
                    <a:pt x="4646" y="4300"/>
                    <a:pt x="4480" y="4456"/>
                  </a:cubicBezTo>
                  <a:cubicBezTo>
                    <a:pt x="4305" y="4621"/>
                    <a:pt x="4217" y="4839"/>
                    <a:pt x="4217" y="5056"/>
                  </a:cubicBezTo>
                  <a:cubicBezTo>
                    <a:pt x="4217" y="5123"/>
                    <a:pt x="4222" y="5190"/>
                    <a:pt x="4238" y="5252"/>
                  </a:cubicBezTo>
                  <a:lnTo>
                    <a:pt x="4238" y="5252"/>
                  </a:lnTo>
                  <a:lnTo>
                    <a:pt x="4238" y="5252"/>
                  </a:lnTo>
                  <a:cubicBezTo>
                    <a:pt x="4082" y="5092"/>
                    <a:pt x="3860" y="4999"/>
                    <a:pt x="3627" y="4999"/>
                  </a:cubicBezTo>
                  <a:cubicBezTo>
                    <a:pt x="3570" y="4999"/>
                    <a:pt x="3513" y="5004"/>
                    <a:pt x="3456" y="5014"/>
                  </a:cubicBezTo>
                  <a:lnTo>
                    <a:pt x="3456" y="5014"/>
                  </a:lnTo>
                  <a:cubicBezTo>
                    <a:pt x="3462" y="5014"/>
                    <a:pt x="3462" y="5014"/>
                    <a:pt x="3462" y="5014"/>
                  </a:cubicBezTo>
                  <a:cubicBezTo>
                    <a:pt x="3466" y="4761"/>
                    <a:pt x="3523" y="4264"/>
                    <a:pt x="3876" y="3913"/>
                  </a:cubicBezTo>
                  <a:cubicBezTo>
                    <a:pt x="4108" y="3674"/>
                    <a:pt x="4258" y="3416"/>
                    <a:pt x="4320" y="3147"/>
                  </a:cubicBezTo>
                  <a:cubicBezTo>
                    <a:pt x="4346" y="3033"/>
                    <a:pt x="4357" y="2924"/>
                    <a:pt x="4357" y="2810"/>
                  </a:cubicBezTo>
                  <a:cubicBezTo>
                    <a:pt x="4357" y="2469"/>
                    <a:pt x="4238" y="2127"/>
                    <a:pt x="4015" y="1858"/>
                  </a:cubicBezTo>
                  <a:cubicBezTo>
                    <a:pt x="3730" y="1511"/>
                    <a:pt x="3311" y="1315"/>
                    <a:pt x="2840" y="1315"/>
                  </a:cubicBezTo>
                  <a:cubicBezTo>
                    <a:pt x="2365" y="1315"/>
                    <a:pt x="1951" y="1511"/>
                    <a:pt x="1661" y="1858"/>
                  </a:cubicBezTo>
                  <a:cubicBezTo>
                    <a:pt x="1443" y="2127"/>
                    <a:pt x="1324" y="2469"/>
                    <a:pt x="1324" y="2810"/>
                  </a:cubicBezTo>
                  <a:cubicBezTo>
                    <a:pt x="1324" y="2924"/>
                    <a:pt x="1335" y="3033"/>
                    <a:pt x="1360" y="3147"/>
                  </a:cubicBezTo>
                  <a:cubicBezTo>
                    <a:pt x="1422" y="3416"/>
                    <a:pt x="1557" y="3664"/>
                    <a:pt x="1753" y="3865"/>
                  </a:cubicBezTo>
                  <a:cubicBezTo>
                    <a:pt x="2084" y="4202"/>
                    <a:pt x="2178" y="4719"/>
                    <a:pt x="2204" y="4999"/>
                  </a:cubicBezTo>
                  <a:lnTo>
                    <a:pt x="2204" y="4999"/>
                  </a:lnTo>
                  <a:lnTo>
                    <a:pt x="2204" y="4999"/>
                  </a:lnTo>
                  <a:cubicBezTo>
                    <a:pt x="2204" y="4993"/>
                    <a:pt x="2204" y="4993"/>
                    <a:pt x="2204" y="4993"/>
                  </a:cubicBezTo>
                  <a:lnTo>
                    <a:pt x="2204" y="4993"/>
                  </a:lnTo>
                  <a:lnTo>
                    <a:pt x="2204" y="4993"/>
                  </a:lnTo>
                  <a:lnTo>
                    <a:pt x="2204" y="4993"/>
                  </a:lnTo>
                  <a:cubicBezTo>
                    <a:pt x="2126" y="4973"/>
                    <a:pt x="2043" y="4962"/>
                    <a:pt x="1966" y="4962"/>
                  </a:cubicBezTo>
                  <a:cubicBezTo>
                    <a:pt x="1743" y="4962"/>
                    <a:pt x="1531" y="5045"/>
                    <a:pt x="1376" y="5190"/>
                  </a:cubicBezTo>
                  <a:lnTo>
                    <a:pt x="1376" y="5190"/>
                  </a:lnTo>
                  <a:lnTo>
                    <a:pt x="1376" y="5190"/>
                  </a:lnTo>
                  <a:cubicBezTo>
                    <a:pt x="1397" y="5118"/>
                    <a:pt x="1407" y="5040"/>
                    <a:pt x="1407" y="4962"/>
                  </a:cubicBezTo>
                  <a:cubicBezTo>
                    <a:pt x="1407" y="4750"/>
                    <a:pt x="1329" y="4544"/>
                    <a:pt x="1169" y="4378"/>
                  </a:cubicBezTo>
                  <a:cubicBezTo>
                    <a:pt x="998" y="4207"/>
                    <a:pt x="775" y="4119"/>
                    <a:pt x="554" y="4119"/>
                  </a:cubicBezTo>
                  <a:cubicBezTo>
                    <a:pt x="486" y="4119"/>
                    <a:pt x="419" y="4129"/>
                    <a:pt x="352" y="4145"/>
                  </a:cubicBezTo>
                  <a:lnTo>
                    <a:pt x="352" y="4145"/>
                  </a:lnTo>
                  <a:lnTo>
                    <a:pt x="352" y="4145"/>
                  </a:lnTo>
                  <a:cubicBezTo>
                    <a:pt x="517" y="3990"/>
                    <a:pt x="615" y="3772"/>
                    <a:pt x="615" y="3540"/>
                  </a:cubicBezTo>
                  <a:cubicBezTo>
                    <a:pt x="615" y="3472"/>
                    <a:pt x="605" y="3405"/>
                    <a:pt x="590" y="3338"/>
                  </a:cubicBezTo>
                  <a:cubicBezTo>
                    <a:pt x="512" y="3043"/>
                    <a:pt x="279" y="2820"/>
                    <a:pt x="0" y="2737"/>
                  </a:cubicBezTo>
                  <a:lnTo>
                    <a:pt x="0" y="2737"/>
                  </a:lnTo>
                  <a:lnTo>
                    <a:pt x="0" y="2737"/>
                  </a:lnTo>
                  <a:cubicBezTo>
                    <a:pt x="290" y="2665"/>
                    <a:pt x="527" y="2454"/>
                    <a:pt x="615" y="2158"/>
                  </a:cubicBezTo>
                  <a:cubicBezTo>
                    <a:pt x="641" y="2081"/>
                    <a:pt x="652" y="1998"/>
                    <a:pt x="652" y="1925"/>
                  </a:cubicBezTo>
                  <a:cubicBezTo>
                    <a:pt x="652" y="1708"/>
                    <a:pt x="564" y="1501"/>
                    <a:pt x="419" y="1346"/>
                  </a:cubicBezTo>
                  <a:cubicBezTo>
                    <a:pt x="413" y="1346"/>
                    <a:pt x="413" y="1346"/>
                    <a:pt x="413" y="1346"/>
                  </a:cubicBezTo>
                  <a:lnTo>
                    <a:pt x="413" y="1346"/>
                  </a:lnTo>
                  <a:cubicBezTo>
                    <a:pt x="492" y="1367"/>
                    <a:pt x="574" y="1382"/>
                    <a:pt x="652" y="1382"/>
                  </a:cubicBezTo>
                  <a:cubicBezTo>
                    <a:pt x="869" y="1382"/>
                    <a:pt x="1081" y="1305"/>
                    <a:pt x="1247" y="1145"/>
                  </a:cubicBezTo>
                  <a:cubicBezTo>
                    <a:pt x="1422" y="978"/>
                    <a:pt x="1510" y="762"/>
                    <a:pt x="1510" y="539"/>
                  </a:cubicBezTo>
                  <a:cubicBezTo>
                    <a:pt x="1510" y="477"/>
                    <a:pt x="1505" y="410"/>
                    <a:pt x="1490" y="347"/>
                  </a:cubicBezTo>
                  <a:lnTo>
                    <a:pt x="1490" y="347"/>
                  </a:lnTo>
                  <a:cubicBezTo>
                    <a:pt x="1485" y="347"/>
                    <a:pt x="1485" y="347"/>
                    <a:pt x="1485" y="347"/>
                  </a:cubicBezTo>
                  <a:cubicBezTo>
                    <a:pt x="1645" y="508"/>
                    <a:pt x="1868" y="606"/>
                    <a:pt x="2105" y="606"/>
                  </a:cubicBezTo>
                  <a:cubicBezTo>
                    <a:pt x="2173" y="606"/>
                    <a:pt x="2240" y="595"/>
                    <a:pt x="2313" y="581"/>
                  </a:cubicBezTo>
                  <a:cubicBezTo>
                    <a:pt x="2617" y="508"/>
                    <a:pt x="2846" y="280"/>
                    <a:pt x="2929" y="6"/>
                  </a:cubicBezTo>
                  <a:lnTo>
                    <a:pt x="2929" y="6"/>
                  </a:lnTo>
                  <a:lnTo>
                    <a:pt x="2929" y="6"/>
                  </a:lnTo>
                  <a:cubicBezTo>
                    <a:pt x="3000" y="285"/>
                    <a:pt x="3218" y="523"/>
                    <a:pt x="3523" y="606"/>
                  </a:cubicBezTo>
                  <a:cubicBezTo>
                    <a:pt x="3601" y="627"/>
                    <a:pt x="3684" y="643"/>
                    <a:pt x="3761" y="643"/>
                  </a:cubicBezTo>
                  <a:cubicBezTo>
                    <a:pt x="3984" y="643"/>
                    <a:pt x="4196" y="554"/>
                    <a:pt x="4351" y="410"/>
                  </a:cubicBezTo>
                  <a:lnTo>
                    <a:pt x="4351" y="410"/>
                  </a:lnTo>
                  <a:lnTo>
                    <a:pt x="4351" y="410"/>
                  </a:lnTo>
                  <a:cubicBezTo>
                    <a:pt x="4330" y="487"/>
                    <a:pt x="4320" y="564"/>
                    <a:pt x="4320" y="643"/>
                  </a:cubicBezTo>
                  <a:cubicBezTo>
                    <a:pt x="4320" y="849"/>
                    <a:pt x="4398" y="1062"/>
                    <a:pt x="4558" y="1222"/>
                  </a:cubicBezTo>
                  <a:cubicBezTo>
                    <a:pt x="4729" y="1393"/>
                    <a:pt x="4952" y="1480"/>
                    <a:pt x="5179" y="1480"/>
                  </a:cubicBezTo>
                  <a:cubicBezTo>
                    <a:pt x="5241" y="1480"/>
                    <a:pt x="5308" y="1476"/>
                    <a:pt x="5376" y="1459"/>
                  </a:cubicBezTo>
                  <a:lnTo>
                    <a:pt x="5376" y="1459"/>
                  </a:lnTo>
                  <a:cubicBezTo>
                    <a:pt x="5376" y="1455"/>
                    <a:pt x="5376" y="1455"/>
                    <a:pt x="5376" y="1455"/>
                  </a:cubicBezTo>
                  <a:cubicBezTo>
                    <a:pt x="5210" y="1615"/>
                    <a:pt x="5112" y="1827"/>
                    <a:pt x="5112" y="2060"/>
                  </a:cubicBezTo>
                  <a:cubicBezTo>
                    <a:pt x="5112" y="2127"/>
                    <a:pt x="5122" y="2194"/>
                    <a:pt x="5138" y="2262"/>
                  </a:cubicBezTo>
                  <a:cubicBezTo>
                    <a:pt x="5215" y="2562"/>
                    <a:pt x="5443" y="2785"/>
                    <a:pt x="5728" y="2867"/>
                  </a:cubicBezTo>
                  <a:cubicBezTo>
                    <a:pt x="5728" y="2862"/>
                    <a:pt x="5728" y="2862"/>
                    <a:pt x="5728" y="2862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ts val="1785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41" name="Freeform 72"/>
            <p:cNvSpPr>
              <a:spLocks noChangeArrowheads="1"/>
            </p:cNvSpPr>
            <p:nvPr/>
          </p:nvSpPr>
          <p:spPr bwMode="auto">
            <a:xfrm>
              <a:off x="10768986" y="10535697"/>
              <a:ext cx="595811" cy="419012"/>
            </a:xfrm>
            <a:custGeom>
              <a:avLst/>
              <a:gdLst>
                <a:gd name="T0" fmla="*/ 943 w 1042"/>
                <a:gd name="T1" fmla="*/ 0 h 731"/>
                <a:gd name="T2" fmla="*/ 943 w 1042"/>
                <a:gd name="T3" fmla="*/ 0 h 731"/>
                <a:gd name="T4" fmla="*/ 100 w 1042"/>
                <a:gd name="T5" fmla="*/ 0 h 731"/>
                <a:gd name="T6" fmla="*/ 0 w 1042"/>
                <a:gd name="T7" fmla="*/ 98 h 731"/>
                <a:gd name="T8" fmla="*/ 0 w 1042"/>
                <a:gd name="T9" fmla="*/ 631 h 731"/>
                <a:gd name="T10" fmla="*/ 100 w 1042"/>
                <a:gd name="T11" fmla="*/ 730 h 731"/>
                <a:gd name="T12" fmla="*/ 943 w 1042"/>
                <a:gd name="T13" fmla="*/ 730 h 731"/>
                <a:gd name="T14" fmla="*/ 1041 w 1042"/>
                <a:gd name="T15" fmla="*/ 631 h 731"/>
                <a:gd name="T16" fmla="*/ 1041 w 1042"/>
                <a:gd name="T17" fmla="*/ 98 h 731"/>
                <a:gd name="T18" fmla="*/ 943 w 1042"/>
                <a:gd name="T19" fmla="*/ 0 h 731"/>
                <a:gd name="T20" fmla="*/ 622 w 1042"/>
                <a:gd name="T21" fmla="*/ 103 h 731"/>
                <a:gd name="T22" fmla="*/ 622 w 1042"/>
                <a:gd name="T23" fmla="*/ 103 h 731"/>
                <a:gd name="T24" fmla="*/ 431 w 1042"/>
                <a:gd name="T25" fmla="*/ 103 h 731"/>
                <a:gd name="T26" fmla="*/ 394 w 1042"/>
                <a:gd name="T27" fmla="*/ 68 h 731"/>
                <a:gd name="T28" fmla="*/ 431 w 1042"/>
                <a:gd name="T29" fmla="*/ 26 h 731"/>
                <a:gd name="T30" fmla="*/ 622 w 1042"/>
                <a:gd name="T31" fmla="*/ 26 h 731"/>
                <a:gd name="T32" fmla="*/ 658 w 1042"/>
                <a:gd name="T33" fmla="*/ 68 h 731"/>
                <a:gd name="T34" fmla="*/ 622 w 1042"/>
                <a:gd name="T35" fmla="*/ 103 h 731"/>
                <a:gd name="T36" fmla="*/ 943 w 1042"/>
                <a:gd name="T37" fmla="*/ 0 h 7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042" h="731">
                  <a:moveTo>
                    <a:pt x="943" y="0"/>
                  </a:moveTo>
                  <a:lnTo>
                    <a:pt x="943" y="0"/>
                  </a:lnTo>
                  <a:cubicBezTo>
                    <a:pt x="100" y="0"/>
                    <a:pt x="100" y="0"/>
                    <a:pt x="100" y="0"/>
                  </a:cubicBezTo>
                  <a:cubicBezTo>
                    <a:pt x="48" y="0"/>
                    <a:pt x="0" y="47"/>
                    <a:pt x="0" y="98"/>
                  </a:cubicBezTo>
                  <a:cubicBezTo>
                    <a:pt x="0" y="631"/>
                    <a:pt x="0" y="631"/>
                    <a:pt x="0" y="631"/>
                  </a:cubicBezTo>
                  <a:cubicBezTo>
                    <a:pt x="0" y="682"/>
                    <a:pt x="48" y="730"/>
                    <a:pt x="100" y="730"/>
                  </a:cubicBezTo>
                  <a:cubicBezTo>
                    <a:pt x="943" y="730"/>
                    <a:pt x="943" y="730"/>
                    <a:pt x="943" y="730"/>
                  </a:cubicBezTo>
                  <a:cubicBezTo>
                    <a:pt x="995" y="730"/>
                    <a:pt x="1041" y="682"/>
                    <a:pt x="1041" y="631"/>
                  </a:cubicBezTo>
                  <a:cubicBezTo>
                    <a:pt x="1041" y="98"/>
                    <a:pt x="1041" y="98"/>
                    <a:pt x="1041" y="98"/>
                  </a:cubicBezTo>
                  <a:cubicBezTo>
                    <a:pt x="1041" y="47"/>
                    <a:pt x="995" y="0"/>
                    <a:pt x="943" y="0"/>
                  </a:cubicBezTo>
                  <a:lnTo>
                    <a:pt x="622" y="103"/>
                  </a:lnTo>
                  <a:lnTo>
                    <a:pt x="622" y="103"/>
                  </a:lnTo>
                  <a:cubicBezTo>
                    <a:pt x="431" y="103"/>
                    <a:pt x="431" y="103"/>
                    <a:pt x="431" y="103"/>
                  </a:cubicBezTo>
                  <a:cubicBezTo>
                    <a:pt x="410" y="103"/>
                    <a:pt x="394" y="88"/>
                    <a:pt x="394" y="68"/>
                  </a:cubicBezTo>
                  <a:cubicBezTo>
                    <a:pt x="394" y="47"/>
                    <a:pt x="410" y="26"/>
                    <a:pt x="431" y="26"/>
                  </a:cubicBezTo>
                  <a:cubicBezTo>
                    <a:pt x="622" y="26"/>
                    <a:pt x="622" y="26"/>
                    <a:pt x="622" y="26"/>
                  </a:cubicBezTo>
                  <a:cubicBezTo>
                    <a:pt x="643" y="26"/>
                    <a:pt x="658" y="47"/>
                    <a:pt x="658" y="68"/>
                  </a:cubicBezTo>
                  <a:cubicBezTo>
                    <a:pt x="658" y="88"/>
                    <a:pt x="643" y="103"/>
                    <a:pt x="622" y="103"/>
                  </a:cubicBezTo>
                  <a:lnTo>
                    <a:pt x="943" y="0"/>
                  </a:lnTo>
                </a:path>
              </a:pathLst>
            </a:custGeom>
            <a:solidFill>
              <a:srgbClr val="5C678A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ts val="1785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42" name="Freeform 73"/>
            <p:cNvSpPr>
              <a:spLocks noChangeArrowheads="1"/>
            </p:cNvSpPr>
            <p:nvPr/>
          </p:nvSpPr>
          <p:spPr bwMode="auto">
            <a:xfrm>
              <a:off x="10785357" y="10610987"/>
              <a:ext cx="563075" cy="327352"/>
            </a:xfrm>
            <a:custGeom>
              <a:avLst/>
              <a:gdLst>
                <a:gd name="T0" fmla="*/ 0 w 989"/>
                <a:gd name="T1" fmla="*/ 0 h 575"/>
                <a:gd name="T2" fmla="*/ 0 w 989"/>
                <a:gd name="T3" fmla="*/ 0 h 575"/>
                <a:gd name="T4" fmla="*/ 0 w 989"/>
                <a:gd name="T5" fmla="*/ 502 h 575"/>
                <a:gd name="T6" fmla="*/ 73 w 989"/>
                <a:gd name="T7" fmla="*/ 574 h 575"/>
                <a:gd name="T8" fmla="*/ 916 w 989"/>
                <a:gd name="T9" fmla="*/ 574 h 575"/>
                <a:gd name="T10" fmla="*/ 988 w 989"/>
                <a:gd name="T11" fmla="*/ 502 h 575"/>
                <a:gd name="T12" fmla="*/ 988 w 989"/>
                <a:gd name="T13" fmla="*/ 0 h 575"/>
                <a:gd name="T14" fmla="*/ 0 w 989"/>
                <a:gd name="T15" fmla="*/ 0 h 5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989" h="575">
                  <a:moveTo>
                    <a:pt x="0" y="0"/>
                  </a:moveTo>
                  <a:lnTo>
                    <a:pt x="0" y="0"/>
                  </a:lnTo>
                  <a:cubicBezTo>
                    <a:pt x="0" y="502"/>
                    <a:pt x="0" y="502"/>
                    <a:pt x="0" y="502"/>
                  </a:cubicBezTo>
                  <a:cubicBezTo>
                    <a:pt x="0" y="543"/>
                    <a:pt x="31" y="574"/>
                    <a:pt x="73" y="574"/>
                  </a:cubicBezTo>
                  <a:cubicBezTo>
                    <a:pt x="916" y="574"/>
                    <a:pt x="916" y="574"/>
                    <a:pt x="916" y="574"/>
                  </a:cubicBezTo>
                  <a:cubicBezTo>
                    <a:pt x="957" y="574"/>
                    <a:pt x="988" y="543"/>
                    <a:pt x="988" y="502"/>
                  </a:cubicBezTo>
                  <a:cubicBezTo>
                    <a:pt x="988" y="0"/>
                    <a:pt x="988" y="0"/>
                    <a:pt x="988" y="0"/>
                  </a:cubicBezTo>
                  <a:lnTo>
                    <a:pt x="0" y="0"/>
                  </a:lnTo>
                </a:path>
              </a:pathLst>
            </a:custGeom>
            <a:solidFill>
              <a:srgbClr val="FDFEFF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ts val="1785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43" name="Freeform 74"/>
            <p:cNvSpPr>
              <a:spLocks noChangeArrowheads="1"/>
            </p:cNvSpPr>
            <p:nvPr/>
          </p:nvSpPr>
          <p:spPr bwMode="auto">
            <a:xfrm>
              <a:off x="10804998" y="10660091"/>
              <a:ext cx="186600" cy="219326"/>
            </a:xfrm>
            <a:custGeom>
              <a:avLst/>
              <a:gdLst>
                <a:gd name="T0" fmla="*/ 331 w 332"/>
                <a:gd name="T1" fmla="*/ 383 h 384"/>
                <a:gd name="T2" fmla="*/ 0 w 332"/>
                <a:gd name="T3" fmla="*/ 383 h 384"/>
                <a:gd name="T4" fmla="*/ 0 w 332"/>
                <a:gd name="T5" fmla="*/ 0 h 384"/>
                <a:gd name="T6" fmla="*/ 331 w 332"/>
                <a:gd name="T7" fmla="*/ 0 h 384"/>
                <a:gd name="T8" fmla="*/ 331 w 332"/>
                <a:gd name="T9" fmla="*/ 383 h 3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32" h="384">
                  <a:moveTo>
                    <a:pt x="331" y="383"/>
                  </a:moveTo>
                  <a:lnTo>
                    <a:pt x="0" y="383"/>
                  </a:lnTo>
                  <a:lnTo>
                    <a:pt x="0" y="0"/>
                  </a:lnTo>
                  <a:lnTo>
                    <a:pt x="331" y="0"/>
                  </a:lnTo>
                  <a:lnTo>
                    <a:pt x="331" y="383"/>
                  </a:lnTo>
                </a:path>
              </a:pathLst>
            </a:custGeom>
            <a:solidFill>
              <a:srgbClr val="131313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ts val="1785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44" name="Freeform 75"/>
            <p:cNvSpPr>
              <a:spLocks noChangeArrowheads="1"/>
            </p:cNvSpPr>
            <p:nvPr/>
          </p:nvSpPr>
          <p:spPr bwMode="auto">
            <a:xfrm>
              <a:off x="11024334" y="10663364"/>
              <a:ext cx="297907" cy="58924"/>
            </a:xfrm>
            <a:custGeom>
              <a:avLst/>
              <a:gdLst>
                <a:gd name="T0" fmla="*/ 522 w 523"/>
                <a:gd name="T1" fmla="*/ 104 h 105"/>
                <a:gd name="T2" fmla="*/ 0 w 523"/>
                <a:gd name="T3" fmla="*/ 104 h 105"/>
                <a:gd name="T4" fmla="*/ 0 w 523"/>
                <a:gd name="T5" fmla="*/ 0 h 105"/>
                <a:gd name="T6" fmla="*/ 522 w 523"/>
                <a:gd name="T7" fmla="*/ 0 h 105"/>
                <a:gd name="T8" fmla="*/ 522 w 523"/>
                <a:gd name="T9" fmla="*/ 104 h 1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23" h="105">
                  <a:moveTo>
                    <a:pt x="522" y="104"/>
                  </a:moveTo>
                  <a:lnTo>
                    <a:pt x="0" y="104"/>
                  </a:lnTo>
                  <a:lnTo>
                    <a:pt x="0" y="0"/>
                  </a:lnTo>
                  <a:lnTo>
                    <a:pt x="522" y="0"/>
                  </a:lnTo>
                  <a:lnTo>
                    <a:pt x="522" y="104"/>
                  </a:lnTo>
                </a:path>
              </a:pathLst>
            </a:custGeom>
            <a:solidFill>
              <a:srgbClr val="2E354E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ts val="1785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45" name="Freeform 76"/>
            <p:cNvSpPr>
              <a:spLocks noChangeArrowheads="1"/>
            </p:cNvSpPr>
            <p:nvPr/>
          </p:nvSpPr>
          <p:spPr bwMode="auto">
            <a:xfrm>
              <a:off x="11057071" y="10735380"/>
              <a:ext cx="229159" cy="39282"/>
            </a:xfrm>
            <a:custGeom>
              <a:avLst/>
              <a:gdLst>
                <a:gd name="T0" fmla="*/ 398 w 399"/>
                <a:gd name="T1" fmla="*/ 67 h 68"/>
                <a:gd name="T2" fmla="*/ 0 w 399"/>
                <a:gd name="T3" fmla="*/ 67 h 68"/>
                <a:gd name="T4" fmla="*/ 0 w 399"/>
                <a:gd name="T5" fmla="*/ 0 h 68"/>
                <a:gd name="T6" fmla="*/ 398 w 399"/>
                <a:gd name="T7" fmla="*/ 0 h 68"/>
                <a:gd name="T8" fmla="*/ 398 w 399"/>
                <a:gd name="T9" fmla="*/ 67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9" h="68">
                  <a:moveTo>
                    <a:pt x="398" y="67"/>
                  </a:moveTo>
                  <a:lnTo>
                    <a:pt x="0" y="67"/>
                  </a:lnTo>
                  <a:lnTo>
                    <a:pt x="0" y="0"/>
                  </a:lnTo>
                  <a:lnTo>
                    <a:pt x="398" y="0"/>
                  </a:lnTo>
                  <a:lnTo>
                    <a:pt x="398" y="67"/>
                  </a:lnTo>
                </a:path>
              </a:pathLst>
            </a:custGeom>
            <a:solidFill>
              <a:srgbClr val="2E354E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ts val="1785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46" name="Freeform 77"/>
            <p:cNvSpPr>
              <a:spLocks noChangeArrowheads="1"/>
            </p:cNvSpPr>
            <p:nvPr/>
          </p:nvSpPr>
          <p:spPr bwMode="auto">
            <a:xfrm>
              <a:off x="11024334" y="10892510"/>
              <a:ext cx="297907" cy="32736"/>
            </a:xfrm>
            <a:custGeom>
              <a:avLst/>
              <a:gdLst>
                <a:gd name="T0" fmla="*/ 522 w 523"/>
                <a:gd name="T1" fmla="*/ 61 h 62"/>
                <a:gd name="T2" fmla="*/ 0 w 523"/>
                <a:gd name="T3" fmla="*/ 61 h 62"/>
                <a:gd name="T4" fmla="*/ 0 w 523"/>
                <a:gd name="T5" fmla="*/ 0 h 62"/>
                <a:gd name="T6" fmla="*/ 522 w 523"/>
                <a:gd name="T7" fmla="*/ 0 h 62"/>
                <a:gd name="T8" fmla="*/ 522 w 523"/>
                <a:gd name="T9" fmla="*/ 6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23" h="62">
                  <a:moveTo>
                    <a:pt x="522" y="61"/>
                  </a:moveTo>
                  <a:lnTo>
                    <a:pt x="0" y="61"/>
                  </a:lnTo>
                  <a:lnTo>
                    <a:pt x="0" y="0"/>
                  </a:lnTo>
                  <a:lnTo>
                    <a:pt x="522" y="0"/>
                  </a:lnTo>
                  <a:lnTo>
                    <a:pt x="522" y="61"/>
                  </a:lnTo>
                </a:path>
              </a:pathLst>
            </a:custGeom>
            <a:solidFill>
              <a:srgbClr val="2E354E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ts val="1785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47" name="Freeform 78"/>
            <p:cNvSpPr>
              <a:spLocks noChangeArrowheads="1"/>
            </p:cNvSpPr>
            <p:nvPr/>
          </p:nvSpPr>
          <p:spPr bwMode="auto">
            <a:xfrm>
              <a:off x="11034156" y="10476773"/>
              <a:ext cx="65474" cy="111300"/>
            </a:xfrm>
            <a:custGeom>
              <a:avLst/>
              <a:gdLst>
                <a:gd name="T0" fmla="*/ 115 w 116"/>
                <a:gd name="T1" fmla="*/ 191 h 192"/>
                <a:gd name="T2" fmla="*/ 0 w 116"/>
                <a:gd name="T3" fmla="*/ 191 h 192"/>
                <a:gd name="T4" fmla="*/ 0 w 116"/>
                <a:gd name="T5" fmla="*/ 0 h 192"/>
                <a:gd name="T6" fmla="*/ 115 w 116"/>
                <a:gd name="T7" fmla="*/ 0 h 192"/>
                <a:gd name="T8" fmla="*/ 115 w 116"/>
                <a:gd name="T9" fmla="*/ 191 h 1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6" h="192">
                  <a:moveTo>
                    <a:pt x="115" y="191"/>
                  </a:moveTo>
                  <a:lnTo>
                    <a:pt x="0" y="191"/>
                  </a:lnTo>
                  <a:lnTo>
                    <a:pt x="0" y="0"/>
                  </a:lnTo>
                  <a:lnTo>
                    <a:pt x="115" y="0"/>
                  </a:lnTo>
                  <a:lnTo>
                    <a:pt x="115" y="191"/>
                  </a:lnTo>
                </a:path>
              </a:pathLst>
            </a:custGeom>
            <a:solidFill>
              <a:srgbClr val="7B7B79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ts val="1785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48" name="Freeform 79"/>
            <p:cNvSpPr>
              <a:spLocks noChangeArrowheads="1"/>
            </p:cNvSpPr>
            <p:nvPr/>
          </p:nvSpPr>
          <p:spPr bwMode="auto">
            <a:xfrm>
              <a:off x="11034156" y="10476773"/>
              <a:ext cx="65474" cy="55649"/>
            </a:xfrm>
            <a:custGeom>
              <a:avLst/>
              <a:gdLst>
                <a:gd name="T0" fmla="*/ 115 w 116"/>
                <a:gd name="T1" fmla="*/ 92 h 93"/>
                <a:gd name="T2" fmla="*/ 0 w 116"/>
                <a:gd name="T3" fmla="*/ 92 h 93"/>
                <a:gd name="T4" fmla="*/ 0 w 116"/>
                <a:gd name="T5" fmla="*/ 0 h 93"/>
                <a:gd name="T6" fmla="*/ 115 w 116"/>
                <a:gd name="T7" fmla="*/ 0 h 93"/>
                <a:gd name="T8" fmla="*/ 115 w 116"/>
                <a:gd name="T9" fmla="*/ 92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6" h="93">
                  <a:moveTo>
                    <a:pt x="115" y="92"/>
                  </a:moveTo>
                  <a:lnTo>
                    <a:pt x="0" y="92"/>
                  </a:lnTo>
                  <a:lnTo>
                    <a:pt x="0" y="0"/>
                  </a:lnTo>
                  <a:lnTo>
                    <a:pt x="115" y="0"/>
                  </a:lnTo>
                  <a:lnTo>
                    <a:pt x="115" y="92"/>
                  </a:lnTo>
                </a:path>
              </a:pathLst>
            </a:custGeom>
            <a:solidFill>
              <a:srgbClr val="676766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ts val="1785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</p:grpSp>
      <p:grpSp>
        <p:nvGrpSpPr>
          <p:cNvPr id="4" name="Group 126"/>
          <p:cNvGrpSpPr/>
          <p:nvPr/>
        </p:nvGrpSpPr>
        <p:grpSpPr>
          <a:xfrm>
            <a:off x="7634492" y="4021029"/>
            <a:ext cx="1157366" cy="545686"/>
            <a:chOff x="9436597" y="5579572"/>
            <a:chExt cx="5473605" cy="3230973"/>
          </a:xfrm>
          <a:solidFill>
            <a:schemeClr val="accent4"/>
          </a:solidFill>
        </p:grpSpPr>
        <p:sp>
          <p:nvSpPr>
            <p:cNvPr id="52" name="Freeform 5"/>
            <p:cNvSpPr>
              <a:spLocks noChangeArrowheads="1"/>
            </p:cNvSpPr>
            <p:nvPr/>
          </p:nvSpPr>
          <p:spPr bwMode="auto">
            <a:xfrm>
              <a:off x="9436597" y="6505981"/>
              <a:ext cx="713663" cy="713630"/>
            </a:xfrm>
            <a:custGeom>
              <a:avLst/>
              <a:gdLst>
                <a:gd name="T0" fmla="*/ 942 w 1248"/>
                <a:gd name="T1" fmla="*/ 0 h 1253"/>
                <a:gd name="T2" fmla="*/ 942 w 1248"/>
                <a:gd name="T3" fmla="*/ 0 h 1253"/>
                <a:gd name="T4" fmla="*/ 585 w 1248"/>
                <a:gd name="T5" fmla="*/ 506 h 1253"/>
                <a:gd name="T6" fmla="*/ 0 w 1248"/>
                <a:gd name="T7" fmla="*/ 305 h 1253"/>
                <a:gd name="T8" fmla="*/ 502 w 1248"/>
                <a:gd name="T9" fmla="*/ 662 h 1253"/>
                <a:gd name="T10" fmla="*/ 300 w 1248"/>
                <a:gd name="T11" fmla="*/ 1252 h 1253"/>
                <a:gd name="T12" fmla="*/ 662 w 1248"/>
                <a:gd name="T13" fmla="*/ 745 h 1253"/>
                <a:gd name="T14" fmla="*/ 1247 w 1248"/>
                <a:gd name="T15" fmla="*/ 946 h 1253"/>
                <a:gd name="T16" fmla="*/ 741 w 1248"/>
                <a:gd name="T17" fmla="*/ 589 h 1253"/>
                <a:gd name="T18" fmla="*/ 942 w 1248"/>
                <a:gd name="T19" fmla="*/ 0 h 12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248" h="1253">
                  <a:moveTo>
                    <a:pt x="942" y="0"/>
                  </a:moveTo>
                  <a:lnTo>
                    <a:pt x="942" y="0"/>
                  </a:lnTo>
                  <a:lnTo>
                    <a:pt x="585" y="506"/>
                  </a:lnTo>
                  <a:lnTo>
                    <a:pt x="0" y="305"/>
                  </a:lnTo>
                  <a:lnTo>
                    <a:pt x="502" y="662"/>
                  </a:lnTo>
                  <a:lnTo>
                    <a:pt x="300" y="1252"/>
                  </a:lnTo>
                  <a:lnTo>
                    <a:pt x="662" y="745"/>
                  </a:lnTo>
                  <a:lnTo>
                    <a:pt x="1247" y="946"/>
                  </a:lnTo>
                  <a:lnTo>
                    <a:pt x="741" y="589"/>
                  </a:lnTo>
                  <a:lnTo>
                    <a:pt x="942" y="0"/>
                  </a:lnTo>
                </a:path>
              </a:pathLst>
            </a:custGeom>
            <a:grpFill/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ts val="1785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53" name="Freeform 7"/>
            <p:cNvSpPr>
              <a:spLocks noChangeArrowheads="1"/>
            </p:cNvSpPr>
            <p:nvPr/>
          </p:nvSpPr>
          <p:spPr bwMode="auto">
            <a:xfrm>
              <a:off x="12952538" y="5579572"/>
              <a:ext cx="307727" cy="314258"/>
            </a:xfrm>
            <a:custGeom>
              <a:avLst/>
              <a:gdLst>
                <a:gd name="T0" fmla="*/ 496 w 539"/>
                <a:gd name="T1" fmla="*/ 0 h 545"/>
                <a:gd name="T2" fmla="*/ 496 w 539"/>
                <a:gd name="T3" fmla="*/ 0 h 545"/>
                <a:gd name="T4" fmla="*/ 263 w 539"/>
                <a:gd name="T5" fmla="*/ 213 h 545"/>
                <a:gd name="T6" fmla="*/ 0 w 539"/>
                <a:gd name="T7" fmla="*/ 42 h 545"/>
                <a:gd name="T8" fmla="*/ 207 w 539"/>
                <a:gd name="T9" fmla="*/ 280 h 545"/>
                <a:gd name="T10" fmla="*/ 41 w 539"/>
                <a:gd name="T11" fmla="*/ 544 h 545"/>
                <a:gd name="T12" fmla="*/ 273 w 539"/>
                <a:gd name="T13" fmla="*/ 337 h 545"/>
                <a:gd name="T14" fmla="*/ 538 w 539"/>
                <a:gd name="T15" fmla="*/ 502 h 545"/>
                <a:gd name="T16" fmla="*/ 331 w 539"/>
                <a:gd name="T17" fmla="*/ 269 h 545"/>
                <a:gd name="T18" fmla="*/ 496 w 539"/>
                <a:gd name="T19" fmla="*/ 0 h 5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39" h="545">
                  <a:moveTo>
                    <a:pt x="496" y="0"/>
                  </a:moveTo>
                  <a:lnTo>
                    <a:pt x="496" y="0"/>
                  </a:lnTo>
                  <a:lnTo>
                    <a:pt x="263" y="213"/>
                  </a:lnTo>
                  <a:lnTo>
                    <a:pt x="0" y="42"/>
                  </a:lnTo>
                  <a:lnTo>
                    <a:pt x="207" y="280"/>
                  </a:lnTo>
                  <a:lnTo>
                    <a:pt x="41" y="544"/>
                  </a:lnTo>
                  <a:lnTo>
                    <a:pt x="273" y="337"/>
                  </a:lnTo>
                  <a:lnTo>
                    <a:pt x="538" y="502"/>
                  </a:lnTo>
                  <a:lnTo>
                    <a:pt x="331" y="269"/>
                  </a:lnTo>
                  <a:lnTo>
                    <a:pt x="496" y="0"/>
                  </a:lnTo>
                </a:path>
              </a:pathLst>
            </a:custGeom>
            <a:grpFill/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ts val="1785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54" name="Freeform 9"/>
            <p:cNvSpPr>
              <a:spLocks noChangeArrowheads="1"/>
            </p:cNvSpPr>
            <p:nvPr/>
          </p:nvSpPr>
          <p:spPr bwMode="auto">
            <a:xfrm>
              <a:off x="10094606" y="8434091"/>
              <a:ext cx="307727" cy="314258"/>
            </a:xfrm>
            <a:custGeom>
              <a:avLst/>
              <a:gdLst>
                <a:gd name="T0" fmla="*/ 497 w 539"/>
                <a:gd name="T1" fmla="*/ 0 h 545"/>
                <a:gd name="T2" fmla="*/ 497 w 539"/>
                <a:gd name="T3" fmla="*/ 0 h 545"/>
                <a:gd name="T4" fmla="*/ 497 w 539"/>
                <a:gd name="T5" fmla="*/ 0 h 545"/>
                <a:gd name="T6" fmla="*/ 264 w 539"/>
                <a:gd name="T7" fmla="*/ 213 h 545"/>
                <a:gd name="T8" fmla="*/ 0 w 539"/>
                <a:gd name="T9" fmla="*/ 42 h 545"/>
                <a:gd name="T10" fmla="*/ 207 w 539"/>
                <a:gd name="T11" fmla="*/ 279 h 545"/>
                <a:gd name="T12" fmla="*/ 41 w 539"/>
                <a:gd name="T13" fmla="*/ 544 h 545"/>
                <a:gd name="T14" fmla="*/ 274 w 539"/>
                <a:gd name="T15" fmla="*/ 336 h 545"/>
                <a:gd name="T16" fmla="*/ 538 w 539"/>
                <a:gd name="T17" fmla="*/ 502 h 545"/>
                <a:gd name="T18" fmla="*/ 332 w 539"/>
                <a:gd name="T19" fmla="*/ 269 h 545"/>
                <a:gd name="T20" fmla="*/ 497 w 539"/>
                <a:gd name="T21" fmla="*/ 0 h 5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39" h="545">
                  <a:moveTo>
                    <a:pt x="497" y="0"/>
                  </a:moveTo>
                  <a:lnTo>
                    <a:pt x="497" y="0"/>
                  </a:lnTo>
                  <a:lnTo>
                    <a:pt x="497" y="0"/>
                  </a:lnTo>
                  <a:cubicBezTo>
                    <a:pt x="264" y="213"/>
                    <a:pt x="264" y="213"/>
                    <a:pt x="264" y="213"/>
                  </a:cubicBezTo>
                  <a:cubicBezTo>
                    <a:pt x="0" y="42"/>
                    <a:pt x="0" y="42"/>
                    <a:pt x="0" y="42"/>
                  </a:cubicBezTo>
                  <a:cubicBezTo>
                    <a:pt x="207" y="279"/>
                    <a:pt x="207" y="279"/>
                    <a:pt x="207" y="279"/>
                  </a:cubicBezTo>
                  <a:cubicBezTo>
                    <a:pt x="41" y="544"/>
                    <a:pt x="41" y="544"/>
                    <a:pt x="41" y="544"/>
                  </a:cubicBezTo>
                  <a:cubicBezTo>
                    <a:pt x="274" y="336"/>
                    <a:pt x="274" y="336"/>
                    <a:pt x="274" y="336"/>
                  </a:cubicBezTo>
                  <a:cubicBezTo>
                    <a:pt x="538" y="502"/>
                    <a:pt x="538" y="502"/>
                    <a:pt x="538" y="502"/>
                  </a:cubicBezTo>
                  <a:cubicBezTo>
                    <a:pt x="332" y="269"/>
                    <a:pt x="332" y="269"/>
                    <a:pt x="332" y="269"/>
                  </a:cubicBezTo>
                  <a:cubicBezTo>
                    <a:pt x="497" y="0"/>
                    <a:pt x="497" y="0"/>
                    <a:pt x="497" y="0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ts val="1785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55" name="Freeform 11"/>
            <p:cNvSpPr>
              <a:spLocks noChangeArrowheads="1"/>
            </p:cNvSpPr>
            <p:nvPr/>
          </p:nvSpPr>
          <p:spPr bwMode="auto">
            <a:xfrm>
              <a:off x="14602475" y="7055933"/>
              <a:ext cx="307727" cy="304439"/>
            </a:xfrm>
            <a:custGeom>
              <a:avLst/>
              <a:gdLst>
                <a:gd name="T0" fmla="*/ 496 w 539"/>
                <a:gd name="T1" fmla="*/ 0 h 539"/>
                <a:gd name="T2" fmla="*/ 263 w 539"/>
                <a:gd name="T3" fmla="*/ 207 h 539"/>
                <a:gd name="T4" fmla="*/ 0 w 539"/>
                <a:gd name="T5" fmla="*/ 42 h 539"/>
                <a:gd name="T6" fmla="*/ 207 w 539"/>
                <a:gd name="T7" fmla="*/ 274 h 539"/>
                <a:gd name="T8" fmla="*/ 42 w 539"/>
                <a:gd name="T9" fmla="*/ 538 h 539"/>
                <a:gd name="T10" fmla="*/ 274 w 539"/>
                <a:gd name="T11" fmla="*/ 331 h 539"/>
                <a:gd name="T12" fmla="*/ 538 w 539"/>
                <a:gd name="T13" fmla="*/ 497 h 539"/>
                <a:gd name="T14" fmla="*/ 331 w 539"/>
                <a:gd name="T15" fmla="*/ 264 h 539"/>
                <a:gd name="T16" fmla="*/ 496 w 539"/>
                <a:gd name="T17" fmla="*/ 0 h 5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39" h="539">
                  <a:moveTo>
                    <a:pt x="496" y="0"/>
                  </a:moveTo>
                  <a:lnTo>
                    <a:pt x="263" y="207"/>
                  </a:lnTo>
                  <a:lnTo>
                    <a:pt x="0" y="42"/>
                  </a:lnTo>
                  <a:lnTo>
                    <a:pt x="207" y="274"/>
                  </a:lnTo>
                  <a:lnTo>
                    <a:pt x="42" y="538"/>
                  </a:lnTo>
                  <a:lnTo>
                    <a:pt x="274" y="331"/>
                  </a:lnTo>
                  <a:lnTo>
                    <a:pt x="538" y="497"/>
                  </a:lnTo>
                  <a:lnTo>
                    <a:pt x="331" y="264"/>
                  </a:lnTo>
                  <a:lnTo>
                    <a:pt x="496" y="0"/>
                  </a:lnTo>
                </a:path>
              </a:pathLst>
            </a:custGeom>
            <a:grpFill/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ts val="1785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56" name="Freeform 12"/>
            <p:cNvSpPr>
              <a:spLocks noChangeArrowheads="1"/>
            </p:cNvSpPr>
            <p:nvPr/>
          </p:nvSpPr>
          <p:spPr bwMode="auto">
            <a:xfrm>
              <a:off x="13633465" y="8096915"/>
              <a:ext cx="713663" cy="713630"/>
            </a:xfrm>
            <a:custGeom>
              <a:avLst/>
              <a:gdLst>
                <a:gd name="T0" fmla="*/ 947 w 1248"/>
                <a:gd name="T1" fmla="*/ 0 h 1249"/>
                <a:gd name="T2" fmla="*/ 947 w 1248"/>
                <a:gd name="T3" fmla="*/ 0 h 1249"/>
                <a:gd name="T4" fmla="*/ 591 w 1248"/>
                <a:gd name="T5" fmla="*/ 507 h 1249"/>
                <a:gd name="T6" fmla="*/ 0 w 1248"/>
                <a:gd name="T7" fmla="*/ 306 h 1249"/>
                <a:gd name="T8" fmla="*/ 508 w 1248"/>
                <a:gd name="T9" fmla="*/ 663 h 1249"/>
                <a:gd name="T10" fmla="*/ 306 w 1248"/>
                <a:gd name="T11" fmla="*/ 1248 h 1249"/>
                <a:gd name="T12" fmla="*/ 306 w 1248"/>
                <a:gd name="T13" fmla="*/ 1248 h 1249"/>
                <a:gd name="T14" fmla="*/ 663 w 1248"/>
                <a:gd name="T15" fmla="*/ 745 h 1249"/>
                <a:gd name="T16" fmla="*/ 1247 w 1248"/>
                <a:gd name="T17" fmla="*/ 947 h 1249"/>
                <a:gd name="T18" fmla="*/ 745 w 1248"/>
                <a:gd name="T19" fmla="*/ 585 h 1249"/>
                <a:gd name="T20" fmla="*/ 947 w 1248"/>
                <a:gd name="T21" fmla="*/ 0 h 12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248" h="1249">
                  <a:moveTo>
                    <a:pt x="947" y="0"/>
                  </a:moveTo>
                  <a:lnTo>
                    <a:pt x="947" y="0"/>
                  </a:lnTo>
                  <a:lnTo>
                    <a:pt x="591" y="507"/>
                  </a:lnTo>
                  <a:lnTo>
                    <a:pt x="0" y="306"/>
                  </a:lnTo>
                  <a:lnTo>
                    <a:pt x="508" y="663"/>
                  </a:lnTo>
                  <a:lnTo>
                    <a:pt x="306" y="1248"/>
                  </a:lnTo>
                  <a:lnTo>
                    <a:pt x="306" y="1248"/>
                  </a:lnTo>
                  <a:lnTo>
                    <a:pt x="663" y="745"/>
                  </a:lnTo>
                  <a:lnTo>
                    <a:pt x="1247" y="947"/>
                  </a:lnTo>
                  <a:lnTo>
                    <a:pt x="745" y="585"/>
                  </a:lnTo>
                  <a:lnTo>
                    <a:pt x="947" y="0"/>
                  </a:lnTo>
                </a:path>
              </a:pathLst>
            </a:custGeom>
            <a:grpFill/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ts val="1785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</p:grpSp>
      <p:grpSp>
        <p:nvGrpSpPr>
          <p:cNvPr id="10287" name="组合 12"/>
          <p:cNvGrpSpPr/>
          <p:nvPr/>
        </p:nvGrpSpPr>
        <p:grpSpPr>
          <a:xfrm>
            <a:off x="258763" y="130175"/>
            <a:ext cx="2466975" cy="520700"/>
            <a:chOff x="218" y="187"/>
            <a:chExt cx="5181" cy="1093"/>
          </a:xfrm>
        </p:grpSpPr>
        <p:sp>
          <p:nvSpPr>
            <p:cNvPr id="58" name="椭圆 2"/>
            <p:cNvSpPr/>
            <p:nvPr/>
          </p:nvSpPr>
          <p:spPr>
            <a:xfrm>
              <a:off x="218" y="187"/>
              <a:ext cx="1090" cy="1000"/>
            </a:xfrm>
            <a:custGeom>
              <a:avLst/>
              <a:gdLst>
                <a:gd name="connsiteX0" fmla="*/ 58918 w 323554"/>
                <a:gd name="connsiteY0" fmla="*/ 189699 h 313525"/>
                <a:gd name="connsiteX1" fmla="*/ 101421 w 323554"/>
                <a:gd name="connsiteY1" fmla="*/ 189699 h 313525"/>
                <a:gd name="connsiteX2" fmla="*/ 103997 w 323554"/>
                <a:gd name="connsiteY2" fmla="*/ 189699 h 313525"/>
                <a:gd name="connsiteX3" fmla="*/ 114301 w 323554"/>
                <a:gd name="connsiteY3" fmla="*/ 201731 h 313525"/>
                <a:gd name="connsiteX4" fmla="*/ 113013 w 323554"/>
                <a:gd name="connsiteY4" fmla="*/ 205741 h 313525"/>
                <a:gd name="connsiteX5" fmla="*/ 101421 w 323554"/>
                <a:gd name="connsiteY5" fmla="*/ 215099 h 313525"/>
                <a:gd name="connsiteX6" fmla="*/ 58918 w 323554"/>
                <a:gd name="connsiteY6" fmla="*/ 215099 h 313525"/>
                <a:gd name="connsiteX7" fmla="*/ 46038 w 323554"/>
                <a:gd name="connsiteY7" fmla="*/ 201731 h 313525"/>
                <a:gd name="connsiteX8" fmla="*/ 58918 w 323554"/>
                <a:gd name="connsiteY8" fmla="*/ 189699 h 313525"/>
                <a:gd name="connsiteX9" fmla="*/ 149225 w 323554"/>
                <a:gd name="connsiteY9" fmla="*/ 165887 h 313525"/>
                <a:gd name="connsiteX10" fmla="*/ 142875 w 323554"/>
                <a:gd name="connsiteY10" fmla="*/ 186525 h 313525"/>
                <a:gd name="connsiteX11" fmla="*/ 153988 w 323554"/>
                <a:gd name="connsiteY11" fmla="*/ 196050 h 313525"/>
                <a:gd name="connsiteX12" fmla="*/ 173038 w 323554"/>
                <a:gd name="connsiteY12" fmla="*/ 188112 h 313525"/>
                <a:gd name="connsiteX13" fmla="*/ 145188 w 323554"/>
                <a:gd name="connsiteY13" fmla="*/ 151599 h 313525"/>
                <a:gd name="connsiteX14" fmla="*/ 187326 w 323554"/>
                <a:gd name="connsiteY14" fmla="*/ 190104 h 313525"/>
                <a:gd name="connsiteX15" fmla="*/ 138803 w 323554"/>
                <a:gd name="connsiteY15" fmla="*/ 210640 h 313525"/>
                <a:gd name="connsiteX16" fmla="*/ 131142 w 323554"/>
                <a:gd name="connsiteY16" fmla="*/ 210640 h 313525"/>
                <a:gd name="connsiteX17" fmla="*/ 129865 w 323554"/>
                <a:gd name="connsiteY17" fmla="*/ 202939 h 313525"/>
                <a:gd name="connsiteX18" fmla="*/ 145188 w 323554"/>
                <a:gd name="connsiteY18" fmla="*/ 151599 h 313525"/>
                <a:gd name="connsiteX19" fmla="*/ 58982 w 323554"/>
                <a:gd name="connsiteY19" fmla="*/ 146837 h 313525"/>
                <a:gd name="connsiteX20" fmla="*/ 130176 w 323554"/>
                <a:gd name="connsiteY20" fmla="*/ 146837 h 313525"/>
                <a:gd name="connsiteX21" fmla="*/ 130176 w 323554"/>
                <a:gd name="connsiteY21" fmla="*/ 148186 h 313525"/>
                <a:gd name="connsiteX22" fmla="*/ 122409 w 323554"/>
                <a:gd name="connsiteY22" fmla="*/ 173825 h 313525"/>
                <a:gd name="connsiteX23" fmla="*/ 58982 w 323554"/>
                <a:gd name="connsiteY23" fmla="*/ 173825 h 313525"/>
                <a:gd name="connsiteX24" fmla="*/ 46038 w 323554"/>
                <a:gd name="connsiteY24" fmla="*/ 160331 h 313525"/>
                <a:gd name="connsiteX25" fmla="*/ 58982 w 323554"/>
                <a:gd name="connsiteY25" fmla="*/ 146837 h 313525"/>
                <a:gd name="connsiteX26" fmla="*/ 59011 w 323554"/>
                <a:gd name="connsiteY26" fmla="*/ 105562 h 313525"/>
                <a:gd name="connsiteX27" fmla="*/ 166688 w 323554"/>
                <a:gd name="connsiteY27" fmla="*/ 105562 h 313525"/>
                <a:gd name="connsiteX28" fmla="*/ 144634 w 323554"/>
                <a:gd name="connsiteY28" fmla="*/ 130962 h 313525"/>
                <a:gd name="connsiteX29" fmla="*/ 59011 w 323554"/>
                <a:gd name="connsiteY29" fmla="*/ 130962 h 313525"/>
                <a:gd name="connsiteX30" fmla="*/ 46038 w 323554"/>
                <a:gd name="connsiteY30" fmla="*/ 118930 h 313525"/>
                <a:gd name="connsiteX31" fmla="*/ 59011 w 323554"/>
                <a:gd name="connsiteY31" fmla="*/ 105562 h 313525"/>
                <a:gd name="connsiteX32" fmla="*/ 226883 w 323554"/>
                <a:gd name="connsiteY32" fmla="*/ 81749 h 313525"/>
                <a:gd name="connsiteX33" fmla="*/ 224292 w 323554"/>
                <a:gd name="connsiteY33" fmla="*/ 83037 h 313525"/>
                <a:gd name="connsiteX34" fmla="*/ 171159 w 323554"/>
                <a:gd name="connsiteY34" fmla="*/ 140996 h 313525"/>
                <a:gd name="connsiteX35" fmla="*/ 172455 w 323554"/>
                <a:gd name="connsiteY35" fmla="*/ 146148 h 313525"/>
                <a:gd name="connsiteX36" fmla="*/ 175047 w 323554"/>
                <a:gd name="connsiteY36" fmla="*/ 148724 h 313525"/>
                <a:gd name="connsiteX37" fmla="*/ 177639 w 323554"/>
                <a:gd name="connsiteY37" fmla="*/ 150012 h 313525"/>
                <a:gd name="connsiteX38" fmla="*/ 180230 w 323554"/>
                <a:gd name="connsiteY38" fmla="*/ 148724 h 313525"/>
                <a:gd name="connsiteX39" fmla="*/ 232067 w 323554"/>
                <a:gd name="connsiteY39" fmla="*/ 90765 h 313525"/>
                <a:gd name="connsiteX40" fmla="*/ 232067 w 323554"/>
                <a:gd name="connsiteY40" fmla="*/ 85613 h 313525"/>
                <a:gd name="connsiteX41" fmla="*/ 229475 w 323554"/>
                <a:gd name="connsiteY41" fmla="*/ 83037 h 313525"/>
                <a:gd name="connsiteX42" fmla="*/ 226883 w 323554"/>
                <a:gd name="connsiteY42" fmla="*/ 81749 h 313525"/>
                <a:gd name="connsiteX43" fmla="*/ 247254 w 323554"/>
                <a:gd name="connsiteY43" fmla="*/ 62303 h 313525"/>
                <a:gd name="connsiteX44" fmla="*/ 242491 w 323554"/>
                <a:gd name="connsiteY44" fmla="*/ 63493 h 313525"/>
                <a:gd name="connsiteX45" fmla="*/ 237729 w 323554"/>
                <a:gd name="connsiteY45" fmla="*/ 68256 h 313525"/>
                <a:gd name="connsiteX46" fmla="*/ 236538 w 323554"/>
                <a:gd name="connsiteY46" fmla="*/ 70637 h 313525"/>
                <a:gd name="connsiteX47" fmla="*/ 237729 w 323554"/>
                <a:gd name="connsiteY47" fmla="*/ 73019 h 313525"/>
                <a:gd name="connsiteX48" fmla="*/ 240110 w 323554"/>
                <a:gd name="connsiteY48" fmla="*/ 74209 h 313525"/>
                <a:gd name="connsiteX49" fmla="*/ 242491 w 323554"/>
                <a:gd name="connsiteY49" fmla="*/ 75400 h 313525"/>
                <a:gd name="connsiteX50" fmla="*/ 244873 w 323554"/>
                <a:gd name="connsiteY50" fmla="*/ 75400 h 313525"/>
                <a:gd name="connsiteX51" fmla="*/ 244873 w 323554"/>
                <a:gd name="connsiteY51" fmla="*/ 74209 h 313525"/>
                <a:gd name="connsiteX52" fmla="*/ 249635 w 323554"/>
                <a:gd name="connsiteY52" fmla="*/ 69447 h 313525"/>
                <a:gd name="connsiteX53" fmla="*/ 249635 w 323554"/>
                <a:gd name="connsiteY53" fmla="*/ 64684 h 313525"/>
                <a:gd name="connsiteX54" fmla="*/ 247254 w 323554"/>
                <a:gd name="connsiteY54" fmla="*/ 62303 h 313525"/>
                <a:gd name="connsiteX55" fmla="*/ 24647 w 323554"/>
                <a:gd name="connsiteY55" fmla="*/ 48412 h 313525"/>
                <a:gd name="connsiteX56" fmla="*/ 201069 w 323554"/>
                <a:gd name="connsiteY56" fmla="*/ 48412 h 313525"/>
                <a:gd name="connsiteX57" fmla="*/ 214041 w 323554"/>
                <a:gd name="connsiteY57" fmla="*/ 52292 h 313525"/>
                <a:gd name="connsiteX58" fmla="*/ 193285 w 323554"/>
                <a:gd name="connsiteY58" fmla="*/ 76863 h 313525"/>
                <a:gd name="connsiteX59" fmla="*/ 181610 w 323554"/>
                <a:gd name="connsiteY59" fmla="*/ 72983 h 313525"/>
                <a:gd name="connsiteX60" fmla="*/ 45403 w 323554"/>
                <a:gd name="connsiteY60" fmla="*/ 72983 h 313525"/>
                <a:gd name="connsiteX61" fmla="*/ 24647 w 323554"/>
                <a:gd name="connsiteY61" fmla="*/ 93675 h 313525"/>
                <a:gd name="connsiteX62" fmla="*/ 24647 w 323554"/>
                <a:gd name="connsiteY62" fmla="*/ 268262 h 313525"/>
                <a:gd name="connsiteX63" fmla="*/ 45403 w 323554"/>
                <a:gd name="connsiteY63" fmla="*/ 287660 h 313525"/>
                <a:gd name="connsiteX64" fmla="*/ 181610 w 323554"/>
                <a:gd name="connsiteY64" fmla="*/ 287660 h 313525"/>
                <a:gd name="connsiteX65" fmla="*/ 202366 w 323554"/>
                <a:gd name="connsiteY65" fmla="*/ 268262 h 313525"/>
                <a:gd name="connsiteX66" fmla="*/ 202366 w 323554"/>
                <a:gd name="connsiteY66" fmla="*/ 202307 h 313525"/>
                <a:gd name="connsiteX67" fmla="*/ 203663 w 323554"/>
                <a:gd name="connsiteY67" fmla="*/ 201014 h 313525"/>
                <a:gd name="connsiteX68" fmla="*/ 206258 w 323554"/>
                <a:gd name="connsiteY68" fmla="*/ 198427 h 313525"/>
                <a:gd name="connsiteX69" fmla="*/ 227013 w 323554"/>
                <a:gd name="connsiteY69" fmla="*/ 175149 h 313525"/>
                <a:gd name="connsiteX70" fmla="*/ 227013 w 323554"/>
                <a:gd name="connsiteY70" fmla="*/ 287660 h 313525"/>
                <a:gd name="connsiteX71" fmla="*/ 201069 w 323554"/>
                <a:gd name="connsiteY71" fmla="*/ 313525 h 313525"/>
                <a:gd name="connsiteX72" fmla="*/ 25944 w 323554"/>
                <a:gd name="connsiteY72" fmla="*/ 313525 h 313525"/>
                <a:gd name="connsiteX73" fmla="*/ 0 w 323554"/>
                <a:gd name="connsiteY73" fmla="*/ 287660 h 313525"/>
                <a:gd name="connsiteX74" fmla="*/ 0 w 323554"/>
                <a:gd name="connsiteY74" fmla="*/ 72983 h 313525"/>
                <a:gd name="connsiteX75" fmla="*/ 24647 w 323554"/>
                <a:gd name="connsiteY75" fmla="*/ 48412 h 313525"/>
                <a:gd name="connsiteX76" fmla="*/ 242888 w 323554"/>
                <a:gd name="connsiteY76" fmla="*/ 42062 h 313525"/>
                <a:gd name="connsiteX77" fmla="*/ 285751 w 323554"/>
                <a:gd name="connsiteY77" fmla="*/ 81750 h 313525"/>
                <a:gd name="connsiteX78" fmla="*/ 279401 w 323554"/>
                <a:gd name="connsiteY78" fmla="*/ 89687 h 313525"/>
                <a:gd name="connsiteX79" fmla="*/ 200026 w 323554"/>
                <a:gd name="connsiteY79" fmla="*/ 178587 h 313525"/>
                <a:gd name="connsiteX80" fmla="*/ 193676 w 323554"/>
                <a:gd name="connsiteY80" fmla="*/ 184937 h 313525"/>
                <a:gd name="connsiteX81" fmla="*/ 150813 w 323554"/>
                <a:gd name="connsiteY81" fmla="*/ 146837 h 313525"/>
                <a:gd name="connsiteX82" fmla="*/ 155576 w 323554"/>
                <a:gd name="connsiteY82" fmla="*/ 138899 h 313525"/>
                <a:gd name="connsiteX83" fmla="*/ 236538 w 323554"/>
                <a:gd name="connsiteY83" fmla="*/ 48412 h 313525"/>
                <a:gd name="connsiteX84" fmla="*/ 257175 w 323554"/>
                <a:gd name="connsiteY84" fmla="*/ 26187 h 313525"/>
                <a:gd name="connsiteX85" fmla="*/ 301625 w 323554"/>
                <a:gd name="connsiteY85" fmla="*/ 64287 h 313525"/>
                <a:gd name="connsiteX86" fmla="*/ 295275 w 323554"/>
                <a:gd name="connsiteY86" fmla="*/ 72225 h 313525"/>
                <a:gd name="connsiteX87" fmla="*/ 290513 w 323554"/>
                <a:gd name="connsiteY87" fmla="*/ 75400 h 313525"/>
                <a:gd name="connsiteX88" fmla="*/ 247650 w 323554"/>
                <a:gd name="connsiteY88" fmla="*/ 37300 h 313525"/>
                <a:gd name="connsiteX89" fmla="*/ 250825 w 323554"/>
                <a:gd name="connsiteY89" fmla="*/ 34125 h 313525"/>
                <a:gd name="connsiteX90" fmla="*/ 285750 w 323554"/>
                <a:gd name="connsiteY90" fmla="*/ 11899 h 313525"/>
                <a:gd name="connsiteX91" fmla="*/ 279400 w 323554"/>
                <a:gd name="connsiteY91" fmla="*/ 19837 h 313525"/>
                <a:gd name="connsiteX92" fmla="*/ 304800 w 323554"/>
                <a:gd name="connsiteY92" fmla="*/ 43649 h 313525"/>
                <a:gd name="connsiteX93" fmla="*/ 312738 w 323554"/>
                <a:gd name="connsiteY93" fmla="*/ 35712 h 313525"/>
                <a:gd name="connsiteX94" fmla="*/ 285265 w 323554"/>
                <a:gd name="connsiteY94" fmla="*/ 516 h 313525"/>
                <a:gd name="connsiteX95" fmla="*/ 294336 w 323554"/>
                <a:gd name="connsiteY95" fmla="*/ 3151 h 313525"/>
                <a:gd name="connsiteX96" fmla="*/ 318958 w 323554"/>
                <a:gd name="connsiteY96" fmla="*/ 25545 h 313525"/>
                <a:gd name="connsiteX97" fmla="*/ 320254 w 323554"/>
                <a:gd name="connsiteY97" fmla="*/ 43987 h 313525"/>
                <a:gd name="connsiteX98" fmla="*/ 305999 w 323554"/>
                <a:gd name="connsiteY98" fmla="*/ 61112 h 313525"/>
                <a:gd name="connsiteX99" fmla="*/ 261938 w 323554"/>
                <a:gd name="connsiteY99" fmla="*/ 20276 h 313525"/>
                <a:gd name="connsiteX100" fmla="*/ 276193 w 323554"/>
                <a:gd name="connsiteY100" fmla="*/ 4468 h 313525"/>
                <a:gd name="connsiteX101" fmla="*/ 285265 w 323554"/>
                <a:gd name="connsiteY101" fmla="*/ 516 h 313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</a:cxnLst>
              <a:rect l="l" t="t" r="r" b="b"/>
              <a:pathLst>
                <a:path w="323554" h="313525">
                  <a:moveTo>
                    <a:pt x="58918" y="189699"/>
                  </a:moveTo>
                  <a:cubicBezTo>
                    <a:pt x="58918" y="189699"/>
                    <a:pt x="58918" y="189699"/>
                    <a:pt x="101421" y="189699"/>
                  </a:cubicBezTo>
                  <a:cubicBezTo>
                    <a:pt x="102709" y="189699"/>
                    <a:pt x="102709" y="189699"/>
                    <a:pt x="103997" y="189699"/>
                  </a:cubicBezTo>
                  <a:cubicBezTo>
                    <a:pt x="109149" y="189699"/>
                    <a:pt x="114301" y="195046"/>
                    <a:pt x="114301" y="201731"/>
                  </a:cubicBezTo>
                  <a:cubicBezTo>
                    <a:pt x="114301" y="203067"/>
                    <a:pt x="114301" y="204404"/>
                    <a:pt x="113013" y="205741"/>
                  </a:cubicBezTo>
                  <a:cubicBezTo>
                    <a:pt x="111725" y="211088"/>
                    <a:pt x="107861" y="215099"/>
                    <a:pt x="101421" y="215099"/>
                  </a:cubicBezTo>
                  <a:cubicBezTo>
                    <a:pt x="101421" y="215099"/>
                    <a:pt x="101421" y="215099"/>
                    <a:pt x="58918" y="215099"/>
                  </a:cubicBezTo>
                  <a:cubicBezTo>
                    <a:pt x="51190" y="215099"/>
                    <a:pt x="46038" y="209752"/>
                    <a:pt x="46038" y="201731"/>
                  </a:cubicBezTo>
                  <a:cubicBezTo>
                    <a:pt x="46038" y="195046"/>
                    <a:pt x="51190" y="189699"/>
                    <a:pt x="58918" y="189699"/>
                  </a:cubicBezTo>
                  <a:close/>
                  <a:moveTo>
                    <a:pt x="149225" y="165887"/>
                  </a:moveTo>
                  <a:lnTo>
                    <a:pt x="142875" y="186525"/>
                  </a:lnTo>
                  <a:lnTo>
                    <a:pt x="153988" y="196050"/>
                  </a:lnTo>
                  <a:lnTo>
                    <a:pt x="173038" y="188112"/>
                  </a:lnTo>
                  <a:close/>
                  <a:moveTo>
                    <a:pt x="145188" y="151599"/>
                  </a:moveTo>
                  <a:cubicBezTo>
                    <a:pt x="145188" y="151599"/>
                    <a:pt x="145188" y="151599"/>
                    <a:pt x="187326" y="190104"/>
                  </a:cubicBezTo>
                  <a:cubicBezTo>
                    <a:pt x="187326" y="190104"/>
                    <a:pt x="187326" y="190104"/>
                    <a:pt x="138803" y="210640"/>
                  </a:cubicBezTo>
                  <a:cubicBezTo>
                    <a:pt x="136249" y="211924"/>
                    <a:pt x="133696" y="211924"/>
                    <a:pt x="131142" y="210640"/>
                  </a:cubicBezTo>
                  <a:cubicBezTo>
                    <a:pt x="129865" y="208073"/>
                    <a:pt x="128588" y="205506"/>
                    <a:pt x="129865" y="202939"/>
                  </a:cubicBezTo>
                  <a:cubicBezTo>
                    <a:pt x="129865" y="202939"/>
                    <a:pt x="129865" y="202939"/>
                    <a:pt x="145188" y="151599"/>
                  </a:cubicBezTo>
                  <a:close/>
                  <a:moveTo>
                    <a:pt x="58982" y="146837"/>
                  </a:moveTo>
                  <a:cubicBezTo>
                    <a:pt x="58982" y="146837"/>
                    <a:pt x="58982" y="146837"/>
                    <a:pt x="130176" y="146837"/>
                  </a:cubicBezTo>
                  <a:cubicBezTo>
                    <a:pt x="130176" y="148186"/>
                    <a:pt x="130176" y="148186"/>
                    <a:pt x="130176" y="148186"/>
                  </a:cubicBezTo>
                  <a:lnTo>
                    <a:pt x="122409" y="173825"/>
                  </a:lnTo>
                  <a:cubicBezTo>
                    <a:pt x="122409" y="173825"/>
                    <a:pt x="122409" y="173825"/>
                    <a:pt x="58982" y="173825"/>
                  </a:cubicBezTo>
                  <a:cubicBezTo>
                    <a:pt x="51216" y="173825"/>
                    <a:pt x="46038" y="167078"/>
                    <a:pt x="46038" y="160331"/>
                  </a:cubicBezTo>
                  <a:cubicBezTo>
                    <a:pt x="46038" y="153584"/>
                    <a:pt x="51216" y="146837"/>
                    <a:pt x="58982" y="146837"/>
                  </a:cubicBezTo>
                  <a:close/>
                  <a:moveTo>
                    <a:pt x="59011" y="105562"/>
                  </a:moveTo>
                  <a:lnTo>
                    <a:pt x="166688" y="105562"/>
                  </a:lnTo>
                  <a:cubicBezTo>
                    <a:pt x="166688" y="105562"/>
                    <a:pt x="166688" y="105562"/>
                    <a:pt x="144634" y="130962"/>
                  </a:cubicBezTo>
                  <a:cubicBezTo>
                    <a:pt x="144634" y="130962"/>
                    <a:pt x="144634" y="130962"/>
                    <a:pt x="59011" y="130962"/>
                  </a:cubicBezTo>
                  <a:cubicBezTo>
                    <a:pt x="51227" y="130962"/>
                    <a:pt x="46038" y="125615"/>
                    <a:pt x="46038" y="118930"/>
                  </a:cubicBezTo>
                  <a:cubicBezTo>
                    <a:pt x="46038" y="110909"/>
                    <a:pt x="51227" y="105562"/>
                    <a:pt x="59011" y="105562"/>
                  </a:cubicBezTo>
                  <a:close/>
                  <a:moveTo>
                    <a:pt x="226883" y="81749"/>
                  </a:moveTo>
                  <a:cubicBezTo>
                    <a:pt x="225587" y="81749"/>
                    <a:pt x="224292" y="83037"/>
                    <a:pt x="224292" y="83037"/>
                  </a:cubicBezTo>
                  <a:cubicBezTo>
                    <a:pt x="224292" y="83037"/>
                    <a:pt x="224292" y="83037"/>
                    <a:pt x="171159" y="140996"/>
                  </a:cubicBezTo>
                  <a:cubicBezTo>
                    <a:pt x="169863" y="142284"/>
                    <a:pt x="169863" y="144860"/>
                    <a:pt x="172455" y="146148"/>
                  </a:cubicBezTo>
                  <a:cubicBezTo>
                    <a:pt x="172455" y="146148"/>
                    <a:pt x="172455" y="146148"/>
                    <a:pt x="175047" y="148724"/>
                  </a:cubicBezTo>
                  <a:cubicBezTo>
                    <a:pt x="175047" y="148724"/>
                    <a:pt x="176343" y="150012"/>
                    <a:pt x="177639" y="150012"/>
                  </a:cubicBezTo>
                  <a:cubicBezTo>
                    <a:pt x="177639" y="150012"/>
                    <a:pt x="178934" y="148724"/>
                    <a:pt x="180230" y="148724"/>
                  </a:cubicBezTo>
                  <a:cubicBezTo>
                    <a:pt x="180230" y="148724"/>
                    <a:pt x="180230" y="148724"/>
                    <a:pt x="232067" y="90765"/>
                  </a:cubicBezTo>
                  <a:cubicBezTo>
                    <a:pt x="233363" y="89477"/>
                    <a:pt x="233363" y="86901"/>
                    <a:pt x="232067" y="85613"/>
                  </a:cubicBezTo>
                  <a:cubicBezTo>
                    <a:pt x="232067" y="85613"/>
                    <a:pt x="232067" y="85613"/>
                    <a:pt x="229475" y="83037"/>
                  </a:cubicBezTo>
                  <a:cubicBezTo>
                    <a:pt x="228179" y="81749"/>
                    <a:pt x="226883" y="81749"/>
                    <a:pt x="226883" y="81749"/>
                  </a:cubicBezTo>
                  <a:close/>
                  <a:moveTo>
                    <a:pt x="247254" y="62303"/>
                  </a:moveTo>
                  <a:cubicBezTo>
                    <a:pt x="244873" y="61112"/>
                    <a:pt x="243682" y="62303"/>
                    <a:pt x="242491" y="63493"/>
                  </a:cubicBezTo>
                  <a:cubicBezTo>
                    <a:pt x="242491" y="63493"/>
                    <a:pt x="242491" y="63493"/>
                    <a:pt x="237729" y="68256"/>
                  </a:cubicBezTo>
                  <a:cubicBezTo>
                    <a:pt x="237729" y="68256"/>
                    <a:pt x="236538" y="69447"/>
                    <a:pt x="236538" y="70637"/>
                  </a:cubicBezTo>
                  <a:cubicBezTo>
                    <a:pt x="236538" y="70637"/>
                    <a:pt x="237729" y="71828"/>
                    <a:pt x="237729" y="73019"/>
                  </a:cubicBezTo>
                  <a:cubicBezTo>
                    <a:pt x="237729" y="73019"/>
                    <a:pt x="237729" y="73019"/>
                    <a:pt x="240110" y="74209"/>
                  </a:cubicBezTo>
                  <a:cubicBezTo>
                    <a:pt x="241301" y="75400"/>
                    <a:pt x="242491" y="75400"/>
                    <a:pt x="242491" y="75400"/>
                  </a:cubicBezTo>
                  <a:cubicBezTo>
                    <a:pt x="243682" y="75400"/>
                    <a:pt x="243682" y="75400"/>
                    <a:pt x="244873" y="75400"/>
                  </a:cubicBezTo>
                  <a:cubicBezTo>
                    <a:pt x="244873" y="74209"/>
                    <a:pt x="244873" y="74209"/>
                    <a:pt x="244873" y="74209"/>
                  </a:cubicBezTo>
                  <a:cubicBezTo>
                    <a:pt x="244873" y="74209"/>
                    <a:pt x="244873" y="74209"/>
                    <a:pt x="249635" y="69447"/>
                  </a:cubicBezTo>
                  <a:cubicBezTo>
                    <a:pt x="250826" y="68256"/>
                    <a:pt x="250826" y="65875"/>
                    <a:pt x="249635" y="64684"/>
                  </a:cubicBezTo>
                  <a:cubicBezTo>
                    <a:pt x="249635" y="64684"/>
                    <a:pt x="249635" y="64684"/>
                    <a:pt x="247254" y="62303"/>
                  </a:cubicBezTo>
                  <a:close/>
                  <a:moveTo>
                    <a:pt x="24647" y="48412"/>
                  </a:moveTo>
                  <a:cubicBezTo>
                    <a:pt x="24647" y="48412"/>
                    <a:pt x="24647" y="48412"/>
                    <a:pt x="201069" y="48412"/>
                  </a:cubicBezTo>
                  <a:cubicBezTo>
                    <a:pt x="206258" y="48412"/>
                    <a:pt x="210149" y="49705"/>
                    <a:pt x="214041" y="52292"/>
                  </a:cubicBezTo>
                  <a:cubicBezTo>
                    <a:pt x="214041" y="52292"/>
                    <a:pt x="214041" y="52292"/>
                    <a:pt x="193285" y="76863"/>
                  </a:cubicBezTo>
                  <a:cubicBezTo>
                    <a:pt x="189394" y="74277"/>
                    <a:pt x="185502" y="72983"/>
                    <a:pt x="181610" y="72983"/>
                  </a:cubicBezTo>
                  <a:cubicBezTo>
                    <a:pt x="181610" y="72983"/>
                    <a:pt x="181610" y="72983"/>
                    <a:pt x="45403" y="72983"/>
                  </a:cubicBezTo>
                  <a:cubicBezTo>
                    <a:pt x="33728" y="72983"/>
                    <a:pt x="24647" y="82036"/>
                    <a:pt x="24647" y="93675"/>
                  </a:cubicBezTo>
                  <a:cubicBezTo>
                    <a:pt x="24647" y="93675"/>
                    <a:pt x="24647" y="93675"/>
                    <a:pt x="24647" y="268262"/>
                  </a:cubicBezTo>
                  <a:cubicBezTo>
                    <a:pt x="24647" y="278608"/>
                    <a:pt x="33728" y="287660"/>
                    <a:pt x="45403" y="287660"/>
                  </a:cubicBezTo>
                  <a:cubicBezTo>
                    <a:pt x="45403" y="287660"/>
                    <a:pt x="45403" y="287660"/>
                    <a:pt x="181610" y="287660"/>
                  </a:cubicBezTo>
                  <a:cubicBezTo>
                    <a:pt x="193285" y="287660"/>
                    <a:pt x="202366" y="278608"/>
                    <a:pt x="202366" y="268262"/>
                  </a:cubicBezTo>
                  <a:cubicBezTo>
                    <a:pt x="202366" y="268262"/>
                    <a:pt x="202366" y="268262"/>
                    <a:pt x="202366" y="202307"/>
                  </a:cubicBezTo>
                  <a:cubicBezTo>
                    <a:pt x="202366" y="202307"/>
                    <a:pt x="202366" y="201014"/>
                    <a:pt x="203663" y="201014"/>
                  </a:cubicBezTo>
                  <a:cubicBezTo>
                    <a:pt x="203663" y="199720"/>
                    <a:pt x="204960" y="199720"/>
                    <a:pt x="206258" y="198427"/>
                  </a:cubicBezTo>
                  <a:cubicBezTo>
                    <a:pt x="206258" y="198427"/>
                    <a:pt x="206258" y="198427"/>
                    <a:pt x="227013" y="175149"/>
                  </a:cubicBezTo>
                  <a:cubicBezTo>
                    <a:pt x="227013" y="175149"/>
                    <a:pt x="227013" y="175149"/>
                    <a:pt x="227013" y="287660"/>
                  </a:cubicBezTo>
                  <a:cubicBezTo>
                    <a:pt x="227013" y="301886"/>
                    <a:pt x="215338" y="313525"/>
                    <a:pt x="201069" y="313525"/>
                  </a:cubicBezTo>
                  <a:cubicBezTo>
                    <a:pt x="201069" y="313525"/>
                    <a:pt x="201069" y="313525"/>
                    <a:pt x="25944" y="313525"/>
                  </a:cubicBezTo>
                  <a:cubicBezTo>
                    <a:pt x="11675" y="313525"/>
                    <a:pt x="0" y="301886"/>
                    <a:pt x="0" y="287660"/>
                  </a:cubicBezTo>
                  <a:cubicBezTo>
                    <a:pt x="0" y="287660"/>
                    <a:pt x="0" y="287660"/>
                    <a:pt x="0" y="72983"/>
                  </a:cubicBezTo>
                  <a:cubicBezTo>
                    <a:pt x="0" y="60051"/>
                    <a:pt x="10378" y="48412"/>
                    <a:pt x="24647" y="48412"/>
                  </a:cubicBezTo>
                  <a:close/>
                  <a:moveTo>
                    <a:pt x="242888" y="42062"/>
                  </a:moveTo>
                  <a:lnTo>
                    <a:pt x="285751" y="81750"/>
                  </a:lnTo>
                  <a:lnTo>
                    <a:pt x="279401" y="89687"/>
                  </a:lnTo>
                  <a:lnTo>
                    <a:pt x="200026" y="178587"/>
                  </a:lnTo>
                  <a:lnTo>
                    <a:pt x="193676" y="184937"/>
                  </a:lnTo>
                  <a:lnTo>
                    <a:pt x="150813" y="146837"/>
                  </a:lnTo>
                  <a:lnTo>
                    <a:pt x="155576" y="138899"/>
                  </a:lnTo>
                  <a:lnTo>
                    <a:pt x="236538" y="48412"/>
                  </a:lnTo>
                  <a:close/>
                  <a:moveTo>
                    <a:pt x="257175" y="26187"/>
                  </a:moveTo>
                  <a:lnTo>
                    <a:pt x="301625" y="64287"/>
                  </a:lnTo>
                  <a:lnTo>
                    <a:pt x="295275" y="72225"/>
                  </a:lnTo>
                  <a:lnTo>
                    <a:pt x="290513" y="75400"/>
                  </a:lnTo>
                  <a:lnTo>
                    <a:pt x="247650" y="37300"/>
                  </a:lnTo>
                  <a:lnTo>
                    <a:pt x="250825" y="34125"/>
                  </a:lnTo>
                  <a:close/>
                  <a:moveTo>
                    <a:pt x="285750" y="11899"/>
                  </a:moveTo>
                  <a:lnTo>
                    <a:pt x="279400" y="19837"/>
                  </a:lnTo>
                  <a:lnTo>
                    <a:pt x="304800" y="43649"/>
                  </a:lnTo>
                  <a:lnTo>
                    <a:pt x="312738" y="35712"/>
                  </a:lnTo>
                  <a:close/>
                  <a:moveTo>
                    <a:pt x="285265" y="516"/>
                  </a:moveTo>
                  <a:cubicBezTo>
                    <a:pt x="289152" y="-801"/>
                    <a:pt x="291744" y="516"/>
                    <a:pt x="294336" y="3151"/>
                  </a:cubicBezTo>
                  <a:cubicBezTo>
                    <a:pt x="294336" y="3151"/>
                    <a:pt x="294336" y="3151"/>
                    <a:pt x="318958" y="25545"/>
                  </a:cubicBezTo>
                  <a:cubicBezTo>
                    <a:pt x="324142" y="30814"/>
                    <a:pt x="325438" y="38718"/>
                    <a:pt x="320254" y="43987"/>
                  </a:cubicBezTo>
                  <a:cubicBezTo>
                    <a:pt x="320254" y="43987"/>
                    <a:pt x="320254" y="43987"/>
                    <a:pt x="305999" y="61112"/>
                  </a:cubicBezTo>
                  <a:cubicBezTo>
                    <a:pt x="305999" y="61112"/>
                    <a:pt x="305999" y="61112"/>
                    <a:pt x="261938" y="20276"/>
                  </a:cubicBezTo>
                  <a:cubicBezTo>
                    <a:pt x="261938" y="20276"/>
                    <a:pt x="261938" y="20276"/>
                    <a:pt x="276193" y="4468"/>
                  </a:cubicBezTo>
                  <a:cubicBezTo>
                    <a:pt x="278785" y="1834"/>
                    <a:pt x="281377" y="516"/>
                    <a:pt x="285265" y="516"/>
                  </a:cubicBezTo>
                  <a:close/>
                </a:path>
              </a:pathLst>
            </a:custGeom>
            <a:solidFill>
              <a:srgbClr val="65C4C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no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59" name="文本框 3"/>
            <p:cNvSpPr txBox="1"/>
            <p:nvPr/>
          </p:nvSpPr>
          <p:spPr>
            <a:xfrm>
              <a:off x="1344" y="359"/>
              <a:ext cx="4055" cy="92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sz="3200" b="1" i="0" u="none" strike="noStrike" kern="1200" cap="none" spc="0" normalizeH="0" baseline="0" noProof="0" dirty="0" smtClean="0">
                  <a:ln w="12700">
                    <a:solidFill>
                      <a:srgbClr val="65C4CA"/>
                    </a:solidFill>
                    <a:prstDash val="solid"/>
                  </a:ln>
                  <a:solidFill>
                    <a:srgbClr val="65C4CA"/>
                  </a:solidFill>
                  <a:effectLst>
                    <a:reflection blurRad="6350" stA="55000" endA="300" endPos="45500" dir="5400000" sy="-100000" algn="bl" rotWithShape="0"/>
                  </a:effectLst>
                  <a:uLnTx/>
                  <a:uFillTx/>
                  <a:latin typeface="+mn-ea"/>
                  <a:ea typeface="+mn-ea"/>
                  <a:cs typeface="+mn-cs"/>
                </a:rPr>
                <a:t>背景资料</a:t>
              </a:r>
              <a:endParaRPr kumimoji="0" lang="zh-CN" altLang="en-US" sz="3200" b="1" i="0" u="none" strike="noStrike" kern="1200" cap="none" spc="0" normalizeH="0" baseline="0" noProof="0" dirty="0">
                <a:ln w="12700">
                  <a:solidFill>
                    <a:srgbClr val="65C4CA"/>
                  </a:solidFill>
                  <a:prstDash val="solid"/>
                </a:ln>
                <a:solidFill>
                  <a:srgbClr val="65C4CA"/>
                </a:solidFill>
                <a:effectLst>
                  <a:reflection blurRad="6350" stA="55000" endA="300" endPos="45500" dir="5400000" sy="-100000" algn="bl" rotWithShape="0"/>
                </a:effectLst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1266" name="文本框 3"/>
          <p:cNvSpPr txBox="1"/>
          <p:nvPr/>
        </p:nvSpPr>
        <p:spPr>
          <a:xfrm>
            <a:off x="1098550" y="849313"/>
            <a:ext cx="7088188" cy="3035300"/>
          </a:xfrm>
          <a:prstGeom prst="rect">
            <a:avLst/>
          </a:prstGeom>
          <a:noFill/>
          <a:ln w="9525">
            <a:noFill/>
          </a:ln>
        </p:spPr>
        <p:txBody>
          <a:bodyPr lIns="81638" tIns="40819" rIns="81638" bIns="40819">
            <a:spAutoFit/>
          </a:bodyPr>
          <a:p>
            <a:pPr lvl="0" defTabSz="685800">
              <a:lnSpc>
                <a:spcPct val="160000"/>
              </a:lnSpc>
            </a:pPr>
            <a:r>
              <a:rPr lang="en-US" altLang="zh-CN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  <a:r>
              <a:rPr lang="zh-CN" altLang="zh-CN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北固亭，最初修建年代未知，新亭重建于明朝崇祯年间，又称凌云亭、摩天亭、天下第一亭。《三国演义》中孙尚香惊闻夫君刘备病殁白帝城的噩耗后，曾在亭里设奠遥祭，旋即投江自尽，故此亭又叫祭江亭。</a:t>
            </a:r>
            <a:endParaRPr lang="zh-CN" altLang="zh-CN" sz="24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grpSp>
        <p:nvGrpSpPr>
          <p:cNvPr id="11267" name="Group 76"/>
          <p:cNvGrpSpPr/>
          <p:nvPr/>
        </p:nvGrpSpPr>
        <p:grpSpPr>
          <a:xfrm>
            <a:off x="7775575" y="4262438"/>
            <a:ext cx="831850" cy="881062"/>
            <a:chOff x="9829438" y="5671231"/>
            <a:chExt cx="4196867" cy="5545360"/>
          </a:xfrm>
        </p:grpSpPr>
        <p:sp>
          <p:nvSpPr>
            <p:cNvPr id="7" name="Freeform 37"/>
            <p:cNvSpPr>
              <a:spLocks noChangeArrowheads="1"/>
            </p:cNvSpPr>
            <p:nvPr/>
          </p:nvSpPr>
          <p:spPr bwMode="auto">
            <a:xfrm>
              <a:off x="10222282" y="5671231"/>
              <a:ext cx="3460286" cy="3453573"/>
            </a:xfrm>
            <a:custGeom>
              <a:avLst/>
              <a:gdLst>
                <a:gd name="T0" fmla="*/ 3028 w 6055"/>
                <a:gd name="T1" fmla="*/ 0 h 6044"/>
                <a:gd name="T2" fmla="*/ 3028 w 6055"/>
                <a:gd name="T3" fmla="*/ 0 h 6044"/>
                <a:gd name="T4" fmla="*/ 0 w 6055"/>
                <a:gd name="T5" fmla="*/ 3021 h 6044"/>
                <a:gd name="T6" fmla="*/ 212 w 6055"/>
                <a:gd name="T7" fmla="*/ 4128 h 6044"/>
                <a:gd name="T8" fmla="*/ 285 w 6055"/>
                <a:gd name="T9" fmla="*/ 4221 h 6044"/>
                <a:gd name="T10" fmla="*/ 425 w 6055"/>
                <a:gd name="T11" fmla="*/ 4418 h 6044"/>
                <a:gd name="T12" fmla="*/ 425 w 6055"/>
                <a:gd name="T13" fmla="*/ 4428 h 6044"/>
                <a:gd name="T14" fmla="*/ 606 w 6055"/>
                <a:gd name="T15" fmla="*/ 4630 h 6044"/>
                <a:gd name="T16" fmla="*/ 560 w 6055"/>
                <a:gd name="T17" fmla="*/ 4765 h 6044"/>
                <a:gd name="T18" fmla="*/ 1838 w 6055"/>
                <a:gd name="T19" fmla="*/ 5799 h 6044"/>
                <a:gd name="T20" fmla="*/ 2096 w 6055"/>
                <a:gd name="T21" fmla="*/ 5541 h 6044"/>
                <a:gd name="T22" fmla="*/ 2960 w 6055"/>
                <a:gd name="T23" fmla="*/ 6043 h 6044"/>
                <a:gd name="T24" fmla="*/ 3012 w 6055"/>
                <a:gd name="T25" fmla="*/ 6043 h 6044"/>
                <a:gd name="T26" fmla="*/ 3876 w 6055"/>
                <a:gd name="T27" fmla="*/ 5541 h 6044"/>
                <a:gd name="T28" fmla="*/ 4160 w 6055"/>
                <a:gd name="T29" fmla="*/ 5826 h 6044"/>
                <a:gd name="T30" fmla="*/ 6054 w 6055"/>
                <a:gd name="T31" fmla="*/ 3021 h 6044"/>
                <a:gd name="T32" fmla="*/ 6054 w 6055"/>
                <a:gd name="T33" fmla="*/ 3021 h 6044"/>
                <a:gd name="T34" fmla="*/ 3028 w 6055"/>
                <a:gd name="T35" fmla="*/ 0 h 60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055" h="6044">
                  <a:moveTo>
                    <a:pt x="3028" y="0"/>
                  </a:moveTo>
                  <a:lnTo>
                    <a:pt x="3028" y="0"/>
                  </a:lnTo>
                  <a:cubicBezTo>
                    <a:pt x="1357" y="0"/>
                    <a:pt x="0" y="1350"/>
                    <a:pt x="0" y="3021"/>
                  </a:cubicBezTo>
                  <a:cubicBezTo>
                    <a:pt x="0" y="3409"/>
                    <a:pt x="79" y="3787"/>
                    <a:pt x="212" y="4128"/>
                  </a:cubicBezTo>
                  <a:cubicBezTo>
                    <a:pt x="239" y="4155"/>
                    <a:pt x="264" y="4190"/>
                    <a:pt x="285" y="4221"/>
                  </a:cubicBezTo>
                  <a:cubicBezTo>
                    <a:pt x="368" y="4253"/>
                    <a:pt x="425" y="4330"/>
                    <a:pt x="425" y="4418"/>
                  </a:cubicBezTo>
                  <a:cubicBezTo>
                    <a:pt x="425" y="4423"/>
                    <a:pt x="425" y="4423"/>
                    <a:pt x="425" y="4428"/>
                  </a:cubicBezTo>
                  <a:cubicBezTo>
                    <a:pt x="528" y="4438"/>
                    <a:pt x="606" y="4527"/>
                    <a:pt x="606" y="4630"/>
                  </a:cubicBezTo>
                  <a:cubicBezTo>
                    <a:pt x="606" y="4682"/>
                    <a:pt x="585" y="4729"/>
                    <a:pt x="560" y="4765"/>
                  </a:cubicBezTo>
                  <a:cubicBezTo>
                    <a:pt x="875" y="5220"/>
                    <a:pt x="1320" y="5577"/>
                    <a:pt x="1838" y="5799"/>
                  </a:cubicBezTo>
                  <a:cubicBezTo>
                    <a:pt x="2096" y="5541"/>
                    <a:pt x="2096" y="5541"/>
                    <a:pt x="2096" y="5541"/>
                  </a:cubicBezTo>
                  <a:cubicBezTo>
                    <a:pt x="2960" y="6043"/>
                    <a:pt x="2960" y="6043"/>
                    <a:pt x="2960" y="6043"/>
                  </a:cubicBezTo>
                  <a:cubicBezTo>
                    <a:pt x="2976" y="6043"/>
                    <a:pt x="2997" y="6043"/>
                    <a:pt x="3012" y="6043"/>
                  </a:cubicBezTo>
                  <a:cubicBezTo>
                    <a:pt x="3876" y="5541"/>
                    <a:pt x="3876" y="5541"/>
                    <a:pt x="3876" y="5541"/>
                  </a:cubicBezTo>
                  <a:cubicBezTo>
                    <a:pt x="4160" y="5826"/>
                    <a:pt x="4160" y="5826"/>
                    <a:pt x="4160" y="5826"/>
                  </a:cubicBezTo>
                  <a:cubicBezTo>
                    <a:pt x="5268" y="5381"/>
                    <a:pt x="6054" y="4288"/>
                    <a:pt x="6054" y="3021"/>
                  </a:cubicBezTo>
                  <a:lnTo>
                    <a:pt x="6054" y="3021"/>
                  </a:lnTo>
                  <a:cubicBezTo>
                    <a:pt x="6054" y="1350"/>
                    <a:pt x="4699" y="0"/>
                    <a:pt x="3028" y="0"/>
                  </a:cubicBezTo>
                </a:path>
              </a:pathLst>
            </a:cu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ts val="1785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8" name="Freeform 38"/>
            <p:cNvSpPr>
              <a:spLocks noChangeArrowheads="1"/>
            </p:cNvSpPr>
            <p:nvPr/>
          </p:nvSpPr>
          <p:spPr bwMode="auto">
            <a:xfrm>
              <a:off x="10343406" y="8028172"/>
              <a:ext cx="225886" cy="366636"/>
            </a:xfrm>
            <a:custGeom>
              <a:avLst/>
              <a:gdLst>
                <a:gd name="T0" fmla="*/ 0 w 395"/>
                <a:gd name="T1" fmla="*/ 0 h 638"/>
                <a:gd name="T2" fmla="*/ 0 w 395"/>
                <a:gd name="T3" fmla="*/ 0 h 638"/>
                <a:gd name="T4" fmla="*/ 348 w 395"/>
                <a:gd name="T5" fmla="*/ 637 h 638"/>
                <a:gd name="T6" fmla="*/ 394 w 395"/>
                <a:gd name="T7" fmla="*/ 502 h 638"/>
                <a:gd name="T8" fmla="*/ 213 w 395"/>
                <a:gd name="T9" fmla="*/ 300 h 638"/>
                <a:gd name="T10" fmla="*/ 213 w 395"/>
                <a:gd name="T11" fmla="*/ 290 h 638"/>
                <a:gd name="T12" fmla="*/ 73 w 395"/>
                <a:gd name="T13" fmla="*/ 93 h 638"/>
                <a:gd name="T14" fmla="*/ 0 w 395"/>
                <a:gd name="T15" fmla="*/ 0 h 6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95" h="638">
                  <a:moveTo>
                    <a:pt x="0" y="0"/>
                  </a:moveTo>
                  <a:lnTo>
                    <a:pt x="0" y="0"/>
                  </a:lnTo>
                  <a:cubicBezTo>
                    <a:pt x="89" y="228"/>
                    <a:pt x="208" y="441"/>
                    <a:pt x="348" y="637"/>
                  </a:cubicBezTo>
                  <a:cubicBezTo>
                    <a:pt x="373" y="601"/>
                    <a:pt x="394" y="554"/>
                    <a:pt x="394" y="502"/>
                  </a:cubicBezTo>
                  <a:cubicBezTo>
                    <a:pt x="394" y="399"/>
                    <a:pt x="316" y="310"/>
                    <a:pt x="213" y="300"/>
                  </a:cubicBezTo>
                  <a:cubicBezTo>
                    <a:pt x="213" y="295"/>
                    <a:pt x="213" y="295"/>
                    <a:pt x="213" y="290"/>
                  </a:cubicBezTo>
                  <a:cubicBezTo>
                    <a:pt x="213" y="202"/>
                    <a:pt x="156" y="125"/>
                    <a:pt x="73" y="93"/>
                  </a:cubicBezTo>
                  <a:cubicBezTo>
                    <a:pt x="52" y="62"/>
                    <a:pt x="27" y="27"/>
                    <a:pt x="0" y="0"/>
                  </a:cubicBezTo>
                </a:path>
              </a:pathLst>
            </a:custGeom>
            <a:solidFill>
              <a:srgbClr val="F5F4E4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ts val="1785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9" name="Freeform 39"/>
            <p:cNvSpPr>
              <a:spLocks noChangeArrowheads="1"/>
            </p:cNvSpPr>
            <p:nvPr/>
          </p:nvSpPr>
          <p:spPr bwMode="auto">
            <a:xfrm>
              <a:off x="9878543" y="8836733"/>
              <a:ext cx="4098657" cy="2366764"/>
            </a:xfrm>
            <a:custGeom>
              <a:avLst/>
              <a:gdLst>
                <a:gd name="T0" fmla="*/ 7135 w 7173"/>
                <a:gd name="T1" fmla="*/ 3482 h 4145"/>
                <a:gd name="T2" fmla="*/ 7135 w 7173"/>
                <a:gd name="T3" fmla="*/ 3482 h 4145"/>
                <a:gd name="T4" fmla="*/ 6338 w 7173"/>
                <a:gd name="T5" fmla="*/ 4144 h 4145"/>
                <a:gd name="T6" fmla="*/ 833 w 7173"/>
                <a:gd name="T7" fmla="*/ 4144 h 4145"/>
                <a:gd name="T8" fmla="*/ 36 w 7173"/>
                <a:gd name="T9" fmla="*/ 3482 h 4145"/>
                <a:gd name="T10" fmla="*/ 275 w 7173"/>
                <a:gd name="T11" fmla="*/ 1334 h 4145"/>
                <a:gd name="T12" fmla="*/ 1097 w 7173"/>
                <a:gd name="T13" fmla="*/ 647 h 4145"/>
                <a:gd name="T14" fmla="*/ 2365 w 7173"/>
                <a:gd name="T15" fmla="*/ 331 h 4145"/>
                <a:gd name="T16" fmla="*/ 2696 w 7173"/>
                <a:gd name="T17" fmla="*/ 0 h 4145"/>
                <a:gd name="T18" fmla="*/ 3586 w 7173"/>
                <a:gd name="T19" fmla="*/ 517 h 4145"/>
                <a:gd name="T20" fmla="*/ 4476 w 7173"/>
                <a:gd name="T21" fmla="*/ 0 h 4145"/>
                <a:gd name="T22" fmla="*/ 4802 w 7173"/>
                <a:gd name="T23" fmla="*/ 331 h 4145"/>
                <a:gd name="T24" fmla="*/ 6075 w 7173"/>
                <a:gd name="T25" fmla="*/ 647 h 4145"/>
                <a:gd name="T26" fmla="*/ 6898 w 7173"/>
                <a:gd name="T27" fmla="*/ 1334 h 4145"/>
                <a:gd name="T28" fmla="*/ 7135 w 7173"/>
                <a:gd name="T29" fmla="*/ 3482 h 41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7173" h="4145">
                  <a:moveTo>
                    <a:pt x="7135" y="3482"/>
                  </a:moveTo>
                  <a:lnTo>
                    <a:pt x="7135" y="3482"/>
                  </a:lnTo>
                  <a:cubicBezTo>
                    <a:pt x="7172" y="3844"/>
                    <a:pt x="6815" y="4144"/>
                    <a:pt x="6338" y="4144"/>
                  </a:cubicBezTo>
                  <a:cubicBezTo>
                    <a:pt x="833" y="4144"/>
                    <a:pt x="833" y="4144"/>
                    <a:pt x="833" y="4144"/>
                  </a:cubicBezTo>
                  <a:cubicBezTo>
                    <a:pt x="358" y="4144"/>
                    <a:pt x="0" y="3844"/>
                    <a:pt x="36" y="3482"/>
                  </a:cubicBezTo>
                  <a:cubicBezTo>
                    <a:pt x="275" y="1334"/>
                    <a:pt x="275" y="1334"/>
                    <a:pt x="275" y="1334"/>
                  </a:cubicBezTo>
                  <a:cubicBezTo>
                    <a:pt x="306" y="1024"/>
                    <a:pt x="683" y="739"/>
                    <a:pt x="1097" y="647"/>
                  </a:cubicBezTo>
                  <a:cubicBezTo>
                    <a:pt x="1330" y="589"/>
                    <a:pt x="1992" y="419"/>
                    <a:pt x="2365" y="331"/>
                  </a:cubicBezTo>
                  <a:cubicBezTo>
                    <a:pt x="2696" y="0"/>
                    <a:pt x="2696" y="0"/>
                    <a:pt x="2696" y="0"/>
                  </a:cubicBezTo>
                  <a:cubicBezTo>
                    <a:pt x="3586" y="517"/>
                    <a:pt x="3586" y="517"/>
                    <a:pt x="3586" y="517"/>
                  </a:cubicBezTo>
                  <a:cubicBezTo>
                    <a:pt x="4476" y="0"/>
                    <a:pt x="4476" y="0"/>
                    <a:pt x="4476" y="0"/>
                  </a:cubicBezTo>
                  <a:cubicBezTo>
                    <a:pt x="4802" y="331"/>
                    <a:pt x="4802" y="331"/>
                    <a:pt x="4802" y="331"/>
                  </a:cubicBezTo>
                  <a:cubicBezTo>
                    <a:pt x="4802" y="331"/>
                    <a:pt x="5842" y="589"/>
                    <a:pt x="6075" y="647"/>
                  </a:cubicBezTo>
                  <a:cubicBezTo>
                    <a:pt x="6489" y="739"/>
                    <a:pt x="6867" y="1024"/>
                    <a:pt x="6898" y="1334"/>
                  </a:cubicBezTo>
                  <a:cubicBezTo>
                    <a:pt x="7135" y="3482"/>
                    <a:pt x="7135" y="3482"/>
                    <a:pt x="7135" y="3482"/>
                  </a:cubicBezTo>
                </a:path>
              </a:pathLst>
            </a:custGeom>
            <a:solidFill>
              <a:srgbClr val="FDFEFF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ts val="1785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10" name="Freeform 40"/>
            <p:cNvSpPr>
              <a:spLocks noChangeArrowheads="1"/>
            </p:cNvSpPr>
            <p:nvPr/>
          </p:nvSpPr>
          <p:spPr bwMode="auto">
            <a:xfrm>
              <a:off x="11927873" y="8836733"/>
              <a:ext cx="2049329" cy="2366764"/>
            </a:xfrm>
            <a:custGeom>
              <a:avLst/>
              <a:gdLst>
                <a:gd name="T0" fmla="*/ 3549 w 3587"/>
                <a:gd name="T1" fmla="*/ 3482 h 4145"/>
                <a:gd name="T2" fmla="*/ 3549 w 3587"/>
                <a:gd name="T3" fmla="*/ 3482 h 4145"/>
                <a:gd name="T4" fmla="*/ 3312 w 3587"/>
                <a:gd name="T5" fmla="*/ 1334 h 4145"/>
                <a:gd name="T6" fmla="*/ 2489 w 3587"/>
                <a:gd name="T7" fmla="*/ 647 h 4145"/>
                <a:gd name="T8" fmla="*/ 1216 w 3587"/>
                <a:gd name="T9" fmla="*/ 331 h 4145"/>
                <a:gd name="T10" fmla="*/ 890 w 3587"/>
                <a:gd name="T11" fmla="*/ 0 h 4145"/>
                <a:gd name="T12" fmla="*/ 0 w 3587"/>
                <a:gd name="T13" fmla="*/ 517 h 4145"/>
                <a:gd name="T14" fmla="*/ 5 w 3587"/>
                <a:gd name="T15" fmla="*/ 4144 h 4145"/>
                <a:gd name="T16" fmla="*/ 2752 w 3587"/>
                <a:gd name="T17" fmla="*/ 4144 h 4145"/>
                <a:gd name="T18" fmla="*/ 3549 w 3587"/>
                <a:gd name="T19" fmla="*/ 3482 h 41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587" h="4145">
                  <a:moveTo>
                    <a:pt x="3549" y="3482"/>
                  </a:moveTo>
                  <a:lnTo>
                    <a:pt x="3549" y="3482"/>
                  </a:lnTo>
                  <a:cubicBezTo>
                    <a:pt x="3312" y="1334"/>
                    <a:pt x="3312" y="1334"/>
                    <a:pt x="3312" y="1334"/>
                  </a:cubicBezTo>
                  <a:cubicBezTo>
                    <a:pt x="3281" y="1024"/>
                    <a:pt x="2903" y="739"/>
                    <a:pt x="2489" y="647"/>
                  </a:cubicBezTo>
                  <a:cubicBezTo>
                    <a:pt x="2209" y="579"/>
                    <a:pt x="1216" y="331"/>
                    <a:pt x="1216" y="331"/>
                  </a:cubicBezTo>
                  <a:cubicBezTo>
                    <a:pt x="890" y="0"/>
                    <a:pt x="890" y="0"/>
                    <a:pt x="890" y="0"/>
                  </a:cubicBezTo>
                  <a:cubicBezTo>
                    <a:pt x="0" y="517"/>
                    <a:pt x="0" y="517"/>
                    <a:pt x="0" y="517"/>
                  </a:cubicBezTo>
                  <a:cubicBezTo>
                    <a:pt x="5" y="4144"/>
                    <a:pt x="5" y="4144"/>
                    <a:pt x="5" y="4144"/>
                  </a:cubicBezTo>
                  <a:cubicBezTo>
                    <a:pt x="2752" y="4144"/>
                    <a:pt x="2752" y="4144"/>
                    <a:pt x="2752" y="4144"/>
                  </a:cubicBezTo>
                  <a:cubicBezTo>
                    <a:pt x="3229" y="4144"/>
                    <a:pt x="3586" y="3844"/>
                    <a:pt x="3549" y="3482"/>
                  </a:cubicBezTo>
                </a:path>
              </a:pathLst>
            </a:custGeom>
            <a:solidFill>
              <a:srgbClr val="E2E1E0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ts val="1785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11" name="Freeform 41"/>
            <p:cNvSpPr>
              <a:spLocks noChangeArrowheads="1"/>
            </p:cNvSpPr>
            <p:nvPr/>
          </p:nvSpPr>
          <p:spPr bwMode="auto">
            <a:xfrm>
              <a:off x="11230578" y="9023326"/>
              <a:ext cx="697295" cy="556500"/>
            </a:xfrm>
            <a:custGeom>
              <a:avLst/>
              <a:gdLst>
                <a:gd name="T0" fmla="*/ 0 w 1222"/>
                <a:gd name="T1" fmla="*/ 0 h 969"/>
                <a:gd name="T2" fmla="*/ 833 w 1222"/>
                <a:gd name="T3" fmla="*/ 968 h 969"/>
                <a:gd name="T4" fmla="*/ 838 w 1222"/>
                <a:gd name="T5" fmla="*/ 968 h 969"/>
                <a:gd name="T6" fmla="*/ 1221 w 1222"/>
                <a:gd name="T7" fmla="*/ 585 h 969"/>
                <a:gd name="T8" fmla="*/ 1221 w 1222"/>
                <a:gd name="T9" fmla="*/ 579 h 969"/>
                <a:gd name="T10" fmla="*/ 1221 w 1222"/>
                <a:gd name="T11" fmla="*/ 585 h 969"/>
                <a:gd name="T12" fmla="*/ 1221 w 1222"/>
                <a:gd name="T13" fmla="*/ 585 h 969"/>
                <a:gd name="T14" fmla="*/ 1221 w 1222"/>
                <a:gd name="T15" fmla="*/ 186 h 969"/>
                <a:gd name="T16" fmla="*/ 1221 w 1222"/>
                <a:gd name="T17" fmla="*/ 186 h 969"/>
                <a:gd name="T18" fmla="*/ 0 w 1222"/>
                <a:gd name="T19" fmla="*/ 0 h 9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222" h="969">
                  <a:moveTo>
                    <a:pt x="0" y="0"/>
                  </a:moveTo>
                  <a:lnTo>
                    <a:pt x="833" y="968"/>
                  </a:lnTo>
                  <a:lnTo>
                    <a:pt x="838" y="968"/>
                  </a:lnTo>
                  <a:lnTo>
                    <a:pt x="1221" y="585"/>
                  </a:lnTo>
                  <a:lnTo>
                    <a:pt x="1221" y="579"/>
                  </a:lnTo>
                  <a:lnTo>
                    <a:pt x="1221" y="585"/>
                  </a:lnTo>
                  <a:lnTo>
                    <a:pt x="1221" y="585"/>
                  </a:lnTo>
                  <a:lnTo>
                    <a:pt x="1221" y="186"/>
                  </a:lnTo>
                  <a:lnTo>
                    <a:pt x="1221" y="186"/>
                  </a:lnTo>
                  <a:lnTo>
                    <a:pt x="0" y="0"/>
                  </a:lnTo>
                </a:path>
              </a:pathLst>
            </a:custGeom>
            <a:solidFill>
              <a:srgbClr val="D1CFCF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ts val="1785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12" name="Freeform 42"/>
            <p:cNvSpPr>
              <a:spLocks noChangeArrowheads="1"/>
            </p:cNvSpPr>
            <p:nvPr/>
          </p:nvSpPr>
          <p:spPr bwMode="auto">
            <a:xfrm>
              <a:off x="11230578" y="9023326"/>
              <a:ext cx="697295" cy="556500"/>
            </a:xfrm>
            <a:custGeom>
              <a:avLst/>
              <a:gdLst>
                <a:gd name="T0" fmla="*/ 0 w 1222"/>
                <a:gd name="T1" fmla="*/ 0 h 969"/>
                <a:gd name="T2" fmla="*/ 833 w 1222"/>
                <a:gd name="T3" fmla="*/ 968 h 969"/>
                <a:gd name="T4" fmla="*/ 838 w 1222"/>
                <a:gd name="T5" fmla="*/ 968 h 969"/>
                <a:gd name="T6" fmla="*/ 1221 w 1222"/>
                <a:gd name="T7" fmla="*/ 585 h 969"/>
                <a:gd name="T8" fmla="*/ 1221 w 1222"/>
                <a:gd name="T9" fmla="*/ 579 h 969"/>
                <a:gd name="T10" fmla="*/ 1221 w 1222"/>
                <a:gd name="T11" fmla="*/ 585 h 969"/>
                <a:gd name="T12" fmla="*/ 1221 w 1222"/>
                <a:gd name="T13" fmla="*/ 585 h 969"/>
                <a:gd name="T14" fmla="*/ 1221 w 1222"/>
                <a:gd name="T15" fmla="*/ 186 h 969"/>
                <a:gd name="T16" fmla="*/ 1221 w 1222"/>
                <a:gd name="T17" fmla="*/ 186 h 969"/>
                <a:gd name="T18" fmla="*/ 0 w 1222"/>
                <a:gd name="T19" fmla="*/ 0 h 9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222" h="969">
                  <a:moveTo>
                    <a:pt x="0" y="0"/>
                  </a:moveTo>
                  <a:lnTo>
                    <a:pt x="833" y="968"/>
                  </a:lnTo>
                  <a:lnTo>
                    <a:pt x="838" y="968"/>
                  </a:lnTo>
                  <a:lnTo>
                    <a:pt x="1221" y="585"/>
                  </a:lnTo>
                  <a:lnTo>
                    <a:pt x="1221" y="579"/>
                  </a:lnTo>
                  <a:lnTo>
                    <a:pt x="1221" y="585"/>
                  </a:lnTo>
                  <a:lnTo>
                    <a:pt x="1221" y="585"/>
                  </a:lnTo>
                  <a:lnTo>
                    <a:pt x="1221" y="186"/>
                  </a:lnTo>
                  <a:lnTo>
                    <a:pt x="1221" y="186"/>
                  </a:lnTo>
                  <a:lnTo>
                    <a:pt x="0" y="0"/>
                  </a:lnTo>
                </a:path>
              </a:pathLst>
            </a:custGeom>
            <a:solidFill>
              <a:srgbClr val="D1CFCF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ts val="1785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13" name="Freeform 43"/>
            <p:cNvSpPr>
              <a:spLocks noChangeArrowheads="1"/>
            </p:cNvSpPr>
            <p:nvPr/>
          </p:nvSpPr>
          <p:spPr bwMode="auto">
            <a:xfrm>
              <a:off x="12625169" y="9023326"/>
              <a:ext cx="3273" cy="3273"/>
            </a:xfrm>
            <a:custGeom>
              <a:avLst/>
              <a:gdLst>
                <a:gd name="T0" fmla="*/ 0 w 1"/>
                <a:gd name="T1" fmla="*/ 0 h 1"/>
                <a:gd name="T2" fmla="*/ 0 w 1"/>
                <a:gd name="T3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" h="1">
                  <a:moveTo>
                    <a:pt x="0" y="0"/>
                  </a:moveTo>
                  <a:lnTo>
                    <a:pt x="0" y="0"/>
                  </a:lnTo>
                </a:path>
              </a:pathLst>
            </a:custGeom>
            <a:solidFill>
              <a:srgbClr val="D1CFCF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ts val="1785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14" name="Freeform 44"/>
            <p:cNvSpPr>
              <a:spLocks noChangeArrowheads="1"/>
            </p:cNvSpPr>
            <p:nvPr/>
          </p:nvSpPr>
          <p:spPr bwMode="auto">
            <a:xfrm>
              <a:off x="12625169" y="9023326"/>
              <a:ext cx="3273" cy="3273"/>
            </a:xfrm>
            <a:custGeom>
              <a:avLst/>
              <a:gdLst>
                <a:gd name="T0" fmla="*/ 0 w 1"/>
                <a:gd name="T1" fmla="*/ 0 h 1"/>
                <a:gd name="T2" fmla="*/ 0 w 1"/>
                <a:gd name="T3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" h="1">
                  <a:moveTo>
                    <a:pt x="0" y="0"/>
                  </a:moveTo>
                  <a:lnTo>
                    <a:pt x="0" y="0"/>
                  </a:lnTo>
                </a:path>
              </a:pathLst>
            </a:custGeom>
            <a:solidFill>
              <a:srgbClr val="D1CFCF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ts val="1785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15" name="Freeform 45"/>
            <p:cNvSpPr>
              <a:spLocks noChangeArrowheads="1"/>
            </p:cNvSpPr>
            <p:nvPr/>
          </p:nvSpPr>
          <p:spPr bwMode="auto">
            <a:xfrm>
              <a:off x="11927873" y="9023326"/>
              <a:ext cx="697296" cy="556500"/>
            </a:xfrm>
            <a:custGeom>
              <a:avLst/>
              <a:gdLst>
                <a:gd name="T0" fmla="*/ 1222 w 1223"/>
                <a:gd name="T1" fmla="*/ 0 h 969"/>
                <a:gd name="T2" fmla="*/ 1222 w 1223"/>
                <a:gd name="T3" fmla="*/ 0 h 969"/>
                <a:gd name="T4" fmla="*/ 0 w 1223"/>
                <a:gd name="T5" fmla="*/ 186 h 969"/>
                <a:gd name="T6" fmla="*/ 0 w 1223"/>
                <a:gd name="T7" fmla="*/ 585 h 969"/>
                <a:gd name="T8" fmla="*/ 383 w 1223"/>
                <a:gd name="T9" fmla="*/ 968 h 969"/>
                <a:gd name="T10" fmla="*/ 388 w 1223"/>
                <a:gd name="T11" fmla="*/ 968 h 969"/>
                <a:gd name="T12" fmla="*/ 1222 w 1223"/>
                <a:gd name="T13" fmla="*/ 0 h 9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223" h="969">
                  <a:moveTo>
                    <a:pt x="1222" y="0"/>
                  </a:moveTo>
                  <a:lnTo>
                    <a:pt x="1222" y="0"/>
                  </a:lnTo>
                  <a:cubicBezTo>
                    <a:pt x="0" y="186"/>
                    <a:pt x="0" y="186"/>
                    <a:pt x="0" y="186"/>
                  </a:cubicBezTo>
                  <a:cubicBezTo>
                    <a:pt x="0" y="585"/>
                    <a:pt x="0" y="585"/>
                    <a:pt x="0" y="585"/>
                  </a:cubicBezTo>
                  <a:cubicBezTo>
                    <a:pt x="383" y="968"/>
                    <a:pt x="383" y="968"/>
                    <a:pt x="383" y="968"/>
                  </a:cubicBezTo>
                  <a:cubicBezTo>
                    <a:pt x="388" y="968"/>
                    <a:pt x="388" y="968"/>
                    <a:pt x="388" y="968"/>
                  </a:cubicBezTo>
                  <a:cubicBezTo>
                    <a:pt x="1222" y="0"/>
                    <a:pt x="1222" y="0"/>
                    <a:pt x="1222" y="0"/>
                  </a:cubicBezTo>
                </a:path>
              </a:pathLst>
            </a:custGeom>
            <a:solidFill>
              <a:srgbClr val="C0BEBD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ts val="1785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16" name="Freeform 46"/>
            <p:cNvSpPr>
              <a:spLocks noChangeArrowheads="1"/>
            </p:cNvSpPr>
            <p:nvPr/>
          </p:nvSpPr>
          <p:spPr bwMode="auto">
            <a:xfrm>
              <a:off x="11230578" y="8836733"/>
              <a:ext cx="697295" cy="625245"/>
            </a:xfrm>
            <a:custGeom>
              <a:avLst/>
              <a:gdLst>
                <a:gd name="T0" fmla="*/ 864 w 1222"/>
                <a:gd name="T1" fmla="*/ 1091 h 1092"/>
                <a:gd name="T2" fmla="*/ 0 w 1222"/>
                <a:gd name="T3" fmla="*/ 331 h 1092"/>
                <a:gd name="T4" fmla="*/ 331 w 1222"/>
                <a:gd name="T5" fmla="*/ 0 h 1092"/>
                <a:gd name="T6" fmla="*/ 1221 w 1222"/>
                <a:gd name="T7" fmla="*/ 517 h 1092"/>
                <a:gd name="T8" fmla="*/ 864 w 1222"/>
                <a:gd name="T9" fmla="*/ 1091 h 10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22" h="1092">
                  <a:moveTo>
                    <a:pt x="864" y="1091"/>
                  </a:moveTo>
                  <a:lnTo>
                    <a:pt x="0" y="331"/>
                  </a:lnTo>
                  <a:lnTo>
                    <a:pt x="331" y="0"/>
                  </a:lnTo>
                  <a:lnTo>
                    <a:pt x="1221" y="517"/>
                  </a:lnTo>
                  <a:lnTo>
                    <a:pt x="864" y="1091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ts val="1785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17" name="Freeform 47"/>
            <p:cNvSpPr>
              <a:spLocks noChangeArrowheads="1"/>
            </p:cNvSpPr>
            <p:nvPr/>
          </p:nvSpPr>
          <p:spPr bwMode="auto">
            <a:xfrm>
              <a:off x="11927873" y="8836733"/>
              <a:ext cx="694023" cy="625245"/>
            </a:xfrm>
            <a:custGeom>
              <a:avLst/>
              <a:gdLst>
                <a:gd name="T0" fmla="*/ 352 w 1217"/>
                <a:gd name="T1" fmla="*/ 1091 h 1092"/>
                <a:gd name="T2" fmla="*/ 1216 w 1217"/>
                <a:gd name="T3" fmla="*/ 331 h 1092"/>
                <a:gd name="T4" fmla="*/ 890 w 1217"/>
                <a:gd name="T5" fmla="*/ 0 h 1092"/>
                <a:gd name="T6" fmla="*/ 0 w 1217"/>
                <a:gd name="T7" fmla="*/ 517 h 1092"/>
                <a:gd name="T8" fmla="*/ 352 w 1217"/>
                <a:gd name="T9" fmla="*/ 1091 h 10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17" h="1092">
                  <a:moveTo>
                    <a:pt x="352" y="1091"/>
                  </a:moveTo>
                  <a:lnTo>
                    <a:pt x="1216" y="331"/>
                  </a:lnTo>
                  <a:lnTo>
                    <a:pt x="890" y="0"/>
                  </a:lnTo>
                  <a:lnTo>
                    <a:pt x="0" y="517"/>
                  </a:lnTo>
                  <a:lnTo>
                    <a:pt x="352" y="1091"/>
                  </a:lnTo>
                </a:path>
              </a:pathLst>
            </a:custGeom>
            <a:solidFill>
              <a:srgbClr val="FDFEFF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ts val="1785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18" name="Freeform 48"/>
            <p:cNvSpPr>
              <a:spLocks noChangeArrowheads="1"/>
            </p:cNvSpPr>
            <p:nvPr/>
          </p:nvSpPr>
          <p:spPr bwMode="auto">
            <a:xfrm>
              <a:off x="11734725" y="9288481"/>
              <a:ext cx="386295" cy="314258"/>
            </a:xfrm>
            <a:custGeom>
              <a:avLst/>
              <a:gdLst>
                <a:gd name="T0" fmla="*/ 166 w 673"/>
                <a:gd name="T1" fmla="*/ 549 h 550"/>
                <a:gd name="T2" fmla="*/ 0 w 673"/>
                <a:gd name="T3" fmla="*/ 275 h 550"/>
                <a:gd name="T4" fmla="*/ 166 w 673"/>
                <a:gd name="T5" fmla="*/ 0 h 550"/>
                <a:gd name="T6" fmla="*/ 501 w 673"/>
                <a:gd name="T7" fmla="*/ 0 h 550"/>
                <a:gd name="T8" fmla="*/ 672 w 673"/>
                <a:gd name="T9" fmla="*/ 275 h 550"/>
                <a:gd name="T10" fmla="*/ 501 w 673"/>
                <a:gd name="T11" fmla="*/ 549 h 550"/>
                <a:gd name="T12" fmla="*/ 166 w 673"/>
                <a:gd name="T13" fmla="*/ 549 h 5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73" h="550">
                  <a:moveTo>
                    <a:pt x="166" y="549"/>
                  </a:moveTo>
                  <a:lnTo>
                    <a:pt x="0" y="275"/>
                  </a:lnTo>
                  <a:lnTo>
                    <a:pt x="166" y="0"/>
                  </a:lnTo>
                  <a:lnTo>
                    <a:pt x="501" y="0"/>
                  </a:lnTo>
                  <a:lnTo>
                    <a:pt x="672" y="275"/>
                  </a:lnTo>
                  <a:lnTo>
                    <a:pt x="501" y="549"/>
                  </a:lnTo>
                  <a:lnTo>
                    <a:pt x="166" y="549"/>
                  </a:lnTo>
                </a:path>
              </a:pathLst>
            </a:custGeom>
            <a:solidFill>
              <a:srgbClr val="131313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ts val="1785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19" name="Freeform 49"/>
            <p:cNvSpPr>
              <a:spLocks noChangeArrowheads="1"/>
            </p:cNvSpPr>
            <p:nvPr/>
          </p:nvSpPr>
          <p:spPr bwMode="auto">
            <a:xfrm>
              <a:off x="11931146" y="9288481"/>
              <a:ext cx="186600" cy="314258"/>
            </a:xfrm>
            <a:custGeom>
              <a:avLst/>
              <a:gdLst>
                <a:gd name="T0" fmla="*/ 160 w 327"/>
                <a:gd name="T1" fmla="*/ 0 h 550"/>
                <a:gd name="T2" fmla="*/ 0 w 327"/>
                <a:gd name="T3" fmla="*/ 0 h 550"/>
                <a:gd name="T4" fmla="*/ 0 w 327"/>
                <a:gd name="T5" fmla="*/ 549 h 550"/>
                <a:gd name="T6" fmla="*/ 160 w 327"/>
                <a:gd name="T7" fmla="*/ 549 h 550"/>
                <a:gd name="T8" fmla="*/ 326 w 327"/>
                <a:gd name="T9" fmla="*/ 275 h 550"/>
                <a:gd name="T10" fmla="*/ 160 w 327"/>
                <a:gd name="T11" fmla="*/ 0 h 5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27" h="550">
                  <a:moveTo>
                    <a:pt x="160" y="0"/>
                  </a:moveTo>
                  <a:lnTo>
                    <a:pt x="0" y="0"/>
                  </a:lnTo>
                  <a:lnTo>
                    <a:pt x="0" y="549"/>
                  </a:lnTo>
                  <a:lnTo>
                    <a:pt x="160" y="549"/>
                  </a:lnTo>
                  <a:lnTo>
                    <a:pt x="326" y="275"/>
                  </a:lnTo>
                  <a:lnTo>
                    <a:pt x="160" y="0"/>
                  </a:lnTo>
                </a:path>
              </a:pathLst>
            </a:custGeom>
            <a:solidFill>
              <a:srgbClr val="010101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ts val="1785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20" name="Freeform 50"/>
            <p:cNvSpPr>
              <a:spLocks noChangeArrowheads="1"/>
            </p:cNvSpPr>
            <p:nvPr/>
          </p:nvSpPr>
          <p:spPr bwMode="auto">
            <a:xfrm>
              <a:off x="11744546" y="9602740"/>
              <a:ext cx="363380" cy="1604031"/>
            </a:xfrm>
            <a:custGeom>
              <a:avLst/>
              <a:gdLst>
                <a:gd name="T0" fmla="*/ 636 w 637"/>
                <a:gd name="T1" fmla="*/ 2810 h 2811"/>
                <a:gd name="T2" fmla="*/ 485 w 637"/>
                <a:gd name="T3" fmla="*/ 0 h 2811"/>
                <a:gd name="T4" fmla="*/ 150 w 637"/>
                <a:gd name="T5" fmla="*/ 0 h 2811"/>
                <a:gd name="T6" fmla="*/ 0 w 637"/>
                <a:gd name="T7" fmla="*/ 2810 h 2811"/>
                <a:gd name="T8" fmla="*/ 636 w 637"/>
                <a:gd name="T9" fmla="*/ 2810 h 28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37" h="2811">
                  <a:moveTo>
                    <a:pt x="636" y="2810"/>
                  </a:moveTo>
                  <a:lnTo>
                    <a:pt x="485" y="0"/>
                  </a:lnTo>
                  <a:lnTo>
                    <a:pt x="150" y="0"/>
                  </a:lnTo>
                  <a:lnTo>
                    <a:pt x="0" y="2810"/>
                  </a:lnTo>
                  <a:lnTo>
                    <a:pt x="636" y="2810"/>
                  </a:lnTo>
                </a:path>
              </a:pathLst>
            </a:custGeom>
            <a:solidFill>
              <a:srgbClr val="232323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ts val="1785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21" name="Freeform 51"/>
            <p:cNvSpPr>
              <a:spLocks noChangeArrowheads="1"/>
            </p:cNvSpPr>
            <p:nvPr/>
          </p:nvSpPr>
          <p:spPr bwMode="auto">
            <a:xfrm>
              <a:off x="11931146" y="9602740"/>
              <a:ext cx="176780" cy="1604031"/>
            </a:xfrm>
            <a:custGeom>
              <a:avLst/>
              <a:gdLst>
                <a:gd name="T0" fmla="*/ 0 w 312"/>
                <a:gd name="T1" fmla="*/ 2810 h 2811"/>
                <a:gd name="T2" fmla="*/ 311 w 312"/>
                <a:gd name="T3" fmla="*/ 2810 h 2811"/>
                <a:gd name="T4" fmla="*/ 160 w 312"/>
                <a:gd name="T5" fmla="*/ 0 h 2811"/>
                <a:gd name="T6" fmla="*/ 0 w 312"/>
                <a:gd name="T7" fmla="*/ 0 h 2811"/>
                <a:gd name="T8" fmla="*/ 0 w 312"/>
                <a:gd name="T9" fmla="*/ 2810 h 28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2" h="2811">
                  <a:moveTo>
                    <a:pt x="0" y="2810"/>
                  </a:moveTo>
                  <a:lnTo>
                    <a:pt x="311" y="2810"/>
                  </a:lnTo>
                  <a:lnTo>
                    <a:pt x="160" y="0"/>
                  </a:lnTo>
                  <a:lnTo>
                    <a:pt x="0" y="0"/>
                  </a:lnTo>
                  <a:lnTo>
                    <a:pt x="0" y="2810"/>
                  </a:lnTo>
                </a:path>
              </a:pathLst>
            </a:custGeom>
            <a:solidFill>
              <a:srgbClr val="131313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ts val="1785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22" name="Freeform 52"/>
            <p:cNvSpPr>
              <a:spLocks noChangeArrowheads="1"/>
            </p:cNvSpPr>
            <p:nvPr/>
          </p:nvSpPr>
          <p:spPr bwMode="auto">
            <a:xfrm>
              <a:off x="9829438" y="9013505"/>
              <a:ext cx="2098432" cy="2203086"/>
            </a:xfrm>
            <a:custGeom>
              <a:avLst/>
              <a:gdLst>
                <a:gd name="T0" fmla="*/ 3673 w 3674"/>
                <a:gd name="T1" fmla="*/ 3855 h 3856"/>
                <a:gd name="T2" fmla="*/ 3673 w 3674"/>
                <a:gd name="T3" fmla="*/ 3855 h 3856"/>
                <a:gd name="T4" fmla="*/ 3673 w 3674"/>
                <a:gd name="T5" fmla="*/ 3855 h 3856"/>
                <a:gd name="T6" fmla="*/ 3673 w 3674"/>
                <a:gd name="T7" fmla="*/ 3757 h 3856"/>
                <a:gd name="T8" fmla="*/ 3673 w 3674"/>
                <a:gd name="T9" fmla="*/ 3767 h 3856"/>
                <a:gd name="T10" fmla="*/ 2473 w 3674"/>
                <a:gd name="T11" fmla="*/ 11 h 3856"/>
                <a:gd name="T12" fmla="*/ 2452 w 3674"/>
                <a:gd name="T13" fmla="*/ 0 h 3856"/>
                <a:gd name="T14" fmla="*/ 2447 w 3674"/>
                <a:gd name="T15" fmla="*/ 0 h 3856"/>
                <a:gd name="T16" fmla="*/ 1831 w 3674"/>
                <a:gd name="T17" fmla="*/ 156 h 3856"/>
                <a:gd name="T18" fmla="*/ 1180 w 3674"/>
                <a:gd name="T19" fmla="*/ 316 h 3856"/>
                <a:gd name="T20" fmla="*/ 341 w 3674"/>
                <a:gd name="T21" fmla="*/ 1020 h 3856"/>
                <a:gd name="T22" fmla="*/ 0 w 3674"/>
                <a:gd name="T23" fmla="*/ 3855 h 3856"/>
                <a:gd name="T24" fmla="*/ 3673 w 3674"/>
                <a:gd name="T25" fmla="*/ 3855 h 38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674" h="3856">
                  <a:moveTo>
                    <a:pt x="3673" y="3855"/>
                  </a:moveTo>
                  <a:lnTo>
                    <a:pt x="3673" y="3855"/>
                  </a:lnTo>
                  <a:lnTo>
                    <a:pt x="3673" y="3855"/>
                  </a:lnTo>
                  <a:cubicBezTo>
                    <a:pt x="3673" y="3757"/>
                    <a:pt x="3673" y="3757"/>
                    <a:pt x="3673" y="3757"/>
                  </a:cubicBezTo>
                  <a:cubicBezTo>
                    <a:pt x="3673" y="3767"/>
                    <a:pt x="3673" y="3767"/>
                    <a:pt x="3673" y="3767"/>
                  </a:cubicBezTo>
                  <a:cubicBezTo>
                    <a:pt x="2473" y="11"/>
                    <a:pt x="2473" y="11"/>
                    <a:pt x="2473" y="11"/>
                  </a:cubicBezTo>
                  <a:cubicBezTo>
                    <a:pt x="2468" y="6"/>
                    <a:pt x="2462" y="0"/>
                    <a:pt x="2452" y="0"/>
                  </a:cubicBezTo>
                  <a:cubicBezTo>
                    <a:pt x="2452" y="0"/>
                    <a:pt x="2452" y="0"/>
                    <a:pt x="2447" y="0"/>
                  </a:cubicBezTo>
                  <a:cubicBezTo>
                    <a:pt x="2281" y="42"/>
                    <a:pt x="2054" y="98"/>
                    <a:pt x="1831" y="156"/>
                  </a:cubicBezTo>
                  <a:cubicBezTo>
                    <a:pt x="1562" y="223"/>
                    <a:pt x="1309" y="285"/>
                    <a:pt x="1180" y="316"/>
                  </a:cubicBezTo>
                  <a:cubicBezTo>
                    <a:pt x="729" y="419"/>
                    <a:pt x="372" y="725"/>
                    <a:pt x="341" y="1020"/>
                  </a:cubicBezTo>
                  <a:cubicBezTo>
                    <a:pt x="0" y="3855"/>
                    <a:pt x="0" y="3855"/>
                    <a:pt x="0" y="3855"/>
                  </a:cubicBezTo>
                  <a:lnTo>
                    <a:pt x="3673" y="3855"/>
                  </a:ln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ts val="1785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23" name="Freeform 53"/>
            <p:cNvSpPr>
              <a:spLocks noChangeArrowheads="1"/>
            </p:cNvSpPr>
            <p:nvPr/>
          </p:nvSpPr>
          <p:spPr bwMode="auto">
            <a:xfrm>
              <a:off x="11931146" y="9013505"/>
              <a:ext cx="2095159" cy="2203086"/>
            </a:xfrm>
            <a:custGeom>
              <a:avLst/>
              <a:gdLst>
                <a:gd name="T0" fmla="*/ 3663 w 3664"/>
                <a:gd name="T1" fmla="*/ 3855 h 3856"/>
                <a:gd name="T2" fmla="*/ 3663 w 3664"/>
                <a:gd name="T3" fmla="*/ 3855 h 3856"/>
                <a:gd name="T4" fmla="*/ 3321 w 3664"/>
                <a:gd name="T5" fmla="*/ 1024 h 3856"/>
                <a:gd name="T6" fmla="*/ 2483 w 3664"/>
                <a:gd name="T7" fmla="*/ 316 h 3856"/>
                <a:gd name="T8" fmla="*/ 1211 w 3664"/>
                <a:gd name="T9" fmla="*/ 0 h 3856"/>
                <a:gd name="T10" fmla="*/ 1205 w 3664"/>
                <a:gd name="T11" fmla="*/ 0 h 3856"/>
                <a:gd name="T12" fmla="*/ 1190 w 3664"/>
                <a:gd name="T13" fmla="*/ 11 h 3856"/>
                <a:gd name="T14" fmla="*/ 0 w 3664"/>
                <a:gd name="T15" fmla="*/ 3736 h 3856"/>
                <a:gd name="T16" fmla="*/ 0 w 3664"/>
                <a:gd name="T17" fmla="*/ 3855 h 3856"/>
                <a:gd name="T18" fmla="*/ 0 w 3664"/>
                <a:gd name="T19" fmla="*/ 3855 h 3856"/>
                <a:gd name="T20" fmla="*/ 3663 w 3664"/>
                <a:gd name="T21" fmla="*/ 3855 h 38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664" h="3856">
                  <a:moveTo>
                    <a:pt x="3663" y="3855"/>
                  </a:moveTo>
                  <a:lnTo>
                    <a:pt x="3663" y="3855"/>
                  </a:lnTo>
                  <a:cubicBezTo>
                    <a:pt x="3321" y="1024"/>
                    <a:pt x="3321" y="1024"/>
                    <a:pt x="3321" y="1024"/>
                  </a:cubicBezTo>
                  <a:cubicBezTo>
                    <a:pt x="3290" y="725"/>
                    <a:pt x="2933" y="419"/>
                    <a:pt x="2483" y="316"/>
                  </a:cubicBezTo>
                  <a:cubicBezTo>
                    <a:pt x="2250" y="259"/>
                    <a:pt x="1221" y="0"/>
                    <a:pt x="1211" y="0"/>
                  </a:cubicBezTo>
                  <a:cubicBezTo>
                    <a:pt x="1211" y="0"/>
                    <a:pt x="1211" y="0"/>
                    <a:pt x="1205" y="0"/>
                  </a:cubicBezTo>
                  <a:cubicBezTo>
                    <a:pt x="1200" y="0"/>
                    <a:pt x="1190" y="6"/>
                    <a:pt x="1190" y="11"/>
                  </a:cubicBezTo>
                  <a:cubicBezTo>
                    <a:pt x="0" y="3736"/>
                    <a:pt x="0" y="3736"/>
                    <a:pt x="0" y="3736"/>
                  </a:cubicBezTo>
                  <a:cubicBezTo>
                    <a:pt x="0" y="3855"/>
                    <a:pt x="0" y="3855"/>
                    <a:pt x="0" y="3855"/>
                  </a:cubicBezTo>
                  <a:lnTo>
                    <a:pt x="0" y="3855"/>
                  </a:lnTo>
                  <a:lnTo>
                    <a:pt x="3663" y="3855"/>
                  </a:ln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ts val="1785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grpSp>
          <p:nvGrpSpPr>
            <p:cNvPr id="4" name="Group 94"/>
            <p:cNvGrpSpPr/>
            <p:nvPr/>
          </p:nvGrpSpPr>
          <p:grpSpPr>
            <a:xfrm>
              <a:off x="10991597" y="9013505"/>
              <a:ext cx="1866003" cy="2203086"/>
              <a:chOff x="11003802" y="9090394"/>
              <a:chExt cx="2412373" cy="2848155"/>
            </a:xfrm>
            <a:solidFill>
              <a:schemeClr val="tx2"/>
            </a:solidFill>
          </p:grpSpPr>
          <p:sp>
            <p:nvSpPr>
              <p:cNvPr id="49" name="Freeform 54"/>
              <p:cNvSpPr>
                <a:spLocks noChangeArrowheads="1"/>
              </p:cNvSpPr>
              <p:nvPr/>
            </p:nvSpPr>
            <p:spPr bwMode="auto">
              <a:xfrm>
                <a:off x="11003802" y="9090394"/>
                <a:ext cx="1210419" cy="2848155"/>
              </a:xfrm>
              <a:custGeom>
                <a:avLst/>
                <a:gdLst>
                  <a:gd name="T0" fmla="*/ 1640 w 1641"/>
                  <a:gd name="T1" fmla="*/ 3767 h 3856"/>
                  <a:gd name="T2" fmla="*/ 1640 w 1641"/>
                  <a:gd name="T3" fmla="*/ 3767 h 3856"/>
                  <a:gd name="T4" fmla="*/ 440 w 1641"/>
                  <a:gd name="T5" fmla="*/ 11 h 3856"/>
                  <a:gd name="T6" fmla="*/ 419 w 1641"/>
                  <a:gd name="T7" fmla="*/ 0 h 3856"/>
                  <a:gd name="T8" fmla="*/ 414 w 1641"/>
                  <a:gd name="T9" fmla="*/ 0 h 3856"/>
                  <a:gd name="T10" fmla="*/ 83 w 1641"/>
                  <a:gd name="T11" fmla="*/ 83 h 3856"/>
                  <a:gd name="T12" fmla="*/ 0 w 1641"/>
                  <a:gd name="T13" fmla="*/ 658 h 3856"/>
                  <a:gd name="T14" fmla="*/ 275 w 1641"/>
                  <a:gd name="T15" fmla="*/ 932 h 3856"/>
                  <a:gd name="T16" fmla="*/ 57 w 1641"/>
                  <a:gd name="T17" fmla="*/ 1149 h 3856"/>
                  <a:gd name="T18" fmla="*/ 1262 w 1641"/>
                  <a:gd name="T19" fmla="*/ 3855 h 3856"/>
                  <a:gd name="T20" fmla="*/ 1640 w 1641"/>
                  <a:gd name="T21" fmla="*/ 3855 h 3856"/>
                  <a:gd name="T22" fmla="*/ 1640 w 1641"/>
                  <a:gd name="T23" fmla="*/ 3767 h 38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641" h="3856">
                    <a:moveTo>
                      <a:pt x="1640" y="3767"/>
                    </a:moveTo>
                    <a:lnTo>
                      <a:pt x="1640" y="3767"/>
                    </a:lnTo>
                    <a:cubicBezTo>
                      <a:pt x="440" y="11"/>
                      <a:pt x="440" y="11"/>
                      <a:pt x="440" y="11"/>
                    </a:cubicBezTo>
                    <a:cubicBezTo>
                      <a:pt x="435" y="6"/>
                      <a:pt x="429" y="0"/>
                      <a:pt x="419" y="0"/>
                    </a:cubicBezTo>
                    <a:cubicBezTo>
                      <a:pt x="419" y="0"/>
                      <a:pt x="419" y="0"/>
                      <a:pt x="414" y="0"/>
                    </a:cubicBezTo>
                    <a:cubicBezTo>
                      <a:pt x="321" y="21"/>
                      <a:pt x="207" y="52"/>
                      <a:pt x="83" y="83"/>
                    </a:cubicBezTo>
                    <a:cubicBezTo>
                      <a:pt x="0" y="658"/>
                      <a:pt x="0" y="658"/>
                      <a:pt x="0" y="658"/>
                    </a:cubicBezTo>
                    <a:cubicBezTo>
                      <a:pt x="275" y="932"/>
                      <a:pt x="275" y="932"/>
                      <a:pt x="275" y="932"/>
                    </a:cubicBezTo>
                    <a:cubicBezTo>
                      <a:pt x="57" y="1149"/>
                      <a:pt x="57" y="1149"/>
                      <a:pt x="57" y="1149"/>
                    </a:cubicBezTo>
                    <a:cubicBezTo>
                      <a:pt x="1262" y="3855"/>
                      <a:pt x="1262" y="3855"/>
                      <a:pt x="1262" y="3855"/>
                    </a:cubicBezTo>
                    <a:cubicBezTo>
                      <a:pt x="1640" y="3855"/>
                      <a:pt x="1640" y="3855"/>
                      <a:pt x="1640" y="3855"/>
                    </a:cubicBezTo>
                    <a:lnTo>
                      <a:pt x="1640" y="3767"/>
                    </a:lnTo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wrap="none" anchor="ctr"/>
              <a:lstStyle/>
              <a:p>
                <a:pPr marL="0" marR="0" lvl="0" indent="0" algn="l" defTabSz="914400" rtl="0" eaLnBrk="1" fontAlgn="auto" latinLnBrk="0" hangingPunct="1">
                  <a:lnSpc>
                    <a:spcPts val="1785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 typeface="Arial" panose="020B0604020202020204" pitchFamily="34" charset="0"/>
                  <a:buNone/>
                  <a:defRPr/>
                </a:pPr>
                <a:endParaRPr kumimoji="0" lang="en-US" sz="3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endParaRPr>
              </a:p>
            </p:txBody>
          </p:sp>
          <p:sp>
            <p:nvSpPr>
              <p:cNvPr id="50" name="Freeform 55"/>
              <p:cNvSpPr>
                <a:spLocks noChangeArrowheads="1"/>
              </p:cNvSpPr>
              <p:nvPr/>
            </p:nvSpPr>
            <p:spPr bwMode="auto">
              <a:xfrm>
                <a:off x="12214221" y="9090394"/>
                <a:ext cx="1201954" cy="2848155"/>
              </a:xfrm>
              <a:custGeom>
                <a:avLst/>
                <a:gdLst>
                  <a:gd name="T0" fmla="*/ 1351 w 1625"/>
                  <a:gd name="T1" fmla="*/ 932 h 3856"/>
                  <a:gd name="T2" fmla="*/ 1351 w 1625"/>
                  <a:gd name="T3" fmla="*/ 932 h 3856"/>
                  <a:gd name="T4" fmla="*/ 1624 w 1625"/>
                  <a:gd name="T5" fmla="*/ 658 h 3856"/>
                  <a:gd name="T6" fmla="*/ 1542 w 1625"/>
                  <a:gd name="T7" fmla="*/ 78 h 3856"/>
                  <a:gd name="T8" fmla="*/ 1222 w 1625"/>
                  <a:gd name="T9" fmla="*/ 0 h 3856"/>
                  <a:gd name="T10" fmla="*/ 1216 w 1625"/>
                  <a:gd name="T11" fmla="*/ 0 h 3856"/>
                  <a:gd name="T12" fmla="*/ 1201 w 1625"/>
                  <a:gd name="T13" fmla="*/ 16 h 3856"/>
                  <a:gd name="T14" fmla="*/ 0 w 1625"/>
                  <a:gd name="T15" fmla="*/ 3767 h 3856"/>
                  <a:gd name="T16" fmla="*/ 0 w 1625"/>
                  <a:gd name="T17" fmla="*/ 3855 h 3856"/>
                  <a:gd name="T18" fmla="*/ 378 w 1625"/>
                  <a:gd name="T19" fmla="*/ 3855 h 3856"/>
                  <a:gd name="T20" fmla="*/ 1578 w 1625"/>
                  <a:gd name="T21" fmla="*/ 1159 h 3856"/>
                  <a:gd name="T22" fmla="*/ 1351 w 1625"/>
                  <a:gd name="T23" fmla="*/ 932 h 38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625" h="3856">
                    <a:moveTo>
                      <a:pt x="1351" y="932"/>
                    </a:moveTo>
                    <a:lnTo>
                      <a:pt x="1351" y="932"/>
                    </a:lnTo>
                    <a:cubicBezTo>
                      <a:pt x="1624" y="658"/>
                      <a:pt x="1624" y="658"/>
                      <a:pt x="1624" y="658"/>
                    </a:cubicBezTo>
                    <a:cubicBezTo>
                      <a:pt x="1542" y="78"/>
                      <a:pt x="1542" y="78"/>
                      <a:pt x="1542" y="78"/>
                    </a:cubicBezTo>
                    <a:cubicBezTo>
                      <a:pt x="1361" y="31"/>
                      <a:pt x="1226" y="0"/>
                      <a:pt x="1222" y="0"/>
                    </a:cubicBezTo>
                    <a:cubicBezTo>
                      <a:pt x="1222" y="0"/>
                      <a:pt x="1222" y="0"/>
                      <a:pt x="1216" y="0"/>
                    </a:cubicBezTo>
                    <a:cubicBezTo>
                      <a:pt x="1211" y="0"/>
                      <a:pt x="1201" y="6"/>
                      <a:pt x="1201" y="16"/>
                    </a:cubicBezTo>
                    <a:cubicBezTo>
                      <a:pt x="0" y="3767"/>
                      <a:pt x="0" y="3767"/>
                      <a:pt x="0" y="3767"/>
                    </a:cubicBezTo>
                    <a:cubicBezTo>
                      <a:pt x="0" y="3855"/>
                      <a:pt x="0" y="3855"/>
                      <a:pt x="0" y="3855"/>
                    </a:cubicBezTo>
                    <a:cubicBezTo>
                      <a:pt x="378" y="3855"/>
                      <a:pt x="378" y="3855"/>
                      <a:pt x="378" y="3855"/>
                    </a:cubicBezTo>
                    <a:cubicBezTo>
                      <a:pt x="1578" y="1159"/>
                      <a:pt x="1578" y="1159"/>
                      <a:pt x="1578" y="1159"/>
                    </a:cubicBezTo>
                    <a:lnTo>
                      <a:pt x="1351" y="932"/>
                    </a:lnTo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wrap="none" anchor="ctr"/>
              <a:lstStyle/>
              <a:p>
                <a:pPr marL="0" marR="0" lvl="0" indent="0" algn="l" defTabSz="914400" rtl="0" eaLnBrk="1" fontAlgn="auto" latinLnBrk="0" hangingPunct="1">
                  <a:lnSpc>
                    <a:spcPts val="1785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 typeface="Arial" panose="020B0604020202020204" pitchFamily="34" charset="0"/>
                  <a:buNone/>
                  <a:defRPr/>
                </a:pPr>
                <a:endParaRPr kumimoji="0" lang="en-US" sz="3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endParaRPr>
              </a:p>
            </p:txBody>
          </p:sp>
        </p:grpSp>
        <p:sp>
          <p:nvSpPr>
            <p:cNvPr id="25" name="Freeform 56"/>
            <p:cNvSpPr>
              <a:spLocks noChangeArrowheads="1"/>
            </p:cNvSpPr>
            <p:nvPr/>
          </p:nvSpPr>
          <p:spPr bwMode="auto">
            <a:xfrm>
              <a:off x="10523461" y="10489867"/>
              <a:ext cx="294633" cy="726724"/>
            </a:xfrm>
            <a:custGeom>
              <a:avLst/>
              <a:gdLst>
                <a:gd name="T0" fmla="*/ 99 w 514"/>
                <a:gd name="T1" fmla="*/ 1273 h 1274"/>
                <a:gd name="T2" fmla="*/ 0 w 514"/>
                <a:gd name="T3" fmla="*/ 0 h 1274"/>
                <a:gd name="T4" fmla="*/ 513 w 514"/>
                <a:gd name="T5" fmla="*/ 1273 h 1274"/>
                <a:gd name="T6" fmla="*/ 99 w 514"/>
                <a:gd name="T7" fmla="*/ 1273 h 12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14" h="1274">
                  <a:moveTo>
                    <a:pt x="99" y="1273"/>
                  </a:moveTo>
                  <a:lnTo>
                    <a:pt x="0" y="0"/>
                  </a:lnTo>
                  <a:lnTo>
                    <a:pt x="513" y="1273"/>
                  </a:lnTo>
                  <a:lnTo>
                    <a:pt x="99" y="1273"/>
                  </a:lnTo>
                </a:path>
              </a:pathLst>
            </a:custGeom>
            <a:solidFill>
              <a:srgbClr val="131313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ts val="1785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26" name="Freeform 57"/>
            <p:cNvSpPr>
              <a:spLocks noChangeArrowheads="1"/>
            </p:cNvSpPr>
            <p:nvPr/>
          </p:nvSpPr>
          <p:spPr bwMode="auto">
            <a:xfrm>
              <a:off x="13004916" y="10489867"/>
              <a:ext cx="297905" cy="726724"/>
            </a:xfrm>
            <a:custGeom>
              <a:avLst/>
              <a:gdLst>
                <a:gd name="T0" fmla="*/ 420 w 519"/>
                <a:gd name="T1" fmla="*/ 1273 h 1274"/>
                <a:gd name="T2" fmla="*/ 518 w 519"/>
                <a:gd name="T3" fmla="*/ 0 h 1274"/>
                <a:gd name="T4" fmla="*/ 0 w 519"/>
                <a:gd name="T5" fmla="*/ 1273 h 1274"/>
                <a:gd name="T6" fmla="*/ 420 w 519"/>
                <a:gd name="T7" fmla="*/ 1273 h 12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19" h="1274">
                  <a:moveTo>
                    <a:pt x="420" y="1273"/>
                  </a:moveTo>
                  <a:lnTo>
                    <a:pt x="518" y="0"/>
                  </a:lnTo>
                  <a:lnTo>
                    <a:pt x="0" y="1273"/>
                  </a:lnTo>
                  <a:lnTo>
                    <a:pt x="420" y="1273"/>
                  </a:lnTo>
                </a:path>
              </a:pathLst>
            </a:custGeom>
            <a:solidFill>
              <a:srgbClr val="010101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ts val="1785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27" name="Freeform 58"/>
            <p:cNvSpPr>
              <a:spLocks noChangeArrowheads="1"/>
            </p:cNvSpPr>
            <p:nvPr/>
          </p:nvSpPr>
          <p:spPr bwMode="auto">
            <a:xfrm>
              <a:off x="12428747" y="10696099"/>
              <a:ext cx="697295" cy="121122"/>
            </a:xfrm>
            <a:custGeom>
              <a:avLst/>
              <a:gdLst>
                <a:gd name="T0" fmla="*/ 1221 w 1222"/>
                <a:gd name="T1" fmla="*/ 207 h 208"/>
                <a:gd name="T2" fmla="*/ 0 w 1222"/>
                <a:gd name="T3" fmla="*/ 207 h 208"/>
                <a:gd name="T4" fmla="*/ 0 w 1222"/>
                <a:gd name="T5" fmla="*/ 0 h 208"/>
                <a:gd name="T6" fmla="*/ 1221 w 1222"/>
                <a:gd name="T7" fmla="*/ 0 h 208"/>
                <a:gd name="T8" fmla="*/ 1221 w 1222"/>
                <a:gd name="T9" fmla="*/ 207 h 2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22" h="208">
                  <a:moveTo>
                    <a:pt x="1221" y="207"/>
                  </a:moveTo>
                  <a:lnTo>
                    <a:pt x="0" y="207"/>
                  </a:lnTo>
                  <a:lnTo>
                    <a:pt x="0" y="0"/>
                  </a:lnTo>
                  <a:lnTo>
                    <a:pt x="1221" y="0"/>
                  </a:lnTo>
                  <a:lnTo>
                    <a:pt x="1221" y="207"/>
                  </a:lnTo>
                </a:path>
              </a:pathLst>
            </a:custGeom>
            <a:solidFill>
              <a:srgbClr val="010101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ts val="1785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28" name="Freeform 59"/>
            <p:cNvSpPr>
              <a:spLocks noChangeArrowheads="1"/>
            </p:cNvSpPr>
            <p:nvPr/>
          </p:nvSpPr>
          <p:spPr bwMode="auto">
            <a:xfrm>
              <a:off x="11417176" y="8836733"/>
              <a:ext cx="1018118" cy="294618"/>
            </a:xfrm>
            <a:custGeom>
              <a:avLst/>
              <a:gdLst>
                <a:gd name="T0" fmla="*/ 890 w 1781"/>
                <a:gd name="T1" fmla="*/ 517 h 518"/>
                <a:gd name="T2" fmla="*/ 0 w 1781"/>
                <a:gd name="T3" fmla="*/ 0 h 518"/>
                <a:gd name="T4" fmla="*/ 1780 w 1781"/>
                <a:gd name="T5" fmla="*/ 0 h 518"/>
                <a:gd name="T6" fmla="*/ 890 w 1781"/>
                <a:gd name="T7" fmla="*/ 517 h 5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781" h="518">
                  <a:moveTo>
                    <a:pt x="890" y="517"/>
                  </a:moveTo>
                  <a:lnTo>
                    <a:pt x="0" y="0"/>
                  </a:lnTo>
                  <a:lnTo>
                    <a:pt x="1780" y="0"/>
                  </a:lnTo>
                  <a:lnTo>
                    <a:pt x="890" y="517"/>
                  </a:lnTo>
                </a:path>
              </a:pathLst>
            </a:custGeom>
            <a:solidFill>
              <a:srgbClr val="B3B3B3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ts val="1785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29" name="Freeform 60"/>
            <p:cNvSpPr>
              <a:spLocks noChangeArrowheads="1"/>
            </p:cNvSpPr>
            <p:nvPr/>
          </p:nvSpPr>
          <p:spPr bwMode="auto">
            <a:xfrm>
              <a:off x="11034156" y="6519074"/>
              <a:ext cx="1793981" cy="2186718"/>
            </a:xfrm>
            <a:custGeom>
              <a:avLst/>
              <a:gdLst>
                <a:gd name="T0" fmla="*/ 2950 w 3142"/>
                <a:gd name="T1" fmla="*/ 1748 h 3829"/>
                <a:gd name="T2" fmla="*/ 2950 w 3142"/>
                <a:gd name="T3" fmla="*/ 1748 h 3829"/>
                <a:gd name="T4" fmla="*/ 1568 w 3142"/>
                <a:gd name="T5" fmla="*/ 0 h 3829"/>
                <a:gd name="T6" fmla="*/ 192 w 3142"/>
                <a:gd name="T7" fmla="*/ 1748 h 3829"/>
                <a:gd name="T8" fmla="*/ 560 w 3142"/>
                <a:gd name="T9" fmla="*/ 2437 h 3829"/>
                <a:gd name="T10" fmla="*/ 1191 w 3142"/>
                <a:gd name="T11" fmla="*/ 3823 h 3829"/>
                <a:gd name="T12" fmla="*/ 1951 w 3142"/>
                <a:gd name="T13" fmla="*/ 3828 h 3829"/>
                <a:gd name="T14" fmla="*/ 2531 w 3142"/>
                <a:gd name="T15" fmla="*/ 2488 h 3829"/>
                <a:gd name="T16" fmla="*/ 2950 w 3142"/>
                <a:gd name="T17" fmla="*/ 1748 h 38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142" h="3829">
                  <a:moveTo>
                    <a:pt x="2950" y="1748"/>
                  </a:moveTo>
                  <a:lnTo>
                    <a:pt x="2950" y="1748"/>
                  </a:lnTo>
                  <a:cubicBezTo>
                    <a:pt x="3141" y="890"/>
                    <a:pt x="2546" y="0"/>
                    <a:pt x="1568" y="0"/>
                  </a:cubicBezTo>
                  <a:cubicBezTo>
                    <a:pt x="596" y="0"/>
                    <a:pt x="0" y="890"/>
                    <a:pt x="192" y="1748"/>
                  </a:cubicBezTo>
                  <a:cubicBezTo>
                    <a:pt x="249" y="2023"/>
                    <a:pt x="389" y="2256"/>
                    <a:pt x="560" y="2437"/>
                  </a:cubicBezTo>
                  <a:cubicBezTo>
                    <a:pt x="1077" y="2980"/>
                    <a:pt x="1191" y="3823"/>
                    <a:pt x="1191" y="3823"/>
                  </a:cubicBezTo>
                  <a:cubicBezTo>
                    <a:pt x="1951" y="3828"/>
                    <a:pt x="1951" y="3828"/>
                    <a:pt x="1951" y="3828"/>
                  </a:cubicBezTo>
                  <a:cubicBezTo>
                    <a:pt x="1951" y="3828"/>
                    <a:pt x="1982" y="3057"/>
                    <a:pt x="2531" y="2488"/>
                  </a:cubicBezTo>
                  <a:cubicBezTo>
                    <a:pt x="2717" y="2291"/>
                    <a:pt x="2883" y="2048"/>
                    <a:pt x="2950" y="1748"/>
                  </a:cubicBezTo>
                </a:path>
              </a:pathLst>
            </a:custGeom>
            <a:solidFill>
              <a:srgbClr val="FDB81C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ts val="1785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30" name="Freeform 61"/>
            <p:cNvSpPr>
              <a:spLocks noChangeArrowheads="1"/>
            </p:cNvSpPr>
            <p:nvPr/>
          </p:nvSpPr>
          <p:spPr bwMode="auto">
            <a:xfrm>
              <a:off x="11034156" y="6519074"/>
              <a:ext cx="896990" cy="2186718"/>
            </a:xfrm>
            <a:custGeom>
              <a:avLst/>
              <a:gdLst>
                <a:gd name="T0" fmla="*/ 1568 w 1569"/>
                <a:gd name="T1" fmla="*/ 0 h 3824"/>
                <a:gd name="T2" fmla="*/ 1568 w 1569"/>
                <a:gd name="T3" fmla="*/ 0 h 3824"/>
                <a:gd name="T4" fmla="*/ 192 w 1569"/>
                <a:gd name="T5" fmla="*/ 1748 h 3824"/>
                <a:gd name="T6" fmla="*/ 560 w 1569"/>
                <a:gd name="T7" fmla="*/ 2437 h 3824"/>
                <a:gd name="T8" fmla="*/ 1191 w 1569"/>
                <a:gd name="T9" fmla="*/ 3823 h 3824"/>
                <a:gd name="T10" fmla="*/ 1568 w 1569"/>
                <a:gd name="T11" fmla="*/ 3823 h 3824"/>
                <a:gd name="T12" fmla="*/ 1568 w 1569"/>
                <a:gd name="T13" fmla="*/ 0 h 38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569" h="3824">
                  <a:moveTo>
                    <a:pt x="1568" y="0"/>
                  </a:moveTo>
                  <a:lnTo>
                    <a:pt x="1568" y="0"/>
                  </a:lnTo>
                  <a:cubicBezTo>
                    <a:pt x="596" y="0"/>
                    <a:pt x="0" y="890"/>
                    <a:pt x="192" y="1748"/>
                  </a:cubicBezTo>
                  <a:cubicBezTo>
                    <a:pt x="249" y="2023"/>
                    <a:pt x="389" y="2256"/>
                    <a:pt x="560" y="2437"/>
                  </a:cubicBezTo>
                  <a:cubicBezTo>
                    <a:pt x="1082" y="2980"/>
                    <a:pt x="1191" y="3823"/>
                    <a:pt x="1191" y="3823"/>
                  </a:cubicBezTo>
                  <a:cubicBezTo>
                    <a:pt x="1568" y="3823"/>
                    <a:pt x="1568" y="3823"/>
                    <a:pt x="1568" y="3823"/>
                  </a:cubicBezTo>
                  <a:lnTo>
                    <a:pt x="1568" y="0"/>
                  </a:lnTo>
                </a:path>
              </a:pathLst>
            </a:custGeom>
            <a:solidFill>
              <a:srgbClr val="FEDE3B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ts val="1785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31" name="Freeform 62"/>
            <p:cNvSpPr>
              <a:spLocks noChangeArrowheads="1"/>
            </p:cNvSpPr>
            <p:nvPr/>
          </p:nvSpPr>
          <p:spPr bwMode="auto">
            <a:xfrm>
              <a:off x="11263315" y="6672931"/>
              <a:ext cx="1338938" cy="654705"/>
            </a:xfrm>
            <a:custGeom>
              <a:avLst/>
              <a:gdLst>
                <a:gd name="T0" fmla="*/ 201 w 2345"/>
                <a:gd name="T1" fmla="*/ 958 h 1145"/>
                <a:gd name="T2" fmla="*/ 201 w 2345"/>
                <a:gd name="T3" fmla="*/ 958 h 1145"/>
                <a:gd name="T4" fmla="*/ 1169 w 2345"/>
                <a:gd name="T5" fmla="*/ 606 h 1145"/>
                <a:gd name="T6" fmla="*/ 2142 w 2345"/>
                <a:gd name="T7" fmla="*/ 958 h 1145"/>
                <a:gd name="T8" fmla="*/ 2292 w 2345"/>
                <a:gd name="T9" fmla="*/ 1144 h 1145"/>
                <a:gd name="T10" fmla="*/ 2054 w 2345"/>
                <a:gd name="T11" fmla="*/ 352 h 1145"/>
                <a:gd name="T12" fmla="*/ 1169 w 2345"/>
                <a:gd name="T13" fmla="*/ 0 h 1145"/>
                <a:gd name="T14" fmla="*/ 290 w 2345"/>
                <a:gd name="T15" fmla="*/ 352 h 1145"/>
                <a:gd name="T16" fmla="*/ 51 w 2345"/>
                <a:gd name="T17" fmla="*/ 1144 h 1145"/>
                <a:gd name="T18" fmla="*/ 201 w 2345"/>
                <a:gd name="T19" fmla="*/ 958 h 11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345" h="1145">
                  <a:moveTo>
                    <a:pt x="201" y="958"/>
                  </a:moveTo>
                  <a:lnTo>
                    <a:pt x="201" y="958"/>
                  </a:lnTo>
                  <a:cubicBezTo>
                    <a:pt x="434" y="730"/>
                    <a:pt x="781" y="606"/>
                    <a:pt x="1169" y="606"/>
                  </a:cubicBezTo>
                  <a:cubicBezTo>
                    <a:pt x="1562" y="606"/>
                    <a:pt x="1904" y="730"/>
                    <a:pt x="2142" y="958"/>
                  </a:cubicBezTo>
                  <a:cubicBezTo>
                    <a:pt x="2199" y="1015"/>
                    <a:pt x="2251" y="1076"/>
                    <a:pt x="2292" y="1144"/>
                  </a:cubicBezTo>
                  <a:cubicBezTo>
                    <a:pt x="2344" y="864"/>
                    <a:pt x="2255" y="575"/>
                    <a:pt x="2054" y="352"/>
                  </a:cubicBezTo>
                  <a:cubicBezTo>
                    <a:pt x="1837" y="125"/>
                    <a:pt x="1526" y="0"/>
                    <a:pt x="1169" y="0"/>
                  </a:cubicBezTo>
                  <a:cubicBezTo>
                    <a:pt x="817" y="0"/>
                    <a:pt x="502" y="125"/>
                    <a:pt x="290" y="352"/>
                  </a:cubicBezTo>
                  <a:cubicBezTo>
                    <a:pt x="88" y="570"/>
                    <a:pt x="0" y="864"/>
                    <a:pt x="51" y="1144"/>
                  </a:cubicBezTo>
                  <a:cubicBezTo>
                    <a:pt x="93" y="1076"/>
                    <a:pt x="145" y="1015"/>
                    <a:pt x="201" y="958"/>
                  </a:cubicBezTo>
                </a:path>
              </a:pathLst>
            </a:custGeom>
            <a:solidFill>
              <a:srgbClr val="FEDE3B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ts val="1785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32" name="Freeform 63"/>
            <p:cNvSpPr>
              <a:spLocks noChangeArrowheads="1"/>
            </p:cNvSpPr>
            <p:nvPr/>
          </p:nvSpPr>
          <p:spPr bwMode="auto">
            <a:xfrm>
              <a:off x="11263315" y="6672931"/>
              <a:ext cx="667831" cy="654705"/>
            </a:xfrm>
            <a:custGeom>
              <a:avLst/>
              <a:gdLst>
                <a:gd name="T0" fmla="*/ 1169 w 1170"/>
                <a:gd name="T1" fmla="*/ 0 h 1145"/>
                <a:gd name="T2" fmla="*/ 1169 w 1170"/>
                <a:gd name="T3" fmla="*/ 0 h 1145"/>
                <a:gd name="T4" fmla="*/ 290 w 1170"/>
                <a:gd name="T5" fmla="*/ 358 h 1145"/>
                <a:gd name="T6" fmla="*/ 51 w 1170"/>
                <a:gd name="T7" fmla="*/ 1144 h 1145"/>
                <a:gd name="T8" fmla="*/ 201 w 1170"/>
                <a:gd name="T9" fmla="*/ 958 h 1145"/>
                <a:gd name="T10" fmla="*/ 1169 w 1170"/>
                <a:gd name="T11" fmla="*/ 606 h 1145"/>
                <a:gd name="T12" fmla="*/ 1169 w 1170"/>
                <a:gd name="T13" fmla="*/ 0 h 11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70" h="1145">
                  <a:moveTo>
                    <a:pt x="1169" y="0"/>
                  </a:moveTo>
                  <a:lnTo>
                    <a:pt x="1169" y="0"/>
                  </a:lnTo>
                  <a:cubicBezTo>
                    <a:pt x="812" y="0"/>
                    <a:pt x="502" y="129"/>
                    <a:pt x="290" y="358"/>
                  </a:cubicBezTo>
                  <a:cubicBezTo>
                    <a:pt x="88" y="575"/>
                    <a:pt x="0" y="864"/>
                    <a:pt x="51" y="1144"/>
                  </a:cubicBezTo>
                  <a:cubicBezTo>
                    <a:pt x="93" y="1076"/>
                    <a:pt x="140" y="1015"/>
                    <a:pt x="201" y="958"/>
                  </a:cubicBezTo>
                  <a:cubicBezTo>
                    <a:pt x="434" y="735"/>
                    <a:pt x="776" y="606"/>
                    <a:pt x="1169" y="606"/>
                  </a:cubicBezTo>
                  <a:lnTo>
                    <a:pt x="1169" y="0"/>
                  </a:lnTo>
                </a:path>
              </a:pathLst>
            </a:custGeom>
            <a:solidFill>
              <a:srgbClr val="F8F0B2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ts val="1785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33" name="Freeform 64"/>
            <p:cNvSpPr>
              <a:spLocks noChangeArrowheads="1"/>
            </p:cNvSpPr>
            <p:nvPr/>
          </p:nvSpPr>
          <p:spPr bwMode="auto">
            <a:xfrm>
              <a:off x="11384439" y="7334184"/>
              <a:ext cx="1096686" cy="1371608"/>
            </a:xfrm>
            <a:custGeom>
              <a:avLst/>
              <a:gdLst>
                <a:gd name="T0" fmla="*/ 709 w 1921"/>
                <a:gd name="T1" fmla="*/ 2396 h 2397"/>
                <a:gd name="T2" fmla="*/ 709 w 1921"/>
                <a:gd name="T3" fmla="*/ 2396 h 2397"/>
                <a:gd name="T4" fmla="*/ 1196 w 1921"/>
                <a:gd name="T5" fmla="*/ 2396 h 2397"/>
                <a:gd name="T6" fmla="*/ 1273 w 1921"/>
                <a:gd name="T7" fmla="*/ 1977 h 2397"/>
                <a:gd name="T8" fmla="*/ 1718 w 1921"/>
                <a:gd name="T9" fmla="*/ 668 h 2397"/>
                <a:gd name="T10" fmla="*/ 1904 w 1921"/>
                <a:gd name="T11" fmla="*/ 280 h 2397"/>
                <a:gd name="T12" fmla="*/ 1200 w 1921"/>
                <a:gd name="T13" fmla="*/ 0 h 2397"/>
                <a:gd name="T14" fmla="*/ 957 w 1921"/>
                <a:gd name="T15" fmla="*/ 6 h 2397"/>
                <a:gd name="T16" fmla="*/ 719 w 1921"/>
                <a:gd name="T17" fmla="*/ 0 h 2397"/>
                <a:gd name="T18" fmla="*/ 16 w 1921"/>
                <a:gd name="T19" fmla="*/ 280 h 2397"/>
                <a:gd name="T20" fmla="*/ 155 w 1921"/>
                <a:gd name="T21" fmla="*/ 627 h 2397"/>
                <a:gd name="T22" fmla="*/ 632 w 1921"/>
                <a:gd name="T23" fmla="*/ 1956 h 2397"/>
                <a:gd name="T24" fmla="*/ 709 w 1921"/>
                <a:gd name="T25" fmla="*/ 2396 h 2397"/>
                <a:gd name="T26" fmla="*/ 93 w 1921"/>
                <a:gd name="T27" fmla="*/ 300 h 2397"/>
                <a:gd name="T28" fmla="*/ 93 w 1921"/>
                <a:gd name="T29" fmla="*/ 300 h 2397"/>
                <a:gd name="T30" fmla="*/ 719 w 1921"/>
                <a:gd name="T31" fmla="*/ 88 h 2397"/>
                <a:gd name="T32" fmla="*/ 957 w 1921"/>
                <a:gd name="T33" fmla="*/ 88 h 2397"/>
                <a:gd name="T34" fmla="*/ 1196 w 1921"/>
                <a:gd name="T35" fmla="*/ 88 h 2397"/>
                <a:gd name="T36" fmla="*/ 1821 w 1921"/>
                <a:gd name="T37" fmla="*/ 300 h 2397"/>
                <a:gd name="T38" fmla="*/ 1666 w 1921"/>
                <a:gd name="T39" fmla="*/ 621 h 2397"/>
                <a:gd name="T40" fmla="*/ 1231 w 1921"/>
                <a:gd name="T41" fmla="*/ 1838 h 2397"/>
                <a:gd name="T42" fmla="*/ 1206 w 1921"/>
                <a:gd name="T43" fmla="*/ 1397 h 2397"/>
                <a:gd name="T44" fmla="*/ 947 w 1921"/>
                <a:gd name="T45" fmla="*/ 590 h 2397"/>
                <a:gd name="T46" fmla="*/ 694 w 1921"/>
                <a:gd name="T47" fmla="*/ 1382 h 2397"/>
                <a:gd name="T48" fmla="*/ 673 w 1921"/>
                <a:gd name="T49" fmla="*/ 1842 h 2397"/>
                <a:gd name="T50" fmla="*/ 207 w 1921"/>
                <a:gd name="T51" fmla="*/ 580 h 2397"/>
                <a:gd name="T52" fmla="*/ 93 w 1921"/>
                <a:gd name="T53" fmla="*/ 300 h 23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1921" h="2397">
                  <a:moveTo>
                    <a:pt x="709" y="2396"/>
                  </a:moveTo>
                  <a:lnTo>
                    <a:pt x="709" y="2396"/>
                  </a:lnTo>
                  <a:cubicBezTo>
                    <a:pt x="1196" y="2396"/>
                    <a:pt x="1196" y="2396"/>
                    <a:pt x="1196" y="2396"/>
                  </a:cubicBezTo>
                  <a:cubicBezTo>
                    <a:pt x="1273" y="1977"/>
                    <a:pt x="1273" y="1977"/>
                    <a:pt x="1273" y="1977"/>
                  </a:cubicBezTo>
                  <a:cubicBezTo>
                    <a:pt x="1314" y="1672"/>
                    <a:pt x="1418" y="962"/>
                    <a:pt x="1718" y="668"/>
                  </a:cubicBezTo>
                  <a:cubicBezTo>
                    <a:pt x="1858" y="529"/>
                    <a:pt x="1920" y="404"/>
                    <a:pt x="1904" y="280"/>
                  </a:cubicBezTo>
                  <a:cubicBezTo>
                    <a:pt x="1868" y="21"/>
                    <a:pt x="1547" y="0"/>
                    <a:pt x="1200" y="0"/>
                  </a:cubicBezTo>
                  <a:cubicBezTo>
                    <a:pt x="957" y="6"/>
                    <a:pt x="957" y="6"/>
                    <a:pt x="957" y="6"/>
                  </a:cubicBezTo>
                  <a:cubicBezTo>
                    <a:pt x="719" y="0"/>
                    <a:pt x="719" y="0"/>
                    <a:pt x="719" y="0"/>
                  </a:cubicBezTo>
                  <a:cubicBezTo>
                    <a:pt x="367" y="0"/>
                    <a:pt x="52" y="21"/>
                    <a:pt x="16" y="280"/>
                  </a:cubicBezTo>
                  <a:cubicBezTo>
                    <a:pt x="0" y="399"/>
                    <a:pt x="47" y="523"/>
                    <a:pt x="155" y="627"/>
                  </a:cubicBezTo>
                  <a:cubicBezTo>
                    <a:pt x="461" y="932"/>
                    <a:pt x="580" y="1641"/>
                    <a:pt x="632" y="1956"/>
                  </a:cubicBezTo>
                  <a:lnTo>
                    <a:pt x="709" y="2396"/>
                  </a:lnTo>
                  <a:close/>
                  <a:moveTo>
                    <a:pt x="93" y="300"/>
                  </a:moveTo>
                  <a:lnTo>
                    <a:pt x="93" y="300"/>
                  </a:lnTo>
                  <a:cubicBezTo>
                    <a:pt x="124" y="125"/>
                    <a:pt x="336" y="88"/>
                    <a:pt x="719" y="88"/>
                  </a:cubicBezTo>
                  <a:cubicBezTo>
                    <a:pt x="957" y="88"/>
                    <a:pt x="957" y="88"/>
                    <a:pt x="957" y="88"/>
                  </a:cubicBezTo>
                  <a:cubicBezTo>
                    <a:pt x="1196" y="88"/>
                    <a:pt x="1196" y="88"/>
                    <a:pt x="1196" y="88"/>
                  </a:cubicBezTo>
                  <a:cubicBezTo>
                    <a:pt x="1583" y="88"/>
                    <a:pt x="1795" y="125"/>
                    <a:pt x="1821" y="300"/>
                  </a:cubicBezTo>
                  <a:cubicBezTo>
                    <a:pt x="1837" y="399"/>
                    <a:pt x="1785" y="502"/>
                    <a:pt x="1666" y="621"/>
                  </a:cubicBezTo>
                  <a:cubicBezTo>
                    <a:pt x="1392" y="895"/>
                    <a:pt x="1283" y="1486"/>
                    <a:pt x="1231" y="1838"/>
                  </a:cubicBezTo>
                  <a:cubicBezTo>
                    <a:pt x="1216" y="1744"/>
                    <a:pt x="1196" y="1599"/>
                    <a:pt x="1206" y="1397"/>
                  </a:cubicBezTo>
                  <a:cubicBezTo>
                    <a:pt x="1242" y="694"/>
                    <a:pt x="1087" y="590"/>
                    <a:pt x="947" y="590"/>
                  </a:cubicBezTo>
                  <a:cubicBezTo>
                    <a:pt x="797" y="590"/>
                    <a:pt x="663" y="699"/>
                    <a:pt x="694" y="1382"/>
                  </a:cubicBezTo>
                  <a:cubicBezTo>
                    <a:pt x="704" y="1599"/>
                    <a:pt x="688" y="1749"/>
                    <a:pt x="673" y="1842"/>
                  </a:cubicBezTo>
                  <a:cubicBezTo>
                    <a:pt x="616" y="1480"/>
                    <a:pt x="497" y="875"/>
                    <a:pt x="207" y="580"/>
                  </a:cubicBezTo>
                  <a:cubicBezTo>
                    <a:pt x="119" y="492"/>
                    <a:pt x="78" y="399"/>
                    <a:pt x="93" y="300"/>
                  </a:cubicBezTo>
                  <a:close/>
                </a:path>
              </a:pathLst>
            </a:custGeom>
            <a:solidFill>
              <a:srgbClr val="F78D1E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ts val="1785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34" name="Freeform 65"/>
            <p:cNvSpPr>
              <a:spLocks noChangeArrowheads="1"/>
            </p:cNvSpPr>
            <p:nvPr/>
          </p:nvSpPr>
          <p:spPr bwMode="auto">
            <a:xfrm>
              <a:off x="11034156" y="6519074"/>
              <a:ext cx="1793981" cy="2186718"/>
            </a:xfrm>
            <a:custGeom>
              <a:avLst/>
              <a:gdLst>
                <a:gd name="T0" fmla="*/ 1568 w 3142"/>
                <a:gd name="T1" fmla="*/ 0 h 3829"/>
                <a:gd name="T2" fmla="*/ 1568 w 3142"/>
                <a:gd name="T3" fmla="*/ 0 h 3829"/>
                <a:gd name="T4" fmla="*/ 192 w 3142"/>
                <a:gd name="T5" fmla="*/ 1748 h 3829"/>
                <a:gd name="T6" fmla="*/ 560 w 3142"/>
                <a:gd name="T7" fmla="*/ 2437 h 3829"/>
                <a:gd name="T8" fmla="*/ 1191 w 3142"/>
                <a:gd name="T9" fmla="*/ 3818 h 3829"/>
                <a:gd name="T10" fmla="*/ 1951 w 3142"/>
                <a:gd name="T11" fmla="*/ 3828 h 3829"/>
                <a:gd name="T12" fmla="*/ 2531 w 3142"/>
                <a:gd name="T13" fmla="*/ 2488 h 3829"/>
                <a:gd name="T14" fmla="*/ 2950 w 3142"/>
                <a:gd name="T15" fmla="*/ 1748 h 3829"/>
                <a:gd name="T16" fmla="*/ 1568 w 3142"/>
                <a:gd name="T17" fmla="*/ 0 h 3829"/>
                <a:gd name="T18" fmla="*/ 2877 w 3142"/>
                <a:gd name="T19" fmla="*/ 1733 h 3829"/>
                <a:gd name="T20" fmla="*/ 2877 w 3142"/>
                <a:gd name="T21" fmla="*/ 1733 h 3829"/>
                <a:gd name="T22" fmla="*/ 2479 w 3142"/>
                <a:gd name="T23" fmla="*/ 2437 h 3829"/>
                <a:gd name="T24" fmla="*/ 1894 w 3142"/>
                <a:gd name="T25" fmla="*/ 3771 h 3829"/>
                <a:gd name="T26" fmla="*/ 1243 w 3142"/>
                <a:gd name="T27" fmla="*/ 3766 h 3829"/>
                <a:gd name="T28" fmla="*/ 611 w 3142"/>
                <a:gd name="T29" fmla="*/ 2389 h 3829"/>
                <a:gd name="T30" fmla="*/ 259 w 3142"/>
                <a:gd name="T31" fmla="*/ 1733 h 3829"/>
                <a:gd name="T32" fmla="*/ 529 w 3142"/>
                <a:gd name="T33" fmla="*/ 558 h 3829"/>
                <a:gd name="T34" fmla="*/ 1568 w 3142"/>
                <a:gd name="T35" fmla="*/ 72 h 3829"/>
                <a:gd name="T36" fmla="*/ 2608 w 3142"/>
                <a:gd name="T37" fmla="*/ 558 h 3829"/>
                <a:gd name="T38" fmla="*/ 2877 w 3142"/>
                <a:gd name="T39" fmla="*/ 1733 h 3829"/>
                <a:gd name="T40" fmla="*/ 1568 w 3142"/>
                <a:gd name="T41" fmla="*/ 0 h 38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142" h="3829">
                  <a:moveTo>
                    <a:pt x="1568" y="0"/>
                  </a:moveTo>
                  <a:lnTo>
                    <a:pt x="1568" y="0"/>
                  </a:lnTo>
                  <a:cubicBezTo>
                    <a:pt x="596" y="0"/>
                    <a:pt x="0" y="890"/>
                    <a:pt x="192" y="1748"/>
                  </a:cubicBezTo>
                  <a:cubicBezTo>
                    <a:pt x="249" y="2023"/>
                    <a:pt x="389" y="2256"/>
                    <a:pt x="560" y="2437"/>
                  </a:cubicBezTo>
                  <a:cubicBezTo>
                    <a:pt x="1082" y="2980"/>
                    <a:pt x="1191" y="3818"/>
                    <a:pt x="1191" y="3818"/>
                  </a:cubicBezTo>
                  <a:cubicBezTo>
                    <a:pt x="1951" y="3828"/>
                    <a:pt x="1951" y="3828"/>
                    <a:pt x="1951" y="3828"/>
                  </a:cubicBezTo>
                  <a:cubicBezTo>
                    <a:pt x="1951" y="3828"/>
                    <a:pt x="1982" y="3057"/>
                    <a:pt x="2531" y="2488"/>
                  </a:cubicBezTo>
                  <a:cubicBezTo>
                    <a:pt x="2717" y="2291"/>
                    <a:pt x="2883" y="2048"/>
                    <a:pt x="2950" y="1748"/>
                  </a:cubicBezTo>
                  <a:cubicBezTo>
                    <a:pt x="3141" y="890"/>
                    <a:pt x="2546" y="0"/>
                    <a:pt x="1568" y="0"/>
                  </a:cubicBezTo>
                  <a:lnTo>
                    <a:pt x="2877" y="1733"/>
                  </a:lnTo>
                  <a:lnTo>
                    <a:pt x="2877" y="1733"/>
                  </a:lnTo>
                  <a:cubicBezTo>
                    <a:pt x="2825" y="1987"/>
                    <a:pt x="2691" y="2214"/>
                    <a:pt x="2479" y="2437"/>
                  </a:cubicBezTo>
                  <a:cubicBezTo>
                    <a:pt x="2003" y="2928"/>
                    <a:pt x="1884" y="3590"/>
                    <a:pt x="1894" y="3771"/>
                  </a:cubicBezTo>
                  <a:cubicBezTo>
                    <a:pt x="1243" y="3766"/>
                    <a:pt x="1243" y="3766"/>
                    <a:pt x="1243" y="3766"/>
                  </a:cubicBezTo>
                  <a:cubicBezTo>
                    <a:pt x="1237" y="3585"/>
                    <a:pt x="1066" y="2861"/>
                    <a:pt x="611" y="2389"/>
                  </a:cubicBezTo>
                  <a:cubicBezTo>
                    <a:pt x="435" y="2204"/>
                    <a:pt x="316" y="1981"/>
                    <a:pt x="259" y="1733"/>
                  </a:cubicBezTo>
                  <a:cubicBezTo>
                    <a:pt x="171" y="1319"/>
                    <a:pt x="269" y="884"/>
                    <a:pt x="529" y="558"/>
                  </a:cubicBezTo>
                  <a:cubicBezTo>
                    <a:pt x="782" y="248"/>
                    <a:pt x="1149" y="72"/>
                    <a:pt x="1568" y="72"/>
                  </a:cubicBezTo>
                  <a:cubicBezTo>
                    <a:pt x="1988" y="72"/>
                    <a:pt x="2360" y="248"/>
                    <a:pt x="2608" y="558"/>
                  </a:cubicBezTo>
                  <a:cubicBezTo>
                    <a:pt x="2867" y="884"/>
                    <a:pt x="2970" y="1319"/>
                    <a:pt x="2877" y="1733"/>
                  </a:cubicBezTo>
                  <a:lnTo>
                    <a:pt x="1568" y="0"/>
                  </a:lnTo>
                </a:path>
              </a:pathLst>
            </a:custGeom>
            <a:solidFill>
              <a:srgbClr val="F0F0F2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ts val="1785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35" name="Freeform 66"/>
            <p:cNvSpPr>
              <a:spLocks noChangeArrowheads="1"/>
            </p:cNvSpPr>
            <p:nvPr/>
          </p:nvSpPr>
          <p:spPr bwMode="auto">
            <a:xfrm>
              <a:off x="11692165" y="8663238"/>
              <a:ext cx="471411" cy="389549"/>
            </a:xfrm>
            <a:custGeom>
              <a:avLst/>
              <a:gdLst>
                <a:gd name="T0" fmla="*/ 823 w 824"/>
                <a:gd name="T1" fmla="*/ 249 h 684"/>
                <a:gd name="T2" fmla="*/ 823 w 824"/>
                <a:gd name="T3" fmla="*/ 249 h 684"/>
                <a:gd name="T4" fmla="*/ 792 w 824"/>
                <a:gd name="T5" fmla="*/ 171 h 684"/>
                <a:gd name="T6" fmla="*/ 823 w 824"/>
                <a:gd name="T7" fmla="*/ 104 h 684"/>
                <a:gd name="T8" fmla="*/ 725 w 824"/>
                <a:gd name="T9" fmla="*/ 0 h 684"/>
                <a:gd name="T10" fmla="*/ 104 w 824"/>
                <a:gd name="T11" fmla="*/ 0 h 684"/>
                <a:gd name="T12" fmla="*/ 0 w 824"/>
                <a:gd name="T13" fmla="*/ 104 h 684"/>
                <a:gd name="T14" fmla="*/ 31 w 824"/>
                <a:gd name="T15" fmla="*/ 171 h 684"/>
                <a:gd name="T16" fmla="*/ 0 w 824"/>
                <a:gd name="T17" fmla="*/ 249 h 684"/>
                <a:gd name="T18" fmla="*/ 31 w 824"/>
                <a:gd name="T19" fmla="*/ 321 h 684"/>
                <a:gd name="T20" fmla="*/ 0 w 824"/>
                <a:gd name="T21" fmla="*/ 394 h 684"/>
                <a:gd name="T22" fmla="*/ 104 w 824"/>
                <a:gd name="T23" fmla="*/ 492 h 684"/>
                <a:gd name="T24" fmla="*/ 120 w 824"/>
                <a:gd name="T25" fmla="*/ 492 h 684"/>
                <a:gd name="T26" fmla="*/ 414 w 824"/>
                <a:gd name="T27" fmla="*/ 683 h 684"/>
                <a:gd name="T28" fmla="*/ 704 w 824"/>
                <a:gd name="T29" fmla="*/ 492 h 684"/>
                <a:gd name="T30" fmla="*/ 725 w 824"/>
                <a:gd name="T31" fmla="*/ 492 h 684"/>
                <a:gd name="T32" fmla="*/ 823 w 824"/>
                <a:gd name="T33" fmla="*/ 394 h 684"/>
                <a:gd name="T34" fmla="*/ 792 w 824"/>
                <a:gd name="T35" fmla="*/ 321 h 684"/>
                <a:gd name="T36" fmla="*/ 823 w 824"/>
                <a:gd name="T37" fmla="*/ 249 h 6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24" h="684">
                  <a:moveTo>
                    <a:pt x="823" y="249"/>
                  </a:moveTo>
                  <a:lnTo>
                    <a:pt x="823" y="249"/>
                  </a:lnTo>
                  <a:cubicBezTo>
                    <a:pt x="823" y="218"/>
                    <a:pt x="813" y="192"/>
                    <a:pt x="792" y="171"/>
                  </a:cubicBezTo>
                  <a:cubicBezTo>
                    <a:pt x="813" y="156"/>
                    <a:pt x="823" y="129"/>
                    <a:pt x="823" y="104"/>
                  </a:cubicBezTo>
                  <a:cubicBezTo>
                    <a:pt x="823" y="47"/>
                    <a:pt x="782" y="0"/>
                    <a:pt x="725" y="0"/>
                  </a:cubicBezTo>
                  <a:cubicBezTo>
                    <a:pt x="104" y="0"/>
                    <a:pt x="104" y="0"/>
                    <a:pt x="104" y="0"/>
                  </a:cubicBezTo>
                  <a:cubicBezTo>
                    <a:pt x="47" y="0"/>
                    <a:pt x="0" y="47"/>
                    <a:pt x="0" y="104"/>
                  </a:cubicBezTo>
                  <a:cubicBezTo>
                    <a:pt x="0" y="129"/>
                    <a:pt x="10" y="156"/>
                    <a:pt x="31" y="171"/>
                  </a:cubicBezTo>
                  <a:cubicBezTo>
                    <a:pt x="10" y="192"/>
                    <a:pt x="0" y="218"/>
                    <a:pt x="0" y="249"/>
                  </a:cubicBezTo>
                  <a:cubicBezTo>
                    <a:pt x="0" y="275"/>
                    <a:pt x="10" y="300"/>
                    <a:pt x="31" y="321"/>
                  </a:cubicBezTo>
                  <a:cubicBezTo>
                    <a:pt x="10" y="337"/>
                    <a:pt x="0" y="363"/>
                    <a:pt x="0" y="394"/>
                  </a:cubicBezTo>
                  <a:cubicBezTo>
                    <a:pt x="0" y="446"/>
                    <a:pt x="47" y="492"/>
                    <a:pt x="104" y="492"/>
                  </a:cubicBezTo>
                  <a:cubicBezTo>
                    <a:pt x="120" y="492"/>
                    <a:pt x="120" y="492"/>
                    <a:pt x="120" y="492"/>
                  </a:cubicBezTo>
                  <a:cubicBezTo>
                    <a:pt x="171" y="606"/>
                    <a:pt x="280" y="683"/>
                    <a:pt x="414" y="683"/>
                  </a:cubicBezTo>
                  <a:cubicBezTo>
                    <a:pt x="544" y="683"/>
                    <a:pt x="653" y="606"/>
                    <a:pt x="704" y="492"/>
                  </a:cubicBezTo>
                  <a:cubicBezTo>
                    <a:pt x="725" y="492"/>
                    <a:pt x="725" y="492"/>
                    <a:pt x="725" y="492"/>
                  </a:cubicBezTo>
                  <a:cubicBezTo>
                    <a:pt x="782" y="492"/>
                    <a:pt x="823" y="446"/>
                    <a:pt x="823" y="394"/>
                  </a:cubicBezTo>
                  <a:cubicBezTo>
                    <a:pt x="823" y="363"/>
                    <a:pt x="813" y="337"/>
                    <a:pt x="792" y="321"/>
                  </a:cubicBezTo>
                  <a:cubicBezTo>
                    <a:pt x="813" y="300"/>
                    <a:pt x="823" y="275"/>
                    <a:pt x="823" y="249"/>
                  </a:cubicBezTo>
                </a:path>
              </a:pathLst>
            </a:custGeom>
            <a:solidFill>
              <a:srgbClr val="DEEBF2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ts val="1785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36" name="Freeform 67"/>
            <p:cNvSpPr>
              <a:spLocks noChangeArrowheads="1"/>
            </p:cNvSpPr>
            <p:nvPr/>
          </p:nvSpPr>
          <p:spPr bwMode="auto">
            <a:xfrm>
              <a:off x="11724903" y="8673057"/>
              <a:ext cx="405938" cy="91658"/>
            </a:xfrm>
            <a:custGeom>
              <a:avLst/>
              <a:gdLst>
                <a:gd name="T0" fmla="*/ 709 w 715"/>
                <a:gd name="T1" fmla="*/ 37 h 157"/>
                <a:gd name="T2" fmla="*/ 709 w 715"/>
                <a:gd name="T3" fmla="*/ 37 h 157"/>
                <a:gd name="T4" fmla="*/ 678 w 715"/>
                <a:gd name="T5" fmla="*/ 73 h 157"/>
                <a:gd name="T6" fmla="*/ 41 w 715"/>
                <a:gd name="T7" fmla="*/ 156 h 157"/>
                <a:gd name="T8" fmla="*/ 5 w 715"/>
                <a:gd name="T9" fmla="*/ 125 h 157"/>
                <a:gd name="T10" fmla="*/ 37 w 715"/>
                <a:gd name="T11" fmla="*/ 83 h 157"/>
                <a:gd name="T12" fmla="*/ 673 w 715"/>
                <a:gd name="T13" fmla="*/ 6 h 157"/>
                <a:gd name="T14" fmla="*/ 709 w 715"/>
                <a:gd name="T15" fmla="*/ 37 h 1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15" h="157">
                  <a:moveTo>
                    <a:pt x="709" y="37"/>
                  </a:moveTo>
                  <a:lnTo>
                    <a:pt x="709" y="37"/>
                  </a:lnTo>
                  <a:cubicBezTo>
                    <a:pt x="714" y="52"/>
                    <a:pt x="699" y="73"/>
                    <a:pt x="678" y="73"/>
                  </a:cubicBezTo>
                  <a:cubicBezTo>
                    <a:pt x="41" y="156"/>
                    <a:pt x="41" y="156"/>
                    <a:pt x="41" y="156"/>
                  </a:cubicBezTo>
                  <a:cubicBezTo>
                    <a:pt x="26" y="156"/>
                    <a:pt x="5" y="145"/>
                    <a:pt x="5" y="125"/>
                  </a:cubicBezTo>
                  <a:cubicBezTo>
                    <a:pt x="0" y="104"/>
                    <a:pt x="16" y="88"/>
                    <a:pt x="37" y="83"/>
                  </a:cubicBezTo>
                  <a:cubicBezTo>
                    <a:pt x="673" y="6"/>
                    <a:pt x="673" y="6"/>
                    <a:pt x="673" y="6"/>
                  </a:cubicBezTo>
                  <a:cubicBezTo>
                    <a:pt x="688" y="0"/>
                    <a:pt x="709" y="16"/>
                    <a:pt x="709" y="37"/>
                  </a:cubicBezTo>
                </a:path>
              </a:pathLst>
            </a:custGeom>
            <a:solidFill>
              <a:srgbClr val="58717D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ts val="1785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37" name="Freeform 68"/>
            <p:cNvSpPr>
              <a:spLocks noChangeArrowheads="1"/>
            </p:cNvSpPr>
            <p:nvPr/>
          </p:nvSpPr>
          <p:spPr bwMode="auto">
            <a:xfrm>
              <a:off x="11724903" y="8758169"/>
              <a:ext cx="405938" cy="88386"/>
            </a:xfrm>
            <a:custGeom>
              <a:avLst/>
              <a:gdLst>
                <a:gd name="T0" fmla="*/ 709 w 715"/>
                <a:gd name="T1" fmla="*/ 32 h 156"/>
                <a:gd name="T2" fmla="*/ 709 w 715"/>
                <a:gd name="T3" fmla="*/ 32 h 156"/>
                <a:gd name="T4" fmla="*/ 678 w 715"/>
                <a:gd name="T5" fmla="*/ 73 h 156"/>
                <a:gd name="T6" fmla="*/ 41 w 715"/>
                <a:gd name="T7" fmla="*/ 155 h 156"/>
                <a:gd name="T8" fmla="*/ 5 w 715"/>
                <a:gd name="T9" fmla="*/ 124 h 156"/>
                <a:gd name="T10" fmla="*/ 37 w 715"/>
                <a:gd name="T11" fmla="*/ 88 h 156"/>
                <a:gd name="T12" fmla="*/ 673 w 715"/>
                <a:gd name="T13" fmla="*/ 0 h 156"/>
                <a:gd name="T14" fmla="*/ 709 w 715"/>
                <a:gd name="T15" fmla="*/ 32 h 1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15" h="156">
                  <a:moveTo>
                    <a:pt x="709" y="32"/>
                  </a:moveTo>
                  <a:lnTo>
                    <a:pt x="709" y="32"/>
                  </a:lnTo>
                  <a:cubicBezTo>
                    <a:pt x="714" y="52"/>
                    <a:pt x="699" y="73"/>
                    <a:pt x="678" y="73"/>
                  </a:cubicBezTo>
                  <a:cubicBezTo>
                    <a:pt x="41" y="155"/>
                    <a:pt x="41" y="155"/>
                    <a:pt x="41" y="155"/>
                  </a:cubicBezTo>
                  <a:cubicBezTo>
                    <a:pt x="26" y="155"/>
                    <a:pt x="5" y="145"/>
                    <a:pt x="5" y="124"/>
                  </a:cubicBezTo>
                  <a:cubicBezTo>
                    <a:pt x="0" y="109"/>
                    <a:pt x="16" y="88"/>
                    <a:pt x="37" y="88"/>
                  </a:cubicBezTo>
                  <a:cubicBezTo>
                    <a:pt x="673" y="0"/>
                    <a:pt x="673" y="0"/>
                    <a:pt x="673" y="0"/>
                  </a:cubicBezTo>
                  <a:cubicBezTo>
                    <a:pt x="688" y="0"/>
                    <a:pt x="709" y="15"/>
                    <a:pt x="709" y="32"/>
                  </a:cubicBezTo>
                </a:path>
              </a:pathLst>
            </a:custGeom>
            <a:solidFill>
              <a:srgbClr val="58717D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ts val="1785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38" name="Freeform 69"/>
            <p:cNvSpPr>
              <a:spLocks noChangeArrowheads="1"/>
            </p:cNvSpPr>
            <p:nvPr/>
          </p:nvSpPr>
          <p:spPr bwMode="auto">
            <a:xfrm>
              <a:off x="11724903" y="8836733"/>
              <a:ext cx="405938" cy="88386"/>
            </a:xfrm>
            <a:custGeom>
              <a:avLst/>
              <a:gdLst>
                <a:gd name="T0" fmla="*/ 709 w 715"/>
                <a:gd name="T1" fmla="*/ 36 h 156"/>
                <a:gd name="T2" fmla="*/ 709 w 715"/>
                <a:gd name="T3" fmla="*/ 36 h 156"/>
                <a:gd name="T4" fmla="*/ 678 w 715"/>
                <a:gd name="T5" fmla="*/ 72 h 156"/>
                <a:gd name="T6" fmla="*/ 41 w 715"/>
                <a:gd name="T7" fmla="*/ 155 h 156"/>
                <a:gd name="T8" fmla="*/ 5 w 715"/>
                <a:gd name="T9" fmla="*/ 124 h 156"/>
                <a:gd name="T10" fmla="*/ 37 w 715"/>
                <a:gd name="T11" fmla="*/ 83 h 156"/>
                <a:gd name="T12" fmla="*/ 673 w 715"/>
                <a:gd name="T13" fmla="*/ 5 h 156"/>
                <a:gd name="T14" fmla="*/ 709 w 715"/>
                <a:gd name="T15" fmla="*/ 36 h 1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15" h="156">
                  <a:moveTo>
                    <a:pt x="709" y="36"/>
                  </a:moveTo>
                  <a:lnTo>
                    <a:pt x="709" y="36"/>
                  </a:lnTo>
                  <a:cubicBezTo>
                    <a:pt x="714" y="52"/>
                    <a:pt x="699" y="72"/>
                    <a:pt x="678" y="72"/>
                  </a:cubicBezTo>
                  <a:cubicBezTo>
                    <a:pt x="41" y="155"/>
                    <a:pt x="41" y="155"/>
                    <a:pt x="41" y="155"/>
                  </a:cubicBezTo>
                  <a:cubicBezTo>
                    <a:pt x="26" y="155"/>
                    <a:pt x="5" y="145"/>
                    <a:pt x="5" y="124"/>
                  </a:cubicBezTo>
                  <a:cubicBezTo>
                    <a:pt x="0" y="103"/>
                    <a:pt x="16" y="88"/>
                    <a:pt x="37" y="83"/>
                  </a:cubicBezTo>
                  <a:cubicBezTo>
                    <a:pt x="673" y="5"/>
                    <a:pt x="673" y="5"/>
                    <a:pt x="673" y="5"/>
                  </a:cubicBezTo>
                  <a:cubicBezTo>
                    <a:pt x="688" y="0"/>
                    <a:pt x="709" y="16"/>
                    <a:pt x="709" y="36"/>
                  </a:cubicBezTo>
                </a:path>
              </a:pathLst>
            </a:custGeom>
            <a:solidFill>
              <a:srgbClr val="58717D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ts val="1785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39" name="Freeform 70"/>
            <p:cNvSpPr>
              <a:spLocks noChangeArrowheads="1"/>
            </p:cNvSpPr>
            <p:nvPr/>
          </p:nvSpPr>
          <p:spPr bwMode="auto">
            <a:xfrm>
              <a:off x="10307397" y="5726880"/>
              <a:ext cx="3273689" cy="2998554"/>
            </a:xfrm>
            <a:custGeom>
              <a:avLst/>
              <a:gdLst>
                <a:gd name="T0" fmla="*/ 5728 w 5729"/>
                <a:gd name="T1" fmla="*/ 2856 h 5247"/>
                <a:gd name="T2" fmla="*/ 5728 w 5729"/>
                <a:gd name="T3" fmla="*/ 2856 h 5247"/>
                <a:gd name="T4" fmla="*/ 5138 w 5729"/>
                <a:gd name="T5" fmla="*/ 2256 h 5247"/>
                <a:gd name="T6" fmla="*/ 5376 w 5729"/>
                <a:gd name="T7" fmla="*/ 1453 h 5247"/>
                <a:gd name="T8" fmla="*/ 4558 w 5729"/>
                <a:gd name="T9" fmla="*/ 1216 h 5247"/>
                <a:gd name="T10" fmla="*/ 4351 w 5729"/>
                <a:gd name="T11" fmla="*/ 404 h 5247"/>
                <a:gd name="T12" fmla="*/ 3523 w 5729"/>
                <a:gd name="T13" fmla="*/ 600 h 5247"/>
                <a:gd name="T14" fmla="*/ 2929 w 5729"/>
                <a:gd name="T15" fmla="*/ 0 h 5247"/>
                <a:gd name="T16" fmla="*/ 2313 w 5729"/>
                <a:gd name="T17" fmla="*/ 575 h 5247"/>
                <a:gd name="T18" fmla="*/ 1490 w 5729"/>
                <a:gd name="T19" fmla="*/ 341 h 5247"/>
                <a:gd name="T20" fmla="*/ 1247 w 5729"/>
                <a:gd name="T21" fmla="*/ 1139 h 5247"/>
                <a:gd name="T22" fmla="*/ 413 w 5729"/>
                <a:gd name="T23" fmla="*/ 1340 h 5247"/>
                <a:gd name="T24" fmla="*/ 615 w 5729"/>
                <a:gd name="T25" fmla="*/ 2152 h 5247"/>
                <a:gd name="T26" fmla="*/ 0 w 5729"/>
                <a:gd name="T27" fmla="*/ 2731 h 5247"/>
                <a:gd name="T28" fmla="*/ 590 w 5729"/>
                <a:gd name="T29" fmla="*/ 3332 h 5247"/>
                <a:gd name="T30" fmla="*/ 352 w 5729"/>
                <a:gd name="T31" fmla="*/ 4139 h 5247"/>
                <a:gd name="T32" fmla="*/ 1169 w 5729"/>
                <a:gd name="T33" fmla="*/ 4372 h 5247"/>
                <a:gd name="T34" fmla="*/ 1376 w 5729"/>
                <a:gd name="T35" fmla="*/ 5184 h 5247"/>
                <a:gd name="T36" fmla="*/ 2204 w 5729"/>
                <a:gd name="T37" fmla="*/ 4987 h 5247"/>
                <a:gd name="T38" fmla="*/ 2204 w 5729"/>
                <a:gd name="T39" fmla="*/ 4993 h 5247"/>
                <a:gd name="T40" fmla="*/ 1759 w 5729"/>
                <a:gd name="T41" fmla="*/ 3859 h 5247"/>
                <a:gd name="T42" fmla="*/ 1360 w 5729"/>
                <a:gd name="T43" fmla="*/ 3141 h 5247"/>
                <a:gd name="T44" fmla="*/ 1661 w 5729"/>
                <a:gd name="T45" fmla="*/ 1852 h 5247"/>
                <a:gd name="T46" fmla="*/ 2840 w 5729"/>
                <a:gd name="T47" fmla="*/ 1309 h 5247"/>
                <a:gd name="T48" fmla="*/ 4015 w 5729"/>
                <a:gd name="T49" fmla="*/ 1852 h 5247"/>
                <a:gd name="T50" fmla="*/ 4320 w 5729"/>
                <a:gd name="T51" fmla="*/ 3141 h 5247"/>
                <a:gd name="T52" fmla="*/ 3876 w 5729"/>
                <a:gd name="T53" fmla="*/ 3907 h 5247"/>
                <a:gd name="T54" fmla="*/ 3456 w 5729"/>
                <a:gd name="T55" fmla="*/ 5008 h 5247"/>
                <a:gd name="T56" fmla="*/ 4238 w 5729"/>
                <a:gd name="T57" fmla="*/ 5246 h 5247"/>
                <a:gd name="T58" fmla="*/ 4480 w 5729"/>
                <a:gd name="T59" fmla="*/ 4450 h 5247"/>
                <a:gd name="T60" fmla="*/ 5308 w 5729"/>
                <a:gd name="T61" fmla="*/ 4248 h 5247"/>
                <a:gd name="T62" fmla="*/ 5112 w 5729"/>
                <a:gd name="T63" fmla="*/ 3441 h 5247"/>
                <a:gd name="T64" fmla="*/ 5728 w 5729"/>
                <a:gd name="T65" fmla="*/ 2856 h 52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5729" h="5247">
                  <a:moveTo>
                    <a:pt x="5728" y="2856"/>
                  </a:moveTo>
                  <a:lnTo>
                    <a:pt x="5728" y="2856"/>
                  </a:lnTo>
                  <a:cubicBezTo>
                    <a:pt x="5448" y="2773"/>
                    <a:pt x="5215" y="2556"/>
                    <a:pt x="5138" y="2256"/>
                  </a:cubicBezTo>
                  <a:cubicBezTo>
                    <a:pt x="5065" y="1955"/>
                    <a:pt x="5164" y="1651"/>
                    <a:pt x="5376" y="1453"/>
                  </a:cubicBezTo>
                  <a:cubicBezTo>
                    <a:pt x="5091" y="1516"/>
                    <a:pt x="4775" y="1438"/>
                    <a:pt x="4558" y="1216"/>
                  </a:cubicBezTo>
                  <a:cubicBezTo>
                    <a:pt x="4336" y="993"/>
                    <a:pt x="4268" y="683"/>
                    <a:pt x="4351" y="404"/>
                  </a:cubicBezTo>
                  <a:cubicBezTo>
                    <a:pt x="4139" y="600"/>
                    <a:pt x="3824" y="688"/>
                    <a:pt x="3523" y="600"/>
                  </a:cubicBezTo>
                  <a:cubicBezTo>
                    <a:pt x="3218" y="517"/>
                    <a:pt x="3000" y="279"/>
                    <a:pt x="2929" y="0"/>
                  </a:cubicBezTo>
                  <a:cubicBezTo>
                    <a:pt x="2846" y="274"/>
                    <a:pt x="2617" y="502"/>
                    <a:pt x="2313" y="575"/>
                  </a:cubicBezTo>
                  <a:cubicBezTo>
                    <a:pt x="2002" y="647"/>
                    <a:pt x="1691" y="548"/>
                    <a:pt x="1490" y="341"/>
                  </a:cubicBezTo>
                  <a:cubicBezTo>
                    <a:pt x="1557" y="621"/>
                    <a:pt x="1474" y="926"/>
                    <a:pt x="1247" y="1139"/>
                  </a:cubicBezTo>
                  <a:cubicBezTo>
                    <a:pt x="1019" y="1355"/>
                    <a:pt x="698" y="1422"/>
                    <a:pt x="413" y="1340"/>
                  </a:cubicBezTo>
                  <a:cubicBezTo>
                    <a:pt x="615" y="1552"/>
                    <a:pt x="704" y="1857"/>
                    <a:pt x="615" y="2152"/>
                  </a:cubicBezTo>
                  <a:cubicBezTo>
                    <a:pt x="527" y="2448"/>
                    <a:pt x="284" y="2659"/>
                    <a:pt x="0" y="2731"/>
                  </a:cubicBezTo>
                  <a:cubicBezTo>
                    <a:pt x="279" y="2814"/>
                    <a:pt x="512" y="3037"/>
                    <a:pt x="590" y="3332"/>
                  </a:cubicBezTo>
                  <a:cubicBezTo>
                    <a:pt x="662" y="3632"/>
                    <a:pt x="564" y="3937"/>
                    <a:pt x="352" y="4139"/>
                  </a:cubicBezTo>
                  <a:cubicBezTo>
                    <a:pt x="636" y="4072"/>
                    <a:pt x="952" y="4149"/>
                    <a:pt x="1169" y="4372"/>
                  </a:cubicBezTo>
                  <a:cubicBezTo>
                    <a:pt x="1387" y="4594"/>
                    <a:pt x="1454" y="4910"/>
                    <a:pt x="1376" y="5184"/>
                  </a:cubicBezTo>
                  <a:cubicBezTo>
                    <a:pt x="1588" y="4987"/>
                    <a:pt x="1899" y="4904"/>
                    <a:pt x="2204" y="4987"/>
                  </a:cubicBezTo>
                  <a:lnTo>
                    <a:pt x="2204" y="4993"/>
                  </a:lnTo>
                  <a:cubicBezTo>
                    <a:pt x="2178" y="4713"/>
                    <a:pt x="2084" y="4196"/>
                    <a:pt x="1759" y="3859"/>
                  </a:cubicBezTo>
                  <a:cubicBezTo>
                    <a:pt x="1557" y="3658"/>
                    <a:pt x="1422" y="3410"/>
                    <a:pt x="1360" y="3141"/>
                  </a:cubicBezTo>
                  <a:cubicBezTo>
                    <a:pt x="1257" y="2685"/>
                    <a:pt x="1371" y="2204"/>
                    <a:pt x="1661" y="1852"/>
                  </a:cubicBezTo>
                  <a:cubicBezTo>
                    <a:pt x="1951" y="1505"/>
                    <a:pt x="2365" y="1309"/>
                    <a:pt x="2840" y="1309"/>
                  </a:cubicBezTo>
                  <a:cubicBezTo>
                    <a:pt x="3311" y="1309"/>
                    <a:pt x="3730" y="1505"/>
                    <a:pt x="4015" y="1852"/>
                  </a:cubicBezTo>
                  <a:cubicBezTo>
                    <a:pt x="4309" y="2204"/>
                    <a:pt x="4423" y="2685"/>
                    <a:pt x="4320" y="3141"/>
                  </a:cubicBezTo>
                  <a:cubicBezTo>
                    <a:pt x="4258" y="3410"/>
                    <a:pt x="4108" y="3668"/>
                    <a:pt x="3876" y="3907"/>
                  </a:cubicBezTo>
                  <a:cubicBezTo>
                    <a:pt x="3523" y="4258"/>
                    <a:pt x="3466" y="4755"/>
                    <a:pt x="3456" y="5008"/>
                  </a:cubicBezTo>
                  <a:cubicBezTo>
                    <a:pt x="3751" y="4952"/>
                    <a:pt x="4041" y="5050"/>
                    <a:pt x="4238" y="5246"/>
                  </a:cubicBezTo>
                  <a:cubicBezTo>
                    <a:pt x="4170" y="4972"/>
                    <a:pt x="4253" y="4662"/>
                    <a:pt x="4480" y="4450"/>
                  </a:cubicBezTo>
                  <a:cubicBezTo>
                    <a:pt x="4708" y="4238"/>
                    <a:pt x="5023" y="4170"/>
                    <a:pt x="5308" y="4248"/>
                  </a:cubicBezTo>
                  <a:cubicBezTo>
                    <a:pt x="5106" y="4040"/>
                    <a:pt x="5023" y="3736"/>
                    <a:pt x="5112" y="3441"/>
                  </a:cubicBezTo>
                  <a:cubicBezTo>
                    <a:pt x="5200" y="3141"/>
                    <a:pt x="5437" y="2928"/>
                    <a:pt x="5728" y="2856"/>
                  </a:cubicBezTo>
                </a:path>
              </a:pathLst>
            </a:custGeom>
            <a:solidFill>
              <a:schemeClr val="accent4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ts val="1785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40" name="Freeform 71"/>
            <p:cNvSpPr>
              <a:spLocks noChangeArrowheads="1"/>
            </p:cNvSpPr>
            <p:nvPr/>
          </p:nvSpPr>
          <p:spPr bwMode="auto">
            <a:xfrm>
              <a:off x="10307397" y="5723608"/>
              <a:ext cx="3273689" cy="3005101"/>
            </a:xfrm>
            <a:custGeom>
              <a:avLst/>
              <a:gdLst>
                <a:gd name="T0" fmla="*/ 5728 w 5729"/>
                <a:gd name="T1" fmla="*/ 2862 h 5259"/>
                <a:gd name="T2" fmla="*/ 5376 w 5729"/>
                <a:gd name="T3" fmla="*/ 1459 h 5259"/>
                <a:gd name="T4" fmla="*/ 5179 w 5729"/>
                <a:gd name="T5" fmla="*/ 1480 h 5259"/>
                <a:gd name="T6" fmla="*/ 4351 w 5729"/>
                <a:gd name="T7" fmla="*/ 410 h 5259"/>
                <a:gd name="T8" fmla="*/ 3761 w 5729"/>
                <a:gd name="T9" fmla="*/ 637 h 5259"/>
                <a:gd name="T10" fmla="*/ 2929 w 5729"/>
                <a:gd name="T11" fmla="*/ 0 h 5259"/>
                <a:gd name="T12" fmla="*/ 2105 w 5729"/>
                <a:gd name="T13" fmla="*/ 601 h 5259"/>
                <a:gd name="T14" fmla="*/ 1485 w 5729"/>
                <a:gd name="T15" fmla="*/ 347 h 5259"/>
                <a:gd name="T16" fmla="*/ 652 w 5729"/>
                <a:gd name="T17" fmla="*/ 1377 h 5259"/>
                <a:gd name="T18" fmla="*/ 413 w 5729"/>
                <a:gd name="T19" fmla="*/ 1346 h 5259"/>
                <a:gd name="T20" fmla="*/ 0 w 5729"/>
                <a:gd name="T21" fmla="*/ 2737 h 5259"/>
                <a:gd name="T22" fmla="*/ 590 w 5729"/>
                <a:gd name="T23" fmla="*/ 3338 h 5259"/>
                <a:gd name="T24" fmla="*/ 346 w 5729"/>
                <a:gd name="T25" fmla="*/ 4145 h 5259"/>
                <a:gd name="T26" fmla="*/ 1169 w 5729"/>
                <a:gd name="T27" fmla="*/ 4378 h 5259"/>
                <a:gd name="T28" fmla="*/ 1376 w 5729"/>
                <a:gd name="T29" fmla="*/ 5190 h 5259"/>
                <a:gd name="T30" fmla="*/ 2204 w 5729"/>
                <a:gd name="T31" fmla="*/ 4993 h 5259"/>
                <a:gd name="T32" fmla="*/ 2204 w 5729"/>
                <a:gd name="T33" fmla="*/ 4999 h 5259"/>
                <a:gd name="T34" fmla="*/ 2209 w 5729"/>
                <a:gd name="T35" fmla="*/ 4999 h 5259"/>
                <a:gd name="T36" fmla="*/ 1324 w 5729"/>
                <a:gd name="T37" fmla="*/ 2810 h 5259"/>
                <a:gd name="T38" fmla="*/ 4015 w 5729"/>
                <a:gd name="T39" fmla="*/ 1858 h 5259"/>
                <a:gd name="T40" fmla="*/ 3876 w 5729"/>
                <a:gd name="T41" fmla="*/ 3913 h 5259"/>
                <a:gd name="T42" fmla="*/ 3456 w 5729"/>
                <a:gd name="T43" fmla="*/ 5014 h 5259"/>
                <a:gd name="T44" fmla="*/ 4238 w 5729"/>
                <a:gd name="T45" fmla="*/ 5258 h 5259"/>
                <a:gd name="T46" fmla="*/ 4480 w 5729"/>
                <a:gd name="T47" fmla="*/ 4456 h 5259"/>
                <a:gd name="T48" fmla="*/ 5314 w 5729"/>
                <a:gd name="T49" fmla="*/ 4254 h 5259"/>
                <a:gd name="T50" fmla="*/ 5112 w 5729"/>
                <a:gd name="T51" fmla="*/ 3447 h 5259"/>
                <a:gd name="T52" fmla="*/ 5728 w 5729"/>
                <a:gd name="T53" fmla="*/ 2862 h 5259"/>
                <a:gd name="T54" fmla="*/ 5112 w 5729"/>
                <a:gd name="T55" fmla="*/ 3447 h 5259"/>
                <a:gd name="T56" fmla="*/ 5308 w 5729"/>
                <a:gd name="T57" fmla="*/ 4254 h 5259"/>
                <a:gd name="T58" fmla="*/ 4480 w 5729"/>
                <a:gd name="T59" fmla="*/ 4456 h 5259"/>
                <a:gd name="T60" fmla="*/ 4238 w 5729"/>
                <a:gd name="T61" fmla="*/ 5252 h 5259"/>
                <a:gd name="T62" fmla="*/ 3456 w 5729"/>
                <a:gd name="T63" fmla="*/ 5014 h 5259"/>
                <a:gd name="T64" fmla="*/ 3876 w 5729"/>
                <a:gd name="T65" fmla="*/ 3913 h 5259"/>
                <a:gd name="T66" fmla="*/ 4015 w 5729"/>
                <a:gd name="T67" fmla="*/ 1858 h 5259"/>
                <a:gd name="T68" fmla="*/ 1324 w 5729"/>
                <a:gd name="T69" fmla="*/ 2810 h 5259"/>
                <a:gd name="T70" fmla="*/ 2204 w 5729"/>
                <a:gd name="T71" fmla="*/ 4999 h 5259"/>
                <a:gd name="T72" fmla="*/ 2204 w 5729"/>
                <a:gd name="T73" fmla="*/ 4993 h 5259"/>
                <a:gd name="T74" fmla="*/ 2204 w 5729"/>
                <a:gd name="T75" fmla="*/ 4993 h 5259"/>
                <a:gd name="T76" fmla="*/ 1376 w 5729"/>
                <a:gd name="T77" fmla="*/ 5190 h 5259"/>
                <a:gd name="T78" fmla="*/ 1169 w 5729"/>
                <a:gd name="T79" fmla="*/ 4378 h 5259"/>
                <a:gd name="T80" fmla="*/ 352 w 5729"/>
                <a:gd name="T81" fmla="*/ 4145 h 5259"/>
                <a:gd name="T82" fmla="*/ 590 w 5729"/>
                <a:gd name="T83" fmla="*/ 3338 h 5259"/>
                <a:gd name="T84" fmla="*/ 0 w 5729"/>
                <a:gd name="T85" fmla="*/ 2737 h 5259"/>
                <a:gd name="T86" fmla="*/ 419 w 5729"/>
                <a:gd name="T87" fmla="*/ 1346 h 5259"/>
                <a:gd name="T88" fmla="*/ 652 w 5729"/>
                <a:gd name="T89" fmla="*/ 1382 h 5259"/>
                <a:gd name="T90" fmla="*/ 1490 w 5729"/>
                <a:gd name="T91" fmla="*/ 347 h 5259"/>
                <a:gd name="T92" fmla="*/ 2105 w 5729"/>
                <a:gd name="T93" fmla="*/ 606 h 5259"/>
                <a:gd name="T94" fmla="*/ 2929 w 5729"/>
                <a:gd name="T95" fmla="*/ 6 h 5259"/>
                <a:gd name="T96" fmla="*/ 3761 w 5729"/>
                <a:gd name="T97" fmla="*/ 643 h 5259"/>
                <a:gd name="T98" fmla="*/ 4351 w 5729"/>
                <a:gd name="T99" fmla="*/ 410 h 5259"/>
                <a:gd name="T100" fmla="*/ 5179 w 5729"/>
                <a:gd name="T101" fmla="*/ 1480 h 5259"/>
                <a:gd name="T102" fmla="*/ 5376 w 5729"/>
                <a:gd name="T103" fmla="*/ 1455 h 5259"/>
                <a:gd name="T104" fmla="*/ 5728 w 5729"/>
                <a:gd name="T105" fmla="*/ 2867 h 52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5729" h="5259">
                  <a:moveTo>
                    <a:pt x="5728" y="2862"/>
                  </a:moveTo>
                  <a:lnTo>
                    <a:pt x="5728" y="2862"/>
                  </a:lnTo>
                  <a:lnTo>
                    <a:pt x="5728" y="2862"/>
                  </a:lnTo>
                  <a:cubicBezTo>
                    <a:pt x="5448" y="2779"/>
                    <a:pt x="5215" y="2562"/>
                    <a:pt x="5138" y="2262"/>
                  </a:cubicBezTo>
                  <a:cubicBezTo>
                    <a:pt x="5122" y="2194"/>
                    <a:pt x="5112" y="2127"/>
                    <a:pt x="5112" y="2060"/>
                  </a:cubicBezTo>
                  <a:cubicBezTo>
                    <a:pt x="5112" y="1832"/>
                    <a:pt x="5210" y="1615"/>
                    <a:pt x="5376" y="1459"/>
                  </a:cubicBezTo>
                  <a:cubicBezTo>
                    <a:pt x="5376" y="1455"/>
                    <a:pt x="5376" y="1455"/>
                    <a:pt x="5376" y="1455"/>
                  </a:cubicBezTo>
                  <a:lnTo>
                    <a:pt x="5376" y="1455"/>
                  </a:lnTo>
                  <a:cubicBezTo>
                    <a:pt x="5308" y="1470"/>
                    <a:pt x="5241" y="1480"/>
                    <a:pt x="5179" y="1480"/>
                  </a:cubicBezTo>
                  <a:cubicBezTo>
                    <a:pt x="4952" y="1480"/>
                    <a:pt x="4729" y="1393"/>
                    <a:pt x="4558" y="1222"/>
                  </a:cubicBezTo>
                  <a:cubicBezTo>
                    <a:pt x="4398" y="1062"/>
                    <a:pt x="4320" y="849"/>
                    <a:pt x="4320" y="643"/>
                  </a:cubicBezTo>
                  <a:cubicBezTo>
                    <a:pt x="4320" y="564"/>
                    <a:pt x="4330" y="487"/>
                    <a:pt x="4351" y="410"/>
                  </a:cubicBezTo>
                  <a:lnTo>
                    <a:pt x="4351" y="410"/>
                  </a:lnTo>
                  <a:lnTo>
                    <a:pt x="4351" y="410"/>
                  </a:lnTo>
                  <a:cubicBezTo>
                    <a:pt x="4191" y="554"/>
                    <a:pt x="3984" y="637"/>
                    <a:pt x="3761" y="637"/>
                  </a:cubicBezTo>
                  <a:cubicBezTo>
                    <a:pt x="3684" y="637"/>
                    <a:pt x="3601" y="627"/>
                    <a:pt x="3523" y="606"/>
                  </a:cubicBezTo>
                  <a:cubicBezTo>
                    <a:pt x="3218" y="523"/>
                    <a:pt x="3000" y="285"/>
                    <a:pt x="2929" y="6"/>
                  </a:cubicBezTo>
                  <a:cubicBezTo>
                    <a:pt x="2929" y="0"/>
                    <a:pt x="2929" y="0"/>
                    <a:pt x="2929" y="0"/>
                  </a:cubicBezTo>
                  <a:cubicBezTo>
                    <a:pt x="2929" y="6"/>
                    <a:pt x="2929" y="6"/>
                    <a:pt x="2929" y="6"/>
                  </a:cubicBezTo>
                  <a:cubicBezTo>
                    <a:pt x="2840" y="280"/>
                    <a:pt x="2617" y="502"/>
                    <a:pt x="2313" y="581"/>
                  </a:cubicBezTo>
                  <a:cubicBezTo>
                    <a:pt x="2240" y="595"/>
                    <a:pt x="2173" y="601"/>
                    <a:pt x="2105" y="601"/>
                  </a:cubicBezTo>
                  <a:cubicBezTo>
                    <a:pt x="1868" y="601"/>
                    <a:pt x="1651" y="508"/>
                    <a:pt x="1490" y="347"/>
                  </a:cubicBezTo>
                  <a:cubicBezTo>
                    <a:pt x="1485" y="342"/>
                    <a:pt x="1485" y="342"/>
                    <a:pt x="1485" y="342"/>
                  </a:cubicBezTo>
                  <a:cubicBezTo>
                    <a:pt x="1485" y="347"/>
                    <a:pt x="1485" y="347"/>
                    <a:pt x="1485" y="347"/>
                  </a:cubicBezTo>
                  <a:cubicBezTo>
                    <a:pt x="1500" y="410"/>
                    <a:pt x="1510" y="477"/>
                    <a:pt x="1510" y="539"/>
                  </a:cubicBezTo>
                  <a:cubicBezTo>
                    <a:pt x="1510" y="762"/>
                    <a:pt x="1422" y="978"/>
                    <a:pt x="1247" y="1145"/>
                  </a:cubicBezTo>
                  <a:cubicBezTo>
                    <a:pt x="1081" y="1299"/>
                    <a:pt x="869" y="1377"/>
                    <a:pt x="652" y="1377"/>
                  </a:cubicBezTo>
                  <a:cubicBezTo>
                    <a:pt x="574" y="1377"/>
                    <a:pt x="496" y="1367"/>
                    <a:pt x="419" y="1346"/>
                  </a:cubicBezTo>
                  <a:cubicBezTo>
                    <a:pt x="413" y="1346"/>
                    <a:pt x="413" y="1346"/>
                    <a:pt x="413" y="1346"/>
                  </a:cubicBezTo>
                  <a:lnTo>
                    <a:pt x="413" y="1346"/>
                  </a:lnTo>
                  <a:cubicBezTo>
                    <a:pt x="564" y="1501"/>
                    <a:pt x="652" y="1708"/>
                    <a:pt x="652" y="1925"/>
                  </a:cubicBezTo>
                  <a:cubicBezTo>
                    <a:pt x="652" y="1998"/>
                    <a:pt x="641" y="2081"/>
                    <a:pt x="615" y="2158"/>
                  </a:cubicBezTo>
                  <a:cubicBezTo>
                    <a:pt x="527" y="2454"/>
                    <a:pt x="284" y="2665"/>
                    <a:pt x="0" y="2737"/>
                  </a:cubicBezTo>
                  <a:lnTo>
                    <a:pt x="0" y="2737"/>
                  </a:lnTo>
                  <a:lnTo>
                    <a:pt x="0" y="2737"/>
                  </a:lnTo>
                  <a:cubicBezTo>
                    <a:pt x="279" y="2820"/>
                    <a:pt x="512" y="3043"/>
                    <a:pt x="590" y="3338"/>
                  </a:cubicBezTo>
                  <a:cubicBezTo>
                    <a:pt x="605" y="3405"/>
                    <a:pt x="610" y="3472"/>
                    <a:pt x="610" y="3540"/>
                  </a:cubicBezTo>
                  <a:cubicBezTo>
                    <a:pt x="610" y="3772"/>
                    <a:pt x="517" y="3990"/>
                    <a:pt x="352" y="4145"/>
                  </a:cubicBezTo>
                  <a:cubicBezTo>
                    <a:pt x="346" y="4145"/>
                    <a:pt x="346" y="4145"/>
                    <a:pt x="346" y="4145"/>
                  </a:cubicBezTo>
                  <a:cubicBezTo>
                    <a:pt x="352" y="4145"/>
                    <a:pt x="352" y="4145"/>
                    <a:pt x="352" y="4145"/>
                  </a:cubicBezTo>
                  <a:cubicBezTo>
                    <a:pt x="419" y="4129"/>
                    <a:pt x="486" y="4125"/>
                    <a:pt x="554" y="4125"/>
                  </a:cubicBezTo>
                  <a:cubicBezTo>
                    <a:pt x="775" y="4125"/>
                    <a:pt x="998" y="4207"/>
                    <a:pt x="1169" y="4378"/>
                  </a:cubicBezTo>
                  <a:cubicBezTo>
                    <a:pt x="1329" y="4544"/>
                    <a:pt x="1407" y="4750"/>
                    <a:pt x="1407" y="4962"/>
                  </a:cubicBezTo>
                  <a:cubicBezTo>
                    <a:pt x="1407" y="5040"/>
                    <a:pt x="1397" y="5118"/>
                    <a:pt x="1376" y="5190"/>
                  </a:cubicBezTo>
                  <a:lnTo>
                    <a:pt x="1376" y="5190"/>
                  </a:lnTo>
                  <a:lnTo>
                    <a:pt x="1376" y="5190"/>
                  </a:lnTo>
                  <a:cubicBezTo>
                    <a:pt x="1531" y="5045"/>
                    <a:pt x="1743" y="4962"/>
                    <a:pt x="1966" y="4962"/>
                  </a:cubicBezTo>
                  <a:cubicBezTo>
                    <a:pt x="2043" y="4962"/>
                    <a:pt x="2126" y="4973"/>
                    <a:pt x="2204" y="4993"/>
                  </a:cubicBezTo>
                  <a:lnTo>
                    <a:pt x="2204" y="4993"/>
                  </a:lnTo>
                  <a:lnTo>
                    <a:pt x="2204" y="4993"/>
                  </a:lnTo>
                  <a:cubicBezTo>
                    <a:pt x="2204" y="4999"/>
                    <a:pt x="2204" y="4999"/>
                    <a:pt x="2204" y="4999"/>
                  </a:cubicBezTo>
                  <a:lnTo>
                    <a:pt x="2204" y="4999"/>
                  </a:lnTo>
                  <a:cubicBezTo>
                    <a:pt x="2209" y="4999"/>
                    <a:pt x="2209" y="4999"/>
                    <a:pt x="2209" y="4999"/>
                  </a:cubicBezTo>
                  <a:lnTo>
                    <a:pt x="2209" y="4999"/>
                  </a:lnTo>
                  <a:cubicBezTo>
                    <a:pt x="2178" y="4719"/>
                    <a:pt x="2084" y="4202"/>
                    <a:pt x="1759" y="3865"/>
                  </a:cubicBezTo>
                  <a:cubicBezTo>
                    <a:pt x="1557" y="3664"/>
                    <a:pt x="1422" y="3416"/>
                    <a:pt x="1360" y="3147"/>
                  </a:cubicBezTo>
                  <a:cubicBezTo>
                    <a:pt x="1335" y="3033"/>
                    <a:pt x="1324" y="2924"/>
                    <a:pt x="1324" y="2810"/>
                  </a:cubicBezTo>
                  <a:cubicBezTo>
                    <a:pt x="1324" y="2469"/>
                    <a:pt x="1443" y="2127"/>
                    <a:pt x="1661" y="1858"/>
                  </a:cubicBezTo>
                  <a:cubicBezTo>
                    <a:pt x="1951" y="1511"/>
                    <a:pt x="2365" y="1320"/>
                    <a:pt x="2840" y="1320"/>
                  </a:cubicBezTo>
                  <a:cubicBezTo>
                    <a:pt x="3311" y="1320"/>
                    <a:pt x="3730" y="1511"/>
                    <a:pt x="4015" y="1858"/>
                  </a:cubicBezTo>
                  <a:cubicBezTo>
                    <a:pt x="4238" y="2127"/>
                    <a:pt x="4357" y="2469"/>
                    <a:pt x="4357" y="2810"/>
                  </a:cubicBezTo>
                  <a:cubicBezTo>
                    <a:pt x="4357" y="2924"/>
                    <a:pt x="4340" y="3033"/>
                    <a:pt x="4320" y="3147"/>
                  </a:cubicBezTo>
                  <a:cubicBezTo>
                    <a:pt x="4258" y="3416"/>
                    <a:pt x="4108" y="3674"/>
                    <a:pt x="3876" y="3913"/>
                  </a:cubicBezTo>
                  <a:cubicBezTo>
                    <a:pt x="3523" y="4264"/>
                    <a:pt x="3466" y="4761"/>
                    <a:pt x="3456" y="5014"/>
                  </a:cubicBezTo>
                  <a:lnTo>
                    <a:pt x="3456" y="5014"/>
                  </a:lnTo>
                  <a:lnTo>
                    <a:pt x="3456" y="5014"/>
                  </a:lnTo>
                  <a:cubicBezTo>
                    <a:pt x="3513" y="5004"/>
                    <a:pt x="3570" y="4999"/>
                    <a:pt x="3627" y="4999"/>
                  </a:cubicBezTo>
                  <a:cubicBezTo>
                    <a:pt x="3860" y="4999"/>
                    <a:pt x="4077" y="5097"/>
                    <a:pt x="4238" y="5252"/>
                  </a:cubicBezTo>
                  <a:cubicBezTo>
                    <a:pt x="4238" y="5258"/>
                    <a:pt x="4238" y="5258"/>
                    <a:pt x="4238" y="5258"/>
                  </a:cubicBezTo>
                  <a:cubicBezTo>
                    <a:pt x="4238" y="5252"/>
                    <a:pt x="4238" y="5252"/>
                    <a:pt x="4238" y="5252"/>
                  </a:cubicBezTo>
                  <a:cubicBezTo>
                    <a:pt x="4222" y="5190"/>
                    <a:pt x="4217" y="5123"/>
                    <a:pt x="4217" y="5056"/>
                  </a:cubicBezTo>
                  <a:cubicBezTo>
                    <a:pt x="4217" y="4839"/>
                    <a:pt x="4305" y="4621"/>
                    <a:pt x="4480" y="4456"/>
                  </a:cubicBezTo>
                  <a:cubicBezTo>
                    <a:pt x="4646" y="4300"/>
                    <a:pt x="4858" y="4223"/>
                    <a:pt x="5075" y="4223"/>
                  </a:cubicBezTo>
                  <a:cubicBezTo>
                    <a:pt x="5153" y="4223"/>
                    <a:pt x="5231" y="4233"/>
                    <a:pt x="5308" y="4254"/>
                  </a:cubicBezTo>
                  <a:cubicBezTo>
                    <a:pt x="5314" y="4254"/>
                    <a:pt x="5314" y="4254"/>
                    <a:pt x="5314" y="4254"/>
                  </a:cubicBezTo>
                  <a:cubicBezTo>
                    <a:pt x="5308" y="4254"/>
                    <a:pt x="5308" y="4254"/>
                    <a:pt x="5308" y="4254"/>
                  </a:cubicBezTo>
                  <a:cubicBezTo>
                    <a:pt x="5164" y="4098"/>
                    <a:pt x="5075" y="3897"/>
                    <a:pt x="5075" y="3680"/>
                  </a:cubicBezTo>
                  <a:cubicBezTo>
                    <a:pt x="5075" y="3601"/>
                    <a:pt x="5086" y="3524"/>
                    <a:pt x="5112" y="3447"/>
                  </a:cubicBezTo>
                  <a:cubicBezTo>
                    <a:pt x="5200" y="3147"/>
                    <a:pt x="5437" y="2934"/>
                    <a:pt x="5728" y="2867"/>
                  </a:cubicBezTo>
                  <a:cubicBezTo>
                    <a:pt x="5728" y="2862"/>
                    <a:pt x="5728" y="2862"/>
                    <a:pt x="5728" y="2862"/>
                  </a:cubicBezTo>
                  <a:lnTo>
                    <a:pt x="5728" y="2862"/>
                  </a:lnTo>
                  <a:lnTo>
                    <a:pt x="5728" y="2862"/>
                  </a:lnTo>
                  <a:lnTo>
                    <a:pt x="5728" y="2862"/>
                  </a:lnTo>
                  <a:cubicBezTo>
                    <a:pt x="5437" y="2934"/>
                    <a:pt x="5200" y="3147"/>
                    <a:pt x="5112" y="3447"/>
                  </a:cubicBezTo>
                  <a:cubicBezTo>
                    <a:pt x="5086" y="3524"/>
                    <a:pt x="5075" y="3601"/>
                    <a:pt x="5075" y="3680"/>
                  </a:cubicBezTo>
                  <a:cubicBezTo>
                    <a:pt x="5075" y="3897"/>
                    <a:pt x="5164" y="4098"/>
                    <a:pt x="5308" y="4254"/>
                  </a:cubicBezTo>
                  <a:lnTo>
                    <a:pt x="5308" y="4254"/>
                  </a:lnTo>
                  <a:lnTo>
                    <a:pt x="5308" y="4254"/>
                  </a:lnTo>
                  <a:cubicBezTo>
                    <a:pt x="5235" y="4233"/>
                    <a:pt x="5153" y="4223"/>
                    <a:pt x="5075" y="4223"/>
                  </a:cubicBezTo>
                  <a:cubicBezTo>
                    <a:pt x="4858" y="4223"/>
                    <a:pt x="4646" y="4300"/>
                    <a:pt x="4480" y="4456"/>
                  </a:cubicBezTo>
                  <a:cubicBezTo>
                    <a:pt x="4305" y="4621"/>
                    <a:pt x="4217" y="4839"/>
                    <a:pt x="4217" y="5056"/>
                  </a:cubicBezTo>
                  <a:cubicBezTo>
                    <a:pt x="4217" y="5123"/>
                    <a:pt x="4222" y="5190"/>
                    <a:pt x="4238" y="5252"/>
                  </a:cubicBezTo>
                  <a:lnTo>
                    <a:pt x="4238" y="5252"/>
                  </a:lnTo>
                  <a:lnTo>
                    <a:pt x="4238" y="5252"/>
                  </a:lnTo>
                  <a:cubicBezTo>
                    <a:pt x="4082" y="5092"/>
                    <a:pt x="3860" y="4999"/>
                    <a:pt x="3627" y="4999"/>
                  </a:cubicBezTo>
                  <a:cubicBezTo>
                    <a:pt x="3570" y="4999"/>
                    <a:pt x="3513" y="5004"/>
                    <a:pt x="3456" y="5014"/>
                  </a:cubicBezTo>
                  <a:lnTo>
                    <a:pt x="3456" y="5014"/>
                  </a:lnTo>
                  <a:cubicBezTo>
                    <a:pt x="3462" y="5014"/>
                    <a:pt x="3462" y="5014"/>
                    <a:pt x="3462" y="5014"/>
                  </a:cubicBezTo>
                  <a:cubicBezTo>
                    <a:pt x="3466" y="4761"/>
                    <a:pt x="3523" y="4264"/>
                    <a:pt x="3876" y="3913"/>
                  </a:cubicBezTo>
                  <a:cubicBezTo>
                    <a:pt x="4108" y="3674"/>
                    <a:pt x="4258" y="3416"/>
                    <a:pt x="4320" y="3147"/>
                  </a:cubicBezTo>
                  <a:cubicBezTo>
                    <a:pt x="4346" y="3033"/>
                    <a:pt x="4357" y="2924"/>
                    <a:pt x="4357" y="2810"/>
                  </a:cubicBezTo>
                  <a:cubicBezTo>
                    <a:pt x="4357" y="2469"/>
                    <a:pt x="4238" y="2127"/>
                    <a:pt x="4015" y="1858"/>
                  </a:cubicBezTo>
                  <a:cubicBezTo>
                    <a:pt x="3730" y="1511"/>
                    <a:pt x="3311" y="1315"/>
                    <a:pt x="2840" y="1315"/>
                  </a:cubicBezTo>
                  <a:cubicBezTo>
                    <a:pt x="2365" y="1315"/>
                    <a:pt x="1951" y="1511"/>
                    <a:pt x="1661" y="1858"/>
                  </a:cubicBezTo>
                  <a:cubicBezTo>
                    <a:pt x="1443" y="2127"/>
                    <a:pt x="1324" y="2469"/>
                    <a:pt x="1324" y="2810"/>
                  </a:cubicBezTo>
                  <a:cubicBezTo>
                    <a:pt x="1324" y="2924"/>
                    <a:pt x="1335" y="3033"/>
                    <a:pt x="1360" y="3147"/>
                  </a:cubicBezTo>
                  <a:cubicBezTo>
                    <a:pt x="1422" y="3416"/>
                    <a:pt x="1557" y="3664"/>
                    <a:pt x="1753" y="3865"/>
                  </a:cubicBezTo>
                  <a:cubicBezTo>
                    <a:pt x="2084" y="4202"/>
                    <a:pt x="2178" y="4719"/>
                    <a:pt x="2204" y="4999"/>
                  </a:cubicBezTo>
                  <a:lnTo>
                    <a:pt x="2204" y="4999"/>
                  </a:lnTo>
                  <a:lnTo>
                    <a:pt x="2204" y="4999"/>
                  </a:lnTo>
                  <a:cubicBezTo>
                    <a:pt x="2204" y="4993"/>
                    <a:pt x="2204" y="4993"/>
                    <a:pt x="2204" y="4993"/>
                  </a:cubicBezTo>
                  <a:lnTo>
                    <a:pt x="2204" y="4993"/>
                  </a:lnTo>
                  <a:lnTo>
                    <a:pt x="2204" y="4993"/>
                  </a:lnTo>
                  <a:lnTo>
                    <a:pt x="2204" y="4993"/>
                  </a:lnTo>
                  <a:cubicBezTo>
                    <a:pt x="2126" y="4973"/>
                    <a:pt x="2043" y="4962"/>
                    <a:pt x="1966" y="4962"/>
                  </a:cubicBezTo>
                  <a:cubicBezTo>
                    <a:pt x="1743" y="4962"/>
                    <a:pt x="1531" y="5045"/>
                    <a:pt x="1376" y="5190"/>
                  </a:cubicBezTo>
                  <a:lnTo>
                    <a:pt x="1376" y="5190"/>
                  </a:lnTo>
                  <a:lnTo>
                    <a:pt x="1376" y="5190"/>
                  </a:lnTo>
                  <a:cubicBezTo>
                    <a:pt x="1397" y="5118"/>
                    <a:pt x="1407" y="5040"/>
                    <a:pt x="1407" y="4962"/>
                  </a:cubicBezTo>
                  <a:cubicBezTo>
                    <a:pt x="1407" y="4750"/>
                    <a:pt x="1329" y="4544"/>
                    <a:pt x="1169" y="4378"/>
                  </a:cubicBezTo>
                  <a:cubicBezTo>
                    <a:pt x="998" y="4207"/>
                    <a:pt x="775" y="4119"/>
                    <a:pt x="554" y="4119"/>
                  </a:cubicBezTo>
                  <a:cubicBezTo>
                    <a:pt x="486" y="4119"/>
                    <a:pt x="419" y="4129"/>
                    <a:pt x="352" y="4145"/>
                  </a:cubicBezTo>
                  <a:lnTo>
                    <a:pt x="352" y="4145"/>
                  </a:lnTo>
                  <a:lnTo>
                    <a:pt x="352" y="4145"/>
                  </a:lnTo>
                  <a:cubicBezTo>
                    <a:pt x="517" y="3990"/>
                    <a:pt x="615" y="3772"/>
                    <a:pt x="615" y="3540"/>
                  </a:cubicBezTo>
                  <a:cubicBezTo>
                    <a:pt x="615" y="3472"/>
                    <a:pt x="605" y="3405"/>
                    <a:pt x="590" y="3338"/>
                  </a:cubicBezTo>
                  <a:cubicBezTo>
                    <a:pt x="512" y="3043"/>
                    <a:pt x="279" y="2820"/>
                    <a:pt x="0" y="2737"/>
                  </a:cubicBezTo>
                  <a:lnTo>
                    <a:pt x="0" y="2737"/>
                  </a:lnTo>
                  <a:lnTo>
                    <a:pt x="0" y="2737"/>
                  </a:lnTo>
                  <a:cubicBezTo>
                    <a:pt x="290" y="2665"/>
                    <a:pt x="527" y="2454"/>
                    <a:pt x="615" y="2158"/>
                  </a:cubicBezTo>
                  <a:cubicBezTo>
                    <a:pt x="641" y="2081"/>
                    <a:pt x="652" y="1998"/>
                    <a:pt x="652" y="1925"/>
                  </a:cubicBezTo>
                  <a:cubicBezTo>
                    <a:pt x="652" y="1708"/>
                    <a:pt x="564" y="1501"/>
                    <a:pt x="419" y="1346"/>
                  </a:cubicBezTo>
                  <a:cubicBezTo>
                    <a:pt x="413" y="1346"/>
                    <a:pt x="413" y="1346"/>
                    <a:pt x="413" y="1346"/>
                  </a:cubicBezTo>
                  <a:lnTo>
                    <a:pt x="413" y="1346"/>
                  </a:lnTo>
                  <a:cubicBezTo>
                    <a:pt x="492" y="1367"/>
                    <a:pt x="574" y="1382"/>
                    <a:pt x="652" y="1382"/>
                  </a:cubicBezTo>
                  <a:cubicBezTo>
                    <a:pt x="869" y="1382"/>
                    <a:pt x="1081" y="1305"/>
                    <a:pt x="1247" y="1145"/>
                  </a:cubicBezTo>
                  <a:cubicBezTo>
                    <a:pt x="1422" y="978"/>
                    <a:pt x="1510" y="762"/>
                    <a:pt x="1510" y="539"/>
                  </a:cubicBezTo>
                  <a:cubicBezTo>
                    <a:pt x="1510" y="477"/>
                    <a:pt x="1505" y="410"/>
                    <a:pt x="1490" y="347"/>
                  </a:cubicBezTo>
                  <a:lnTo>
                    <a:pt x="1490" y="347"/>
                  </a:lnTo>
                  <a:cubicBezTo>
                    <a:pt x="1485" y="347"/>
                    <a:pt x="1485" y="347"/>
                    <a:pt x="1485" y="347"/>
                  </a:cubicBezTo>
                  <a:cubicBezTo>
                    <a:pt x="1645" y="508"/>
                    <a:pt x="1868" y="606"/>
                    <a:pt x="2105" y="606"/>
                  </a:cubicBezTo>
                  <a:cubicBezTo>
                    <a:pt x="2173" y="606"/>
                    <a:pt x="2240" y="595"/>
                    <a:pt x="2313" y="581"/>
                  </a:cubicBezTo>
                  <a:cubicBezTo>
                    <a:pt x="2617" y="508"/>
                    <a:pt x="2846" y="280"/>
                    <a:pt x="2929" y="6"/>
                  </a:cubicBezTo>
                  <a:lnTo>
                    <a:pt x="2929" y="6"/>
                  </a:lnTo>
                  <a:lnTo>
                    <a:pt x="2929" y="6"/>
                  </a:lnTo>
                  <a:cubicBezTo>
                    <a:pt x="3000" y="285"/>
                    <a:pt x="3218" y="523"/>
                    <a:pt x="3523" y="606"/>
                  </a:cubicBezTo>
                  <a:cubicBezTo>
                    <a:pt x="3601" y="627"/>
                    <a:pt x="3684" y="643"/>
                    <a:pt x="3761" y="643"/>
                  </a:cubicBezTo>
                  <a:cubicBezTo>
                    <a:pt x="3984" y="643"/>
                    <a:pt x="4196" y="554"/>
                    <a:pt x="4351" y="410"/>
                  </a:cubicBezTo>
                  <a:lnTo>
                    <a:pt x="4351" y="410"/>
                  </a:lnTo>
                  <a:lnTo>
                    <a:pt x="4351" y="410"/>
                  </a:lnTo>
                  <a:cubicBezTo>
                    <a:pt x="4330" y="487"/>
                    <a:pt x="4320" y="564"/>
                    <a:pt x="4320" y="643"/>
                  </a:cubicBezTo>
                  <a:cubicBezTo>
                    <a:pt x="4320" y="849"/>
                    <a:pt x="4398" y="1062"/>
                    <a:pt x="4558" y="1222"/>
                  </a:cubicBezTo>
                  <a:cubicBezTo>
                    <a:pt x="4729" y="1393"/>
                    <a:pt x="4952" y="1480"/>
                    <a:pt x="5179" y="1480"/>
                  </a:cubicBezTo>
                  <a:cubicBezTo>
                    <a:pt x="5241" y="1480"/>
                    <a:pt x="5308" y="1476"/>
                    <a:pt x="5376" y="1459"/>
                  </a:cubicBezTo>
                  <a:lnTo>
                    <a:pt x="5376" y="1459"/>
                  </a:lnTo>
                  <a:cubicBezTo>
                    <a:pt x="5376" y="1455"/>
                    <a:pt x="5376" y="1455"/>
                    <a:pt x="5376" y="1455"/>
                  </a:cubicBezTo>
                  <a:cubicBezTo>
                    <a:pt x="5210" y="1615"/>
                    <a:pt x="5112" y="1827"/>
                    <a:pt x="5112" y="2060"/>
                  </a:cubicBezTo>
                  <a:cubicBezTo>
                    <a:pt x="5112" y="2127"/>
                    <a:pt x="5122" y="2194"/>
                    <a:pt x="5138" y="2262"/>
                  </a:cubicBezTo>
                  <a:cubicBezTo>
                    <a:pt x="5215" y="2562"/>
                    <a:pt x="5443" y="2785"/>
                    <a:pt x="5728" y="2867"/>
                  </a:cubicBezTo>
                  <a:cubicBezTo>
                    <a:pt x="5728" y="2862"/>
                    <a:pt x="5728" y="2862"/>
                    <a:pt x="5728" y="2862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ts val="1785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41" name="Freeform 72"/>
            <p:cNvSpPr>
              <a:spLocks noChangeArrowheads="1"/>
            </p:cNvSpPr>
            <p:nvPr/>
          </p:nvSpPr>
          <p:spPr bwMode="auto">
            <a:xfrm>
              <a:off x="10768986" y="10535697"/>
              <a:ext cx="595811" cy="419012"/>
            </a:xfrm>
            <a:custGeom>
              <a:avLst/>
              <a:gdLst>
                <a:gd name="T0" fmla="*/ 943 w 1042"/>
                <a:gd name="T1" fmla="*/ 0 h 731"/>
                <a:gd name="T2" fmla="*/ 943 w 1042"/>
                <a:gd name="T3" fmla="*/ 0 h 731"/>
                <a:gd name="T4" fmla="*/ 100 w 1042"/>
                <a:gd name="T5" fmla="*/ 0 h 731"/>
                <a:gd name="T6" fmla="*/ 0 w 1042"/>
                <a:gd name="T7" fmla="*/ 98 h 731"/>
                <a:gd name="T8" fmla="*/ 0 w 1042"/>
                <a:gd name="T9" fmla="*/ 631 h 731"/>
                <a:gd name="T10" fmla="*/ 100 w 1042"/>
                <a:gd name="T11" fmla="*/ 730 h 731"/>
                <a:gd name="T12" fmla="*/ 943 w 1042"/>
                <a:gd name="T13" fmla="*/ 730 h 731"/>
                <a:gd name="T14" fmla="*/ 1041 w 1042"/>
                <a:gd name="T15" fmla="*/ 631 h 731"/>
                <a:gd name="T16" fmla="*/ 1041 w 1042"/>
                <a:gd name="T17" fmla="*/ 98 h 731"/>
                <a:gd name="T18" fmla="*/ 943 w 1042"/>
                <a:gd name="T19" fmla="*/ 0 h 731"/>
                <a:gd name="T20" fmla="*/ 622 w 1042"/>
                <a:gd name="T21" fmla="*/ 103 h 731"/>
                <a:gd name="T22" fmla="*/ 622 w 1042"/>
                <a:gd name="T23" fmla="*/ 103 h 731"/>
                <a:gd name="T24" fmla="*/ 431 w 1042"/>
                <a:gd name="T25" fmla="*/ 103 h 731"/>
                <a:gd name="T26" fmla="*/ 394 w 1042"/>
                <a:gd name="T27" fmla="*/ 68 h 731"/>
                <a:gd name="T28" fmla="*/ 431 w 1042"/>
                <a:gd name="T29" fmla="*/ 26 h 731"/>
                <a:gd name="T30" fmla="*/ 622 w 1042"/>
                <a:gd name="T31" fmla="*/ 26 h 731"/>
                <a:gd name="T32" fmla="*/ 658 w 1042"/>
                <a:gd name="T33" fmla="*/ 68 h 731"/>
                <a:gd name="T34" fmla="*/ 622 w 1042"/>
                <a:gd name="T35" fmla="*/ 103 h 731"/>
                <a:gd name="T36" fmla="*/ 943 w 1042"/>
                <a:gd name="T37" fmla="*/ 0 h 7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042" h="731">
                  <a:moveTo>
                    <a:pt x="943" y="0"/>
                  </a:moveTo>
                  <a:lnTo>
                    <a:pt x="943" y="0"/>
                  </a:lnTo>
                  <a:cubicBezTo>
                    <a:pt x="100" y="0"/>
                    <a:pt x="100" y="0"/>
                    <a:pt x="100" y="0"/>
                  </a:cubicBezTo>
                  <a:cubicBezTo>
                    <a:pt x="48" y="0"/>
                    <a:pt x="0" y="47"/>
                    <a:pt x="0" y="98"/>
                  </a:cubicBezTo>
                  <a:cubicBezTo>
                    <a:pt x="0" y="631"/>
                    <a:pt x="0" y="631"/>
                    <a:pt x="0" y="631"/>
                  </a:cubicBezTo>
                  <a:cubicBezTo>
                    <a:pt x="0" y="682"/>
                    <a:pt x="48" y="730"/>
                    <a:pt x="100" y="730"/>
                  </a:cubicBezTo>
                  <a:cubicBezTo>
                    <a:pt x="943" y="730"/>
                    <a:pt x="943" y="730"/>
                    <a:pt x="943" y="730"/>
                  </a:cubicBezTo>
                  <a:cubicBezTo>
                    <a:pt x="995" y="730"/>
                    <a:pt x="1041" y="682"/>
                    <a:pt x="1041" y="631"/>
                  </a:cubicBezTo>
                  <a:cubicBezTo>
                    <a:pt x="1041" y="98"/>
                    <a:pt x="1041" y="98"/>
                    <a:pt x="1041" y="98"/>
                  </a:cubicBezTo>
                  <a:cubicBezTo>
                    <a:pt x="1041" y="47"/>
                    <a:pt x="995" y="0"/>
                    <a:pt x="943" y="0"/>
                  </a:cubicBezTo>
                  <a:lnTo>
                    <a:pt x="622" y="103"/>
                  </a:lnTo>
                  <a:lnTo>
                    <a:pt x="622" y="103"/>
                  </a:lnTo>
                  <a:cubicBezTo>
                    <a:pt x="431" y="103"/>
                    <a:pt x="431" y="103"/>
                    <a:pt x="431" y="103"/>
                  </a:cubicBezTo>
                  <a:cubicBezTo>
                    <a:pt x="410" y="103"/>
                    <a:pt x="394" y="88"/>
                    <a:pt x="394" y="68"/>
                  </a:cubicBezTo>
                  <a:cubicBezTo>
                    <a:pt x="394" y="47"/>
                    <a:pt x="410" y="26"/>
                    <a:pt x="431" y="26"/>
                  </a:cubicBezTo>
                  <a:cubicBezTo>
                    <a:pt x="622" y="26"/>
                    <a:pt x="622" y="26"/>
                    <a:pt x="622" y="26"/>
                  </a:cubicBezTo>
                  <a:cubicBezTo>
                    <a:pt x="643" y="26"/>
                    <a:pt x="658" y="47"/>
                    <a:pt x="658" y="68"/>
                  </a:cubicBezTo>
                  <a:cubicBezTo>
                    <a:pt x="658" y="88"/>
                    <a:pt x="643" y="103"/>
                    <a:pt x="622" y="103"/>
                  </a:cubicBezTo>
                  <a:lnTo>
                    <a:pt x="943" y="0"/>
                  </a:lnTo>
                </a:path>
              </a:pathLst>
            </a:custGeom>
            <a:solidFill>
              <a:srgbClr val="5C678A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ts val="1785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42" name="Freeform 73"/>
            <p:cNvSpPr>
              <a:spLocks noChangeArrowheads="1"/>
            </p:cNvSpPr>
            <p:nvPr/>
          </p:nvSpPr>
          <p:spPr bwMode="auto">
            <a:xfrm>
              <a:off x="10785357" y="10610987"/>
              <a:ext cx="563075" cy="327352"/>
            </a:xfrm>
            <a:custGeom>
              <a:avLst/>
              <a:gdLst>
                <a:gd name="T0" fmla="*/ 0 w 989"/>
                <a:gd name="T1" fmla="*/ 0 h 575"/>
                <a:gd name="T2" fmla="*/ 0 w 989"/>
                <a:gd name="T3" fmla="*/ 0 h 575"/>
                <a:gd name="T4" fmla="*/ 0 w 989"/>
                <a:gd name="T5" fmla="*/ 502 h 575"/>
                <a:gd name="T6" fmla="*/ 73 w 989"/>
                <a:gd name="T7" fmla="*/ 574 h 575"/>
                <a:gd name="T8" fmla="*/ 916 w 989"/>
                <a:gd name="T9" fmla="*/ 574 h 575"/>
                <a:gd name="T10" fmla="*/ 988 w 989"/>
                <a:gd name="T11" fmla="*/ 502 h 575"/>
                <a:gd name="T12" fmla="*/ 988 w 989"/>
                <a:gd name="T13" fmla="*/ 0 h 575"/>
                <a:gd name="T14" fmla="*/ 0 w 989"/>
                <a:gd name="T15" fmla="*/ 0 h 5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989" h="575">
                  <a:moveTo>
                    <a:pt x="0" y="0"/>
                  </a:moveTo>
                  <a:lnTo>
                    <a:pt x="0" y="0"/>
                  </a:lnTo>
                  <a:cubicBezTo>
                    <a:pt x="0" y="502"/>
                    <a:pt x="0" y="502"/>
                    <a:pt x="0" y="502"/>
                  </a:cubicBezTo>
                  <a:cubicBezTo>
                    <a:pt x="0" y="543"/>
                    <a:pt x="31" y="574"/>
                    <a:pt x="73" y="574"/>
                  </a:cubicBezTo>
                  <a:cubicBezTo>
                    <a:pt x="916" y="574"/>
                    <a:pt x="916" y="574"/>
                    <a:pt x="916" y="574"/>
                  </a:cubicBezTo>
                  <a:cubicBezTo>
                    <a:pt x="957" y="574"/>
                    <a:pt x="988" y="543"/>
                    <a:pt x="988" y="502"/>
                  </a:cubicBezTo>
                  <a:cubicBezTo>
                    <a:pt x="988" y="0"/>
                    <a:pt x="988" y="0"/>
                    <a:pt x="988" y="0"/>
                  </a:cubicBezTo>
                  <a:lnTo>
                    <a:pt x="0" y="0"/>
                  </a:lnTo>
                </a:path>
              </a:pathLst>
            </a:custGeom>
            <a:solidFill>
              <a:srgbClr val="FDFEFF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ts val="1785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43" name="Freeform 74"/>
            <p:cNvSpPr>
              <a:spLocks noChangeArrowheads="1"/>
            </p:cNvSpPr>
            <p:nvPr/>
          </p:nvSpPr>
          <p:spPr bwMode="auto">
            <a:xfrm>
              <a:off x="10804998" y="10660091"/>
              <a:ext cx="186600" cy="219326"/>
            </a:xfrm>
            <a:custGeom>
              <a:avLst/>
              <a:gdLst>
                <a:gd name="T0" fmla="*/ 331 w 332"/>
                <a:gd name="T1" fmla="*/ 383 h 384"/>
                <a:gd name="T2" fmla="*/ 0 w 332"/>
                <a:gd name="T3" fmla="*/ 383 h 384"/>
                <a:gd name="T4" fmla="*/ 0 w 332"/>
                <a:gd name="T5" fmla="*/ 0 h 384"/>
                <a:gd name="T6" fmla="*/ 331 w 332"/>
                <a:gd name="T7" fmla="*/ 0 h 384"/>
                <a:gd name="T8" fmla="*/ 331 w 332"/>
                <a:gd name="T9" fmla="*/ 383 h 3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32" h="384">
                  <a:moveTo>
                    <a:pt x="331" y="383"/>
                  </a:moveTo>
                  <a:lnTo>
                    <a:pt x="0" y="383"/>
                  </a:lnTo>
                  <a:lnTo>
                    <a:pt x="0" y="0"/>
                  </a:lnTo>
                  <a:lnTo>
                    <a:pt x="331" y="0"/>
                  </a:lnTo>
                  <a:lnTo>
                    <a:pt x="331" y="383"/>
                  </a:lnTo>
                </a:path>
              </a:pathLst>
            </a:custGeom>
            <a:solidFill>
              <a:srgbClr val="131313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ts val="1785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44" name="Freeform 75"/>
            <p:cNvSpPr>
              <a:spLocks noChangeArrowheads="1"/>
            </p:cNvSpPr>
            <p:nvPr/>
          </p:nvSpPr>
          <p:spPr bwMode="auto">
            <a:xfrm>
              <a:off x="11024334" y="10663364"/>
              <a:ext cx="297907" cy="58924"/>
            </a:xfrm>
            <a:custGeom>
              <a:avLst/>
              <a:gdLst>
                <a:gd name="T0" fmla="*/ 522 w 523"/>
                <a:gd name="T1" fmla="*/ 104 h 105"/>
                <a:gd name="T2" fmla="*/ 0 w 523"/>
                <a:gd name="T3" fmla="*/ 104 h 105"/>
                <a:gd name="T4" fmla="*/ 0 w 523"/>
                <a:gd name="T5" fmla="*/ 0 h 105"/>
                <a:gd name="T6" fmla="*/ 522 w 523"/>
                <a:gd name="T7" fmla="*/ 0 h 105"/>
                <a:gd name="T8" fmla="*/ 522 w 523"/>
                <a:gd name="T9" fmla="*/ 104 h 1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23" h="105">
                  <a:moveTo>
                    <a:pt x="522" y="104"/>
                  </a:moveTo>
                  <a:lnTo>
                    <a:pt x="0" y="104"/>
                  </a:lnTo>
                  <a:lnTo>
                    <a:pt x="0" y="0"/>
                  </a:lnTo>
                  <a:lnTo>
                    <a:pt x="522" y="0"/>
                  </a:lnTo>
                  <a:lnTo>
                    <a:pt x="522" y="104"/>
                  </a:lnTo>
                </a:path>
              </a:pathLst>
            </a:custGeom>
            <a:solidFill>
              <a:srgbClr val="2E354E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ts val="1785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45" name="Freeform 76"/>
            <p:cNvSpPr>
              <a:spLocks noChangeArrowheads="1"/>
            </p:cNvSpPr>
            <p:nvPr/>
          </p:nvSpPr>
          <p:spPr bwMode="auto">
            <a:xfrm>
              <a:off x="11057071" y="10735380"/>
              <a:ext cx="229159" cy="39282"/>
            </a:xfrm>
            <a:custGeom>
              <a:avLst/>
              <a:gdLst>
                <a:gd name="T0" fmla="*/ 398 w 399"/>
                <a:gd name="T1" fmla="*/ 67 h 68"/>
                <a:gd name="T2" fmla="*/ 0 w 399"/>
                <a:gd name="T3" fmla="*/ 67 h 68"/>
                <a:gd name="T4" fmla="*/ 0 w 399"/>
                <a:gd name="T5" fmla="*/ 0 h 68"/>
                <a:gd name="T6" fmla="*/ 398 w 399"/>
                <a:gd name="T7" fmla="*/ 0 h 68"/>
                <a:gd name="T8" fmla="*/ 398 w 399"/>
                <a:gd name="T9" fmla="*/ 67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9" h="68">
                  <a:moveTo>
                    <a:pt x="398" y="67"/>
                  </a:moveTo>
                  <a:lnTo>
                    <a:pt x="0" y="67"/>
                  </a:lnTo>
                  <a:lnTo>
                    <a:pt x="0" y="0"/>
                  </a:lnTo>
                  <a:lnTo>
                    <a:pt x="398" y="0"/>
                  </a:lnTo>
                  <a:lnTo>
                    <a:pt x="398" y="67"/>
                  </a:lnTo>
                </a:path>
              </a:pathLst>
            </a:custGeom>
            <a:solidFill>
              <a:srgbClr val="2E354E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ts val="1785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46" name="Freeform 77"/>
            <p:cNvSpPr>
              <a:spLocks noChangeArrowheads="1"/>
            </p:cNvSpPr>
            <p:nvPr/>
          </p:nvSpPr>
          <p:spPr bwMode="auto">
            <a:xfrm>
              <a:off x="11024334" y="10892510"/>
              <a:ext cx="297907" cy="32736"/>
            </a:xfrm>
            <a:custGeom>
              <a:avLst/>
              <a:gdLst>
                <a:gd name="T0" fmla="*/ 522 w 523"/>
                <a:gd name="T1" fmla="*/ 61 h 62"/>
                <a:gd name="T2" fmla="*/ 0 w 523"/>
                <a:gd name="T3" fmla="*/ 61 h 62"/>
                <a:gd name="T4" fmla="*/ 0 w 523"/>
                <a:gd name="T5" fmla="*/ 0 h 62"/>
                <a:gd name="T6" fmla="*/ 522 w 523"/>
                <a:gd name="T7" fmla="*/ 0 h 62"/>
                <a:gd name="T8" fmla="*/ 522 w 523"/>
                <a:gd name="T9" fmla="*/ 6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23" h="62">
                  <a:moveTo>
                    <a:pt x="522" y="61"/>
                  </a:moveTo>
                  <a:lnTo>
                    <a:pt x="0" y="61"/>
                  </a:lnTo>
                  <a:lnTo>
                    <a:pt x="0" y="0"/>
                  </a:lnTo>
                  <a:lnTo>
                    <a:pt x="522" y="0"/>
                  </a:lnTo>
                  <a:lnTo>
                    <a:pt x="522" y="61"/>
                  </a:lnTo>
                </a:path>
              </a:pathLst>
            </a:custGeom>
            <a:solidFill>
              <a:srgbClr val="2E354E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ts val="1785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47" name="Freeform 78"/>
            <p:cNvSpPr>
              <a:spLocks noChangeArrowheads="1"/>
            </p:cNvSpPr>
            <p:nvPr/>
          </p:nvSpPr>
          <p:spPr bwMode="auto">
            <a:xfrm>
              <a:off x="11034156" y="10476773"/>
              <a:ext cx="65474" cy="111300"/>
            </a:xfrm>
            <a:custGeom>
              <a:avLst/>
              <a:gdLst>
                <a:gd name="T0" fmla="*/ 115 w 116"/>
                <a:gd name="T1" fmla="*/ 191 h 192"/>
                <a:gd name="T2" fmla="*/ 0 w 116"/>
                <a:gd name="T3" fmla="*/ 191 h 192"/>
                <a:gd name="T4" fmla="*/ 0 w 116"/>
                <a:gd name="T5" fmla="*/ 0 h 192"/>
                <a:gd name="T6" fmla="*/ 115 w 116"/>
                <a:gd name="T7" fmla="*/ 0 h 192"/>
                <a:gd name="T8" fmla="*/ 115 w 116"/>
                <a:gd name="T9" fmla="*/ 191 h 1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6" h="192">
                  <a:moveTo>
                    <a:pt x="115" y="191"/>
                  </a:moveTo>
                  <a:lnTo>
                    <a:pt x="0" y="191"/>
                  </a:lnTo>
                  <a:lnTo>
                    <a:pt x="0" y="0"/>
                  </a:lnTo>
                  <a:lnTo>
                    <a:pt x="115" y="0"/>
                  </a:lnTo>
                  <a:lnTo>
                    <a:pt x="115" y="191"/>
                  </a:lnTo>
                </a:path>
              </a:pathLst>
            </a:custGeom>
            <a:solidFill>
              <a:srgbClr val="7B7B79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ts val="1785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48" name="Freeform 79"/>
            <p:cNvSpPr>
              <a:spLocks noChangeArrowheads="1"/>
            </p:cNvSpPr>
            <p:nvPr/>
          </p:nvSpPr>
          <p:spPr bwMode="auto">
            <a:xfrm>
              <a:off x="11034156" y="10476773"/>
              <a:ext cx="65474" cy="55649"/>
            </a:xfrm>
            <a:custGeom>
              <a:avLst/>
              <a:gdLst>
                <a:gd name="T0" fmla="*/ 115 w 116"/>
                <a:gd name="T1" fmla="*/ 92 h 93"/>
                <a:gd name="T2" fmla="*/ 0 w 116"/>
                <a:gd name="T3" fmla="*/ 92 h 93"/>
                <a:gd name="T4" fmla="*/ 0 w 116"/>
                <a:gd name="T5" fmla="*/ 0 h 93"/>
                <a:gd name="T6" fmla="*/ 115 w 116"/>
                <a:gd name="T7" fmla="*/ 0 h 93"/>
                <a:gd name="T8" fmla="*/ 115 w 116"/>
                <a:gd name="T9" fmla="*/ 92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6" h="93">
                  <a:moveTo>
                    <a:pt x="115" y="92"/>
                  </a:moveTo>
                  <a:lnTo>
                    <a:pt x="0" y="92"/>
                  </a:lnTo>
                  <a:lnTo>
                    <a:pt x="0" y="0"/>
                  </a:lnTo>
                  <a:lnTo>
                    <a:pt x="115" y="0"/>
                  </a:lnTo>
                  <a:lnTo>
                    <a:pt x="115" y="92"/>
                  </a:lnTo>
                </a:path>
              </a:pathLst>
            </a:custGeom>
            <a:solidFill>
              <a:srgbClr val="676766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ts val="1785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</p:grpSp>
      <p:grpSp>
        <p:nvGrpSpPr>
          <p:cNvPr id="5" name="Group 126"/>
          <p:cNvGrpSpPr/>
          <p:nvPr/>
        </p:nvGrpSpPr>
        <p:grpSpPr>
          <a:xfrm>
            <a:off x="7634492" y="4021029"/>
            <a:ext cx="1157366" cy="545686"/>
            <a:chOff x="9436597" y="5579572"/>
            <a:chExt cx="5473605" cy="3230973"/>
          </a:xfrm>
          <a:solidFill>
            <a:schemeClr val="accent4"/>
          </a:solidFill>
        </p:grpSpPr>
        <p:sp>
          <p:nvSpPr>
            <p:cNvPr id="52" name="Freeform 5"/>
            <p:cNvSpPr>
              <a:spLocks noChangeArrowheads="1"/>
            </p:cNvSpPr>
            <p:nvPr/>
          </p:nvSpPr>
          <p:spPr bwMode="auto">
            <a:xfrm>
              <a:off x="9436597" y="6505981"/>
              <a:ext cx="713663" cy="713630"/>
            </a:xfrm>
            <a:custGeom>
              <a:avLst/>
              <a:gdLst>
                <a:gd name="T0" fmla="*/ 942 w 1248"/>
                <a:gd name="T1" fmla="*/ 0 h 1253"/>
                <a:gd name="T2" fmla="*/ 942 w 1248"/>
                <a:gd name="T3" fmla="*/ 0 h 1253"/>
                <a:gd name="T4" fmla="*/ 585 w 1248"/>
                <a:gd name="T5" fmla="*/ 506 h 1253"/>
                <a:gd name="T6" fmla="*/ 0 w 1248"/>
                <a:gd name="T7" fmla="*/ 305 h 1253"/>
                <a:gd name="T8" fmla="*/ 502 w 1248"/>
                <a:gd name="T9" fmla="*/ 662 h 1253"/>
                <a:gd name="T10" fmla="*/ 300 w 1248"/>
                <a:gd name="T11" fmla="*/ 1252 h 1253"/>
                <a:gd name="T12" fmla="*/ 662 w 1248"/>
                <a:gd name="T13" fmla="*/ 745 h 1253"/>
                <a:gd name="T14" fmla="*/ 1247 w 1248"/>
                <a:gd name="T15" fmla="*/ 946 h 1253"/>
                <a:gd name="T16" fmla="*/ 741 w 1248"/>
                <a:gd name="T17" fmla="*/ 589 h 1253"/>
                <a:gd name="T18" fmla="*/ 942 w 1248"/>
                <a:gd name="T19" fmla="*/ 0 h 12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248" h="1253">
                  <a:moveTo>
                    <a:pt x="942" y="0"/>
                  </a:moveTo>
                  <a:lnTo>
                    <a:pt x="942" y="0"/>
                  </a:lnTo>
                  <a:lnTo>
                    <a:pt x="585" y="506"/>
                  </a:lnTo>
                  <a:lnTo>
                    <a:pt x="0" y="305"/>
                  </a:lnTo>
                  <a:lnTo>
                    <a:pt x="502" y="662"/>
                  </a:lnTo>
                  <a:lnTo>
                    <a:pt x="300" y="1252"/>
                  </a:lnTo>
                  <a:lnTo>
                    <a:pt x="662" y="745"/>
                  </a:lnTo>
                  <a:lnTo>
                    <a:pt x="1247" y="946"/>
                  </a:lnTo>
                  <a:lnTo>
                    <a:pt x="741" y="589"/>
                  </a:lnTo>
                  <a:lnTo>
                    <a:pt x="942" y="0"/>
                  </a:lnTo>
                </a:path>
              </a:pathLst>
            </a:custGeom>
            <a:grpFill/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ts val="1785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53" name="Freeform 7"/>
            <p:cNvSpPr>
              <a:spLocks noChangeArrowheads="1"/>
            </p:cNvSpPr>
            <p:nvPr/>
          </p:nvSpPr>
          <p:spPr bwMode="auto">
            <a:xfrm>
              <a:off x="12952538" y="5579572"/>
              <a:ext cx="307727" cy="314258"/>
            </a:xfrm>
            <a:custGeom>
              <a:avLst/>
              <a:gdLst>
                <a:gd name="T0" fmla="*/ 496 w 539"/>
                <a:gd name="T1" fmla="*/ 0 h 545"/>
                <a:gd name="T2" fmla="*/ 496 w 539"/>
                <a:gd name="T3" fmla="*/ 0 h 545"/>
                <a:gd name="T4" fmla="*/ 263 w 539"/>
                <a:gd name="T5" fmla="*/ 213 h 545"/>
                <a:gd name="T6" fmla="*/ 0 w 539"/>
                <a:gd name="T7" fmla="*/ 42 h 545"/>
                <a:gd name="T8" fmla="*/ 207 w 539"/>
                <a:gd name="T9" fmla="*/ 280 h 545"/>
                <a:gd name="T10" fmla="*/ 41 w 539"/>
                <a:gd name="T11" fmla="*/ 544 h 545"/>
                <a:gd name="T12" fmla="*/ 273 w 539"/>
                <a:gd name="T13" fmla="*/ 337 h 545"/>
                <a:gd name="T14" fmla="*/ 538 w 539"/>
                <a:gd name="T15" fmla="*/ 502 h 545"/>
                <a:gd name="T16" fmla="*/ 331 w 539"/>
                <a:gd name="T17" fmla="*/ 269 h 545"/>
                <a:gd name="T18" fmla="*/ 496 w 539"/>
                <a:gd name="T19" fmla="*/ 0 h 5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39" h="545">
                  <a:moveTo>
                    <a:pt x="496" y="0"/>
                  </a:moveTo>
                  <a:lnTo>
                    <a:pt x="496" y="0"/>
                  </a:lnTo>
                  <a:lnTo>
                    <a:pt x="263" y="213"/>
                  </a:lnTo>
                  <a:lnTo>
                    <a:pt x="0" y="42"/>
                  </a:lnTo>
                  <a:lnTo>
                    <a:pt x="207" y="280"/>
                  </a:lnTo>
                  <a:lnTo>
                    <a:pt x="41" y="544"/>
                  </a:lnTo>
                  <a:lnTo>
                    <a:pt x="273" y="337"/>
                  </a:lnTo>
                  <a:lnTo>
                    <a:pt x="538" y="502"/>
                  </a:lnTo>
                  <a:lnTo>
                    <a:pt x="331" y="269"/>
                  </a:lnTo>
                  <a:lnTo>
                    <a:pt x="496" y="0"/>
                  </a:lnTo>
                </a:path>
              </a:pathLst>
            </a:custGeom>
            <a:grpFill/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ts val="1785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54" name="Freeform 9"/>
            <p:cNvSpPr>
              <a:spLocks noChangeArrowheads="1"/>
            </p:cNvSpPr>
            <p:nvPr/>
          </p:nvSpPr>
          <p:spPr bwMode="auto">
            <a:xfrm>
              <a:off x="10094606" y="8434091"/>
              <a:ext cx="307727" cy="314258"/>
            </a:xfrm>
            <a:custGeom>
              <a:avLst/>
              <a:gdLst>
                <a:gd name="T0" fmla="*/ 497 w 539"/>
                <a:gd name="T1" fmla="*/ 0 h 545"/>
                <a:gd name="T2" fmla="*/ 497 w 539"/>
                <a:gd name="T3" fmla="*/ 0 h 545"/>
                <a:gd name="T4" fmla="*/ 497 w 539"/>
                <a:gd name="T5" fmla="*/ 0 h 545"/>
                <a:gd name="T6" fmla="*/ 264 w 539"/>
                <a:gd name="T7" fmla="*/ 213 h 545"/>
                <a:gd name="T8" fmla="*/ 0 w 539"/>
                <a:gd name="T9" fmla="*/ 42 h 545"/>
                <a:gd name="T10" fmla="*/ 207 w 539"/>
                <a:gd name="T11" fmla="*/ 279 h 545"/>
                <a:gd name="T12" fmla="*/ 41 w 539"/>
                <a:gd name="T13" fmla="*/ 544 h 545"/>
                <a:gd name="T14" fmla="*/ 274 w 539"/>
                <a:gd name="T15" fmla="*/ 336 h 545"/>
                <a:gd name="T16" fmla="*/ 538 w 539"/>
                <a:gd name="T17" fmla="*/ 502 h 545"/>
                <a:gd name="T18" fmla="*/ 332 w 539"/>
                <a:gd name="T19" fmla="*/ 269 h 545"/>
                <a:gd name="T20" fmla="*/ 497 w 539"/>
                <a:gd name="T21" fmla="*/ 0 h 5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39" h="545">
                  <a:moveTo>
                    <a:pt x="497" y="0"/>
                  </a:moveTo>
                  <a:lnTo>
                    <a:pt x="497" y="0"/>
                  </a:lnTo>
                  <a:lnTo>
                    <a:pt x="497" y="0"/>
                  </a:lnTo>
                  <a:cubicBezTo>
                    <a:pt x="264" y="213"/>
                    <a:pt x="264" y="213"/>
                    <a:pt x="264" y="213"/>
                  </a:cubicBezTo>
                  <a:cubicBezTo>
                    <a:pt x="0" y="42"/>
                    <a:pt x="0" y="42"/>
                    <a:pt x="0" y="42"/>
                  </a:cubicBezTo>
                  <a:cubicBezTo>
                    <a:pt x="207" y="279"/>
                    <a:pt x="207" y="279"/>
                    <a:pt x="207" y="279"/>
                  </a:cubicBezTo>
                  <a:cubicBezTo>
                    <a:pt x="41" y="544"/>
                    <a:pt x="41" y="544"/>
                    <a:pt x="41" y="544"/>
                  </a:cubicBezTo>
                  <a:cubicBezTo>
                    <a:pt x="274" y="336"/>
                    <a:pt x="274" y="336"/>
                    <a:pt x="274" y="336"/>
                  </a:cubicBezTo>
                  <a:cubicBezTo>
                    <a:pt x="538" y="502"/>
                    <a:pt x="538" y="502"/>
                    <a:pt x="538" y="502"/>
                  </a:cubicBezTo>
                  <a:cubicBezTo>
                    <a:pt x="332" y="269"/>
                    <a:pt x="332" y="269"/>
                    <a:pt x="332" y="269"/>
                  </a:cubicBezTo>
                  <a:cubicBezTo>
                    <a:pt x="497" y="0"/>
                    <a:pt x="497" y="0"/>
                    <a:pt x="497" y="0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ts val="1785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55" name="Freeform 11"/>
            <p:cNvSpPr>
              <a:spLocks noChangeArrowheads="1"/>
            </p:cNvSpPr>
            <p:nvPr/>
          </p:nvSpPr>
          <p:spPr bwMode="auto">
            <a:xfrm>
              <a:off x="14602475" y="7055933"/>
              <a:ext cx="307727" cy="304439"/>
            </a:xfrm>
            <a:custGeom>
              <a:avLst/>
              <a:gdLst>
                <a:gd name="T0" fmla="*/ 496 w 539"/>
                <a:gd name="T1" fmla="*/ 0 h 539"/>
                <a:gd name="T2" fmla="*/ 263 w 539"/>
                <a:gd name="T3" fmla="*/ 207 h 539"/>
                <a:gd name="T4" fmla="*/ 0 w 539"/>
                <a:gd name="T5" fmla="*/ 42 h 539"/>
                <a:gd name="T6" fmla="*/ 207 w 539"/>
                <a:gd name="T7" fmla="*/ 274 h 539"/>
                <a:gd name="T8" fmla="*/ 42 w 539"/>
                <a:gd name="T9" fmla="*/ 538 h 539"/>
                <a:gd name="T10" fmla="*/ 274 w 539"/>
                <a:gd name="T11" fmla="*/ 331 h 539"/>
                <a:gd name="T12" fmla="*/ 538 w 539"/>
                <a:gd name="T13" fmla="*/ 497 h 539"/>
                <a:gd name="T14" fmla="*/ 331 w 539"/>
                <a:gd name="T15" fmla="*/ 264 h 539"/>
                <a:gd name="T16" fmla="*/ 496 w 539"/>
                <a:gd name="T17" fmla="*/ 0 h 5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39" h="539">
                  <a:moveTo>
                    <a:pt x="496" y="0"/>
                  </a:moveTo>
                  <a:lnTo>
                    <a:pt x="263" y="207"/>
                  </a:lnTo>
                  <a:lnTo>
                    <a:pt x="0" y="42"/>
                  </a:lnTo>
                  <a:lnTo>
                    <a:pt x="207" y="274"/>
                  </a:lnTo>
                  <a:lnTo>
                    <a:pt x="42" y="538"/>
                  </a:lnTo>
                  <a:lnTo>
                    <a:pt x="274" y="331"/>
                  </a:lnTo>
                  <a:lnTo>
                    <a:pt x="538" y="497"/>
                  </a:lnTo>
                  <a:lnTo>
                    <a:pt x="331" y="264"/>
                  </a:lnTo>
                  <a:lnTo>
                    <a:pt x="496" y="0"/>
                  </a:lnTo>
                </a:path>
              </a:pathLst>
            </a:custGeom>
            <a:grpFill/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ts val="1785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56" name="Freeform 12"/>
            <p:cNvSpPr>
              <a:spLocks noChangeArrowheads="1"/>
            </p:cNvSpPr>
            <p:nvPr/>
          </p:nvSpPr>
          <p:spPr bwMode="auto">
            <a:xfrm>
              <a:off x="13633465" y="8096915"/>
              <a:ext cx="713663" cy="713630"/>
            </a:xfrm>
            <a:custGeom>
              <a:avLst/>
              <a:gdLst>
                <a:gd name="T0" fmla="*/ 947 w 1248"/>
                <a:gd name="T1" fmla="*/ 0 h 1249"/>
                <a:gd name="T2" fmla="*/ 947 w 1248"/>
                <a:gd name="T3" fmla="*/ 0 h 1249"/>
                <a:gd name="T4" fmla="*/ 591 w 1248"/>
                <a:gd name="T5" fmla="*/ 507 h 1249"/>
                <a:gd name="T6" fmla="*/ 0 w 1248"/>
                <a:gd name="T7" fmla="*/ 306 h 1249"/>
                <a:gd name="T8" fmla="*/ 508 w 1248"/>
                <a:gd name="T9" fmla="*/ 663 h 1249"/>
                <a:gd name="T10" fmla="*/ 306 w 1248"/>
                <a:gd name="T11" fmla="*/ 1248 h 1249"/>
                <a:gd name="T12" fmla="*/ 306 w 1248"/>
                <a:gd name="T13" fmla="*/ 1248 h 1249"/>
                <a:gd name="T14" fmla="*/ 663 w 1248"/>
                <a:gd name="T15" fmla="*/ 745 h 1249"/>
                <a:gd name="T16" fmla="*/ 1247 w 1248"/>
                <a:gd name="T17" fmla="*/ 947 h 1249"/>
                <a:gd name="T18" fmla="*/ 745 w 1248"/>
                <a:gd name="T19" fmla="*/ 585 h 1249"/>
                <a:gd name="T20" fmla="*/ 947 w 1248"/>
                <a:gd name="T21" fmla="*/ 0 h 12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248" h="1249">
                  <a:moveTo>
                    <a:pt x="947" y="0"/>
                  </a:moveTo>
                  <a:lnTo>
                    <a:pt x="947" y="0"/>
                  </a:lnTo>
                  <a:lnTo>
                    <a:pt x="591" y="507"/>
                  </a:lnTo>
                  <a:lnTo>
                    <a:pt x="0" y="306"/>
                  </a:lnTo>
                  <a:lnTo>
                    <a:pt x="508" y="663"/>
                  </a:lnTo>
                  <a:lnTo>
                    <a:pt x="306" y="1248"/>
                  </a:lnTo>
                  <a:lnTo>
                    <a:pt x="306" y="1248"/>
                  </a:lnTo>
                  <a:lnTo>
                    <a:pt x="663" y="745"/>
                  </a:lnTo>
                  <a:lnTo>
                    <a:pt x="1247" y="947"/>
                  </a:lnTo>
                  <a:lnTo>
                    <a:pt x="745" y="585"/>
                  </a:lnTo>
                  <a:lnTo>
                    <a:pt x="947" y="0"/>
                  </a:lnTo>
                </a:path>
              </a:pathLst>
            </a:custGeom>
            <a:grpFill/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ts val="1785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9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2294" name="Picture 6"/>
          <p:cNvPicPr>
            <a:picLocks noChangeAspect="1" noChangeArrowheads="1"/>
          </p:cNvPicPr>
          <p:nvPr/>
        </p:nvPicPr>
        <p:blipFill>
          <a:blip r:embed="rId1" cstate="print"/>
          <a:srcRect/>
          <a:stretch>
            <a:fillRect/>
          </a:stretch>
        </p:blipFill>
        <p:spPr bwMode="auto">
          <a:xfrm>
            <a:off x="662516" y="1141926"/>
            <a:ext cx="3887715" cy="271102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2296" name="Picture 8"/>
          <p:cNvPicPr>
            <a:picLocks noChangeAspect="1" noChangeArrowheads="1"/>
          </p:cNvPicPr>
          <p:nvPr/>
        </p:nvPicPr>
        <p:blipFill>
          <a:blip r:embed="rId2" cstate="print"/>
          <a:srcRect l="3530" t="6780" r="3787" b="4973"/>
          <a:stretch>
            <a:fillRect/>
          </a:stretch>
        </p:blipFill>
        <p:spPr bwMode="auto">
          <a:xfrm>
            <a:off x="4758315" y="1207521"/>
            <a:ext cx="3788555" cy="250371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grpSp>
        <p:nvGrpSpPr>
          <p:cNvPr id="12292" name="Group 76"/>
          <p:cNvGrpSpPr/>
          <p:nvPr/>
        </p:nvGrpSpPr>
        <p:grpSpPr>
          <a:xfrm>
            <a:off x="7775575" y="4262438"/>
            <a:ext cx="831850" cy="881062"/>
            <a:chOff x="9829438" y="5671231"/>
            <a:chExt cx="4196867" cy="5545360"/>
          </a:xfrm>
        </p:grpSpPr>
        <p:sp>
          <p:nvSpPr>
            <p:cNvPr id="5" name="Freeform 37"/>
            <p:cNvSpPr>
              <a:spLocks noChangeArrowheads="1"/>
            </p:cNvSpPr>
            <p:nvPr/>
          </p:nvSpPr>
          <p:spPr bwMode="auto">
            <a:xfrm>
              <a:off x="10222282" y="5671231"/>
              <a:ext cx="3460286" cy="3453573"/>
            </a:xfrm>
            <a:custGeom>
              <a:avLst/>
              <a:gdLst>
                <a:gd name="T0" fmla="*/ 3028 w 6055"/>
                <a:gd name="T1" fmla="*/ 0 h 6044"/>
                <a:gd name="T2" fmla="*/ 3028 w 6055"/>
                <a:gd name="T3" fmla="*/ 0 h 6044"/>
                <a:gd name="T4" fmla="*/ 0 w 6055"/>
                <a:gd name="T5" fmla="*/ 3021 h 6044"/>
                <a:gd name="T6" fmla="*/ 212 w 6055"/>
                <a:gd name="T7" fmla="*/ 4128 h 6044"/>
                <a:gd name="T8" fmla="*/ 285 w 6055"/>
                <a:gd name="T9" fmla="*/ 4221 h 6044"/>
                <a:gd name="T10" fmla="*/ 425 w 6055"/>
                <a:gd name="T11" fmla="*/ 4418 h 6044"/>
                <a:gd name="T12" fmla="*/ 425 w 6055"/>
                <a:gd name="T13" fmla="*/ 4428 h 6044"/>
                <a:gd name="T14" fmla="*/ 606 w 6055"/>
                <a:gd name="T15" fmla="*/ 4630 h 6044"/>
                <a:gd name="T16" fmla="*/ 560 w 6055"/>
                <a:gd name="T17" fmla="*/ 4765 h 6044"/>
                <a:gd name="T18" fmla="*/ 1838 w 6055"/>
                <a:gd name="T19" fmla="*/ 5799 h 6044"/>
                <a:gd name="T20" fmla="*/ 2096 w 6055"/>
                <a:gd name="T21" fmla="*/ 5541 h 6044"/>
                <a:gd name="T22" fmla="*/ 2960 w 6055"/>
                <a:gd name="T23" fmla="*/ 6043 h 6044"/>
                <a:gd name="T24" fmla="*/ 3012 w 6055"/>
                <a:gd name="T25" fmla="*/ 6043 h 6044"/>
                <a:gd name="T26" fmla="*/ 3876 w 6055"/>
                <a:gd name="T27" fmla="*/ 5541 h 6044"/>
                <a:gd name="T28" fmla="*/ 4160 w 6055"/>
                <a:gd name="T29" fmla="*/ 5826 h 6044"/>
                <a:gd name="T30" fmla="*/ 6054 w 6055"/>
                <a:gd name="T31" fmla="*/ 3021 h 6044"/>
                <a:gd name="T32" fmla="*/ 6054 w 6055"/>
                <a:gd name="T33" fmla="*/ 3021 h 6044"/>
                <a:gd name="T34" fmla="*/ 3028 w 6055"/>
                <a:gd name="T35" fmla="*/ 0 h 60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055" h="6044">
                  <a:moveTo>
                    <a:pt x="3028" y="0"/>
                  </a:moveTo>
                  <a:lnTo>
                    <a:pt x="3028" y="0"/>
                  </a:lnTo>
                  <a:cubicBezTo>
                    <a:pt x="1357" y="0"/>
                    <a:pt x="0" y="1350"/>
                    <a:pt x="0" y="3021"/>
                  </a:cubicBezTo>
                  <a:cubicBezTo>
                    <a:pt x="0" y="3409"/>
                    <a:pt x="79" y="3787"/>
                    <a:pt x="212" y="4128"/>
                  </a:cubicBezTo>
                  <a:cubicBezTo>
                    <a:pt x="239" y="4155"/>
                    <a:pt x="264" y="4190"/>
                    <a:pt x="285" y="4221"/>
                  </a:cubicBezTo>
                  <a:cubicBezTo>
                    <a:pt x="368" y="4253"/>
                    <a:pt x="425" y="4330"/>
                    <a:pt x="425" y="4418"/>
                  </a:cubicBezTo>
                  <a:cubicBezTo>
                    <a:pt x="425" y="4423"/>
                    <a:pt x="425" y="4423"/>
                    <a:pt x="425" y="4428"/>
                  </a:cubicBezTo>
                  <a:cubicBezTo>
                    <a:pt x="528" y="4438"/>
                    <a:pt x="606" y="4527"/>
                    <a:pt x="606" y="4630"/>
                  </a:cubicBezTo>
                  <a:cubicBezTo>
                    <a:pt x="606" y="4682"/>
                    <a:pt x="585" y="4729"/>
                    <a:pt x="560" y="4765"/>
                  </a:cubicBezTo>
                  <a:cubicBezTo>
                    <a:pt x="875" y="5220"/>
                    <a:pt x="1320" y="5577"/>
                    <a:pt x="1838" y="5799"/>
                  </a:cubicBezTo>
                  <a:cubicBezTo>
                    <a:pt x="2096" y="5541"/>
                    <a:pt x="2096" y="5541"/>
                    <a:pt x="2096" y="5541"/>
                  </a:cubicBezTo>
                  <a:cubicBezTo>
                    <a:pt x="2960" y="6043"/>
                    <a:pt x="2960" y="6043"/>
                    <a:pt x="2960" y="6043"/>
                  </a:cubicBezTo>
                  <a:cubicBezTo>
                    <a:pt x="2976" y="6043"/>
                    <a:pt x="2997" y="6043"/>
                    <a:pt x="3012" y="6043"/>
                  </a:cubicBezTo>
                  <a:cubicBezTo>
                    <a:pt x="3876" y="5541"/>
                    <a:pt x="3876" y="5541"/>
                    <a:pt x="3876" y="5541"/>
                  </a:cubicBezTo>
                  <a:cubicBezTo>
                    <a:pt x="4160" y="5826"/>
                    <a:pt x="4160" y="5826"/>
                    <a:pt x="4160" y="5826"/>
                  </a:cubicBezTo>
                  <a:cubicBezTo>
                    <a:pt x="5268" y="5381"/>
                    <a:pt x="6054" y="4288"/>
                    <a:pt x="6054" y="3021"/>
                  </a:cubicBezTo>
                  <a:lnTo>
                    <a:pt x="6054" y="3021"/>
                  </a:lnTo>
                  <a:cubicBezTo>
                    <a:pt x="6054" y="1350"/>
                    <a:pt x="4699" y="0"/>
                    <a:pt x="3028" y="0"/>
                  </a:cubicBezTo>
                </a:path>
              </a:pathLst>
            </a:cu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ts val="1785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6" name="Freeform 38"/>
            <p:cNvSpPr>
              <a:spLocks noChangeArrowheads="1"/>
            </p:cNvSpPr>
            <p:nvPr/>
          </p:nvSpPr>
          <p:spPr bwMode="auto">
            <a:xfrm>
              <a:off x="10343406" y="8028172"/>
              <a:ext cx="225886" cy="366636"/>
            </a:xfrm>
            <a:custGeom>
              <a:avLst/>
              <a:gdLst>
                <a:gd name="T0" fmla="*/ 0 w 395"/>
                <a:gd name="T1" fmla="*/ 0 h 638"/>
                <a:gd name="T2" fmla="*/ 0 w 395"/>
                <a:gd name="T3" fmla="*/ 0 h 638"/>
                <a:gd name="T4" fmla="*/ 348 w 395"/>
                <a:gd name="T5" fmla="*/ 637 h 638"/>
                <a:gd name="T6" fmla="*/ 394 w 395"/>
                <a:gd name="T7" fmla="*/ 502 h 638"/>
                <a:gd name="T8" fmla="*/ 213 w 395"/>
                <a:gd name="T9" fmla="*/ 300 h 638"/>
                <a:gd name="T10" fmla="*/ 213 w 395"/>
                <a:gd name="T11" fmla="*/ 290 h 638"/>
                <a:gd name="T12" fmla="*/ 73 w 395"/>
                <a:gd name="T13" fmla="*/ 93 h 638"/>
                <a:gd name="T14" fmla="*/ 0 w 395"/>
                <a:gd name="T15" fmla="*/ 0 h 6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95" h="638">
                  <a:moveTo>
                    <a:pt x="0" y="0"/>
                  </a:moveTo>
                  <a:lnTo>
                    <a:pt x="0" y="0"/>
                  </a:lnTo>
                  <a:cubicBezTo>
                    <a:pt x="89" y="228"/>
                    <a:pt x="208" y="441"/>
                    <a:pt x="348" y="637"/>
                  </a:cubicBezTo>
                  <a:cubicBezTo>
                    <a:pt x="373" y="601"/>
                    <a:pt x="394" y="554"/>
                    <a:pt x="394" y="502"/>
                  </a:cubicBezTo>
                  <a:cubicBezTo>
                    <a:pt x="394" y="399"/>
                    <a:pt x="316" y="310"/>
                    <a:pt x="213" y="300"/>
                  </a:cubicBezTo>
                  <a:cubicBezTo>
                    <a:pt x="213" y="295"/>
                    <a:pt x="213" y="295"/>
                    <a:pt x="213" y="290"/>
                  </a:cubicBezTo>
                  <a:cubicBezTo>
                    <a:pt x="213" y="202"/>
                    <a:pt x="156" y="125"/>
                    <a:pt x="73" y="93"/>
                  </a:cubicBezTo>
                  <a:cubicBezTo>
                    <a:pt x="52" y="62"/>
                    <a:pt x="27" y="27"/>
                    <a:pt x="0" y="0"/>
                  </a:cubicBezTo>
                </a:path>
              </a:pathLst>
            </a:custGeom>
            <a:solidFill>
              <a:srgbClr val="F5F4E4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ts val="1785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7" name="Freeform 39"/>
            <p:cNvSpPr>
              <a:spLocks noChangeArrowheads="1"/>
            </p:cNvSpPr>
            <p:nvPr/>
          </p:nvSpPr>
          <p:spPr bwMode="auto">
            <a:xfrm>
              <a:off x="9878543" y="8836733"/>
              <a:ext cx="4098657" cy="2366764"/>
            </a:xfrm>
            <a:custGeom>
              <a:avLst/>
              <a:gdLst>
                <a:gd name="T0" fmla="*/ 7135 w 7173"/>
                <a:gd name="T1" fmla="*/ 3482 h 4145"/>
                <a:gd name="T2" fmla="*/ 7135 w 7173"/>
                <a:gd name="T3" fmla="*/ 3482 h 4145"/>
                <a:gd name="T4" fmla="*/ 6338 w 7173"/>
                <a:gd name="T5" fmla="*/ 4144 h 4145"/>
                <a:gd name="T6" fmla="*/ 833 w 7173"/>
                <a:gd name="T7" fmla="*/ 4144 h 4145"/>
                <a:gd name="T8" fmla="*/ 36 w 7173"/>
                <a:gd name="T9" fmla="*/ 3482 h 4145"/>
                <a:gd name="T10" fmla="*/ 275 w 7173"/>
                <a:gd name="T11" fmla="*/ 1334 h 4145"/>
                <a:gd name="T12" fmla="*/ 1097 w 7173"/>
                <a:gd name="T13" fmla="*/ 647 h 4145"/>
                <a:gd name="T14" fmla="*/ 2365 w 7173"/>
                <a:gd name="T15" fmla="*/ 331 h 4145"/>
                <a:gd name="T16" fmla="*/ 2696 w 7173"/>
                <a:gd name="T17" fmla="*/ 0 h 4145"/>
                <a:gd name="T18" fmla="*/ 3586 w 7173"/>
                <a:gd name="T19" fmla="*/ 517 h 4145"/>
                <a:gd name="T20" fmla="*/ 4476 w 7173"/>
                <a:gd name="T21" fmla="*/ 0 h 4145"/>
                <a:gd name="T22" fmla="*/ 4802 w 7173"/>
                <a:gd name="T23" fmla="*/ 331 h 4145"/>
                <a:gd name="T24" fmla="*/ 6075 w 7173"/>
                <a:gd name="T25" fmla="*/ 647 h 4145"/>
                <a:gd name="T26" fmla="*/ 6898 w 7173"/>
                <a:gd name="T27" fmla="*/ 1334 h 4145"/>
                <a:gd name="T28" fmla="*/ 7135 w 7173"/>
                <a:gd name="T29" fmla="*/ 3482 h 41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7173" h="4145">
                  <a:moveTo>
                    <a:pt x="7135" y="3482"/>
                  </a:moveTo>
                  <a:lnTo>
                    <a:pt x="7135" y="3482"/>
                  </a:lnTo>
                  <a:cubicBezTo>
                    <a:pt x="7172" y="3844"/>
                    <a:pt x="6815" y="4144"/>
                    <a:pt x="6338" y="4144"/>
                  </a:cubicBezTo>
                  <a:cubicBezTo>
                    <a:pt x="833" y="4144"/>
                    <a:pt x="833" y="4144"/>
                    <a:pt x="833" y="4144"/>
                  </a:cubicBezTo>
                  <a:cubicBezTo>
                    <a:pt x="358" y="4144"/>
                    <a:pt x="0" y="3844"/>
                    <a:pt x="36" y="3482"/>
                  </a:cubicBezTo>
                  <a:cubicBezTo>
                    <a:pt x="275" y="1334"/>
                    <a:pt x="275" y="1334"/>
                    <a:pt x="275" y="1334"/>
                  </a:cubicBezTo>
                  <a:cubicBezTo>
                    <a:pt x="306" y="1024"/>
                    <a:pt x="683" y="739"/>
                    <a:pt x="1097" y="647"/>
                  </a:cubicBezTo>
                  <a:cubicBezTo>
                    <a:pt x="1330" y="589"/>
                    <a:pt x="1992" y="419"/>
                    <a:pt x="2365" y="331"/>
                  </a:cubicBezTo>
                  <a:cubicBezTo>
                    <a:pt x="2696" y="0"/>
                    <a:pt x="2696" y="0"/>
                    <a:pt x="2696" y="0"/>
                  </a:cubicBezTo>
                  <a:cubicBezTo>
                    <a:pt x="3586" y="517"/>
                    <a:pt x="3586" y="517"/>
                    <a:pt x="3586" y="517"/>
                  </a:cubicBezTo>
                  <a:cubicBezTo>
                    <a:pt x="4476" y="0"/>
                    <a:pt x="4476" y="0"/>
                    <a:pt x="4476" y="0"/>
                  </a:cubicBezTo>
                  <a:cubicBezTo>
                    <a:pt x="4802" y="331"/>
                    <a:pt x="4802" y="331"/>
                    <a:pt x="4802" y="331"/>
                  </a:cubicBezTo>
                  <a:cubicBezTo>
                    <a:pt x="4802" y="331"/>
                    <a:pt x="5842" y="589"/>
                    <a:pt x="6075" y="647"/>
                  </a:cubicBezTo>
                  <a:cubicBezTo>
                    <a:pt x="6489" y="739"/>
                    <a:pt x="6867" y="1024"/>
                    <a:pt x="6898" y="1334"/>
                  </a:cubicBezTo>
                  <a:cubicBezTo>
                    <a:pt x="7135" y="3482"/>
                    <a:pt x="7135" y="3482"/>
                    <a:pt x="7135" y="3482"/>
                  </a:cubicBezTo>
                </a:path>
              </a:pathLst>
            </a:custGeom>
            <a:solidFill>
              <a:srgbClr val="FDFEFF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ts val="1785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8" name="Freeform 40"/>
            <p:cNvSpPr>
              <a:spLocks noChangeArrowheads="1"/>
            </p:cNvSpPr>
            <p:nvPr/>
          </p:nvSpPr>
          <p:spPr bwMode="auto">
            <a:xfrm>
              <a:off x="11927873" y="8836733"/>
              <a:ext cx="2049329" cy="2366764"/>
            </a:xfrm>
            <a:custGeom>
              <a:avLst/>
              <a:gdLst>
                <a:gd name="T0" fmla="*/ 3549 w 3587"/>
                <a:gd name="T1" fmla="*/ 3482 h 4145"/>
                <a:gd name="T2" fmla="*/ 3549 w 3587"/>
                <a:gd name="T3" fmla="*/ 3482 h 4145"/>
                <a:gd name="T4" fmla="*/ 3312 w 3587"/>
                <a:gd name="T5" fmla="*/ 1334 h 4145"/>
                <a:gd name="T6" fmla="*/ 2489 w 3587"/>
                <a:gd name="T7" fmla="*/ 647 h 4145"/>
                <a:gd name="T8" fmla="*/ 1216 w 3587"/>
                <a:gd name="T9" fmla="*/ 331 h 4145"/>
                <a:gd name="T10" fmla="*/ 890 w 3587"/>
                <a:gd name="T11" fmla="*/ 0 h 4145"/>
                <a:gd name="T12" fmla="*/ 0 w 3587"/>
                <a:gd name="T13" fmla="*/ 517 h 4145"/>
                <a:gd name="T14" fmla="*/ 5 w 3587"/>
                <a:gd name="T15" fmla="*/ 4144 h 4145"/>
                <a:gd name="T16" fmla="*/ 2752 w 3587"/>
                <a:gd name="T17" fmla="*/ 4144 h 4145"/>
                <a:gd name="T18" fmla="*/ 3549 w 3587"/>
                <a:gd name="T19" fmla="*/ 3482 h 41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587" h="4145">
                  <a:moveTo>
                    <a:pt x="3549" y="3482"/>
                  </a:moveTo>
                  <a:lnTo>
                    <a:pt x="3549" y="3482"/>
                  </a:lnTo>
                  <a:cubicBezTo>
                    <a:pt x="3312" y="1334"/>
                    <a:pt x="3312" y="1334"/>
                    <a:pt x="3312" y="1334"/>
                  </a:cubicBezTo>
                  <a:cubicBezTo>
                    <a:pt x="3281" y="1024"/>
                    <a:pt x="2903" y="739"/>
                    <a:pt x="2489" y="647"/>
                  </a:cubicBezTo>
                  <a:cubicBezTo>
                    <a:pt x="2209" y="579"/>
                    <a:pt x="1216" y="331"/>
                    <a:pt x="1216" y="331"/>
                  </a:cubicBezTo>
                  <a:cubicBezTo>
                    <a:pt x="890" y="0"/>
                    <a:pt x="890" y="0"/>
                    <a:pt x="890" y="0"/>
                  </a:cubicBezTo>
                  <a:cubicBezTo>
                    <a:pt x="0" y="517"/>
                    <a:pt x="0" y="517"/>
                    <a:pt x="0" y="517"/>
                  </a:cubicBezTo>
                  <a:cubicBezTo>
                    <a:pt x="5" y="4144"/>
                    <a:pt x="5" y="4144"/>
                    <a:pt x="5" y="4144"/>
                  </a:cubicBezTo>
                  <a:cubicBezTo>
                    <a:pt x="2752" y="4144"/>
                    <a:pt x="2752" y="4144"/>
                    <a:pt x="2752" y="4144"/>
                  </a:cubicBezTo>
                  <a:cubicBezTo>
                    <a:pt x="3229" y="4144"/>
                    <a:pt x="3586" y="3844"/>
                    <a:pt x="3549" y="3482"/>
                  </a:cubicBezTo>
                </a:path>
              </a:pathLst>
            </a:custGeom>
            <a:solidFill>
              <a:srgbClr val="E2E1E0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ts val="1785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9" name="Freeform 41"/>
            <p:cNvSpPr>
              <a:spLocks noChangeArrowheads="1"/>
            </p:cNvSpPr>
            <p:nvPr/>
          </p:nvSpPr>
          <p:spPr bwMode="auto">
            <a:xfrm>
              <a:off x="11230578" y="9023326"/>
              <a:ext cx="697295" cy="556500"/>
            </a:xfrm>
            <a:custGeom>
              <a:avLst/>
              <a:gdLst>
                <a:gd name="T0" fmla="*/ 0 w 1222"/>
                <a:gd name="T1" fmla="*/ 0 h 969"/>
                <a:gd name="T2" fmla="*/ 833 w 1222"/>
                <a:gd name="T3" fmla="*/ 968 h 969"/>
                <a:gd name="T4" fmla="*/ 838 w 1222"/>
                <a:gd name="T5" fmla="*/ 968 h 969"/>
                <a:gd name="T6" fmla="*/ 1221 w 1222"/>
                <a:gd name="T7" fmla="*/ 585 h 969"/>
                <a:gd name="T8" fmla="*/ 1221 w 1222"/>
                <a:gd name="T9" fmla="*/ 579 h 969"/>
                <a:gd name="T10" fmla="*/ 1221 w 1222"/>
                <a:gd name="T11" fmla="*/ 585 h 969"/>
                <a:gd name="T12" fmla="*/ 1221 w 1222"/>
                <a:gd name="T13" fmla="*/ 585 h 969"/>
                <a:gd name="T14" fmla="*/ 1221 w 1222"/>
                <a:gd name="T15" fmla="*/ 186 h 969"/>
                <a:gd name="T16" fmla="*/ 1221 w 1222"/>
                <a:gd name="T17" fmla="*/ 186 h 969"/>
                <a:gd name="T18" fmla="*/ 0 w 1222"/>
                <a:gd name="T19" fmla="*/ 0 h 9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222" h="969">
                  <a:moveTo>
                    <a:pt x="0" y="0"/>
                  </a:moveTo>
                  <a:lnTo>
                    <a:pt x="833" y="968"/>
                  </a:lnTo>
                  <a:lnTo>
                    <a:pt x="838" y="968"/>
                  </a:lnTo>
                  <a:lnTo>
                    <a:pt x="1221" y="585"/>
                  </a:lnTo>
                  <a:lnTo>
                    <a:pt x="1221" y="579"/>
                  </a:lnTo>
                  <a:lnTo>
                    <a:pt x="1221" y="585"/>
                  </a:lnTo>
                  <a:lnTo>
                    <a:pt x="1221" y="585"/>
                  </a:lnTo>
                  <a:lnTo>
                    <a:pt x="1221" y="186"/>
                  </a:lnTo>
                  <a:lnTo>
                    <a:pt x="1221" y="186"/>
                  </a:lnTo>
                  <a:lnTo>
                    <a:pt x="0" y="0"/>
                  </a:lnTo>
                </a:path>
              </a:pathLst>
            </a:custGeom>
            <a:solidFill>
              <a:srgbClr val="D1CFCF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ts val="1785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10" name="Freeform 42"/>
            <p:cNvSpPr>
              <a:spLocks noChangeArrowheads="1"/>
            </p:cNvSpPr>
            <p:nvPr/>
          </p:nvSpPr>
          <p:spPr bwMode="auto">
            <a:xfrm>
              <a:off x="11230578" y="9023326"/>
              <a:ext cx="697295" cy="556500"/>
            </a:xfrm>
            <a:custGeom>
              <a:avLst/>
              <a:gdLst>
                <a:gd name="T0" fmla="*/ 0 w 1222"/>
                <a:gd name="T1" fmla="*/ 0 h 969"/>
                <a:gd name="T2" fmla="*/ 833 w 1222"/>
                <a:gd name="T3" fmla="*/ 968 h 969"/>
                <a:gd name="T4" fmla="*/ 838 w 1222"/>
                <a:gd name="T5" fmla="*/ 968 h 969"/>
                <a:gd name="T6" fmla="*/ 1221 w 1222"/>
                <a:gd name="T7" fmla="*/ 585 h 969"/>
                <a:gd name="T8" fmla="*/ 1221 w 1222"/>
                <a:gd name="T9" fmla="*/ 579 h 969"/>
                <a:gd name="T10" fmla="*/ 1221 w 1222"/>
                <a:gd name="T11" fmla="*/ 585 h 969"/>
                <a:gd name="T12" fmla="*/ 1221 w 1222"/>
                <a:gd name="T13" fmla="*/ 585 h 969"/>
                <a:gd name="T14" fmla="*/ 1221 w 1222"/>
                <a:gd name="T15" fmla="*/ 186 h 969"/>
                <a:gd name="T16" fmla="*/ 1221 w 1222"/>
                <a:gd name="T17" fmla="*/ 186 h 969"/>
                <a:gd name="T18" fmla="*/ 0 w 1222"/>
                <a:gd name="T19" fmla="*/ 0 h 9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222" h="969">
                  <a:moveTo>
                    <a:pt x="0" y="0"/>
                  </a:moveTo>
                  <a:lnTo>
                    <a:pt x="833" y="968"/>
                  </a:lnTo>
                  <a:lnTo>
                    <a:pt x="838" y="968"/>
                  </a:lnTo>
                  <a:lnTo>
                    <a:pt x="1221" y="585"/>
                  </a:lnTo>
                  <a:lnTo>
                    <a:pt x="1221" y="579"/>
                  </a:lnTo>
                  <a:lnTo>
                    <a:pt x="1221" y="585"/>
                  </a:lnTo>
                  <a:lnTo>
                    <a:pt x="1221" y="585"/>
                  </a:lnTo>
                  <a:lnTo>
                    <a:pt x="1221" y="186"/>
                  </a:lnTo>
                  <a:lnTo>
                    <a:pt x="1221" y="186"/>
                  </a:lnTo>
                  <a:lnTo>
                    <a:pt x="0" y="0"/>
                  </a:lnTo>
                </a:path>
              </a:pathLst>
            </a:custGeom>
            <a:solidFill>
              <a:srgbClr val="D1CFCF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ts val="1785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11" name="Freeform 43"/>
            <p:cNvSpPr>
              <a:spLocks noChangeArrowheads="1"/>
            </p:cNvSpPr>
            <p:nvPr/>
          </p:nvSpPr>
          <p:spPr bwMode="auto">
            <a:xfrm>
              <a:off x="12625169" y="9023326"/>
              <a:ext cx="3273" cy="3273"/>
            </a:xfrm>
            <a:custGeom>
              <a:avLst/>
              <a:gdLst>
                <a:gd name="T0" fmla="*/ 0 w 1"/>
                <a:gd name="T1" fmla="*/ 0 h 1"/>
                <a:gd name="T2" fmla="*/ 0 w 1"/>
                <a:gd name="T3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" h="1">
                  <a:moveTo>
                    <a:pt x="0" y="0"/>
                  </a:moveTo>
                  <a:lnTo>
                    <a:pt x="0" y="0"/>
                  </a:lnTo>
                </a:path>
              </a:pathLst>
            </a:custGeom>
            <a:solidFill>
              <a:srgbClr val="D1CFCF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ts val="1785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12" name="Freeform 44"/>
            <p:cNvSpPr>
              <a:spLocks noChangeArrowheads="1"/>
            </p:cNvSpPr>
            <p:nvPr/>
          </p:nvSpPr>
          <p:spPr bwMode="auto">
            <a:xfrm>
              <a:off x="12625169" y="9023326"/>
              <a:ext cx="3273" cy="3273"/>
            </a:xfrm>
            <a:custGeom>
              <a:avLst/>
              <a:gdLst>
                <a:gd name="T0" fmla="*/ 0 w 1"/>
                <a:gd name="T1" fmla="*/ 0 h 1"/>
                <a:gd name="T2" fmla="*/ 0 w 1"/>
                <a:gd name="T3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" h="1">
                  <a:moveTo>
                    <a:pt x="0" y="0"/>
                  </a:moveTo>
                  <a:lnTo>
                    <a:pt x="0" y="0"/>
                  </a:lnTo>
                </a:path>
              </a:pathLst>
            </a:custGeom>
            <a:solidFill>
              <a:srgbClr val="D1CFCF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ts val="1785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13" name="Freeform 45"/>
            <p:cNvSpPr>
              <a:spLocks noChangeArrowheads="1"/>
            </p:cNvSpPr>
            <p:nvPr/>
          </p:nvSpPr>
          <p:spPr bwMode="auto">
            <a:xfrm>
              <a:off x="11927873" y="9023326"/>
              <a:ext cx="697296" cy="556500"/>
            </a:xfrm>
            <a:custGeom>
              <a:avLst/>
              <a:gdLst>
                <a:gd name="T0" fmla="*/ 1222 w 1223"/>
                <a:gd name="T1" fmla="*/ 0 h 969"/>
                <a:gd name="T2" fmla="*/ 1222 w 1223"/>
                <a:gd name="T3" fmla="*/ 0 h 969"/>
                <a:gd name="T4" fmla="*/ 0 w 1223"/>
                <a:gd name="T5" fmla="*/ 186 h 969"/>
                <a:gd name="T6" fmla="*/ 0 w 1223"/>
                <a:gd name="T7" fmla="*/ 585 h 969"/>
                <a:gd name="T8" fmla="*/ 383 w 1223"/>
                <a:gd name="T9" fmla="*/ 968 h 969"/>
                <a:gd name="T10" fmla="*/ 388 w 1223"/>
                <a:gd name="T11" fmla="*/ 968 h 969"/>
                <a:gd name="T12" fmla="*/ 1222 w 1223"/>
                <a:gd name="T13" fmla="*/ 0 h 9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223" h="969">
                  <a:moveTo>
                    <a:pt x="1222" y="0"/>
                  </a:moveTo>
                  <a:lnTo>
                    <a:pt x="1222" y="0"/>
                  </a:lnTo>
                  <a:cubicBezTo>
                    <a:pt x="0" y="186"/>
                    <a:pt x="0" y="186"/>
                    <a:pt x="0" y="186"/>
                  </a:cubicBezTo>
                  <a:cubicBezTo>
                    <a:pt x="0" y="585"/>
                    <a:pt x="0" y="585"/>
                    <a:pt x="0" y="585"/>
                  </a:cubicBezTo>
                  <a:cubicBezTo>
                    <a:pt x="383" y="968"/>
                    <a:pt x="383" y="968"/>
                    <a:pt x="383" y="968"/>
                  </a:cubicBezTo>
                  <a:cubicBezTo>
                    <a:pt x="388" y="968"/>
                    <a:pt x="388" y="968"/>
                    <a:pt x="388" y="968"/>
                  </a:cubicBezTo>
                  <a:cubicBezTo>
                    <a:pt x="1222" y="0"/>
                    <a:pt x="1222" y="0"/>
                    <a:pt x="1222" y="0"/>
                  </a:cubicBezTo>
                </a:path>
              </a:pathLst>
            </a:custGeom>
            <a:solidFill>
              <a:srgbClr val="C0BEBD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ts val="1785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14" name="Freeform 46"/>
            <p:cNvSpPr>
              <a:spLocks noChangeArrowheads="1"/>
            </p:cNvSpPr>
            <p:nvPr/>
          </p:nvSpPr>
          <p:spPr bwMode="auto">
            <a:xfrm>
              <a:off x="11230578" y="8836733"/>
              <a:ext cx="697295" cy="625245"/>
            </a:xfrm>
            <a:custGeom>
              <a:avLst/>
              <a:gdLst>
                <a:gd name="T0" fmla="*/ 864 w 1222"/>
                <a:gd name="T1" fmla="*/ 1091 h 1092"/>
                <a:gd name="T2" fmla="*/ 0 w 1222"/>
                <a:gd name="T3" fmla="*/ 331 h 1092"/>
                <a:gd name="T4" fmla="*/ 331 w 1222"/>
                <a:gd name="T5" fmla="*/ 0 h 1092"/>
                <a:gd name="T6" fmla="*/ 1221 w 1222"/>
                <a:gd name="T7" fmla="*/ 517 h 1092"/>
                <a:gd name="T8" fmla="*/ 864 w 1222"/>
                <a:gd name="T9" fmla="*/ 1091 h 10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22" h="1092">
                  <a:moveTo>
                    <a:pt x="864" y="1091"/>
                  </a:moveTo>
                  <a:lnTo>
                    <a:pt x="0" y="331"/>
                  </a:lnTo>
                  <a:lnTo>
                    <a:pt x="331" y="0"/>
                  </a:lnTo>
                  <a:lnTo>
                    <a:pt x="1221" y="517"/>
                  </a:lnTo>
                  <a:lnTo>
                    <a:pt x="864" y="1091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ts val="1785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15" name="Freeform 47"/>
            <p:cNvSpPr>
              <a:spLocks noChangeArrowheads="1"/>
            </p:cNvSpPr>
            <p:nvPr/>
          </p:nvSpPr>
          <p:spPr bwMode="auto">
            <a:xfrm>
              <a:off x="11927873" y="8836733"/>
              <a:ext cx="694023" cy="625245"/>
            </a:xfrm>
            <a:custGeom>
              <a:avLst/>
              <a:gdLst>
                <a:gd name="T0" fmla="*/ 352 w 1217"/>
                <a:gd name="T1" fmla="*/ 1091 h 1092"/>
                <a:gd name="T2" fmla="*/ 1216 w 1217"/>
                <a:gd name="T3" fmla="*/ 331 h 1092"/>
                <a:gd name="T4" fmla="*/ 890 w 1217"/>
                <a:gd name="T5" fmla="*/ 0 h 1092"/>
                <a:gd name="T6" fmla="*/ 0 w 1217"/>
                <a:gd name="T7" fmla="*/ 517 h 1092"/>
                <a:gd name="T8" fmla="*/ 352 w 1217"/>
                <a:gd name="T9" fmla="*/ 1091 h 10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17" h="1092">
                  <a:moveTo>
                    <a:pt x="352" y="1091"/>
                  </a:moveTo>
                  <a:lnTo>
                    <a:pt x="1216" y="331"/>
                  </a:lnTo>
                  <a:lnTo>
                    <a:pt x="890" y="0"/>
                  </a:lnTo>
                  <a:lnTo>
                    <a:pt x="0" y="517"/>
                  </a:lnTo>
                  <a:lnTo>
                    <a:pt x="352" y="1091"/>
                  </a:lnTo>
                </a:path>
              </a:pathLst>
            </a:custGeom>
            <a:solidFill>
              <a:srgbClr val="FDFEFF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ts val="1785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16" name="Freeform 48"/>
            <p:cNvSpPr>
              <a:spLocks noChangeArrowheads="1"/>
            </p:cNvSpPr>
            <p:nvPr/>
          </p:nvSpPr>
          <p:spPr bwMode="auto">
            <a:xfrm>
              <a:off x="11734725" y="9288481"/>
              <a:ext cx="386295" cy="314258"/>
            </a:xfrm>
            <a:custGeom>
              <a:avLst/>
              <a:gdLst>
                <a:gd name="T0" fmla="*/ 166 w 673"/>
                <a:gd name="T1" fmla="*/ 549 h 550"/>
                <a:gd name="T2" fmla="*/ 0 w 673"/>
                <a:gd name="T3" fmla="*/ 275 h 550"/>
                <a:gd name="T4" fmla="*/ 166 w 673"/>
                <a:gd name="T5" fmla="*/ 0 h 550"/>
                <a:gd name="T6" fmla="*/ 501 w 673"/>
                <a:gd name="T7" fmla="*/ 0 h 550"/>
                <a:gd name="T8" fmla="*/ 672 w 673"/>
                <a:gd name="T9" fmla="*/ 275 h 550"/>
                <a:gd name="T10" fmla="*/ 501 w 673"/>
                <a:gd name="T11" fmla="*/ 549 h 550"/>
                <a:gd name="T12" fmla="*/ 166 w 673"/>
                <a:gd name="T13" fmla="*/ 549 h 5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73" h="550">
                  <a:moveTo>
                    <a:pt x="166" y="549"/>
                  </a:moveTo>
                  <a:lnTo>
                    <a:pt x="0" y="275"/>
                  </a:lnTo>
                  <a:lnTo>
                    <a:pt x="166" y="0"/>
                  </a:lnTo>
                  <a:lnTo>
                    <a:pt x="501" y="0"/>
                  </a:lnTo>
                  <a:lnTo>
                    <a:pt x="672" y="275"/>
                  </a:lnTo>
                  <a:lnTo>
                    <a:pt x="501" y="549"/>
                  </a:lnTo>
                  <a:lnTo>
                    <a:pt x="166" y="549"/>
                  </a:lnTo>
                </a:path>
              </a:pathLst>
            </a:custGeom>
            <a:solidFill>
              <a:srgbClr val="131313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ts val="1785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17" name="Freeform 49"/>
            <p:cNvSpPr>
              <a:spLocks noChangeArrowheads="1"/>
            </p:cNvSpPr>
            <p:nvPr/>
          </p:nvSpPr>
          <p:spPr bwMode="auto">
            <a:xfrm>
              <a:off x="11931146" y="9288481"/>
              <a:ext cx="186600" cy="314258"/>
            </a:xfrm>
            <a:custGeom>
              <a:avLst/>
              <a:gdLst>
                <a:gd name="T0" fmla="*/ 160 w 327"/>
                <a:gd name="T1" fmla="*/ 0 h 550"/>
                <a:gd name="T2" fmla="*/ 0 w 327"/>
                <a:gd name="T3" fmla="*/ 0 h 550"/>
                <a:gd name="T4" fmla="*/ 0 w 327"/>
                <a:gd name="T5" fmla="*/ 549 h 550"/>
                <a:gd name="T6" fmla="*/ 160 w 327"/>
                <a:gd name="T7" fmla="*/ 549 h 550"/>
                <a:gd name="T8" fmla="*/ 326 w 327"/>
                <a:gd name="T9" fmla="*/ 275 h 550"/>
                <a:gd name="T10" fmla="*/ 160 w 327"/>
                <a:gd name="T11" fmla="*/ 0 h 5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27" h="550">
                  <a:moveTo>
                    <a:pt x="160" y="0"/>
                  </a:moveTo>
                  <a:lnTo>
                    <a:pt x="0" y="0"/>
                  </a:lnTo>
                  <a:lnTo>
                    <a:pt x="0" y="549"/>
                  </a:lnTo>
                  <a:lnTo>
                    <a:pt x="160" y="549"/>
                  </a:lnTo>
                  <a:lnTo>
                    <a:pt x="326" y="275"/>
                  </a:lnTo>
                  <a:lnTo>
                    <a:pt x="160" y="0"/>
                  </a:lnTo>
                </a:path>
              </a:pathLst>
            </a:custGeom>
            <a:solidFill>
              <a:srgbClr val="010101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ts val="1785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18" name="Freeform 50"/>
            <p:cNvSpPr>
              <a:spLocks noChangeArrowheads="1"/>
            </p:cNvSpPr>
            <p:nvPr/>
          </p:nvSpPr>
          <p:spPr bwMode="auto">
            <a:xfrm>
              <a:off x="11744546" y="9602740"/>
              <a:ext cx="363380" cy="1604031"/>
            </a:xfrm>
            <a:custGeom>
              <a:avLst/>
              <a:gdLst>
                <a:gd name="T0" fmla="*/ 636 w 637"/>
                <a:gd name="T1" fmla="*/ 2810 h 2811"/>
                <a:gd name="T2" fmla="*/ 485 w 637"/>
                <a:gd name="T3" fmla="*/ 0 h 2811"/>
                <a:gd name="T4" fmla="*/ 150 w 637"/>
                <a:gd name="T5" fmla="*/ 0 h 2811"/>
                <a:gd name="T6" fmla="*/ 0 w 637"/>
                <a:gd name="T7" fmla="*/ 2810 h 2811"/>
                <a:gd name="T8" fmla="*/ 636 w 637"/>
                <a:gd name="T9" fmla="*/ 2810 h 28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37" h="2811">
                  <a:moveTo>
                    <a:pt x="636" y="2810"/>
                  </a:moveTo>
                  <a:lnTo>
                    <a:pt x="485" y="0"/>
                  </a:lnTo>
                  <a:lnTo>
                    <a:pt x="150" y="0"/>
                  </a:lnTo>
                  <a:lnTo>
                    <a:pt x="0" y="2810"/>
                  </a:lnTo>
                  <a:lnTo>
                    <a:pt x="636" y="2810"/>
                  </a:lnTo>
                </a:path>
              </a:pathLst>
            </a:custGeom>
            <a:solidFill>
              <a:srgbClr val="232323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ts val="1785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19" name="Freeform 51"/>
            <p:cNvSpPr>
              <a:spLocks noChangeArrowheads="1"/>
            </p:cNvSpPr>
            <p:nvPr/>
          </p:nvSpPr>
          <p:spPr bwMode="auto">
            <a:xfrm>
              <a:off x="11931146" y="9602740"/>
              <a:ext cx="176780" cy="1604031"/>
            </a:xfrm>
            <a:custGeom>
              <a:avLst/>
              <a:gdLst>
                <a:gd name="T0" fmla="*/ 0 w 312"/>
                <a:gd name="T1" fmla="*/ 2810 h 2811"/>
                <a:gd name="T2" fmla="*/ 311 w 312"/>
                <a:gd name="T3" fmla="*/ 2810 h 2811"/>
                <a:gd name="T4" fmla="*/ 160 w 312"/>
                <a:gd name="T5" fmla="*/ 0 h 2811"/>
                <a:gd name="T6" fmla="*/ 0 w 312"/>
                <a:gd name="T7" fmla="*/ 0 h 2811"/>
                <a:gd name="T8" fmla="*/ 0 w 312"/>
                <a:gd name="T9" fmla="*/ 2810 h 28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2" h="2811">
                  <a:moveTo>
                    <a:pt x="0" y="2810"/>
                  </a:moveTo>
                  <a:lnTo>
                    <a:pt x="311" y="2810"/>
                  </a:lnTo>
                  <a:lnTo>
                    <a:pt x="160" y="0"/>
                  </a:lnTo>
                  <a:lnTo>
                    <a:pt x="0" y="0"/>
                  </a:lnTo>
                  <a:lnTo>
                    <a:pt x="0" y="2810"/>
                  </a:lnTo>
                </a:path>
              </a:pathLst>
            </a:custGeom>
            <a:solidFill>
              <a:srgbClr val="131313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ts val="1785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20" name="Freeform 52"/>
            <p:cNvSpPr>
              <a:spLocks noChangeArrowheads="1"/>
            </p:cNvSpPr>
            <p:nvPr/>
          </p:nvSpPr>
          <p:spPr bwMode="auto">
            <a:xfrm>
              <a:off x="9829438" y="9013505"/>
              <a:ext cx="2098432" cy="2203086"/>
            </a:xfrm>
            <a:custGeom>
              <a:avLst/>
              <a:gdLst>
                <a:gd name="T0" fmla="*/ 3673 w 3674"/>
                <a:gd name="T1" fmla="*/ 3855 h 3856"/>
                <a:gd name="T2" fmla="*/ 3673 w 3674"/>
                <a:gd name="T3" fmla="*/ 3855 h 3856"/>
                <a:gd name="T4" fmla="*/ 3673 w 3674"/>
                <a:gd name="T5" fmla="*/ 3855 h 3856"/>
                <a:gd name="T6" fmla="*/ 3673 w 3674"/>
                <a:gd name="T7" fmla="*/ 3757 h 3856"/>
                <a:gd name="T8" fmla="*/ 3673 w 3674"/>
                <a:gd name="T9" fmla="*/ 3767 h 3856"/>
                <a:gd name="T10" fmla="*/ 2473 w 3674"/>
                <a:gd name="T11" fmla="*/ 11 h 3856"/>
                <a:gd name="T12" fmla="*/ 2452 w 3674"/>
                <a:gd name="T13" fmla="*/ 0 h 3856"/>
                <a:gd name="T14" fmla="*/ 2447 w 3674"/>
                <a:gd name="T15" fmla="*/ 0 h 3856"/>
                <a:gd name="T16" fmla="*/ 1831 w 3674"/>
                <a:gd name="T17" fmla="*/ 156 h 3856"/>
                <a:gd name="T18" fmla="*/ 1180 w 3674"/>
                <a:gd name="T19" fmla="*/ 316 h 3856"/>
                <a:gd name="T20" fmla="*/ 341 w 3674"/>
                <a:gd name="T21" fmla="*/ 1020 h 3856"/>
                <a:gd name="T22" fmla="*/ 0 w 3674"/>
                <a:gd name="T23" fmla="*/ 3855 h 3856"/>
                <a:gd name="T24" fmla="*/ 3673 w 3674"/>
                <a:gd name="T25" fmla="*/ 3855 h 38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674" h="3856">
                  <a:moveTo>
                    <a:pt x="3673" y="3855"/>
                  </a:moveTo>
                  <a:lnTo>
                    <a:pt x="3673" y="3855"/>
                  </a:lnTo>
                  <a:lnTo>
                    <a:pt x="3673" y="3855"/>
                  </a:lnTo>
                  <a:cubicBezTo>
                    <a:pt x="3673" y="3757"/>
                    <a:pt x="3673" y="3757"/>
                    <a:pt x="3673" y="3757"/>
                  </a:cubicBezTo>
                  <a:cubicBezTo>
                    <a:pt x="3673" y="3767"/>
                    <a:pt x="3673" y="3767"/>
                    <a:pt x="3673" y="3767"/>
                  </a:cubicBezTo>
                  <a:cubicBezTo>
                    <a:pt x="2473" y="11"/>
                    <a:pt x="2473" y="11"/>
                    <a:pt x="2473" y="11"/>
                  </a:cubicBezTo>
                  <a:cubicBezTo>
                    <a:pt x="2468" y="6"/>
                    <a:pt x="2462" y="0"/>
                    <a:pt x="2452" y="0"/>
                  </a:cubicBezTo>
                  <a:cubicBezTo>
                    <a:pt x="2452" y="0"/>
                    <a:pt x="2452" y="0"/>
                    <a:pt x="2447" y="0"/>
                  </a:cubicBezTo>
                  <a:cubicBezTo>
                    <a:pt x="2281" y="42"/>
                    <a:pt x="2054" y="98"/>
                    <a:pt x="1831" y="156"/>
                  </a:cubicBezTo>
                  <a:cubicBezTo>
                    <a:pt x="1562" y="223"/>
                    <a:pt x="1309" y="285"/>
                    <a:pt x="1180" y="316"/>
                  </a:cubicBezTo>
                  <a:cubicBezTo>
                    <a:pt x="729" y="419"/>
                    <a:pt x="372" y="725"/>
                    <a:pt x="341" y="1020"/>
                  </a:cubicBezTo>
                  <a:cubicBezTo>
                    <a:pt x="0" y="3855"/>
                    <a:pt x="0" y="3855"/>
                    <a:pt x="0" y="3855"/>
                  </a:cubicBezTo>
                  <a:lnTo>
                    <a:pt x="3673" y="3855"/>
                  </a:ln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ts val="1785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21" name="Freeform 53"/>
            <p:cNvSpPr>
              <a:spLocks noChangeArrowheads="1"/>
            </p:cNvSpPr>
            <p:nvPr/>
          </p:nvSpPr>
          <p:spPr bwMode="auto">
            <a:xfrm>
              <a:off x="11931146" y="9013505"/>
              <a:ext cx="2095159" cy="2203086"/>
            </a:xfrm>
            <a:custGeom>
              <a:avLst/>
              <a:gdLst>
                <a:gd name="T0" fmla="*/ 3663 w 3664"/>
                <a:gd name="T1" fmla="*/ 3855 h 3856"/>
                <a:gd name="T2" fmla="*/ 3663 w 3664"/>
                <a:gd name="T3" fmla="*/ 3855 h 3856"/>
                <a:gd name="T4" fmla="*/ 3321 w 3664"/>
                <a:gd name="T5" fmla="*/ 1024 h 3856"/>
                <a:gd name="T6" fmla="*/ 2483 w 3664"/>
                <a:gd name="T7" fmla="*/ 316 h 3856"/>
                <a:gd name="T8" fmla="*/ 1211 w 3664"/>
                <a:gd name="T9" fmla="*/ 0 h 3856"/>
                <a:gd name="T10" fmla="*/ 1205 w 3664"/>
                <a:gd name="T11" fmla="*/ 0 h 3856"/>
                <a:gd name="T12" fmla="*/ 1190 w 3664"/>
                <a:gd name="T13" fmla="*/ 11 h 3856"/>
                <a:gd name="T14" fmla="*/ 0 w 3664"/>
                <a:gd name="T15" fmla="*/ 3736 h 3856"/>
                <a:gd name="T16" fmla="*/ 0 w 3664"/>
                <a:gd name="T17" fmla="*/ 3855 h 3856"/>
                <a:gd name="T18" fmla="*/ 0 w 3664"/>
                <a:gd name="T19" fmla="*/ 3855 h 3856"/>
                <a:gd name="T20" fmla="*/ 3663 w 3664"/>
                <a:gd name="T21" fmla="*/ 3855 h 38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664" h="3856">
                  <a:moveTo>
                    <a:pt x="3663" y="3855"/>
                  </a:moveTo>
                  <a:lnTo>
                    <a:pt x="3663" y="3855"/>
                  </a:lnTo>
                  <a:cubicBezTo>
                    <a:pt x="3321" y="1024"/>
                    <a:pt x="3321" y="1024"/>
                    <a:pt x="3321" y="1024"/>
                  </a:cubicBezTo>
                  <a:cubicBezTo>
                    <a:pt x="3290" y="725"/>
                    <a:pt x="2933" y="419"/>
                    <a:pt x="2483" y="316"/>
                  </a:cubicBezTo>
                  <a:cubicBezTo>
                    <a:pt x="2250" y="259"/>
                    <a:pt x="1221" y="0"/>
                    <a:pt x="1211" y="0"/>
                  </a:cubicBezTo>
                  <a:cubicBezTo>
                    <a:pt x="1211" y="0"/>
                    <a:pt x="1211" y="0"/>
                    <a:pt x="1205" y="0"/>
                  </a:cubicBezTo>
                  <a:cubicBezTo>
                    <a:pt x="1200" y="0"/>
                    <a:pt x="1190" y="6"/>
                    <a:pt x="1190" y="11"/>
                  </a:cubicBezTo>
                  <a:cubicBezTo>
                    <a:pt x="0" y="3736"/>
                    <a:pt x="0" y="3736"/>
                    <a:pt x="0" y="3736"/>
                  </a:cubicBezTo>
                  <a:cubicBezTo>
                    <a:pt x="0" y="3855"/>
                    <a:pt x="0" y="3855"/>
                    <a:pt x="0" y="3855"/>
                  </a:cubicBezTo>
                  <a:lnTo>
                    <a:pt x="0" y="3855"/>
                  </a:lnTo>
                  <a:lnTo>
                    <a:pt x="3663" y="3855"/>
                  </a:ln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ts val="1785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grpSp>
          <p:nvGrpSpPr>
            <p:cNvPr id="3" name="Group 94"/>
            <p:cNvGrpSpPr/>
            <p:nvPr/>
          </p:nvGrpSpPr>
          <p:grpSpPr>
            <a:xfrm>
              <a:off x="10991597" y="9013505"/>
              <a:ext cx="1866003" cy="2203086"/>
              <a:chOff x="11003802" y="9090394"/>
              <a:chExt cx="2412373" cy="2848155"/>
            </a:xfrm>
            <a:solidFill>
              <a:schemeClr val="tx2"/>
            </a:solidFill>
          </p:grpSpPr>
          <p:sp>
            <p:nvSpPr>
              <p:cNvPr id="47" name="Freeform 54"/>
              <p:cNvSpPr>
                <a:spLocks noChangeArrowheads="1"/>
              </p:cNvSpPr>
              <p:nvPr/>
            </p:nvSpPr>
            <p:spPr bwMode="auto">
              <a:xfrm>
                <a:off x="11003802" y="9090394"/>
                <a:ext cx="1210419" cy="2848155"/>
              </a:xfrm>
              <a:custGeom>
                <a:avLst/>
                <a:gdLst>
                  <a:gd name="T0" fmla="*/ 1640 w 1641"/>
                  <a:gd name="T1" fmla="*/ 3767 h 3856"/>
                  <a:gd name="T2" fmla="*/ 1640 w 1641"/>
                  <a:gd name="T3" fmla="*/ 3767 h 3856"/>
                  <a:gd name="T4" fmla="*/ 440 w 1641"/>
                  <a:gd name="T5" fmla="*/ 11 h 3856"/>
                  <a:gd name="T6" fmla="*/ 419 w 1641"/>
                  <a:gd name="T7" fmla="*/ 0 h 3856"/>
                  <a:gd name="T8" fmla="*/ 414 w 1641"/>
                  <a:gd name="T9" fmla="*/ 0 h 3856"/>
                  <a:gd name="T10" fmla="*/ 83 w 1641"/>
                  <a:gd name="T11" fmla="*/ 83 h 3856"/>
                  <a:gd name="T12" fmla="*/ 0 w 1641"/>
                  <a:gd name="T13" fmla="*/ 658 h 3856"/>
                  <a:gd name="T14" fmla="*/ 275 w 1641"/>
                  <a:gd name="T15" fmla="*/ 932 h 3856"/>
                  <a:gd name="T16" fmla="*/ 57 w 1641"/>
                  <a:gd name="T17" fmla="*/ 1149 h 3856"/>
                  <a:gd name="T18" fmla="*/ 1262 w 1641"/>
                  <a:gd name="T19" fmla="*/ 3855 h 3856"/>
                  <a:gd name="T20" fmla="*/ 1640 w 1641"/>
                  <a:gd name="T21" fmla="*/ 3855 h 3856"/>
                  <a:gd name="T22" fmla="*/ 1640 w 1641"/>
                  <a:gd name="T23" fmla="*/ 3767 h 38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641" h="3856">
                    <a:moveTo>
                      <a:pt x="1640" y="3767"/>
                    </a:moveTo>
                    <a:lnTo>
                      <a:pt x="1640" y="3767"/>
                    </a:lnTo>
                    <a:cubicBezTo>
                      <a:pt x="440" y="11"/>
                      <a:pt x="440" y="11"/>
                      <a:pt x="440" y="11"/>
                    </a:cubicBezTo>
                    <a:cubicBezTo>
                      <a:pt x="435" y="6"/>
                      <a:pt x="429" y="0"/>
                      <a:pt x="419" y="0"/>
                    </a:cubicBezTo>
                    <a:cubicBezTo>
                      <a:pt x="419" y="0"/>
                      <a:pt x="419" y="0"/>
                      <a:pt x="414" y="0"/>
                    </a:cubicBezTo>
                    <a:cubicBezTo>
                      <a:pt x="321" y="21"/>
                      <a:pt x="207" y="52"/>
                      <a:pt x="83" y="83"/>
                    </a:cubicBezTo>
                    <a:cubicBezTo>
                      <a:pt x="0" y="658"/>
                      <a:pt x="0" y="658"/>
                      <a:pt x="0" y="658"/>
                    </a:cubicBezTo>
                    <a:cubicBezTo>
                      <a:pt x="275" y="932"/>
                      <a:pt x="275" y="932"/>
                      <a:pt x="275" y="932"/>
                    </a:cubicBezTo>
                    <a:cubicBezTo>
                      <a:pt x="57" y="1149"/>
                      <a:pt x="57" y="1149"/>
                      <a:pt x="57" y="1149"/>
                    </a:cubicBezTo>
                    <a:cubicBezTo>
                      <a:pt x="1262" y="3855"/>
                      <a:pt x="1262" y="3855"/>
                      <a:pt x="1262" y="3855"/>
                    </a:cubicBezTo>
                    <a:cubicBezTo>
                      <a:pt x="1640" y="3855"/>
                      <a:pt x="1640" y="3855"/>
                      <a:pt x="1640" y="3855"/>
                    </a:cubicBezTo>
                    <a:lnTo>
                      <a:pt x="1640" y="3767"/>
                    </a:lnTo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wrap="none" anchor="ctr"/>
              <a:lstStyle/>
              <a:p>
                <a:pPr marL="0" marR="0" lvl="0" indent="0" algn="l" defTabSz="914400" rtl="0" eaLnBrk="1" fontAlgn="auto" latinLnBrk="0" hangingPunct="1">
                  <a:lnSpc>
                    <a:spcPts val="1785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 typeface="Arial" panose="020B0604020202020204" pitchFamily="34" charset="0"/>
                  <a:buNone/>
                  <a:defRPr/>
                </a:pPr>
                <a:endParaRPr kumimoji="0" lang="en-US" sz="3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endParaRPr>
              </a:p>
            </p:txBody>
          </p:sp>
          <p:sp>
            <p:nvSpPr>
              <p:cNvPr id="48" name="Freeform 55"/>
              <p:cNvSpPr>
                <a:spLocks noChangeArrowheads="1"/>
              </p:cNvSpPr>
              <p:nvPr/>
            </p:nvSpPr>
            <p:spPr bwMode="auto">
              <a:xfrm>
                <a:off x="12214221" y="9090394"/>
                <a:ext cx="1201954" cy="2848155"/>
              </a:xfrm>
              <a:custGeom>
                <a:avLst/>
                <a:gdLst>
                  <a:gd name="T0" fmla="*/ 1351 w 1625"/>
                  <a:gd name="T1" fmla="*/ 932 h 3856"/>
                  <a:gd name="T2" fmla="*/ 1351 w 1625"/>
                  <a:gd name="T3" fmla="*/ 932 h 3856"/>
                  <a:gd name="T4" fmla="*/ 1624 w 1625"/>
                  <a:gd name="T5" fmla="*/ 658 h 3856"/>
                  <a:gd name="T6" fmla="*/ 1542 w 1625"/>
                  <a:gd name="T7" fmla="*/ 78 h 3856"/>
                  <a:gd name="T8" fmla="*/ 1222 w 1625"/>
                  <a:gd name="T9" fmla="*/ 0 h 3856"/>
                  <a:gd name="T10" fmla="*/ 1216 w 1625"/>
                  <a:gd name="T11" fmla="*/ 0 h 3856"/>
                  <a:gd name="T12" fmla="*/ 1201 w 1625"/>
                  <a:gd name="T13" fmla="*/ 16 h 3856"/>
                  <a:gd name="T14" fmla="*/ 0 w 1625"/>
                  <a:gd name="T15" fmla="*/ 3767 h 3856"/>
                  <a:gd name="T16" fmla="*/ 0 w 1625"/>
                  <a:gd name="T17" fmla="*/ 3855 h 3856"/>
                  <a:gd name="T18" fmla="*/ 378 w 1625"/>
                  <a:gd name="T19" fmla="*/ 3855 h 3856"/>
                  <a:gd name="T20" fmla="*/ 1578 w 1625"/>
                  <a:gd name="T21" fmla="*/ 1159 h 3856"/>
                  <a:gd name="T22" fmla="*/ 1351 w 1625"/>
                  <a:gd name="T23" fmla="*/ 932 h 38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625" h="3856">
                    <a:moveTo>
                      <a:pt x="1351" y="932"/>
                    </a:moveTo>
                    <a:lnTo>
                      <a:pt x="1351" y="932"/>
                    </a:lnTo>
                    <a:cubicBezTo>
                      <a:pt x="1624" y="658"/>
                      <a:pt x="1624" y="658"/>
                      <a:pt x="1624" y="658"/>
                    </a:cubicBezTo>
                    <a:cubicBezTo>
                      <a:pt x="1542" y="78"/>
                      <a:pt x="1542" y="78"/>
                      <a:pt x="1542" y="78"/>
                    </a:cubicBezTo>
                    <a:cubicBezTo>
                      <a:pt x="1361" y="31"/>
                      <a:pt x="1226" y="0"/>
                      <a:pt x="1222" y="0"/>
                    </a:cubicBezTo>
                    <a:cubicBezTo>
                      <a:pt x="1222" y="0"/>
                      <a:pt x="1222" y="0"/>
                      <a:pt x="1216" y="0"/>
                    </a:cubicBezTo>
                    <a:cubicBezTo>
                      <a:pt x="1211" y="0"/>
                      <a:pt x="1201" y="6"/>
                      <a:pt x="1201" y="16"/>
                    </a:cubicBezTo>
                    <a:cubicBezTo>
                      <a:pt x="0" y="3767"/>
                      <a:pt x="0" y="3767"/>
                      <a:pt x="0" y="3767"/>
                    </a:cubicBezTo>
                    <a:cubicBezTo>
                      <a:pt x="0" y="3855"/>
                      <a:pt x="0" y="3855"/>
                      <a:pt x="0" y="3855"/>
                    </a:cubicBezTo>
                    <a:cubicBezTo>
                      <a:pt x="378" y="3855"/>
                      <a:pt x="378" y="3855"/>
                      <a:pt x="378" y="3855"/>
                    </a:cubicBezTo>
                    <a:cubicBezTo>
                      <a:pt x="1578" y="1159"/>
                      <a:pt x="1578" y="1159"/>
                      <a:pt x="1578" y="1159"/>
                    </a:cubicBezTo>
                    <a:lnTo>
                      <a:pt x="1351" y="932"/>
                    </a:lnTo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wrap="none" anchor="ctr"/>
              <a:lstStyle/>
              <a:p>
                <a:pPr marL="0" marR="0" lvl="0" indent="0" algn="l" defTabSz="914400" rtl="0" eaLnBrk="1" fontAlgn="auto" latinLnBrk="0" hangingPunct="1">
                  <a:lnSpc>
                    <a:spcPts val="1785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 typeface="Arial" panose="020B0604020202020204" pitchFamily="34" charset="0"/>
                  <a:buNone/>
                  <a:defRPr/>
                </a:pPr>
                <a:endParaRPr kumimoji="0" lang="en-US" sz="3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endParaRPr>
              </a:p>
            </p:txBody>
          </p:sp>
        </p:grpSp>
        <p:sp>
          <p:nvSpPr>
            <p:cNvPr id="23" name="Freeform 56"/>
            <p:cNvSpPr>
              <a:spLocks noChangeArrowheads="1"/>
            </p:cNvSpPr>
            <p:nvPr/>
          </p:nvSpPr>
          <p:spPr bwMode="auto">
            <a:xfrm>
              <a:off x="10523461" y="10489867"/>
              <a:ext cx="294633" cy="726724"/>
            </a:xfrm>
            <a:custGeom>
              <a:avLst/>
              <a:gdLst>
                <a:gd name="T0" fmla="*/ 99 w 514"/>
                <a:gd name="T1" fmla="*/ 1273 h 1274"/>
                <a:gd name="T2" fmla="*/ 0 w 514"/>
                <a:gd name="T3" fmla="*/ 0 h 1274"/>
                <a:gd name="T4" fmla="*/ 513 w 514"/>
                <a:gd name="T5" fmla="*/ 1273 h 1274"/>
                <a:gd name="T6" fmla="*/ 99 w 514"/>
                <a:gd name="T7" fmla="*/ 1273 h 12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14" h="1274">
                  <a:moveTo>
                    <a:pt x="99" y="1273"/>
                  </a:moveTo>
                  <a:lnTo>
                    <a:pt x="0" y="0"/>
                  </a:lnTo>
                  <a:lnTo>
                    <a:pt x="513" y="1273"/>
                  </a:lnTo>
                  <a:lnTo>
                    <a:pt x="99" y="1273"/>
                  </a:lnTo>
                </a:path>
              </a:pathLst>
            </a:custGeom>
            <a:solidFill>
              <a:srgbClr val="131313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ts val="1785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24" name="Freeform 57"/>
            <p:cNvSpPr>
              <a:spLocks noChangeArrowheads="1"/>
            </p:cNvSpPr>
            <p:nvPr/>
          </p:nvSpPr>
          <p:spPr bwMode="auto">
            <a:xfrm>
              <a:off x="13004916" y="10489867"/>
              <a:ext cx="297905" cy="726724"/>
            </a:xfrm>
            <a:custGeom>
              <a:avLst/>
              <a:gdLst>
                <a:gd name="T0" fmla="*/ 420 w 519"/>
                <a:gd name="T1" fmla="*/ 1273 h 1274"/>
                <a:gd name="T2" fmla="*/ 518 w 519"/>
                <a:gd name="T3" fmla="*/ 0 h 1274"/>
                <a:gd name="T4" fmla="*/ 0 w 519"/>
                <a:gd name="T5" fmla="*/ 1273 h 1274"/>
                <a:gd name="T6" fmla="*/ 420 w 519"/>
                <a:gd name="T7" fmla="*/ 1273 h 12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19" h="1274">
                  <a:moveTo>
                    <a:pt x="420" y="1273"/>
                  </a:moveTo>
                  <a:lnTo>
                    <a:pt x="518" y="0"/>
                  </a:lnTo>
                  <a:lnTo>
                    <a:pt x="0" y="1273"/>
                  </a:lnTo>
                  <a:lnTo>
                    <a:pt x="420" y="1273"/>
                  </a:lnTo>
                </a:path>
              </a:pathLst>
            </a:custGeom>
            <a:solidFill>
              <a:srgbClr val="010101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ts val="1785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25" name="Freeform 58"/>
            <p:cNvSpPr>
              <a:spLocks noChangeArrowheads="1"/>
            </p:cNvSpPr>
            <p:nvPr/>
          </p:nvSpPr>
          <p:spPr bwMode="auto">
            <a:xfrm>
              <a:off x="12428747" y="10696099"/>
              <a:ext cx="697295" cy="121122"/>
            </a:xfrm>
            <a:custGeom>
              <a:avLst/>
              <a:gdLst>
                <a:gd name="T0" fmla="*/ 1221 w 1222"/>
                <a:gd name="T1" fmla="*/ 207 h 208"/>
                <a:gd name="T2" fmla="*/ 0 w 1222"/>
                <a:gd name="T3" fmla="*/ 207 h 208"/>
                <a:gd name="T4" fmla="*/ 0 w 1222"/>
                <a:gd name="T5" fmla="*/ 0 h 208"/>
                <a:gd name="T6" fmla="*/ 1221 w 1222"/>
                <a:gd name="T7" fmla="*/ 0 h 208"/>
                <a:gd name="T8" fmla="*/ 1221 w 1222"/>
                <a:gd name="T9" fmla="*/ 207 h 2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22" h="208">
                  <a:moveTo>
                    <a:pt x="1221" y="207"/>
                  </a:moveTo>
                  <a:lnTo>
                    <a:pt x="0" y="207"/>
                  </a:lnTo>
                  <a:lnTo>
                    <a:pt x="0" y="0"/>
                  </a:lnTo>
                  <a:lnTo>
                    <a:pt x="1221" y="0"/>
                  </a:lnTo>
                  <a:lnTo>
                    <a:pt x="1221" y="207"/>
                  </a:lnTo>
                </a:path>
              </a:pathLst>
            </a:custGeom>
            <a:solidFill>
              <a:srgbClr val="010101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ts val="1785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26" name="Freeform 59"/>
            <p:cNvSpPr>
              <a:spLocks noChangeArrowheads="1"/>
            </p:cNvSpPr>
            <p:nvPr/>
          </p:nvSpPr>
          <p:spPr bwMode="auto">
            <a:xfrm>
              <a:off x="11417176" y="8836733"/>
              <a:ext cx="1018118" cy="294618"/>
            </a:xfrm>
            <a:custGeom>
              <a:avLst/>
              <a:gdLst>
                <a:gd name="T0" fmla="*/ 890 w 1781"/>
                <a:gd name="T1" fmla="*/ 517 h 518"/>
                <a:gd name="T2" fmla="*/ 0 w 1781"/>
                <a:gd name="T3" fmla="*/ 0 h 518"/>
                <a:gd name="T4" fmla="*/ 1780 w 1781"/>
                <a:gd name="T5" fmla="*/ 0 h 518"/>
                <a:gd name="T6" fmla="*/ 890 w 1781"/>
                <a:gd name="T7" fmla="*/ 517 h 5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781" h="518">
                  <a:moveTo>
                    <a:pt x="890" y="517"/>
                  </a:moveTo>
                  <a:lnTo>
                    <a:pt x="0" y="0"/>
                  </a:lnTo>
                  <a:lnTo>
                    <a:pt x="1780" y="0"/>
                  </a:lnTo>
                  <a:lnTo>
                    <a:pt x="890" y="517"/>
                  </a:lnTo>
                </a:path>
              </a:pathLst>
            </a:custGeom>
            <a:solidFill>
              <a:srgbClr val="B3B3B3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ts val="1785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27" name="Freeform 60"/>
            <p:cNvSpPr>
              <a:spLocks noChangeArrowheads="1"/>
            </p:cNvSpPr>
            <p:nvPr/>
          </p:nvSpPr>
          <p:spPr bwMode="auto">
            <a:xfrm>
              <a:off x="11034156" y="6519074"/>
              <a:ext cx="1793981" cy="2186718"/>
            </a:xfrm>
            <a:custGeom>
              <a:avLst/>
              <a:gdLst>
                <a:gd name="T0" fmla="*/ 2950 w 3142"/>
                <a:gd name="T1" fmla="*/ 1748 h 3829"/>
                <a:gd name="T2" fmla="*/ 2950 w 3142"/>
                <a:gd name="T3" fmla="*/ 1748 h 3829"/>
                <a:gd name="T4" fmla="*/ 1568 w 3142"/>
                <a:gd name="T5" fmla="*/ 0 h 3829"/>
                <a:gd name="T6" fmla="*/ 192 w 3142"/>
                <a:gd name="T7" fmla="*/ 1748 h 3829"/>
                <a:gd name="T8" fmla="*/ 560 w 3142"/>
                <a:gd name="T9" fmla="*/ 2437 h 3829"/>
                <a:gd name="T10" fmla="*/ 1191 w 3142"/>
                <a:gd name="T11" fmla="*/ 3823 h 3829"/>
                <a:gd name="T12" fmla="*/ 1951 w 3142"/>
                <a:gd name="T13" fmla="*/ 3828 h 3829"/>
                <a:gd name="T14" fmla="*/ 2531 w 3142"/>
                <a:gd name="T15" fmla="*/ 2488 h 3829"/>
                <a:gd name="T16" fmla="*/ 2950 w 3142"/>
                <a:gd name="T17" fmla="*/ 1748 h 38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142" h="3829">
                  <a:moveTo>
                    <a:pt x="2950" y="1748"/>
                  </a:moveTo>
                  <a:lnTo>
                    <a:pt x="2950" y="1748"/>
                  </a:lnTo>
                  <a:cubicBezTo>
                    <a:pt x="3141" y="890"/>
                    <a:pt x="2546" y="0"/>
                    <a:pt x="1568" y="0"/>
                  </a:cubicBezTo>
                  <a:cubicBezTo>
                    <a:pt x="596" y="0"/>
                    <a:pt x="0" y="890"/>
                    <a:pt x="192" y="1748"/>
                  </a:cubicBezTo>
                  <a:cubicBezTo>
                    <a:pt x="249" y="2023"/>
                    <a:pt x="389" y="2256"/>
                    <a:pt x="560" y="2437"/>
                  </a:cubicBezTo>
                  <a:cubicBezTo>
                    <a:pt x="1077" y="2980"/>
                    <a:pt x="1191" y="3823"/>
                    <a:pt x="1191" y="3823"/>
                  </a:cubicBezTo>
                  <a:cubicBezTo>
                    <a:pt x="1951" y="3828"/>
                    <a:pt x="1951" y="3828"/>
                    <a:pt x="1951" y="3828"/>
                  </a:cubicBezTo>
                  <a:cubicBezTo>
                    <a:pt x="1951" y="3828"/>
                    <a:pt x="1982" y="3057"/>
                    <a:pt x="2531" y="2488"/>
                  </a:cubicBezTo>
                  <a:cubicBezTo>
                    <a:pt x="2717" y="2291"/>
                    <a:pt x="2883" y="2048"/>
                    <a:pt x="2950" y="1748"/>
                  </a:cubicBezTo>
                </a:path>
              </a:pathLst>
            </a:custGeom>
            <a:solidFill>
              <a:srgbClr val="FDB81C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ts val="1785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28" name="Freeform 61"/>
            <p:cNvSpPr>
              <a:spLocks noChangeArrowheads="1"/>
            </p:cNvSpPr>
            <p:nvPr/>
          </p:nvSpPr>
          <p:spPr bwMode="auto">
            <a:xfrm>
              <a:off x="11034156" y="6519074"/>
              <a:ext cx="896990" cy="2186718"/>
            </a:xfrm>
            <a:custGeom>
              <a:avLst/>
              <a:gdLst>
                <a:gd name="T0" fmla="*/ 1568 w 1569"/>
                <a:gd name="T1" fmla="*/ 0 h 3824"/>
                <a:gd name="T2" fmla="*/ 1568 w 1569"/>
                <a:gd name="T3" fmla="*/ 0 h 3824"/>
                <a:gd name="T4" fmla="*/ 192 w 1569"/>
                <a:gd name="T5" fmla="*/ 1748 h 3824"/>
                <a:gd name="T6" fmla="*/ 560 w 1569"/>
                <a:gd name="T7" fmla="*/ 2437 h 3824"/>
                <a:gd name="T8" fmla="*/ 1191 w 1569"/>
                <a:gd name="T9" fmla="*/ 3823 h 3824"/>
                <a:gd name="T10" fmla="*/ 1568 w 1569"/>
                <a:gd name="T11" fmla="*/ 3823 h 3824"/>
                <a:gd name="T12" fmla="*/ 1568 w 1569"/>
                <a:gd name="T13" fmla="*/ 0 h 38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569" h="3824">
                  <a:moveTo>
                    <a:pt x="1568" y="0"/>
                  </a:moveTo>
                  <a:lnTo>
                    <a:pt x="1568" y="0"/>
                  </a:lnTo>
                  <a:cubicBezTo>
                    <a:pt x="596" y="0"/>
                    <a:pt x="0" y="890"/>
                    <a:pt x="192" y="1748"/>
                  </a:cubicBezTo>
                  <a:cubicBezTo>
                    <a:pt x="249" y="2023"/>
                    <a:pt x="389" y="2256"/>
                    <a:pt x="560" y="2437"/>
                  </a:cubicBezTo>
                  <a:cubicBezTo>
                    <a:pt x="1082" y="2980"/>
                    <a:pt x="1191" y="3823"/>
                    <a:pt x="1191" y="3823"/>
                  </a:cubicBezTo>
                  <a:cubicBezTo>
                    <a:pt x="1568" y="3823"/>
                    <a:pt x="1568" y="3823"/>
                    <a:pt x="1568" y="3823"/>
                  </a:cubicBezTo>
                  <a:lnTo>
                    <a:pt x="1568" y="0"/>
                  </a:lnTo>
                </a:path>
              </a:pathLst>
            </a:custGeom>
            <a:solidFill>
              <a:srgbClr val="FEDE3B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ts val="1785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29" name="Freeform 62"/>
            <p:cNvSpPr>
              <a:spLocks noChangeArrowheads="1"/>
            </p:cNvSpPr>
            <p:nvPr/>
          </p:nvSpPr>
          <p:spPr bwMode="auto">
            <a:xfrm>
              <a:off x="11263315" y="6672931"/>
              <a:ext cx="1338938" cy="654705"/>
            </a:xfrm>
            <a:custGeom>
              <a:avLst/>
              <a:gdLst>
                <a:gd name="T0" fmla="*/ 201 w 2345"/>
                <a:gd name="T1" fmla="*/ 958 h 1145"/>
                <a:gd name="T2" fmla="*/ 201 w 2345"/>
                <a:gd name="T3" fmla="*/ 958 h 1145"/>
                <a:gd name="T4" fmla="*/ 1169 w 2345"/>
                <a:gd name="T5" fmla="*/ 606 h 1145"/>
                <a:gd name="T6" fmla="*/ 2142 w 2345"/>
                <a:gd name="T7" fmla="*/ 958 h 1145"/>
                <a:gd name="T8" fmla="*/ 2292 w 2345"/>
                <a:gd name="T9" fmla="*/ 1144 h 1145"/>
                <a:gd name="T10" fmla="*/ 2054 w 2345"/>
                <a:gd name="T11" fmla="*/ 352 h 1145"/>
                <a:gd name="T12" fmla="*/ 1169 w 2345"/>
                <a:gd name="T13" fmla="*/ 0 h 1145"/>
                <a:gd name="T14" fmla="*/ 290 w 2345"/>
                <a:gd name="T15" fmla="*/ 352 h 1145"/>
                <a:gd name="T16" fmla="*/ 51 w 2345"/>
                <a:gd name="T17" fmla="*/ 1144 h 1145"/>
                <a:gd name="T18" fmla="*/ 201 w 2345"/>
                <a:gd name="T19" fmla="*/ 958 h 11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345" h="1145">
                  <a:moveTo>
                    <a:pt x="201" y="958"/>
                  </a:moveTo>
                  <a:lnTo>
                    <a:pt x="201" y="958"/>
                  </a:lnTo>
                  <a:cubicBezTo>
                    <a:pt x="434" y="730"/>
                    <a:pt x="781" y="606"/>
                    <a:pt x="1169" y="606"/>
                  </a:cubicBezTo>
                  <a:cubicBezTo>
                    <a:pt x="1562" y="606"/>
                    <a:pt x="1904" y="730"/>
                    <a:pt x="2142" y="958"/>
                  </a:cubicBezTo>
                  <a:cubicBezTo>
                    <a:pt x="2199" y="1015"/>
                    <a:pt x="2251" y="1076"/>
                    <a:pt x="2292" y="1144"/>
                  </a:cubicBezTo>
                  <a:cubicBezTo>
                    <a:pt x="2344" y="864"/>
                    <a:pt x="2255" y="575"/>
                    <a:pt x="2054" y="352"/>
                  </a:cubicBezTo>
                  <a:cubicBezTo>
                    <a:pt x="1837" y="125"/>
                    <a:pt x="1526" y="0"/>
                    <a:pt x="1169" y="0"/>
                  </a:cubicBezTo>
                  <a:cubicBezTo>
                    <a:pt x="817" y="0"/>
                    <a:pt x="502" y="125"/>
                    <a:pt x="290" y="352"/>
                  </a:cubicBezTo>
                  <a:cubicBezTo>
                    <a:pt x="88" y="570"/>
                    <a:pt x="0" y="864"/>
                    <a:pt x="51" y="1144"/>
                  </a:cubicBezTo>
                  <a:cubicBezTo>
                    <a:pt x="93" y="1076"/>
                    <a:pt x="145" y="1015"/>
                    <a:pt x="201" y="958"/>
                  </a:cubicBezTo>
                </a:path>
              </a:pathLst>
            </a:custGeom>
            <a:solidFill>
              <a:srgbClr val="FEDE3B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ts val="1785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30" name="Freeform 63"/>
            <p:cNvSpPr>
              <a:spLocks noChangeArrowheads="1"/>
            </p:cNvSpPr>
            <p:nvPr/>
          </p:nvSpPr>
          <p:spPr bwMode="auto">
            <a:xfrm>
              <a:off x="11263315" y="6672931"/>
              <a:ext cx="667831" cy="654705"/>
            </a:xfrm>
            <a:custGeom>
              <a:avLst/>
              <a:gdLst>
                <a:gd name="T0" fmla="*/ 1169 w 1170"/>
                <a:gd name="T1" fmla="*/ 0 h 1145"/>
                <a:gd name="T2" fmla="*/ 1169 w 1170"/>
                <a:gd name="T3" fmla="*/ 0 h 1145"/>
                <a:gd name="T4" fmla="*/ 290 w 1170"/>
                <a:gd name="T5" fmla="*/ 358 h 1145"/>
                <a:gd name="T6" fmla="*/ 51 w 1170"/>
                <a:gd name="T7" fmla="*/ 1144 h 1145"/>
                <a:gd name="T8" fmla="*/ 201 w 1170"/>
                <a:gd name="T9" fmla="*/ 958 h 1145"/>
                <a:gd name="T10" fmla="*/ 1169 w 1170"/>
                <a:gd name="T11" fmla="*/ 606 h 1145"/>
                <a:gd name="T12" fmla="*/ 1169 w 1170"/>
                <a:gd name="T13" fmla="*/ 0 h 11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70" h="1145">
                  <a:moveTo>
                    <a:pt x="1169" y="0"/>
                  </a:moveTo>
                  <a:lnTo>
                    <a:pt x="1169" y="0"/>
                  </a:lnTo>
                  <a:cubicBezTo>
                    <a:pt x="812" y="0"/>
                    <a:pt x="502" y="129"/>
                    <a:pt x="290" y="358"/>
                  </a:cubicBezTo>
                  <a:cubicBezTo>
                    <a:pt x="88" y="575"/>
                    <a:pt x="0" y="864"/>
                    <a:pt x="51" y="1144"/>
                  </a:cubicBezTo>
                  <a:cubicBezTo>
                    <a:pt x="93" y="1076"/>
                    <a:pt x="140" y="1015"/>
                    <a:pt x="201" y="958"/>
                  </a:cubicBezTo>
                  <a:cubicBezTo>
                    <a:pt x="434" y="735"/>
                    <a:pt x="776" y="606"/>
                    <a:pt x="1169" y="606"/>
                  </a:cubicBezTo>
                  <a:lnTo>
                    <a:pt x="1169" y="0"/>
                  </a:lnTo>
                </a:path>
              </a:pathLst>
            </a:custGeom>
            <a:solidFill>
              <a:srgbClr val="F8F0B2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ts val="1785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31" name="Freeform 64"/>
            <p:cNvSpPr>
              <a:spLocks noChangeArrowheads="1"/>
            </p:cNvSpPr>
            <p:nvPr/>
          </p:nvSpPr>
          <p:spPr bwMode="auto">
            <a:xfrm>
              <a:off x="11384439" y="7334184"/>
              <a:ext cx="1096686" cy="1371608"/>
            </a:xfrm>
            <a:custGeom>
              <a:avLst/>
              <a:gdLst>
                <a:gd name="T0" fmla="*/ 709 w 1921"/>
                <a:gd name="T1" fmla="*/ 2396 h 2397"/>
                <a:gd name="T2" fmla="*/ 709 w 1921"/>
                <a:gd name="T3" fmla="*/ 2396 h 2397"/>
                <a:gd name="T4" fmla="*/ 1196 w 1921"/>
                <a:gd name="T5" fmla="*/ 2396 h 2397"/>
                <a:gd name="T6" fmla="*/ 1273 w 1921"/>
                <a:gd name="T7" fmla="*/ 1977 h 2397"/>
                <a:gd name="T8" fmla="*/ 1718 w 1921"/>
                <a:gd name="T9" fmla="*/ 668 h 2397"/>
                <a:gd name="T10" fmla="*/ 1904 w 1921"/>
                <a:gd name="T11" fmla="*/ 280 h 2397"/>
                <a:gd name="T12" fmla="*/ 1200 w 1921"/>
                <a:gd name="T13" fmla="*/ 0 h 2397"/>
                <a:gd name="T14" fmla="*/ 957 w 1921"/>
                <a:gd name="T15" fmla="*/ 6 h 2397"/>
                <a:gd name="T16" fmla="*/ 719 w 1921"/>
                <a:gd name="T17" fmla="*/ 0 h 2397"/>
                <a:gd name="T18" fmla="*/ 16 w 1921"/>
                <a:gd name="T19" fmla="*/ 280 h 2397"/>
                <a:gd name="T20" fmla="*/ 155 w 1921"/>
                <a:gd name="T21" fmla="*/ 627 h 2397"/>
                <a:gd name="T22" fmla="*/ 632 w 1921"/>
                <a:gd name="T23" fmla="*/ 1956 h 2397"/>
                <a:gd name="T24" fmla="*/ 709 w 1921"/>
                <a:gd name="T25" fmla="*/ 2396 h 2397"/>
                <a:gd name="T26" fmla="*/ 93 w 1921"/>
                <a:gd name="T27" fmla="*/ 300 h 2397"/>
                <a:gd name="T28" fmla="*/ 93 w 1921"/>
                <a:gd name="T29" fmla="*/ 300 h 2397"/>
                <a:gd name="T30" fmla="*/ 719 w 1921"/>
                <a:gd name="T31" fmla="*/ 88 h 2397"/>
                <a:gd name="T32" fmla="*/ 957 w 1921"/>
                <a:gd name="T33" fmla="*/ 88 h 2397"/>
                <a:gd name="T34" fmla="*/ 1196 w 1921"/>
                <a:gd name="T35" fmla="*/ 88 h 2397"/>
                <a:gd name="T36" fmla="*/ 1821 w 1921"/>
                <a:gd name="T37" fmla="*/ 300 h 2397"/>
                <a:gd name="T38" fmla="*/ 1666 w 1921"/>
                <a:gd name="T39" fmla="*/ 621 h 2397"/>
                <a:gd name="T40" fmla="*/ 1231 w 1921"/>
                <a:gd name="T41" fmla="*/ 1838 h 2397"/>
                <a:gd name="T42" fmla="*/ 1206 w 1921"/>
                <a:gd name="T43" fmla="*/ 1397 h 2397"/>
                <a:gd name="T44" fmla="*/ 947 w 1921"/>
                <a:gd name="T45" fmla="*/ 590 h 2397"/>
                <a:gd name="T46" fmla="*/ 694 w 1921"/>
                <a:gd name="T47" fmla="*/ 1382 h 2397"/>
                <a:gd name="T48" fmla="*/ 673 w 1921"/>
                <a:gd name="T49" fmla="*/ 1842 h 2397"/>
                <a:gd name="T50" fmla="*/ 207 w 1921"/>
                <a:gd name="T51" fmla="*/ 580 h 2397"/>
                <a:gd name="T52" fmla="*/ 93 w 1921"/>
                <a:gd name="T53" fmla="*/ 300 h 23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1921" h="2397">
                  <a:moveTo>
                    <a:pt x="709" y="2396"/>
                  </a:moveTo>
                  <a:lnTo>
                    <a:pt x="709" y="2396"/>
                  </a:lnTo>
                  <a:cubicBezTo>
                    <a:pt x="1196" y="2396"/>
                    <a:pt x="1196" y="2396"/>
                    <a:pt x="1196" y="2396"/>
                  </a:cubicBezTo>
                  <a:cubicBezTo>
                    <a:pt x="1273" y="1977"/>
                    <a:pt x="1273" y="1977"/>
                    <a:pt x="1273" y="1977"/>
                  </a:cubicBezTo>
                  <a:cubicBezTo>
                    <a:pt x="1314" y="1672"/>
                    <a:pt x="1418" y="962"/>
                    <a:pt x="1718" y="668"/>
                  </a:cubicBezTo>
                  <a:cubicBezTo>
                    <a:pt x="1858" y="529"/>
                    <a:pt x="1920" y="404"/>
                    <a:pt x="1904" y="280"/>
                  </a:cubicBezTo>
                  <a:cubicBezTo>
                    <a:pt x="1868" y="21"/>
                    <a:pt x="1547" y="0"/>
                    <a:pt x="1200" y="0"/>
                  </a:cubicBezTo>
                  <a:cubicBezTo>
                    <a:pt x="957" y="6"/>
                    <a:pt x="957" y="6"/>
                    <a:pt x="957" y="6"/>
                  </a:cubicBezTo>
                  <a:cubicBezTo>
                    <a:pt x="719" y="0"/>
                    <a:pt x="719" y="0"/>
                    <a:pt x="719" y="0"/>
                  </a:cubicBezTo>
                  <a:cubicBezTo>
                    <a:pt x="367" y="0"/>
                    <a:pt x="52" y="21"/>
                    <a:pt x="16" y="280"/>
                  </a:cubicBezTo>
                  <a:cubicBezTo>
                    <a:pt x="0" y="399"/>
                    <a:pt x="47" y="523"/>
                    <a:pt x="155" y="627"/>
                  </a:cubicBezTo>
                  <a:cubicBezTo>
                    <a:pt x="461" y="932"/>
                    <a:pt x="580" y="1641"/>
                    <a:pt x="632" y="1956"/>
                  </a:cubicBezTo>
                  <a:lnTo>
                    <a:pt x="709" y="2396"/>
                  </a:lnTo>
                  <a:close/>
                  <a:moveTo>
                    <a:pt x="93" y="300"/>
                  </a:moveTo>
                  <a:lnTo>
                    <a:pt x="93" y="300"/>
                  </a:lnTo>
                  <a:cubicBezTo>
                    <a:pt x="124" y="125"/>
                    <a:pt x="336" y="88"/>
                    <a:pt x="719" y="88"/>
                  </a:cubicBezTo>
                  <a:cubicBezTo>
                    <a:pt x="957" y="88"/>
                    <a:pt x="957" y="88"/>
                    <a:pt x="957" y="88"/>
                  </a:cubicBezTo>
                  <a:cubicBezTo>
                    <a:pt x="1196" y="88"/>
                    <a:pt x="1196" y="88"/>
                    <a:pt x="1196" y="88"/>
                  </a:cubicBezTo>
                  <a:cubicBezTo>
                    <a:pt x="1583" y="88"/>
                    <a:pt x="1795" y="125"/>
                    <a:pt x="1821" y="300"/>
                  </a:cubicBezTo>
                  <a:cubicBezTo>
                    <a:pt x="1837" y="399"/>
                    <a:pt x="1785" y="502"/>
                    <a:pt x="1666" y="621"/>
                  </a:cubicBezTo>
                  <a:cubicBezTo>
                    <a:pt x="1392" y="895"/>
                    <a:pt x="1283" y="1486"/>
                    <a:pt x="1231" y="1838"/>
                  </a:cubicBezTo>
                  <a:cubicBezTo>
                    <a:pt x="1216" y="1744"/>
                    <a:pt x="1196" y="1599"/>
                    <a:pt x="1206" y="1397"/>
                  </a:cubicBezTo>
                  <a:cubicBezTo>
                    <a:pt x="1242" y="694"/>
                    <a:pt x="1087" y="590"/>
                    <a:pt x="947" y="590"/>
                  </a:cubicBezTo>
                  <a:cubicBezTo>
                    <a:pt x="797" y="590"/>
                    <a:pt x="663" y="699"/>
                    <a:pt x="694" y="1382"/>
                  </a:cubicBezTo>
                  <a:cubicBezTo>
                    <a:pt x="704" y="1599"/>
                    <a:pt x="688" y="1749"/>
                    <a:pt x="673" y="1842"/>
                  </a:cubicBezTo>
                  <a:cubicBezTo>
                    <a:pt x="616" y="1480"/>
                    <a:pt x="497" y="875"/>
                    <a:pt x="207" y="580"/>
                  </a:cubicBezTo>
                  <a:cubicBezTo>
                    <a:pt x="119" y="492"/>
                    <a:pt x="78" y="399"/>
                    <a:pt x="93" y="300"/>
                  </a:cubicBezTo>
                  <a:close/>
                </a:path>
              </a:pathLst>
            </a:custGeom>
            <a:solidFill>
              <a:srgbClr val="F78D1E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ts val="1785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32" name="Freeform 65"/>
            <p:cNvSpPr>
              <a:spLocks noChangeArrowheads="1"/>
            </p:cNvSpPr>
            <p:nvPr/>
          </p:nvSpPr>
          <p:spPr bwMode="auto">
            <a:xfrm>
              <a:off x="11034156" y="6519074"/>
              <a:ext cx="1793981" cy="2186718"/>
            </a:xfrm>
            <a:custGeom>
              <a:avLst/>
              <a:gdLst>
                <a:gd name="T0" fmla="*/ 1568 w 3142"/>
                <a:gd name="T1" fmla="*/ 0 h 3829"/>
                <a:gd name="T2" fmla="*/ 1568 w 3142"/>
                <a:gd name="T3" fmla="*/ 0 h 3829"/>
                <a:gd name="T4" fmla="*/ 192 w 3142"/>
                <a:gd name="T5" fmla="*/ 1748 h 3829"/>
                <a:gd name="T6" fmla="*/ 560 w 3142"/>
                <a:gd name="T7" fmla="*/ 2437 h 3829"/>
                <a:gd name="T8" fmla="*/ 1191 w 3142"/>
                <a:gd name="T9" fmla="*/ 3818 h 3829"/>
                <a:gd name="T10" fmla="*/ 1951 w 3142"/>
                <a:gd name="T11" fmla="*/ 3828 h 3829"/>
                <a:gd name="T12" fmla="*/ 2531 w 3142"/>
                <a:gd name="T13" fmla="*/ 2488 h 3829"/>
                <a:gd name="T14" fmla="*/ 2950 w 3142"/>
                <a:gd name="T15" fmla="*/ 1748 h 3829"/>
                <a:gd name="T16" fmla="*/ 1568 w 3142"/>
                <a:gd name="T17" fmla="*/ 0 h 3829"/>
                <a:gd name="T18" fmla="*/ 2877 w 3142"/>
                <a:gd name="T19" fmla="*/ 1733 h 3829"/>
                <a:gd name="T20" fmla="*/ 2877 w 3142"/>
                <a:gd name="T21" fmla="*/ 1733 h 3829"/>
                <a:gd name="T22" fmla="*/ 2479 w 3142"/>
                <a:gd name="T23" fmla="*/ 2437 h 3829"/>
                <a:gd name="T24" fmla="*/ 1894 w 3142"/>
                <a:gd name="T25" fmla="*/ 3771 h 3829"/>
                <a:gd name="T26" fmla="*/ 1243 w 3142"/>
                <a:gd name="T27" fmla="*/ 3766 h 3829"/>
                <a:gd name="T28" fmla="*/ 611 w 3142"/>
                <a:gd name="T29" fmla="*/ 2389 h 3829"/>
                <a:gd name="T30" fmla="*/ 259 w 3142"/>
                <a:gd name="T31" fmla="*/ 1733 h 3829"/>
                <a:gd name="T32" fmla="*/ 529 w 3142"/>
                <a:gd name="T33" fmla="*/ 558 h 3829"/>
                <a:gd name="T34" fmla="*/ 1568 w 3142"/>
                <a:gd name="T35" fmla="*/ 72 h 3829"/>
                <a:gd name="T36" fmla="*/ 2608 w 3142"/>
                <a:gd name="T37" fmla="*/ 558 h 3829"/>
                <a:gd name="T38" fmla="*/ 2877 w 3142"/>
                <a:gd name="T39" fmla="*/ 1733 h 3829"/>
                <a:gd name="T40" fmla="*/ 1568 w 3142"/>
                <a:gd name="T41" fmla="*/ 0 h 38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142" h="3829">
                  <a:moveTo>
                    <a:pt x="1568" y="0"/>
                  </a:moveTo>
                  <a:lnTo>
                    <a:pt x="1568" y="0"/>
                  </a:lnTo>
                  <a:cubicBezTo>
                    <a:pt x="596" y="0"/>
                    <a:pt x="0" y="890"/>
                    <a:pt x="192" y="1748"/>
                  </a:cubicBezTo>
                  <a:cubicBezTo>
                    <a:pt x="249" y="2023"/>
                    <a:pt x="389" y="2256"/>
                    <a:pt x="560" y="2437"/>
                  </a:cubicBezTo>
                  <a:cubicBezTo>
                    <a:pt x="1082" y="2980"/>
                    <a:pt x="1191" y="3818"/>
                    <a:pt x="1191" y="3818"/>
                  </a:cubicBezTo>
                  <a:cubicBezTo>
                    <a:pt x="1951" y="3828"/>
                    <a:pt x="1951" y="3828"/>
                    <a:pt x="1951" y="3828"/>
                  </a:cubicBezTo>
                  <a:cubicBezTo>
                    <a:pt x="1951" y="3828"/>
                    <a:pt x="1982" y="3057"/>
                    <a:pt x="2531" y="2488"/>
                  </a:cubicBezTo>
                  <a:cubicBezTo>
                    <a:pt x="2717" y="2291"/>
                    <a:pt x="2883" y="2048"/>
                    <a:pt x="2950" y="1748"/>
                  </a:cubicBezTo>
                  <a:cubicBezTo>
                    <a:pt x="3141" y="890"/>
                    <a:pt x="2546" y="0"/>
                    <a:pt x="1568" y="0"/>
                  </a:cubicBezTo>
                  <a:lnTo>
                    <a:pt x="2877" y="1733"/>
                  </a:lnTo>
                  <a:lnTo>
                    <a:pt x="2877" y="1733"/>
                  </a:lnTo>
                  <a:cubicBezTo>
                    <a:pt x="2825" y="1987"/>
                    <a:pt x="2691" y="2214"/>
                    <a:pt x="2479" y="2437"/>
                  </a:cubicBezTo>
                  <a:cubicBezTo>
                    <a:pt x="2003" y="2928"/>
                    <a:pt x="1884" y="3590"/>
                    <a:pt x="1894" y="3771"/>
                  </a:cubicBezTo>
                  <a:cubicBezTo>
                    <a:pt x="1243" y="3766"/>
                    <a:pt x="1243" y="3766"/>
                    <a:pt x="1243" y="3766"/>
                  </a:cubicBezTo>
                  <a:cubicBezTo>
                    <a:pt x="1237" y="3585"/>
                    <a:pt x="1066" y="2861"/>
                    <a:pt x="611" y="2389"/>
                  </a:cubicBezTo>
                  <a:cubicBezTo>
                    <a:pt x="435" y="2204"/>
                    <a:pt x="316" y="1981"/>
                    <a:pt x="259" y="1733"/>
                  </a:cubicBezTo>
                  <a:cubicBezTo>
                    <a:pt x="171" y="1319"/>
                    <a:pt x="269" y="884"/>
                    <a:pt x="529" y="558"/>
                  </a:cubicBezTo>
                  <a:cubicBezTo>
                    <a:pt x="782" y="248"/>
                    <a:pt x="1149" y="72"/>
                    <a:pt x="1568" y="72"/>
                  </a:cubicBezTo>
                  <a:cubicBezTo>
                    <a:pt x="1988" y="72"/>
                    <a:pt x="2360" y="248"/>
                    <a:pt x="2608" y="558"/>
                  </a:cubicBezTo>
                  <a:cubicBezTo>
                    <a:pt x="2867" y="884"/>
                    <a:pt x="2970" y="1319"/>
                    <a:pt x="2877" y="1733"/>
                  </a:cubicBezTo>
                  <a:lnTo>
                    <a:pt x="1568" y="0"/>
                  </a:lnTo>
                </a:path>
              </a:pathLst>
            </a:custGeom>
            <a:solidFill>
              <a:srgbClr val="F0F0F2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ts val="1785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33" name="Freeform 66"/>
            <p:cNvSpPr>
              <a:spLocks noChangeArrowheads="1"/>
            </p:cNvSpPr>
            <p:nvPr/>
          </p:nvSpPr>
          <p:spPr bwMode="auto">
            <a:xfrm>
              <a:off x="11692165" y="8663238"/>
              <a:ext cx="471411" cy="389549"/>
            </a:xfrm>
            <a:custGeom>
              <a:avLst/>
              <a:gdLst>
                <a:gd name="T0" fmla="*/ 823 w 824"/>
                <a:gd name="T1" fmla="*/ 249 h 684"/>
                <a:gd name="T2" fmla="*/ 823 w 824"/>
                <a:gd name="T3" fmla="*/ 249 h 684"/>
                <a:gd name="T4" fmla="*/ 792 w 824"/>
                <a:gd name="T5" fmla="*/ 171 h 684"/>
                <a:gd name="T6" fmla="*/ 823 w 824"/>
                <a:gd name="T7" fmla="*/ 104 h 684"/>
                <a:gd name="T8" fmla="*/ 725 w 824"/>
                <a:gd name="T9" fmla="*/ 0 h 684"/>
                <a:gd name="T10" fmla="*/ 104 w 824"/>
                <a:gd name="T11" fmla="*/ 0 h 684"/>
                <a:gd name="T12" fmla="*/ 0 w 824"/>
                <a:gd name="T13" fmla="*/ 104 h 684"/>
                <a:gd name="T14" fmla="*/ 31 w 824"/>
                <a:gd name="T15" fmla="*/ 171 h 684"/>
                <a:gd name="T16" fmla="*/ 0 w 824"/>
                <a:gd name="T17" fmla="*/ 249 h 684"/>
                <a:gd name="T18" fmla="*/ 31 w 824"/>
                <a:gd name="T19" fmla="*/ 321 h 684"/>
                <a:gd name="T20" fmla="*/ 0 w 824"/>
                <a:gd name="T21" fmla="*/ 394 h 684"/>
                <a:gd name="T22" fmla="*/ 104 w 824"/>
                <a:gd name="T23" fmla="*/ 492 h 684"/>
                <a:gd name="T24" fmla="*/ 120 w 824"/>
                <a:gd name="T25" fmla="*/ 492 h 684"/>
                <a:gd name="T26" fmla="*/ 414 w 824"/>
                <a:gd name="T27" fmla="*/ 683 h 684"/>
                <a:gd name="T28" fmla="*/ 704 w 824"/>
                <a:gd name="T29" fmla="*/ 492 h 684"/>
                <a:gd name="T30" fmla="*/ 725 w 824"/>
                <a:gd name="T31" fmla="*/ 492 h 684"/>
                <a:gd name="T32" fmla="*/ 823 w 824"/>
                <a:gd name="T33" fmla="*/ 394 h 684"/>
                <a:gd name="T34" fmla="*/ 792 w 824"/>
                <a:gd name="T35" fmla="*/ 321 h 684"/>
                <a:gd name="T36" fmla="*/ 823 w 824"/>
                <a:gd name="T37" fmla="*/ 249 h 6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24" h="684">
                  <a:moveTo>
                    <a:pt x="823" y="249"/>
                  </a:moveTo>
                  <a:lnTo>
                    <a:pt x="823" y="249"/>
                  </a:lnTo>
                  <a:cubicBezTo>
                    <a:pt x="823" y="218"/>
                    <a:pt x="813" y="192"/>
                    <a:pt x="792" y="171"/>
                  </a:cubicBezTo>
                  <a:cubicBezTo>
                    <a:pt x="813" y="156"/>
                    <a:pt x="823" y="129"/>
                    <a:pt x="823" y="104"/>
                  </a:cubicBezTo>
                  <a:cubicBezTo>
                    <a:pt x="823" y="47"/>
                    <a:pt x="782" y="0"/>
                    <a:pt x="725" y="0"/>
                  </a:cubicBezTo>
                  <a:cubicBezTo>
                    <a:pt x="104" y="0"/>
                    <a:pt x="104" y="0"/>
                    <a:pt x="104" y="0"/>
                  </a:cubicBezTo>
                  <a:cubicBezTo>
                    <a:pt x="47" y="0"/>
                    <a:pt x="0" y="47"/>
                    <a:pt x="0" y="104"/>
                  </a:cubicBezTo>
                  <a:cubicBezTo>
                    <a:pt x="0" y="129"/>
                    <a:pt x="10" y="156"/>
                    <a:pt x="31" y="171"/>
                  </a:cubicBezTo>
                  <a:cubicBezTo>
                    <a:pt x="10" y="192"/>
                    <a:pt x="0" y="218"/>
                    <a:pt x="0" y="249"/>
                  </a:cubicBezTo>
                  <a:cubicBezTo>
                    <a:pt x="0" y="275"/>
                    <a:pt x="10" y="300"/>
                    <a:pt x="31" y="321"/>
                  </a:cubicBezTo>
                  <a:cubicBezTo>
                    <a:pt x="10" y="337"/>
                    <a:pt x="0" y="363"/>
                    <a:pt x="0" y="394"/>
                  </a:cubicBezTo>
                  <a:cubicBezTo>
                    <a:pt x="0" y="446"/>
                    <a:pt x="47" y="492"/>
                    <a:pt x="104" y="492"/>
                  </a:cubicBezTo>
                  <a:cubicBezTo>
                    <a:pt x="120" y="492"/>
                    <a:pt x="120" y="492"/>
                    <a:pt x="120" y="492"/>
                  </a:cubicBezTo>
                  <a:cubicBezTo>
                    <a:pt x="171" y="606"/>
                    <a:pt x="280" y="683"/>
                    <a:pt x="414" y="683"/>
                  </a:cubicBezTo>
                  <a:cubicBezTo>
                    <a:pt x="544" y="683"/>
                    <a:pt x="653" y="606"/>
                    <a:pt x="704" y="492"/>
                  </a:cubicBezTo>
                  <a:cubicBezTo>
                    <a:pt x="725" y="492"/>
                    <a:pt x="725" y="492"/>
                    <a:pt x="725" y="492"/>
                  </a:cubicBezTo>
                  <a:cubicBezTo>
                    <a:pt x="782" y="492"/>
                    <a:pt x="823" y="446"/>
                    <a:pt x="823" y="394"/>
                  </a:cubicBezTo>
                  <a:cubicBezTo>
                    <a:pt x="823" y="363"/>
                    <a:pt x="813" y="337"/>
                    <a:pt x="792" y="321"/>
                  </a:cubicBezTo>
                  <a:cubicBezTo>
                    <a:pt x="813" y="300"/>
                    <a:pt x="823" y="275"/>
                    <a:pt x="823" y="249"/>
                  </a:cubicBezTo>
                </a:path>
              </a:pathLst>
            </a:custGeom>
            <a:solidFill>
              <a:srgbClr val="DEEBF2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ts val="1785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34" name="Freeform 67"/>
            <p:cNvSpPr>
              <a:spLocks noChangeArrowheads="1"/>
            </p:cNvSpPr>
            <p:nvPr/>
          </p:nvSpPr>
          <p:spPr bwMode="auto">
            <a:xfrm>
              <a:off x="11724903" y="8673057"/>
              <a:ext cx="405938" cy="91658"/>
            </a:xfrm>
            <a:custGeom>
              <a:avLst/>
              <a:gdLst>
                <a:gd name="T0" fmla="*/ 709 w 715"/>
                <a:gd name="T1" fmla="*/ 37 h 157"/>
                <a:gd name="T2" fmla="*/ 709 w 715"/>
                <a:gd name="T3" fmla="*/ 37 h 157"/>
                <a:gd name="T4" fmla="*/ 678 w 715"/>
                <a:gd name="T5" fmla="*/ 73 h 157"/>
                <a:gd name="T6" fmla="*/ 41 w 715"/>
                <a:gd name="T7" fmla="*/ 156 h 157"/>
                <a:gd name="T8" fmla="*/ 5 w 715"/>
                <a:gd name="T9" fmla="*/ 125 h 157"/>
                <a:gd name="T10" fmla="*/ 37 w 715"/>
                <a:gd name="T11" fmla="*/ 83 h 157"/>
                <a:gd name="T12" fmla="*/ 673 w 715"/>
                <a:gd name="T13" fmla="*/ 6 h 157"/>
                <a:gd name="T14" fmla="*/ 709 w 715"/>
                <a:gd name="T15" fmla="*/ 37 h 1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15" h="157">
                  <a:moveTo>
                    <a:pt x="709" y="37"/>
                  </a:moveTo>
                  <a:lnTo>
                    <a:pt x="709" y="37"/>
                  </a:lnTo>
                  <a:cubicBezTo>
                    <a:pt x="714" y="52"/>
                    <a:pt x="699" y="73"/>
                    <a:pt x="678" y="73"/>
                  </a:cubicBezTo>
                  <a:cubicBezTo>
                    <a:pt x="41" y="156"/>
                    <a:pt x="41" y="156"/>
                    <a:pt x="41" y="156"/>
                  </a:cubicBezTo>
                  <a:cubicBezTo>
                    <a:pt x="26" y="156"/>
                    <a:pt x="5" y="145"/>
                    <a:pt x="5" y="125"/>
                  </a:cubicBezTo>
                  <a:cubicBezTo>
                    <a:pt x="0" y="104"/>
                    <a:pt x="16" y="88"/>
                    <a:pt x="37" y="83"/>
                  </a:cubicBezTo>
                  <a:cubicBezTo>
                    <a:pt x="673" y="6"/>
                    <a:pt x="673" y="6"/>
                    <a:pt x="673" y="6"/>
                  </a:cubicBezTo>
                  <a:cubicBezTo>
                    <a:pt x="688" y="0"/>
                    <a:pt x="709" y="16"/>
                    <a:pt x="709" y="37"/>
                  </a:cubicBezTo>
                </a:path>
              </a:pathLst>
            </a:custGeom>
            <a:solidFill>
              <a:srgbClr val="58717D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ts val="1785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35" name="Freeform 68"/>
            <p:cNvSpPr>
              <a:spLocks noChangeArrowheads="1"/>
            </p:cNvSpPr>
            <p:nvPr/>
          </p:nvSpPr>
          <p:spPr bwMode="auto">
            <a:xfrm>
              <a:off x="11724903" y="8758169"/>
              <a:ext cx="405938" cy="88386"/>
            </a:xfrm>
            <a:custGeom>
              <a:avLst/>
              <a:gdLst>
                <a:gd name="T0" fmla="*/ 709 w 715"/>
                <a:gd name="T1" fmla="*/ 32 h 156"/>
                <a:gd name="T2" fmla="*/ 709 w 715"/>
                <a:gd name="T3" fmla="*/ 32 h 156"/>
                <a:gd name="T4" fmla="*/ 678 w 715"/>
                <a:gd name="T5" fmla="*/ 73 h 156"/>
                <a:gd name="T6" fmla="*/ 41 w 715"/>
                <a:gd name="T7" fmla="*/ 155 h 156"/>
                <a:gd name="T8" fmla="*/ 5 w 715"/>
                <a:gd name="T9" fmla="*/ 124 h 156"/>
                <a:gd name="T10" fmla="*/ 37 w 715"/>
                <a:gd name="T11" fmla="*/ 88 h 156"/>
                <a:gd name="T12" fmla="*/ 673 w 715"/>
                <a:gd name="T13" fmla="*/ 0 h 156"/>
                <a:gd name="T14" fmla="*/ 709 w 715"/>
                <a:gd name="T15" fmla="*/ 32 h 1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15" h="156">
                  <a:moveTo>
                    <a:pt x="709" y="32"/>
                  </a:moveTo>
                  <a:lnTo>
                    <a:pt x="709" y="32"/>
                  </a:lnTo>
                  <a:cubicBezTo>
                    <a:pt x="714" y="52"/>
                    <a:pt x="699" y="73"/>
                    <a:pt x="678" y="73"/>
                  </a:cubicBezTo>
                  <a:cubicBezTo>
                    <a:pt x="41" y="155"/>
                    <a:pt x="41" y="155"/>
                    <a:pt x="41" y="155"/>
                  </a:cubicBezTo>
                  <a:cubicBezTo>
                    <a:pt x="26" y="155"/>
                    <a:pt x="5" y="145"/>
                    <a:pt x="5" y="124"/>
                  </a:cubicBezTo>
                  <a:cubicBezTo>
                    <a:pt x="0" y="109"/>
                    <a:pt x="16" y="88"/>
                    <a:pt x="37" y="88"/>
                  </a:cubicBezTo>
                  <a:cubicBezTo>
                    <a:pt x="673" y="0"/>
                    <a:pt x="673" y="0"/>
                    <a:pt x="673" y="0"/>
                  </a:cubicBezTo>
                  <a:cubicBezTo>
                    <a:pt x="688" y="0"/>
                    <a:pt x="709" y="15"/>
                    <a:pt x="709" y="32"/>
                  </a:cubicBezTo>
                </a:path>
              </a:pathLst>
            </a:custGeom>
            <a:solidFill>
              <a:srgbClr val="58717D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ts val="1785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36" name="Freeform 69"/>
            <p:cNvSpPr>
              <a:spLocks noChangeArrowheads="1"/>
            </p:cNvSpPr>
            <p:nvPr/>
          </p:nvSpPr>
          <p:spPr bwMode="auto">
            <a:xfrm>
              <a:off x="11724903" y="8836733"/>
              <a:ext cx="405938" cy="88386"/>
            </a:xfrm>
            <a:custGeom>
              <a:avLst/>
              <a:gdLst>
                <a:gd name="T0" fmla="*/ 709 w 715"/>
                <a:gd name="T1" fmla="*/ 36 h 156"/>
                <a:gd name="T2" fmla="*/ 709 w 715"/>
                <a:gd name="T3" fmla="*/ 36 h 156"/>
                <a:gd name="T4" fmla="*/ 678 w 715"/>
                <a:gd name="T5" fmla="*/ 72 h 156"/>
                <a:gd name="T6" fmla="*/ 41 w 715"/>
                <a:gd name="T7" fmla="*/ 155 h 156"/>
                <a:gd name="T8" fmla="*/ 5 w 715"/>
                <a:gd name="T9" fmla="*/ 124 h 156"/>
                <a:gd name="T10" fmla="*/ 37 w 715"/>
                <a:gd name="T11" fmla="*/ 83 h 156"/>
                <a:gd name="T12" fmla="*/ 673 w 715"/>
                <a:gd name="T13" fmla="*/ 5 h 156"/>
                <a:gd name="T14" fmla="*/ 709 w 715"/>
                <a:gd name="T15" fmla="*/ 36 h 1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15" h="156">
                  <a:moveTo>
                    <a:pt x="709" y="36"/>
                  </a:moveTo>
                  <a:lnTo>
                    <a:pt x="709" y="36"/>
                  </a:lnTo>
                  <a:cubicBezTo>
                    <a:pt x="714" y="52"/>
                    <a:pt x="699" y="72"/>
                    <a:pt x="678" y="72"/>
                  </a:cubicBezTo>
                  <a:cubicBezTo>
                    <a:pt x="41" y="155"/>
                    <a:pt x="41" y="155"/>
                    <a:pt x="41" y="155"/>
                  </a:cubicBezTo>
                  <a:cubicBezTo>
                    <a:pt x="26" y="155"/>
                    <a:pt x="5" y="145"/>
                    <a:pt x="5" y="124"/>
                  </a:cubicBezTo>
                  <a:cubicBezTo>
                    <a:pt x="0" y="103"/>
                    <a:pt x="16" y="88"/>
                    <a:pt x="37" y="83"/>
                  </a:cubicBezTo>
                  <a:cubicBezTo>
                    <a:pt x="673" y="5"/>
                    <a:pt x="673" y="5"/>
                    <a:pt x="673" y="5"/>
                  </a:cubicBezTo>
                  <a:cubicBezTo>
                    <a:pt x="688" y="0"/>
                    <a:pt x="709" y="16"/>
                    <a:pt x="709" y="36"/>
                  </a:cubicBezTo>
                </a:path>
              </a:pathLst>
            </a:custGeom>
            <a:solidFill>
              <a:srgbClr val="58717D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ts val="1785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37" name="Freeform 70"/>
            <p:cNvSpPr>
              <a:spLocks noChangeArrowheads="1"/>
            </p:cNvSpPr>
            <p:nvPr/>
          </p:nvSpPr>
          <p:spPr bwMode="auto">
            <a:xfrm>
              <a:off x="10307397" y="5726880"/>
              <a:ext cx="3273689" cy="2998554"/>
            </a:xfrm>
            <a:custGeom>
              <a:avLst/>
              <a:gdLst>
                <a:gd name="T0" fmla="*/ 5728 w 5729"/>
                <a:gd name="T1" fmla="*/ 2856 h 5247"/>
                <a:gd name="T2" fmla="*/ 5728 w 5729"/>
                <a:gd name="T3" fmla="*/ 2856 h 5247"/>
                <a:gd name="T4" fmla="*/ 5138 w 5729"/>
                <a:gd name="T5" fmla="*/ 2256 h 5247"/>
                <a:gd name="T6" fmla="*/ 5376 w 5729"/>
                <a:gd name="T7" fmla="*/ 1453 h 5247"/>
                <a:gd name="T8" fmla="*/ 4558 w 5729"/>
                <a:gd name="T9" fmla="*/ 1216 h 5247"/>
                <a:gd name="T10" fmla="*/ 4351 w 5729"/>
                <a:gd name="T11" fmla="*/ 404 h 5247"/>
                <a:gd name="T12" fmla="*/ 3523 w 5729"/>
                <a:gd name="T13" fmla="*/ 600 h 5247"/>
                <a:gd name="T14" fmla="*/ 2929 w 5729"/>
                <a:gd name="T15" fmla="*/ 0 h 5247"/>
                <a:gd name="T16" fmla="*/ 2313 w 5729"/>
                <a:gd name="T17" fmla="*/ 575 h 5247"/>
                <a:gd name="T18" fmla="*/ 1490 w 5729"/>
                <a:gd name="T19" fmla="*/ 341 h 5247"/>
                <a:gd name="T20" fmla="*/ 1247 w 5729"/>
                <a:gd name="T21" fmla="*/ 1139 h 5247"/>
                <a:gd name="T22" fmla="*/ 413 w 5729"/>
                <a:gd name="T23" fmla="*/ 1340 h 5247"/>
                <a:gd name="T24" fmla="*/ 615 w 5729"/>
                <a:gd name="T25" fmla="*/ 2152 h 5247"/>
                <a:gd name="T26" fmla="*/ 0 w 5729"/>
                <a:gd name="T27" fmla="*/ 2731 h 5247"/>
                <a:gd name="T28" fmla="*/ 590 w 5729"/>
                <a:gd name="T29" fmla="*/ 3332 h 5247"/>
                <a:gd name="T30" fmla="*/ 352 w 5729"/>
                <a:gd name="T31" fmla="*/ 4139 h 5247"/>
                <a:gd name="T32" fmla="*/ 1169 w 5729"/>
                <a:gd name="T33" fmla="*/ 4372 h 5247"/>
                <a:gd name="T34" fmla="*/ 1376 w 5729"/>
                <a:gd name="T35" fmla="*/ 5184 h 5247"/>
                <a:gd name="T36" fmla="*/ 2204 w 5729"/>
                <a:gd name="T37" fmla="*/ 4987 h 5247"/>
                <a:gd name="T38" fmla="*/ 2204 w 5729"/>
                <a:gd name="T39" fmla="*/ 4993 h 5247"/>
                <a:gd name="T40" fmla="*/ 1759 w 5729"/>
                <a:gd name="T41" fmla="*/ 3859 h 5247"/>
                <a:gd name="T42" fmla="*/ 1360 w 5729"/>
                <a:gd name="T43" fmla="*/ 3141 h 5247"/>
                <a:gd name="T44" fmla="*/ 1661 w 5729"/>
                <a:gd name="T45" fmla="*/ 1852 h 5247"/>
                <a:gd name="T46" fmla="*/ 2840 w 5729"/>
                <a:gd name="T47" fmla="*/ 1309 h 5247"/>
                <a:gd name="T48" fmla="*/ 4015 w 5729"/>
                <a:gd name="T49" fmla="*/ 1852 h 5247"/>
                <a:gd name="T50" fmla="*/ 4320 w 5729"/>
                <a:gd name="T51" fmla="*/ 3141 h 5247"/>
                <a:gd name="T52" fmla="*/ 3876 w 5729"/>
                <a:gd name="T53" fmla="*/ 3907 h 5247"/>
                <a:gd name="T54" fmla="*/ 3456 w 5729"/>
                <a:gd name="T55" fmla="*/ 5008 h 5247"/>
                <a:gd name="T56" fmla="*/ 4238 w 5729"/>
                <a:gd name="T57" fmla="*/ 5246 h 5247"/>
                <a:gd name="T58" fmla="*/ 4480 w 5729"/>
                <a:gd name="T59" fmla="*/ 4450 h 5247"/>
                <a:gd name="T60" fmla="*/ 5308 w 5729"/>
                <a:gd name="T61" fmla="*/ 4248 h 5247"/>
                <a:gd name="T62" fmla="*/ 5112 w 5729"/>
                <a:gd name="T63" fmla="*/ 3441 h 5247"/>
                <a:gd name="T64" fmla="*/ 5728 w 5729"/>
                <a:gd name="T65" fmla="*/ 2856 h 52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5729" h="5247">
                  <a:moveTo>
                    <a:pt x="5728" y="2856"/>
                  </a:moveTo>
                  <a:lnTo>
                    <a:pt x="5728" y="2856"/>
                  </a:lnTo>
                  <a:cubicBezTo>
                    <a:pt x="5448" y="2773"/>
                    <a:pt x="5215" y="2556"/>
                    <a:pt x="5138" y="2256"/>
                  </a:cubicBezTo>
                  <a:cubicBezTo>
                    <a:pt x="5065" y="1955"/>
                    <a:pt x="5164" y="1651"/>
                    <a:pt x="5376" y="1453"/>
                  </a:cubicBezTo>
                  <a:cubicBezTo>
                    <a:pt x="5091" y="1516"/>
                    <a:pt x="4775" y="1438"/>
                    <a:pt x="4558" y="1216"/>
                  </a:cubicBezTo>
                  <a:cubicBezTo>
                    <a:pt x="4336" y="993"/>
                    <a:pt x="4268" y="683"/>
                    <a:pt x="4351" y="404"/>
                  </a:cubicBezTo>
                  <a:cubicBezTo>
                    <a:pt x="4139" y="600"/>
                    <a:pt x="3824" y="688"/>
                    <a:pt x="3523" y="600"/>
                  </a:cubicBezTo>
                  <a:cubicBezTo>
                    <a:pt x="3218" y="517"/>
                    <a:pt x="3000" y="279"/>
                    <a:pt x="2929" y="0"/>
                  </a:cubicBezTo>
                  <a:cubicBezTo>
                    <a:pt x="2846" y="274"/>
                    <a:pt x="2617" y="502"/>
                    <a:pt x="2313" y="575"/>
                  </a:cubicBezTo>
                  <a:cubicBezTo>
                    <a:pt x="2002" y="647"/>
                    <a:pt x="1691" y="548"/>
                    <a:pt x="1490" y="341"/>
                  </a:cubicBezTo>
                  <a:cubicBezTo>
                    <a:pt x="1557" y="621"/>
                    <a:pt x="1474" y="926"/>
                    <a:pt x="1247" y="1139"/>
                  </a:cubicBezTo>
                  <a:cubicBezTo>
                    <a:pt x="1019" y="1355"/>
                    <a:pt x="698" y="1422"/>
                    <a:pt x="413" y="1340"/>
                  </a:cubicBezTo>
                  <a:cubicBezTo>
                    <a:pt x="615" y="1552"/>
                    <a:pt x="704" y="1857"/>
                    <a:pt x="615" y="2152"/>
                  </a:cubicBezTo>
                  <a:cubicBezTo>
                    <a:pt x="527" y="2448"/>
                    <a:pt x="284" y="2659"/>
                    <a:pt x="0" y="2731"/>
                  </a:cubicBezTo>
                  <a:cubicBezTo>
                    <a:pt x="279" y="2814"/>
                    <a:pt x="512" y="3037"/>
                    <a:pt x="590" y="3332"/>
                  </a:cubicBezTo>
                  <a:cubicBezTo>
                    <a:pt x="662" y="3632"/>
                    <a:pt x="564" y="3937"/>
                    <a:pt x="352" y="4139"/>
                  </a:cubicBezTo>
                  <a:cubicBezTo>
                    <a:pt x="636" y="4072"/>
                    <a:pt x="952" y="4149"/>
                    <a:pt x="1169" y="4372"/>
                  </a:cubicBezTo>
                  <a:cubicBezTo>
                    <a:pt x="1387" y="4594"/>
                    <a:pt x="1454" y="4910"/>
                    <a:pt x="1376" y="5184"/>
                  </a:cubicBezTo>
                  <a:cubicBezTo>
                    <a:pt x="1588" y="4987"/>
                    <a:pt x="1899" y="4904"/>
                    <a:pt x="2204" y="4987"/>
                  </a:cubicBezTo>
                  <a:lnTo>
                    <a:pt x="2204" y="4993"/>
                  </a:lnTo>
                  <a:cubicBezTo>
                    <a:pt x="2178" y="4713"/>
                    <a:pt x="2084" y="4196"/>
                    <a:pt x="1759" y="3859"/>
                  </a:cubicBezTo>
                  <a:cubicBezTo>
                    <a:pt x="1557" y="3658"/>
                    <a:pt x="1422" y="3410"/>
                    <a:pt x="1360" y="3141"/>
                  </a:cubicBezTo>
                  <a:cubicBezTo>
                    <a:pt x="1257" y="2685"/>
                    <a:pt x="1371" y="2204"/>
                    <a:pt x="1661" y="1852"/>
                  </a:cubicBezTo>
                  <a:cubicBezTo>
                    <a:pt x="1951" y="1505"/>
                    <a:pt x="2365" y="1309"/>
                    <a:pt x="2840" y="1309"/>
                  </a:cubicBezTo>
                  <a:cubicBezTo>
                    <a:pt x="3311" y="1309"/>
                    <a:pt x="3730" y="1505"/>
                    <a:pt x="4015" y="1852"/>
                  </a:cubicBezTo>
                  <a:cubicBezTo>
                    <a:pt x="4309" y="2204"/>
                    <a:pt x="4423" y="2685"/>
                    <a:pt x="4320" y="3141"/>
                  </a:cubicBezTo>
                  <a:cubicBezTo>
                    <a:pt x="4258" y="3410"/>
                    <a:pt x="4108" y="3668"/>
                    <a:pt x="3876" y="3907"/>
                  </a:cubicBezTo>
                  <a:cubicBezTo>
                    <a:pt x="3523" y="4258"/>
                    <a:pt x="3466" y="4755"/>
                    <a:pt x="3456" y="5008"/>
                  </a:cubicBezTo>
                  <a:cubicBezTo>
                    <a:pt x="3751" y="4952"/>
                    <a:pt x="4041" y="5050"/>
                    <a:pt x="4238" y="5246"/>
                  </a:cubicBezTo>
                  <a:cubicBezTo>
                    <a:pt x="4170" y="4972"/>
                    <a:pt x="4253" y="4662"/>
                    <a:pt x="4480" y="4450"/>
                  </a:cubicBezTo>
                  <a:cubicBezTo>
                    <a:pt x="4708" y="4238"/>
                    <a:pt x="5023" y="4170"/>
                    <a:pt x="5308" y="4248"/>
                  </a:cubicBezTo>
                  <a:cubicBezTo>
                    <a:pt x="5106" y="4040"/>
                    <a:pt x="5023" y="3736"/>
                    <a:pt x="5112" y="3441"/>
                  </a:cubicBezTo>
                  <a:cubicBezTo>
                    <a:pt x="5200" y="3141"/>
                    <a:pt x="5437" y="2928"/>
                    <a:pt x="5728" y="2856"/>
                  </a:cubicBezTo>
                </a:path>
              </a:pathLst>
            </a:custGeom>
            <a:solidFill>
              <a:schemeClr val="accent4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ts val="1785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38" name="Freeform 71"/>
            <p:cNvSpPr>
              <a:spLocks noChangeArrowheads="1"/>
            </p:cNvSpPr>
            <p:nvPr/>
          </p:nvSpPr>
          <p:spPr bwMode="auto">
            <a:xfrm>
              <a:off x="10307397" y="5723608"/>
              <a:ext cx="3273689" cy="3005101"/>
            </a:xfrm>
            <a:custGeom>
              <a:avLst/>
              <a:gdLst>
                <a:gd name="T0" fmla="*/ 5728 w 5729"/>
                <a:gd name="T1" fmla="*/ 2862 h 5259"/>
                <a:gd name="T2" fmla="*/ 5376 w 5729"/>
                <a:gd name="T3" fmla="*/ 1459 h 5259"/>
                <a:gd name="T4" fmla="*/ 5179 w 5729"/>
                <a:gd name="T5" fmla="*/ 1480 h 5259"/>
                <a:gd name="T6" fmla="*/ 4351 w 5729"/>
                <a:gd name="T7" fmla="*/ 410 h 5259"/>
                <a:gd name="T8" fmla="*/ 3761 w 5729"/>
                <a:gd name="T9" fmla="*/ 637 h 5259"/>
                <a:gd name="T10" fmla="*/ 2929 w 5729"/>
                <a:gd name="T11" fmla="*/ 0 h 5259"/>
                <a:gd name="T12" fmla="*/ 2105 w 5729"/>
                <a:gd name="T13" fmla="*/ 601 h 5259"/>
                <a:gd name="T14" fmla="*/ 1485 w 5729"/>
                <a:gd name="T15" fmla="*/ 347 h 5259"/>
                <a:gd name="T16" fmla="*/ 652 w 5729"/>
                <a:gd name="T17" fmla="*/ 1377 h 5259"/>
                <a:gd name="T18" fmla="*/ 413 w 5729"/>
                <a:gd name="T19" fmla="*/ 1346 h 5259"/>
                <a:gd name="T20" fmla="*/ 0 w 5729"/>
                <a:gd name="T21" fmla="*/ 2737 h 5259"/>
                <a:gd name="T22" fmla="*/ 590 w 5729"/>
                <a:gd name="T23" fmla="*/ 3338 h 5259"/>
                <a:gd name="T24" fmla="*/ 346 w 5729"/>
                <a:gd name="T25" fmla="*/ 4145 h 5259"/>
                <a:gd name="T26" fmla="*/ 1169 w 5729"/>
                <a:gd name="T27" fmla="*/ 4378 h 5259"/>
                <a:gd name="T28" fmla="*/ 1376 w 5729"/>
                <a:gd name="T29" fmla="*/ 5190 h 5259"/>
                <a:gd name="T30" fmla="*/ 2204 w 5729"/>
                <a:gd name="T31" fmla="*/ 4993 h 5259"/>
                <a:gd name="T32" fmla="*/ 2204 w 5729"/>
                <a:gd name="T33" fmla="*/ 4999 h 5259"/>
                <a:gd name="T34" fmla="*/ 2209 w 5729"/>
                <a:gd name="T35" fmla="*/ 4999 h 5259"/>
                <a:gd name="T36" fmla="*/ 1324 w 5729"/>
                <a:gd name="T37" fmla="*/ 2810 h 5259"/>
                <a:gd name="T38" fmla="*/ 4015 w 5729"/>
                <a:gd name="T39" fmla="*/ 1858 h 5259"/>
                <a:gd name="T40" fmla="*/ 3876 w 5729"/>
                <a:gd name="T41" fmla="*/ 3913 h 5259"/>
                <a:gd name="T42" fmla="*/ 3456 w 5729"/>
                <a:gd name="T43" fmla="*/ 5014 h 5259"/>
                <a:gd name="T44" fmla="*/ 4238 w 5729"/>
                <a:gd name="T45" fmla="*/ 5258 h 5259"/>
                <a:gd name="T46" fmla="*/ 4480 w 5729"/>
                <a:gd name="T47" fmla="*/ 4456 h 5259"/>
                <a:gd name="T48" fmla="*/ 5314 w 5729"/>
                <a:gd name="T49" fmla="*/ 4254 h 5259"/>
                <a:gd name="T50" fmla="*/ 5112 w 5729"/>
                <a:gd name="T51" fmla="*/ 3447 h 5259"/>
                <a:gd name="T52" fmla="*/ 5728 w 5729"/>
                <a:gd name="T53" fmla="*/ 2862 h 5259"/>
                <a:gd name="T54" fmla="*/ 5112 w 5729"/>
                <a:gd name="T55" fmla="*/ 3447 h 5259"/>
                <a:gd name="T56" fmla="*/ 5308 w 5729"/>
                <a:gd name="T57" fmla="*/ 4254 h 5259"/>
                <a:gd name="T58" fmla="*/ 4480 w 5729"/>
                <a:gd name="T59" fmla="*/ 4456 h 5259"/>
                <a:gd name="T60" fmla="*/ 4238 w 5729"/>
                <a:gd name="T61" fmla="*/ 5252 h 5259"/>
                <a:gd name="T62" fmla="*/ 3456 w 5729"/>
                <a:gd name="T63" fmla="*/ 5014 h 5259"/>
                <a:gd name="T64" fmla="*/ 3876 w 5729"/>
                <a:gd name="T65" fmla="*/ 3913 h 5259"/>
                <a:gd name="T66" fmla="*/ 4015 w 5729"/>
                <a:gd name="T67" fmla="*/ 1858 h 5259"/>
                <a:gd name="T68" fmla="*/ 1324 w 5729"/>
                <a:gd name="T69" fmla="*/ 2810 h 5259"/>
                <a:gd name="T70" fmla="*/ 2204 w 5729"/>
                <a:gd name="T71" fmla="*/ 4999 h 5259"/>
                <a:gd name="T72" fmla="*/ 2204 w 5729"/>
                <a:gd name="T73" fmla="*/ 4993 h 5259"/>
                <a:gd name="T74" fmla="*/ 2204 w 5729"/>
                <a:gd name="T75" fmla="*/ 4993 h 5259"/>
                <a:gd name="T76" fmla="*/ 1376 w 5729"/>
                <a:gd name="T77" fmla="*/ 5190 h 5259"/>
                <a:gd name="T78" fmla="*/ 1169 w 5729"/>
                <a:gd name="T79" fmla="*/ 4378 h 5259"/>
                <a:gd name="T80" fmla="*/ 352 w 5729"/>
                <a:gd name="T81" fmla="*/ 4145 h 5259"/>
                <a:gd name="T82" fmla="*/ 590 w 5729"/>
                <a:gd name="T83" fmla="*/ 3338 h 5259"/>
                <a:gd name="T84" fmla="*/ 0 w 5729"/>
                <a:gd name="T85" fmla="*/ 2737 h 5259"/>
                <a:gd name="T86" fmla="*/ 419 w 5729"/>
                <a:gd name="T87" fmla="*/ 1346 h 5259"/>
                <a:gd name="T88" fmla="*/ 652 w 5729"/>
                <a:gd name="T89" fmla="*/ 1382 h 5259"/>
                <a:gd name="T90" fmla="*/ 1490 w 5729"/>
                <a:gd name="T91" fmla="*/ 347 h 5259"/>
                <a:gd name="T92" fmla="*/ 2105 w 5729"/>
                <a:gd name="T93" fmla="*/ 606 h 5259"/>
                <a:gd name="T94" fmla="*/ 2929 w 5729"/>
                <a:gd name="T95" fmla="*/ 6 h 5259"/>
                <a:gd name="T96" fmla="*/ 3761 w 5729"/>
                <a:gd name="T97" fmla="*/ 643 h 5259"/>
                <a:gd name="T98" fmla="*/ 4351 w 5729"/>
                <a:gd name="T99" fmla="*/ 410 h 5259"/>
                <a:gd name="T100" fmla="*/ 5179 w 5729"/>
                <a:gd name="T101" fmla="*/ 1480 h 5259"/>
                <a:gd name="T102" fmla="*/ 5376 w 5729"/>
                <a:gd name="T103" fmla="*/ 1455 h 5259"/>
                <a:gd name="T104" fmla="*/ 5728 w 5729"/>
                <a:gd name="T105" fmla="*/ 2867 h 52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5729" h="5259">
                  <a:moveTo>
                    <a:pt x="5728" y="2862"/>
                  </a:moveTo>
                  <a:lnTo>
                    <a:pt x="5728" y="2862"/>
                  </a:lnTo>
                  <a:lnTo>
                    <a:pt x="5728" y="2862"/>
                  </a:lnTo>
                  <a:cubicBezTo>
                    <a:pt x="5448" y="2779"/>
                    <a:pt x="5215" y="2562"/>
                    <a:pt x="5138" y="2262"/>
                  </a:cubicBezTo>
                  <a:cubicBezTo>
                    <a:pt x="5122" y="2194"/>
                    <a:pt x="5112" y="2127"/>
                    <a:pt x="5112" y="2060"/>
                  </a:cubicBezTo>
                  <a:cubicBezTo>
                    <a:pt x="5112" y="1832"/>
                    <a:pt x="5210" y="1615"/>
                    <a:pt x="5376" y="1459"/>
                  </a:cubicBezTo>
                  <a:cubicBezTo>
                    <a:pt x="5376" y="1455"/>
                    <a:pt x="5376" y="1455"/>
                    <a:pt x="5376" y="1455"/>
                  </a:cubicBezTo>
                  <a:lnTo>
                    <a:pt x="5376" y="1455"/>
                  </a:lnTo>
                  <a:cubicBezTo>
                    <a:pt x="5308" y="1470"/>
                    <a:pt x="5241" y="1480"/>
                    <a:pt x="5179" y="1480"/>
                  </a:cubicBezTo>
                  <a:cubicBezTo>
                    <a:pt x="4952" y="1480"/>
                    <a:pt x="4729" y="1393"/>
                    <a:pt x="4558" y="1222"/>
                  </a:cubicBezTo>
                  <a:cubicBezTo>
                    <a:pt x="4398" y="1062"/>
                    <a:pt x="4320" y="849"/>
                    <a:pt x="4320" y="643"/>
                  </a:cubicBezTo>
                  <a:cubicBezTo>
                    <a:pt x="4320" y="564"/>
                    <a:pt x="4330" y="487"/>
                    <a:pt x="4351" y="410"/>
                  </a:cubicBezTo>
                  <a:lnTo>
                    <a:pt x="4351" y="410"/>
                  </a:lnTo>
                  <a:lnTo>
                    <a:pt x="4351" y="410"/>
                  </a:lnTo>
                  <a:cubicBezTo>
                    <a:pt x="4191" y="554"/>
                    <a:pt x="3984" y="637"/>
                    <a:pt x="3761" y="637"/>
                  </a:cubicBezTo>
                  <a:cubicBezTo>
                    <a:pt x="3684" y="637"/>
                    <a:pt x="3601" y="627"/>
                    <a:pt x="3523" y="606"/>
                  </a:cubicBezTo>
                  <a:cubicBezTo>
                    <a:pt x="3218" y="523"/>
                    <a:pt x="3000" y="285"/>
                    <a:pt x="2929" y="6"/>
                  </a:cubicBezTo>
                  <a:cubicBezTo>
                    <a:pt x="2929" y="0"/>
                    <a:pt x="2929" y="0"/>
                    <a:pt x="2929" y="0"/>
                  </a:cubicBezTo>
                  <a:cubicBezTo>
                    <a:pt x="2929" y="6"/>
                    <a:pt x="2929" y="6"/>
                    <a:pt x="2929" y="6"/>
                  </a:cubicBezTo>
                  <a:cubicBezTo>
                    <a:pt x="2840" y="280"/>
                    <a:pt x="2617" y="502"/>
                    <a:pt x="2313" y="581"/>
                  </a:cubicBezTo>
                  <a:cubicBezTo>
                    <a:pt x="2240" y="595"/>
                    <a:pt x="2173" y="601"/>
                    <a:pt x="2105" y="601"/>
                  </a:cubicBezTo>
                  <a:cubicBezTo>
                    <a:pt x="1868" y="601"/>
                    <a:pt x="1651" y="508"/>
                    <a:pt x="1490" y="347"/>
                  </a:cubicBezTo>
                  <a:cubicBezTo>
                    <a:pt x="1485" y="342"/>
                    <a:pt x="1485" y="342"/>
                    <a:pt x="1485" y="342"/>
                  </a:cubicBezTo>
                  <a:cubicBezTo>
                    <a:pt x="1485" y="347"/>
                    <a:pt x="1485" y="347"/>
                    <a:pt x="1485" y="347"/>
                  </a:cubicBezTo>
                  <a:cubicBezTo>
                    <a:pt x="1500" y="410"/>
                    <a:pt x="1510" y="477"/>
                    <a:pt x="1510" y="539"/>
                  </a:cubicBezTo>
                  <a:cubicBezTo>
                    <a:pt x="1510" y="762"/>
                    <a:pt x="1422" y="978"/>
                    <a:pt x="1247" y="1145"/>
                  </a:cubicBezTo>
                  <a:cubicBezTo>
                    <a:pt x="1081" y="1299"/>
                    <a:pt x="869" y="1377"/>
                    <a:pt x="652" y="1377"/>
                  </a:cubicBezTo>
                  <a:cubicBezTo>
                    <a:pt x="574" y="1377"/>
                    <a:pt x="496" y="1367"/>
                    <a:pt x="419" y="1346"/>
                  </a:cubicBezTo>
                  <a:cubicBezTo>
                    <a:pt x="413" y="1346"/>
                    <a:pt x="413" y="1346"/>
                    <a:pt x="413" y="1346"/>
                  </a:cubicBezTo>
                  <a:lnTo>
                    <a:pt x="413" y="1346"/>
                  </a:lnTo>
                  <a:cubicBezTo>
                    <a:pt x="564" y="1501"/>
                    <a:pt x="652" y="1708"/>
                    <a:pt x="652" y="1925"/>
                  </a:cubicBezTo>
                  <a:cubicBezTo>
                    <a:pt x="652" y="1998"/>
                    <a:pt x="641" y="2081"/>
                    <a:pt x="615" y="2158"/>
                  </a:cubicBezTo>
                  <a:cubicBezTo>
                    <a:pt x="527" y="2454"/>
                    <a:pt x="284" y="2665"/>
                    <a:pt x="0" y="2737"/>
                  </a:cubicBezTo>
                  <a:lnTo>
                    <a:pt x="0" y="2737"/>
                  </a:lnTo>
                  <a:lnTo>
                    <a:pt x="0" y="2737"/>
                  </a:lnTo>
                  <a:cubicBezTo>
                    <a:pt x="279" y="2820"/>
                    <a:pt x="512" y="3043"/>
                    <a:pt x="590" y="3338"/>
                  </a:cubicBezTo>
                  <a:cubicBezTo>
                    <a:pt x="605" y="3405"/>
                    <a:pt x="610" y="3472"/>
                    <a:pt x="610" y="3540"/>
                  </a:cubicBezTo>
                  <a:cubicBezTo>
                    <a:pt x="610" y="3772"/>
                    <a:pt x="517" y="3990"/>
                    <a:pt x="352" y="4145"/>
                  </a:cubicBezTo>
                  <a:cubicBezTo>
                    <a:pt x="346" y="4145"/>
                    <a:pt x="346" y="4145"/>
                    <a:pt x="346" y="4145"/>
                  </a:cubicBezTo>
                  <a:cubicBezTo>
                    <a:pt x="352" y="4145"/>
                    <a:pt x="352" y="4145"/>
                    <a:pt x="352" y="4145"/>
                  </a:cubicBezTo>
                  <a:cubicBezTo>
                    <a:pt x="419" y="4129"/>
                    <a:pt x="486" y="4125"/>
                    <a:pt x="554" y="4125"/>
                  </a:cubicBezTo>
                  <a:cubicBezTo>
                    <a:pt x="775" y="4125"/>
                    <a:pt x="998" y="4207"/>
                    <a:pt x="1169" y="4378"/>
                  </a:cubicBezTo>
                  <a:cubicBezTo>
                    <a:pt x="1329" y="4544"/>
                    <a:pt x="1407" y="4750"/>
                    <a:pt x="1407" y="4962"/>
                  </a:cubicBezTo>
                  <a:cubicBezTo>
                    <a:pt x="1407" y="5040"/>
                    <a:pt x="1397" y="5118"/>
                    <a:pt x="1376" y="5190"/>
                  </a:cubicBezTo>
                  <a:lnTo>
                    <a:pt x="1376" y="5190"/>
                  </a:lnTo>
                  <a:lnTo>
                    <a:pt x="1376" y="5190"/>
                  </a:lnTo>
                  <a:cubicBezTo>
                    <a:pt x="1531" y="5045"/>
                    <a:pt x="1743" y="4962"/>
                    <a:pt x="1966" y="4962"/>
                  </a:cubicBezTo>
                  <a:cubicBezTo>
                    <a:pt x="2043" y="4962"/>
                    <a:pt x="2126" y="4973"/>
                    <a:pt x="2204" y="4993"/>
                  </a:cubicBezTo>
                  <a:lnTo>
                    <a:pt x="2204" y="4993"/>
                  </a:lnTo>
                  <a:lnTo>
                    <a:pt x="2204" y="4993"/>
                  </a:lnTo>
                  <a:cubicBezTo>
                    <a:pt x="2204" y="4999"/>
                    <a:pt x="2204" y="4999"/>
                    <a:pt x="2204" y="4999"/>
                  </a:cubicBezTo>
                  <a:lnTo>
                    <a:pt x="2204" y="4999"/>
                  </a:lnTo>
                  <a:cubicBezTo>
                    <a:pt x="2209" y="4999"/>
                    <a:pt x="2209" y="4999"/>
                    <a:pt x="2209" y="4999"/>
                  </a:cubicBezTo>
                  <a:lnTo>
                    <a:pt x="2209" y="4999"/>
                  </a:lnTo>
                  <a:cubicBezTo>
                    <a:pt x="2178" y="4719"/>
                    <a:pt x="2084" y="4202"/>
                    <a:pt x="1759" y="3865"/>
                  </a:cubicBezTo>
                  <a:cubicBezTo>
                    <a:pt x="1557" y="3664"/>
                    <a:pt x="1422" y="3416"/>
                    <a:pt x="1360" y="3147"/>
                  </a:cubicBezTo>
                  <a:cubicBezTo>
                    <a:pt x="1335" y="3033"/>
                    <a:pt x="1324" y="2924"/>
                    <a:pt x="1324" y="2810"/>
                  </a:cubicBezTo>
                  <a:cubicBezTo>
                    <a:pt x="1324" y="2469"/>
                    <a:pt x="1443" y="2127"/>
                    <a:pt x="1661" y="1858"/>
                  </a:cubicBezTo>
                  <a:cubicBezTo>
                    <a:pt x="1951" y="1511"/>
                    <a:pt x="2365" y="1320"/>
                    <a:pt x="2840" y="1320"/>
                  </a:cubicBezTo>
                  <a:cubicBezTo>
                    <a:pt x="3311" y="1320"/>
                    <a:pt x="3730" y="1511"/>
                    <a:pt x="4015" y="1858"/>
                  </a:cubicBezTo>
                  <a:cubicBezTo>
                    <a:pt x="4238" y="2127"/>
                    <a:pt x="4357" y="2469"/>
                    <a:pt x="4357" y="2810"/>
                  </a:cubicBezTo>
                  <a:cubicBezTo>
                    <a:pt x="4357" y="2924"/>
                    <a:pt x="4340" y="3033"/>
                    <a:pt x="4320" y="3147"/>
                  </a:cubicBezTo>
                  <a:cubicBezTo>
                    <a:pt x="4258" y="3416"/>
                    <a:pt x="4108" y="3674"/>
                    <a:pt x="3876" y="3913"/>
                  </a:cubicBezTo>
                  <a:cubicBezTo>
                    <a:pt x="3523" y="4264"/>
                    <a:pt x="3466" y="4761"/>
                    <a:pt x="3456" y="5014"/>
                  </a:cubicBezTo>
                  <a:lnTo>
                    <a:pt x="3456" y="5014"/>
                  </a:lnTo>
                  <a:lnTo>
                    <a:pt x="3456" y="5014"/>
                  </a:lnTo>
                  <a:cubicBezTo>
                    <a:pt x="3513" y="5004"/>
                    <a:pt x="3570" y="4999"/>
                    <a:pt x="3627" y="4999"/>
                  </a:cubicBezTo>
                  <a:cubicBezTo>
                    <a:pt x="3860" y="4999"/>
                    <a:pt x="4077" y="5097"/>
                    <a:pt x="4238" y="5252"/>
                  </a:cubicBezTo>
                  <a:cubicBezTo>
                    <a:pt x="4238" y="5258"/>
                    <a:pt x="4238" y="5258"/>
                    <a:pt x="4238" y="5258"/>
                  </a:cubicBezTo>
                  <a:cubicBezTo>
                    <a:pt x="4238" y="5252"/>
                    <a:pt x="4238" y="5252"/>
                    <a:pt x="4238" y="5252"/>
                  </a:cubicBezTo>
                  <a:cubicBezTo>
                    <a:pt x="4222" y="5190"/>
                    <a:pt x="4217" y="5123"/>
                    <a:pt x="4217" y="5056"/>
                  </a:cubicBezTo>
                  <a:cubicBezTo>
                    <a:pt x="4217" y="4839"/>
                    <a:pt x="4305" y="4621"/>
                    <a:pt x="4480" y="4456"/>
                  </a:cubicBezTo>
                  <a:cubicBezTo>
                    <a:pt x="4646" y="4300"/>
                    <a:pt x="4858" y="4223"/>
                    <a:pt x="5075" y="4223"/>
                  </a:cubicBezTo>
                  <a:cubicBezTo>
                    <a:pt x="5153" y="4223"/>
                    <a:pt x="5231" y="4233"/>
                    <a:pt x="5308" y="4254"/>
                  </a:cubicBezTo>
                  <a:cubicBezTo>
                    <a:pt x="5314" y="4254"/>
                    <a:pt x="5314" y="4254"/>
                    <a:pt x="5314" y="4254"/>
                  </a:cubicBezTo>
                  <a:cubicBezTo>
                    <a:pt x="5308" y="4254"/>
                    <a:pt x="5308" y="4254"/>
                    <a:pt x="5308" y="4254"/>
                  </a:cubicBezTo>
                  <a:cubicBezTo>
                    <a:pt x="5164" y="4098"/>
                    <a:pt x="5075" y="3897"/>
                    <a:pt x="5075" y="3680"/>
                  </a:cubicBezTo>
                  <a:cubicBezTo>
                    <a:pt x="5075" y="3601"/>
                    <a:pt x="5086" y="3524"/>
                    <a:pt x="5112" y="3447"/>
                  </a:cubicBezTo>
                  <a:cubicBezTo>
                    <a:pt x="5200" y="3147"/>
                    <a:pt x="5437" y="2934"/>
                    <a:pt x="5728" y="2867"/>
                  </a:cubicBezTo>
                  <a:cubicBezTo>
                    <a:pt x="5728" y="2862"/>
                    <a:pt x="5728" y="2862"/>
                    <a:pt x="5728" y="2862"/>
                  </a:cubicBezTo>
                  <a:lnTo>
                    <a:pt x="5728" y="2862"/>
                  </a:lnTo>
                  <a:lnTo>
                    <a:pt x="5728" y="2862"/>
                  </a:lnTo>
                  <a:lnTo>
                    <a:pt x="5728" y="2862"/>
                  </a:lnTo>
                  <a:cubicBezTo>
                    <a:pt x="5437" y="2934"/>
                    <a:pt x="5200" y="3147"/>
                    <a:pt x="5112" y="3447"/>
                  </a:cubicBezTo>
                  <a:cubicBezTo>
                    <a:pt x="5086" y="3524"/>
                    <a:pt x="5075" y="3601"/>
                    <a:pt x="5075" y="3680"/>
                  </a:cubicBezTo>
                  <a:cubicBezTo>
                    <a:pt x="5075" y="3897"/>
                    <a:pt x="5164" y="4098"/>
                    <a:pt x="5308" y="4254"/>
                  </a:cubicBezTo>
                  <a:lnTo>
                    <a:pt x="5308" y="4254"/>
                  </a:lnTo>
                  <a:lnTo>
                    <a:pt x="5308" y="4254"/>
                  </a:lnTo>
                  <a:cubicBezTo>
                    <a:pt x="5235" y="4233"/>
                    <a:pt x="5153" y="4223"/>
                    <a:pt x="5075" y="4223"/>
                  </a:cubicBezTo>
                  <a:cubicBezTo>
                    <a:pt x="4858" y="4223"/>
                    <a:pt x="4646" y="4300"/>
                    <a:pt x="4480" y="4456"/>
                  </a:cubicBezTo>
                  <a:cubicBezTo>
                    <a:pt x="4305" y="4621"/>
                    <a:pt x="4217" y="4839"/>
                    <a:pt x="4217" y="5056"/>
                  </a:cubicBezTo>
                  <a:cubicBezTo>
                    <a:pt x="4217" y="5123"/>
                    <a:pt x="4222" y="5190"/>
                    <a:pt x="4238" y="5252"/>
                  </a:cubicBezTo>
                  <a:lnTo>
                    <a:pt x="4238" y="5252"/>
                  </a:lnTo>
                  <a:lnTo>
                    <a:pt x="4238" y="5252"/>
                  </a:lnTo>
                  <a:cubicBezTo>
                    <a:pt x="4082" y="5092"/>
                    <a:pt x="3860" y="4999"/>
                    <a:pt x="3627" y="4999"/>
                  </a:cubicBezTo>
                  <a:cubicBezTo>
                    <a:pt x="3570" y="4999"/>
                    <a:pt x="3513" y="5004"/>
                    <a:pt x="3456" y="5014"/>
                  </a:cubicBezTo>
                  <a:lnTo>
                    <a:pt x="3456" y="5014"/>
                  </a:lnTo>
                  <a:cubicBezTo>
                    <a:pt x="3462" y="5014"/>
                    <a:pt x="3462" y="5014"/>
                    <a:pt x="3462" y="5014"/>
                  </a:cubicBezTo>
                  <a:cubicBezTo>
                    <a:pt x="3466" y="4761"/>
                    <a:pt x="3523" y="4264"/>
                    <a:pt x="3876" y="3913"/>
                  </a:cubicBezTo>
                  <a:cubicBezTo>
                    <a:pt x="4108" y="3674"/>
                    <a:pt x="4258" y="3416"/>
                    <a:pt x="4320" y="3147"/>
                  </a:cubicBezTo>
                  <a:cubicBezTo>
                    <a:pt x="4346" y="3033"/>
                    <a:pt x="4357" y="2924"/>
                    <a:pt x="4357" y="2810"/>
                  </a:cubicBezTo>
                  <a:cubicBezTo>
                    <a:pt x="4357" y="2469"/>
                    <a:pt x="4238" y="2127"/>
                    <a:pt x="4015" y="1858"/>
                  </a:cubicBezTo>
                  <a:cubicBezTo>
                    <a:pt x="3730" y="1511"/>
                    <a:pt x="3311" y="1315"/>
                    <a:pt x="2840" y="1315"/>
                  </a:cubicBezTo>
                  <a:cubicBezTo>
                    <a:pt x="2365" y="1315"/>
                    <a:pt x="1951" y="1511"/>
                    <a:pt x="1661" y="1858"/>
                  </a:cubicBezTo>
                  <a:cubicBezTo>
                    <a:pt x="1443" y="2127"/>
                    <a:pt x="1324" y="2469"/>
                    <a:pt x="1324" y="2810"/>
                  </a:cubicBezTo>
                  <a:cubicBezTo>
                    <a:pt x="1324" y="2924"/>
                    <a:pt x="1335" y="3033"/>
                    <a:pt x="1360" y="3147"/>
                  </a:cubicBezTo>
                  <a:cubicBezTo>
                    <a:pt x="1422" y="3416"/>
                    <a:pt x="1557" y="3664"/>
                    <a:pt x="1753" y="3865"/>
                  </a:cubicBezTo>
                  <a:cubicBezTo>
                    <a:pt x="2084" y="4202"/>
                    <a:pt x="2178" y="4719"/>
                    <a:pt x="2204" y="4999"/>
                  </a:cubicBezTo>
                  <a:lnTo>
                    <a:pt x="2204" y="4999"/>
                  </a:lnTo>
                  <a:lnTo>
                    <a:pt x="2204" y="4999"/>
                  </a:lnTo>
                  <a:cubicBezTo>
                    <a:pt x="2204" y="4993"/>
                    <a:pt x="2204" y="4993"/>
                    <a:pt x="2204" y="4993"/>
                  </a:cubicBezTo>
                  <a:lnTo>
                    <a:pt x="2204" y="4993"/>
                  </a:lnTo>
                  <a:lnTo>
                    <a:pt x="2204" y="4993"/>
                  </a:lnTo>
                  <a:lnTo>
                    <a:pt x="2204" y="4993"/>
                  </a:lnTo>
                  <a:cubicBezTo>
                    <a:pt x="2126" y="4973"/>
                    <a:pt x="2043" y="4962"/>
                    <a:pt x="1966" y="4962"/>
                  </a:cubicBezTo>
                  <a:cubicBezTo>
                    <a:pt x="1743" y="4962"/>
                    <a:pt x="1531" y="5045"/>
                    <a:pt x="1376" y="5190"/>
                  </a:cubicBezTo>
                  <a:lnTo>
                    <a:pt x="1376" y="5190"/>
                  </a:lnTo>
                  <a:lnTo>
                    <a:pt x="1376" y="5190"/>
                  </a:lnTo>
                  <a:cubicBezTo>
                    <a:pt x="1397" y="5118"/>
                    <a:pt x="1407" y="5040"/>
                    <a:pt x="1407" y="4962"/>
                  </a:cubicBezTo>
                  <a:cubicBezTo>
                    <a:pt x="1407" y="4750"/>
                    <a:pt x="1329" y="4544"/>
                    <a:pt x="1169" y="4378"/>
                  </a:cubicBezTo>
                  <a:cubicBezTo>
                    <a:pt x="998" y="4207"/>
                    <a:pt x="775" y="4119"/>
                    <a:pt x="554" y="4119"/>
                  </a:cubicBezTo>
                  <a:cubicBezTo>
                    <a:pt x="486" y="4119"/>
                    <a:pt x="419" y="4129"/>
                    <a:pt x="352" y="4145"/>
                  </a:cubicBezTo>
                  <a:lnTo>
                    <a:pt x="352" y="4145"/>
                  </a:lnTo>
                  <a:lnTo>
                    <a:pt x="352" y="4145"/>
                  </a:lnTo>
                  <a:cubicBezTo>
                    <a:pt x="517" y="3990"/>
                    <a:pt x="615" y="3772"/>
                    <a:pt x="615" y="3540"/>
                  </a:cubicBezTo>
                  <a:cubicBezTo>
                    <a:pt x="615" y="3472"/>
                    <a:pt x="605" y="3405"/>
                    <a:pt x="590" y="3338"/>
                  </a:cubicBezTo>
                  <a:cubicBezTo>
                    <a:pt x="512" y="3043"/>
                    <a:pt x="279" y="2820"/>
                    <a:pt x="0" y="2737"/>
                  </a:cubicBezTo>
                  <a:lnTo>
                    <a:pt x="0" y="2737"/>
                  </a:lnTo>
                  <a:lnTo>
                    <a:pt x="0" y="2737"/>
                  </a:lnTo>
                  <a:cubicBezTo>
                    <a:pt x="290" y="2665"/>
                    <a:pt x="527" y="2454"/>
                    <a:pt x="615" y="2158"/>
                  </a:cubicBezTo>
                  <a:cubicBezTo>
                    <a:pt x="641" y="2081"/>
                    <a:pt x="652" y="1998"/>
                    <a:pt x="652" y="1925"/>
                  </a:cubicBezTo>
                  <a:cubicBezTo>
                    <a:pt x="652" y="1708"/>
                    <a:pt x="564" y="1501"/>
                    <a:pt x="419" y="1346"/>
                  </a:cubicBezTo>
                  <a:cubicBezTo>
                    <a:pt x="413" y="1346"/>
                    <a:pt x="413" y="1346"/>
                    <a:pt x="413" y="1346"/>
                  </a:cubicBezTo>
                  <a:lnTo>
                    <a:pt x="413" y="1346"/>
                  </a:lnTo>
                  <a:cubicBezTo>
                    <a:pt x="492" y="1367"/>
                    <a:pt x="574" y="1382"/>
                    <a:pt x="652" y="1382"/>
                  </a:cubicBezTo>
                  <a:cubicBezTo>
                    <a:pt x="869" y="1382"/>
                    <a:pt x="1081" y="1305"/>
                    <a:pt x="1247" y="1145"/>
                  </a:cubicBezTo>
                  <a:cubicBezTo>
                    <a:pt x="1422" y="978"/>
                    <a:pt x="1510" y="762"/>
                    <a:pt x="1510" y="539"/>
                  </a:cubicBezTo>
                  <a:cubicBezTo>
                    <a:pt x="1510" y="477"/>
                    <a:pt x="1505" y="410"/>
                    <a:pt x="1490" y="347"/>
                  </a:cubicBezTo>
                  <a:lnTo>
                    <a:pt x="1490" y="347"/>
                  </a:lnTo>
                  <a:cubicBezTo>
                    <a:pt x="1485" y="347"/>
                    <a:pt x="1485" y="347"/>
                    <a:pt x="1485" y="347"/>
                  </a:cubicBezTo>
                  <a:cubicBezTo>
                    <a:pt x="1645" y="508"/>
                    <a:pt x="1868" y="606"/>
                    <a:pt x="2105" y="606"/>
                  </a:cubicBezTo>
                  <a:cubicBezTo>
                    <a:pt x="2173" y="606"/>
                    <a:pt x="2240" y="595"/>
                    <a:pt x="2313" y="581"/>
                  </a:cubicBezTo>
                  <a:cubicBezTo>
                    <a:pt x="2617" y="508"/>
                    <a:pt x="2846" y="280"/>
                    <a:pt x="2929" y="6"/>
                  </a:cubicBezTo>
                  <a:lnTo>
                    <a:pt x="2929" y="6"/>
                  </a:lnTo>
                  <a:lnTo>
                    <a:pt x="2929" y="6"/>
                  </a:lnTo>
                  <a:cubicBezTo>
                    <a:pt x="3000" y="285"/>
                    <a:pt x="3218" y="523"/>
                    <a:pt x="3523" y="606"/>
                  </a:cubicBezTo>
                  <a:cubicBezTo>
                    <a:pt x="3601" y="627"/>
                    <a:pt x="3684" y="643"/>
                    <a:pt x="3761" y="643"/>
                  </a:cubicBezTo>
                  <a:cubicBezTo>
                    <a:pt x="3984" y="643"/>
                    <a:pt x="4196" y="554"/>
                    <a:pt x="4351" y="410"/>
                  </a:cubicBezTo>
                  <a:lnTo>
                    <a:pt x="4351" y="410"/>
                  </a:lnTo>
                  <a:lnTo>
                    <a:pt x="4351" y="410"/>
                  </a:lnTo>
                  <a:cubicBezTo>
                    <a:pt x="4330" y="487"/>
                    <a:pt x="4320" y="564"/>
                    <a:pt x="4320" y="643"/>
                  </a:cubicBezTo>
                  <a:cubicBezTo>
                    <a:pt x="4320" y="849"/>
                    <a:pt x="4398" y="1062"/>
                    <a:pt x="4558" y="1222"/>
                  </a:cubicBezTo>
                  <a:cubicBezTo>
                    <a:pt x="4729" y="1393"/>
                    <a:pt x="4952" y="1480"/>
                    <a:pt x="5179" y="1480"/>
                  </a:cubicBezTo>
                  <a:cubicBezTo>
                    <a:pt x="5241" y="1480"/>
                    <a:pt x="5308" y="1476"/>
                    <a:pt x="5376" y="1459"/>
                  </a:cubicBezTo>
                  <a:lnTo>
                    <a:pt x="5376" y="1459"/>
                  </a:lnTo>
                  <a:cubicBezTo>
                    <a:pt x="5376" y="1455"/>
                    <a:pt x="5376" y="1455"/>
                    <a:pt x="5376" y="1455"/>
                  </a:cubicBezTo>
                  <a:cubicBezTo>
                    <a:pt x="5210" y="1615"/>
                    <a:pt x="5112" y="1827"/>
                    <a:pt x="5112" y="2060"/>
                  </a:cubicBezTo>
                  <a:cubicBezTo>
                    <a:pt x="5112" y="2127"/>
                    <a:pt x="5122" y="2194"/>
                    <a:pt x="5138" y="2262"/>
                  </a:cubicBezTo>
                  <a:cubicBezTo>
                    <a:pt x="5215" y="2562"/>
                    <a:pt x="5443" y="2785"/>
                    <a:pt x="5728" y="2867"/>
                  </a:cubicBezTo>
                  <a:cubicBezTo>
                    <a:pt x="5728" y="2862"/>
                    <a:pt x="5728" y="2862"/>
                    <a:pt x="5728" y="2862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ts val="1785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39" name="Freeform 72"/>
            <p:cNvSpPr>
              <a:spLocks noChangeArrowheads="1"/>
            </p:cNvSpPr>
            <p:nvPr/>
          </p:nvSpPr>
          <p:spPr bwMode="auto">
            <a:xfrm>
              <a:off x="10768986" y="10535697"/>
              <a:ext cx="595811" cy="419012"/>
            </a:xfrm>
            <a:custGeom>
              <a:avLst/>
              <a:gdLst>
                <a:gd name="T0" fmla="*/ 943 w 1042"/>
                <a:gd name="T1" fmla="*/ 0 h 731"/>
                <a:gd name="T2" fmla="*/ 943 w 1042"/>
                <a:gd name="T3" fmla="*/ 0 h 731"/>
                <a:gd name="T4" fmla="*/ 100 w 1042"/>
                <a:gd name="T5" fmla="*/ 0 h 731"/>
                <a:gd name="T6" fmla="*/ 0 w 1042"/>
                <a:gd name="T7" fmla="*/ 98 h 731"/>
                <a:gd name="T8" fmla="*/ 0 w 1042"/>
                <a:gd name="T9" fmla="*/ 631 h 731"/>
                <a:gd name="T10" fmla="*/ 100 w 1042"/>
                <a:gd name="T11" fmla="*/ 730 h 731"/>
                <a:gd name="T12" fmla="*/ 943 w 1042"/>
                <a:gd name="T13" fmla="*/ 730 h 731"/>
                <a:gd name="T14" fmla="*/ 1041 w 1042"/>
                <a:gd name="T15" fmla="*/ 631 h 731"/>
                <a:gd name="T16" fmla="*/ 1041 w 1042"/>
                <a:gd name="T17" fmla="*/ 98 h 731"/>
                <a:gd name="T18" fmla="*/ 943 w 1042"/>
                <a:gd name="T19" fmla="*/ 0 h 731"/>
                <a:gd name="T20" fmla="*/ 622 w 1042"/>
                <a:gd name="T21" fmla="*/ 103 h 731"/>
                <a:gd name="T22" fmla="*/ 622 w 1042"/>
                <a:gd name="T23" fmla="*/ 103 h 731"/>
                <a:gd name="T24" fmla="*/ 431 w 1042"/>
                <a:gd name="T25" fmla="*/ 103 h 731"/>
                <a:gd name="T26" fmla="*/ 394 w 1042"/>
                <a:gd name="T27" fmla="*/ 68 h 731"/>
                <a:gd name="T28" fmla="*/ 431 w 1042"/>
                <a:gd name="T29" fmla="*/ 26 h 731"/>
                <a:gd name="T30" fmla="*/ 622 w 1042"/>
                <a:gd name="T31" fmla="*/ 26 h 731"/>
                <a:gd name="T32" fmla="*/ 658 w 1042"/>
                <a:gd name="T33" fmla="*/ 68 h 731"/>
                <a:gd name="T34" fmla="*/ 622 w 1042"/>
                <a:gd name="T35" fmla="*/ 103 h 731"/>
                <a:gd name="T36" fmla="*/ 943 w 1042"/>
                <a:gd name="T37" fmla="*/ 0 h 7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042" h="731">
                  <a:moveTo>
                    <a:pt x="943" y="0"/>
                  </a:moveTo>
                  <a:lnTo>
                    <a:pt x="943" y="0"/>
                  </a:lnTo>
                  <a:cubicBezTo>
                    <a:pt x="100" y="0"/>
                    <a:pt x="100" y="0"/>
                    <a:pt x="100" y="0"/>
                  </a:cubicBezTo>
                  <a:cubicBezTo>
                    <a:pt x="48" y="0"/>
                    <a:pt x="0" y="47"/>
                    <a:pt x="0" y="98"/>
                  </a:cubicBezTo>
                  <a:cubicBezTo>
                    <a:pt x="0" y="631"/>
                    <a:pt x="0" y="631"/>
                    <a:pt x="0" y="631"/>
                  </a:cubicBezTo>
                  <a:cubicBezTo>
                    <a:pt x="0" y="682"/>
                    <a:pt x="48" y="730"/>
                    <a:pt x="100" y="730"/>
                  </a:cubicBezTo>
                  <a:cubicBezTo>
                    <a:pt x="943" y="730"/>
                    <a:pt x="943" y="730"/>
                    <a:pt x="943" y="730"/>
                  </a:cubicBezTo>
                  <a:cubicBezTo>
                    <a:pt x="995" y="730"/>
                    <a:pt x="1041" y="682"/>
                    <a:pt x="1041" y="631"/>
                  </a:cubicBezTo>
                  <a:cubicBezTo>
                    <a:pt x="1041" y="98"/>
                    <a:pt x="1041" y="98"/>
                    <a:pt x="1041" y="98"/>
                  </a:cubicBezTo>
                  <a:cubicBezTo>
                    <a:pt x="1041" y="47"/>
                    <a:pt x="995" y="0"/>
                    <a:pt x="943" y="0"/>
                  </a:cubicBezTo>
                  <a:lnTo>
                    <a:pt x="622" y="103"/>
                  </a:lnTo>
                  <a:lnTo>
                    <a:pt x="622" y="103"/>
                  </a:lnTo>
                  <a:cubicBezTo>
                    <a:pt x="431" y="103"/>
                    <a:pt x="431" y="103"/>
                    <a:pt x="431" y="103"/>
                  </a:cubicBezTo>
                  <a:cubicBezTo>
                    <a:pt x="410" y="103"/>
                    <a:pt x="394" y="88"/>
                    <a:pt x="394" y="68"/>
                  </a:cubicBezTo>
                  <a:cubicBezTo>
                    <a:pt x="394" y="47"/>
                    <a:pt x="410" y="26"/>
                    <a:pt x="431" y="26"/>
                  </a:cubicBezTo>
                  <a:cubicBezTo>
                    <a:pt x="622" y="26"/>
                    <a:pt x="622" y="26"/>
                    <a:pt x="622" y="26"/>
                  </a:cubicBezTo>
                  <a:cubicBezTo>
                    <a:pt x="643" y="26"/>
                    <a:pt x="658" y="47"/>
                    <a:pt x="658" y="68"/>
                  </a:cubicBezTo>
                  <a:cubicBezTo>
                    <a:pt x="658" y="88"/>
                    <a:pt x="643" y="103"/>
                    <a:pt x="622" y="103"/>
                  </a:cubicBezTo>
                  <a:lnTo>
                    <a:pt x="943" y="0"/>
                  </a:lnTo>
                </a:path>
              </a:pathLst>
            </a:custGeom>
            <a:solidFill>
              <a:srgbClr val="5C678A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ts val="1785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40" name="Freeform 73"/>
            <p:cNvSpPr>
              <a:spLocks noChangeArrowheads="1"/>
            </p:cNvSpPr>
            <p:nvPr/>
          </p:nvSpPr>
          <p:spPr bwMode="auto">
            <a:xfrm>
              <a:off x="10785357" y="10610987"/>
              <a:ext cx="563075" cy="327352"/>
            </a:xfrm>
            <a:custGeom>
              <a:avLst/>
              <a:gdLst>
                <a:gd name="T0" fmla="*/ 0 w 989"/>
                <a:gd name="T1" fmla="*/ 0 h 575"/>
                <a:gd name="T2" fmla="*/ 0 w 989"/>
                <a:gd name="T3" fmla="*/ 0 h 575"/>
                <a:gd name="T4" fmla="*/ 0 w 989"/>
                <a:gd name="T5" fmla="*/ 502 h 575"/>
                <a:gd name="T6" fmla="*/ 73 w 989"/>
                <a:gd name="T7" fmla="*/ 574 h 575"/>
                <a:gd name="T8" fmla="*/ 916 w 989"/>
                <a:gd name="T9" fmla="*/ 574 h 575"/>
                <a:gd name="T10" fmla="*/ 988 w 989"/>
                <a:gd name="T11" fmla="*/ 502 h 575"/>
                <a:gd name="T12" fmla="*/ 988 w 989"/>
                <a:gd name="T13" fmla="*/ 0 h 575"/>
                <a:gd name="T14" fmla="*/ 0 w 989"/>
                <a:gd name="T15" fmla="*/ 0 h 5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989" h="575">
                  <a:moveTo>
                    <a:pt x="0" y="0"/>
                  </a:moveTo>
                  <a:lnTo>
                    <a:pt x="0" y="0"/>
                  </a:lnTo>
                  <a:cubicBezTo>
                    <a:pt x="0" y="502"/>
                    <a:pt x="0" y="502"/>
                    <a:pt x="0" y="502"/>
                  </a:cubicBezTo>
                  <a:cubicBezTo>
                    <a:pt x="0" y="543"/>
                    <a:pt x="31" y="574"/>
                    <a:pt x="73" y="574"/>
                  </a:cubicBezTo>
                  <a:cubicBezTo>
                    <a:pt x="916" y="574"/>
                    <a:pt x="916" y="574"/>
                    <a:pt x="916" y="574"/>
                  </a:cubicBezTo>
                  <a:cubicBezTo>
                    <a:pt x="957" y="574"/>
                    <a:pt x="988" y="543"/>
                    <a:pt x="988" y="502"/>
                  </a:cubicBezTo>
                  <a:cubicBezTo>
                    <a:pt x="988" y="0"/>
                    <a:pt x="988" y="0"/>
                    <a:pt x="988" y="0"/>
                  </a:cubicBezTo>
                  <a:lnTo>
                    <a:pt x="0" y="0"/>
                  </a:lnTo>
                </a:path>
              </a:pathLst>
            </a:custGeom>
            <a:solidFill>
              <a:srgbClr val="FDFEFF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ts val="1785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41" name="Freeform 74"/>
            <p:cNvSpPr>
              <a:spLocks noChangeArrowheads="1"/>
            </p:cNvSpPr>
            <p:nvPr/>
          </p:nvSpPr>
          <p:spPr bwMode="auto">
            <a:xfrm>
              <a:off x="10804998" y="10660091"/>
              <a:ext cx="186600" cy="219326"/>
            </a:xfrm>
            <a:custGeom>
              <a:avLst/>
              <a:gdLst>
                <a:gd name="T0" fmla="*/ 331 w 332"/>
                <a:gd name="T1" fmla="*/ 383 h 384"/>
                <a:gd name="T2" fmla="*/ 0 w 332"/>
                <a:gd name="T3" fmla="*/ 383 h 384"/>
                <a:gd name="T4" fmla="*/ 0 w 332"/>
                <a:gd name="T5" fmla="*/ 0 h 384"/>
                <a:gd name="T6" fmla="*/ 331 w 332"/>
                <a:gd name="T7" fmla="*/ 0 h 384"/>
                <a:gd name="T8" fmla="*/ 331 w 332"/>
                <a:gd name="T9" fmla="*/ 383 h 3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32" h="384">
                  <a:moveTo>
                    <a:pt x="331" y="383"/>
                  </a:moveTo>
                  <a:lnTo>
                    <a:pt x="0" y="383"/>
                  </a:lnTo>
                  <a:lnTo>
                    <a:pt x="0" y="0"/>
                  </a:lnTo>
                  <a:lnTo>
                    <a:pt x="331" y="0"/>
                  </a:lnTo>
                  <a:lnTo>
                    <a:pt x="331" y="383"/>
                  </a:lnTo>
                </a:path>
              </a:pathLst>
            </a:custGeom>
            <a:solidFill>
              <a:srgbClr val="131313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ts val="1785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42" name="Freeform 75"/>
            <p:cNvSpPr>
              <a:spLocks noChangeArrowheads="1"/>
            </p:cNvSpPr>
            <p:nvPr/>
          </p:nvSpPr>
          <p:spPr bwMode="auto">
            <a:xfrm>
              <a:off x="11024334" y="10663364"/>
              <a:ext cx="297907" cy="58924"/>
            </a:xfrm>
            <a:custGeom>
              <a:avLst/>
              <a:gdLst>
                <a:gd name="T0" fmla="*/ 522 w 523"/>
                <a:gd name="T1" fmla="*/ 104 h 105"/>
                <a:gd name="T2" fmla="*/ 0 w 523"/>
                <a:gd name="T3" fmla="*/ 104 h 105"/>
                <a:gd name="T4" fmla="*/ 0 w 523"/>
                <a:gd name="T5" fmla="*/ 0 h 105"/>
                <a:gd name="T6" fmla="*/ 522 w 523"/>
                <a:gd name="T7" fmla="*/ 0 h 105"/>
                <a:gd name="T8" fmla="*/ 522 w 523"/>
                <a:gd name="T9" fmla="*/ 104 h 1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23" h="105">
                  <a:moveTo>
                    <a:pt x="522" y="104"/>
                  </a:moveTo>
                  <a:lnTo>
                    <a:pt x="0" y="104"/>
                  </a:lnTo>
                  <a:lnTo>
                    <a:pt x="0" y="0"/>
                  </a:lnTo>
                  <a:lnTo>
                    <a:pt x="522" y="0"/>
                  </a:lnTo>
                  <a:lnTo>
                    <a:pt x="522" y="104"/>
                  </a:lnTo>
                </a:path>
              </a:pathLst>
            </a:custGeom>
            <a:solidFill>
              <a:srgbClr val="2E354E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ts val="1785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43" name="Freeform 76"/>
            <p:cNvSpPr>
              <a:spLocks noChangeArrowheads="1"/>
            </p:cNvSpPr>
            <p:nvPr/>
          </p:nvSpPr>
          <p:spPr bwMode="auto">
            <a:xfrm>
              <a:off x="11057071" y="10735380"/>
              <a:ext cx="229159" cy="39282"/>
            </a:xfrm>
            <a:custGeom>
              <a:avLst/>
              <a:gdLst>
                <a:gd name="T0" fmla="*/ 398 w 399"/>
                <a:gd name="T1" fmla="*/ 67 h 68"/>
                <a:gd name="T2" fmla="*/ 0 w 399"/>
                <a:gd name="T3" fmla="*/ 67 h 68"/>
                <a:gd name="T4" fmla="*/ 0 w 399"/>
                <a:gd name="T5" fmla="*/ 0 h 68"/>
                <a:gd name="T6" fmla="*/ 398 w 399"/>
                <a:gd name="T7" fmla="*/ 0 h 68"/>
                <a:gd name="T8" fmla="*/ 398 w 399"/>
                <a:gd name="T9" fmla="*/ 67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9" h="68">
                  <a:moveTo>
                    <a:pt x="398" y="67"/>
                  </a:moveTo>
                  <a:lnTo>
                    <a:pt x="0" y="67"/>
                  </a:lnTo>
                  <a:lnTo>
                    <a:pt x="0" y="0"/>
                  </a:lnTo>
                  <a:lnTo>
                    <a:pt x="398" y="0"/>
                  </a:lnTo>
                  <a:lnTo>
                    <a:pt x="398" y="67"/>
                  </a:lnTo>
                </a:path>
              </a:pathLst>
            </a:custGeom>
            <a:solidFill>
              <a:srgbClr val="2E354E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ts val="1785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44" name="Freeform 77"/>
            <p:cNvSpPr>
              <a:spLocks noChangeArrowheads="1"/>
            </p:cNvSpPr>
            <p:nvPr/>
          </p:nvSpPr>
          <p:spPr bwMode="auto">
            <a:xfrm>
              <a:off x="11024334" y="10892510"/>
              <a:ext cx="297907" cy="32736"/>
            </a:xfrm>
            <a:custGeom>
              <a:avLst/>
              <a:gdLst>
                <a:gd name="T0" fmla="*/ 522 w 523"/>
                <a:gd name="T1" fmla="*/ 61 h 62"/>
                <a:gd name="T2" fmla="*/ 0 w 523"/>
                <a:gd name="T3" fmla="*/ 61 h 62"/>
                <a:gd name="T4" fmla="*/ 0 w 523"/>
                <a:gd name="T5" fmla="*/ 0 h 62"/>
                <a:gd name="T6" fmla="*/ 522 w 523"/>
                <a:gd name="T7" fmla="*/ 0 h 62"/>
                <a:gd name="T8" fmla="*/ 522 w 523"/>
                <a:gd name="T9" fmla="*/ 6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23" h="62">
                  <a:moveTo>
                    <a:pt x="522" y="61"/>
                  </a:moveTo>
                  <a:lnTo>
                    <a:pt x="0" y="61"/>
                  </a:lnTo>
                  <a:lnTo>
                    <a:pt x="0" y="0"/>
                  </a:lnTo>
                  <a:lnTo>
                    <a:pt x="522" y="0"/>
                  </a:lnTo>
                  <a:lnTo>
                    <a:pt x="522" y="61"/>
                  </a:lnTo>
                </a:path>
              </a:pathLst>
            </a:custGeom>
            <a:solidFill>
              <a:srgbClr val="2E354E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ts val="1785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45" name="Freeform 78"/>
            <p:cNvSpPr>
              <a:spLocks noChangeArrowheads="1"/>
            </p:cNvSpPr>
            <p:nvPr/>
          </p:nvSpPr>
          <p:spPr bwMode="auto">
            <a:xfrm>
              <a:off x="11034156" y="10476773"/>
              <a:ext cx="65474" cy="111300"/>
            </a:xfrm>
            <a:custGeom>
              <a:avLst/>
              <a:gdLst>
                <a:gd name="T0" fmla="*/ 115 w 116"/>
                <a:gd name="T1" fmla="*/ 191 h 192"/>
                <a:gd name="T2" fmla="*/ 0 w 116"/>
                <a:gd name="T3" fmla="*/ 191 h 192"/>
                <a:gd name="T4" fmla="*/ 0 w 116"/>
                <a:gd name="T5" fmla="*/ 0 h 192"/>
                <a:gd name="T6" fmla="*/ 115 w 116"/>
                <a:gd name="T7" fmla="*/ 0 h 192"/>
                <a:gd name="T8" fmla="*/ 115 w 116"/>
                <a:gd name="T9" fmla="*/ 191 h 1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6" h="192">
                  <a:moveTo>
                    <a:pt x="115" y="191"/>
                  </a:moveTo>
                  <a:lnTo>
                    <a:pt x="0" y="191"/>
                  </a:lnTo>
                  <a:lnTo>
                    <a:pt x="0" y="0"/>
                  </a:lnTo>
                  <a:lnTo>
                    <a:pt x="115" y="0"/>
                  </a:lnTo>
                  <a:lnTo>
                    <a:pt x="115" y="191"/>
                  </a:lnTo>
                </a:path>
              </a:pathLst>
            </a:custGeom>
            <a:solidFill>
              <a:srgbClr val="7B7B79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ts val="1785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46" name="Freeform 79"/>
            <p:cNvSpPr>
              <a:spLocks noChangeArrowheads="1"/>
            </p:cNvSpPr>
            <p:nvPr/>
          </p:nvSpPr>
          <p:spPr bwMode="auto">
            <a:xfrm>
              <a:off x="11034156" y="10476773"/>
              <a:ext cx="65474" cy="55649"/>
            </a:xfrm>
            <a:custGeom>
              <a:avLst/>
              <a:gdLst>
                <a:gd name="T0" fmla="*/ 115 w 116"/>
                <a:gd name="T1" fmla="*/ 92 h 93"/>
                <a:gd name="T2" fmla="*/ 0 w 116"/>
                <a:gd name="T3" fmla="*/ 92 h 93"/>
                <a:gd name="T4" fmla="*/ 0 w 116"/>
                <a:gd name="T5" fmla="*/ 0 h 93"/>
                <a:gd name="T6" fmla="*/ 115 w 116"/>
                <a:gd name="T7" fmla="*/ 0 h 93"/>
                <a:gd name="T8" fmla="*/ 115 w 116"/>
                <a:gd name="T9" fmla="*/ 92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6" h="93">
                  <a:moveTo>
                    <a:pt x="115" y="92"/>
                  </a:moveTo>
                  <a:lnTo>
                    <a:pt x="0" y="92"/>
                  </a:lnTo>
                  <a:lnTo>
                    <a:pt x="0" y="0"/>
                  </a:lnTo>
                  <a:lnTo>
                    <a:pt x="115" y="0"/>
                  </a:lnTo>
                  <a:lnTo>
                    <a:pt x="115" y="92"/>
                  </a:lnTo>
                </a:path>
              </a:pathLst>
            </a:custGeom>
            <a:solidFill>
              <a:srgbClr val="676766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ts val="1785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</p:grpSp>
      <p:grpSp>
        <p:nvGrpSpPr>
          <p:cNvPr id="4" name="Group 126"/>
          <p:cNvGrpSpPr/>
          <p:nvPr/>
        </p:nvGrpSpPr>
        <p:grpSpPr>
          <a:xfrm>
            <a:off x="7634492" y="4021029"/>
            <a:ext cx="1157366" cy="545686"/>
            <a:chOff x="9436597" y="5579572"/>
            <a:chExt cx="5473605" cy="3230973"/>
          </a:xfrm>
          <a:solidFill>
            <a:schemeClr val="accent4"/>
          </a:solidFill>
        </p:grpSpPr>
        <p:sp>
          <p:nvSpPr>
            <p:cNvPr id="50" name="Freeform 5"/>
            <p:cNvSpPr>
              <a:spLocks noChangeArrowheads="1"/>
            </p:cNvSpPr>
            <p:nvPr/>
          </p:nvSpPr>
          <p:spPr bwMode="auto">
            <a:xfrm>
              <a:off x="9436597" y="6505981"/>
              <a:ext cx="713663" cy="713630"/>
            </a:xfrm>
            <a:custGeom>
              <a:avLst/>
              <a:gdLst>
                <a:gd name="T0" fmla="*/ 942 w 1248"/>
                <a:gd name="T1" fmla="*/ 0 h 1253"/>
                <a:gd name="T2" fmla="*/ 942 w 1248"/>
                <a:gd name="T3" fmla="*/ 0 h 1253"/>
                <a:gd name="T4" fmla="*/ 585 w 1248"/>
                <a:gd name="T5" fmla="*/ 506 h 1253"/>
                <a:gd name="T6" fmla="*/ 0 w 1248"/>
                <a:gd name="T7" fmla="*/ 305 h 1253"/>
                <a:gd name="T8" fmla="*/ 502 w 1248"/>
                <a:gd name="T9" fmla="*/ 662 h 1253"/>
                <a:gd name="T10" fmla="*/ 300 w 1248"/>
                <a:gd name="T11" fmla="*/ 1252 h 1253"/>
                <a:gd name="T12" fmla="*/ 662 w 1248"/>
                <a:gd name="T13" fmla="*/ 745 h 1253"/>
                <a:gd name="T14" fmla="*/ 1247 w 1248"/>
                <a:gd name="T15" fmla="*/ 946 h 1253"/>
                <a:gd name="T16" fmla="*/ 741 w 1248"/>
                <a:gd name="T17" fmla="*/ 589 h 1253"/>
                <a:gd name="T18" fmla="*/ 942 w 1248"/>
                <a:gd name="T19" fmla="*/ 0 h 12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248" h="1253">
                  <a:moveTo>
                    <a:pt x="942" y="0"/>
                  </a:moveTo>
                  <a:lnTo>
                    <a:pt x="942" y="0"/>
                  </a:lnTo>
                  <a:lnTo>
                    <a:pt x="585" y="506"/>
                  </a:lnTo>
                  <a:lnTo>
                    <a:pt x="0" y="305"/>
                  </a:lnTo>
                  <a:lnTo>
                    <a:pt x="502" y="662"/>
                  </a:lnTo>
                  <a:lnTo>
                    <a:pt x="300" y="1252"/>
                  </a:lnTo>
                  <a:lnTo>
                    <a:pt x="662" y="745"/>
                  </a:lnTo>
                  <a:lnTo>
                    <a:pt x="1247" y="946"/>
                  </a:lnTo>
                  <a:lnTo>
                    <a:pt x="741" y="589"/>
                  </a:lnTo>
                  <a:lnTo>
                    <a:pt x="942" y="0"/>
                  </a:lnTo>
                </a:path>
              </a:pathLst>
            </a:custGeom>
            <a:grpFill/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ts val="1785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51" name="Freeform 7"/>
            <p:cNvSpPr>
              <a:spLocks noChangeArrowheads="1"/>
            </p:cNvSpPr>
            <p:nvPr/>
          </p:nvSpPr>
          <p:spPr bwMode="auto">
            <a:xfrm>
              <a:off x="12952538" y="5579572"/>
              <a:ext cx="307727" cy="314258"/>
            </a:xfrm>
            <a:custGeom>
              <a:avLst/>
              <a:gdLst>
                <a:gd name="T0" fmla="*/ 496 w 539"/>
                <a:gd name="T1" fmla="*/ 0 h 545"/>
                <a:gd name="T2" fmla="*/ 496 w 539"/>
                <a:gd name="T3" fmla="*/ 0 h 545"/>
                <a:gd name="T4" fmla="*/ 263 w 539"/>
                <a:gd name="T5" fmla="*/ 213 h 545"/>
                <a:gd name="T6" fmla="*/ 0 w 539"/>
                <a:gd name="T7" fmla="*/ 42 h 545"/>
                <a:gd name="T8" fmla="*/ 207 w 539"/>
                <a:gd name="T9" fmla="*/ 280 h 545"/>
                <a:gd name="T10" fmla="*/ 41 w 539"/>
                <a:gd name="T11" fmla="*/ 544 h 545"/>
                <a:gd name="T12" fmla="*/ 273 w 539"/>
                <a:gd name="T13" fmla="*/ 337 h 545"/>
                <a:gd name="T14" fmla="*/ 538 w 539"/>
                <a:gd name="T15" fmla="*/ 502 h 545"/>
                <a:gd name="T16" fmla="*/ 331 w 539"/>
                <a:gd name="T17" fmla="*/ 269 h 545"/>
                <a:gd name="T18" fmla="*/ 496 w 539"/>
                <a:gd name="T19" fmla="*/ 0 h 5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39" h="545">
                  <a:moveTo>
                    <a:pt x="496" y="0"/>
                  </a:moveTo>
                  <a:lnTo>
                    <a:pt x="496" y="0"/>
                  </a:lnTo>
                  <a:lnTo>
                    <a:pt x="263" y="213"/>
                  </a:lnTo>
                  <a:lnTo>
                    <a:pt x="0" y="42"/>
                  </a:lnTo>
                  <a:lnTo>
                    <a:pt x="207" y="280"/>
                  </a:lnTo>
                  <a:lnTo>
                    <a:pt x="41" y="544"/>
                  </a:lnTo>
                  <a:lnTo>
                    <a:pt x="273" y="337"/>
                  </a:lnTo>
                  <a:lnTo>
                    <a:pt x="538" y="502"/>
                  </a:lnTo>
                  <a:lnTo>
                    <a:pt x="331" y="269"/>
                  </a:lnTo>
                  <a:lnTo>
                    <a:pt x="496" y="0"/>
                  </a:lnTo>
                </a:path>
              </a:pathLst>
            </a:custGeom>
            <a:grpFill/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ts val="1785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52" name="Freeform 9"/>
            <p:cNvSpPr>
              <a:spLocks noChangeArrowheads="1"/>
            </p:cNvSpPr>
            <p:nvPr/>
          </p:nvSpPr>
          <p:spPr bwMode="auto">
            <a:xfrm>
              <a:off x="10094606" y="8434091"/>
              <a:ext cx="307727" cy="314258"/>
            </a:xfrm>
            <a:custGeom>
              <a:avLst/>
              <a:gdLst>
                <a:gd name="T0" fmla="*/ 497 w 539"/>
                <a:gd name="T1" fmla="*/ 0 h 545"/>
                <a:gd name="T2" fmla="*/ 497 w 539"/>
                <a:gd name="T3" fmla="*/ 0 h 545"/>
                <a:gd name="T4" fmla="*/ 497 w 539"/>
                <a:gd name="T5" fmla="*/ 0 h 545"/>
                <a:gd name="T6" fmla="*/ 264 w 539"/>
                <a:gd name="T7" fmla="*/ 213 h 545"/>
                <a:gd name="T8" fmla="*/ 0 w 539"/>
                <a:gd name="T9" fmla="*/ 42 h 545"/>
                <a:gd name="T10" fmla="*/ 207 w 539"/>
                <a:gd name="T11" fmla="*/ 279 h 545"/>
                <a:gd name="T12" fmla="*/ 41 w 539"/>
                <a:gd name="T13" fmla="*/ 544 h 545"/>
                <a:gd name="T14" fmla="*/ 274 w 539"/>
                <a:gd name="T15" fmla="*/ 336 h 545"/>
                <a:gd name="T16" fmla="*/ 538 w 539"/>
                <a:gd name="T17" fmla="*/ 502 h 545"/>
                <a:gd name="T18" fmla="*/ 332 w 539"/>
                <a:gd name="T19" fmla="*/ 269 h 545"/>
                <a:gd name="T20" fmla="*/ 497 w 539"/>
                <a:gd name="T21" fmla="*/ 0 h 5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39" h="545">
                  <a:moveTo>
                    <a:pt x="497" y="0"/>
                  </a:moveTo>
                  <a:lnTo>
                    <a:pt x="497" y="0"/>
                  </a:lnTo>
                  <a:lnTo>
                    <a:pt x="497" y="0"/>
                  </a:lnTo>
                  <a:cubicBezTo>
                    <a:pt x="264" y="213"/>
                    <a:pt x="264" y="213"/>
                    <a:pt x="264" y="213"/>
                  </a:cubicBezTo>
                  <a:cubicBezTo>
                    <a:pt x="0" y="42"/>
                    <a:pt x="0" y="42"/>
                    <a:pt x="0" y="42"/>
                  </a:cubicBezTo>
                  <a:cubicBezTo>
                    <a:pt x="207" y="279"/>
                    <a:pt x="207" y="279"/>
                    <a:pt x="207" y="279"/>
                  </a:cubicBezTo>
                  <a:cubicBezTo>
                    <a:pt x="41" y="544"/>
                    <a:pt x="41" y="544"/>
                    <a:pt x="41" y="544"/>
                  </a:cubicBezTo>
                  <a:cubicBezTo>
                    <a:pt x="274" y="336"/>
                    <a:pt x="274" y="336"/>
                    <a:pt x="274" y="336"/>
                  </a:cubicBezTo>
                  <a:cubicBezTo>
                    <a:pt x="538" y="502"/>
                    <a:pt x="538" y="502"/>
                    <a:pt x="538" y="502"/>
                  </a:cubicBezTo>
                  <a:cubicBezTo>
                    <a:pt x="332" y="269"/>
                    <a:pt x="332" y="269"/>
                    <a:pt x="332" y="269"/>
                  </a:cubicBezTo>
                  <a:cubicBezTo>
                    <a:pt x="497" y="0"/>
                    <a:pt x="497" y="0"/>
                    <a:pt x="497" y="0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ts val="1785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53" name="Freeform 11"/>
            <p:cNvSpPr>
              <a:spLocks noChangeArrowheads="1"/>
            </p:cNvSpPr>
            <p:nvPr/>
          </p:nvSpPr>
          <p:spPr bwMode="auto">
            <a:xfrm>
              <a:off x="14602475" y="7055933"/>
              <a:ext cx="307727" cy="304439"/>
            </a:xfrm>
            <a:custGeom>
              <a:avLst/>
              <a:gdLst>
                <a:gd name="T0" fmla="*/ 496 w 539"/>
                <a:gd name="T1" fmla="*/ 0 h 539"/>
                <a:gd name="T2" fmla="*/ 263 w 539"/>
                <a:gd name="T3" fmla="*/ 207 h 539"/>
                <a:gd name="T4" fmla="*/ 0 w 539"/>
                <a:gd name="T5" fmla="*/ 42 h 539"/>
                <a:gd name="T6" fmla="*/ 207 w 539"/>
                <a:gd name="T7" fmla="*/ 274 h 539"/>
                <a:gd name="T8" fmla="*/ 42 w 539"/>
                <a:gd name="T9" fmla="*/ 538 h 539"/>
                <a:gd name="T10" fmla="*/ 274 w 539"/>
                <a:gd name="T11" fmla="*/ 331 h 539"/>
                <a:gd name="T12" fmla="*/ 538 w 539"/>
                <a:gd name="T13" fmla="*/ 497 h 539"/>
                <a:gd name="T14" fmla="*/ 331 w 539"/>
                <a:gd name="T15" fmla="*/ 264 h 539"/>
                <a:gd name="T16" fmla="*/ 496 w 539"/>
                <a:gd name="T17" fmla="*/ 0 h 5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39" h="539">
                  <a:moveTo>
                    <a:pt x="496" y="0"/>
                  </a:moveTo>
                  <a:lnTo>
                    <a:pt x="263" y="207"/>
                  </a:lnTo>
                  <a:lnTo>
                    <a:pt x="0" y="42"/>
                  </a:lnTo>
                  <a:lnTo>
                    <a:pt x="207" y="274"/>
                  </a:lnTo>
                  <a:lnTo>
                    <a:pt x="42" y="538"/>
                  </a:lnTo>
                  <a:lnTo>
                    <a:pt x="274" y="331"/>
                  </a:lnTo>
                  <a:lnTo>
                    <a:pt x="538" y="497"/>
                  </a:lnTo>
                  <a:lnTo>
                    <a:pt x="331" y="264"/>
                  </a:lnTo>
                  <a:lnTo>
                    <a:pt x="496" y="0"/>
                  </a:lnTo>
                </a:path>
              </a:pathLst>
            </a:custGeom>
            <a:grpFill/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ts val="1785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54" name="Freeform 12"/>
            <p:cNvSpPr>
              <a:spLocks noChangeArrowheads="1"/>
            </p:cNvSpPr>
            <p:nvPr/>
          </p:nvSpPr>
          <p:spPr bwMode="auto">
            <a:xfrm>
              <a:off x="13633465" y="8096915"/>
              <a:ext cx="713663" cy="713630"/>
            </a:xfrm>
            <a:custGeom>
              <a:avLst/>
              <a:gdLst>
                <a:gd name="T0" fmla="*/ 947 w 1248"/>
                <a:gd name="T1" fmla="*/ 0 h 1249"/>
                <a:gd name="T2" fmla="*/ 947 w 1248"/>
                <a:gd name="T3" fmla="*/ 0 h 1249"/>
                <a:gd name="T4" fmla="*/ 591 w 1248"/>
                <a:gd name="T5" fmla="*/ 507 h 1249"/>
                <a:gd name="T6" fmla="*/ 0 w 1248"/>
                <a:gd name="T7" fmla="*/ 306 h 1249"/>
                <a:gd name="T8" fmla="*/ 508 w 1248"/>
                <a:gd name="T9" fmla="*/ 663 h 1249"/>
                <a:gd name="T10" fmla="*/ 306 w 1248"/>
                <a:gd name="T11" fmla="*/ 1248 h 1249"/>
                <a:gd name="T12" fmla="*/ 306 w 1248"/>
                <a:gd name="T13" fmla="*/ 1248 h 1249"/>
                <a:gd name="T14" fmla="*/ 663 w 1248"/>
                <a:gd name="T15" fmla="*/ 745 h 1249"/>
                <a:gd name="T16" fmla="*/ 1247 w 1248"/>
                <a:gd name="T17" fmla="*/ 947 h 1249"/>
                <a:gd name="T18" fmla="*/ 745 w 1248"/>
                <a:gd name="T19" fmla="*/ 585 h 1249"/>
                <a:gd name="T20" fmla="*/ 947 w 1248"/>
                <a:gd name="T21" fmla="*/ 0 h 12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248" h="1249">
                  <a:moveTo>
                    <a:pt x="947" y="0"/>
                  </a:moveTo>
                  <a:lnTo>
                    <a:pt x="947" y="0"/>
                  </a:lnTo>
                  <a:lnTo>
                    <a:pt x="591" y="507"/>
                  </a:lnTo>
                  <a:lnTo>
                    <a:pt x="0" y="306"/>
                  </a:lnTo>
                  <a:lnTo>
                    <a:pt x="508" y="663"/>
                  </a:lnTo>
                  <a:lnTo>
                    <a:pt x="306" y="1248"/>
                  </a:lnTo>
                  <a:lnTo>
                    <a:pt x="306" y="1248"/>
                  </a:lnTo>
                  <a:lnTo>
                    <a:pt x="663" y="745"/>
                  </a:lnTo>
                  <a:lnTo>
                    <a:pt x="1247" y="947"/>
                  </a:lnTo>
                  <a:lnTo>
                    <a:pt x="745" y="585"/>
                  </a:lnTo>
                  <a:lnTo>
                    <a:pt x="947" y="0"/>
                  </a:lnTo>
                </a:path>
              </a:pathLst>
            </a:custGeom>
            <a:grpFill/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ts val="1785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</p:grpSp>
    </p:spTree>
  </p:cSld>
  <p:clrMapOvr>
    <a:masterClrMapping/>
  </p:clrMapOvr>
  <p:transition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3314" name="文本框 1"/>
          <p:cNvSpPr txBox="1"/>
          <p:nvPr/>
        </p:nvSpPr>
        <p:spPr>
          <a:xfrm>
            <a:off x="1112838" y="865188"/>
            <a:ext cx="5603875" cy="452437"/>
          </a:xfrm>
          <a:prstGeom prst="rect">
            <a:avLst/>
          </a:prstGeom>
          <a:noFill/>
          <a:ln w="12700">
            <a:noFill/>
          </a:ln>
        </p:spPr>
        <p:txBody>
          <a:bodyPr lIns="81638" tIns="40819" rIns="81638" bIns="40819">
            <a:spAutoFit/>
          </a:bodyPr>
          <a:p>
            <a:pPr lvl="0" defTabSz="685800"/>
            <a:r>
              <a:rPr lang="zh-CN" altLang="en-US" sz="24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朗读课文，读准字音节奏，读出感情。</a:t>
            </a:r>
            <a:endParaRPr lang="zh-CN" altLang="en-US" sz="2400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3315" name="文本框 1"/>
          <p:cNvSpPr txBox="1"/>
          <p:nvPr/>
        </p:nvSpPr>
        <p:spPr>
          <a:xfrm>
            <a:off x="762000" y="1592263"/>
            <a:ext cx="7283450" cy="2211387"/>
          </a:xfrm>
          <a:prstGeom prst="rect">
            <a:avLst/>
          </a:prstGeom>
          <a:noFill/>
          <a:ln w="9525">
            <a:noFill/>
          </a:ln>
        </p:spPr>
        <p:txBody>
          <a:bodyPr lIns="81638" tIns="40819" rIns="81638" bIns="40819">
            <a:spAutoFit/>
          </a:bodyPr>
          <a:p>
            <a:pPr lvl="0" defTabSz="685800">
              <a:lnSpc>
                <a:spcPct val="150000"/>
              </a:lnSpc>
            </a:pPr>
            <a:r>
              <a:rPr lang="en-US" altLang="zh-CN" sz="2400" b="1" dirty="0">
                <a:latin typeface="楷体" panose="02010609060101010101" pitchFamily="49" charset="-122"/>
                <a:ea typeface="楷体" panose="02010609060101010101" pitchFamily="49" charset="-122"/>
                <a:sym typeface="宋体" panose="02010600030101010101" pitchFamily="2" charset="-122"/>
              </a:rPr>
              <a:t>    何处望神州？满眼风光北固楼。千古兴亡多少事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  <a:sym typeface="宋体" panose="02010600030101010101" pitchFamily="2" charset="-122"/>
              </a:rPr>
              <a:t>？</a:t>
            </a:r>
            <a:r>
              <a:rPr lang="en-US" altLang="zh-CN" sz="2400" b="1" dirty="0">
                <a:latin typeface="楷体" panose="02010609060101010101" pitchFamily="49" charset="-122"/>
                <a:ea typeface="楷体" panose="02010609060101010101" pitchFamily="49" charset="-122"/>
                <a:sym typeface="宋体" panose="02010600030101010101" pitchFamily="2" charset="-122"/>
              </a:rPr>
              <a:t>悠悠。不尽长江滚滚流。</a:t>
            </a:r>
            <a:endParaRPr lang="en-US" altLang="zh-CN" sz="2400" b="1" dirty="0">
              <a:latin typeface="楷体" panose="02010609060101010101" pitchFamily="49" charset="-122"/>
              <a:ea typeface="楷体" panose="02010609060101010101" pitchFamily="49" charset="-122"/>
              <a:sym typeface="宋体" panose="02010600030101010101" pitchFamily="2" charset="-122"/>
            </a:endParaRPr>
          </a:p>
          <a:p>
            <a:pPr lvl="0" defTabSz="685800">
              <a:lnSpc>
                <a:spcPct val="150000"/>
              </a:lnSpc>
            </a:pP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  <a:sym typeface="宋体" panose="02010600030101010101" pitchFamily="2" charset="-122"/>
              </a:rPr>
              <a:t>    年少万兜鍪，坐断东南战未休。天下英雄谁敌手？曹刘。生子当如孙仲谋。</a:t>
            </a:r>
            <a:endParaRPr lang="zh-CN" altLang="en-US" sz="2400" b="1" dirty="0">
              <a:latin typeface="楷体" panose="02010609060101010101" pitchFamily="49" charset="-122"/>
              <a:ea typeface="楷体" panose="02010609060101010101" pitchFamily="49" charset="-122"/>
              <a:sym typeface="宋体" panose="02010600030101010101" pitchFamily="2" charset="-122"/>
            </a:endParaRPr>
          </a:p>
        </p:txBody>
      </p:sp>
      <p:grpSp>
        <p:nvGrpSpPr>
          <p:cNvPr id="13316" name="组合 19"/>
          <p:cNvGrpSpPr/>
          <p:nvPr/>
        </p:nvGrpSpPr>
        <p:grpSpPr>
          <a:xfrm>
            <a:off x="368300" y="158750"/>
            <a:ext cx="2447925" cy="508000"/>
            <a:chOff x="258" y="216"/>
            <a:chExt cx="5141" cy="1064"/>
          </a:xfrm>
        </p:grpSpPr>
        <p:sp>
          <p:nvSpPr>
            <p:cNvPr id="8" name="椭圆 55"/>
            <p:cNvSpPr/>
            <p:nvPr/>
          </p:nvSpPr>
          <p:spPr>
            <a:xfrm>
              <a:off x="258" y="216"/>
              <a:ext cx="843" cy="992"/>
            </a:xfrm>
            <a:custGeom>
              <a:avLst/>
              <a:gdLst>
                <a:gd name="connsiteX0" fmla="*/ 119379 w 281919"/>
                <a:gd name="connsiteY0" fmla="*/ 73025 h 331788"/>
                <a:gd name="connsiteX1" fmla="*/ 144779 w 281919"/>
                <a:gd name="connsiteY1" fmla="*/ 98425 h 331788"/>
                <a:gd name="connsiteX2" fmla="*/ 119379 w 281919"/>
                <a:gd name="connsiteY2" fmla="*/ 123825 h 331788"/>
                <a:gd name="connsiteX3" fmla="*/ 93979 w 281919"/>
                <a:gd name="connsiteY3" fmla="*/ 98425 h 331788"/>
                <a:gd name="connsiteX4" fmla="*/ 119379 w 281919"/>
                <a:gd name="connsiteY4" fmla="*/ 73025 h 331788"/>
                <a:gd name="connsiteX5" fmla="*/ 114848 w 281919"/>
                <a:gd name="connsiteY5" fmla="*/ 31750 h 331788"/>
                <a:gd name="connsiteX6" fmla="*/ 109669 w 281919"/>
                <a:gd name="connsiteY6" fmla="*/ 35634 h 331788"/>
                <a:gd name="connsiteX7" fmla="*/ 103196 w 281919"/>
                <a:gd name="connsiteY7" fmla="*/ 48581 h 331788"/>
                <a:gd name="connsiteX8" fmla="*/ 100607 w 281919"/>
                <a:gd name="connsiteY8" fmla="*/ 52465 h 331788"/>
                <a:gd name="connsiteX9" fmla="*/ 95428 w 281919"/>
                <a:gd name="connsiteY9" fmla="*/ 52465 h 331788"/>
                <a:gd name="connsiteX10" fmla="*/ 82481 w 281919"/>
                <a:gd name="connsiteY10" fmla="*/ 47286 h 331788"/>
                <a:gd name="connsiteX11" fmla="*/ 76008 w 281919"/>
                <a:gd name="connsiteY11" fmla="*/ 48581 h 331788"/>
                <a:gd name="connsiteX12" fmla="*/ 69535 w 281919"/>
                <a:gd name="connsiteY12" fmla="*/ 55054 h 331788"/>
                <a:gd name="connsiteX13" fmla="*/ 68240 w 281919"/>
                <a:gd name="connsiteY13" fmla="*/ 60233 h 331788"/>
                <a:gd name="connsiteX14" fmla="*/ 73419 w 281919"/>
                <a:gd name="connsiteY14" fmla="*/ 74474 h 331788"/>
                <a:gd name="connsiteX15" fmla="*/ 73419 w 281919"/>
                <a:gd name="connsiteY15" fmla="*/ 78358 h 331788"/>
                <a:gd name="connsiteX16" fmla="*/ 73419 w 281919"/>
                <a:gd name="connsiteY16" fmla="*/ 79652 h 331788"/>
                <a:gd name="connsiteX17" fmla="*/ 70829 w 281919"/>
                <a:gd name="connsiteY17" fmla="*/ 82242 h 331788"/>
                <a:gd name="connsiteX18" fmla="*/ 56588 w 281919"/>
                <a:gd name="connsiteY18" fmla="*/ 88715 h 331788"/>
                <a:gd name="connsiteX19" fmla="*/ 52704 w 281919"/>
                <a:gd name="connsiteY19" fmla="*/ 93894 h 331788"/>
                <a:gd name="connsiteX20" fmla="*/ 52704 w 281919"/>
                <a:gd name="connsiteY20" fmla="*/ 102956 h 331788"/>
                <a:gd name="connsiteX21" fmla="*/ 56588 w 281919"/>
                <a:gd name="connsiteY21" fmla="*/ 108135 h 331788"/>
                <a:gd name="connsiteX22" fmla="*/ 70829 w 281919"/>
                <a:gd name="connsiteY22" fmla="*/ 113314 h 331788"/>
                <a:gd name="connsiteX23" fmla="*/ 73419 w 281919"/>
                <a:gd name="connsiteY23" fmla="*/ 117198 h 331788"/>
                <a:gd name="connsiteX24" fmla="*/ 73419 w 281919"/>
                <a:gd name="connsiteY24" fmla="*/ 122376 h 331788"/>
                <a:gd name="connsiteX25" fmla="*/ 68240 w 281919"/>
                <a:gd name="connsiteY25" fmla="*/ 135323 h 331788"/>
                <a:gd name="connsiteX26" fmla="*/ 69535 w 281919"/>
                <a:gd name="connsiteY26" fmla="*/ 141796 h 331788"/>
                <a:gd name="connsiteX27" fmla="*/ 76008 w 281919"/>
                <a:gd name="connsiteY27" fmla="*/ 148269 h 331788"/>
                <a:gd name="connsiteX28" fmla="*/ 82481 w 281919"/>
                <a:gd name="connsiteY28" fmla="*/ 149564 h 331788"/>
                <a:gd name="connsiteX29" fmla="*/ 95428 w 281919"/>
                <a:gd name="connsiteY29" fmla="*/ 144386 h 331788"/>
                <a:gd name="connsiteX30" fmla="*/ 100607 w 281919"/>
                <a:gd name="connsiteY30" fmla="*/ 144386 h 331788"/>
                <a:gd name="connsiteX31" fmla="*/ 104491 w 281919"/>
                <a:gd name="connsiteY31" fmla="*/ 146975 h 331788"/>
                <a:gd name="connsiteX32" fmla="*/ 109669 w 281919"/>
                <a:gd name="connsiteY32" fmla="*/ 161216 h 331788"/>
                <a:gd name="connsiteX33" fmla="*/ 114848 w 281919"/>
                <a:gd name="connsiteY33" fmla="*/ 165100 h 331788"/>
                <a:gd name="connsiteX34" fmla="*/ 123911 w 281919"/>
                <a:gd name="connsiteY34" fmla="*/ 165100 h 331788"/>
                <a:gd name="connsiteX35" fmla="*/ 129089 w 281919"/>
                <a:gd name="connsiteY35" fmla="*/ 161216 h 331788"/>
                <a:gd name="connsiteX36" fmla="*/ 135562 w 281919"/>
                <a:gd name="connsiteY36" fmla="*/ 146975 h 331788"/>
                <a:gd name="connsiteX37" fmla="*/ 138152 w 281919"/>
                <a:gd name="connsiteY37" fmla="*/ 144386 h 331788"/>
                <a:gd name="connsiteX38" fmla="*/ 143330 w 281919"/>
                <a:gd name="connsiteY38" fmla="*/ 144386 h 331788"/>
                <a:gd name="connsiteX39" fmla="*/ 157572 w 281919"/>
                <a:gd name="connsiteY39" fmla="*/ 149564 h 331788"/>
                <a:gd name="connsiteX40" fmla="*/ 162750 w 281919"/>
                <a:gd name="connsiteY40" fmla="*/ 148269 h 331788"/>
                <a:gd name="connsiteX41" fmla="*/ 169224 w 281919"/>
                <a:gd name="connsiteY41" fmla="*/ 141796 h 331788"/>
                <a:gd name="connsiteX42" fmla="*/ 170518 w 281919"/>
                <a:gd name="connsiteY42" fmla="*/ 135323 h 331788"/>
                <a:gd name="connsiteX43" fmla="*/ 165340 w 281919"/>
                <a:gd name="connsiteY43" fmla="*/ 121082 h 331788"/>
                <a:gd name="connsiteX44" fmla="*/ 165340 w 281919"/>
                <a:gd name="connsiteY44" fmla="*/ 117198 h 331788"/>
                <a:gd name="connsiteX45" fmla="*/ 167929 w 281919"/>
                <a:gd name="connsiteY45" fmla="*/ 113314 h 331788"/>
                <a:gd name="connsiteX46" fmla="*/ 182170 w 281919"/>
                <a:gd name="connsiteY46" fmla="*/ 108135 h 331788"/>
                <a:gd name="connsiteX47" fmla="*/ 186054 w 281919"/>
                <a:gd name="connsiteY47" fmla="*/ 102956 h 331788"/>
                <a:gd name="connsiteX48" fmla="*/ 186054 w 281919"/>
                <a:gd name="connsiteY48" fmla="*/ 93894 h 331788"/>
                <a:gd name="connsiteX49" fmla="*/ 182170 w 281919"/>
                <a:gd name="connsiteY49" fmla="*/ 88715 h 331788"/>
                <a:gd name="connsiteX50" fmla="*/ 167929 w 281919"/>
                <a:gd name="connsiteY50" fmla="*/ 82242 h 331788"/>
                <a:gd name="connsiteX51" fmla="*/ 165340 w 281919"/>
                <a:gd name="connsiteY51" fmla="*/ 79652 h 331788"/>
                <a:gd name="connsiteX52" fmla="*/ 165340 w 281919"/>
                <a:gd name="connsiteY52" fmla="*/ 74474 h 331788"/>
                <a:gd name="connsiteX53" fmla="*/ 170518 w 281919"/>
                <a:gd name="connsiteY53" fmla="*/ 60233 h 331788"/>
                <a:gd name="connsiteX54" fmla="*/ 169224 w 281919"/>
                <a:gd name="connsiteY54" fmla="*/ 53759 h 331788"/>
                <a:gd name="connsiteX55" fmla="*/ 162750 w 281919"/>
                <a:gd name="connsiteY55" fmla="*/ 48581 h 331788"/>
                <a:gd name="connsiteX56" fmla="*/ 156277 w 281919"/>
                <a:gd name="connsiteY56" fmla="*/ 47286 h 331788"/>
                <a:gd name="connsiteX57" fmla="*/ 143330 w 281919"/>
                <a:gd name="connsiteY57" fmla="*/ 52465 h 331788"/>
                <a:gd name="connsiteX58" fmla="*/ 138152 w 281919"/>
                <a:gd name="connsiteY58" fmla="*/ 52465 h 331788"/>
                <a:gd name="connsiteX59" fmla="*/ 135562 w 281919"/>
                <a:gd name="connsiteY59" fmla="*/ 49875 h 331788"/>
                <a:gd name="connsiteX60" fmla="*/ 129089 w 281919"/>
                <a:gd name="connsiteY60" fmla="*/ 35634 h 331788"/>
                <a:gd name="connsiteX61" fmla="*/ 123911 w 281919"/>
                <a:gd name="connsiteY61" fmla="*/ 31750 h 331788"/>
                <a:gd name="connsiteX62" fmla="*/ 114848 w 281919"/>
                <a:gd name="connsiteY62" fmla="*/ 31750 h 331788"/>
                <a:gd name="connsiteX63" fmla="*/ 124149 w 281919"/>
                <a:gd name="connsiteY63" fmla="*/ 0 h 331788"/>
                <a:gd name="connsiteX64" fmla="*/ 249569 w 281919"/>
                <a:gd name="connsiteY64" fmla="*/ 125717 h 331788"/>
                <a:gd name="connsiteX65" fmla="*/ 257327 w 281919"/>
                <a:gd name="connsiteY65" fmla="*/ 156822 h 331788"/>
                <a:gd name="connsiteX66" fmla="*/ 280600 w 281919"/>
                <a:gd name="connsiteY66" fmla="*/ 200887 h 331788"/>
                <a:gd name="connsiteX67" fmla="*/ 271549 w 281919"/>
                <a:gd name="connsiteY67" fmla="*/ 217736 h 331788"/>
                <a:gd name="connsiteX68" fmla="*/ 249569 w 281919"/>
                <a:gd name="connsiteY68" fmla="*/ 217736 h 331788"/>
                <a:gd name="connsiteX69" fmla="*/ 249569 w 281919"/>
                <a:gd name="connsiteY69" fmla="*/ 263098 h 331788"/>
                <a:gd name="connsiteX70" fmla="*/ 223709 w 281919"/>
                <a:gd name="connsiteY70" fmla="*/ 290315 h 331788"/>
                <a:gd name="connsiteX71" fmla="*/ 187505 w 281919"/>
                <a:gd name="connsiteY71" fmla="*/ 290315 h 331788"/>
                <a:gd name="connsiteX72" fmla="*/ 187505 w 281919"/>
                <a:gd name="connsiteY72" fmla="*/ 322716 h 331788"/>
                <a:gd name="connsiteX73" fmla="*/ 178454 w 281919"/>
                <a:gd name="connsiteY73" fmla="*/ 331788 h 331788"/>
                <a:gd name="connsiteX74" fmla="*/ 49155 w 281919"/>
                <a:gd name="connsiteY74" fmla="*/ 331788 h 331788"/>
                <a:gd name="connsiteX75" fmla="*/ 38811 w 281919"/>
                <a:gd name="connsiteY75" fmla="*/ 322716 h 331788"/>
                <a:gd name="connsiteX76" fmla="*/ 38811 w 281919"/>
                <a:gd name="connsiteY76" fmla="*/ 289019 h 331788"/>
                <a:gd name="connsiteX77" fmla="*/ 12952 w 281919"/>
                <a:gd name="connsiteY77" fmla="*/ 182743 h 331788"/>
                <a:gd name="connsiteX78" fmla="*/ 22 w 281919"/>
                <a:gd name="connsiteY78" fmla="*/ 127013 h 331788"/>
                <a:gd name="connsiteX79" fmla="*/ 124149 w 281919"/>
                <a:gd name="connsiteY79" fmla="*/ 0 h 3317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</a:cxnLst>
              <a:rect l="l" t="t" r="r" b="b"/>
              <a:pathLst>
                <a:path w="281919" h="331788">
                  <a:moveTo>
                    <a:pt x="119379" y="73025"/>
                  </a:moveTo>
                  <a:cubicBezTo>
                    <a:pt x="133407" y="73025"/>
                    <a:pt x="144779" y="84397"/>
                    <a:pt x="144779" y="98425"/>
                  </a:cubicBezTo>
                  <a:cubicBezTo>
                    <a:pt x="144779" y="112453"/>
                    <a:pt x="133407" y="123825"/>
                    <a:pt x="119379" y="123825"/>
                  </a:cubicBezTo>
                  <a:cubicBezTo>
                    <a:pt x="105351" y="123825"/>
                    <a:pt x="93979" y="112453"/>
                    <a:pt x="93979" y="98425"/>
                  </a:cubicBezTo>
                  <a:cubicBezTo>
                    <a:pt x="93979" y="84397"/>
                    <a:pt x="105351" y="73025"/>
                    <a:pt x="119379" y="73025"/>
                  </a:cubicBezTo>
                  <a:close/>
                  <a:moveTo>
                    <a:pt x="114848" y="31750"/>
                  </a:moveTo>
                  <a:cubicBezTo>
                    <a:pt x="112259" y="31750"/>
                    <a:pt x="110964" y="33045"/>
                    <a:pt x="109669" y="35634"/>
                  </a:cubicBezTo>
                  <a:cubicBezTo>
                    <a:pt x="109669" y="35634"/>
                    <a:pt x="109669" y="35634"/>
                    <a:pt x="103196" y="48581"/>
                  </a:cubicBezTo>
                  <a:cubicBezTo>
                    <a:pt x="103196" y="51170"/>
                    <a:pt x="101901" y="51170"/>
                    <a:pt x="100607" y="52465"/>
                  </a:cubicBezTo>
                  <a:cubicBezTo>
                    <a:pt x="99312" y="52465"/>
                    <a:pt x="96723" y="52465"/>
                    <a:pt x="95428" y="52465"/>
                  </a:cubicBezTo>
                  <a:cubicBezTo>
                    <a:pt x="95428" y="52465"/>
                    <a:pt x="95428" y="52465"/>
                    <a:pt x="82481" y="47286"/>
                  </a:cubicBezTo>
                  <a:cubicBezTo>
                    <a:pt x="79892" y="45991"/>
                    <a:pt x="77303" y="45991"/>
                    <a:pt x="76008" y="48581"/>
                  </a:cubicBezTo>
                  <a:cubicBezTo>
                    <a:pt x="76008" y="48581"/>
                    <a:pt x="76008" y="48581"/>
                    <a:pt x="69535" y="55054"/>
                  </a:cubicBezTo>
                  <a:cubicBezTo>
                    <a:pt x="68240" y="56349"/>
                    <a:pt x="66946" y="58938"/>
                    <a:pt x="68240" y="60233"/>
                  </a:cubicBezTo>
                  <a:cubicBezTo>
                    <a:pt x="68240" y="60233"/>
                    <a:pt x="68240" y="60233"/>
                    <a:pt x="73419" y="74474"/>
                  </a:cubicBezTo>
                  <a:cubicBezTo>
                    <a:pt x="74713" y="75769"/>
                    <a:pt x="74713" y="77063"/>
                    <a:pt x="73419" y="78358"/>
                  </a:cubicBezTo>
                  <a:cubicBezTo>
                    <a:pt x="73419" y="79652"/>
                    <a:pt x="73419" y="79652"/>
                    <a:pt x="73419" y="79652"/>
                  </a:cubicBezTo>
                  <a:cubicBezTo>
                    <a:pt x="73419" y="80947"/>
                    <a:pt x="72124" y="82242"/>
                    <a:pt x="70829" y="82242"/>
                  </a:cubicBezTo>
                  <a:cubicBezTo>
                    <a:pt x="70829" y="82242"/>
                    <a:pt x="70829" y="82242"/>
                    <a:pt x="56588" y="88715"/>
                  </a:cubicBezTo>
                  <a:cubicBezTo>
                    <a:pt x="53999" y="90010"/>
                    <a:pt x="52704" y="91304"/>
                    <a:pt x="52704" y="93894"/>
                  </a:cubicBezTo>
                  <a:cubicBezTo>
                    <a:pt x="52704" y="93894"/>
                    <a:pt x="52704" y="93894"/>
                    <a:pt x="52704" y="102956"/>
                  </a:cubicBezTo>
                  <a:cubicBezTo>
                    <a:pt x="52704" y="105546"/>
                    <a:pt x="53999" y="106840"/>
                    <a:pt x="56588" y="108135"/>
                  </a:cubicBezTo>
                  <a:cubicBezTo>
                    <a:pt x="56588" y="108135"/>
                    <a:pt x="56588" y="108135"/>
                    <a:pt x="70829" y="113314"/>
                  </a:cubicBezTo>
                  <a:cubicBezTo>
                    <a:pt x="72124" y="114608"/>
                    <a:pt x="73419" y="115903"/>
                    <a:pt x="73419" y="117198"/>
                  </a:cubicBezTo>
                  <a:cubicBezTo>
                    <a:pt x="74713" y="118492"/>
                    <a:pt x="74713" y="121082"/>
                    <a:pt x="73419" y="122376"/>
                  </a:cubicBezTo>
                  <a:cubicBezTo>
                    <a:pt x="73419" y="122376"/>
                    <a:pt x="73419" y="122376"/>
                    <a:pt x="68240" y="135323"/>
                  </a:cubicBezTo>
                  <a:cubicBezTo>
                    <a:pt x="66946" y="137912"/>
                    <a:pt x="68240" y="140502"/>
                    <a:pt x="69535" y="141796"/>
                  </a:cubicBezTo>
                  <a:cubicBezTo>
                    <a:pt x="69535" y="141796"/>
                    <a:pt x="69535" y="141796"/>
                    <a:pt x="76008" y="148269"/>
                  </a:cubicBezTo>
                  <a:cubicBezTo>
                    <a:pt x="77303" y="149564"/>
                    <a:pt x="79892" y="150859"/>
                    <a:pt x="82481" y="149564"/>
                  </a:cubicBezTo>
                  <a:cubicBezTo>
                    <a:pt x="82481" y="149564"/>
                    <a:pt x="82481" y="149564"/>
                    <a:pt x="95428" y="144386"/>
                  </a:cubicBezTo>
                  <a:cubicBezTo>
                    <a:pt x="96723" y="143091"/>
                    <a:pt x="99312" y="143091"/>
                    <a:pt x="100607" y="144386"/>
                  </a:cubicBezTo>
                  <a:cubicBezTo>
                    <a:pt x="101901" y="144386"/>
                    <a:pt x="103196" y="145680"/>
                    <a:pt x="104491" y="146975"/>
                  </a:cubicBezTo>
                  <a:cubicBezTo>
                    <a:pt x="104491" y="146975"/>
                    <a:pt x="104491" y="146975"/>
                    <a:pt x="109669" y="161216"/>
                  </a:cubicBezTo>
                  <a:cubicBezTo>
                    <a:pt x="110964" y="163805"/>
                    <a:pt x="112259" y="165100"/>
                    <a:pt x="114848" y="165100"/>
                  </a:cubicBezTo>
                  <a:cubicBezTo>
                    <a:pt x="114848" y="165100"/>
                    <a:pt x="114848" y="165100"/>
                    <a:pt x="123911" y="165100"/>
                  </a:cubicBezTo>
                  <a:cubicBezTo>
                    <a:pt x="126500" y="165100"/>
                    <a:pt x="129089" y="163805"/>
                    <a:pt x="129089" y="161216"/>
                  </a:cubicBezTo>
                  <a:cubicBezTo>
                    <a:pt x="129089" y="161216"/>
                    <a:pt x="129089" y="161216"/>
                    <a:pt x="135562" y="146975"/>
                  </a:cubicBezTo>
                  <a:cubicBezTo>
                    <a:pt x="135562" y="145680"/>
                    <a:pt x="136857" y="144386"/>
                    <a:pt x="138152" y="144386"/>
                  </a:cubicBezTo>
                  <a:cubicBezTo>
                    <a:pt x="139446" y="143091"/>
                    <a:pt x="142036" y="143091"/>
                    <a:pt x="143330" y="144386"/>
                  </a:cubicBezTo>
                  <a:cubicBezTo>
                    <a:pt x="143330" y="144386"/>
                    <a:pt x="143330" y="144386"/>
                    <a:pt x="157572" y="149564"/>
                  </a:cubicBezTo>
                  <a:cubicBezTo>
                    <a:pt x="158866" y="150859"/>
                    <a:pt x="161456" y="149564"/>
                    <a:pt x="162750" y="148269"/>
                  </a:cubicBezTo>
                  <a:cubicBezTo>
                    <a:pt x="162750" y="148269"/>
                    <a:pt x="162750" y="148269"/>
                    <a:pt x="169224" y="141796"/>
                  </a:cubicBezTo>
                  <a:cubicBezTo>
                    <a:pt x="171813" y="140502"/>
                    <a:pt x="171813" y="137912"/>
                    <a:pt x="170518" y="135323"/>
                  </a:cubicBezTo>
                  <a:cubicBezTo>
                    <a:pt x="170518" y="135323"/>
                    <a:pt x="170518" y="135323"/>
                    <a:pt x="165340" y="121082"/>
                  </a:cubicBezTo>
                  <a:cubicBezTo>
                    <a:pt x="164045" y="119787"/>
                    <a:pt x="164045" y="118492"/>
                    <a:pt x="165340" y="117198"/>
                  </a:cubicBezTo>
                  <a:cubicBezTo>
                    <a:pt x="165340" y="115903"/>
                    <a:pt x="166634" y="114608"/>
                    <a:pt x="167929" y="113314"/>
                  </a:cubicBezTo>
                  <a:cubicBezTo>
                    <a:pt x="167929" y="113314"/>
                    <a:pt x="167929" y="113314"/>
                    <a:pt x="182170" y="108135"/>
                  </a:cubicBezTo>
                  <a:cubicBezTo>
                    <a:pt x="184760" y="106840"/>
                    <a:pt x="186054" y="105546"/>
                    <a:pt x="186054" y="102956"/>
                  </a:cubicBezTo>
                  <a:cubicBezTo>
                    <a:pt x="186054" y="102956"/>
                    <a:pt x="186054" y="102956"/>
                    <a:pt x="186054" y="93894"/>
                  </a:cubicBezTo>
                  <a:cubicBezTo>
                    <a:pt x="186054" y="91304"/>
                    <a:pt x="184760" y="88715"/>
                    <a:pt x="182170" y="88715"/>
                  </a:cubicBezTo>
                  <a:cubicBezTo>
                    <a:pt x="182170" y="88715"/>
                    <a:pt x="182170" y="88715"/>
                    <a:pt x="167929" y="82242"/>
                  </a:cubicBezTo>
                  <a:cubicBezTo>
                    <a:pt x="166634" y="82242"/>
                    <a:pt x="165340" y="80947"/>
                    <a:pt x="165340" y="79652"/>
                  </a:cubicBezTo>
                  <a:cubicBezTo>
                    <a:pt x="164045" y="78358"/>
                    <a:pt x="164045" y="75769"/>
                    <a:pt x="165340" y="74474"/>
                  </a:cubicBezTo>
                  <a:cubicBezTo>
                    <a:pt x="165340" y="74474"/>
                    <a:pt x="165340" y="74474"/>
                    <a:pt x="170518" y="60233"/>
                  </a:cubicBezTo>
                  <a:cubicBezTo>
                    <a:pt x="171813" y="58938"/>
                    <a:pt x="170518" y="56349"/>
                    <a:pt x="169224" y="53759"/>
                  </a:cubicBezTo>
                  <a:cubicBezTo>
                    <a:pt x="169224" y="53759"/>
                    <a:pt x="169224" y="53759"/>
                    <a:pt x="162750" y="48581"/>
                  </a:cubicBezTo>
                  <a:cubicBezTo>
                    <a:pt x="161456" y="45991"/>
                    <a:pt x="158866" y="45991"/>
                    <a:pt x="156277" y="47286"/>
                  </a:cubicBezTo>
                  <a:cubicBezTo>
                    <a:pt x="156277" y="47286"/>
                    <a:pt x="156277" y="47286"/>
                    <a:pt x="143330" y="52465"/>
                  </a:cubicBezTo>
                  <a:cubicBezTo>
                    <a:pt x="142036" y="53759"/>
                    <a:pt x="139446" y="52465"/>
                    <a:pt x="138152" y="52465"/>
                  </a:cubicBezTo>
                  <a:cubicBezTo>
                    <a:pt x="136857" y="52465"/>
                    <a:pt x="135562" y="51170"/>
                    <a:pt x="135562" y="49875"/>
                  </a:cubicBezTo>
                  <a:cubicBezTo>
                    <a:pt x="135562" y="49875"/>
                    <a:pt x="135562" y="49875"/>
                    <a:pt x="129089" y="35634"/>
                  </a:cubicBezTo>
                  <a:cubicBezTo>
                    <a:pt x="127795" y="33045"/>
                    <a:pt x="126500" y="31750"/>
                    <a:pt x="123911" y="31750"/>
                  </a:cubicBezTo>
                  <a:cubicBezTo>
                    <a:pt x="123911" y="31750"/>
                    <a:pt x="123911" y="31750"/>
                    <a:pt x="114848" y="31750"/>
                  </a:cubicBezTo>
                  <a:close/>
                  <a:moveTo>
                    <a:pt x="124149" y="0"/>
                  </a:moveTo>
                  <a:cubicBezTo>
                    <a:pt x="192677" y="0"/>
                    <a:pt x="249569" y="55730"/>
                    <a:pt x="249569" y="125717"/>
                  </a:cubicBezTo>
                  <a:cubicBezTo>
                    <a:pt x="249569" y="136085"/>
                    <a:pt x="252155" y="146453"/>
                    <a:pt x="257327" y="156822"/>
                  </a:cubicBezTo>
                  <a:cubicBezTo>
                    <a:pt x="257327" y="156822"/>
                    <a:pt x="257327" y="156822"/>
                    <a:pt x="280600" y="200887"/>
                  </a:cubicBezTo>
                  <a:cubicBezTo>
                    <a:pt x="284479" y="207368"/>
                    <a:pt x="279307" y="216440"/>
                    <a:pt x="271549" y="217736"/>
                  </a:cubicBezTo>
                  <a:cubicBezTo>
                    <a:pt x="271549" y="217736"/>
                    <a:pt x="271549" y="217736"/>
                    <a:pt x="249569" y="217736"/>
                  </a:cubicBezTo>
                  <a:cubicBezTo>
                    <a:pt x="249569" y="217736"/>
                    <a:pt x="249569" y="217736"/>
                    <a:pt x="249569" y="263098"/>
                  </a:cubicBezTo>
                  <a:cubicBezTo>
                    <a:pt x="249569" y="278650"/>
                    <a:pt x="237932" y="290315"/>
                    <a:pt x="223709" y="290315"/>
                  </a:cubicBezTo>
                  <a:cubicBezTo>
                    <a:pt x="223709" y="290315"/>
                    <a:pt x="223709" y="290315"/>
                    <a:pt x="187505" y="290315"/>
                  </a:cubicBezTo>
                  <a:cubicBezTo>
                    <a:pt x="187505" y="290315"/>
                    <a:pt x="187505" y="290315"/>
                    <a:pt x="187505" y="322716"/>
                  </a:cubicBezTo>
                  <a:cubicBezTo>
                    <a:pt x="187505" y="327900"/>
                    <a:pt x="183626" y="331788"/>
                    <a:pt x="178454" y="331788"/>
                  </a:cubicBezTo>
                  <a:cubicBezTo>
                    <a:pt x="178454" y="331788"/>
                    <a:pt x="178454" y="331788"/>
                    <a:pt x="49155" y="331788"/>
                  </a:cubicBezTo>
                  <a:cubicBezTo>
                    <a:pt x="43983" y="331788"/>
                    <a:pt x="38811" y="327900"/>
                    <a:pt x="38811" y="322716"/>
                  </a:cubicBezTo>
                  <a:cubicBezTo>
                    <a:pt x="38811" y="322716"/>
                    <a:pt x="38811" y="322716"/>
                    <a:pt x="38811" y="289019"/>
                  </a:cubicBezTo>
                  <a:cubicBezTo>
                    <a:pt x="38811" y="251433"/>
                    <a:pt x="31053" y="215144"/>
                    <a:pt x="12952" y="182743"/>
                  </a:cubicBezTo>
                  <a:cubicBezTo>
                    <a:pt x="5194" y="165894"/>
                    <a:pt x="22" y="146453"/>
                    <a:pt x="22" y="127013"/>
                  </a:cubicBezTo>
                  <a:cubicBezTo>
                    <a:pt x="-1271" y="57026"/>
                    <a:pt x="54328" y="0"/>
                    <a:pt x="124149" y="0"/>
                  </a:cubicBezTo>
                  <a:close/>
                </a:path>
              </a:pathLst>
            </a:custGeom>
            <a:solidFill>
              <a:srgbClr val="65C4C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no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9" name="文本框 13"/>
            <p:cNvSpPr txBox="1"/>
            <p:nvPr/>
          </p:nvSpPr>
          <p:spPr>
            <a:xfrm>
              <a:off x="1344" y="359"/>
              <a:ext cx="4055" cy="92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sz="3200" b="1" i="0" u="none" strike="noStrike" kern="1200" cap="none" spc="0" normalizeH="0" baseline="0" noProof="0" dirty="0">
                  <a:ln w="12700">
                    <a:solidFill>
                      <a:srgbClr val="65C4CA"/>
                    </a:solidFill>
                    <a:prstDash val="solid"/>
                  </a:ln>
                  <a:solidFill>
                    <a:srgbClr val="65C4CA"/>
                  </a:solidFill>
                  <a:effectLst>
                    <a:reflection blurRad="6350" stA="55000" endA="300" endPos="45500" dir="5400000" sy="-100000" algn="bl" rotWithShape="0"/>
                  </a:effectLst>
                  <a:uLnTx/>
                  <a:uFillTx/>
                  <a:latin typeface="+mn-ea"/>
                  <a:ea typeface="+mn-ea"/>
                  <a:cs typeface="+mn-cs"/>
                </a:rPr>
                <a:t>整体感知</a:t>
              </a:r>
              <a:endParaRPr kumimoji="0" lang="zh-CN" altLang="en-US" sz="3200" b="1" i="0" u="none" strike="noStrike" kern="1200" cap="none" spc="0" normalizeH="0" baseline="0" noProof="0" dirty="0">
                <a:ln w="12700">
                  <a:solidFill>
                    <a:srgbClr val="65C4CA"/>
                  </a:solidFill>
                  <a:prstDash val="solid"/>
                </a:ln>
                <a:solidFill>
                  <a:srgbClr val="65C4CA"/>
                </a:solidFill>
                <a:effectLst>
                  <a:reflection blurRad="6350" stA="55000" endA="300" endPos="45500" dir="5400000" sy="-100000" algn="bl" rotWithShape="0"/>
                </a:effectLst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</p:grpSp>
      <p:pic>
        <p:nvPicPr>
          <p:cNvPr id="13319" name="图片 9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050213" y="3795713"/>
            <a:ext cx="758825" cy="1141412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" name="南乡子">
            <a:hlinkClick r:id="" action="ppaction://media"/>
          </p:cNvPr>
          <p:cNvPicPr/>
          <p:nvPr>
            <a:audioFile r:link="rId2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6328410" y="781685"/>
            <a:ext cx="619125" cy="619125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9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 additive="base">
                                        <p:cTn id="19" dur="58305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20" fill="hold" display="1">
                  <p:stCondLst>
                    <p:cond delay="indefinite"/>
                  </p:stCondLst>
                  <p:endCondLst>
                    <p:cond evt="onNext">
                      <p:tgtEl>
                        <p:sldTgt/>
                      </p:tgtEl>
                    </p:cond>
                    <p:cond evt="onPrev">
                      <p:tgtEl>
                        <p:sldTgt/>
                      </p:tgtEl>
                    </p:cond>
                    <p:cond evt="onStopAudio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13314" grpId="0" bldLvl="0"/>
      <p:bldP spid="13315" grpId="0" bldLvl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4338" name="文本框 1"/>
          <p:cNvSpPr txBox="1"/>
          <p:nvPr/>
        </p:nvSpPr>
        <p:spPr>
          <a:xfrm>
            <a:off x="1390650" y="769938"/>
            <a:ext cx="5359400" cy="452437"/>
          </a:xfrm>
          <a:prstGeom prst="rect">
            <a:avLst/>
          </a:prstGeom>
          <a:noFill/>
          <a:ln w="12700">
            <a:noFill/>
          </a:ln>
        </p:spPr>
        <p:txBody>
          <a:bodyPr lIns="81638" tIns="40819" rIns="81638" bIns="40819">
            <a:spAutoFit/>
          </a:bodyPr>
          <a:p>
            <a:pPr lvl="0" defTabSz="685800"/>
            <a:r>
              <a:rPr lang="zh-CN" altLang="en-US" sz="24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再读课文，结合注释理解课文内容。</a:t>
            </a:r>
            <a:endParaRPr lang="zh-CN" altLang="en-US" sz="2400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4339" name="文本框 12"/>
          <p:cNvSpPr txBox="1"/>
          <p:nvPr/>
        </p:nvSpPr>
        <p:spPr>
          <a:xfrm>
            <a:off x="704850" y="1349375"/>
            <a:ext cx="7383463" cy="2297113"/>
          </a:xfrm>
          <a:prstGeom prst="rect">
            <a:avLst/>
          </a:prstGeom>
          <a:noFill/>
          <a:ln w="9525">
            <a:noFill/>
          </a:ln>
        </p:spPr>
        <p:txBody>
          <a:bodyPr lIns="81638" tIns="40819" rIns="81638" bIns="40819">
            <a:spAutoFit/>
          </a:bodyPr>
          <a:p>
            <a:pPr lvl="0" defTabSz="685800">
              <a:lnSpc>
                <a:spcPct val="150000"/>
              </a:lnSpc>
            </a:pPr>
            <a:r>
              <a:rPr lang="en-US" altLang="zh-CN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什么地方可以看见中原呢？在北固楼上，满眼都是美好的风光。从古到今，有多少国家兴亡大事呢？不知道。往事连绵不断，如同没有尽头的长江水滚滚地奔流不息。</a:t>
            </a:r>
            <a:endParaRPr lang="zh-CN" altLang="en-US" sz="24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pic>
        <p:nvPicPr>
          <p:cNvPr id="14340" name="图片 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050213" y="3795713"/>
            <a:ext cx="758825" cy="1141412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9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5362" name="文本框 12"/>
          <p:cNvSpPr txBox="1"/>
          <p:nvPr/>
        </p:nvSpPr>
        <p:spPr>
          <a:xfrm>
            <a:off x="584200" y="827088"/>
            <a:ext cx="7997825" cy="2489200"/>
          </a:xfrm>
          <a:prstGeom prst="rect">
            <a:avLst/>
          </a:prstGeom>
          <a:noFill/>
          <a:ln w="9525">
            <a:noFill/>
          </a:ln>
        </p:spPr>
        <p:txBody>
          <a:bodyPr lIns="81638" tIns="40819" rIns="81638" bIns="40819">
            <a:spAutoFit/>
          </a:bodyPr>
          <a:p>
            <a:pPr lvl="0" defTabSz="685800">
              <a:lnSpc>
                <a:spcPct val="170000"/>
              </a:lnSpc>
            </a:pPr>
            <a:r>
              <a:rPr lang="en-US" altLang="zh-CN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当年孙权在青年时代，做了三军统帅。他能占据东南，坚持抗战，没有向敌人低头和屈服过。天下英雄谁是孙权的敌手呢？只有曹操和刘备而已。这样也就难怪曹操说：“要是能有个孙权那样的儿子就好了！</a:t>
            </a:r>
            <a:r>
              <a:rPr lang="en-US" altLang="zh-CN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”</a:t>
            </a:r>
            <a:endParaRPr lang="en-US" altLang="zh-CN" sz="24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pic>
        <p:nvPicPr>
          <p:cNvPr id="15363" name="图片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050213" y="3795713"/>
            <a:ext cx="758825" cy="1141412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6386" name="文本框 1"/>
          <p:cNvSpPr txBox="1"/>
          <p:nvPr/>
        </p:nvSpPr>
        <p:spPr>
          <a:xfrm>
            <a:off x="1376363" y="1117600"/>
            <a:ext cx="4786312" cy="452438"/>
          </a:xfrm>
          <a:prstGeom prst="rect">
            <a:avLst/>
          </a:prstGeom>
          <a:noFill/>
          <a:ln w="9525">
            <a:noFill/>
          </a:ln>
        </p:spPr>
        <p:txBody>
          <a:bodyPr lIns="81638" tIns="40819" rIns="81638" bIns="40819">
            <a:spAutoFit/>
          </a:bodyPr>
          <a:p>
            <a:pPr lvl="0" defTabSz="685800"/>
            <a:r>
              <a:rPr lang="en-US" altLang="en-US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何处望神州？满眼风光北固楼。</a:t>
            </a:r>
            <a:endParaRPr lang="en-US" altLang="en-US" sz="24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6387" name="文本框 2"/>
          <p:cNvSpPr txBox="1"/>
          <p:nvPr/>
        </p:nvSpPr>
        <p:spPr>
          <a:xfrm>
            <a:off x="658813" y="1871663"/>
            <a:ext cx="7288212" cy="1190625"/>
          </a:xfrm>
          <a:prstGeom prst="rect">
            <a:avLst/>
          </a:prstGeom>
          <a:noFill/>
          <a:ln w="9525">
            <a:noFill/>
          </a:ln>
        </p:spPr>
        <p:txBody>
          <a:bodyPr lIns="81638" tIns="40819" rIns="81638" bIns="40819">
            <a:spAutoFit/>
          </a:bodyPr>
          <a:p>
            <a:pPr lvl="0" defTabSz="685800">
              <a:lnSpc>
                <a:spcPct val="150000"/>
              </a:lnSpc>
            </a:pPr>
            <a:r>
              <a:rPr lang="en-US" altLang="zh-CN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望神州何处？弦外之音是中原已非己有了！开篇这突如其来的呵天一问，真可惊天地，泣鬼神。</a:t>
            </a:r>
            <a:endParaRPr lang="zh-CN" altLang="en-US" sz="24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grpSp>
        <p:nvGrpSpPr>
          <p:cNvPr id="16388" name="组合 16"/>
          <p:cNvGrpSpPr/>
          <p:nvPr/>
        </p:nvGrpSpPr>
        <p:grpSpPr>
          <a:xfrm>
            <a:off x="238125" y="198438"/>
            <a:ext cx="2519363" cy="439737"/>
            <a:chOff x="108" y="359"/>
            <a:chExt cx="5291" cy="921"/>
          </a:xfrm>
        </p:grpSpPr>
        <p:sp>
          <p:nvSpPr>
            <p:cNvPr id="8" name="Freeform 127"/>
            <p:cNvSpPr>
              <a:spLocks noEditPoints="1"/>
            </p:cNvSpPr>
            <p:nvPr/>
          </p:nvSpPr>
          <p:spPr bwMode="auto">
            <a:xfrm>
              <a:off x="108" y="359"/>
              <a:ext cx="1236" cy="852"/>
            </a:xfrm>
            <a:custGeom>
              <a:avLst/>
              <a:gdLst/>
              <a:ahLst/>
              <a:cxnLst>
                <a:cxn ang="0">
                  <a:pos x="4" y="455"/>
                </a:cxn>
                <a:cxn ang="0">
                  <a:pos x="782" y="3"/>
                </a:cxn>
                <a:cxn ang="0">
                  <a:pos x="1721" y="189"/>
                </a:cxn>
                <a:cxn ang="0">
                  <a:pos x="1600" y="407"/>
                </a:cxn>
                <a:cxn ang="0">
                  <a:pos x="1620" y="823"/>
                </a:cxn>
                <a:cxn ang="0">
                  <a:pos x="2082" y="841"/>
                </a:cxn>
                <a:cxn ang="0">
                  <a:pos x="1746" y="1082"/>
                </a:cxn>
                <a:cxn ang="0">
                  <a:pos x="1260" y="1259"/>
                </a:cxn>
                <a:cxn ang="0">
                  <a:pos x="880" y="1195"/>
                </a:cxn>
                <a:cxn ang="0">
                  <a:pos x="207" y="1096"/>
                </a:cxn>
                <a:cxn ang="0">
                  <a:pos x="127" y="750"/>
                </a:cxn>
                <a:cxn ang="0">
                  <a:pos x="1976" y="722"/>
                </a:cxn>
                <a:cxn ang="0">
                  <a:pos x="1611" y="941"/>
                </a:cxn>
                <a:cxn ang="0">
                  <a:pos x="499" y="441"/>
                </a:cxn>
                <a:cxn ang="0">
                  <a:pos x="893" y="782"/>
                </a:cxn>
                <a:cxn ang="0">
                  <a:pos x="1849" y="241"/>
                </a:cxn>
                <a:cxn ang="0">
                  <a:pos x="820" y="20"/>
                </a:cxn>
                <a:cxn ang="0">
                  <a:pos x="28" y="477"/>
                </a:cxn>
                <a:cxn ang="0">
                  <a:pos x="480" y="386"/>
                </a:cxn>
                <a:cxn ang="0">
                  <a:pos x="946" y="295"/>
                </a:cxn>
                <a:cxn ang="0">
                  <a:pos x="1533" y="1064"/>
                </a:cxn>
                <a:cxn ang="0">
                  <a:pos x="1604" y="1117"/>
                </a:cxn>
                <a:cxn ang="0">
                  <a:pos x="1630" y="995"/>
                </a:cxn>
                <a:cxn ang="0">
                  <a:pos x="1526" y="750"/>
                </a:cxn>
                <a:cxn ang="0">
                  <a:pos x="1551" y="835"/>
                </a:cxn>
                <a:cxn ang="0">
                  <a:pos x="1535" y="848"/>
                </a:cxn>
                <a:cxn ang="0">
                  <a:pos x="1485" y="978"/>
                </a:cxn>
                <a:cxn ang="0">
                  <a:pos x="1281" y="1082"/>
                </a:cxn>
                <a:cxn ang="0">
                  <a:pos x="1071" y="1165"/>
                </a:cxn>
                <a:cxn ang="0">
                  <a:pos x="1526" y="1018"/>
                </a:cxn>
                <a:cxn ang="0">
                  <a:pos x="1517" y="1059"/>
                </a:cxn>
                <a:cxn ang="0">
                  <a:pos x="887" y="792"/>
                </a:cxn>
                <a:cxn ang="0">
                  <a:pos x="339" y="865"/>
                </a:cxn>
                <a:cxn ang="0">
                  <a:pos x="855" y="1160"/>
                </a:cxn>
                <a:cxn ang="0">
                  <a:pos x="1017" y="1042"/>
                </a:cxn>
                <a:cxn ang="0">
                  <a:pos x="1265" y="793"/>
                </a:cxn>
                <a:cxn ang="0">
                  <a:pos x="1467" y="827"/>
                </a:cxn>
                <a:cxn ang="0">
                  <a:pos x="1462" y="901"/>
                </a:cxn>
                <a:cxn ang="0">
                  <a:pos x="1423" y="790"/>
                </a:cxn>
                <a:cxn ang="0">
                  <a:pos x="1402" y="752"/>
                </a:cxn>
                <a:cxn ang="0">
                  <a:pos x="1304" y="883"/>
                </a:cxn>
                <a:cxn ang="0">
                  <a:pos x="1371" y="1001"/>
                </a:cxn>
                <a:cxn ang="0">
                  <a:pos x="1307" y="1101"/>
                </a:cxn>
                <a:cxn ang="0">
                  <a:pos x="1079" y="1254"/>
                </a:cxn>
                <a:cxn ang="0">
                  <a:pos x="992" y="1129"/>
                </a:cxn>
                <a:cxn ang="0">
                  <a:pos x="1039" y="1190"/>
                </a:cxn>
                <a:cxn ang="0">
                  <a:pos x="1001" y="1202"/>
                </a:cxn>
                <a:cxn ang="0">
                  <a:pos x="852" y="326"/>
                </a:cxn>
                <a:cxn ang="0">
                  <a:pos x="835" y="223"/>
                </a:cxn>
                <a:cxn ang="0">
                  <a:pos x="738" y="289"/>
                </a:cxn>
                <a:cxn ang="0">
                  <a:pos x="240" y="556"/>
                </a:cxn>
                <a:cxn ang="0">
                  <a:pos x="377" y="500"/>
                </a:cxn>
                <a:cxn ang="0">
                  <a:pos x="255" y="585"/>
                </a:cxn>
                <a:cxn ang="0">
                  <a:pos x="389" y="731"/>
                </a:cxn>
                <a:cxn ang="0">
                  <a:pos x="193" y="755"/>
                </a:cxn>
                <a:cxn ang="0">
                  <a:pos x="115" y="796"/>
                </a:cxn>
                <a:cxn ang="0">
                  <a:pos x="126" y="983"/>
                </a:cxn>
                <a:cxn ang="0">
                  <a:pos x="168" y="1040"/>
                </a:cxn>
                <a:cxn ang="0">
                  <a:pos x="282" y="1009"/>
                </a:cxn>
                <a:cxn ang="0">
                  <a:pos x="226" y="729"/>
                </a:cxn>
                <a:cxn ang="0">
                  <a:pos x="193" y="733"/>
                </a:cxn>
                <a:cxn ang="0">
                  <a:pos x="168" y="705"/>
                </a:cxn>
              </a:cxnLst>
              <a:rect l="0" t="0" r="r" b="b"/>
              <a:pathLst>
                <a:path w="2100" h="1388">
                  <a:moveTo>
                    <a:pt x="153" y="731"/>
                  </a:moveTo>
                  <a:lnTo>
                    <a:pt x="153" y="731"/>
                  </a:lnTo>
                  <a:lnTo>
                    <a:pt x="146" y="715"/>
                  </a:lnTo>
                  <a:lnTo>
                    <a:pt x="139" y="696"/>
                  </a:lnTo>
                  <a:lnTo>
                    <a:pt x="137" y="688"/>
                  </a:lnTo>
                  <a:lnTo>
                    <a:pt x="136" y="678"/>
                  </a:lnTo>
                  <a:lnTo>
                    <a:pt x="137" y="668"/>
                  </a:lnTo>
                  <a:lnTo>
                    <a:pt x="139" y="658"/>
                  </a:lnTo>
                  <a:lnTo>
                    <a:pt x="139" y="658"/>
                  </a:lnTo>
                  <a:lnTo>
                    <a:pt x="143" y="650"/>
                  </a:lnTo>
                  <a:lnTo>
                    <a:pt x="147" y="643"/>
                  </a:lnTo>
                  <a:lnTo>
                    <a:pt x="153" y="639"/>
                  </a:lnTo>
                  <a:lnTo>
                    <a:pt x="160" y="633"/>
                  </a:lnTo>
                  <a:lnTo>
                    <a:pt x="167" y="630"/>
                  </a:lnTo>
                  <a:lnTo>
                    <a:pt x="175" y="626"/>
                  </a:lnTo>
                  <a:lnTo>
                    <a:pt x="193" y="622"/>
                  </a:lnTo>
                  <a:lnTo>
                    <a:pt x="193" y="622"/>
                  </a:lnTo>
                  <a:lnTo>
                    <a:pt x="193" y="616"/>
                  </a:lnTo>
                  <a:lnTo>
                    <a:pt x="193" y="609"/>
                  </a:lnTo>
                  <a:lnTo>
                    <a:pt x="193" y="594"/>
                  </a:lnTo>
                  <a:lnTo>
                    <a:pt x="192" y="578"/>
                  </a:lnTo>
                  <a:lnTo>
                    <a:pt x="192" y="570"/>
                  </a:lnTo>
                  <a:lnTo>
                    <a:pt x="193" y="563"/>
                  </a:lnTo>
                  <a:lnTo>
                    <a:pt x="193" y="563"/>
                  </a:lnTo>
                  <a:lnTo>
                    <a:pt x="171" y="553"/>
                  </a:lnTo>
                  <a:lnTo>
                    <a:pt x="147" y="543"/>
                  </a:lnTo>
                  <a:lnTo>
                    <a:pt x="99" y="524"/>
                  </a:lnTo>
                  <a:lnTo>
                    <a:pt x="52" y="505"/>
                  </a:lnTo>
                  <a:lnTo>
                    <a:pt x="4" y="484"/>
                  </a:lnTo>
                  <a:lnTo>
                    <a:pt x="4" y="484"/>
                  </a:lnTo>
                  <a:lnTo>
                    <a:pt x="1" y="479"/>
                  </a:lnTo>
                  <a:lnTo>
                    <a:pt x="0" y="473"/>
                  </a:lnTo>
                  <a:lnTo>
                    <a:pt x="0" y="467"/>
                  </a:lnTo>
                  <a:lnTo>
                    <a:pt x="0" y="463"/>
                  </a:lnTo>
                  <a:lnTo>
                    <a:pt x="4" y="455"/>
                  </a:lnTo>
                  <a:lnTo>
                    <a:pt x="10" y="446"/>
                  </a:lnTo>
                  <a:lnTo>
                    <a:pt x="21" y="432"/>
                  </a:lnTo>
                  <a:lnTo>
                    <a:pt x="26" y="425"/>
                  </a:lnTo>
                  <a:lnTo>
                    <a:pt x="28" y="421"/>
                  </a:lnTo>
                  <a:lnTo>
                    <a:pt x="29" y="417"/>
                  </a:lnTo>
                  <a:lnTo>
                    <a:pt x="29" y="417"/>
                  </a:lnTo>
                  <a:lnTo>
                    <a:pt x="36" y="410"/>
                  </a:lnTo>
                  <a:lnTo>
                    <a:pt x="43" y="404"/>
                  </a:lnTo>
                  <a:lnTo>
                    <a:pt x="52" y="399"/>
                  </a:lnTo>
                  <a:lnTo>
                    <a:pt x="59" y="392"/>
                  </a:lnTo>
                  <a:lnTo>
                    <a:pt x="59" y="392"/>
                  </a:lnTo>
                  <a:lnTo>
                    <a:pt x="68" y="389"/>
                  </a:lnTo>
                  <a:lnTo>
                    <a:pt x="78" y="385"/>
                  </a:lnTo>
                  <a:lnTo>
                    <a:pt x="87" y="380"/>
                  </a:lnTo>
                  <a:lnTo>
                    <a:pt x="95" y="375"/>
                  </a:lnTo>
                  <a:lnTo>
                    <a:pt x="95" y="375"/>
                  </a:lnTo>
                  <a:lnTo>
                    <a:pt x="150" y="352"/>
                  </a:lnTo>
                  <a:lnTo>
                    <a:pt x="203" y="328"/>
                  </a:lnTo>
                  <a:lnTo>
                    <a:pt x="257" y="300"/>
                  </a:lnTo>
                  <a:lnTo>
                    <a:pt x="310" y="272"/>
                  </a:lnTo>
                  <a:lnTo>
                    <a:pt x="360" y="243"/>
                  </a:lnTo>
                  <a:lnTo>
                    <a:pt x="412" y="212"/>
                  </a:lnTo>
                  <a:lnTo>
                    <a:pt x="514" y="153"/>
                  </a:lnTo>
                  <a:lnTo>
                    <a:pt x="514" y="153"/>
                  </a:lnTo>
                  <a:lnTo>
                    <a:pt x="581" y="114"/>
                  </a:lnTo>
                  <a:lnTo>
                    <a:pt x="581" y="114"/>
                  </a:lnTo>
                  <a:lnTo>
                    <a:pt x="615" y="94"/>
                  </a:lnTo>
                  <a:lnTo>
                    <a:pt x="645" y="74"/>
                  </a:lnTo>
                  <a:lnTo>
                    <a:pt x="678" y="53"/>
                  </a:lnTo>
                  <a:lnTo>
                    <a:pt x="713" y="34"/>
                  </a:lnTo>
                  <a:lnTo>
                    <a:pt x="713" y="34"/>
                  </a:lnTo>
                  <a:lnTo>
                    <a:pt x="734" y="22"/>
                  </a:lnTo>
                  <a:lnTo>
                    <a:pt x="758" y="11"/>
                  </a:lnTo>
                  <a:lnTo>
                    <a:pt x="769" y="7"/>
                  </a:lnTo>
                  <a:lnTo>
                    <a:pt x="782" y="3"/>
                  </a:lnTo>
                  <a:lnTo>
                    <a:pt x="794" y="1"/>
                  </a:lnTo>
                  <a:lnTo>
                    <a:pt x="807" y="0"/>
                  </a:lnTo>
                  <a:lnTo>
                    <a:pt x="807" y="0"/>
                  </a:lnTo>
                  <a:lnTo>
                    <a:pt x="825" y="3"/>
                  </a:lnTo>
                  <a:lnTo>
                    <a:pt x="843" y="5"/>
                  </a:lnTo>
                  <a:lnTo>
                    <a:pt x="862" y="10"/>
                  </a:lnTo>
                  <a:lnTo>
                    <a:pt x="878" y="13"/>
                  </a:lnTo>
                  <a:lnTo>
                    <a:pt x="878" y="13"/>
                  </a:lnTo>
                  <a:lnTo>
                    <a:pt x="919" y="27"/>
                  </a:lnTo>
                  <a:lnTo>
                    <a:pt x="960" y="39"/>
                  </a:lnTo>
                  <a:lnTo>
                    <a:pt x="1003" y="50"/>
                  </a:lnTo>
                  <a:lnTo>
                    <a:pt x="1046" y="62"/>
                  </a:lnTo>
                  <a:lnTo>
                    <a:pt x="1090" y="71"/>
                  </a:lnTo>
                  <a:lnTo>
                    <a:pt x="1134" y="81"/>
                  </a:lnTo>
                  <a:lnTo>
                    <a:pt x="1179" y="88"/>
                  </a:lnTo>
                  <a:lnTo>
                    <a:pt x="1224" y="95"/>
                  </a:lnTo>
                  <a:lnTo>
                    <a:pt x="1224" y="95"/>
                  </a:lnTo>
                  <a:lnTo>
                    <a:pt x="1263" y="101"/>
                  </a:lnTo>
                  <a:lnTo>
                    <a:pt x="1281" y="101"/>
                  </a:lnTo>
                  <a:lnTo>
                    <a:pt x="1300" y="100"/>
                  </a:lnTo>
                  <a:lnTo>
                    <a:pt x="1300" y="100"/>
                  </a:lnTo>
                  <a:lnTo>
                    <a:pt x="1302" y="102"/>
                  </a:lnTo>
                  <a:lnTo>
                    <a:pt x="1308" y="104"/>
                  </a:lnTo>
                  <a:lnTo>
                    <a:pt x="1312" y="105"/>
                  </a:lnTo>
                  <a:lnTo>
                    <a:pt x="1315" y="107"/>
                  </a:lnTo>
                  <a:lnTo>
                    <a:pt x="1315" y="107"/>
                  </a:lnTo>
                  <a:lnTo>
                    <a:pt x="1406" y="119"/>
                  </a:lnTo>
                  <a:lnTo>
                    <a:pt x="1496" y="133"/>
                  </a:lnTo>
                  <a:lnTo>
                    <a:pt x="1583" y="149"/>
                  </a:lnTo>
                  <a:lnTo>
                    <a:pt x="1624" y="159"/>
                  </a:lnTo>
                  <a:lnTo>
                    <a:pt x="1665" y="168"/>
                  </a:lnTo>
                  <a:lnTo>
                    <a:pt x="1665" y="168"/>
                  </a:lnTo>
                  <a:lnTo>
                    <a:pt x="1684" y="174"/>
                  </a:lnTo>
                  <a:lnTo>
                    <a:pt x="1703" y="182"/>
                  </a:lnTo>
                  <a:lnTo>
                    <a:pt x="1721" y="189"/>
                  </a:lnTo>
                  <a:lnTo>
                    <a:pt x="1740" y="195"/>
                  </a:lnTo>
                  <a:lnTo>
                    <a:pt x="1740" y="195"/>
                  </a:lnTo>
                  <a:lnTo>
                    <a:pt x="1754" y="198"/>
                  </a:lnTo>
                  <a:lnTo>
                    <a:pt x="1770" y="199"/>
                  </a:lnTo>
                  <a:lnTo>
                    <a:pt x="1787" y="201"/>
                  </a:lnTo>
                  <a:lnTo>
                    <a:pt x="1804" y="203"/>
                  </a:lnTo>
                  <a:lnTo>
                    <a:pt x="1804" y="203"/>
                  </a:lnTo>
                  <a:lnTo>
                    <a:pt x="1819" y="208"/>
                  </a:lnTo>
                  <a:lnTo>
                    <a:pt x="1834" y="212"/>
                  </a:lnTo>
                  <a:lnTo>
                    <a:pt x="1864" y="223"/>
                  </a:lnTo>
                  <a:lnTo>
                    <a:pt x="1864" y="223"/>
                  </a:lnTo>
                  <a:lnTo>
                    <a:pt x="1871" y="233"/>
                  </a:lnTo>
                  <a:lnTo>
                    <a:pt x="1872" y="239"/>
                  </a:lnTo>
                  <a:lnTo>
                    <a:pt x="1872" y="243"/>
                  </a:lnTo>
                  <a:lnTo>
                    <a:pt x="1871" y="253"/>
                  </a:lnTo>
                  <a:lnTo>
                    <a:pt x="1868" y="260"/>
                  </a:lnTo>
                  <a:lnTo>
                    <a:pt x="1863" y="267"/>
                  </a:lnTo>
                  <a:lnTo>
                    <a:pt x="1856" y="274"/>
                  </a:lnTo>
                  <a:lnTo>
                    <a:pt x="1842" y="285"/>
                  </a:lnTo>
                  <a:lnTo>
                    <a:pt x="1842" y="285"/>
                  </a:lnTo>
                  <a:lnTo>
                    <a:pt x="1832" y="289"/>
                  </a:lnTo>
                  <a:lnTo>
                    <a:pt x="1822" y="293"/>
                  </a:lnTo>
                  <a:lnTo>
                    <a:pt x="1804" y="306"/>
                  </a:lnTo>
                  <a:lnTo>
                    <a:pt x="1785" y="319"/>
                  </a:lnTo>
                  <a:lnTo>
                    <a:pt x="1767" y="330"/>
                  </a:lnTo>
                  <a:lnTo>
                    <a:pt x="1767" y="330"/>
                  </a:lnTo>
                  <a:lnTo>
                    <a:pt x="1756" y="334"/>
                  </a:lnTo>
                  <a:lnTo>
                    <a:pt x="1746" y="337"/>
                  </a:lnTo>
                  <a:lnTo>
                    <a:pt x="1735" y="341"/>
                  </a:lnTo>
                  <a:lnTo>
                    <a:pt x="1725" y="345"/>
                  </a:lnTo>
                  <a:lnTo>
                    <a:pt x="1725" y="345"/>
                  </a:lnTo>
                  <a:lnTo>
                    <a:pt x="1680" y="369"/>
                  </a:lnTo>
                  <a:lnTo>
                    <a:pt x="1634" y="390"/>
                  </a:lnTo>
                  <a:lnTo>
                    <a:pt x="1634" y="390"/>
                  </a:lnTo>
                  <a:lnTo>
                    <a:pt x="1600" y="407"/>
                  </a:lnTo>
                  <a:lnTo>
                    <a:pt x="1568" y="424"/>
                  </a:lnTo>
                  <a:lnTo>
                    <a:pt x="1503" y="462"/>
                  </a:lnTo>
                  <a:lnTo>
                    <a:pt x="1439" y="500"/>
                  </a:lnTo>
                  <a:lnTo>
                    <a:pt x="1375" y="538"/>
                  </a:lnTo>
                  <a:lnTo>
                    <a:pt x="1375" y="538"/>
                  </a:lnTo>
                  <a:lnTo>
                    <a:pt x="1415" y="584"/>
                  </a:lnTo>
                  <a:lnTo>
                    <a:pt x="1434" y="609"/>
                  </a:lnTo>
                  <a:lnTo>
                    <a:pt x="1453" y="634"/>
                  </a:lnTo>
                  <a:lnTo>
                    <a:pt x="1469" y="661"/>
                  </a:lnTo>
                  <a:lnTo>
                    <a:pt x="1484" y="688"/>
                  </a:lnTo>
                  <a:lnTo>
                    <a:pt x="1498" y="717"/>
                  </a:lnTo>
                  <a:lnTo>
                    <a:pt x="1507" y="748"/>
                  </a:lnTo>
                  <a:lnTo>
                    <a:pt x="1507" y="748"/>
                  </a:lnTo>
                  <a:lnTo>
                    <a:pt x="1521" y="738"/>
                  </a:lnTo>
                  <a:lnTo>
                    <a:pt x="1535" y="729"/>
                  </a:lnTo>
                  <a:lnTo>
                    <a:pt x="1542" y="724"/>
                  </a:lnTo>
                  <a:lnTo>
                    <a:pt x="1551" y="722"/>
                  </a:lnTo>
                  <a:lnTo>
                    <a:pt x="1559" y="720"/>
                  </a:lnTo>
                  <a:lnTo>
                    <a:pt x="1569" y="722"/>
                  </a:lnTo>
                  <a:lnTo>
                    <a:pt x="1569" y="722"/>
                  </a:lnTo>
                  <a:lnTo>
                    <a:pt x="1576" y="722"/>
                  </a:lnTo>
                  <a:lnTo>
                    <a:pt x="1580" y="724"/>
                  </a:lnTo>
                  <a:lnTo>
                    <a:pt x="1585" y="727"/>
                  </a:lnTo>
                  <a:lnTo>
                    <a:pt x="1587" y="731"/>
                  </a:lnTo>
                  <a:lnTo>
                    <a:pt x="1590" y="736"/>
                  </a:lnTo>
                  <a:lnTo>
                    <a:pt x="1590" y="740"/>
                  </a:lnTo>
                  <a:lnTo>
                    <a:pt x="1590" y="751"/>
                  </a:lnTo>
                  <a:lnTo>
                    <a:pt x="1587" y="775"/>
                  </a:lnTo>
                  <a:lnTo>
                    <a:pt x="1587" y="786"/>
                  </a:lnTo>
                  <a:lnTo>
                    <a:pt x="1589" y="792"/>
                  </a:lnTo>
                  <a:lnTo>
                    <a:pt x="1590" y="796"/>
                  </a:lnTo>
                  <a:lnTo>
                    <a:pt x="1590" y="796"/>
                  </a:lnTo>
                  <a:lnTo>
                    <a:pt x="1594" y="804"/>
                  </a:lnTo>
                  <a:lnTo>
                    <a:pt x="1603" y="811"/>
                  </a:lnTo>
                  <a:lnTo>
                    <a:pt x="1620" y="823"/>
                  </a:lnTo>
                  <a:lnTo>
                    <a:pt x="1628" y="830"/>
                  </a:lnTo>
                  <a:lnTo>
                    <a:pt x="1635" y="837"/>
                  </a:lnTo>
                  <a:lnTo>
                    <a:pt x="1638" y="841"/>
                  </a:lnTo>
                  <a:lnTo>
                    <a:pt x="1641" y="845"/>
                  </a:lnTo>
                  <a:lnTo>
                    <a:pt x="1642" y="851"/>
                  </a:lnTo>
                  <a:lnTo>
                    <a:pt x="1642" y="858"/>
                  </a:lnTo>
                  <a:lnTo>
                    <a:pt x="1642" y="858"/>
                  </a:lnTo>
                  <a:lnTo>
                    <a:pt x="1660" y="851"/>
                  </a:lnTo>
                  <a:lnTo>
                    <a:pt x="1679" y="842"/>
                  </a:lnTo>
                  <a:lnTo>
                    <a:pt x="1696" y="834"/>
                  </a:lnTo>
                  <a:lnTo>
                    <a:pt x="1712" y="825"/>
                  </a:lnTo>
                  <a:lnTo>
                    <a:pt x="1743" y="804"/>
                  </a:lnTo>
                  <a:lnTo>
                    <a:pt x="1773" y="782"/>
                  </a:lnTo>
                  <a:lnTo>
                    <a:pt x="1773" y="782"/>
                  </a:lnTo>
                  <a:lnTo>
                    <a:pt x="1804" y="761"/>
                  </a:lnTo>
                  <a:lnTo>
                    <a:pt x="1836" y="740"/>
                  </a:lnTo>
                  <a:lnTo>
                    <a:pt x="1851" y="729"/>
                  </a:lnTo>
                  <a:lnTo>
                    <a:pt x="1867" y="716"/>
                  </a:lnTo>
                  <a:lnTo>
                    <a:pt x="1881" y="705"/>
                  </a:lnTo>
                  <a:lnTo>
                    <a:pt x="1893" y="691"/>
                  </a:lnTo>
                  <a:lnTo>
                    <a:pt x="1893" y="691"/>
                  </a:lnTo>
                  <a:lnTo>
                    <a:pt x="1910" y="691"/>
                  </a:lnTo>
                  <a:lnTo>
                    <a:pt x="1927" y="692"/>
                  </a:lnTo>
                  <a:lnTo>
                    <a:pt x="1944" y="695"/>
                  </a:lnTo>
                  <a:lnTo>
                    <a:pt x="1961" y="700"/>
                  </a:lnTo>
                  <a:lnTo>
                    <a:pt x="1976" y="706"/>
                  </a:lnTo>
                  <a:lnTo>
                    <a:pt x="1992" y="715"/>
                  </a:lnTo>
                  <a:lnTo>
                    <a:pt x="2007" y="723"/>
                  </a:lnTo>
                  <a:lnTo>
                    <a:pt x="2020" y="733"/>
                  </a:lnTo>
                  <a:lnTo>
                    <a:pt x="2020" y="733"/>
                  </a:lnTo>
                  <a:lnTo>
                    <a:pt x="2034" y="751"/>
                  </a:lnTo>
                  <a:lnTo>
                    <a:pt x="2048" y="772"/>
                  </a:lnTo>
                  <a:lnTo>
                    <a:pt x="2061" y="793"/>
                  </a:lnTo>
                  <a:lnTo>
                    <a:pt x="2072" y="817"/>
                  </a:lnTo>
                  <a:lnTo>
                    <a:pt x="2082" y="841"/>
                  </a:lnTo>
                  <a:lnTo>
                    <a:pt x="2089" y="868"/>
                  </a:lnTo>
                  <a:lnTo>
                    <a:pt x="2094" y="893"/>
                  </a:lnTo>
                  <a:lnTo>
                    <a:pt x="2098" y="921"/>
                  </a:lnTo>
                  <a:lnTo>
                    <a:pt x="2098" y="921"/>
                  </a:lnTo>
                  <a:lnTo>
                    <a:pt x="2100" y="935"/>
                  </a:lnTo>
                  <a:lnTo>
                    <a:pt x="2100" y="946"/>
                  </a:lnTo>
                  <a:lnTo>
                    <a:pt x="2098" y="956"/>
                  </a:lnTo>
                  <a:lnTo>
                    <a:pt x="2096" y="964"/>
                  </a:lnTo>
                  <a:lnTo>
                    <a:pt x="2096" y="964"/>
                  </a:lnTo>
                  <a:lnTo>
                    <a:pt x="2097" y="971"/>
                  </a:lnTo>
                  <a:lnTo>
                    <a:pt x="2098" y="978"/>
                  </a:lnTo>
                  <a:lnTo>
                    <a:pt x="2097" y="983"/>
                  </a:lnTo>
                  <a:lnTo>
                    <a:pt x="2094" y="987"/>
                  </a:lnTo>
                  <a:lnTo>
                    <a:pt x="2090" y="990"/>
                  </a:lnTo>
                  <a:lnTo>
                    <a:pt x="2086" y="993"/>
                  </a:lnTo>
                  <a:lnTo>
                    <a:pt x="2076" y="995"/>
                  </a:lnTo>
                  <a:lnTo>
                    <a:pt x="2076" y="995"/>
                  </a:lnTo>
                  <a:lnTo>
                    <a:pt x="2051" y="998"/>
                  </a:lnTo>
                  <a:lnTo>
                    <a:pt x="2028" y="1002"/>
                  </a:lnTo>
                  <a:lnTo>
                    <a:pt x="1983" y="1012"/>
                  </a:lnTo>
                  <a:lnTo>
                    <a:pt x="1940" y="1023"/>
                  </a:lnTo>
                  <a:lnTo>
                    <a:pt x="1893" y="1036"/>
                  </a:lnTo>
                  <a:lnTo>
                    <a:pt x="1893" y="1036"/>
                  </a:lnTo>
                  <a:lnTo>
                    <a:pt x="1849" y="1047"/>
                  </a:lnTo>
                  <a:lnTo>
                    <a:pt x="1849" y="1047"/>
                  </a:lnTo>
                  <a:lnTo>
                    <a:pt x="1833" y="1053"/>
                  </a:lnTo>
                  <a:lnTo>
                    <a:pt x="1818" y="1059"/>
                  </a:lnTo>
                  <a:lnTo>
                    <a:pt x="1802" y="1064"/>
                  </a:lnTo>
                  <a:lnTo>
                    <a:pt x="1784" y="1068"/>
                  </a:lnTo>
                  <a:lnTo>
                    <a:pt x="1784" y="1068"/>
                  </a:lnTo>
                  <a:lnTo>
                    <a:pt x="1776" y="1071"/>
                  </a:lnTo>
                  <a:lnTo>
                    <a:pt x="1767" y="1075"/>
                  </a:lnTo>
                  <a:lnTo>
                    <a:pt x="1756" y="1080"/>
                  </a:lnTo>
                  <a:lnTo>
                    <a:pt x="1746" y="1082"/>
                  </a:lnTo>
                  <a:lnTo>
                    <a:pt x="1746" y="1082"/>
                  </a:lnTo>
                  <a:lnTo>
                    <a:pt x="1724" y="1088"/>
                  </a:lnTo>
                  <a:lnTo>
                    <a:pt x="1703" y="1092"/>
                  </a:lnTo>
                  <a:lnTo>
                    <a:pt x="1683" y="1098"/>
                  </a:lnTo>
                  <a:lnTo>
                    <a:pt x="1674" y="1101"/>
                  </a:lnTo>
                  <a:lnTo>
                    <a:pt x="1667" y="1103"/>
                  </a:lnTo>
                  <a:lnTo>
                    <a:pt x="1667" y="1103"/>
                  </a:lnTo>
                  <a:lnTo>
                    <a:pt x="1656" y="1110"/>
                  </a:lnTo>
                  <a:lnTo>
                    <a:pt x="1646" y="1115"/>
                  </a:lnTo>
                  <a:lnTo>
                    <a:pt x="1642" y="1116"/>
                  </a:lnTo>
                  <a:lnTo>
                    <a:pt x="1638" y="1115"/>
                  </a:lnTo>
                  <a:lnTo>
                    <a:pt x="1632" y="1113"/>
                  </a:lnTo>
                  <a:lnTo>
                    <a:pt x="1627" y="1109"/>
                  </a:lnTo>
                  <a:lnTo>
                    <a:pt x="1627" y="1109"/>
                  </a:lnTo>
                  <a:lnTo>
                    <a:pt x="1623" y="1115"/>
                  </a:lnTo>
                  <a:lnTo>
                    <a:pt x="1620" y="1120"/>
                  </a:lnTo>
                  <a:lnTo>
                    <a:pt x="1617" y="1126"/>
                  </a:lnTo>
                  <a:lnTo>
                    <a:pt x="1613" y="1132"/>
                  </a:lnTo>
                  <a:lnTo>
                    <a:pt x="1613" y="1132"/>
                  </a:lnTo>
                  <a:lnTo>
                    <a:pt x="1600" y="1133"/>
                  </a:lnTo>
                  <a:lnTo>
                    <a:pt x="1589" y="1137"/>
                  </a:lnTo>
                  <a:lnTo>
                    <a:pt x="1566" y="1148"/>
                  </a:lnTo>
                  <a:lnTo>
                    <a:pt x="1557" y="1153"/>
                  </a:lnTo>
                  <a:lnTo>
                    <a:pt x="1547" y="1155"/>
                  </a:lnTo>
                  <a:lnTo>
                    <a:pt x="1541" y="1155"/>
                  </a:lnTo>
                  <a:lnTo>
                    <a:pt x="1537" y="1155"/>
                  </a:lnTo>
                  <a:lnTo>
                    <a:pt x="1533" y="1154"/>
                  </a:lnTo>
                  <a:lnTo>
                    <a:pt x="1528" y="1151"/>
                  </a:lnTo>
                  <a:lnTo>
                    <a:pt x="1528" y="1151"/>
                  </a:lnTo>
                  <a:lnTo>
                    <a:pt x="1472" y="1169"/>
                  </a:lnTo>
                  <a:lnTo>
                    <a:pt x="1416" y="1190"/>
                  </a:lnTo>
                  <a:lnTo>
                    <a:pt x="1359" y="1213"/>
                  </a:lnTo>
                  <a:lnTo>
                    <a:pt x="1331" y="1226"/>
                  </a:lnTo>
                  <a:lnTo>
                    <a:pt x="1302" y="1238"/>
                  </a:lnTo>
                  <a:lnTo>
                    <a:pt x="1302" y="1238"/>
                  </a:lnTo>
                  <a:lnTo>
                    <a:pt x="1260" y="1259"/>
                  </a:lnTo>
                  <a:lnTo>
                    <a:pt x="1220" y="1283"/>
                  </a:lnTo>
                  <a:lnTo>
                    <a:pt x="1179" y="1307"/>
                  </a:lnTo>
                  <a:lnTo>
                    <a:pt x="1138" y="1331"/>
                  </a:lnTo>
                  <a:lnTo>
                    <a:pt x="1138" y="1331"/>
                  </a:lnTo>
                  <a:lnTo>
                    <a:pt x="1112" y="1346"/>
                  </a:lnTo>
                  <a:lnTo>
                    <a:pt x="1097" y="1355"/>
                  </a:lnTo>
                  <a:lnTo>
                    <a:pt x="1085" y="1363"/>
                  </a:lnTo>
                  <a:lnTo>
                    <a:pt x="1085" y="1363"/>
                  </a:lnTo>
                  <a:lnTo>
                    <a:pt x="1078" y="1367"/>
                  </a:lnTo>
                  <a:lnTo>
                    <a:pt x="1072" y="1374"/>
                  </a:lnTo>
                  <a:lnTo>
                    <a:pt x="1067" y="1380"/>
                  </a:lnTo>
                  <a:lnTo>
                    <a:pt x="1060" y="1384"/>
                  </a:lnTo>
                  <a:lnTo>
                    <a:pt x="1060" y="1384"/>
                  </a:lnTo>
                  <a:lnTo>
                    <a:pt x="1051" y="1387"/>
                  </a:lnTo>
                  <a:lnTo>
                    <a:pt x="1043" y="1387"/>
                  </a:lnTo>
                  <a:lnTo>
                    <a:pt x="1033" y="1388"/>
                  </a:lnTo>
                  <a:lnTo>
                    <a:pt x="1024" y="1387"/>
                  </a:lnTo>
                  <a:lnTo>
                    <a:pt x="1015" y="1384"/>
                  </a:lnTo>
                  <a:lnTo>
                    <a:pt x="1006" y="1381"/>
                  </a:lnTo>
                  <a:lnTo>
                    <a:pt x="989" y="1374"/>
                  </a:lnTo>
                  <a:lnTo>
                    <a:pt x="973" y="1365"/>
                  </a:lnTo>
                  <a:lnTo>
                    <a:pt x="957" y="1353"/>
                  </a:lnTo>
                  <a:lnTo>
                    <a:pt x="944" y="1342"/>
                  </a:lnTo>
                  <a:lnTo>
                    <a:pt x="935" y="1332"/>
                  </a:lnTo>
                  <a:lnTo>
                    <a:pt x="935" y="1332"/>
                  </a:lnTo>
                  <a:lnTo>
                    <a:pt x="925" y="1324"/>
                  </a:lnTo>
                  <a:lnTo>
                    <a:pt x="918" y="1314"/>
                  </a:lnTo>
                  <a:lnTo>
                    <a:pt x="912" y="1304"/>
                  </a:lnTo>
                  <a:lnTo>
                    <a:pt x="907" y="1293"/>
                  </a:lnTo>
                  <a:lnTo>
                    <a:pt x="897" y="1268"/>
                  </a:lnTo>
                  <a:lnTo>
                    <a:pt x="888" y="1238"/>
                  </a:lnTo>
                  <a:lnTo>
                    <a:pt x="888" y="1238"/>
                  </a:lnTo>
                  <a:lnTo>
                    <a:pt x="886" y="1226"/>
                  </a:lnTo>
                  <a:lnTo>
                    <a:pt x="883" y="1210"/>
                  </a:lnTo>
                  <a:lnTo>
                    <a:pt x="880" y="1195"/>
                  </a:lnTo>
                  <a:lnTo>
                    <a:pt x="880" y="1178"/>
                  </a:lnTo>
                  <a:lnTo>
                    <a:pt x="880" y="1178"/>
                  </a:lnTo>
                  <a:lnTo>
                    <a:pt x="822" y="1169"/>
                  </a:lnTo>
                  <a:lnTo>
                    <a:pt x="765" y="1162"/>
                  </a:lnTo>
                  <a:lnTo>
                    <a:pt x="709" y="1153"/>
                  </a:lnTo>
                  <a:lnTo>
                    <a:pt x="651" y="1140"/>
                  </a:lnTo>
                  <a:lnTo>
                    <a:pt x="651" y="1140"/>
                  </a:lnTo>
                  <a:lnTo>
                    <a:pt x="606" y="1129"/>
                  </a:lnTo>
                  <a:lnTo>
                    <a:pt x="564" y="1113"/>
                  </a:lnTo>
                  <a:lnTo>
                    <a:pt x="522" y="1096"/>
                  </a:lnTo>
                  <a:lnTo>
                    <a:pt x="481" y="1077"/>
                  </a:lnTo>
                  <a:lnTo>
                    <a:pt x="442" y="1057"/>
                  </a:lnTo>
                  <a:lnTo>
                    <a:pt x="404" y="1035"/>
                  </a:lnTo>
                  <a:lnTo>
                    <a:pt x="368" y="1012"/>
                  </a:lnTo>
                  <a:lnTo>
                    <a:pt x="332" y="990"/>
                  </a:lnTo>
                  <a:lnTo>
                    <a:pt x="332" y="990"/>
                  </a:lnTo>
                  <a:lnTo>
                    <a:pt x="331" y="994"/>
                  </a:lnTo>
                  <a:lnTo>
                    <a:pt x="331" y="998"/>
                  </a:lnTo>
                  <a:lnTo>
                    <a:pt x="331" y="1002"/>
                  </a:lnTo>
                  <a:lnTo>
                    <a:pt x="330" y="1007"/>
                  </a:lnTo>
                  <a:lnTo>
                    <a:pt x="330" y="1007"/>
                  </a:lnTo>
                  <a:lnTo>
                    <a:pt x="323" y="1009"/>
                  </a:lnTo>
                  <a:lnTo>
                    <a:pt x="316" y="1012"/>
                  </a:lnTo>
                  <a:lnTo>
                    <a:pt x="300" y="1018"/>
                  </a:lnTo>
                  <a:lnTo>
                    <a:pt x="300" y="1018"/>
                  </a:lnTo>
                  <a:lnTo>
                    <a:pt x="304" y="1035"/>
                  </a:lnTo>
                  <a:lnTo>
                    <a:pt x="307" y="1042"/>
                  </a:lnTo>
                  <a:lnTo>
                    <a:pt x="307" y="1047"/>
                  </a:lnTo>
                  <a:lnTo>
                    <a:pt x="307" y="1047"/>
                  </a:lnTo>
                  <a:lnTo>
                    <a:pt x="293" y="1060"/>
                  </a:lnTo>
                  <a:lnTo>
                    <a:pt x="279" y="1071"/>
                  </a:lnTo>
                  <a:lnTo>
                    <a:pt x="262" y="1081"/>
                  </a:lnTo>
                  <a:lnTo>
                    <a:pt x="245" y="1088"/>
                  </a:lnTo>
                  <a:lnTo>
                    <a:pt x="227" y="1094"/>
                  </a:lnTo>
                  <a:lnTo>
                    <a:pt x="207" y="1096"/>
                  </a:lnTo>
                  <a:lnTo>
                    <a:pt x="186" y="1095"/>
                  </a:lnTo>
                  <a:lnTo>
                    <a:pt x="175" y="1094"/>
                  </a:lnTo>
                  <a:lnTo>
                    <a:pt x="165" y="1092"/>
                  </a:lnTo>
                  <a:lnTo>
                    <a:pt x="165" y="1092"/>
                  </a:lnTo>
                  <a:lnTo>
                    <a:pt x="157" y="1087"/>
                  </a:lnTo>
                  <a:lnTo>
                    <a:pt x="153" y="1084"/>
                  </a:lnTo>
                  <a:lnTo>
                    <a:pt x="147" y="1082"/>
                  </a:lnTo>
                  <a:lnTo>
                    <a:pt x="147" y="1082"/>
                  </a:lnTo>
                  <a:lnTo>
                    <a:pt x="144" y="1082"/>
                  </a:lnTo>
                  <a:lnTo>
                    <a:pt x="140" y="1085"/>
                  </a:lnTo>
                  <a:lnTo>
                    <a:pt x="137" y="1085"/>
                  </a:lnTo>
                  <a:lnTo>
                    <a:pt x="133" y="1085"/>
                  </a:lnTo>
                  <a:lnTo>
                    <a:pt x="133" y="1085"/>
                  </a:lnTo>
                  <a:lnTo>
                    <a:pt x="116" y="1077"/>
                  </a:lnTo>
                  <a:lnTo>
                    <a:pt x="101" y="1067"/>
                  </a:lnTo>
                  <a:lnTo>
                    <a:pt x="85" y="1056"/>
                  </a:lnTo>
                  <a:lnTo>
                    <a:pt x="73" y="1043"/>
                  </a:lnTo>
                  <a:lnTo>
                    <a:pt x="60" y="1030"/>
                  </a:lnTo>
                  <a:lnTo>
                    <a:pt x="49" y="1018"/>
                  </a:lnTo>
                  <a:lnTo>
                    <a:pt x="38" y="1004"/>
                  </a:lnTo>
                  <a:lnTo>
                    <a:pt x="29" y="988"/>
                  </a:lnTo>
                  <a:lnTo>
                    <a:pt x="29" y="988"/>
                  </a:lnTo>
                  <a:lnTo>
                    <a:pt x="36" y="978"/>
                  </a:lnTo>
                  <a:lnTo>
                    <a:pt x="43" y="967"/>
                  </a:lnTo>
                  <a:lnTo>
                    <a:pt x="49" y="955"/>
                  </a:lnTo>
                  <a:lnTo>
                    <a:pt x="54" y="941"/>
                  </a:lnTo>
                  <a:lnTo>
                    <a:pt x="66" y="911"/>
                  </a:lnTo>
                  <a:lnTo>
                    <a:pt x="74" y="879"/>
                  </a:lnTo>
                  <a:lnTo>
                    <a:pt x="84" y="847"/>
                  </a:lnTo>
                  <a:lnTo>
                    <a:pt x="94" y="816"/>
                  </a:lnTo>
                  <a:lnTo>
                    <a:pt x="105" y="786"/>
                  </a:lnTo>
                  <a:lnTo>
                    <a:pt x="112" y="772"/>
                  </a:lnTo>
                  <a:lnTo>
                    <a:pt x="119" y="759"/>
                  </a:lnTo>
                  <a:lnTo>
                    <a:pt x="119" y="759"/>
                  </a:lnTo>
                  <a:lnTo>
                    <a:pt x="127" y="750"/>
                  </a:lnTo>
                  <a:lnTo>
                    <a:pt x="137" y="740"/>
                  </a:lnTo>
                  <a:lnTo>
                    <a:pt x="147" y="733"/>
                  </a:lnTo>
                  <a:lnTo>
                    <a:pt x="151" y="731"/>
                  </a:lnTo>
                  <a:lnTo>
                    <a:pt x="153" y="731"/>
                  </a:lnTo>
                  <a:lnTo>
                    <a:pt x="153" y="731"/>
                  </a:lnTo>
                  <a:close/>
                  <a:moveTo>
                    <a:pt x="1818" y="1044"/>
                  </a:moveTo>
                  <a:lnTo>
                    <a:pt x="1818" y="1044"/>
                  </a:lnTo>
                  <a:lnTo>
                    <a:pt x="1861" y="1030"/>
                  </a:lnTo>
                  <a:lnTo>
                    <a:pt x="1909" y="1016"/>
                  </a:lnTo>
                  <a:lnTo>
                    <a:pt x="1957" y="1004"/>
                  </a:lnTo>
                  <a:lnTo>
                    <a:pt x="2003" y="993"/>
                  </a:lnTo>
                  <a:lnTo>
                    <a:pt x="2003" y="993"/>
                  </a:lnTo>
                  <a:lnTo>
                    <a:pt x="2024" y="988"/>
                  </a:lnTo>
                  <a:lnTo>
                    <a:pt x="2046" y="984"/>
                  </a:lnTo>
                  <a:lnTo>
                    <a:pt x="2056" y="981"/>
                  </a:lnTo>
                  <a:lnTo>
                    <a:pt x="2065" y="977"/>
                  </a:lnTo>
                  <a:lnTo>
                    <a:pt x="2072" y="973"/>
                  </a:lnTo>
                  <a:lnTo>
                    <a:pt x="2077" y="966"/>
                  </a:lnTo>
                  <a:lnTo>
                    <a:pt x="2077" y="966"/>
                  </a:lnTo>
                  <a:lnTo>
                    <a:pt x="2082" y="948"/>
                  </a:lnTo>
                  <a:lnTo>
                    <a:pt x="2083" y="929"/>
                  </a:lnTo>
                  <a:lnTo>
                    <a:pt x="2082" y="910"/>
                  </a:lnTo>
                  <a:lnTo>
                    <a:pt x="2079" y="890"/>
                  </a:lnTo>
                  <a:lnTo>
                    <a:pt x="2075" y="870"/>
                  </a:lnTo>
                  <a:lnTo>
                    <a:pt x="2069" y="852"/>
                  </a:lnTo>
                  <a:lnTo>
                    <a:pt x="2062" y="835"/>
                  </a:lnTo>
                  <a:lnTo>
                    <a:pt x="2055" y="818"/>
                  </a:lnTo>
                  <a:lnTo>
                    <a:pt x="2055" y="818"/>
                  </a:lnTo>
                  <a:lnTo>
                    <a:pt x="2032" y="775"/>
                  </a:lnTo>
                  <a:lnTo>
                    <a:pt x="2020" y="755"/>
                  </a:lnTo>
                  <a:lnTo>
                    <a:pt x="2013" y="747"/>
                  </a:lnTo>
                  <a:lnTo>
                    <a:pt x="2007" y="741"/>
                  </a:lnTo>
                  <a:lnTo>
                    <a:pt x="2007" y="741"/>
                  </a:lnTo>
                  <a:lnTo>
                    <a:pt x="1986" y="727"/>
                  </a:lnTo>
                  <a:lnTo>
                    <a:pt x="1976" y="722"/>
                  </a:lnTo>
                  <a:lnTo>
                    <a:pt x="1965" y="717"/>
                  </a:lnTo>
                  <a:lnTo>
                    <a:pt x="1955" y="713"/>
                  </a:lnTo>
                  <a:lnTo>
                    <a:pt x="1944" y="710"/>
                  </a:lnTo>
                  <a:lnTo>
                    <a:pt x="1933" y="708"/>
                  </a:lnTo>
                  <a:lnTo>
                    <a:pt x="1920" y="708"/>
                  </a:lnTo>
                  <a:lnTo>
                    <a:pt x="1920" y="708"/>
                  </a:lnTo>
                  <a:lnTo>
                    <a:pt x="1893" y="720"/>
                  </a:lnTo>
                  <a:lnTo>
                    <a:pt x="1867" y="736"/>
                  </a:lnTo>
                  <a:lnTo>
                    <a:pt x="1842" y="751"/>
                  </a:lnTo>
                  <a:lnTo>
                    <a:pt x="1816" y="769"/>
                  </a:lnTo>
                  <a:lnTo>
                    <a:pt x="1766" y="806"/>
                  </a:lnTo>
                  <a:lnTo>
                    <a:pt x="1715" y="841"/>
                  </a:lnTo>
                  <a:lnTo>
                    <a:pt x="1715" y="841"/>
                  </a:lnTo>
                  <a:lnTo>
                    <a:pt x="1701" y="849"/>
                  </a:lnTo>
                  <a:lnTo>
                    <a:pt x="1687" y="856"/>
                  </a:lnTo>
                  <a:lnTo>
                    <a:pt x="1658" y="868"/>
                  </a:lnTo>
                  <a:lnTo>
                    <a:pt x="1658" y="868"/>
                  </a:lnTo>
                  <a:lnTo>
                    <a:pt x="1651" y="875"/>
                  </a:lnTo>
                  <a:lnTo>
                    <a:pt x="1648" y="879"/>
                  </a:lnTo>
                  <a:lnTo>
                    <a:pt x="1646" y="879"/>
                  </a:lnTo>
                  <a:lnTo>
                    <a:pt x="1644" y="879"/>
                  </a:lnTo>
                  <a:lnTo>
                    <a:pt x="1644" y="879"/>
                  </a:lnTo>
                  <a:lnTo>
                    <a:pt x="1646" y="884"/>
                  </a:lnTo>
                  <a:lnTo>
                    <a:pt x="1646" y="891"/>
                  </a:lnTo>
                  <a:lnTo>
                    <a:pt x="1646" y="897"/>
                  </a:lnTo>
                  <a:lnTo>
                    <a:pt x="1646" y="901"/>
                  </a:lnTo>
                  <a:lnTo>
                    <a:pt x="1645" y="905"/>
                  </a:lnTo>
                  <a:lnTo>
                    <a:pt x="1642" y="910"/>
                  </a:lnTo>
                  <a:lnTo>
                    <a:pt x="1635" y="917"/>
                  </a:lnTo>
                  <a:lnTo>
                    <a:pt x="1627" y="921"/>
                  </a:lnTo>
                  <a:lnTo>
                    <a:pt x="1618" y="925"/>
                  </a:lnTo>
                  <a:lnTo>
                    <a:pt x="1607" y="927"/>
                  </a:lnTo>
                  <a:lnTo>
                    <a:pt x="1597" y="927"/>
                  </a:lnTo>
                  <a:lnTo>
                    <a:pt x="1597" y="927"/>
                  </a:lnTo>
                  <a:lnTo>
                    <a:pt x="1611" y="941"/>
                  </a:lnTo>
                  <a:lnTo>
                    <a:pt x="1624" y="957"/>
                  </a:lnTo>
                  <a:lnTo>
                    <a:pt x="1637" y="976"/>
                  </a:lnTo>
                  <a:lnTo>
                    <a:pt x="1646" y="995"/>
                  </a:lnTo>
                  <a:lnTo>
                    <a:pt x="1655" y="1016"/>
                  </a:lnTo>
                  <a:lnTo>
                    <a:pt x="1662" y="1039"/>
                  </a:lnTo>
                  <a:lnTo>
                    <a:pt x="1666" y="1061"/>
                  </a:lnTo>
                  <a:lnTo>
                    <a:pt x="1667" y="1085"/>
                  </a:lnTo>
                  <a:lnTo>
                    <a:pt x="1667" y="1085"/>
                  </a:lnTo>
                  <a:lnTo>
                    <a:pt x="1704" y="1074"/>
                  </a:lnTo>
                  <a:lnTo>
                    <a:pt x="1742" y="1064"/>
                  </a:lnTo>
                  <a:lnTo>
                    <a:pt x="1780" y="1056"/>
                  </a:lnTo>
                  <a:lnTo>
                    <a:pt x="1818" y="1044"/>
                  </a:lnTo>
                  <a:lnTo>
                    <a:pt x="1818" y="1044"/>
                  </a:lnTo>
                  <a:close/>
                  <a:moveTo>
                    <a:pt x="821" y="334"/>
                  </a:moveTo>
                  <a:lnTo>
                    <a:pt x="821" y="334"/>
                  </a:lnTo>
                  <a:lnTo>
                    <a:pt x="801" y="331"/>
                  </a:lnTo>
                  <a:lnTo>
                    <a:pt x="786" y="328"/>
                  </a:lnTo>
                  <a:lnTo>
                    <a:pt x="772" y="326"/>
                  </a:lnTo>
                  <a:lnTo>
                    <a:pt x="765" y="323"/>
                  </a:lnTo>
                  <a:lnTo>
                    <a:pt x="759" y="319"/>
                  </a:lnTo>
                  <a:lnTo>
                    <a:pt x="759" y="319"/>
                  </a:lnTo>
                  <a:lnTo>
                    <a:pt x="755" y="316"/>
                  </a:lnTo>
                  <a:lnTo>
                    <a:pt x="751" y="314"/>
                  </a:lnTo>
                  <a:lnTo>
                    <a:pt x="747" y="314"/>
                  </a:lnTo>
                  <a:lnTo>
                    <a:pt x="742" y="314"/>
                  </a:lnTo>
                  <a:lnTo>
                    <a:pt x="732" y="319"/>
                  </a:lnTo>
                  <a:lnTo>
                    <a:pt x="720" y="324"/>
                  </a:lnTo>
                  <a:lnTo>
                    <a:pt x="720" y="324"/>
                  </a:lnTo>
                  <a:lnTo>
                    <a:pt x="695" y="335"/>
                  </a:lnTo>
                  <a:lnTo>
                    <a:pt x="669" y="348"/>
                  </a:lnTo>
                  <a:lnTo>
                    <a:pt x="624" y="371"/>
                  </a:lnTo>
                  <a:lnTo>
                    <a:pt x="624" y="371"/>
                  </a:lnTo>
                  <a:lnTo>
                    <a:pt x="582" y="392"/>
                  </a:lnTo>
                  <a:lnTo>
                    <a:pt x="542" y="415"/>
                  </a:lnTo>
                  <a:lnTo>
                    <a:pt x="499" y="441"/>
                  </a:lnTo>
                  <a:lnTo>
                    <a:pt x="457" y="466"/>
                  </a:lnTo>
                  <a:lnTo>
                    <a:pt x="375" y="518"/>
                  </a:lnTo>
                  <a:lnTo>
                    <a:pt x="332" y="542"/>
                  </a:lnTo>
                  <a:lnTo>
                    <a:pt x="290" y="566"/>
                  </a:lnTo>
                  <a:lnTo>
                    <a:pt x="290" y="566"/>
                  </a:lnTo>
                  <a:lnTo>
                    <a:pt x="289" y="567"/>
                  </a:lnTo>
                  <a:lnTo>
                    <a:pt x="289" y="569"/>
                  </a:lnTo>
                  <a:lnTo>
                    <a:pt x="289" y="569"/>
                  </a:lnTo>
                  <a:lnTo>
                    <a:pt x="289" y="569"/>
                  </a:lnTo>
                  <a:lnTo>
                    <a:pt x="289" y="567"/>
                  </a:lnTo>
                  <a:lnTo>
                    <a:pt x="290" y="567"/>
                  </a:lnTo>
                  <a:lnTo>
                    <a:pt x="290" y="567"/>
                  </a:lnTo>
                  <a:lnTo>
                    <a:pt x="338" y="577"/>
                  </a:lnTo>
                  <a:lnTo>
                    <a:pt x="380" y="590"/>
                  </a:lnTo>
                  <a:lnTo>
                    <a:pt x="421" y="605"/>
                  </a:lnTo>
                  <a:lnTo>
                    <a:pt x="463" y="623"/>
                  </a:lnTo>
                  <a:lnTo>
                    <a:pt x="463" y="623"/>
                  </a:lnTo>
                  <a:lnTo>
                    <a:pt x="490" y="634"/>
                  </a:lnTo>
                  <a:lnTo>
                    <a:pt x="519" y="646"/>
                  </a:lnTo>
                  <a:lnTo>
                    <a:pt x="549" y="654"/>
                  </a:lnTo>
                  <a:lnTo>
                    <a:pt x="578" y="663"/>
                  </a:lnTo>
                  <a:lnTo>
                    <a:pt x="578" y="663"/>
                  </a:lnTo>
                  <a:lnTo>
                    <a:pt x="623" y="677"/>
                  </a:lnTo>
                  <a:lnTo>
                    <a:pt x="667" y="691"/>
                  </a:lnTo>
                  <a:lnTo>
                    <a:pt x="710" y="705"/>
                  </a:lnTo>
                  <a:lnTo>
                    <a:pt x="749" y="719"/>
                  </a:lnTo>
                  <a:lnTo>
                    <a:pt x="749" y="719"/>
                  </a:lnTo>
                  <a:lnTo>
                    <a:pt x="777" y="729"/>
                  </a:lnTo>
                  <a:lnTo>
                    <a:pt x="805" y="738"/>
                  </a:lnTo>
                  <a:lnTo>
                    <a:pt x="805" y="738"/>
                  </a:lnTo>
                  <a:lnTo>
                    <a:pt x="818" y="744"/>
                  </a:lnTo>
                  <a:lnTo>
                    <a:pt x="831" y="751"/>
                  </a:lnTo>
                  <a:lnTo>
                    <a:pt x="862" y="768"/>
                  </a:lnTo>
                  <a:lnTo>
                    <a:pt x="877" y="775"/>
                  </a:lnTo>
                  <a:lnTo>
                    <a:pt x="893" y="782"/>
                  </a:lnTo>
                  <a:lnTo>
                    <a:pt x="908" y="786"/>
                  </a:lnTo>
                  <a:lnTo>
                    <a:pt x="922" y="788"/>
                  </a:lnTo>
                  <a:lnTo>
                    <a:pt x="922" y="788"/>
                  </a:lnTo>
                  <a:lnTo>
                    <a:pt x="932" y="786"/>
                  </a:lnTo>
                  <a:lnTo>
                    <a:pt x="939" y="783"/>
                  </a:lnTo>
                  <a:lnTo>
                    <a:pt x="947" y="781"/>
                  </a:lnTo>
                  <a:lnTo>
                    <a:pt x="953" y="781"/>
                  </a:lnTo>
                  <a:lnTo>
                    <a:pt x="957" y="782"/>
                  </a:lnTo>
                  <a:lnTo>
                    <a:pt x="957" y="782"/>
                  </a:lnTo>
                  <a:lnTo>
                    <a:pt x="1005" y="748"/>
                  </a:lnTo>
                  <a:lnTo>
                    <a:pt x="1055" y="716"/>
                  </a:lnTo>
                  <a:lnTo>
                    <a:pt x="1107" y="686"/>
                  </a:lnTo>
                  <a:lnTo>
                    <a:pt x="1159" y="656"/>
                  </a:lnTo>
                  <a:lnTo>
                    <a:pt x="1211" y="626"/>
                  </a:lnTo>
                  <a:lnTo>
                    <a:pt x="1263" y="595"/>
                  </a:lnTo>
                  <a:lnTo>
                    <a:pt x="1312" y="563"/>
                  </a:lnTo>
                  <a:lnTo>
                    <a:pt x="1338" y="546"/>
                  </a:lnTo>
                  <a:lnTo>
                    <a:pt x="1361" y="529"/>
                  </a:lnTo>
                  <a:lnTo>
                    <a:pt x="1361" y="529"/>
                  </a:lnTo>
                  <a:lnTo>
                    <a:pt x="1422" y="494"/>
                  </a:lnTo>
                  <a:lnTo>
                    <a:pt x="1482" y="459"/>
                  </a:lnTo>
                  <a:lnTo>
                    <a:pt x="1542" y="422"/>
                  </a:lnTo>
                  <a:lnTo>
                    <a:pt x="1573" y="406"/>
                  </a:lnTo>
                  <a:lnTo>
                    <a:pt x="1606" y="389"/>
                  </a:lnTo>
                  <a:lnTo>
                    <a:pt x="1606" y="389"/>
                  </a:lnTo>
                  <a:lnTo>
                    <a:pt x="1638" y="373"/>
                  </a:lnTo>
                  <a:lnTo>
                    <a:pt x="1670" y="358"/>
                  </a:lnTo>
                  <a:lnTo>
                    <a:pt x="1735" y="327"/>
                  </a:lnTo>
                  <a:lnTo>
                    <a:pt x="1767" y="310"/>
                  </a:lnTo>
                  <a:lnTo>
                    <a:pt x="1798" y="292"/>
                  </a:lnTo>
                  <a:lnTo>
                    <a:pt x="1826" y="272"/>
                  </a:lnTo>
                  <a:lnTo>
                    <a:pt x="1840" y="262"/>
                  </a:lnTo>
                  <a:lnTo>
                    <a:pt x="1854" y="251"/>
                  </a:lnTo>
                  <a:lnTo>
                    <a:pt x="1854" y="251"/>
                  </a:lnTo>
                  <a:lnTo>
                    <a:pt x="1849" y="241"/>
                  </a:lnTo>
                  <a:lnTo>
                    <a:pt x="1842" y="234"/>
                  </a:lnTo>
                  <a:lnTo>
                    <a:pt x="1833" y="229"/>
                  </a:lnTo>
                  <a:lnTo>
                    <a:pt x="1825" y="225"/>
                  </a:lnTo>
                  <a:lnTo>
                    <a:pt x="1815" y="222"/>
                  </a:lnTo>
                  <a:lnTo>
                    <a:pt x="1805" y="219"/>
                  </a:lnTo>
                  <a:lnTo>
                    <a:pt x="1785" y="216"/>
                  </a:lnTo>
                  <a:lnTo>
                    <a:pt x="1785" y="216"/>
                  </a:lnTo>
                  <a:lnTo>
                    <a:pt x="1745" y="208"/>
                  </a:lnTo>
                  <a:lnTo>
                    <a:pt x="1724" y="203"/>
                  </a:lnTo>
                  <a:lnTo>
                    <a:pt x="1704" y="196"/>
                  </a:lnTo>
                  <a:lnTo>
                    <a:pt x="1704" y="196"/>
                  </a:lnTo>
                  <a:lnTo>
                    <a:pt x="1673" y="185"/>
                  </a:lnTo>
                  <a:lnTo>
                    <a:pt x="1642" y="177"/>
                  </a:lnTo>
                  <a:lnTo>
                    <a:pt x="1611" y="168"/>
                  </a:lnTo>
                  <a:lnTo>
                    <a:pt x="1580" y="161"/>
                  </a:lnTo>
                  <a:lnTo>
                    <a:pt x="1516" y="149"/>
                  </a:lnTo>
                  <a:lnTo>
                    <a:pt x="1450" y="139"/>
                  </a:lnTo>
                  <a:lnTo>
                    <a:pt x="1450" y="139"/>
                  </a:lnTo>
                  <a:lnTo>
                    <a:pt x="1378" y="128"/>
                  </a:lnTo>
                  <a:lnTo>
                    <a:pt x="1311" y="118"/>
                  </a:lnTo>
                  <a:lnTo>
                    <a:pt x="1243" y="111"/>
                  </a:lnTo>
                  <a:lnTo>
                    <a:pt x="1176" y="105"/>
                  </a:lnTo>
                  <a:lnTo>
                    <a:pt x="1176" y="105"/>
                  </a:lnTo>
                  <a:lnTo>
                    <a:pt x="1147" y="97"/>
                  </a:lnTo>
                  <a:lnTo>
                    <a:pt x="1119" y="91"/>
                  </a:lnTo>
                  <a:lnTo>
                    <a:pt x="1060" y="80"/>
                  </a:lnTo>
                  <a:lnTo>
                    <a:pt x="1060" y="80"/>
                  </a:lnTo>
                  <a:lnTo>
                    <a:pt x="1005" y="66"/>
                  </a:lnTo>
                  <a:lnTo>
                    <a:pt x="978" y="59"/>
                  </a:lnTo>
                  <a:lnTo>
                    <a:pt x="953" y="49"/>
                  </a:lnTo>
                  <a:lnTo>
                    <a:pt x="953" y="49"/>
                  </a:lnTo>
                  <a:lnTo>
                    <a:pt x="900" y="34"/>
                  </a:lnTo>
                  <a:lnTo>
                    <a:pt x="873" y="28"/>
                  </a:lnTo>
                  <a:lnTo>
                    <a:pt x="846" y="22"/>
                  </a:lnTo>
                  <a:lnTo>
                    <a:pt x="820" y="20"/>
                  </a:lnTo>
                  <a:lnTo>
                    <a:pt x="807" y="20"/>
                  </a:lnTo>
                  <a:lnTo>
                    <a:pt x="793" y="20"/>
                  </a:lnTo>
                  <a:lnTo>
                    <a:pt x="780" y="21"/>
                  </a:lnTo>
                  <a:lnTo>
                    <a:pt x="768" y="24"/>
                  </a:lnTo>
                  <a:lnTo>
                    <a:pt x="755" y="28"/>
                  </a:lnTo>
                  <a:lnTo>
                    <a:pt x="742" y="34"/>
                  </a:lnTo>
                  <a:lnTo>
                    <a:pt x="742" y="34"/>
                  </a:lnTo>
                  <a:lnTo>
                    <a:pt x="713" y="49"/>
                  </a:lnTo>
                  <a:lnTo>
                    <a:pt x="685" y="64"/>
                  </a:lnTo>
                  <a:lnTo>
                    <a:pt x="629" y="100"/>
                  </a:lnTo>
                  <a:lnTo>
                    <a:pt x="629" y="100"/>
                  </a:lnTo>
                  <a:lnTo>
                    <a:pt x="571" y="135"/>
                  </a:lnTo>
                  <a:lnTo>
                    <a:pt x="515" y="168"/>
                  </a:lnTo>
                  <a:lnTo>
                    <a:pt x="403" y="233"/>
                  </a:lnTo>
                  <a:lnTo>
                    <a:pt x="403" y="233"/>
                  </a:lnTo>
                  <a:lnTo>
                    <a:pt x="348" y="267"/>
                  </a:lnTo>
                  <a:lnTo>
                    <a:pt x="320" y="283"/>
                  </a:lnTo>
                  <a:lnTo>
                    <a:pt x="293" y="298"/>
                  </a:lnTo>
                  <a:lnTo>
                    <a:pt x="293" y="298"/>
                  </a:lnTo>
                  <a:lnTo>
                    <a:pt x="179" y="354"/>
                  </a:lnTo>
                  <a:lnTo>
                    <a:pt x="120" y="382"/>
                  </a:lnTo>
                  <a:lnTo>
                    <a:pt x="61" y="408"/>
                  </a:lnTo>
                  <a:lnTo>
                    <a:pt x="61" y="408"/>
                  </a:lnTo>
                  <a:lnTo>
                    <a:pt x="59" y="415"/>
                  </a:lnTo>
                  <a:lnTo>
                    <a:pt x="54" y="422"/>
                  </a:lnTo>
                  <a:lnTo>
                    <a:pt x="49" y="428"/>
                  </a:lnTo>
                  <a:lnTo>
                    <a:pt x="42" y="434"/>
                  </a:lnTo>
                  <a:lnTo>
                    <a:pt x="35" y="439"/>
                  </a:lnTo>
                  <a:lnTo>
                    <a:pt x="29" y="446"/>
                  </a:lnTo>
                  <a:lnTo>
                    <a:pt x="25" y="453"/>
                  </a:lnTo>
                  <a:lnTo>
                    <a:pt x="22" y="460"/>
                  </a:lnTo>
                  <a:lnTo>
                    <a:pt x="22" y="460"/>
                  </a:lnTo>
                  <a:lnTo>
                    <a:pt x="22" y="466"/>
                  </a:lnTo>
                  <a:lnTo>
                    <a:pt x="24" y="473"/>
                  </a:lnTo>
                  <a:lnTo>
                    <a:pt x="28" y="477"/>
                  </a:lnTo>
                  <a:lnTo>
                    <a:pt x="33" y="481"/>
                  </a:lnTo>
                  <a:lnTo>
                    <a:pt x="39" y="486"/>
                  </a:lnTo>
                  <a:lnTo>
                    <a:pt x="46" y="488"/>
                  </a:lnTo>
                  <a:lnTo>
                    <a:pt x="54" y="490"/>
                  </a:lnTo>
                  <a:lnTo>
                    <a:pt x="61" y="490"/>
                  </a:lnTo>
                  <a:lnTo>
                    <a:pt x="61" y="490"/>
                  </a:lnTo>
                  <a:lnTo>
                    <a:pt x="80" y="500"/>
                  </a:lnTo>
                  <a:lnTo>
                    <a:pt x="99" y="508"/>
                  </a:lnTo>
                  <a:lnTo>
                    <a:pt x="119" y="515"/>
                  </a:lnTo>
                  <a:lnTo>
                    <a:pt x="137" y="519"/>
                  </a:lnTo>
                  <a:lnTo>
                    <a:pt x="137" y="519"/>
                  </a:lnTo>
                  <a:lnTo>
                    <a:pt x="153" y="531"/>
                  </a:lnTo>
                  <a:lnTo>
                    <a:pt x="171" y="539"/>
                  </a:lnTo>
                  <a:lnTo>
                    <a:pt x="191" y="546"/>
                  </a:lnTo>
                  <a:lnTo>
                    <a:pt x="200" y="549"/>
                  </a:lnTo>
                  <a:lnTo>
                    <a:pt x="210" y="550"/>
                  </a:lnTo>
                  <a:lnTo>
                    <a:pt x="210" y="550"/>
                  </a:lnTo>
                  <a:lnTo>
                    <a:pt x="222" y="542"/>
                  </a:lnTo>
                  <a:lnTo>
                    <a:pt x="231" y="536"/>
                  </a:lnTo>
                  <a:lnTo>
                    <a:pt x="255" y="526"/>
                  </a:lnTo>
                  <a:lnTo>
                    <a:pt x="279" y="518"/>
                  </a:lnTo>
                  <a:lnTo>
                    <a:pt x="290" y="512"/>
                  </a:lnTo>
                  <a:lnTo>
                    <a:pt x="302" y="505"/>
                  </a:lnTo>
                  <a:lnTo>
                    <a:pt x="302" y="505"/>
                  </a:lnTo>
                  <a:lnTo>
                    <a:pt x="313" y="497"/>
                  </a:lnTo>
                  <a:lnTo>
                    <a:pt x="324" y="487"/>
                  </a:lnTo>
                  <a:lnTo>
                    <a:pt x="335" y="476"/>
                  </a:lnTo>
                  <a:lnTo>
                    <a:pt x="346" y="467"/>
                  </a:lnTo>
                  <a:lnTo>
                    <a:pt x="346" y="467"/>
                  </a:lnTo>
                  <a:lnTo>
                    <a:pt x="373" y="452"/>
                  </a:lnTo>
                  <a:lnTo>
                    <a:pt x="401" y="437"/>
                  </a:lnTo>
                  <a:lnTo>
                    <a:pt x="401" y="437"/>
                  </a:lnTo>
                  <a:lnTo>
                    <a:pt x="428" y="418"/>
                  </a:lnTo>
                  <a:lnTo>
                    <a:pt x="453" y="401"/>
                  </a:lnTo>
                  <a:lnTo>
                    <a:pt x="480" y="386"/>
                  </a:lnTo>
                  <a:lnTo>
                    <a:pt x="494" y="378"/>
                  </a:lnTo>
                  <a:lnTo>
                    <a:pt x="508" y="371"/>
                  </a:lnTo>
                  <a:lnTo>
                    <a:pt x="508" y="371"/>
                  </a:lnTo>
                  <a:lnTo>
                    <a:pt x="565" y="345"/>
                  </a:lnTo>
                  <a:lnTo>
                    <a:pt x="623" y="319"/>
                  </a:lnTo>
                  <a:lnTo>
                    <a:pt x="682" y="293"/>
                  </a:lnTo>
                  <a:lnTo>
                    <a:pt x="711" y="281"/>
                  </a:lnTo>
                  <a:lnTo>
                    <a:pt x="742" y="269"/>
                  </a:lnTo>
                  <a:lnTo>
                    <a:pt x="742" y="269"/>
                  </a:lnTo>
                  <a:lnTo>
                    <a:pt x="749" y="258"/>
                  </a:lnTo>
                  <a:lnTo>
                    <a:pt x="758" y="248"/>
                  </a:lnTo>
                  <a:lnTo>
                    <a:pt x="766" y="239"/>
                  </a:lnTo>
                  <a:lnTo>
                    <a:pt x="776" y="229"/>
                  </a:lnTo>
                  <a:lnTo>
                    <a:pt x="787" y="222"/>
                  </a:lnTo>
                  <a:lnTo>
                    <a:pt x="800" y="215"/>
                  </a:lnTo>
                  <a:lnTo>
                    <a:pt x="814" y="210"/>
                  </a:lnTo>
                  <a:lnTo>
                    <a:pt x="829" y="206"/>
                  </a:lnTo>
                  <a:lnTo>
                    <a:pt x="829" y="206"/>
                  </a:lnTo>
                  <a:lnTo>
                    <a:pt x="842" y="205"/>
                  </a:lnTo>
                  <a:lnTo>
                    <a:pt x="849" y="205"/>
                  </a:lnTo>
                  <a:lnTo>
                    <a:pt x="866" y="206"/>
                  </a:lnTo>
                  <a:lnTo>
                    <a:pt x="866" y="206"/>
                  </a:lnTo>
                  <a:lnTo>
                    <a:pt x="884" y="209"/>
                  </a:lnTo>
                  <a:lnTo>
                    <a:pt x="898" y="213"/>
                  </a:lnTo>
                  <a:lnTo>
                    <a:pt x="911" y="218"/>
                  </a:lnTo>
                  <a:lnTo>
                    <a:pt x="921" y="223"/>
                  </a:lnTo>
                  <a:lnTo>
                    <a:pt x="921" y="223"/>
                  </a:lnTo>
                  <a:lnTo>
                    <a:pt x="925" y="227"/>
                  </a:lnTo>
                  <a:lnTo>
                    <a:pt x="930" y="232"/>
                  </a:lnTo>
                  <a:lnTo>
                    <a:pt x="937" y="244"/>
                  </a:lnTo>
                  <a:lnTo>
                    <a:pt x="951" y="268"/>
                  </a:lnTo>
                  <a:lnTo>
                    <a:pt x="951" y="268"/>
                  </a:lnTo>
                  <a:lnTo>
                    <a:pt x="950" y="278"/>
                  </a:lnTo>
                  <a:lnTo>
                    <a:pt x="949" y="288"/>
                  </a:lnTo>
                  <a:lnTo>
                    <a:pt x="946" y="295"/>
                  </a:lnTo>
                  <a:lnTo>
                    <a:pt x="942" y="303"/>
                  </a:lnTo>
                  <a:lnTo>
                    <a:pt x="937" y="309"/>
                  </a:lnTo>
                  <a:lnTo>
                    <a:pt x="932" y="316"/>
                  </a:lnTo>
                  <a:lnTo>
                    <a:pt x="921" y="326"/>
                  </a:lnTo>
                  <a:lnTo>
                    <a:pt x="921" y="326"/>
                  </a:lnTo>
                  <a:lnTo>
                    <a:pt x="908" y="331"/>
                  </a:lnTo>
                  <a:lnTo>
                    <a:pt x="895" y="335"/>
                  </a:lnTo>
                  <a:lnTo>
                    <a:pt x="883" y="338"/>
                  </a:lnTo>
                  <a:lnTo>
                    <a:pt x="871" y="340"/>
                  </a:lnTo>
                  <a:lnTo>
                    <a:pt x="859" y="338"/>
                  </a:lnTo>
                  <a:lnTo>
                    <a:pt x="846" y="338"/>
                  </a:lnTo>
                  <a:lnTo>
                    <a:pt x="821" y="334"/>
                  </a:lnTo>
                  <a:lnTo>
                    <a:pt x="821" y="334"/>
                  </a:lnTo>
                  <a:close/>
                  <a:moveTo>
                    <a:pt x="1618" y="966"/>
                  </a:moveTo>
                  <a:lnTo>
                    <a:pt x="1618" y="966"/>
                  </a:lnTo>
                  <a:lnTo>
                    <a:pt x="1596" y="948"/>
                  </a:lnTo>
                  <a:lnTo>
                    <a:pt x="1576" y="927"/>
                  </a:lnTo>
                  <a:lnTo>
                    <a:pt x="1576" y="927"/>
                  </a:lnTo>
                  <a:lnTo>
                    <a:pt x="1545" y="931"/>
                  </a:lnTo>
                  <a:lnTo>
                    <a:pt x="1516" y="936"/>
                  </a:lnTo>
                  <a:lnTo>
                    <a:pt x="1516" y="936"/>
                  </a:lnTo>
                  <a:lnTo>
                    <a:pt x="1520" y="948"/>
                  </a:lnTo>
                  <a:lnTo>
                    <a:pt x="1526" y="957"/>
                  </a:lnTo>
                  <a:lnTo>
                    <a:pt x="1537" y="978"/>
                  </a:lnTo>
                  <a:lnTo>
                    <a:pt x="1537" y="978"/>
                  </a:lnTo>
                  <a:lnTo>
                    <a:pt x="1537" y="993"/>
                  </a:lnTo>
                  <a:lnTo>
                    <a:pt x="1538" y="1007"/>
                  </a:lnTo>
                  <a:lnTo>
                    <a:pt x="1538" y="1021"/>
                  </a:lnTo>
                  <a:lnTo>
                    <a:pt x="1537" y="1036"/>
                  </a:lnTo>
                  <a:lnTo>
                    <a:pt x="1537" y="1036"/>
                  </a:lnTo>
                  <a:lnTo>
                    <a:pt x="1535" y="1043"/>
                  </a:lnTo>
                  <a:lnTo>
                    <a:pt x="1534" y="1050"/>
                  </a:lnTo>
                  <a:lnTo>
                    <a:pt x="1533" y="1056"/>
                  </a:lnTo>
                  <a:lnTo>
                    <a:pt x="1533" y="1064"/>
                  </a:lnTo>
                  <a:lnTo>
                    <a:pt x="1533" y="1064"/>
                  </a:lnTo>
                  <a:lnTo>
                    <a:pt x="1534" y="1071"/>
                  </a:lnTo>
                  <a:lnTo>
                    <a:pt x="1538" y="1080"/>
                  </a:lnTo>
                  <a:lnTo>
                    <a:pt x="1544" y="1089"/>
                  </a:lnTo>
                  <a:lnTo>
                    <a:pt x="1547" y="1099"/>
                  </a:lnTo>
                  <a:lnTo>
                    <a:pt x="1547" y="1099"/>
                  </a:lnTo>
                  <a:lnTo>
                    <a:pt x="1547" y="1108"/>
                  </a:lnTo>
                  <a:lnTo>
                    <a:pt x="1547" y="1117"/>
                  </a:lnTo>
                  <a:lnTo>
                    <a:pt x="1547" y="1127"/>
                  </a:lnTo>
                  <a:lnTo>
                    <a:pt x="1548" y="1137"/>
                  </a:lnTo>
                  <a:lnTo>
                    <a:pt x="1548" y="1137"/>
                  </a:lnTo>
                  <a:lnTo>
                    <a:pt x="1552" y="1137"/>
                  </a:lnTo>
                  <a:lnTo>
                    <a:pt x="1557" y="1136"/>
                  </a:lnTo>
                  <a:lnTo>
                    <a:pt x="1562" y="1132"/>
                  </a:lnTo>
                  <a:lnTo>
                    <a:pt x="1568" y="1126"/>
                  </a:lnTo>
                  <a:lnTo>
                    <a:pt x="1571" y="1124"/>
                  </a:lnTo>
                  <a:lnTo>
                    <a:pt x="1575" y="1123"/>
                  </a:lnTo>
                  <a:lnTo>
                    <a:pt x="1575" y="1123"/>
                  </a:lnTo>
                  <a:lnTo>
                    <a:pt x="1576" y="1103"/>
                  </a:lnTo>
                  <a:lnTo>
                    <a:pt x="1576" y="1082"/>
                  </a:lnTo>
                  <a:lnTo>
                    <a:pt x="1576" y="1082"/>
                  </a:lnTo>
                  <a:lnTo>
                    <a:pt x="1573" y="1073"/>
                  </a:lnTo>
                  <a:lnTo>
                    <a:pt x="1571" y="1061"/>
                  </a:lnTo>
                  <a:lnTo>
                    <a:pt x="1571" y="1056"/>
                  </a:lnTo>
                  <a:lnTo>
                    <a:pt x="1571" y="1050"/>
                  </a:lnTo>
                  <a:lnTo>
                    <a:pt x="1572" y="1046"/>
                  </a:lnTo>
                  <a:lnTo>
                    <a:pt x="1575" y="1043"/>
                  </a:lnTo>
                  <a:lnTo>
                    <a:pt x="1575" y="1043"/>
                  </a:lnTo>
                  <a:lnTo>
                    <a:pt x="1578" y="1051"/>
                  </a:lnTo>
                  <a:lnTo>
                    <a:pt x="1580" y="1061"/>
                  </a:lnTo>
                  <a:lnTo>
                    <a:pt x="1583" y="1081"/>
                  </a:lnTo>
                  <a:lnTo>
                    <a:pt x="1587" y="1122"/>
                  </a:lnTo>
                  <a:lnTo>
                    <a:pt x="1587" y="1122"/>
                  </a:lnTo>
                  <a:lnTo>
                    <a:pt x="1596" y="1120"/>
                  </a:lnTo>
                  <a:lnTo>
                    <a:pt x="1604" y="1117"/>
                  </a:lnTo>
                  <a:lnTo>
                    <a:pt x="1604" y="1117"/>
                  </a:lnTo>
                  <a:lnTo>
                    <a:pt x="1606" y="1094"/>
                  </a:lnTo>
                  <a:lnTo>
                    <a:pt x="1607" y="1071"/>
                  </a:lnTo>
                  <a:lnTo>
                    <a:pt x="1607" y="1071"/>
                  </a:lnTo>
                  <a:lnTo>
                    <a:pt x="1603" y="1063"/>
                  </a:lnTo>
                  <a:lnTo>
                    <a:pt x="1601" y="1054"/>
                  </a:lnTo>
                  <a:lnTo>
                    <a:pt x="1600" y="1046"/>
                  </a:lnTo>
                  <a:lnTo>
                    <a:pt x="1599" y="1037"/>
                  </a:lnTo>
                  <a:lnTo>
                    <a:pt x="1599" y="1037"/>
                  </a:lnTo>
                  <a:lnTo>
                    <a:pt x="1593" y="1026"/>
                  </a:lnTo>
                  <a:lnTo>
                    <a:pt x="1587" y="1015"/>
                  </a:lnTo>
                  <a:lnTo>
                    <a:pt x="1585" y="1011"/>
                  </a:lnTo>
                  <a:lnTo>
                    <a:pt x="1583" y="1005"/>
                  </a:lnTo>
                  <a:lnTo>
                    <a:pt x="1583" y="1001"/>
                  </a:lnTo>
                  <a:lnTo>
                    <a:pt x="1585" y="995"/>
                  </a:lnTo>
                  <a:lnTo>
                    <a:pt x="1585" y="995"/>
                  </a:lnTo>
                  <a:lnTo>
                    <a:pt x="1592" y="1004"/>
                  </a:lnTo>
                  <a:lnTo>
                    <a:pt x="1597" y="1015"/>
                  </a:lnTo>
                  <a:lnTo>
                    <a:pt x="1601" y="1026"/>
                  </a:lnTo>
                  <a:lnTo>
                    <a:pt x="1607" y="1037"/>
                  </a:lnTo>
                  <a:lnTo>
                    <a:pt x="1613" y="1063"/>
                  </a:lnTo>
                  <a:lnTo>
                    <a:pt x="1618" y="1087"/>
                  </a:lnTo>
                  <a:lnTo>
                    <a:pt x="1618" y="1087"/>
                  </a:lnTo>
                  <a:lnTo>
                    <a:pt x="1627" y="1088"/>
                  </a:lnTo>
                  <a:lnTo>
                    <a:pt x="1634" y="1091"/>
                  </a:lnTo>
                  <a:lnTo>
                    <a:pt x="1641" y="1095"/>
                  </a:lnTo>
                  <a:lnTo>
                    <a:pt x="1648" y="1095"/>
                  </a:lnTo>
                  <a:lnTo>
                    <a:pt x="1648" y="1095"/>
                  </a:lnTo>
                  <a:lnTo>
                    <a:pt x="1651" y="1087"/>
                  </a:lnTo>
                  <a:lnTo>
                    <a:pt x="1652" y="1078"/>
                  </a:lnTo>
                  <a:lnTo>
                    <a:pt x="1652" y="1070"/>
                  </a:lnTo>
                  <a:lnTo>
                    <a:pt x="1652" y="1061"/>
                  </a:lnTo>
                  <a:lnTo>
                    <a:pt x="1649" y="1044"/>
                  </a:lnTo>
                  <a:lnTo>
                    <a:pt x="1644" y="1028"/>
                  </a:lnTo>
                  <a:lnTo>
                    <a:pt x="1638" y="1011"/>
                  </a:lnTo>
                  <a:lnTo>
                    <a:pt x="1630" y="995"/>
                  </a:lnTo>
                  <a:lnTo>
                    <a:pt x="1624" y="980"/>
                  </a:lnTo>
                  <a:lnTo>
                    <a:pt x="1618" y="966"/>
                  </a:lnTo>
                  <a:lnTo>
                    <a:pt x="1618" y="966"/>
                  </a:lnTo>
                  <a:close/>
                  <a:moveTo>
                    <a:pt x="1583" y="914"/>
                  </a:moveTo>
                  <a:lnTo>
                    <a:pt x="1583" y="914"/>
                  </a:lnTo>
                  <a:lnTo>
                    <a:pt x="1599" y="911"/>
                  </a:lnTo>
                  <a:lnTo>
                    <a:pt x="1614" y="908"/>
                  </a:lnTo>
                  <a:lnTo>
                    <a:pt x="1620" y="907"/>
                  </a:lnTo>
                  <a:lnTo>
                    <a:pt x="1625" y="903"/>
                  </a:lnTo>
                  <a:lnTo>
                    <a:pt x="1628" y="897"/>
                  </a:lnTo>
                  <a:lnTo>
                    <a:pt x="1630" y="890"/>
                  </a:lnTo>
                  <a:lnTo>
                    <a:pt x="1630" y="890"/>
                  </a:lnTo>
                  <a:lnTo>
                    <a:pt x="1630" y="875"/>
                  </a:lnTo>
                  <a:lnTo>
                    <a:pt x="1627" y="861"/>
                  </a:lnTo>
                  <a:lnTo>
                    <a:pt x="1623" y="849"/>
                  </a:lnTo>
                  <a:lnTo>
                    <a:pt x="1615" y="839"/>
                  </a:lnTo>
                  <a:lnTo>
                    <a:pt x="1607" y="830"/>
                  </a:lnTo>
                  <a:lnTo>
                    <a:pt x="1597" y="823"/>
                  </a:lnTo>
                  <a:lnTo>
                    <a:pt x="1579" y="809"/>
                  </a:lnTo>
                  <a:lnTo>
                    <a:pt x="1579" y="809"/>
                  </a:lnTo>
                  <a:lnTo>
                    <a:pt x="1576" y="797"/>
                  </a:lnTo>
                  <a:lnTo>
                    <a:pt x="1576" y="785"/>
                  </a:lnTo>
                  <a:lnTo>
                    <a:pt x="1579" y="759"/>
                  </a:lnTo>
                  <a:lnTo>
                    <a:pt x="1579" y="750"/>
                  </a:lnTo>
                  <a:lnTo>
                    <a:pt x="1578" y="740"/>
                  </a:lnTo>
                  <a:lnTo>
                    <a:pt x="1575" y="737"/>
                  </a:lnTo>
                  <a:lnTo>
                    <a:pt x="1572" y="734"/>
                  </a:lnTo>
                  <a:lnTo>
                    <a:pt x="1569" y="733"/>
                  </a:lnTo>
                  <a:lnTo>
                    <a:pt x="1564" y="731"/>
                  </a:lnTo>
                  <a:lnTo>
                    <a:pt x="1564" y="731"/>
                  </a:lnTo>
                  <a:lnTo>
                    <a:pt x="1552" y="734"/>
                  </a:lnTo>
                  <a:lnTo>
                    <a:pt x="1540" y="738"/>
                  </a:lnTo>
                  <a:lnTo>
                    <a:pt x="1540" y="738"/>
                  </a:lnTo>
                  <a:lnTo>
                    <a:pt x="1533" y="743"/>
                  </a:lnTo>
                  <a:lnTo>
                    <a:pt x="1526" y="750"/>
                  </a:lnTo>
                  <a:lnTo>
                    <a:pt x="1520" y="755"/>
                  </a:lnTo>
                  <a:lnTo>
                    <a:pt x="1513" y="759"/>
                  </a:lnTo>
                  <a:lnTo>
                    <a:pt x="1513" y="759"/>
                  </a:lnTo>
                  <a:lnTo>
                    <a:pt x="1513" y="765"/>
                  </a:lnTo>
                  <a:lnTo>
                    <a:pt x="1514" y="771"/>
                  </a:lnTo>
                  <a:lnTo>
                    <a:pt x="1516" y="781"/>
                  </a:lnTo>
                  <a:lnTo>
                    <a:pt x="1516" y="785"/>
                  </a:lnTo>
                  <a:lnTo>
                    <a:pt x="1514" y="789"/>
                  </a:lnTo>
                  <a:lnTo>
                    <a:pt x="1510" y="790"/>
                  </a:lnTo>
                  <a:lnTo>
                    <a:pt x="1505" y="790"/>
                  </a:lnTo>
                  <a:lnTo>
                    <a:pt x="1505" y="790"/>
                  </a:lnTo>
                  <a:lnTo>
                    <a:pt x="1503" y="782"/>
                  </a:lnTo>
                  <a:lnTo>
                    <a:pt x="1503" y="779"/>
                  </a:lnTo>
                  <a:lnTo>
                    <a:pt x="1500" y="776"/>
                  </a:lnTo>
                  <a:lnTo>
                    <a:pt x="1500" y="776"/>
                  </a:lnTo>
                  <a:lnTo>
                    <a:pt x="1489" y="799"/>
                  </a:lnTo>
                  <a:lnTo>
                    <a:pt x="1484" y="811"/>
                  </a:lnTo>
                  <a:lnTo>
                    <a:pt x="1479" y="824"/>
                  </a:lnTo>
                  <a:lnTo>
                    <a:pt x="1475" y="837"/>
                  </a:lnTo>
                  <a:lnTo>
                    <a:pt x="1474" y="849"/>
                  </a:lnTo>
                  <a:lnTo>
                    <a:pt x="1472" y="862"/>
                  </a:lnTo>
                  <a:lnTo>
                    <a:pt x="1475" y="873"/>
                  </a:lnTo>
                  <a:lnTo>
                    <a:pt x="1475" y="873"/>
                  </a:lnTo>
                  <a:lnTo>
                    <a:pt x="1482" y="865"/>
                  </a:lnTo>
                  <a:lnTo>
                    <a:pt x="1491" y="855"/>
                  </a:lnTo>
                  <a:lnTo>
                    <a:pt x="1498" y="845"/>
                  </a:lnTo>
                  <a:lnTo>
                    <a:pt x="1506" y="835"/>
                  </a:lnTo>
                  <a:lnTo>
                    <a:pt x="1514" y="828"/>
                  </a:lnTo>
                  <a:lnTo>
                    <a:pt x="1524" y="824"/>
                  </a:lnTo>
                  <a:lnTo>
                    <a:pt x="1528" y="824"/>
                  </a:lnTo>
                  <a:lnTo>
                    <a:pt x="1534" y="824"/>
                  </a:lnTo>
                  <a:lnTo>
                    <a:pt x="1538" y="825"/>
                  </a:lnTo>
                  <a:lnTo>
                    <a:pt x="1544" y="828"/>
                  </a:lnTo>
                  <a:lnTo>
                    <a:pt x="1544" y="828"/>
                  </a:lnTo>
                  <a:lnTo>
                    <a:pt x="1551" y="835"/>
                  </a:lnTo>
                  <a:lnTo>
                    <a:pt x="1554" y="844"/>
                  </a:lnTo>
                  <a:lnTo>
                    <a:pt x="1554" y="849"/>
                  </a:lnTo>
                  <a:lnTo>
                    <a:pt x="1551" y="855"/>
                  </a:lnTo>
                  <a:lnTo>
                    <a:pt x="1547" y="861"/>
                  </a:lnTo>
                  <a:lnTo>
                    <a:pt x="1541" y="865"/>
                  </a:lnTo>
                  <a:lnTo>
                    <a:pt x="1527" y="875"/>
                  </a:lnTo>
                  <a:lnTo>
                    <a:pt x="1513" y="883"/>
                  </a:lnTo>
                  <a:lnTo>
                    <a:pt x="1507" y="887"/>
                  </a:lnTo>
                  <a:lnTo>
                    <a:pt x="1502" y="893"/>
                  </a:lnTo>
                  <a:lnTo>
                    <a:pt x="1498" y="898"/>
                  </a:lnTo>
                  <a:lnTo>
                    <a:pt x="1498" y="904"/>
                  </a:lnTo>
                  <a:lnTo>
                    <a:pt x="1498" y="912"/>
                  </a:lnTo>
                  <a:lnTo>
                    <a:pt x="1502" y="921"/>
                  </a:lnTo>
                  <a:lnTo>
                    <a:pt x="1502" y="921"/>
                  </a:lnTo>
                  <a:lnTo>
                    <a:pt x="1527" y="918"/>
                  </a:lnTo>
                  <a:lnTo>
                    <a:pt x="1557" y="915"/>
                  </a:lnTo>
                  <a:lnTo>
                    <a:pt x="1557" y="915"/>
                  </a:lnTo>
                  <a:lnTo>
                    <a:pt x="1559" y="911"/>
                  </a:lnTo>
                  <a:lnTo>
                    <a:pt x="1564" y="908"/>
                  </a:lnTo>
                  <a:lnTo>
                    <a:pt x="1569" y="905"/>
                  </a:lnTo>
                  <a:lnTo>
                    <a:pt x="1575" y="904"/>
                  </a:lnTo>
                  <a:lnTo>
                    <a:pt x="1575" y="904"/>
                  </a:lnTo>
                  <a:lnTo>
                    <a:pt x="1575" y="908"/>
                  </a:lnTo>
                  <a:lnTo>
                    <a:pt x="1578" y="910"/>
                  </a:lnTo>
                  <a:lnTo>
                    <a:pt x="1583" y="914"/>
                  </a:lnTo>
                  <a:lnTo>
                    <a:pt x="1583" y="914"/>
                  </a:lnTo>
                  <a:close/>
                  <a:moveTo>
                    <a:pt x="1493" y="879"/>
                  </a:moveTo>
                  <a:lnTo>
                    <a:pt x="1493" y="879"/>
                  </a:lnTo>
                  <a:lnTo>
                    <a:pt x="1499" y="875"/>
                  </a:lnTo>
                  <a:lnTo>
                    <a:pt x="1505" y="870"/>
                  </a:lnTo>
                  <a:lnTo>
                    <a:pt x="1516" y="865"/>
                  </a:lnTo>
                  <a:lnTo>
                    <a:pt x="1527" y="858"/>
                  </a:lnTo>
                  <a:lnTo>
                    <a:pt x="1531" y="854"/>
                  </a:lnTo>
                  <a:lnTo>
                    <a:pt x="1535" y="848"/>
                  </a:lnTo>
                  <a:lnTo>
                    <a:pt x="1535" y="848"/>
                  </a:lnTo>
                  <a:lnTo>
                    <a:pt x="1531" y="845"/>
                  </a:lnTo>
                  <a:lnTo>
                    <a:pt x="1528" y="844"/>
                  </a:lnTo>
                  <a:lnTo>
                    <a:pt x="1527" y="841"/>
                  </a:lnTo>
                  <a:lnTo>
                    <a:pt x="1527" y="841"/>
                  </a:lnTo>
                  <a:lnTo>
                    <a:pt x="1521" y="844"/>
                  </a:lnTo>
                  <a:lnTo>
                    <a:pt x="1514" y="848"/>
                  </a:lnTo>
                  <a:lnTo>
                    <a:pt x="1509" y="854"/>
                  </a:lnTo>
                  <a:lnTo>
                    <a:pt x="1505" y="859"/>
                  </a:lnTo>
                  <a:lnTo>
                    <a:pt x="1498" y="870"/>
                  </a:lnTo>
                  <a:lnTo>
                    <a:pt x="1493" y="879"/>
                  </a:lnTo>
                  <a:lnTo>
                    <a:pt x="1493" y="879"/>
                  </a:lnTo>
                  <a:close/>
                  <a:moveTo>
                    <a:pt x="1526" y="1080"/>
                  </a:moveTo>
                  <a:lnTo>
                    <a:pt x="1526" y="1080"/>
                  </a:lnTo>
                  <a:lnTo>
                    <a:pt x="1524" y="1085"/>
                  </a:lnTo>
                  <a:lnTo>
                    <a:pt x="1523" y="1091"/>
                  </a:lnTo>
                  <a:lnTo>
                    <a:pt x="1520" y="1094"/>
                  </a:lnTo>
                  <a:lnTo>
                    <a:pt x="1514" y="1096"/>
                  </a:lnTo>
                  <a:lnTo>
                    <a:pt x="1514" y="1096"/>
                  </a:lnTo>
                  <a:lnTo>
                    <a:pt x="1506" y="1094"/>
                  </a:lnTo>
                  <a:lnTo>
                    <a:pt x="1498" y="1092"/>
                  </a:lnTo>
                  <a:lnTo>
                    <a:pt x="1488" y="1092"/>
                  </a:lnTo>
                  <a:lnTo>
                    <a:pt x="1479" y="1092"/>
                  </a:lnTo>
                  <a:lnTo>
                    <a:pt x="1461" y="1095"/>
                  </a:lnTo>
                  <a:lnTo>
                    <a:pt x="1447" y="1099"/>
                  </a:lnTo>
                  <a:lnTo>
                    <a:pt x="1447" y="1099"/>
                  </a:lnTo>
                  <a:lnTo>
                    <a:pt x="1447" y="1096"/>
                  </a:lnTo>
                  <a:lnTo>
                    <a:pt x="1446" y="1095"/>
                  </a:lnTo>
                  <a:lnTo>
                    <a:pt x="1444" y="1094"/>
                  </a:lnTo>
                  <a:lnTo>
                    <a:pt x="1443" y="1092"/>
                  </a:lnTo>
                  <a:lnTo>
                    <a:pt x="1443" y="1092"/>
                  </a:lnTo>
                  <a:lnTo>
                    <a:pt x="1457" y="1067"/>
                  </a:lnTo>
                  <a:lnTo>
                    <a:pt x="1468" y="1039"/>
                  </a:lnTo>
                  <a:lnTo>
                    <a:pt x="1478" y="1009"/>
                  </a:lnTo>
                  <a:lnTo>
                    <a:pt x="1485" y="978"/>
                  </a:lnTo>
                  <a:lnTo>
                    <a:pt x="1485" y="978"/>
                  </a:lnTo>
                  <a:lnTo>
                    <a:pt x="1479" y="973"/>
                  </a:lnTo>
                  <a:lnTo>
                    <a:pt x="1475" y="967"/>
                  </a:lnTo>
                  <a:lnTo>
                    <a:pt x="1471" y="963"/>
                  </a:lnTo>
                  <a:lnTo>
                    <a:pt x="1464" y="959"/>
                  </a:lnTo>
                  <a:lnTo>
                    <a:pt x="1464" y="959"/>
                  </a:lnTo>
                  <a:lnTo>
                    <a:pt x="1455" y="966"/>
                  </a:lnTo>
                  <a:lnTo>
                    <a:pt x="1447" y="973"/>
                  </a:lnTo>
                  <a:lnTo>
                    <a:pt x="1441" y="976"/>
                  </a:lnTo>
                  <a:lnTo>
                    <a:pt x="1436" y="977"/>
                  </a:lnTo>
                  <a:lnTo>
                    <a:pt x="1432" y="977"/>
                  </a:lnTo>
                  <a:lnTo>
                    <a:pt x="1426" y="976"/>
                  </a:lnTo>
                  <a:lnTo>
                    <a:pt x="1426" y="976"/>
                  </a:lnTo>
                  <a:lnTo>
                    <a:pt x="1409" y="987"/>
                  </a:lnTo>
                  <a:lnTo>
                    <a:pt x="1394" y="998"/>
                  </a:lnTo>
                  <a:lnTo>
                    <a:pt x="1380" y="1011"/>
                  </a:lnTo>
                  <a:lnTo>
                    <a:pt x="1367" y="1025"/>
                  </a:lnTo>
                  <a:lnTo>
                    <a:pt x="1354" y="1040"/>
                  </a:lnTo>
                  <a:lnTo>
                    <a:pt x="1343" y="1056"/>
                  </a:lnTo>
                  <a:lnTo>
                    <a:pt x="1333" y="1073"/>
                  </a:lnTo>
                  <a:lnTo>
                    <a:pt x="1324" y="1089"/>
                  </a:lnTo>
                  <a:lnTo>
                    <a:pt x="1324" y="1089"/>
                  </a:lnTo>
                  <a:lnTo>
                    <a:pt x="1322" y="1095"/>
                  </a:lnTo>
                  <a:lnTo>
                    <a:pt x="1322" y="1102"/>
                  </a:lnTo>
                  <a:lnTo>
                    <a:pt x="1322" y="1102"/>
                  </a:lnTo>
                  <a:lnTo>
                    <a:pt x="1319" y="1106"/>
                  </a:lnTo>
                  <a:lnTo>
                    <a:pt x="1316" y="1110"/>
                  </a:lnTo>
                  <a:lnTo>
                    <a:pt x="1309" y="1120"/>
                  </a:lnTo>
                  <a:lnTo>
                    <a:pt x="1307" y="1124"/>
                  </a:lnTo>
                  <a:lnTo>
                    <a:pt x="1302" y="1126"/>
                  </a:lnTo>
                  <a:lnTo>
                    <a:pt x="1298" y="1124"/>
                  </a:lnTo>
                  <a:lnTo>
                    <a:pt x="1293" y="1119"/>
                  </a:lnTo>
                  <a:lnTo>
                    <a:pt x="1293" y="1119"/>
                  </a:lnTo>
                  <a:lnTo>
                    <a:pt x="1291" y="1108"/>
                  </a:lnTo>
                  <a:lnTo>
                    <a:pt x="1287" y="1095"/>
                  </a:lnTo>
                  <a:lnTo>
                    <a:pt x="1281" y="1082"/>
                  </a:lnTo>
                  <a:lnTo>
                    <a:pt x="1277" y="1077"/>
                  </a:lnTo>
                  <a:lnTo>
                    <a:pt x="1273" y="1073"/>
                  </a:lnTo>
                  <a:lnTo>
                    <a:pt x="1273" y="1073"/>
                  </a:lnTo>
                  <a:lnTo>
                    <a:pt x="1265" y="1066"/>
                  </a:lnTo>
                  <a:lnTo>
                    <a:pt x="1256" y="1060"/>
                  </a:lnTo>
                  <a:lnTo>
                    <a:pt x="1248" y="1057"/>
                  </a:lnTo>
                  <a:lnTo>
                    <a:pt x="1239" y="1054"/>
                  </a:lnTo>
                  <a:lnTo>
                    <a:pt x="1222" y="1049"/>
                  </a:lnTo>
                  <a:lnTo>
                    <a:pt x="1214" y="1046"/>
                  </a:lnTo>
                  <a:lnTo>
                    <a:pt x="1207" y="1043"/>
                  </a:lnTo>
                  <a:lnTo>
                    <a:pt x="1207" y="1043"/>
                  </a:lnTo>
                  <a:lnTo>
                    <a:pt x="1206" y="1040"/>
                  </a:lnTo>
                  <a:lnTo>
                    <a:pt x="1206" y="1037"/>
                  </a:lnTo>
                  <a:lnTo>
                    <a:pt x="1208" y="1033"/>
                  </a:lnTo>
                  <a:lnTo>
                    <a:pt x="1211" y="1029"/>
                  </a:lnTo>
                  <a:lnTo>
                    <a:pt x="1211" y="1028"/>
                  </a:lnTo>
                  <a:lnTo>
                    <a:pt x="1210" y="1025"/>
                  </a:lnTo>
                  <a:lnTo>
                    <a:pt x="1210" y="1025"/>
                  </a:lnTo>
                  <a:lnTo>
                    <a:pt x="1186" y="1032"/>
                  </a:lnTo>
                  <a:lnTo>
                    <a:pt x="1159" y="1039"/>
                  </a:lnTo>
                  <a:lnTo>
                    <a:pt x="1131" y="1046"/>
                  </a:lnTo>
                  <a:lnTo>
                    <a:pt x="1102" y="1051"/>
                  </a:lnTo>
                  <a:lnTo>
                    <a:pt x="1074" y="1054"/>
                  </a:lnTo>
                  <a:lnTo>
                    <a:pt x="1044" y="1057"/>
                  </a:lnTo>
                  <a:lnTo>
                    <a:pt x="1015" y="1057"/>
                  </a:lnTo>
                  <a:lnTo>
                    <a:pt x="987" y="1054"/>
                  </a:lnTo>
                  <a:lnTo>
                    <a:pt x="987" y="1054"/>
                  </a:lnTo>
                  <a:lnTo>
                    <a:pt x="989" y="1060"/>
                  </a:lnTo>
                  <a:lnTo>
                    <a:pt x="992" y="1064"/>
                  </a:lnTo>
                  <a:lnTo>
                    <a:pt x="1002" y="1073"/>
                  </a:lnTo>
                  <a:lnTo>
                    <a:pt x="1022" y="1088"/>
                  </a:lnTo>
                  <a:lnTo>
                    <a:pt x="1022" y="1088"/>
                  </a:lnTo>
                  <a:lnTo>
                    <a:pt x="1040" y="1110"/>
                  </a:lnTo>
                  <a:lnTo>
                    <a:pt x="1055" y="1137"/>
                  </a:lnTo>
                  <a:lnTo>
                    <a:pt x="1071" y="1165"/>
                  </a:lnTo>
                  <a:lnTo>
                    <a:pt x="1076" y="1181"/>
                  </a:lnTo>
                  <a:lnTo>
                    <a:pt x="1082" y="1198"/>
                  </a:lnTo>
                  <a:lnTo>
                    <a:pt x="1086" y="1213"/>
                  </a:lnTo>
                  <a:lnTo>
                    <a:pt x="1090" y="1231"/>
                  </a:lnTo>
                  <a:lnTo>
                    <a:pt x="1093" y="1248"/>
                  </a:lnTo>
                  <a:lnTo>
                    <a:pt x="1095" y="1266"/>
                  </a:lnTo>
                  <a:lnTo>
                    <a:pt x="1096" y="1285"/>
                  </a:lnTo>
                  <a:lnTo>
                    <a:pt x="1095" y="1303"/>
                  </a:lnTo>
                  <a:lnTo>
                    <a:pt x="1093" y="1322"/>
                  </a:lnTo>
                  <a:lnTo>
                    <a:pt x="1090" y="1342"/>
                  </a:lnTo>
                  <a:lnTo>
                    <a:pt x="1090" y="1342"/>
                  </a:lnTo>
                  <a:lnTo>
                    <a:pt x="1168" y="1296"/>
                  </a:lnTo>
                  <a:lnTo>
                    <a:pt x="1207" y="1273"/>
                  </a:lnTo>
                  <a:lnTo>
                    <a:pt x="1246" y="1251"/>
                  </a:lnTo>
                  <a:lnTo>
                    <a:pt x="1288" y="1230"/>
                  </a:lnTo>
                  <a:lnTo>
                    <a:pt x="1329" y="1210"/>
                  </a:lnTo>
                  <a:lnTo>
                    <a:pt x="1371" y="1192"/>
                  </a:lnTo>
                  <a:lnTo>
                    <a:pt x="1415" y="1174"/>
                  </a:lnTo>
                  <a:lnTo>
                    <a:pt x="1415" y="1174"/>
                  </a:lnTo>
                  <a:lnTo>
                    <a:pt x="1446" y="1164"/>
                  </a:lnTo>
                  <a:lnTo>
                    <a:pt x="1475" y="1153"/>
                  </a:lnTo>
                  <a:lnTo>
                    <a:pt x="1506" y="1141"/>
                  </a:lnTo>
                  <a:lnTo>
                    <a:pt x="1520" y="1134"/>
                  </a:lnTo>
                  <a:lnTo>
                    <a:pt x="1534" y="1126"/>
                  </a:lnTo>
                  <a:lnTo>
                    <a:pt x="1534" y="1126"/>
                  </a:lnTo>
                  <a:lnTo>
                    <a:pt x="1534" y="1113"/>
                  </a:lnTo>
                  <a:lnTo>
                    <a:pt x="1534" y="1101"/>
                  </a:lnTo>
                  <a:lnTo>
                    <a:pt x="1531" y="1089"/>
                  </a:lnTo>
                  <a:lnTo>
                    <a:pt x="1528" y="1084"/>
                  </a:lnTo>
                  <a:lnTo>
                    <a:pt x="1526" y="1080"/>
                  </a:lnTo>
                  <a:lnTo>
                    <a:pt x="1526" y="1080"/>
                  </a:lnTo>
                  <a:close/>
                  <a:moveTo>
                    <a:pt x="1521" y="1043"/>
                  </a:moveTo>
                  <a:lnTo>
                    <a:pt x="1521" y="1043"/>
                  </a:lnTo>
                  <a:lnTo>
                    <a:pt x="1524" y="1030"/>
                  </a:lnTo>
                  <a:lnTo>
                    <a:pt x="1526" y="1018"/>
                  </a:lnTo>
                  <a:lnTo>
                    <a:pt x="1526" y="1004"/>
                  </a:lnTo>
                  <a:lnTo>
                    <a:pt x="1524" y="991"/>
                  </a:lnTo>
                  <a:lnTo>
                    <a:pt x="1521" y="978"/>
                  </a:lnTo>
                  <a:lnTo>
                    <a:pt x="1517" y="967"/>
                  </a:lnTo>
                  <a:lnTo>
                    <a:pt x="1513" y="957"/>
                  </a:lnTo>
                  <a:lnTo>
                    <a:pt x="1506" y="950"/>
                  </a:lnTo>
                  <a:lnTo>
                    <a:pt x="1506" y="950"/>
                  </a:lnTo>
                  <a:lnTo>
                    <a:pt x="1506" y="955"/>
                  </a:lnTo>
                  <a:lnTo>
                    <a:pt x="1505" y="959"/>
                  </a:lnTo>
                  <a:lnTo>
                    <a:pt x="1502" y="966"/>
                  </a:lnTo>
                  <a:lnTo>
                    <a:pt x="1498" y="971"/>
                  </a:lnTo>
                  <a:lnTo>
                    <a:pt x="1495" y="976"/>
                  </a:lnTo>
                  <a:lnTo>
                    <a:pt x="1495" y="976"/>
                  </a:lnTo>
                  <a:lnTo>
                    <a:pt x="1495" y="981"/>
                  </a:lnTo>
                  <a:lnTo>
                    <a:pt x="1496" y="987"/>
                  </a:lnTo>
                  <a:lnTo>
                    <a:pt x="1496" y="993"/>
                  </a:lnTo>
                  <a:lnTo>
                    <a:pt x="1495" y="1000"/>
                  </a:lnTo>
                  <a:lnTo>
                    <a:pt x="1495" y="1000"/>
                  </a:lnTo>
                  <a:lnTo>
                    <a:pt x="1493" y="1009"/>
                  </a:lnTo>
                  <a:lnTo>
                    <a:pt x="1489" y="1019"/>
                  </a:lnTo>
                  <a:lnTo>
                    <a:pt x="1481" y="1037"/>
                  </a:lnTo>
                  <a:lnTo>
                    <a:pt x="1477" y="1047"/>
                  </a:lnTo>
                  <a:lnTo>
                    <a:pt x="1472" y="1057"/>
                  </a:lnTo>
                  <a:lnTo>
                    <a:pt x="1469" y="1067"/>
                  </a:lnTo>
                  <a:lnTo>
                    <a:pt x="1469" y="1078"/>
                  </a:lnTo>
                  <a:lnTo>
                    <a:pt x="1469" y="1078"/>
                  </a:lnTo>
                  <a:lnTo>
                    <a:pt x="1481" y="1078"/>
                  </a:lnTo>
                  <a:lnTo>
                    <a:pt x="1496" y="1078"/>
                  </a:lnTo>
                  <a:lnTo>
                    <a:pt x="1505" y="1078"/>
                  </a:lnTo>
                  <a:lnTo>
                    <a:pt x="1510" y="1075"/>
                  </a:lnTo>
                  <a:lnTo>
                    <a:pt x="1516" y="1070"/>
                  </a:lnTo>
                  <a:lnTo>
                    <a:pt x="1517" y="1067"/>
                  </a:lnTo>
                  <a:lnTo>
                    <a:pt x="1519" y="1064"/>
                  </a:lnTo>
                  <a:lnTo>
                    <a:pt x="1519" y="1064"/>
                  </a:lnTo>
                  <a:lnTo>
                    <a:pt x="1517" y="1059"/>
                  </a:lnTo>
                  <a:lnTo>
                    <a:pt x="1516" y="1056"/>
                  </a:lnTo>
                  <a:lnTo>
                    <a:pt x="1514" y="1051"/>
                  </a:lnTo>
                  <a:lnTo>
                    <a:pt x="1514" y="1046"/>
                  </a:lnTo>
                  <a:lnTo>
                    <a:pt x="1514" y="1046"/>
                  </a:lnTo>
                  <a:lnTo>
                    <a:pt x="1516" y="1044"/>
                  </a:lnTo>
                  <a:lnTo>
                    <a:pt x="1517" y="1044"/>
                  </a:lnTo>
                  <a:lnTo>
                    <a:pt x="1520" y="1046"/>
                  </a:lnTo>
                  <a:lnTo>
                    <a:pt x="1521" y="1046"/>
                  </a:lnTo>
                  <a:lnTo>
                    <a:pt x="1521" y="1043"/>
                  </a:lnTo>
                  <a:lnTo>
                    <a:pt x="1521" y="1043"/>
                  </a:lnTo>
                  <a:close/>
                  <a:moveTo>
                    <a:pt x="1498" y="761"/>
                  </a:moveTo>
                  <a:lnTo>
                    <a:pt x="1498" y="761"/>
                  </a:lnTo>
                  <a:lnTo>
                    <a:pt x="1495" y="755"/>
                  </a:lnTo>
                  <a:lnTo>
                    <a:pt x="1495" y="755"/>
                  </a:lnTo>
                  <a:lnTo>
                    <a:pt x="1484" y="726"/>
                  </a:lnTo>
                  <a:lnTo>
                    <a:pt x="1469" y="695"/>
                  </a:lnTo>
                  <a:lnTo>
                    <a:pt x="1455" y="667"/>
                  </a:lnTo>
                  <a:lnTo>
                    <a:pt x="1440" y="640"/>
                  </a:lnTo>
                  <a:lnTo>
                    <a:pt x="1422" y="615"/>
                  </a:lnTo>
                  <a:lnTo>
                    <a:pt x="1404" y="591"/>
                  </a:lnTo>
                  <a:lnTo>
                    <a:pt x="1382" y="570"/>
                  </a:lnTo>
                  <a:lnTo>
                    <a:pt x="1359" y="550"/>
                  </a:lnTo>
                  <a:lnTo>
                    <a:pt x="1359" y="550"/>
                  </a:lnTo>
                  <a:lnTo>
                    <a:pt x="1308" y="583"/>
                  </a:lnTo>
                  <a:lnTo>
                    <a:pt x="1256" y="613"/>
                  </a:lnTo>
                  <a:lnTo>
                    <a:pt x="1152" y="675"/>
                  </a:lnTo>
                  <a:lnTo>
                    <a:pt x="1100" y="706"/>
                  </a:lnTo>
                  <a:lnTo>
                    <a:pt x="1048" y="737"/>
                  </a:lnTo>
                  <a:lnTo>
                    <a:pt x="998" y="771"/>
                  </a:lnTo>
                  <a:lnTo>
                    <a:pt x="949" y="804"/>
                  </a:lnTo>
                  <a:lnTo>
                    <a:pt x="949" y="804"/>
                  </a:lnTo>
                  <a:lnTo>
                    <a:pt x="930" y="804"/>
                  </a:lnTo>
                  <a:lnTo>
                    <a:pt x="915" y="802"/>
                  </a:lnTo>
                  <a:lnTo>
                    <a:pt x="901" y="797"/>
                  </a:lnTo>
                  <a:lnTo>
                    <a:pt x="887" y="792"/>
                  </a:lnTo>
                  <a:lnTo>
                    <a:pt x="862" y="779"/>
                  </a:lnTo>
                  <a:lnTo>
                    <a:pt x="835" y="766"/>
                  </a:lnTo>
                  <a:lnTo>
                    <a:pt x="835" y="766"/>
                  </a:lnTo>
                  <a:lnTo>
                    <a:pt x="831" y="765"/>
                  </a:lnTo>
                  <a:lnTo>
                    <a:pt x="827" y="765"/>
                  </a:lnTo>
                  <a:lnTo>
                    <a:pt x="821" y="764"/>
                  </a:lnTo>
                  <a:lnTo>
                    <a:pt x="817" y="762"/>
                  </a:lnTo>
                  <a:lnTo>
                    <a:pt x="817" y="762"/>
                  </a:lnTo>
                  <a:lnTo>
                    <a:pt x="800" y="755"/>
                  </a:lnTo>
                  <a:lnTo>
                    <a:pt x="783" y="747"/>
                  </a:lnTo>
                  <a:lnTo>
                    <a:pt x="766" y="738"/>
                  </a:lnTo>
                  <a:lnTo>
                    <a:pt x="749" y="731"/>
                  </a:lnTo>
                  <a:lnTo>
                    <a:pt x="749" y="731"/>
                  </a:lnTo>
                  <a:lnTo>
                    <a:pt x="730" y="724"/>
                  </a:lnTo>
                  <a:lnTo>
                    <a:pt x="711" y="719"/>
                  </a:lnTo>
                  <a:lnTo>
                    <a:pt x="672" y="709"/>
                  </a:lnTo>
                  <a:lnTo>
                    <a:pt x="672" y="709"/>
                  </a:lnTo>
                  <a:lnTo>
                    <a:pt x="648" y="700"/>
                  </a:lnTo>
                  <a:lnTo>
                    <a:pt x="626" y="692"/>
                  </a:lnTo>
                  <a:lnTo>
                    <a:pt x="579" y="675"/>
                  </a:lnTo>
                  <a:lnTo>
                    <a:pt x="579" y="675"/>
                  </a:lnTo>
                  <a:lnTo>
                    <a:pt x="528" y="660"/>
                  </a:lnTo>
                  <a:lnTo>
                    <a:pt x="476" y="644"/>
                  </a:lnTo>
                  <a:lnTo>
                    <a:pt x="476" y="644"/>
                  </a:lnTo>
                  <a:lnTo>
                    <a:pt x="469" y="649"/>
                  </a:lnTo>
                  <a:lnTo>
                    <a:pt x="463" y="656"/>
                  </a:lnTo>
                  <a:lnTo>
                    <a:pt x="456" y="661"/>
                  </a:lnTo>
                  <a:lnTo>
                    <a:pt x="449" y="667"/>
                  </a:lnTo>
                  <a:lnTo>
                    <a:pt x="449" y="667"/>
                  </a:lnTo>
                  <a:lnTo>
                    <a:pt x="426" y="696"/>
                  </a:lnTo>
                  <a:lnTo>
                    <a:pt x="407" y="727"/>
                  </a:lnTo>
                  <a:lnTo>
                    <a:pt x="389" y="759"/>
                  </a:lnTo>
                  <a:lnTo>
                    <a:pt x="370" y="793"/>
                  </a:lnTo>
                  <a:lnTo>
                    <a:pt x="355" y="828"/>
                  </a:lnTo>
                  <a:lnTo>
                    <a:pt x="339" y="865"/>
                  </a:lnTo>
                  <a:lnTo>
                    <a:pt x="325" y="901"/>
                  </a:lnTo>
                  <a:lnTo>
                    <a:pt x="311" y="939"/>
                  </a:lnTo>
                  <a:lnTo>
                    <a:pt x="311" y="939"/>
                  </a:lnTo>
                  <a:lnTo>
                    <a:pt x="314" y="939"/>
                  </a:lnTo>
                  <a:lnTo>
                    <a:pt x="316" y="941"/>
                  </a:lnTo>
                  <a:lnTo>
                    <a:pt x="317" y="945"/>
                  </a:lnTo>
                  <a:lnTo>
                    <a:pt x="317" y="949"/>
                  </a:lnTo>
                  <a:lnTo>
                    <a:pt x="316" y="952"/>
                  </a:lnTo>
                  <a:lnTo>
                    <a:pt x="316" y="952"/>
                  </a:lnTo>
                  <a:lnTo>
                    <a:pt x="324" y="962"/>
                  </a:lnTo>
                  <a:lnTo>
                    <a:pt x="328" y="966"/>
                  </a:lnTo>
                  <a:lnTo>
                    <a:pt x="331" y="973"/>
                  </a:lnTo>
                  <a:lnTo>
                    <a:pt x="331" y="973"/>
                  </a:lnTo>
                  <a:lnTo>
                    <a:pt x="379" y="1004"/>
                  </a:lnTo>
                  <a:lnTo>
                    <a:pt x="429" y="1033"/>
                  </a:lnTo>
                  <a:lnTo>
                    <a:pt x="456" y="1047"/>
                  </a:lnTo>
                  <a:lnTo>
                    <a:pt x="483" y="1061"/>
                  </a:lnTo>
                  <a:lnTo>
                    <a:pt x="509" y="1074"/>
                  </a:lnTo>
                  <a:lnTo>
                    <a:pt x="537" y="1085"/>
                  </a:lnTo>
                  <a:lnTo>
                    <a:pt x="565" y="1096"/>
                  </a:lnTo>
                  <a:lnTo>
                    <a:pt x="595" y="1106"/>
                  </a:lnTo>
                  <a:lnTo>
                    <a:pt x="624" y="1116"/>
                  </a:lnTo>
                  <a:lnTo>
                    <a:pt x="655" y="1124"/>
                  </a:lnTo>
                  <a:lnTo>
                    <a:pt x="686" y="1132"/>
                  </a:lnTo>
                  <a:lnTo>
                    <a:pt x="718" y="1137"/>
                  </a:lnTo>
                  <a:lnTo>
                    <a:pt x="752" y="1143"/>
                  </a:lnTo>
                  <a:lnTo>
                    <a:pt x="786" y="1146"/>
                  </a:lnTo>
                  <a:lnTo>
                    <a:pt x="786" y="1146"/>
                  </a:lnTo>
                  <a:lnTo>
                    <a:pt x="791" y="1150"/>
                  </a:lnTo>
                  <a:lnTo>
                    <a:pt x="797" y="1151"/>
                  </a:lnTo>
                  <a:lnTo>
                    <a:pt x="810" y="1151"/>
                  </a:lnTo>
                  <a:lnTo>
                    <a:pt x="810" y="1151"/>
                  </a:lnTo>
                  <a:lnTo>
                    <a:pt x="827" y="1154"/>
                  </a:lnTo>
                  <a:lnTo>
                    <a:pt x="845" y="1158"/>
                  </a:lnTo>
                  <a:lnTo>
                    <a:pt x="855" y="1160"/>
                  </a:lnTo>
                  <a:lnTo>
                    <a:pt x="864" y="1160"/>
                  </a:lnTo>
                  <a:lnTo>
                    <a:pt x="873" y="1160"/>
                  </a:lnTo>
                  <a:lnTo>
                    <a:pt x="881" y="1158"/>
                  </a:lnTo>
                  <a:lnTo>
                    <a:pt x="881" y="1158"/>
                  </a:lnTo>
                  <a:lnTo>
                    <a:pt x="884" y="1147"/>
                  </a:lnTo>
                  <a:lnTo>
                    <a:pt x="888" y="1139"/>
                  </a:lnTo>
                  <a:lnTo>
                    <a:pt x="893" y="1130"/>
                  </a:lnTo>
                  <a:lnTo>
                    <a:pt x="898" y="1122"/>
                  </a:lnTo>
                  <a:lnTo>
                    <a:pt x="911" y="1108"/>
                  </a:lnTo>
                  <a:lnTo>
                    <a:pt x="923" y="1095"/>
                  </a:lnTo>
                  <a:lnTo>
                    <a:pt x="923" y="1095"/>
                  </a:lnTo>
                  <a:lnTo>
                    <a:pt x="933" y="1091"/>
                  </a:lnTo>
                  <a:lnTo>
                    <a:pt x="943" y="1089"/>
                  </a:lnTo>
                  <a:lnTo>
                    <a:pt x="951" y="1089"/>
                  </a:lnTo>
                  <a:lnTo>
                    <a:pt x="961" y="1089"/>
                  </a:lnTo>
                  <a:lnTo>
                    <a:pt x="980" y="1089"/>
                  </a:lnTo>
                  <a:lnTo>
                    <a:pt x="989" y="1089"/>
                  </a:lnTo>
                  <a:lnTo>
                    <a:pt x="999" y="1087"/>
                  </a:lnTo>
                  <a:lnTo>
                    <a:pt x="999" y="1087"/>
                  </a:lnTo>
                  <a:lnTo>
                    <a:pt x="994" y="1081"/>
                  </a:lnTo>
                  <a:lnTo>
                    <a:pt x="988" y="1075"/>
                  </a:lnTo>
                  <a:lnTo>
                    <a:pt x="975" y="1068"/>
                  </a:lnTo>
                  <a:lnTo>
                    <a:pt x="961" y="1061"/>
                  </a:lnTo>
                  <a:lnTo>
                    <a:pt x="946" y="1057"/>
                  </a:lnTo>
                  <a:lnTo>
                    <a:pt x="946" y="1057"/>
                  </a:lnTo>
                  <a:lnTo>
                    <a:pt x="946" y="1053"/>
                  </a:lnTo>
                  <a:lnTo>
                    <a:pt x="947" y="1049"/>
                  </a:lnTo>
                  <a:lnTo>
                    <a:pt x="949" y="1047"/>
                  </a:lnTo>
                  <a:lnTo>
                    <a:pt x="951" y="1044"/>
                  </a:lnTo>
                  <a:lnTo>
                    <a:pt x="957" y="1042"/>
                  </a:lnTo>
                  <a:lnTo>
                    <a:pt x="964" y="1040"/>
                  </a:lnTo>
                  <a:lnTo>
                    <a:pt x="964" y="1040"/>
                  </a:lnTo>
                  <a:lnTo>
                    <a:pt x="977" y="1040"/>
                  </a:lnTo>
                  <a:lnTo>
                    <a:pt x="989" y="1040"/>
                  </a:lnTo>
                  <a:lnTo>
                    <a:pt x="1017" y="1042"/>
                  </a:lnTo>
                  <a:lnTo>
                    <a:pt x="1044" y="1043"/>
                  </a:lnTo>
                  <a:lnTo>
                    <a:pt x="1058" y="1043"/>
                  </a:lnTo>
                  <a:lnTo>
                    <a:pt x="1072" y="1043"/>
                  </a:lnTo>
                  <a:lnTo>
                    <a:pt x="1072" y="1043"/>
                  </a:lnTo>
                  <a:lnTo>
                    <a:pt x="1093" y="1040"/>
                  </a:lnTo>
                  <a:lnTo>
                    <a:pt x="1113" y="1036"/>
                  </a:lnTo>
                  <a:lnTo>
                    <a:pt x="1151" y="1028"/>
                  </a:lnTo>
                  <a:lnTo>
                    <a:pt x="1189" y="1018"/>
                  </a:lnTo>
                  <a:lnTo>
                    <a:pt x="1228" y="1008"/>
                  </a:lnTo>
                  <a:lnTo>
                    <a:pt x="1228" y="1008"/>
                  </a:lnTo>
                  <a:lnTo>
                    <a:pt x="1243" y="997"/>
                  </a:lnTo>
                  <a:lnTo>
                    <a:pt x="1260" y="985"/>
                  </a:lnTo>
                  <a:lnTo>
                    <a:pt x="1277" y="977"/>
                  </a:lnTo>
                  <a:lnTo>
                    <a:pt x="1295" y="967"/>
                  </a:lnTo>
                  <a:lnTo>
                    <a:pt x="1332" y="950"/>
                  </a:lnTo>
                  <a:lnTo>
                    <a:pt x="1366" y="934"/>
                  </a:lnTo>
                  <a:lnTo>
                    <a:pt x="1366" y="934"/>
                  </a:lnTo>
                  <a:lnTo>
                    <a:pt x="1345" y="925"/>
                  </a:lnTo>
                  <a:lnTo>
                    <a:pt x="1326" y="915"/>
                  </a:lnTo>
                  <a:lnTo>
                    <a:pt x="1308" y="904"/>
                  </a:lnTo>
                  <a:lnTo>
                    <a:pt x="1291" y="889"/>
                  </a:lnTo>
                  <a:lnTo>
                    <a:pt x="1291" y="889"/>
                  </a:lnTo>
                  <a:lnTo>
                    <a:pt x="1280" y="879"/>
                  </a:lnTo>
                  <a:lnTo>
                    <a:pt x="1270" y="868"/>
                  </a:lnTo>
                  <a:lnTo>
                    <a:pt x="1260" y="855"/>
                  </a:lnTo>
                  <a:lnTo>
                    <a:pt x="1253" y="842"/>
                  </a:lnTo>
                  <a:lnTo>
                    <a:pt x="1251" y="837"/>
                  </a:lnTo>
                  <a:lnTo>
                    <a:pt x="1249" y="830"/>
                  </a:lnTo>
                  <a:lnTo>
                    <a:pt x="1249" y="824"/>
                  </a:lnTo>
                  <a:lnTo>
                    <a:pt x="1249" y="817"/>
                  </a:lnTo>
                  <a:lnTo>
                    <a:pt x="1251" y="811"/>
                  </a:lnTo>
                  <a:lnTo>
                    <a:pt x="1255" y="804"/>
                  </a:lnTo>
                  <a:lnTo>
                    <a:pt x="1259" y="799"/>
                  </a:lnTo>
                  <a:lnTo>
                    <a:pt x="1265" y="793"/>
                  </a:lnTo>
                  <a:lnTo>
                    <a:pt x="1265" y="793"/>
                  </a:lnTo>
                  <a:lnTo>
                    <a:pt x="1273" y="790"/>
                  </a:lnTo>
                  <a:lnTo>
                    <a:pt x="1280" y="789"/>
                  </a:lnTo>
                  <a:lnTo>
                    <a:pt x="1294" y="788"/>
                  </a:lnTo>
                  <a:lnTo>
                    <a:pt x="1300" y="788"/>
                  </a:lnTo>
                  <a:lnTo>
                    <a:pt x="1305" y="786"/>
                  </a:lnTo>
                  <a:lnTo>
                    <a:pt x="1311" y="783"/>
                  </a:lnTo>
                  <a:lnTo>
                    <a:pt x="1315" y="779"/>
                  </a:lnTo>
                  <a:lnTo>
                    <a:pt x="1315" y="779"/>
                  </a:lnTo>
                  <a:lnTo>
                    <a:pt x="1319" y="773"/>
                  </a:lnTo>
                  <a:lnTo>
                    <a:pt x="1321" y="766"/>
                  </a:lnTo>
                  <a:lnTo>
                    <a:pt x="1322" y="752"/>
                  </a:lnTo>
                  <a:lnTo>
                    <a:pt x="1324" y="738"/>
                  </a:lnTo>
                  <a:lnTo>
                    <a:pt x="1324" y="731"/>
                  </a:lnTo>
                  <a:lnTo>
                    <a:pt x="1326" y="724"/>
                  </a:lnTo>
                  <a:lnTo>
                    <a:pt x="1326" y="724"/>
                  </a:lnTo>
                  <a:lnTo>
                    <a:pt x="1331" y="717"/>
                  </a:lnTo>
                  <a:lnTo>
                    <a:pt x="1336" y="710"/>
                  </a:lnTo>
                  <a:lnTo>
                    <a:pt x="1343" y="706"/>
                  </a:lnTo>
                  <a:lnTo>
                    <a:pt x="1350" y="703"/>
                  </a:lnTo>
                  <a:lnTo>
                    <a:pt x="1350" y="703"/>
                  </a:lnTo>
                  <a:lnTo>
                    <a:pt x="1363" y="708"/>
                  </a:lnTo>
                  <a:lnTo>
                    <a:pt x="1374" y="712"/>
                  </a:lnTo>
                  <a:lnTo>
                    <a:pt x="1384" y="719"/>
                  </a:lnTo>
                  <a:lnTo>
                    <a:pt x="1394" y="726"/>
                  </a:lnTo>
                  <a:lnTo>
                    <a:pt x="1402" y="733"/>
                  </a:lnTo>
                  <a:lnTo>
                    <a:pt x="1411" y="741"/>
                  </a:lnTo>
                  <a:lnTo>
                    <a:pt x="1418" y="751"/>
                  </a:lnTo>
                  <a:lnTo>
                    <a:pt x="1425" y="761"/>
                  </a:lnTo>
                  <a:lnTo>
                    <a:pt x="1436" y="782"/>
                  </a:lnTo>
                  <a:lnTo>
                    <a:pt x="1446" y="804"/>
                  </a:lnTo>
                  <a:lnTo>
                    <a:pt x="1454" y="828"/>
                  </a:lnTo>
                  <a:lnTo>
                    <a:pt x="1462" y="854"/>
                  </a:lnTo>
                  <a:lnTo>
                    <a:pt x="1462" y="854"/>
                  </a:lnTo>
                  <a:lnTo>
                    <a:pt x="1464" y="839"/>
                  </a:lnTo>
                  <a:lnTo>
                    <a:pt x="1467" y="827"/>
                  </a:lnTo>
                  <a:lnTo>
                    <a:pt x="1469" y="816"/>
                  </a:lnTo>
                  <a:lnTo>
                    <a:pt x="1474" y="804"/>
                  </a:lnTo>
                  <a:lnTo>
                    <a:pt x="1485" y="782"/>
                  </a:lnTo>
                  <a:lnTo>
                    <a:pt x="1498" y="761"/>
                  </a:lnTo>
                  <a:lnTo>
                    <a:pt x="1498" y="761"/>
                  </a:lnTo>
                  <a:close/>
                  <a:moveTo>
                    <a:pt x="1440" y="897"/>
                  </a:moveTo>
                  <a:lnTo>
                    <a:pt x="1440" y="897"/>
                  </a:lnTo>
                  <a:lnTo>
                    <a:pt x="1436" y="905"/>
                  </a:lnTo>
                  <a:lnTo>
                    <a:pt x="1433" y="912"/>
                  </a:lnTo>
                  <a:lnTo>
                    <a:pt x="1430" y="920"/>
                  </a:lnTo>
                  <a:lnTo>
                    <a:pt x="1429" y="928"/>
                  </a:lnTo>
                  <a:lnTo>
                    <a:pt x="1430" y="945"/>
                  </a:lnTo>
                  <a:lnTo>
                    <a:pt x="1433" y="962"/>
                  </a:lnTo>
                  <a:lnTo>
                    <a:pt x="1433" y="962"/>
                  </a:lnTo>
                  <a:lnTo>
                    <a:pt x="1439" y="962"/>
                  </a:lnTo>
                  <a:lnTo>
                    <a:pt x="1443" y="959"/>
                  </a:lnTo>
                  <a:lnTo>
                    <a:pt x="1447" y="956"/>
                  </a:lnTo>
                  <a:lnTo>
                    <a:pt x="1450" y="952"/>
                  </a:lnTo>
                  <a:lnTo>
                    <a:pt x="1455" y="943"/>
                  </a:lnTo>
                  <a:lnTo>
                    <a:pt x="1460" y="941"/>
                  </a:lnTo>
                  <a:lnTo>
                    <a:pt x="1464" y="938"/>
                  </a:lnTo>
                  <a:lnTo>
                    <a:pt x="1464" y="938"/>
                  </a:lnTo>
                  <a:lnTo>
                    <a:pt x="1468" y="939"/>
                  </a:lnTo>
                  <a:lnTo>
                    <a:pt x="1471" y="942"/>
                  </a:lnTo>
                  <a:lnTo>
                    <a:pt x="1475" y="948"/>
                  </a:lnTo>
                  <a:lnTo>
                    <a:pt x="1481" y="953"/>
                  </a:lnTo>
                  <a:lnTo>
                    <a:pt x="1484" y="956"/>
                  </a:lnTo>
                  <a:lnTo>
                    <a:pt x="1489" y="957"/>
                  </a:lnTo>
                  <a:lnTo>
                    <a:pt x="1489" y="957"/>
                  </a:lnTo>
                  <a:lnTo>
                    <a:pt x="1489" y="943"/>
                  </a:lnTo>
                  <a:lnTo>
                    <a:pt x="1489" y="931"/>
                  </a:lnTo>
                  <a:lnTo>
                    <a:pt x="1485" y="921"/>
                  </a:lnTo>
                  <a:lnTo>
                    <a:pt x="1479" y="912"/>
                  </a:lnTo>
                  <a:lnTo>
                    <a:pt x="1471" y="905"/>
                  </a:lnTo>
                  <a:lnTo>
                    <a:pt x="1462" y="901"/>
                  </a:lnTo>
                  <a:lnTo>
                    <a:pt x="1451" y="898"/>
                  </a:lnTo>
                  <a:lnTo>
                    <a:pt x="1440" y="897"/>
                  </a:lnTo>
                  <a:lnTo>
                    <a:pt x="1440" y="897"/>
                  </a:lnTo>
                  <a:close/>
                  <a:moveTo>
                    <a:pt x="1423" y="790"/>
                  </a:moveTo>
                  <a:lnTo>
                    <a:pt x="1423" y="790"/>
                  </a:lnTo>
                  <a:lnTo>
                    <a:pt x="1416" y="785"/>
                  </a:lnTo>
                  <a:lnTo>
                    <a:pt x="1411" y="781"/>
                  </a:lnTo>
                  <a:lnTo>
                    <a:pt x="1404" y="779"/>
                  </a:lnTo>
                  <a:lnTo>
                    <a:pt x="1396" y="779"/>
                  </a:lnTo>
                  <a:lnTo>
                    <a:pt x="1391" y="782"/>
                  </a:lnTo>
                  <a:lnTo>
                    <a:pt x="1385" y="785"/>
                  </a:lnTo>
                  <a:lnTo>
                    <a:pt x="1380" y="789"/>
                  </a:lnTo>
                  <a:lnTo>
                    <a:pt x="1373" y="795"/>
                  </a:lnTo>
                  <a:lnTo>
                    <a:pt x="1373" y="795"/>
                  </a:lnTo>
                  <a:lnTo>
                    <a:pt x="1389" y="807"/>
                  </a:lnTo>
                  <a:lnTo>
                    <a:pt x="1404" y="823"/>
                  </a:lnTo>
                  <a:lnTo>
                    <a:pt x="1418" y="839"/>
                  </a:lnTo>
                  <a:lnTo>
                    <a:pt x="1422" y="848"/>
                  </a:lnTo>
                  <a:lnTo>
                    <a:pt x="1427" y="858"/>
                  </a:lnTo>
                  <a:lnTo>
                    <a:pt x="1427" y="858"/>
                  </a:lnTo>
                  <a:lnTo>
                    <a:pt x="1429" y="865"/>
                  </a:lnTo>
                  <a:lnTo>
                    <a:pt x="1430" y="872"/>
                  </a:lnTo>
                  <a:lnTo>
                    <a:pt x="1432" y="876"/>
                  </a:lnTo>
                  <a:lnTo>
                    <a:pt x="1434" y="879"/>
                  </a:lnTo>
                  <a:lnTo>
                    <a:pt x="1437" y="880"/>
                  </a:lnTo>
                  <a:lnTo>
                    <a:pt x="1441" y="882"/>
                  </a:lnTo>
                  <a:lnTo>
                    <a:pt x="1441" y="882"/>
                  </a:lnTo>
                  <a:lnTo>
                    <a:pt x="1444" y="873"/>
                  </a:lnTo>
                  <a:lnTo>
                    <a:pt x="1446" y="863"/>
                  </a:lnTo>
                  <a:lnTo>
                    <a:pt x="1446" y="851"/>
                  </a:lnTo>
                  <a:lnTo>
                    <a:pt x="1443" y="837"/>
                  </a:lnTo>
                  <a:lnTo>
                    <a:pt x="1440" y="824"/>
                  </a:lnTo>
                  <a:lnTo>
                    <a:pt x="1436" y="811"/>
                  </a:lnTo>
                  <a:lnTo>
                    <a:pt x="1430" y="800"/>
                  </a:lnTo>
                  <a:lnTo>
                    <a:pt x="1423" y="790"/>
                  </a:lnTo>
                  <a:lnTo>
                    <a:pt x="1423" y="790"/>
                  </a:lnTo>
                  <a:close/>
                  <a:moveTo>
                    <a:pt x="1370" y="804"/>
                  </a:moveTo>
                  <a:lnTo>
                    <a:pt x="1370" y="804"/>
                  </a:lnTo>
                  <a:lnTo>
                    <a:pt x="1371" y="818"/>
                  </a:lnTo>
                  <a:lnTo>
                    <a:pt x="1375" y="831"/>
                  </a:lnTo>
                  <a:lnTo>
                    <a:pt x="1381" y="841"/>
                  </a:lnTo>
                  <a:lnTo>
                    <a:pt x="1388" y="851"/>
                  </a:lnTo>
                  <a:lnTo>
                    <a:pt x="1396" y="859"/>
                  </a:lnTo>
                  <a:lnTo>
                    <a:pt x="1405" y="868"/>
                  </a:lnTo>
                  <a:lnTo>
                    <a:pt x="1420" y="880"/>
                  </a:lnTo>
                  <a:lnTo>
                    <a:pt x="1420" y="880"/>
                  </a:lnTo>
                  <a:lnTo>
                    <a:pt x="1416" y="868"/>
                  </a:lnTo>
                  <a:lnTo>
                    <a:pt x="1412" y="858"/>
                  </a:lnTo>
                  <a:lnTo>
                    <a:pt x="1406" y="847"/>
                  </a:lnTo>
                  <a:lnTo>
                    <a:pt x="1401" y="837"/>
                  </a:lnTo>
                  <a:lnTo>
                    <a:pt x="1394" y="828"/>
                  </a:lnTo>
                  <a:lnTo>
                    <a:pt x="1387" y="820"/>
                  </a:lnTo>
                  <a:lnTo>
                    <a:pt x="1378" y="811"/>
                  </a:lnTo>
                  <a:lnTo>
                    <a:pt x="1370" y="804"/>
                  </a:lnTo>
                  <a:lnTo>
                    <a:pt x="1370" y="804"/>
                  </a:lnTo>
                  <a:close/>
                  <a:moveTo>
                    <a:pt x="1370" y="775"/>
                  </a:moveTo>
                  <a:lnTo>
                    <a:pt x="1370" y="775"/>
                  </a:lnTo>
                  <a:lnTo>
                    <a:pt x="1375" y="769"/>
                  </a:lnTo>
                  <a:lnTo>
                    <a:pt x="1384" y="765"/>
                  </a:lnTo>
                  <a:lnTo>
                    <a:pt x="1392" y="761"/>
                  </a:lnTo>
                  <a:lnTo>
                    <a:pt x="1398" y="761"/>
                  </a:lnTo>
                  <a:lnTo>
                    <a:pt x="1402" y="761"/>
                  </a:lnTo>
                  <a:lnTo>
                    <a:pt x="1402" y="761"/>
                  </a:lnTo>
                  <a:lnTo>
                    <a:pt x="1406" y="764"/>
                  </a:lnTo>
                  <a:lnTo>
                    <a:pt x="1411" y="766"/>
                  </a:lnTo>
                  <a:lnTo>
                    <a:pt x="1413" y="769"/>
                  </a:lnTo>
                  <a:lnTo>
                    <a:pt x="1413" y="768"/>
                  </a:lnTo>
                  <a:lnTo>
                    <a:pt x="1413" y="766"/>
                  </a:lnTo>
                  <a:lnTo>
                    <a:pt x="1413" y="766"/>
                  </a:lnTo>
                  <a:lnTo>
                    <a:pt x="1402" y="752"/>
                  </a:lnTo>
                  <a:lnTo>
                    <a:pt x="1387" y="737"/>
                  </a:lnTo>
                  <a:lnTo>
                    <a:pt x="1378" y="730"/>
                  </a:lnTo>
                  <a:lnTo>
                    <a:pt x="1370" y="724"/>
                  </a:lnTo>
                  <a:lnTo>
                    <a:pt x="1361" y="720"/>
                  </a:lnTo>
                  <a:lnTo>
                    <a:pt x="1354" y="719"/>
                  </a:lnTo>
                  <a:lnTo>
                    <a:pt x="1354" y="719"/>
                  </a:lnTo>
                  <a:lnTo>
                    <a:pt x="1349" y="720"/>
                  </a:lnTo>
                  <a:lnTo>
                    <a:pt x="1346" y="722"/>
                  </a:lnTo>
                  <a:lnTo>
                    <a:pt x="1343" y="724"/>
                  </a:lnTo>
                  <a:lnTo>
                    <a:pt x="1340" y="729"/>
                  </a:lnTo>
                  <a:lnTo>
                    <a:pt x="1338" y="737"/>
                  </a:lnTo>
                  <a:lnTo>
                    <a:pt x="1336" y="748"/>
                  </a:lnTo>
                  <a:lnTo>
                    <a:pt x="1333" y="771"/>
                  </a:lnTo>
                  <a:lnTo>
                    <a:pt x="1331" y="781"/>
                  </a:lnTo>
                  <a:lnTo>
                    <a:pt x="1329" y="785"/>
                  </a:lnTo>
                  <a:lnTo>
                    <a:pt x="1326" y="789"/>
                  </a:lnTo>
                  <a:lnTo>
                    <a:pt x="1326" y="789"/>
                  </a:lnTo>
                  <a:lnTo>
                    <a:pt x="1319" y="795"/>
                  </a:lnTo>
                  <a:lnTo>
                    <a:pt x="1312" y="799"/>
                  </a:lnTo>
                  <a:lnTo>
                    <a:pt x="1307" y="800"/>
                  </a:lnTo>
                  <a:lnTo>
                    <a:pt x="1300" y="800"/>
                  </a:lnTo>
                  <a:lnTo>
                    <a:pt x="1286" y="802"/>
                  </a:lnTo>
                  <a:lnTo>
                    <a:pt x="1277" y="803"/>
                  </a:lnTo>
                  <a:lnTo>
                    <a:pt x="1270" y="807"/>
                  </a:lnTo>
                  <a:lnTo>
                    <a:pt x="1270" y="807"/>
                  </a:lnTo>
                  <a:lnTo>
                    <a:pt x="1267" y="810"/>
                  </a:lnTo>
                  <a:lnTo>
                    <a:pt x="1265" y="814"/>
                  </a:lnTo>
                  <a:lnTo>
                    <a:pt x="1263" y="823"/>
                  </a:lnTo>
                  <a:lnTo>
                    <a:pt x="1265" y="832"/>
                  </a:lnTo>
                  <a:lnTo>
                    <a:pt x="1267" y="841"/>
                  </a:lnTo>
                  <a:lnTo>
                    <a:pt x="1273" y="849"/>
                  </a:lnTo>
                  <a:lnTo>
                    <a:pt x="1279" y="858"/>
                  </a:lnTo>
                  <a:lnTo>
                    <a:pt x="1293" y="873"/>
                  </a:lnTo>
                  <a:lnTo>
                    <a:pt x="1293" y="873"/>
                  </a:lnTo>
                  <a:lnTo>
                    <a:pt x="1304" y="883"/>
                  </a:lnTo>
                  <a:lnTo>
                    <a:pt x="1315" y="891"/>
                  </a:lnTo>
                  <a:lnTo>
                    <a:pt x="1326" y="900"/>
                  </a:lnTo>
                  <a:lnTo>
                    <a:pt x="1339" y="907"/>
                  </a:lnTo>
                  <a:lnTo>
                    <a:pt x="1352" y="912"/>
                  </a:lnTo>
                  <a:lnTo>
                    <a:pt x="1364" y="917"/>
                  </a:lnTo>
                  <a:lnTo>
                    <a:pt x="1391" y="925"/>
                  </a:lnTo>
                  <a:lnTo>
                    <a:pt x="1391" y="925"/>
                  </a:lnTo>
                  <a:lnTo>
                    <a:pt x="1398" y="924"/>
                  </a:lnTo>
                  <a:lnTo>
                    <a:pt x="1405" y="922"/>
                  </a:lnTo>
                  <a:lnTo>
                    <a:pt x="1411" y="924"/>
                  </a:lnTo>
                  <a:lnTo>
                    <a:pt x="1416" y="925"/>
                  </a:lnTo>
                  <a:lnTo>
                    <a:pt x="1416" y="925"/>
                  </a:lnTo>
                  <a:lnTo>
                    <a:pt x="1416" y="920"/>
                  </a:lnTo>
                  <a:lnTo>
                    <a:pt x="1418" y="914"/>
                  </a:lnTo>
                  <a:lnTo>
                    <a:pt x="1420" y="904"/>
                  </a:lnTo>
                  <a:lnTo>
                    <a:pt x="1420" y="904"/>
                  </a:lnTo>
                  <a:lnTo>
                    <a:pt x="1395" y="877"/>
                  </a:lnTo>
                  <a:lnTo>
                    <a:pt x="1382" y="862"/>
                  </a:lnTo>
                  <a:lnTo>
                    <a:pt x="1371" y="847"/>
                  </a:lnTo>
                  <a:lnTo>
                    <a:pt x="1361" y="831"/>
                  </a:lnTo>
                  <a:lnTo>
                    <a:pt x="1357" y="823"/>
                  </a:lnTo>
                  <a:lnTo>
                    <a:pt x="1356" y="813"/>
                  </a:lnTo>
                  <a:lnTo>
                    <a:pt x="1354" y="804"/>
                  </a:lnTo>
                  <a:lnTo>
                    <a:pt x="1354" y="795"/>
                  </a:lnTo>
                  <a:lnTo>
                    <a:pt x="1356" y="785"/>
                  </a:lnTo>
                  <a:lnTo>
                    <a:pt x="1359" y="775"/>
                  </a:lnTo>
                  <a:lnTo>
                    <a:pt x="1359" y="775"/>
                  </a:lnTo>
                  <a:lnTo>
                    <a:pt x="1363" y="773"/>
                  </a:lnTo>
                  <a:lnTo>
                    <a:pt x="1366" y="775"/>
                  </a:lnTo>
                  <a:lnTo>
                    <a:pt x="1367" y="776"/>
                  </a:lnTo>
                  <a:lnTo>
                    <a:pt x="1370" y="775"/>
                  </a:lnTo>
                  <a:lnTo>
                    <a:pt x="1370" y="775"/>
                  </a:lnTo>
                  <a:close/>
                  <a:moveTo>
                    <a:pt x="1364" y="1008"/>
                  </a:moveTo>
                  <a:lnTo>
                    <a:pt x="1364" y="1008"/>
                  </a:lnTo>
                  <a:lnTo>
                    <a:pt x="1371" y="1001"/>
                  </a:lnTo>
                  <a:lnTo>
                    <a:pt x="1381" y="995"/>
                  </a:lnTo>
                  <a:lnTo>
                    <a:pt x="1401" y="980"/>
                  </a:lnTo>
                  <a:lnTo>
                    <a:pt x="1409" y="973"/>
                  </a:lnTo>
                  <a:lnTo>
                    <a:pt x="1415" y="964"/>
                  </a:lnTo>
                  <a:lnTo>
                    <a:pt x="1418" y="959"/>
                  </a:lnTo>
                  <a:lnTo>
                    <a:pt x="1418" y="955"/>
                  </a:lnTo>
                  <a:lnTo>
                    <a:pt x="1418" y="950"/>
                  </a:lnTo>
                  <a:lnTo>
                    <a:pt x="1416" y="945"/>
                  </a:lnTo>
                  <a:lnTo>
                    <a:pt x="1416" y="945"/>
                  </a:lnTo>
                  <a:lnTo>
                    <a:pt x="1411" y="943"/>
                  </a:lnTo>
                  <a:lnTo>
                    <a:pt x="1405" y="943"/>
                  </a:lnTo>
                  <a:lnTo>
                    <a:pt x="1399" y="943"/>
                  </a:lnTo>
                  <a:lnTo>
                    <a:pt x="1394" y="941"/>
                  </a:lnTo>
                  <a:lnTo>
                    <a:pt x="1394" y="941"/>
                  </a:lnTo>
                  <a:lnTo>
                    <a:pt x="1359" y="955"/>
                  </a:lnTo>
                  <a:lnTo>
                    <a:pt x="1322" y="970"/>
                  </a:lnTo>
                  <a:lnTo>
                    <a:pt x="1286" y="987"/>
                  </a:lnTo>
                  <a:lnTo>
                    <a:pt x="1252" y="1004"/>
                  </a:lnTo>
                  <a:lnTo>
                    <a:pt x="1252" y="1004"/>
                  </a:lnTo>
                  <a:lnTo>
                    <a:pt x="1252" y="1009"/>
                  </a:lnTo>
                  <a:lnTo>
                    <a:pt x="1249" y="1014"/>
                  </a:lnTo>
                  <a:lnTo>
                    <a:pt x="1249" y="1014"/>
                  </a:lnTo>
                  <a:lnTo>
                    <a:pt x="1235" y="1021"/>
                  </a:lnTo>
                  <a:lnTo>
                    <a:pt x="1229" y="1026"/>
                  </a:lnTo>
                  <a:lnTo>
                    <a:pt x="1228" y="1029"/>
                  </a:lnTo>
                  <a:lnTo>
                    <a:pt x="1227" y="1033"/>
                  </a:lnTo>
                  <a:lnTo>
                    <a:pt x="1227" y="1033"/>
                  </a:lnTo>
                  <a:lnTo>
                    <a:pt x="1243" y="1039"/>
                  </a:lnTo>
                  <a:lnTo>
                    <a:pt x="1258" y="1047"/>
                  </a:lnTo>
                  <a:lnTo>
                    <a:pt x="1286" y="1066"/>
                  </a:lnTo>
                  <a:lnTo>
                    <a:pt x="1286" y="1066"/>
                  </a:lnTo>
                  <a:lnTo>
                    <a:pt x="1294" y="1084"/>
                  </a:lnTo>
                  <a:lnTo>
                    <a:pt x="1300" y="1094"/>
                  </a:lnTo>
                  <a:lnTo>
                    <a:pt x="1307" y="1101"/>
                  </a:lnTo>
                  <a:lnTo>
                    <a:pt x="1307" y="1101"/>
                  </a:lnTo>
                  <a:lnTo>
                    <a:pt x="1318" y="1077"/>
                  </a:lnTo>
                  <a:lnTo>
                    <a:pt x="1332" y="1053"/>
                  </a:lnTo>
                  <a:lnTo>
                    <a:pt x="1346" y="1029"/>
                  </a:lnTo>
                  <a:lnTo>
                    <a:pt x="1354" y="1018"/>
                  </a:lnTo>
                  <a:lnTo>
                    <a:pt x="1364" y="1008"/>
                  </a:lnTo>
                  <a:lnTo>
                    <a:pt x="1364" y="1008"/>
                  </a:lnTo>
                  <a:close/>
                  <a:moveTo>
                    <a:pt x="894" y="1178"/>
                  </a:moveTo>
                  <a:lnTo>
                    <a:pt x="894" y="1178"/>
                  </a:lnTo>
                  <a:lnTo>
                    <a:pt x="900" y="1217"/>
                  </a:lnTo>
                  <a:lnTo>
                    <a:pt x="902" y="1237"/>
                  </a:lnTo>
                  <a:lnTo>
                    <a:pt x="908" y="1256"/>
                  </a:lnTo>
                  <a:lnTo>
                    <a:pt x="914" y="1275"/>
                  </a:lnTo>
                  <a:lnTo>
                    <a:pt x="921" y="1292"/>
                  </a:lnTo>
                  <a:lnTo>
                    <a:pt x="929" y="1307"/>
                  </a:lnTo>
                  <a:lnTo>
                    <a:pt x="939" y="1321"/>
                  </a:lnTo>
                  <a:lnTo>
                    <a:pt x="939" y="1321"/>
                  </a:lnTo>
                  <a:lnTo>
                    <a:pt x="953" y="1334"/>
                  </a:lnTo>
                  <a:lnTo>
                    <a:pt x="970" y="1346"/>
                  </a:lnTo>
                  <a:lnTo>
                    <a:pt x="987" y="1358"/>
                  </a:lnTo>
                  <a:lnTo>
                    <a:pt x="996" y="1362"/>
                  </a:lnTo>
                  <a:lnTo>
                    <a:pt x="1006" y="1365"/>
                  </a:lnTo>
                  <a:lnTo>
                    <a:pt x="1015" y="1367"/>
                  </a:lnTo>
                  <a:lnTo>
                    <a:pt x="1024" y="1369"/>
                  </a:lnTo>
                  <a:lnTo>
                    <a:pt x="1033" y="1369"/>
                  </a:lnTo>
                  <a:lnTo>
                    <a:pt x="1043" y="1369"/>
                  </a:lnTo>
                  <a:lnTo>
                    <a:pt x="1051" y="1366"/>
                  </a:lnTo>
                  <a:lnTo>
                    <a:pt x="1060" y="1362"/>
                  </a:lnTo>
                  <a:lnTo>
                    <a:pt x="1067" y="1355"/>
                  </a:lnTo>
                  <a:lnTo>
                    <a:pt x="1074" y="1346"/>
                  </a:lnTo>
                  <a:lnTo>
                    <a:pt x="1074" y="1346"/>
                  </a:lnTo>
                  <a:lnTo>
                    <a:pt x="1079" y="1324"/>
                  </a:lnTo>
                  <a:lnTo>
                    <a:pt x="1082" y="1299"/>
                  </a:lnTo>
                  <a:lnTo>
                    <a:pt x="1082" y="1275"/>
                  </a:lnTo>
                  <a:lnTo>
                    <a:pt x="1079" y="1254"/>
                  </a:lnTo>
                  <a:lnTo>
                    <a:pt x="1079" y="1254"/>
                  </a:lnTo>
                  <a:lnTo>
                    <a:pt x="1068" y="1258"/>
                  </a:lnTo>
                  <a:lnTo>
                    <a:pt x="1058" y="1263"/>
                  </a:lnTo>
                  <a:lnTo>
                    <a:pt x="1041" y="1275"/>
                  </a:lnTo>
                  <a:lnTo>
                    <a:pt x="1032" y="1279"/>
                  </a:lnTo>
                  <a:lnTo>
                    <a:pt x="1022" y="1283"/>
                  </a:lnTo>
                  <a:lnTo>
                    <a:pt x="1010" y="1287"/>
                  </a:lnTo>
                  <a:lnTo>
                    <a:pt x="998" y="1289"/>
                  </a:lnTo>
                  <a:lnTo>
                    <a:pt x="998" y="1289"/>
                  </a:lnTo>
                  <a:lnTo>
                    <a:pt x="987" y="1285"/>
                  </a:lnTo>
                  <a:lnTo>
                    <a:pt x="978" y="1279"/>
                  </a:lnTo>
                  <a:lnTo>
                    <a:pt x="971" y="1271"/>
                  </a:lnTo>
                  <a:lnTo>
                    <a:pt x="964" y="1262"/>
                  </a:lnTo>
                  <a:lnTo>
                    <a:pt x="960" y="1252"/>
                  </a:lnTo>
                  <a:lnTo>
                    <a:pt x="954" y="1242"/>
                  </a:lnTo>
                  <a:lnTo>
                    <a:pt x="946" y="1223"/>
                  </a:lnTo>
                  <a:lnTo>
                    <a:pt x="946" y="1223"/>
                  </a:lnTo>
                  <a:lnTo>
                    <a:pt x="940" y="1210"/>
                  </a:lnTo>
                  <a:lnTo>
                    <a:pt x="935" y="1199"/>
                  </a:lnTo>
                  <a:lnTo>
                    <a:pt x="933" y="1195"/>
                  </a:lnTo>
                  <a:lnTo>
                    <a:pt x="933" y="1190"/>
                  </a:lnTo>
                  <a:lnTo>
                    <a:pt x="936" y="1186"/>
                  </a:lnTo>
                  <a:lnTo>
                    <a:pt x="939" y="1182"/>
                  </a:lnTo>
                  <a:lnTo>
                    <a:pt x="939" y="1182"/>
                  </a:lnTo>
                  <a:lnTo>
                    <a:pt x="949" y="1186"/>
                  </a:lnTo>
                  <a:lnTo>
                    <a:pt x="957" y="1189"/>
                  </a:lnTo>
                  <a:lnTo>
                    <a:pt x="968" y="1190"/>
                  </a:lnTo>
                  <a:lnTo>
                    <a:pt x="978" y="1189"/>
                  </a:lnTo>
                  <a:lnTo>
                    <a:pt x="989" y="1188"/>
                  </a:lnTo>
                  <a:lnTo>
                    <a:pt x="999" y="1185"/>
                  </a:lnTo>
                  <a:lnTo>
                    <a:pt x="1020" y="1178"/>
                  </a:lnTo>
                  <a:lnTo>
                    <a:pt x="1020" y="1178"/>
                  </a:lnTo>
                  <a:lnTo>
                    <a:pt x="1015" y="1164"/>
                  </a:lnTo>
                  <a:lnTo>
                    <a:pt x="1008" y="1151"/>
                  </a:lnTo>
                  <a:lnTo>
                    <a:pt x="1001" y="1140"/>
                  </a:lnTo>
                  <a:lnTo>
                    <a:pt x="992" y="1129"/>
                  </a:lnTo>
                  <a:lnTo>
                    <a:pt x="982" y="1120"/>
                  </a:lnTo>
                  <a:lnTo>
                    <a:pt x="971" y="1112"/>
                  </a:lnTo>
                  <a:lnTo>
                    <a:pt x="959" y="1106"/>
                  </a:lnTo>
                  <a:lnTo>
                    <a:pt x="944" y="1103"/>
                  </a:lnTo>
                  <a:lnTo>
                    <a:pt x="944" y="1103"/>
                  </a:lnTo>
                  <a:lnTo>
                    <a:pt x="936" y="1108"/>
                  </a:lnTo>
                  <a:lnTo>
                    <a:pt x="929" y="1113"/>
                  </a:lnTo>
                  <a:lnTo>
                    <a:pt x="922" y="1119"/>
                  </a:lnTo>
                  <a:lnTo>
                    <a:pt x="915" y="1124"/>
                  </a:lnTo>
                  <a:lnTo>
                    <a:pt x="909" y="1133"/>
                  </a:lnTo>
                  <a:lnTo>
                    <a:pt x="905" y="1140"/>
                  </a:lnTo>
                  <a:lnTo>
                    <a:pt x="898" y="1158"/>
                  </a:lnTo>
                  <a:lnTo>
                    <a:pt x="898" y="1158"/>
                  </a:lnTo>
                  <a:lnTo>
                    <a:pt x="900" y="1160"/>
                  </a:lnTo>
                  <a:lnTo>
                    <a:pt x="902" y="1162"/>
                  </a:lnTo>
                  <a:lnTo>
                    <a:pt x="902" y="1167"/>
                  </a:lnTo>
                  <a:lnTo>
                    <a:pt x="902" y="1171"/>
                  </a:lnTo>
                  <a:lnTo>
                    <a:pt x="902" y="1171"/>
                  </a:lnTo>
                  <a:lnTo>
                    <a:pt x="900" y="1175"/>
                  </a:lnTo>
                  <a:lnTo>
                    <a:pt x="894" y="1178"/>
                  </a:lnTo>
                  <a:lnTo>
                    <a:pt x="894" y="1178"/>
                  </a:lnTo>
                  <a:close/>
                  <a:moveTo>
                    <a:pt x="1009" y="1101"/>
                  </a:moveTo>
                  <a:lnTo>
                    <a:pt x="1009" y="1101"/>
                  </a:lnTo>
                  <a:lnTo>
                    <a:pt x="1003" y="1102"/>
                  </a:lnTo>
                  <a:lnTo>
                    <a:pt x="998" y="1103"/>
                  </a:lnTo>
                  <a:lnTo>
                    <a:pt x="992" y="1105"/>
                  </a:lnTo>
                  <a:lnTo>
                    <a:pt x="987" y="1108"/>
                  </a:lnTo>
                  <a:lnTo>
                    <a:pt x="987" y="1108"/>
                  </a:lnTo>
                  <a:lnTo>
                    <a:pt x="994" y="1112"/>
                  </a:lnTo>
                  <a:lnTo>
                    <a:pt x="1002" y="1119"/>
                  </a:lnTo>
                  <a:lnTo>
                    <a:pt x="1008" y="1126"/>
                  </a:lnTo>
                  <a:lnTo>
                    <a:pt x="1015" y="1133"/>
                  </a:lnTo>
                  <a:lnTo>
                    <a:pt x="1024" y="1150"/>
                  </a:lnTo>
                  <a:lnTo>
                    <a:pt x="1033" y="1169"/>
                  </a:lnTo>
                  <a:lnTo>
                    <a:pt x="1039" y="1190"/>
                  </a:lnTo>
                  <a:lnTo>
                    <a:pt x="1041" y="1213"/>
                  </a:lnTo>
                  <a:lnTo>
                    <a:pt x="1041" y="1235"/>
                  </a:lnTo>
                  <a:lnTo>
                    <a:pt x="1040" y="1247"/>
                  </a:lnTo>
                  <a:lnTo>
                    <a:pt x="1037" y="1258"/>
                  </a:lnTo>
                  <a:lnTo>
                    <a:pt x="1037" y="1258"/>
                  </a:lnTo>
                  <a:lnTo>
                    <a:pt x="1050" y="1252"/>
                  </a:lnTo>
                  <a:lnTo>
                    <a:pt x="1060" y="1245"/>
                  </a:lnTo>
                  <a:lnTo>
                    <a:pt x="1069" y="1238"/>
                  </a:lnTo>
                  <a:lnTo>
                    <a:pt x="1078" y="1230"/>
                  </a:lnTo>
                  <a:lnTo>
                    <a:pt x="1078" y="1230"/>
                  </a:lnTo>
                  <a:lnTo>
                    <a:pt x="1074" y="1210"/>
                  </a:lnTo>
                  <a:lnTo>
                    <a:pt x="1068" y="1192"/>
                  </a:lnTo>
                  <a:lnTo>
                    <a:pt x="1061" y="1175"/>
                  </a:lnTo>
                  <a:lnTo>
                    <a:pt x="1053" y="1158"/>
                  </a:lnTo>
                  <a:lnTo>
                    <a:pt x="1043" y="1141"/>
                  </a:lnTo>
                  <a:lnTo>
                    <a:pt x="1033" y="1127"/>
                  </a:lnTo>
                  <a:lnTo>
                    <a:pt x="1022" y="1113"/>
                  </a:lnTo>
                  <a:lnTo>
                    <a:pt x="1009" y="1101"/>
                  </a:lnTo>
                  <a:lnTo>
                    <a:pt x="1009" y="1101"/>
                  </a:lnTo>
                  <a:close/>
                  <a:moveTo>
                    <a:pt x="999" y="1273"/>
                  </a:moveTo>
                  <a:lnTo>
                    <a:pt x="999" y="1273"/>
                  </a:lnTo>
                  <a:lnTo>
                    <a:pt x="1005" y="1273"/>
                  </a:lnTo>
                  <a:lnTo>
                    <a:pt x="1009" y="1271"/>
                  </a:lnTo>
                  <a:lnTo>
                    <a:pt x="1013" y="1268"/>
                  </a:lnTo>
                  <a:lnTo>
                    <a:pt x="1016" y="1263"/>
                  </a:lnTo>
                  <a:lnTo>
                    <a:pt x="1022" y="1254"/>
                  </a:lnTo>
                  <a:lnTo>
                    <a:pt x="1026" y="1241"/>
                  </a:lnTo>
                  <a:lnTo>
                    <a:pt x="1027" y="1227"/>
                  </a:lnTo>
                  <a:lnTo>
                    <a:pt x="1027" y="1213"/>
                  </a:lnTo>
                  <a:lnTo>
                    <a:pt x="1026" y="1202"/>
                  </a:lnTo>
                  <a:lnTo>
                    <a:pt x="1023" y="1192"/>
                  </a:lnTo>
                  <a:lnTo>
                    <a:pt x="1023" y="1192"/>
                  </a:lnTo>
                  <a:lnTo>
                    <a:pt x="1017" y="1196"/>
                  </a:lnTo>
                  <a:lnTo>
                    <a:pt x="1009" y="1199"/>
                  </a:lnTo>
                  <a:lnTo>
                    <a:pt x="1001" y="1202"/>
                  </a:lnTo>
                  <a:lnTo>
                    <a:pt x="991" y="1203"/>
                  </a:lnTo>
                  <a:lnTo>
                    <a:pt x="971" y="1206"/>
                  </a:lnTo>
                  <a:lnTo>
                    <a:pt x="953" y="1207"/>
                  </a:lnTo>
                  <a:lnTo>
                    <a:pt x="953" y="1207"/>
                  </a:lnTo>
                  <a:lnTo>
                    <a:pt x="957" y="1214"/>
                  </a:lnTo>
                  <a:lnTo>
                    <a:pt x="961" y="1224"/>
                  </a:lnTo>
                  <a:lnTo>
                    <a:pt x="971" y="1247"/>
                  </a:lnTo>
                  <a:lnTo>
                    <a:pt x="977" y="1256"/>
                  </a:lnTo>
                  <a:lnTo>
                    <a:pt x="982" y="1265"/>
                  </a:lnTo>
                  <a:lnTo>
                    <a:pt x="987" y="1269"/>
                  </a:lnTo>
                  <a:lnTo>
                    <a:pt x="991" y="1271"/>
                  </a:lnTo>
                  <a:lnTo>
                    <a:pt x="995" y="1273"/>
                  </a:lnTo>
                  <a:lnTo>
                    <a:pt x="999" y="1273"/>
                  </a:lnTo>
                  <a:lnTo>
                    <a:pt x="999" y="1273"/>
                  </a:lnTo>
                  <a:close/>
                  <a:moveTo>
                    <a:pt x="770" y="291"/>
                  </a:moveTo>
                  <a:lnTo>
                    <a:pt x="770" y="291"/>
                  </a:lnTo>
                  <a:lnTo>
                    <a:pt x="768" y="283"/>
                  </a:lnTo>
                  <a:lnTo>
                    <a:pt x="766" y="275"/>
                  </a:lnTo>
                  <a:lnTo>
                    <a:pt x="763" y="262"/>
                  </a:lnTo>
                  <a:lnTo>
                    <a:pt x="763" y="262"/>
                  </a:lnTo>
                  <a:lnTo>
                    <a:pt x="759" y="267"/>
                  </a:lnTo>
                  <a:lnTo>
                    <a:pt x="756" y="272"/>
                  </a:lnTo>
                  <a:lnTo>
                    <a:pt x="755" y="278"/>
                  </a:lnTo>
                  <a:lnTo>
                    <a:pt x="754" y="283"/>
                  </a:lnTo>
                  <a:lnTo>
                    <a:pt x="754" y="283"/>
                  </a:lnTo>
                  <a:lnTo>
                    <a:pt x="759" y="288"/>
                  </a:lnTo>
                  <a:lnTo>
                    <a:pt x="765" y="292"/>
                  </a:lnTo>
                  <a:lnTo>
                    <a:pt x="769" y="298"/>
                  </a:lnTo>
                  <a:lnTo>
                    <a:pt x="770" y="302"/>
                  </a:lnTo>
                  <a:lnTo>
                    <a:pt x="770" y="306"/>
                  </a:lnTo>
                  <a:lnTo>
                    <a:pt x="770" y="306"/>
                  </a:lnTo>
                  <a:lnTo>
                    <a:pt x="790" y="314"/>
                  </a:lnTo>
                  <a:lnTo>
                    <a:pt x="813" y="320"/>
                  </a:lnTo>
                  <a:lnTo>
                    <a:pt x="839" y="324"/>
                  </a:lnTo>
                  <a:lnTo>
                    <a:pt x="852" y="326"/>
                  </a:lnTo>
                  <a:lnTo>
                    <a:pt x="864" y="326"/>
                  </a:lnTo>
                  <a:lnTo>
                    <a:pt x="877" y="324"/>
                  </a:lnTo>
                  <a:lnTo>
                    <a:pt x="890" y="321"/>
                  </a:lnTo>
                  <a:lnTo>
                    <a:pt x="900" y="319"/>
                  </a:lnTo>
                  <a:lnTo>
                    <a:pt x="909" y="313"/>
                  </a:lnTo>
                  <a:lnTo>
                    <a:pt x="918" y="307"/>
                  </a:lnTo>
                  <a:lnTo>
                    <a:pt x="925" y="299"/>
                  </a:lnTo>
                  <a:lnTo>
                    <a:pt x="930" y="289"/>
                  </a:lnTo>
                  <a:lnTo>
                    <a:pt x="932" y="276"/>
                  </a:lnTo>
                  <a:lnTo>
                    <a:pt x="932" y="276"/>
                  </a:lnTo>
                  <a:lnTo>
                    <a:pt x="926" y="285"/>
                  </a:lnTo>
                  <a:lnTo>
                    <a:pt x="919" y="292"/>
                  </a:lnTo>
                  <a:lnTo>
                    <a:pt x="909" y="298"/>
                  </a:lnTo>
                  <a:lnTo>
                    <a:pt x="901" y="303"/>
                  </a:lnTo>
                  <a:lnTo>
                    <a:pt x="890" y="306"/>
                  </a:lnTo>
                  <a:lnTo>
                    <a:pt x="878" y="310"/>
                  </a:lnTo>
                  <a:lnTo>
                    <a:pt x="867" y="312"/>
                  </a:lnTo>
                  <a:lnTo>
                    <a:pt x="856" y="313"/>
                  </a:lnTo>
                  <a:lnTo>
                    <a:pt x="845" y="313"/>
                  </a:lnTo>
                  <a:lnTo>
                    <a:pt x="832" y="312"/>
                  </a:lnTo>
                  <a:lnTo>
                    <a:pt x="821" y="310"/>
                  </a:lnTo>
                  <a:lnTo>
                    <a:pt x="810" y="309"/>
                  </a:lnTo>
                  <a:lnTo>
                    <a:pt x="798" y="305"/>
                  </a:lnTo>
                  <a:lnTo>
                    <a:pt x="789" y="300"/>
                  </a:lnTo>
                  <a:lnTo>
                    <a:pt x="779" y="296"/>
                  </a:lnTo>
                  <a:lnTo>
                    <a:pt x="770" y="291"/>
                  </a:lnTo>
                  <a:lnTo>
                    <a:pt x="770" y="291"/>
                  </a:lnTo>
                  <a:close/>
                  <a:moveTo>
                    <a:pt x="907" y="240"/>
                  </a:moveTo>
                  <a:lnTo>
                    <a:pt x="907" y="240"/>
                  </a:lnTo>
                  <a:lnTo>
                    <a:pt x="901" y="233"/>
                  </a:lnTo>
                  <a:lnTo>
                    <a:pt x="895" y="227"/>
                  </a:lnTo>
                  <a:lnTo>
                    <a:pt x="895" y="227"/>
                  </a:lnTo>
                  <a:lnTo>
                    <a:pt x="878" y="225"/>
                  </a:lnTo>
                  <a:lnTo>
                    <a:pt x="857" y="222"/>
                  </a:lnTo>
                  <a:lnTo>
                    <a:pt x="835" y="223"/>
                  </a:lnTo>
                  <a:lnTo>
                    <a:pt x="824" y="225"/>
                  </a:lnTo>
                  <a:lnTo>
                    <a:pt x="813" y="227"/>
                  </a:lnTo>
                  <a:lnTo>
                    <a:pt x="803" y="230"/>
                  </a:lnTo>
                  <a:lnTo>
                    <a:pt x="794" y="234"/>
                  </a:lnTo>
                  <a:lnTo>
                    <a:pt x="787" y="240"/>
                  </a:lnTo>
                  <a:lnTo>
                    <a:pt x="783" y="247"/>
                  </a:lnTo>
                  <a:lnTo>
                    <a:pt x="780" y="254"/>
                  </a:lnTo>
                  <a:lnTo>
                    <a:pt x="780" y="264"/>
                  </a:lnTo>
                  <a:lnTo>
                    <a:pt x="783" y="274"/>
                  </a:lnTo>
                  <a:lnTo>
                    <a:pt x="789" y="285"/>
                  </a:lnTo>
                  <a:lnTo>
                    <a:pt x="789" y="285"/>
                  </a:lnTo>
                  <a:lnTo>
                    <a:pt x="796" y="289"/>
                  </a:lnTo>
                  <a:lnTo>
                    <a:pt x="804" y="293"/>
                  </a:lnTo>
                  <a:lnTo>
                    <a:pt x="824" y="298"/>
                  </a:lnTo>
                  <a:lnTo>
                    <a:pt x="845" y="299"/>
                  </a:lnTo>
                  <a:lnTo>
                    <a:pt x="856" y="299"/>
                  </a:lnTo>
                  <a:lnTo>
                    <a:pt x="867" y="299"/>
                  </a:lnTo>
                  <a:lnTo>
                    <a:pt x="878" y="298"/>
                  </a:lnTo>
                  <a:lnTo>
                    <a:pt x="888" y="295"/>
                  </a:lnTo>
                  <a:lnTo>
                    <a:pt x="898" y="291"/>
                  </a:lnTo>
                  <a:lnTo>
                    <a:pt x="905" y="286"/>
                  </a:lnTo>
                  <a:lnTo>
                    <a:pt x="912" y="281"/>
                  </a:lnTo>
                  <a:lnTo>
                    <a:pt x="916" y="274"/>
                  </a:lnTo>
                  <a:lnTo>
                    <a:pt x="919" y="265"/>
                  </a:lnTo>
                  <a:lnTo>
                    <a:pt x="921" y="255"/>
                  </a:lnTo>
                  <a:lnTo>
                    <a:pt x="921" y="255"/>
                  </a:lnTo>
                  <a:lnTo>
                    <a:pt x="915" y="253"/>
                  </a:lnTo>
                  <a:lnTo>
                    <a:pt x="911" y="247"/>
                  </a:lnTo>
                  <a:lnTo>
                    <a:pt x="902" y="239"/>
                  </a:lnTo>
                  <a:lnTo>
                    <a:pt x="902" y="239"/>
                  </a:lnTo>
                  <a:lnTo>
                    <a:pt x="905" y="239"/>
                  </a:lnTo>
                  <a:lnTo>
                    <a:pt x="907" y="240"/>
                  </a:lnTo>
                  <a:lnTo>
                    <a:pt x="907" y="240"/>
                  </a:lnTo>
                  <a:close/>
                  <a:moveTo>
                    <a:pt x="738" y="289"/>
                  </a:moveTo>
                  <a:lnTo>
                    <a:pt x="738" y="289"/>
                  </a:lnTo>
                  <a:lnTo>
                    <a:pt x="721" y="295"/>
                  </a:lnTo>
                  <a:lnTo>
                    <a:pt x="704" y="300"/>
                  </a:lnTo>
                  <a:lnTo>
                    <a:pt x="689" y="307"/>
                  </a:lnTo>
                  <a:lnTo>
                    <a:pt x="675" y="316"/>
                  </a:lnTo>
                  <a:lnTo>
                    <a:pt x="675" y="316"/>
                  </a:lnTo>
                  <a:lnTo>
                    <a:pt x="661" y="320"/>
                  </a:lnTo>
                  <a:lnTo>
                    <a:pt x="650" y="326"/>
                  </a:lnTo>
                  <a:lnTo>
                    <a:pt x="650" y="326"/>
                  </a:lnTo>
                  <a:lnTo>
                    <a:pt x="631" y="331"/>
                  </a:lnTo>
                  <a:lnTo>
                    <a:pt x="616" y="338"/>
                  </a:lnTo>
                  <a:lnTo>
                    <a:pt x="584" y="354"/>
                  </a:lnTo>
                  <a:lnTo>
                    <a:pt x="554" y="369"/>
                  </a:lnTo>
                  <a:lnTo>
                    <a:pt x="522" y="383"/>
                  </a:lnTo>
                  <a:lnTo>
                    <a:pt x="522" y="383"/>
                  </a:lnTo>
                  <a:lnTo>
                    <a:pt x="508" y="387"/>
                  </a:lnTo>
                  <a:lnTo>
                    <a:pt x="495" y="392"/>
                  </a:lnTo>
                  <a:lnTo>
                    <a:pt x="484" y="399"/>
                  </a:lnTo>
                  <a:lnTo>
                    <a:pt x="474" y="406"/>
                  </a:lnTo>
                  <a:lnTo>
                    <a:pt x="453" y="420"/>
                  </a:lnTo>
                  <a:lnTo>
                    <a:pt x="443" y="427"/>
                  </a:lnTo>
                  <a:lnTo>
                    <a:pt x="431" y="432"/>
                  </a:lnTo>
                  <a:lnTo>
                    <a:pt x="431" y="432"/>
                  </a:lnTo>
                  <a:lnTo>
                    <a:pt x="422" y="441"/>
                  </a:lnTo>
                  <a:lnTo>
                    <a:pt x="414" y="446"/>
                  </a:lnTo>
                  <a:lnTo>
                    <a:pt x="394" y="458"/>
                  </a:lnTo>
                  <a:lnTo>
                    <a:pt x="373" y="469"/>
                  </a:lnTo>
                  <a:lnTo>
                    <a:pt x="363" y="473"/>
                  </a:lnTo>
                  <a:lnTo>
                    <a:pt x="353" y="480"/>
                  </a:lnTo>
                  <a:lnTo>
                    <a:pt x="353" y="480"/>
                  </a:lnTo>
                  <a:lnTo>
                    <a:pt x="327" y="500"/>
                  </a:lnTo>
                  <a:lnTo>
                    <a:pt x="299" y="522"/>
                  </a:lnTo>
                  <a:lnTo>
                    <a:pt x="285" y="532"/>
                  </a:lnTo>
                  <a:lnTo>
                    <a:pt x="271" y="542"/>
                  </a:lnTo>
                  <a:lnTo>
                    <a:pt x="255" y="550"/>
                  </a:lnTo>
                  <a:lnTo>
                    <a:pt x="240" y="556"/>
                  </a:lnTo>
                  <a:lnTo>
                    <a:pt x="240" y="556"/>
                  </a:lnTo>
                  <a:lnTo>
                    <a:pt x="234" y="556"/>
                  </a:lnTo>
                  <a:lnTo>
                    <a:pt x="230" y="554"/>
                  </a:lnTo>
                  <a:lnTo>
                    <a:pt x="230" y="554"/>
                  </a:lnTo>
                  <a:lnTo>
                    <a:pt x="223" y="560"/>
                  </a:lnTo>
                  <a:lnTo>
                    <a:pt x="217" y="567"/>
                  </a:lnTo>
                  <a:lnTo>
                    <a:pt x="213" y="574"/>
                  </a:lnTo>
                  <a:lnTo>
                    <a:pt x="209" y="583"/>
                  </a:lnTo>
                  <a:lnTo>
                    <a:pt x="205" y="601"/>
                  </a:lnTo>
                  <a:lnTo>
                    <a:pt x="202" y="622"/>
                  </a:lnTo>
                  <a:lnTo>
                    <a:pt x="202" y="622"/>
                  </a:lnTo>
                  <a:lnTo>
                    <a:pt x="216" y="627"/>
                  </a:lnTo>
                  <a:lnTo>
                    <a:pt x="230" y="633"/>
                  </a:lnTo>
                  <a:lnTo>
                    <a:pt x="230" y="633"/>
                  </a:lnTo>
                  <a:lnTo>
                    <a:pt x="231" y="626"/>
                  </a:lnTo>
                  <a:lnTo>
                    <a:pt x="233" y="619"/>
                  </a:lnTo>
                  <a:lnTo>
                    <a:pt x="234" y="604"/>
                  </a:lnTo>
                  <a:lnTo>
                    <a:pt x="236" y="588"/>
                  </a:lnTo>
                  <a:lnTo>
                    <a:pt x="237" y="581"/>
                  </a:lnTo>
                  <a:lnTo>
                    <a:pt x="238" y="576"/>
                  </a:lnTo>
                  <a:lnTo>
                    <a:pt x="238" y="576"/>
                  </a:lnTo>
                  <a:lnTo>
                    <a:pt x="245" y="571"/>
                  </a:lnTo>
                  <a:lnTo>
                    <a:pt x="251" y="567"/>
                  </a:lnTo>
                  <a:lnTo>
                    <a:pt x="257" y="561"/>
                  </a:lnTo>
                  <a:lnTo>
                    <a:pt x="264" y="556"/>
                  </a:lnTo>
                  <a:lnTo>
                    <a:pt x="264" y="556"/>
                  </a:lnTo>
                  <a:lnTo>
                    <a:pt x="269" y="554"/>
                  </a:lnTo>
                  <a:lnTo>
                    <a:pt x="275" y="553"/>
                  </a:lnTo>
                  <a:lnTo>
                    <a:pt x="282" y="552"/>
                  </a:lnTo>
                  <a:lnTo>
                    <a:pt x="287" y="550"/>
                  </a:lnTo>
                  <a:lnTo>
                    <a:pt x="287" y="550"/>
                  </a:lnTo>
                  <a:lnTo>
                    <a:pt x="296" y="543"/>
                  </a:lnTo>
                  <a:lnTo>
                    <a:pt x="304" y="538"/>
                  </a:lnTo>
                  <a:lnTo>
                    <a:pt x="304" y="538"/>
                  </a:lnTo>
                  <a:lnTo>
                    <a:pt x="377" y="500"/>
                  </a:lnTo>
                  <a:lnTo>
                    <a:pt x="411" y="479"/>
                  </a:lnTo>
                  <a:lnTo>
                    <a:pt x="428" y="469"/>
                  </a:lnTo>
                  <a:lnTo>
                    <a:pt x="443" y="458"/>
                  </a:lnTo>
                  <a:lnTo>
                    <a:pt x="443" y="458"/>
                  </a:lnTo>
                  <a:lnTo>
                    <a:pt x="448" y="455"/>
                  </a:lnTo>
                  <a:lnTo>
                    <a:pt x="452" y="453"/>
                  </a:lnTo>
                  <a:lnTo>
                    <a:pt x="456" y="451"/>
                  </a:lnTo>
                  <a:lnTo>
                    <a:pt x="460" y="451"/>
                  </a:lnTo>
                  <a:lnTo>
                    <a:pt x="460" y="451"/>
                  </a:lnTo>
                  <a:lnTo>
                    <a:pt x="492" y="428"/>
                  </a:lnTo>
                  <a:lnTo>
                    <a:pt x="526" y="407"/>
                  </a:lnTo>
                  <a:lnTo>
                    <a:pt x="560" y="387"/>
                  </a:lnTo>
                  <a:lnTo>
                    <a:pt x="595" y="369"/>
                  </a:lnTo>
                  <a:lnTo>
                    <a:pt x="668" y="333"/>
                  </a:lnTo>
                  <a:lnTo>
                    <a:pt x="741" y="298"/>
                  </a:lnTo>
                  <a:lnTo>
                    <a:pt x="741" y="298"/>
                  </a:lnTo>
                  <a:lnTo>
                    <a:pt x="742" y="298"/>
                  </a:lnTo>
                  <a:lnTo>
                    <a:pt x="742" y="296"/>
                  </a:lnTo>
                  <a:lnTo>
                    <a:pt x="742" y="296"/>
                  </a:lnTo>
                  <a:lnTo>
                    <a:pt x="740" y="296"/>
                  </a:lnTo>
                  <a:lnTo>
                    <a:pt x="738" y="295"/>
                  </a:lnTo>
                  <a:lnTo>
                    <a:pt x="738" y="289"/>
                  </a:lnTo>
                  <a:lnTo>
                    <a:pt x="738" y="289"/>
                  </a:lnTo>
                  <a:close/>
                  <a:moveTo>
                    <a:pt x="457" y="637"/>
                  </a:moveTo>
                  <a:lnTo>
                    <a:pt x="457" y="637"/>
                  </a:lnTo>
                  <a:lnTo>
                    <a:pt x="457" y="633"/>
                  </a:lnTo>
                  <a:lnTo>
                    <a:pt x="457" y="633"/>
                  </a:lnTo>
                  <a:lnTo>
                    <a:pt x="410" y="615"/>
                  </a:lnTo>
                  <a:lnTo>
                    <a:pt x="362" y="599"/>
                  </a:lnTo>
                  <a:lnTo>
                    <a:pt x="338" y="594"/>
                  </a:lnTo>
                  <a:lnTo>
                    <a:pt x="313" y="587"/>
                  </a:lnTo>
                  <a:lnTo>
                    <a:pt x="286" y="583"/>
                  </a:lnTo>
                  <a:lnTo>
                    <a:pt x="259" y="580"/>
                  </a:lnTo>
                  <a:lnTo>
                    <a:pt x="259" y="580"/>
                  </a:lnTo>
                  <a:lnTo>
                    <a:pt x="255" y="585"/>
                  </a:lnTo>
                  <a:lnTo>
                    <a:pt x="251" y="591"/>
                  </a:lnTo>
                  <a:lnTo>
                    <a:pt x="248" y="598"/>
                  </a:lnTo>
                  <a:lnTo>
                    <a:pt x="247" y="606"/>
                  </a:lnTo>
                  <a:lnTo>
                    <a:pt x="243" y="623"/>
                  </a:lnTo>
                  <a:lnTo>
                    <a:pt x="240" y="640"/>
                  </a:lnTo>
                  <a:lnTo>
                    <a:pt x="240" y="640"/>
                  </a:lnTo>
                  <a:lnTo>
                    <a:pt x="250" y="646"/>
                  </a:lnTo>
                  <a:lnTo>
                    <a:pt x="258" y="653"/>
                  </a:lnTo>
                  <a:lnTo>
                    <a:pt x="265" y="661"/>
                  </a:lnTo>
                  <a:lnTo>
                    <a:pt x="271" y="671"/>
                  </a:lnTo>
                  <a:lnTo>
                    <a:pt x="273" y="682"/>
                  </a:lnTo>
                  <a:lnTo>
                    <a:pt x="273" y="693"/>
                  </a:lnTo>
                  <a:lnTo>
                    <a:pt x="272" y="705"/>
                  </a:lnTo>
                  <a:lnTo>
                    <a:pt x="268" y="717"/>
                  </a:lnTo>
                  <a:lnTo>
                    <a:pt x="268" y="717"/>
                  </a:lnTo>
                  <a:lnTo>
                    <a:pt x="264" y="724"/>
                  </a:lnTo>
                  <a:lnTo>
                    <a:pt x="257" y="730"/>
                  </a:lnTo>
                  <a:lnTo>
                    <a:pt x="251" y="736"/>
                  </a:lnTo>
                  <a:lnTo>
                    <a:pt x="245" y="741"/>
                  </a:lnTo>
                  <a:lnTo>
                    <a:pt x="245" y="741"/>
                  </a:lnTo>
                  <a:lnTo>
                    <a:pt x="254" y="750"/>
                  </a:lnTo>
                  <a:lnTo>
                    <a:pt x="259" y="758"/>
                  </a:lnTo>
                  <a:lnTo>
                    <a:pt x="266" y="766"/>
                  </a:lnTo>
                  <a:lnTo>
                    <a:pt x="271" y="776"/>
                  </a:lnTo>
                  <a:lnTo>
                    <a:pt x="279" y="799"/>
                  </a:lnTo>
                  <a:lnTo>
                    <a:pt x="285" y="823"/>
                  </a:lnTo>
                  <a:lnTo>
                    <a:pt x="295" y="873"/>
                  </a:lnTo>
                  <a:lnTo>
                    <a:pt x="299" y="897"/>
                  </a:lnTo>
                  <a:lnTo>
                    <a:pt x="304" y="921"/>
                  </a:lnTo>
                  <a:lnTo>
                    <a:pt x="304" y="921"/>
                  </a:lnTo>
                  <a:lnTo>
                    <a:pt x="318" y="879"/>
                  </a:lnTo>
                  <a:lnTo>
                    <a:pt x="334" y="839"/>
                  </a:lnTo>
                  <a:lnTo>
                    <a:pt x="351" y="802"/>
                  </a:lnTo>
                  <a:lnTo>
                    <a:pt x="369" y="766"/>
                  </a:lnTo>
                  <a:lnTo>
                    <a:pt x="389" y="731"/>
                  </a:lnTo>
                  <a:lnTo>
                    <a:pt x="410" y="698"/>
                  </a:lnTo>
                  <a:lnTo>
                    <a:pt x="432" y="667"/>
                  </a:lnTo>
                  <a:lnTo>
                    <a:pt x="457" y="637"/>
                  </a:lnTo>
                  <a:lnTo>
                    <a:pt x="457" y="637"/>
                  </a:lnTo>
                  <a:close/>
                  <a:moveTo>
                    <a:pt x="286" y="901"/>
                  </a:moveTo>
                  <a:lnTo>
                    <a:pt x="286" y="901"/>
                  </a:lnTo>
                  <a:lnTo>
                    <a:pt x="276" y="848"/>
                  </a:lnTo>
                  <a:lnTo>
                    <a:pt x="271" y="823"/>
                  </a:lnTo>
                  <a:lnTo>
                    <a:pt x="265" y="800"/>
                  </a:lnTo>
                  <a:lnTo>
                    <a:pt x="265" y="800"/>
                  </a:lnTo>
                  <a:lnTo>
                    <a:pt x="261" y="789"/>
                  </a:lnTo>
                  <a:lnTo>
                    <a:pt x="257" y="779"/>
                  </a:lnTo>
                  <a:lnTo>
                    <a:pt x="251" y="769"/>
                  </a:lnTo>
                  <a:lnTo>
                    <a:pt x="244" y="761"/>
                  </a:lnTo>
                  <a:lnTo>
                    <a:pt x="237" y="754"/>
                  </a:lnTo>
                  <a:lnTo>
                    <a:pt x="229" y="750"/>
                  </a:lnTo>
                  <a:lnTo>
                    <a:pt x="224" y="750"/>
                  </a:lnTo>
                  <a:lnTo>
                    <a:pt x="219" y="750"/>
                  </a:lnTo>
                  <a:lnTo>
                    <a:pt x="214" y="750"/>
                  </a:lnTo>
                  <a:lnTo>
                    <a:pt x="209" y="752"/>
                  </a:lnTo>
                  <a:lnTo>
                    <a:pt x="209" y="752"/>
                  </a:lnTo>
                  <a:lnTo>
                    <a:pt x="209" y="768"/>
                  </a:lnTo>
                  <a:lnTo>
                    <a:pt x="210" y="782"/>
                  </a:lnTo>
                  <a:lnTo>
                    <a:pt x="214" y="811"/>
                  </a:lnTo>
                  <a:lnTo>
                    <a:pt x="216" y="824"/>
                  </a:lnTo>
                  <a:lnTo>
                    <a:pt x="216" y="838"/>
                  </a:lnTo>
                  <a:lnTo>
                    <a:pt x="214" y="851"/>
                  </a:lnTo>
                  <a:lnTo>
                    <a:pt x="210" y="862"/>
                  </a:lnTo>
                  <a:lnTo>
                    <a:pt x="210" y="862"/>
                  </a:lnTo>
                  <a:lnTo>
                    <a:pt x="206" y="835"/>
                  </a:lnTo>
                  <a:lnTo>
                    <a:pt x="203" y="809"/>
                  </a:lnTo>
                  <a:lnTo>
                    <a:pt x="200" y="783"/>
                  </a:lnTo>
                  <a:lnTo>
                    <a:pt x="198" y="769"/>
                  </a:lnTo>
                  <a:lnTo>
                    <a:pt x="193" y="755"/>
                  </a:lnTo>
                  <a:lnTo>
                    <a:pt x="193" y="755"/>
                  </a:lnTo>
                  <a:lnTo>
                    <a:pt x="191" y="768"/>
                  </a:lnTo>
                  <a:lnTo>
                    <a:pt x="191" y="781"/>
                  </a:lnTo>
                  <a:lnTo>
                    <a:pt x="191" y="807"/>
                  </a:lnTo>
                  <a:lnTo>
                    <a:pt x="189" y="820"/>
                  </a:lnTo>
                  <a:lnTo>
                    <a:pt x="189" y="832"/>
                  </a:lnTo>
                  <a:lnTo>
                    <a:pt x="186" y="844"/>
                  </a:lnTo>
                  <a:lnTo>
                    <a:pt x="182" y="854"/>
                  </a:lnTo>
                  <a:lnTo>
                    <a:pt x="182" y="854"/>
                  </a:lnTo>
                  <a:lnTo>
                    <a:pt x="179" y="821"/>
                  </a:lnTo>
                  <a:lnTo>
                    <a:pt x="179" y="793"/>
                  </a:lnTo>
                  <a:lnTo>
                    <a:pt x="179" y="793"/>
                  </a:lnTo>
                  <a:lnTo>
                    <a:pt x="181" y="776"/>
                  </a:lnTo>
                  <a:lnTo>
                    <a:pt x="182" y="761"/>
                  </a:lnTo>
                  <a:lnTo>
                    <a:pt x="181" y="754"/>
                  </a:lnTo>
                  <a:lnTo>
                    <a:pt x="179" y="750"/>
                  </a:lnTo>
                  <a:lnTo>
                    <a:pt x="175" y="747"/>
                  </a:lnTo>
                  <a:lnTo>
                    <a:pt x="168" y="745"/>
                  </a:lnTo>
                  <a:lnTo>
                    <a:pt x="168" y="745"/>
                  </a:lnTo>
                  <a:lnTo>
                    <a:pt x="161" y="758"/>
                  </a:lnTo>
                  <a:lnTo>
                    <a:pt x="154" y="772"/>
                  </a:lnTo>
                  <a:lnTo>
                    <a:pt x="147" y="786"/>
                  </a:lnTo>
                  <a:lnTo>
                    <a:pt x="139" y="797"/>
                  </a:lnTo>
                  <a:lnTo>
                    <a:pt x="139" y="797"/>
                  </a:lnTo>
                  <a:lnTo>
                    <a:pt x="137" y="789"/>
                  </a:lnTo>
                  <a:lnTo>
                    <a:pt x="139" y="782"/>
                  </a:lnTo>
                  <a:lnTo>
                    <a:pt x="140" y="776"/>
                  </a:lnTo>
                  <a:lnTo>
                    <a:pt x="143" y="771"/>
                  </a:lnTo>
                  <a:lnTo>
                    <a:pt x="149" y="759"/>
                  </a:lnTo>
                  <a:lnTo>
                    <a:pt x="151" y="752"/>
                  </a:lnTo>
                  <a:lnTo>
                    <a:pt x="153" y="745"/>
                  </a:lnTo>
                  <a:lnTo>
                    <a:pt x="153" y="745"/>
                  </a:lnTo>
                  <a:lnTo>
                    <a:pt x="141" y="755"/>
                  </a:lnTo>
                  <a:lnTo>
                    <a:pt x="132" y="768"/>
                  </a:lnTo>
                  <a:lnTo>
                    <a:pt x="122" y="781"/>
                  </a:lnTo>
                  <a:lnTo>
                    <a:pt x="115" y="796"/>
                  </a:lnTo>
                  <a:lnTo>
                    <a:pt x="108" y="810"/>
                  </a:lnTo>
                  <a:lnTo>
                    <a:pt x="102" y="827"/>
                  </a:lnTo>
                  <a:lnTo>
                    <a:pt x="91" y="861"/>
                  </a:lnTo>
                  <a:lnTo>
                    <a:pt x="73" y="929"/>
                  </a:lnTo>
                  <a:lnTo>
                    <a:pt x="61" y="963"/>
                  </a:lnTo>
                  <a:lnTo>
                    <a:pt x="56" y="978"/>
                  </a:lnTo>
                  <a:lnTo>
                    <a:pt x="47" y="994"/>
                  </a:lnTo>
                  <a:lnTo>
                    <a:pt x="47" y="994"/>
                  </a:lnTo>
                  <a:lnTo>
                    <a:pt x="56" y="1001"/>
                  </a:lnTo>
                  <a:lnTo>
                    <a:pt x="63" y="1009"/>
                  </a:lnTo>
                  <a:lnTo>
                    <a:pt x="76" y="1028"/>
                  </a:lnTo>
                  <a:lnTo>
                    <a:pt x="83" y="1036"/>
                  </a:lnTo>
                  <a:lnTo>
                    <a:pt x="90" y="1043"/>
                  </a:lnTo>
                  <a:lnTo>
                    <a:pt x="98" y="1049"/>
                  </a:lnTo>
                  <a:lnTo>
                    <a:pt x="108" y="1051"/>
                  </a:lnTo>
                  <a:lnTo>
                    <a:pt x="108" y="1051"/>
                  </a:lnTo>
                  <a:lnTo>
                    <a:pt x="111" y="1028"/>
                  </a:lnTo>
                  <a:lnTo>
                    <a:pt x="113" y="1004"/>
                  </a:lnTo>
                  <a:lnTo>
                    <a:pt x="119" y="955"/>
                  </a:lnTo>
                  <a:lnTo>
                    <a:pt x="123" y="905"/>
                  </a:lnTo>
                  <a:lnTo>
                    <a:pt x="127" y="882"/>
                  </a:lnTo>
                  <a:lnTo>
                    <a:pt x="132" y="859"/>
                  </a:lnTo>
                  <a:lnTo>
                    <a:pt x="132" y="859"/>
                  </a:lnTo>
                  <a:lnTo>
                    <a:pt x="133" y="851"/>
                  </a:lnTo>
                  <a:lnTo>
                    <a:pt x="136" y="841"/>
                  </a:lnTo>
                  <a:lnTo>
                    <a:pt x="139" y="837"/>
                  </a:lnTo>
                  <a:lnTo>
                    <a:pt x="141" y="832"/>
                  </a:lnTo>
                  <a:lnTo>
                    <a:pt x="144" y="830"/>
                  </a:lnTo>
                  <a:lnTo>
                    <a:pt x="150" y="830"/>
                  </a:lnTo>
                  <a:lnTo>
                    <a:pt x="150" y="830"/>
                  </a:lnTo>
                  <a:lnTo>
                    <a:pt x="143" y="856"/>
                  </a:lnTo>
                  <a:lnTo>
                    <a:pt x="137" y="882"/>
                  </a:lnTo>
                  <a:lnTo>
                    <a:pt x="133" y="907"/>
                  </a:lnTo>
                  <a:lnTo>
                    <a:pt x="130" y="932"/>
                  </a:lnTo>
                  <a:lnTo>
                    <a:pt x="126" y="983"/>
                  </a:lnTo>
                  <a:lnTo>
                    <a:pt x="125" y="1033"/>
                  </a:lnTo>
                  <a:lnTo>
                    <a:pt x="125" y="1033"/>
                  </a:lnTo>
                  <a:lnTo>
                    <a:pt x="122" y="1037"/>
                  </a:lnTo>
                  <a:lnTo>
                    <a:pt x="120" y="1042"/>
                  </a:lnTo>
                  <a:lnTo>
                    <a:pt x="119" y="1046"/>
                  </a:lnTo>
                  <a:lnTo>
                    <a:pt x="120" y="1051"/>
                  </a:lnTo>
                  <a:lnTo>
                    <a:pt x="120" y="1056"/>
                  </a:lnTo>
                  <a:lnTo>
                    <a:pt x="123" y="1060"/>
                  </a:lnTo>
                  <a:lnTo>
                    <a:pt x="126" y="1063"/>
                  </a:lnTo>
                  <a:lnTo>
                    <a:pt x="130" y="1064"/>
                  </a:lnTo>
                  <a:lnTo>
                    <a:pt x="130" y="1064"/>
                  </a:lnTo>
                  <a:lnTo>
                    <a:pt x="137" y="1018"/>
                  </a:lnTo>
                  <a:lnTo>
                    <a:pt x="141" y="995"/>
                  </a:lnTo>
                  <a:lnTo>
                    <a:pt x="144" y="984"/>
                  </a:lnTo>
                  <a:lnTo>
                    <a:pt x="147" y="974"/>
                  </a:lnTo>
                  <a:lnTo>
                    <a:pt x="147" y="974"/>
                  </a:lnTo>
                  <a:lnTo>
                    <a:pt x="149" y="985"/>
                  </a:lnTo>
                  <a:lnTo>
                    <a:pt x="149" y="998"/>
                  </a:lnTo>
                  <a:lnTo>
                    <a:pt x="146" y="1025"/>
                  </a:lnTo>
                  <a:lnTo>
                    <a:pt x="143" y="1049"/>
                  </a:lnTo>
                  <a:lnTo>
                    <a:pt x="143" y="1060"/>
                  </a:lnTo>
                  <a:lnTo>
                    <a:pt x="144" y="1071"/>
                  </a:lnTo>
                  <a:lnTo>
                    <a:pt x="144" y="1071"/>
                  </a:lnTo>
                  <a:lnTo>
                    <a:pt x="147" y="1071"/>
                  </a:lnTo>
                  <a:lnTo>
                    <a:pt x="151" y="1071"/>
                  </a:lnTo>
                  <a:lnTo>
                    <a:pt x="154" y="1073"/>
                  </a:lnTo>
                  <a:lnTo>
                    <a:pt x="158" y="1073"/>
                  </a:lnTo>
                  <a:lnTo>
                    <a:pt x="158" y="1073"/>
                  </a:lnTo>
                  <a:lnTo>
                    <a:pt x="160" y="1056"/>
                  </a:lnTo>
                  <a:lnTo>
                    <a:pt x="160" y="1037"/>
                  </a:lnTo>
                  <a:lnTo>
                    <a:pt x="161" y="1019"/>
                  </a:lnTo>
                  <a:lnTo>
                    <a:pt x="163" y="1012"/>
                  </a:lnTo>
                  <a:lnTo>
                    <a:pt x="165" y="1007"/>
                  </a:lnTo>
                  <a:lnTo>
                    <a:pt x="165" y="1007"/>
                  </a:lnTo>
                  <a:lnTo>
                    <a:pt x="168" y="1040"/>
                  </a:lnTo>
                  <a:lnTo>
                    <a:pt x="170" y="1059"/>
                  </a:lnTo>
                  <a:lnTo>
                    <a:pt x="171" y="1075"/>
                  </a:lnTo>
                  <a:lnTo>
                    <a:pt x="171" y="1075"/>
                  </a:lnTo>
                  <a:lnTo>
                    <a:pt x="181" y="1078"/>
                  </a:lnTo>
                  <a:lnTo>
                    <a:pt x="193" y="1081"/>
                  </a:lnTo>
                  <a:lnTo>
                    <a:pt x="202" y="1081"/>
                  </a:lnTo>
                  <a:lnTo>
                    <a:pt x="209" y="1081"/>
                  </a:lnTo>
                  <a:lnTo>
                    <a:pt x="214" y="1080"/>
                  </a:lnTo>
                  <a:lnTo>
                    <a:pt x="222" y="1078"/>
                  </a:lnTo>
                  <a:lnTo>
                    <a:pt x="222" y="1078"/>
                  </a:lnTo>
                  <a:lnTo>
                    <a:pt x="223" y="1066"/>
                  </a:lnTo>
                  <a:lnTo>
                    <a:pt x="223" y="1054"/>
                  </a:lnTo>
                  <a:lnTo>
                    <a:pt x="222" y="1030"/>
                  </a:lnTo>
                  <a:lnTo>
                    <a:pt x="220" y="1008"/>
                  </a:lnTo>
                  <a:lnTo>
                    <a:pt x="220" y="998"/>
                  </a:lnTo>
                  <a:lnTo>
                    <a:pt x="223" y="988"/>
                  </a:lnTo>
                  <a:lnTo>
                    <a:pt x="223" y="988"/>
                  </a:lnTo>
                  <a:lnTo>
                    <a:pt x="230" y="1032"/>
                  </a:lnTo>
                  <a:lnTo>
                    <a:pt x="233" y="1054"/>
                  </a:lnTo>
                  <a:lnTo>
                    <a:pt x="236" y="1075"/>
                  </a:lnTo>
                  <a:lnTo>
                    <a:pt x="236" y="1075"/>
                  </a:lnTo>
                  <a:lnTo>
                    <a:pt x="243" y="1074"/>
                  </a:lnTo>
                  <a:lnTo>
                    <a:pt x="251" y="1071"/>
                  </a:lnTo>
                  <a:lnTo>
                    <a:pt x="257" y="1067"/>
                  </a:lnTo>
                  <a:lnTo>
                    <a:pt x="262" y="1063"/>
                  </a:lnTo>
                  <a:lnTo>
                    <a:pt x="273" y="1053"/>
                  </a:lnTo>
                  <a:lnTo>
                    <a:pt x="283" y="1043"/>
                  </a:lnTo>
                  <a:lnTo>
                    <a:pt x="283" y="1043"/>
                  </a:lnTo>
                  <a:lnTo>
                    <a:pt x="285" y="1028"/>
                  </a:lnTo>
                  <a:lnTo>
                    <a:pt x="283" y="1022"/>
                  </a:lnTo>
                  <a:lnTo>
                    <a:pt x="282" y="1019"/>
                  </a:lnTo>
                  <a:lnTo>
                    <a:pt x="279" y="1018"/>
                  </a:lnTo>
                  <a:lnTo>
                    <a:pt x="279" y="1018"/>
                  </a:lnTo>
                  <a:lnTo>
                    <a:pt x="282" y="1012"/>
                  </a:lnTo>
                  <a:lnTo>
                    <a:pt x="282" y="1009"/>
                  </a:lnTo>
                  <a:lnTo>
                    <a:pt x="282" y="1004"/>
                  </a:lnTo>
                  <a:lnTo>
                    <a:pt x="282" y="1004"/>
                  </a:lnTo>
                  <a:lnTo>
                    <a:pt x="262" y="924"/>
                  </a:lnTo>
                  <a:lnTo>
                    <a:pt x="245" y="844"/>
                  </a:lnTo>
                  <a:lnTo>
                    <a:pt x="245" y="844"/>
                  </a:lnTo>
                  <a:lnTo>
                    <a:pt x="243" y="838"/>
                  </a:lnTo>
                  <a:lnTo>
                    <a:pt x="241" y="831"/>
                  </a:lnTo>
                  <a:lnTo>
                    <a:pt x="240" y="828"/>
                  </a:lnTo>
                  <a:lnTo>
                    <a:pt x="241" y="825"/>
                  </a:lnTo>
                  <a:lnTo>
                    <a:pt x="243" y="823"/>
                  </a:lnTo>
                  <a:lnTo>
                    <a:pt x="247" y="821"/>
                  </a:lnTo>
                  <a:lnTo>
                    <a:pt x="247" y="821"/>
                  </a:lnTo>
                  <a:lnTo>
                    <a:pt x="251" y="827"/>
                  </a:lnTo>
                  <a:lnTo>
                    <a:pt x="255" y="835"/>
                  </a:lnTo>
                  <a:lnTo>
                    <a:pt x="257" y="842"/>
                  </a:lnTo>
                  <a:lnTo>
                    <a:pt x="259" y="851"/>
                  </a:lnTo>
                  <a:lnTo>
                    <a:pt x="261" y="869"/>
                  </a:lnTo>
                  <a:lnTo>
                    <a:pt x="264" y="886"/>
                  </a:lnTo>
                  <a:lnTo>
                    <a:pt x="264" y="886"/>
                  </a:lnTo>
                  <a:lnTo>
                    <a:pt x="271" y="918"/>
                  </a:lnTo>
                  <a:lnTo>
                    <a:pt x="280" y="949"/>
                  </a:lnTo>
                  <a:lnTo>
                    <a:pt x="290" y="978"/>
                  </a:lnTo>
                  <a:lnTo>
                    <a:pt x="297" y="1007"/>
                  </a:lnTo>
                  <a:lnTo>
                    <a:pt x="297" y="1007"/>
                  </a:lnTo>
                  <a:lnTo>
                    <a:pt x="302" y="1004"/>
                  </a:lnTo>
                  <a:lnTo>
                    <a:pt x="304" y="1001"/>
                  </a:lnTo>
                  <a:lnTo>
                    <a:pt x="309" y="1000"/>
                  </a:lnTo>
                  <a:lnTo>
                    <a:pt x="311" y="997"/>
                  </a:lnTo>
                  <a:lnTo>
                    <a:pt x="311" y="997"/>
                  </a:lnTo>
                  <a:lnTo>
                    <a:pt x="306" y="976"/>
                  </a:lnTo>
                  <a:lnTo>
                    <a:pt x="299" y="950"/>
                  </a:lnTo>
                  <a:lnTo>
                    <a:pt x="292" y="924"/>
                  </a:lnTo>
                  <a:lnTo>
                    <a:pt x="286" y="901"/>
                  </a:lnTo>
                  <a:lnTo>
                    <a:pt x="286" y="901"/>
                  </a:lnTo>
                  <a:close/>
                  <a:moveTo>
                    <a:pt x="226" y="729"/>
                  </a:moveTo>
                  <a:lnTo>
                    <a:pt x="226" y="729"/>
                  </a:lnTo>
                  <a:lnTo>
                    <a:pt x="230" y="730"/>
                  </a:lnTo>
                  <a:lnTo>
                    <a:pt x="236" y="729"/>
                  </a:lnTo>
                  <a:lnTo>
                    <a:pt x="241" y="726"/>
                  </a:lnTo>
                  <a:lnTo>
                    <a:pt x="247" y="720"/>
                  </a:lnTo>
                  <a:lnTo>
                    <a:pt x="251" y="715"/>
                  </a:lnTo>
                  <a:lnTo>
                    <a:pt x="255" y="709"/>
                  </a:lnTo>
                  <a:lnTo>
                    <a:pt x="257" y="702"/>
                  </a:lnTo>
                  <a:lnTo>
                    <a:pt x="257" y="695"/>
                  </a:lnTo>
                  <a:lnTo>
                    <a:pt x="257" y="695"/>
                  </a:lnTo>
                  <a:lnTo>
                    <a:pt x="243" y="712"/>
                  </a:lnTo>
                  <a:lnTo>
                    <a:pt x="234" y="720"/>
                  </a:lnTo>
                  <a:lnTo>
                    <a:pt x="226" y="729"/>
                  </a:lnTo>
                  <a:lnTo>
                    <a:pt x="226" y="729"/>
                  </a:lnTo>
                  <a:close/>
                  <a:moveTo>
                    <a:pt x="254" y="670"/>
                  </a:moveTo>
                  <a:lnTo>
                    <a:pt x="254" y="670"/>
                  </a:lnTo>
                  <a:lnTo>
                    <a:pt x="252" y="668"/>
                  </a:lnTo>
                  <a:lnTo>
                    <a:pt x="250" y="664"/>
                  </a:lnTo>
                  <a:lnTo>
                    <a:pt x="248" y="663"/>
                  </a:lnTo>
                  <a:lnTo>
                    <a:pt x="247" y="661"/>
                  </a:lnTo>
                  <a:lnTo>
                    <a:pt x="244" y="661"/>
                  </a:lnTo>
                  <a:lnTo>
                    <a:pt x="244" y="661"/>
                  </a:lnTo>
                  <a:lnTo>
                    <a:pt x="241" y="674"/>
                  </a:lnTo>
                  <a:lnTo>
                    <a:pt x="236" y="685"/>
                  </a:lnTo>
                  <a:lnTo>
                    <a:pt x="227" y="695"/>
                  </a:lnTo>
                  <a:lnTo>
                    <a:pt x="217" y="702"/>
                  </a:lnTo>
                  <a:lnTo>
                    <a:pt x="206" y="709"/>
                  </a:lnTo>
                  <a:lnTo>
                    <a:pt x="193" y="715"/>
                  </a:lnTo>
                  <a:lnTo>
                    <a:pt x="179" y="719"/>
                  </a:lnTo>
                  <a:lnTo>
                    <a:pt x="165" y="722"/>
                  </a:lnTo>
                  <a:lnTo>
                    <a:pt x="165" y="722"/>
                  </a:lnTo>
                  <a:lnTo>
                    <a:pt x="172" y="727"/>
                  </a:lnTo>
                  <a:lnTo>
                    <a:pt x="179" y="730"/>
                  </a:lnTo>
                  <a:lnTo>
                    <a:pt x="186" y="733"/>
                  </a:lnTo>
                  <a:lnTo>
                    <a:pt x="193" y="733"/>
                  </a:lnTo>
                  <a:lnTo>
                    <a:pt x="199" y="731"/>
                  </a:lnTo>
                  <a:lnTo>
                    <a:pt x="206" y="729"/>
                  </a:lnTo>
                  <a:lnTo>
                    <a:pt x="213" y="726"/>
                  </a:lnTo>
                  <a:lnTo>
                    <a:pt x="219" y="720"/>
                  </a:lnTo>
                  <a:lnTo>
                    <a:pt x="230" y="709"/>
                  </a:lnTo>
                  <a:lnTo>
                    <a:pt x="240" y="696"/>
                  </a:lnTo>
                  <a:lnTo>
                    <a:pt x="248" y="682"/>
                  </a:lnTo>
                  <a:lnTo>
                    <a:pt x="254" y="670"/>
                  </a:lnTo>
                  <a:lnTo>
                    <a:pt x="254" y="670"/>
                  </a:lnTo>
                  <a:close/>
                  <a:moveTo>
                    <a:pt x="168" y="705"/>
                  </a:moveTo>
                  <a:lnTo>
                    <a:pt x="168" y="705"/>
                  </a:lnTo>
                  <a:lnTo>
                    <a:pt x="179" y="703"/>
                  </a:lnTo>
                  <a:lnTo>
                    <a:pt x="192" y="700"/>
                  </a:lnTo>
                  <a:lnTo>
                    <a:pt x="205" y="695"/>
                  </a:lnTo>
                  <a:lnTo>
                    <a:pt x="214" y="688"/>
                  </a:lnTo>
                  <a:lnTo>
                    <a:pt x="223" y="681"/>
                  </a:lnTo>
                  <a:lnTo>
                    <a:pt x="226" y="675"/>
                  </a:lnTo>
                  <a:lnTo>
                    <a:pt x="227" y="671"/>
                  </a:lnTo>
                  <a:lnTo>
                    <a:pt x="227" y="667"/>
                  </a:lnTo>
                  <a:lnTo>
                    <a:pt x="227" y="661"/>
                  </a:lnTo>
                  <a:lnTo>
                    <a:pt x="224" y="656"/>
                  </a:lnTo>
                  <a:lnTo>
                    <a:pt x="222" y="651"/>
                  </a:lnTo>
                  <a:lnTo>
                    <a:pt x="222" y="651"/>
                  </a:lnTo>
                  <a:lnTo>
                    <a:pt x="214" y="658"/>
                  </a:lnTo>
                  <a:lnTo>
                    <a:pt x="206" y="665"/>
                  </a:lnTo>
                  <a:lnTo>
                    <a:pt x="191" y="677"/>
                  </a:lnTo>
                  <a:lnTo>
                    <a:pt x="172" y="688"/>
                  </a:lnTo>
                  <a:lnTo>
                    <a:pt x="154" y="698"/>
                  </a:lnTo>
                  <a:lnTo>
                    <a:pt x="154" y="698"/>
                  </a:lnTo>
                  <a:lnTo>
                    <a:pt x="154" y="700"/>
                  </a:lnTo>
                  <a:lnTo>
                    <a:pt x="156" y="702"/>
                  </a:lnTo>
                  <a:lnTo>
                    <a:pt x="160" y="705"/>
                  </a:lnTo>
                  <a:lnTo>
                    <a:pt x="164" y="705"/>
                  </a:lnTo>
                  <a:lnTo>
                    <a:pt x="168" y="705"/>
                  </a:lnTo>
                  <a:lnTo>
                    <a:pt x="168" y="705"/>
                  </a:lnTo>
                  <a:close/>
                  <a:moveTo>
                    <a:pt x="189" y="639"/>
                  </a:moveTo>
                  <a:lnTo>
                    <a:pt x="189" y="639"/>
                  </a:lnTo>
                  <a:lnTo>
                    <a:pt x="179" y="642"/>
                  </a:lnTo>
                  <a:lnTo>
                    <a:pt x="171" y="646"/>
                  </a:lnTo>
                  <a:lnTo>
                    <a:pt x="164" y="650"/>
                  </a:lnTo>
                  <a:lnTo>
                    <a:pt x="160" y="657"/>
                  </a:lnTo>
                  <a:lnTo>
                    <a:pt x="156" y="664"/>
                  </a:lnTo>
                  <a:lnTo>
                    <a:pt x="153" y="671"/>
                  </a:lnTo>
                  <a:lnTo>
                    <a:pt x="153" y="679"/>
                  </a:lnTo>
                  <a:lnTo>
                    <a:pt x="153" y="686"/>
                  </a:lnTo>
                  <a:lnTo>
                    <a:pt x="153" y="686"/>
                  </a:lnTo>
                  <a:lnTo>
                    <a:pt x="161" y="682"/>
                  </a:lnTo>
                  <a:lnTo>
                    <a:pt x="168" y="678"/>
                  </a:lnTo>
                  <a:lnTo>
                    <a:pt x="181" y="670"/>
                  </a:lnTo>
                  <a:lnTo>
                    <a:pt x="192" y="658"/>
                  </a:lnTo>
                  <a:lnTo>
                    <a:pt x="205" y="649"/>
                  </a:lnTo>
                  <a:lnTo>
                    <a:pt x="205" y="649"/>
                  </a:lnTo>
                  <a:lnTo>
                    <a:pt x="205" y="649"/>
                  </a:lnTo>
                  <a:lnTo>
                    <a:pt x="205" y="646"/>
                  </a:lnTo>
                  <a:lnTo>
                    <a:pt x="205" y="643"/>
                  </a:lnTo>
                  <a:lnTo>
                    <a:pt x="205" y="643"/>
                  </a:lnTo>
                  <a:lnTo>
                    <a:pt x="200" y="643"/>
                  </a:lnTo>
                  <a:lnTo>
                    <a:pt x="198" y="642"/>
                  </a:lnTo>
                  <a:lnTo>
                    <a:pt x="193" y="640"/>
                  </a:lnTo>
                  <a:lnTo>
                    <a:pt x="189" y="639"/>
                  </a:lnTo>
                  <a:lnTo>
                    <a:pt x="189" y="639"/>
                  </a:lnTo>
                  <a:close/>
                </a:path>
              </a:pathLst>
            </a:custGeom>
            <a:solidFill>
              <a:srgbClr val="65C4CA"/>
            </a:solidFill>
            <a:ln w="9525">
              <a:solidFill>
                <a:srgbClr val="65C4CA"/>
              </a:solidFill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9" name="文本框 13"/>
            <p:cNvSpPr txBox="1"/>
            <p:nvPr/>
          </p:nvSpPr>
          <p:spPr>
            <a:xfrm>
              <a:off x="1344" y="359"/>
              <a:ext cx="4055" cy="92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sz="3200" b="1" i="0" u="none" strike="noStrike" kern="1200" cap="none" spc="0" normalizeH="0" baseline="0" noProof="0" dirty="0">
                  <a:ln w="12700">
                    <a:solidFill>
                      <a:srgbClr val="65C4CA"/>
                    </a:solidFill>
                    <a:prstDash val="solid"/>
                  </a:ln>
                  <a:solidFill>
                    <a:srgbClr val="65C4CA"/>
                  </a:solidFill>
                  <a:effectLst>
                    <a:reflection blurRad="6350" stA="55000" endA="300" endPos="45500" dir="5400000" sy="-100000" algn="bl" rotWithShape="0"/>
                  </a:effectLst>
                  <a:uLnTx/>
                  <a:uFillTx/>
                  <a:latin typeface="+mn-ea"/>
                  <a:ea typeface="+mn-ea"/>
                  <a:cs typeface="+mn-cs"/>
                </a:rPr>
                <a:t>细节探究</a:t>
              </a:r>
              <a:endParaRPr kumimoji="0" lang="zh-CN" altLang="en-US" sz="3200" b="1" i="0" u="none" strike="noStrike" kern="1200" cap="none" spc="0" normalizeH="0" baseline="0" noProof="0" dirty="0">
                <a:ln w="12700">
                  <a:solidFill>
                    <a:srgbClr val="65C4CA"/>
                  </a:solidFill>
                  <a:prstDash val="solid"/>
                </a:ln>
                <a:solidFill>
                  <a:srgbClr val="65C4CA"/>
                </a:solidFill>
                <a:effectLst>
                  <a:reflection blurRad="6350" stA="55000" endA="300" endPos="45500" dir="5400000" sy="-100000" algn="bl" rotWithShape="0"/>
                </a:effectLst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</p:grpSp>
      <p:pic>
        <p:nvPicPr>
          <p:cNvPr id="16391" name="图片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913563" y="3429000"/>
            <a:ext cx="1998662" cy="17145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63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63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6" grpId="0" bldLvl="0"/>
      <p:bldP spid="1638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7410" name="文本框 1"/>
          <p:cNvSpPr txBox="1"/>
          <p:nvPr/>
        </p:nvSpPr>
        <p:spPr>
          <a:xfrm>
            <a:off x="1411288" y="841375"/>
            <a:ext cx="5991225" cy="452438"/>
          </a:xfrm>
          <a:prstGeom prst="rect">
            <a:avLst/>
          </a:prstGeom>
          <a:noFill/>
          <a:ln w="9525">
            <a:noFill/>
          </a:ln>
        </p:spPr>
        <p:txBody>
          <a:bodyPr lIns="81638" tIns="40819" rIns="81638" bIns="40819">
            <a:spAutoFit/>
          </a:bodyPr>
          <a:p>
            <a:pPr lvl="0" defTabSz="685800"/>
            <a:r>
              <a:rPr lang="en-US" altLang="en-US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千古兴亡多少事？悠悠，不尽长江滚滚流。</a:t>
            </a:r>
            <a:endParaRPr lang="en-US" altLang="zh-CN" sz="24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7411" name="文本框 2"/>
          <p:cNvSpPr txBox="1"/>
          <p:nvPr/>
        </p:nvSpPr>
        <p:spPr>
          <a:xfrm>
            <a:off x="640080" y="1294130"/>
            <a:ext cx="7574280" cy="3404870"/>
          </a:xfrm>
          <a:prstGeom prst="rect">
            <a:avLst/>
          </a:prstGeom>
          <a:noFill/>
          <a:ln w="9525">
            <a:noFill/>
          </a:ln>
        </p:spPr>
        <p:txBody>
          <a:bodyPr wrap="square" lIns="81638" tIns="40819" rIns="81638" bIns="40819">
            <a:spAutoFit/>
          </a:bodyPr>
          <a:p>
            <a:pPr lvl="0" defTabSz="685800">
              <a:lnSpc>
                <a:spcPct val="150000"/>
              </a:lnSpc>
            </a:pPr>
            <a:r>
              <a:rPr lang="en-US" altLang="zh-CN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运用设问，自问自答。往事悠悠，英雄往矣，只有这无尽的江水依旧滚滚东流。“悠悠”者，</a:t>
            </a:r>
            <a:r>
              <a:rPr lang="zh-CN" altLang="en-US" sz="24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双关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也，兼指时间之漫长久远和词人思绪之无穷也。“不尽长江滚滚流”，借用杜甫《登高》诗句：“无边落木萧萧下，不尽长江滚滚来。”　以此透露作者情感：</a:t>
            </a:r>
            <a:r>
              <a:rPr lang="zh-CN" altLang="en-US" sz="24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无奈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endParaRPr lang="zh-CN" altLang="en-US" sz="24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lvl="0" defTabSz="685800">
              <a:lnSpc>
                <a:spcPct val="150000"/>
              </a:lnSpc>
            </a:pPr>
            <a:r>
              <a:rPr lang="zh-CN" altLang="en-US" sz="24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伤感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en-US" sz="24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抑郁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  <a:endParaRPr lang="zh-CN" altLang="en-US" sz="24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pic>
        <p:nvPicPr>
          <p:cNvPr id="17412" name="图片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271703" y="3429000"/>
            <a:ext cx="1998662" cy="17145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7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9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74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74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74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74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0" grpId="0" bldLvl="0"/>
      <p:bldP spid="17411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8434" name="文本框 1"/>
          <p:cNvSpPr txBox="1"/>
          <p:nvPr/>
        </p:nvSpPr>
        <p:spPr>
          <a:xfrm>
            <a:off x="1566228" y="624205"/>
            <a:ext cx="4727575" cy="450215"/>
          </a:xfrm>
          <a:prstGeom prst="rect">
            <a:avLst/>
          </a:prstGeom>
          <a:noFill/>
          <a:ln w="9525">
            <a:noFill/>
          </a:ln>
        </p:spPr>
        <p:txBody>
          <a:bodyPr lIns="81638" tIns="40819" rIns="81638" bIns="40819">
            <a:spAutoFit/>
          </a:bodyPr>
          <a:p>
            <a:pPr lvl="0" defTabSz="685800"/>
            <a:r>
              <a:rPr lang="en-US" altLang="en-US" sz="24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ea"/>
              </a:rPr>
              <a:t>年少</a:t>
            </a:r>
            <a:r>
              <a:rPr lang="en-US" altLang="en-US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万兜鍪，</a:t>
            </a:r>
            <a:r>
              <a:rPr lang="en-US" altLang="en-US" sz="24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ea"/>
              </a:rPr>
              <a:t>坐断</a:t>
            </a:r>
            <a:r>
              <a:rPr lang="en-US" altLang="en-US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东南</a:t>
            </a:r>
            <a:r>
              <a:rPr lang="en-US" altLang="en-US" sz="24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战未休</a:t>
            </a:r>
            <a:r>
              <a:rPr lang="en-US" altLang="en-US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。</a:t>
            </a:r>
            <a:endParaRPr lang="en-US" altLang="zh-CN" sz="2400" b="1" dirty="0">
              <a:latin typeface="黑体" panose="02010609060101010101" pitchFamily="49" charset="-122"/>
              <a:ea typeface="黑体" panose="02010609060101010101" pitchFamily="49" charset="-122"/>
              <a:sym typeface="宋体" panose="02010600030101010101" pitchFamily="2" charset="-122"/>
            </a:endParaRPr>
          </a:p>
        </p:txBody>
      </p:sp>
      <p:sp>
        <p:nvSpPr>
          <p:cNvPr id="18435" name="文本框 2"/>
          <p:cNvSpPr txBox="1"/>
          <p:nvPr/>
        </p:nvSpPr>
        <p:spPr>
          <a:xfrm>
            <a:off x="567690" y="1075055"/>
            <a:ext cx="7682865" cy="3312795"/>
          </a:xfrm>
          <a:prstGeom prst="rect">
            <a:avLst/>
          </a:prstGeom>
          <a:noFill/>
          <a:ln w="9525">
            <a:noFill/>
          </a:ln>
        </p:spPr>
        <p:txBody>
          <a:bodyPr wrap="square" lIns="81638" tIns="40819" rIns="81638" bIns="40819">
            <a:spAutoFit/>
          </a:bodyPr>
          <a:p>
            <a:pPr lvl="0" defTabSz="685800">
              <a:lnSpc>
                <a:spcPct val="150000"/>
              </a:lnSpc>
            </a:pPr>
            <a:r>
              <a:rPr lang="en-US" altLang="zh-CN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  <a:r>
              <a:rPr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三国时代的孙权年纪轻轻就统率千军万马，雄据东南一隅，战斗不息。据历史记载：孙权十九岁继父兄之业统治江东，西征黄祖，北拒曹操，独据一方。赤壁之战大破曹兵，年方二十七岁。“年少”“坐断”“战未休”显示了孙权非凡的胆识和气魄。</a:t>
            </a:r>
            <a:endParaRPr sz="24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lvl="0" defTabSz="685800">
              <a:lnSpc>
                <a:spcPct val="150000"/>
              </a:lnSpc>
            </a:pPr>
            <a:r>
              <a:rPr lang="zh-CN" altLang="zh-CN" sz="2000" b="1" dirty="0">
                <a:solidFill>
                  <a:srgbClr val="FF0000"/>
                </a:solidFill>
                <a:latin typeface="楷体_GB2312" pitchFamily="1" charset="-122"/>
                <a:ea typeface="楷体_GB2312" pitchFamily="1" charset="-122"/>
                <a:cs typeface="+mn-cs"/>
                <a:sym typeface="+mn-ea"/>
              </a:rPr>
              <a:t>  </a:t>
            </a:r>
            <a:endParaRPr sz="20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pic>
        <p:nvPicPr>
          <p:cNvPr id="18436" name="图片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311708" y="3429000"/>
            <a:ext cx="1998662" cy="17145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文本框 1"/>
          <p:cNvSpPr txBox="1"/>
          <p:nvPr/>
        </p:nvSpPr>
        <p:spPr>
          <a:xfrm>
            <a:off x="699770" y="4138295"/>
            <a:ext cx="6612255" cy="55308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l" defTabSz="685800">
              <a:lnSpc>
                <a:spcPct val="150000"/>
              </a:lnSpc>
            </a:pPr>
            <a:r>
              <a:rPr lang="zh-CN" altLang="zh-CN" sz="2000" b="1" dirty="0">
                <a:solidFill>
                  <a:srgbClr val="FF0000"/>
                </a:solidFill>
                <a:latin typeface="楷体_GB2312" pitchFamily="1" charset="-122"/>
                <a:ea typeface="楷体_GB2312" pitchFamily="1" charset="-122"/>
                <a:cs typeface="+mn-cs"/>
                <a:sym typeface="+mn-ea"/>
              </a:rPr>
              <a:t>通过热情歌颂孙权来抒发自己不畏强敌、坚持抗战的决心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8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2000"/>
                                        <p:tgtEl>
                                          <p:spTgt spid="184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4" grpId="0" bldLvl="0"/>
      <p:bldP spid="18435" grpId="0"/>
      <p:bldP spid="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9458" name="文本框 1"/>
          <p:cNvSpPr txBox="1"/>
          <p:nvPr/>
        </p:nvSpPr>
        <p:spPr>
          <a:xfrm>
            <a:off x="608648" y="320993"/>
            <a:ext cx="6335712" cy="450850"/>
          </a:xfrm>
          <a:prstGeom prst="rect">
            <a:avLst/>
          </a:prstGeom>
          <a:noFill/>
          <a:ln w="9525">
            <a:noFill/>
          </a:ln>
        </p:spPr>
        <p:txBody>
          <a:bodyPr lIns="81638" tIns="40819" rIns="81638" bIns="40819">
            <a:spAutoFit/>
          </a:bodyPr>
          <a:p>
            <a:pPr lvl="0" defTabSz="685800"/>
            <a:r>
              <a:rPr lang="en-US" altLang="en-US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天下英雄谁敌手？曹刘。生子当如孙仲谋。</a:t>
            </a:r>
            <a:endParaRPr lang="en-US" altLang="zh-CN" sz="2400" b="1" dirty="0">
              <a:latin typeface="黑体" panose="02010609060101010101" pitchFamily="49" charset="-122"/>
              <a:ea typeface="黑体" panose="02010609060101010101" pitchFamily="49" charset="-122"/>
              <a:sym typeface="宋体" panose="02010600030101010101" pitchFamily="2" charset="-122"/>
            </a:endParaRPr>
          </a:p>
        </p:txBody>
      </p:sp>
      <p:sp>
        <p:nvSpPr>
          <p:cNvPr id="19459" name="文本框 2"/>
          <p:cNvSpPr txBox="1"/>
          <p:nvPr/>
        </p:nvSpPr>
        <p:spPr>
          <a:xfrm>
            <a:off x="608965" y="906145"/>
            <a:ext cx="5268913" cy="1743075"/>
          </a:xfrm>
          <a:prstGeom prst="rect">
            <a:avLst/>
          </a:prstGeom>
          <a:noFill/>
          <a:ln w="9525">
            <a:noFill/>
          </a:ln>
        </p:spPr>
        <p:txBody>
          <a:bodyPr lIns="81638" tIns="40819" rIns="81638" bIns="40819">
            <a:spAutoFit/>
          </a:bodyPr>
          <a:p>
            <a:pPr lvl="0" defTabSz="685800">
              <a:lnSpc>
                <a:spcPct val="150000"/>
              </a:lnSpc>
            </a:pPr>
            <a:r>
              <a:rPr lang="en-US" altLang="zh-CN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异乎寻常的第三次发问，不惜以夸张之笔极力渲染孙权不可一世的雄姿，委婉地暗示了</a:t>
            </a:r>
            <a:r>
              <a:rPr lang="zh-CN" altLang="en-US" sz="24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对南宋朝廷的不满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  <a:endParaRPr lang="zh-CN" altLang="en-US" sz="24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395085" y="3149600"/>
            <a:ext cx="2748915" cy="192214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文本框 1"/>
          <p:cNvSpPr txBox="1"/>
          <p:nvPr/>
        </p:nvSpPr>
        <p:spPr>
          <a:xfrm>
            <a:off x="6056630" y="1033780"/>
            <a:ext cx="2918460" cy="119888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zh-CN" b="1" dirty="0">
                <a:solidFill>
                  <a:srgbClr val="002060"/>
                </a:solidFill>
                <a:latin typeface="楷体_GB2312" pitchFamily="1" charset="-122"/>
                <a:ea typeface="楷体_GB2312" pitchFamily="1" charset="-122"/>
                <a:sym typeface="宋体" panose="02010600030101010101" pitchFamily="2" charset="-122"/>
              </a:rPr>
              <a:t>据《三国志·蜀书·先主传》记载：曹操曾对刘备说：“今天下英雄，惟使君（刘备）与操耳。”</a:t>
            </a:r>
            <a:endParaRPr lang="zh-CN" altLang="en-US"/>
          </a:p>
        </p:txBody>
      </p:sp>
      <p:sp>
        <p:nvSpPr>
          <p:cNvPr id="3" name="文本框 2"/>
          <p:cNvSpPr txBox="1"/>
          <p:nvPr/>
        </p:nvSpPr>
        <p:spPr>
          <a:xfrm>
            <a:off x="414655" y="2802890"/>
            <a:ext cx="5454015" cy="119888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zh-CN" b="1" dirty="0">
                <a:solidFill>
                  <a:srgbClr val="002060"/>
                </a:solidFill>
                <a:latin typeface="楷体_GB2312" pitchFamily="1" charset="-122"/>
                <a:ea typeface="楷体_GB2312" pitchFamily="1" charset="-122"/>
                <a:sym typeface="宋体" panose="02010600030101010101" pitchFamily="2" charset="-122"/>
              </a:rPr>
              <a:t>《三国志·吴书·吴主传》说：曹操有一次与孙权对垒，见吴军乘着战船，军容整肃，孙权仪表堂堂，威风凛凛，乃喟然叹曰：“生子当如孙仲谋，刘景升（刘表）儿子若豚犬耳！”</a:t>
            </a:r>
            <a:endParaRPr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772795" y="4073525"/>
            <a:ext cx="7598410" cy="46037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zh-CN" altLang="zh-CN" sz="2400" b="1" dirty="0">
                <a:solidFill>
                  <a:srgbClr val="FF0000"/>
                </a:solidFill>
                <a:latin typeface="楷体_GB2312" pitchFamily="1" charset="-122"/>
                <a:ea typeface="楷体_GB2312" pitchFamily="1" charset="-122"/>
                <a:cs typeface="+mn-cs"/>
                <a:sym typeface="宋体" panose="02010600030101010101" pitchFamily="2" charset="-122"/>
              </a:rPr>
              <a:t>借曹操之口，讽刺南宋当权者。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94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94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94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58" grpId="0" bldLvl="0"/>
      <p:bldP spid="19459" grpId="0"/>
      <p:bldP spid="2" grpId="0"/>
      <p:bldP spid="3" grpId="0"/>
      <p:bldP spid="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0482" name="文本框 2"/>
          <p:cNvSpPr txBox="1"/>
          <p:nvPr/>
        </p:nvSpPr>
        <p:spPr>
          <a:xfrm>
            <a:off x="935038" y="912813"/>
            <a:ext cx="7132637" cy="2592387"/>
          </a:xfrm>
          <a:prstGeom prst="rect">
            <a:avLst/>
          </a:prstGeom>
          <a:noFill/>
          <a:ln w="9525">
            <a:noFill/>
          </a:ln>
        </p:spPr>
        <p:txBody>
          <a:bodyPr lIns="81638" tIns="40819" rIns="81638" bIns="40819">
            <a:spAutoFit/>
          </a:bodyPr>
          <a:p>
            <a:pPr marL="408305" lvl="0" indent="-408305" defTabSz="685800">
              <a:lnSpc>
                <a:spcPct val="170000"/>
              </a:lnSpc>
              <a:buClr>
                <a:srgbClr val="9BBB59"/>
              </a:buClr>
              <a:buFont typeface="Wingdings" panose="05000000000000000000" pitchFamily="2" charset="2"/>
              <a:buChar char=""/>
            </a:pP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上片写景，以问起句，以答结句，使人触景生情，不胜感慨；</a:t>
            </a:r>
            <a:endParaRPr lang="zh-CN" altLang="en-US" sz="24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408305" lvl="0" indent="-408305" defTabSz="685800">
              <a:lnSpc>
                <a:spcPct val="170000"/>
              </a:lnSpc>
              <a:buClr>
                <a:srgbClr val="9BBB59"/>
              </a:buClr>
              <a:buFont typeface="Wingdings" panose="05000000000000000000" pitchFamily="2" charset="2"/>
              <a:buChar char=""/>
            </a:pP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下片怀古，借对孙权的赞美，暗含对当朝的忧虑和讽刺。</a:t>
            </a:r>
            <a:endParaRPr lang="zh-CN" altLang="en-US" sz="24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pic>
        <p:nvPicPr>
          <p:cNvPr id="20483" name="图片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913563" y="3429000"/>
            <a:ext cx="1998662" cy="17145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9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1506" name="文本框 1"/>
          <p:cNvSpPr txBox="1"/>
          <p:nvPr/>
        </p:nvSpPr>
        <p:spPr>
          <a:xfrm>
            <a:off x="996950" y="1044575"/>
            <a:ext cx="5491163" cy="2297113"/>
          </a:xfrm>
          <a:prstGeom prst="rect">
            <a:avLst/>
          </a:prstGeom>
          <a:noFill/>
          <a:ln w="9525">
            <a:noFill/>
          </a:ln>
        </p:spPr>
        <p:txBody>
          <a:bodyPr lIns="81638" tIns="40819" rIns="81638" bIns="40819">
            <a:spAutoFit/>
          </a:bodyPr>
          <a:p>
            <a:pPr lvl="0" defTabSz="685800">
              <a:lnSpc>
                <a:spcPct val="200000"/>
              </a:lnSpc>
            </a:pPr>
            <a:r>
              <a:rPr lang="en-US" altLang="zh-CN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1.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把写景、抒情、议论密切结合起来。</a:t>
            </a:r>
            <a:endParaRPr lang="zh-CN" altLang="en-US" sz="24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lvl="0" defTabSz="685800">
              <a:lnSpc>
                <a:spcPct val="200000"/>
              </a:lnSpc>
            </a:pPr>
            <a:r>
              <a:rPr lang="en-US" altLang="zh-CN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2.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层次分明。</a:t>
            </a:r>
            <a:endParaRPr lang="zh-CN" altLang="en-US" sz="24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lvl="0" defTabSz="685800">
              <a:lnSpc>
                <a:spcPct val="200000"/>
              </a:lnSpc>
            </a:pPr>
            <a:r>
              <a:rPr lang="en-US" altLang="zh-CN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3.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融古人语言入词，活用典故成语。</a:t>
            </a:r>
            <a:endParaRPr lang="zh-CN" altLang="en-US" sz="24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grpSp>
        <p:nvGrpSpPr>
          <p:cNvPr id="21507" name="组合 280"/>
          <p:cNvGrpSpPr/>
          <p:nvPr/>
        </p:nvGrpSpPr>
        <p:grpSpPr>
          <a:xfrm>
            <a:off x="227013" y="220663"/>
            <a:ext cx="2522537" cy="490537"/>
            <a:chOff x="101" y="250"/>
            <a:chExt cx="5298" cy="1030"/>
          </a:xfrm>
        </p:grpSpPr>
        <p:sp>
          <p:nvSpPr>
            <p:cNvPr id="7" name="Freeform 2522"/>
            <p:cNvSpPr>
              <a:spLocks noEditPoints="1"/>
            </p:cNvSpPr>
            <p:nvPr/>
          </p:nvSpPr>
          <p:spPr bwMode="auto">
            <a:xfrm>
              <a:off x="781" y="250"/>
              <a:ext cx="562" cy="430"/>
            </a:xfrm>
            <a:custGeom>
              <a:avLst/>
              <a:gdLst/>
              <a:ahLst/>
              <a:cxnLst>
                <a:cxn ang="0">
                  <a:pos x="291" y="24"/>
                </a:cxn>
                <a:cxn ang="0">
                  <a:pos x="247" y="7"/>
                </a:cxn>
                <a:cxn ang="0">
                  <a:pos x="199" y="0"/>
                </a:cxn>
                <a:cxn ang="0">
                  <a:pos x="127" y="6"/>
                </a:cxn>
                <a:cxn ang="0">
                  <a:pos x="80" y="22"/>
                </a:cxn>
                <a:cxn ang="0">
                  <a:pos x="41" y="53"/>
                </a:cxn>
                <a:cxn ang="0">
                  <a:pos x="26" y="85"/>
                </a:cxn>
                <a:cxn ang="0">
                  <a:pos x="18" y="133"/>
                </a:cxn>
                <a:cxn ang="0">
                  <a:pos x="23" y="164"/>
                </a:cxn>
                <a:cxn ang="0">
                  <a:pos x="42" y="197"/>
                </a:cxn>
                <a:cxn ang="0">
                  <a:pos x="54" y="221"/>
                </a:cxn>
                <a:cxn ang="0">
                  <a:pos x="31" y="259"/>
                </a:cxn>
                <a:cxn ang="0">
                  <a:pos x="7" y="279"/>
                </a:cxn>
                <a:cxn ang="0">
                  <a:pos x="4" y="280"/>
                </a:cxn>
                <a:cxn ang="0">
                  <a:pos x="0" y="285"/>
                </a:cxn>
                <a:cxn ang="0">
                  <a:pos x="6" y="289"/>
                </a:cxn>
                <a:cxn ang="0">
                  <a:pos x="68" y="267"/>
                </a:cxn>
                <a:cxn ang="0">
                  <a:pos x="113" y="229"/>
                </a:cxn>
                <a:cxn ang="0">
                  <a:pos x="193" y="221"/>
                </a:cxn>
                <a:cxn ang="0">
                  <a:pos x="256" y="213"/>
                </a:cxn>
                <a:cxn ang="0">
                  <a:pos x="300" y="194"/>
                </a:cxn>
                <a:cxn ang="0">
                  <a:pos x="329" y="171"/>
                </a:cxn>
                <a:cxn ang="0">
                  <a:pos x="351" y="129"/>
                </a:cxn>
                <a:cxn ang="0">
                  <a:pos x="352" y="95"/>
                </a:cxn>
                <a:cxn ang="0">
                  <a:pos x="333" y="58"/>
                </a:cxn>
                <a:cxn ang="0">
                  <a:pos x="311" y="37"/>
                </a:cxn>
                <a:cxn ang="0">
                  <a:pos x="288" y="192"/>
                </a:cxn>
                <a:cxn ang="0">
                  <a:pos x="241" y="208"/>
                </a:cxn>
                <a:cxn ang="0">
                  <a:pos x="165" y="213"/>
                </a:cxn>
                <a:cxn ang="0">
                  <a:pos x="114" y="213"/>
                </a:cxn>
                <a:cxn ang="0">
                  <a:pos x="104" y="225"/>
                </a:cxn>
                <a:cxn ang="0">
                  <a:pos x="63" y="260"/>
                </a:cxn>
                <a:cxn ang="0">
                  <a:pos x="26" y="275"/>
                </a:cxn>
                <a:cxn ang="0">
                  <a:pos x="57" y="238"/>
                </a:cxn>
                <a:cxn ang="0">
                  <a:pos x="65" y="211"/>
                </a:cxn>
                <a:cxn ang="0">
                  <a:pos x="63" y="206"/>
                </a:cxn>
                <a:cxn ang="0">
                  <a:pos x="40" y="179"/>
                </a:cxn>
                <a:cxn ang="0">
                  <a:pos x="27" y="133"/>
                </a:cxn>
                <a:cxn ang="0">
                  <a:pos x="32" y="95"/>
                </a:cxn>
                <a:cxn ang="0">
                  <a:pos x="57" y="50"/>
                </a:cxn>
                <a:cxn ang="0">
                  <a:pos x="91" y="27"/>
                </a:cxn>
                <a:cxn ang="0">
                  <a:pos x="144" y="12"/>
                </a:cxn>
                <a:cxn ang="0">
                  <a:pos x="209" y="9"/>
                </a:cxn>
                <a:cxn ang="0">
                  <a:pos x="255" y="18"/>
                </a:cxn>
                <a:cxn ang="0">
                  <a:pos x="286" y="32"/>
                </a:cxn>
                <a:cxn ang="0">
                  <a:pos x="321" y="58"/>
                </a:cxn>
                <a:cxn ang="0">
                  <a:pos x="340" y="86"/>
                </a:cxn>
                <a:cxn ang="0">
                  <a:pos x="344" y="112"/>
                </a:cxn>
                <a:cxn ang="0">
                  <a:pos x="334" y="148"/>
                </a:cxn>
                <a:cxn ang="0">
                  <a:pos x="308" y="178"/>
                </a:cxn>
              </a:cxnLst>
              <a:rect l="0" t="0" r="r" b="b"/>
              <a:pathLst>
                <a:path w="353" h="289">
                  <a:moveTo>
                    <a:pt x="311" y="37"/>
                  </a:moveTo>
                  <a:lnTo>
                    <a:pt x="311" y="37"/>
                  </a:lnTo>
                  <a:lnTo>
                    <a:pt x="301" y="30"/>
                  </a:lnTo>
                  <a:lnTo>
                    <a:pt x="291" y="24"/>
                  </a:lnTo>
                  <a:lnTo>
                    <a:pt x="280" y="18"/>
                  </a:lnTo>
                  <a:lnTo>
                    <a:pt x="269" y="14"/>
                  </a:lnTo>
                  <a:lnTo>
                    <a:pt x="258" y="10"/>
                  </a:lnTo>
                  <a:lnTo>
                    <a:pt x="247" y="7"/>
                  </a:lnTo>
                  <a:lnTo>
                    <a:pt x="234" y="4"/>
                  </a:lnTo>
                  <a:lnTo>
                    <a:pt x="223" y="2"/>
                  </a:lnTo>
                  <a:lnTo>
                    <a:pt x="211" y="1"/>
                  </a:lnTo>
                  <a:lnTo>
                    <a:pt x="199" y="0"/>
                  </a:lnTo>
                  <a:lnTo>
                    <a:pt x="175" y="0"/>
                  </a:lnTo>
                  <a:lnTo>
                    <a:pt x="151" y="2"/>
                  </a:lnTo>
                  <a:lnTo>
                    <a:pt x="127" y="6"/>
                  </a:lnTo>
                  <a:lnTo>
                    <a:pt x="127" y="6"/>
                  </a:lnTo>
                  <a:lnTo>
                    <a:pt x="116" y="9"/>
                  </a:lnTo>
                  <a:lnTo>
                    <a:pt x="104" y="13"/>
                  </a:lnTo>
                  <a:lnTo>
                    <a:pt x="92" y="17"/>
                  </a:lnTo>
                  <a:lnTo>
                    <a:pt x="80" y="22"/>
                  </a:lnTo>
                  <a:lnTo>
                    <a:pt x="69" y="28"/>
                  </a:lnTo>
                  <a:lnTo>
                    <a:pt x="59" y="35"/>
                  </a:lnTo>
                  <a:lnTo>
                    <a:pt x="49" y="44"/>
                  </a:lnTo>
                  <a:lnTo>
                    <a:pt x="41" y="53"/>
                  </a:lnTo>
                  <a:lnTo>
                    <a:pt x="41" y="53"/>
                  </a:lnTo>
                  <a:lnTo>
                    <a:pt x="35" y="62"/>
                  </a:lnTo>
                  <a:lnTo>
                    <a:pt x="30" y="74"/>
                  </a:lnTo>
                  <a:lnTo>
                    <a:pt x="26" y="85"/>
                  </a:lnTo>
                  <a:lnTo>
                    <a:pt x="22" y="97"/>
                  </a:lnTo>
                  <a:lnTo>
                    <a:pt x="20" y="109"/>
                  </a:lnTo>
                  <a:lnTo>
                    <a:pt x="18" y="121"/>
                  </a:lnTo>
                  <a:lnTo>
                    <a:pt x="18" y="133"/>
                  </a:lnTo>
                  <a:lnTo>
                    <a:pt x="19" y="144"/>
                  </a:lnTo>
                  <a:lnTo>
                    <a:pt x="19" y="144"/>
                  </a:lnTo>
                  <a:lnTo>
                    <a:pt x="20" y="155"/>
                  </a:lnTo>
                  <a:lnTo>
                    <a:pt x="23" y="164"/>
                  </a:lnTo>
                  <a:lnTo>
                    <a:pt x="26" y="173"/>
                  </a:lnTo>
                  <a:lnTo>
                    <a:pt x="31" y="182"/>
                  </a:lnTo>
                  <a:lnTo>
                    <a:pt x="36" y="190"/>
                  </a:lnTo>
                  <a:lnTo>
                    <a:pt x="42" y="197"/>
                  </a:lnTo>
                  <a:lnTo>
                    <a:pt x="49" y="204"/>
                  </a:lnTo>
                  <a:lnTo>
                    <a:pt x="56" y="211"/>
                  </a:lnTo>
                  <a:lnTo>
                    <a:pt x="56" y="211"/>
                  </a:lnTo>
                  <a:lnTo>
                    <a:pt x="54" y="221"/>
                  </a:lnTo>
                  <a:lnTo>
                    <a:pt x="50" y="232"/>
                  </a:lnTo>
                  <a:lnTo>
                    <a:pt x="45" y="241"/>
                  </a:lnTo>
                  <a:lnTo>
                    <a:pt x="39" y="250"/>
                  </a:lnTo>
                  <a:lnTo>
                    <a:pt x="31" y="259"/>
                  </a:lnTo>
                  <a:lnTo>
                    <a:pt x="23" y="266"/>
                  </a:lnTo>
                  <a:lnTo>
                    <a:pt x="15" y="273"/>
                  </a:lnTo>
                  <a:lnTo>
                    <a:pt x="7" y="279"/>
                  </a:lnTo>
                  <a:lnTo>
                    <a:pt x="7" y="279"/>
                  </a:lnTo>
                  <a:lnTo>
                    <a:pt x="7" y="280"/>
                  </a:lnTo>
                  <a:lnTo>
                    <a:pt x="7" y="280"/>
                  </a:lnTo>
                  <a:lnTo>
                    <a:pt x="4" y="280"/>
                  </a:lnTo>
                  <a:lnTo>
                    <a:pt x="4" y="280"/>
                  </a:lnTo>
                  <a:lnTo>
                    <a:pt x="1" y="281"/>
                  </a:lnTo>
                  <a:lnTo>
                    <a:pt x="0" y="282"/>
                  </a:lnTo>
                  <a:lnTo>
                    <a:pt x="0" y="283"/>
                  </a:lnTo>
                  <a:lnTo>
                    <a:pt x="0" y="285"/>
                  </a:lnTo>
                  <a:lnTo>
                    <a:pt x="3" y="288"/>
                  </a:lnTo>
                  <a:lnTo>
                    <a:pt x="4" y="289"/>
                  </a:lnTo>
                  <a:lnTo>
                    <a:pt x="6" y="289"/>
                  </a:lnTo>
                  <a:lnTo>
                    <a:pt x="6" y="289"/>
                  </a:lnTo>
                  <a:lnTo>
                    <a:pt x="22" y="285"/>
                  </a:lnTo>
                  <a:lnTo>
                    <a:pt x="37" y="281"/>
                  </a:lnTo>
                  <a:lnTo>
                    <a:pt x="53" y="274"/>
                  </a:lnTo>
                  <a:lnTo>
                    <a:pt x="68" y="267"/>
                  </a:lnTo>
                  <a:lnTo>
                    <a:pt x="84" y="257"/>
                  </a:lnTo>
                  <a:lnTo>
                    <a:pt x="97" y="247"/>
                  </a:lnTo>
                  <a:lnTo>
                    <a:pt x="108" y="235"/>
                  </a:lnTo>
                  <a:lnTo>
                    <a:pt x="113" y="229"/>
                  </a:lnTo>
                  <a:lnTo>
                    <a:pt x="117" y="221"/>
                  </a:lnTo>
                  <a:lnTo>
                    <a:pt x="117" y="221"/>
                  </a:lnTo>
                  <a:lnTo>
                    <a:pt x="168" y="222"/>
                  </a:lnTo>
                  <a:lnTo>
                    <a:pt x="193" y="221"/>
                  </a:lnTo>
                  <a:lnTo>
                    <a:pt x="218" y="220"/>
                  </a:lnTo>
                  <a:lnTo>
                    <a:pt x="230" y="218"/>
                  </a:lnTo>
                  <a:lnTo>
                    <a:pt x="243" y="216"/>
                  </a:lnTo>
                  <a:lnTo>
                    <a:pt x="256" y="213"/>
                  </a:lnTo>
                  <a:lnTo>
                    <a:pt x="267" y="210"/>
                  </a:lnTo>
                  <a:lnTo>
                    <a:pt x="279" y="205"/>
                  </a:lnTo>
                  <a:lnTo>
                    <a:pt x="290" y="200"/>
                  </a:lnTo>
                  <a:lnTo>
                    <a:pt x="300" y="194"/>
                  </a:lnTo>
                  <a:lnTo>
                    <a:pt x="311" y="187"/>
                  </a:lnTo>
                  <a:lnTo>
                    <a:pt x="311" y="187"/>
                  </a:lnTo>
                  <a:lnTo>
                    <a:pt x="320" y="179"/>
                  </a:lnTo>
                  <a:lnTo>
                    <a:pt x="329" y="171"/>
                  </a:lnTo>
                  <a:lnTo>
                    <a:pt x="336" y="161"/>
                  </a:lnTo>
                  <a:lnTo>
                    <a:pt x="342" y="151"/>
                  </a:lnTo>
                  <a:lnTo>
                    <a:pt x="347" y="140"/>
                  </a:lnTo>
                  <a:lnTo>
                    <a:pt x="351" y="129"/>
                  </a:lnTo>
                  <a:lnTo>
                    <a:pt x="353" y="117"/>
                  </a:lnTo>
                  <a:lnTo>
                    <a:pt x="353" y="105"/>
                  </a:lnTo>
                  <a:lnTo>
                    <a:pt x="353" y="105"/>
                  </a:lnTo>
                  <a:lnTo>
                    <a:pt x="352" y="95"/>
                  </a:lnTo>
                  <a:lnTo>
                    <a:pt x="349" y="86"/>
                  </a:lnTo>
                  <a:lnTo>
                    <a:pt x="345" y="76"/>
                  </a:lnTo>
                  <a:lnTo>
                    <a:pt x="340" y="68"/>
                  </a:lnTo>
                  <a:lnTo>
                    <a:pt x="333" y="58"/>
                  </a:lnTo>
                  <a:lnTo>
                    <a:pt x="327" y="51"/>
                  </a:lnTo>
                  <a:lnTo>
                    <a:pt x="318" y="44"/>
                  </a:lnTo>
                  <a:lnTo>
                    <a:pt x="311" y="37"/>
                  </a:lnTo>
                  <a:lnTo>
                    <a:pt x="311" y="37"/>
                  </a:lnTo>
                  <a:close/>
                  <a:moveTo>
                    <a:pt x="308" y="178"/>
                  </a:moveTo>
                  <a:lnTo>
                    <a:pt x="308" y="178"/>
                  </a:lnTo>
                  <a:lnTo>
                    <a:pt x="298" y="185"/>
                  </a:lnTo>
                  <a:lnTo>
                    <a:pt x="288" y="192"/>
                  </a:lnTo>
                  <a:lnTo>
                    <a:pt x="277" y="197"/>
                  </a:lnTo>
                  <a:lnTo>
                    <a:pt x="266" y="202"/>
                  </a:lnTo>
                  <a:lnTo>
                    <a:pt x="254" y="206"/>
                  </a:lnTo>
                  <a:lnTo>
                    <a:pt x="241" y="208"/>
                  </a:lnTo>
                  <a:lnTo>
                    <a:pt x="228" y="210"/>
                  </a:lnTo>
                  <a:lnTo>
                    <a:pt x="216" y="212"/>
                  </a:lnTo>
                  <a:lnTo>
                    <a:pt x="190" y="213"/>
                  </a:lnTo>
                  <a:lnTo>
                    <a:pt x="165" y="213"/>
                  </a:lnTo>
                  <a:lnTo>
                    <a:pt x="115" y="213"/>
                  </a:lnTo>
                  <a:lnTo>
                    <a:pt x="115" y="213"/>
                  </a:lnTo>
                  <a:lnTo>
                    <a:pt x="114" y="213"/>
                  </a:lnTo>
                  <a:lnTo>
                    <a:pt x="114" y="213"/>
                  </a:lnTo>
                  <a:lnTo>
                    <a:pt x="113" y="213"/>
                  </a:lnTo>
                  <a:lnTo>
                    <a:pt x="111" y="215"/>
                  </a:lnTo>
                  <a:lnTo>
                    <a:pt x="111" y="215"/>
                  </a:lnTo>
                  <a:lnTo>
                    <a:pt x="104" y="225"/>
                  </a:lnTo>
                  <a:lnTo>
                    <a:pt x="96" y="236"/>
                  </a:lnTo>
                  <a:lnTo>
                    <a:pt x="86" y="245"/>
                  </a:lnTo>
                  <a:lnTo>
                    <a:pt x="75" y="252"/>
                  </a:lnTo>
                  <a:lnTo>
                    <a:pt x="63" y="260"/>
                  </a:lnTo>
                  <a:lnTo>
                    <a:pt x="51" y="266"/>
                  </a:lnTo>
                  <a:lnTo>
                    <a:pt x="39" y="271"/>
                  </a:lnTo>
                  <a:lnTo>
                    <a:pt x="26" y="275"/>
                  </a:lnTo>
                  <a:lnTo>
                    <a:pt x="26" y="275"/>
                  </a:lnTo>
                  <a:lnTo>
                    <a:pt x="40" y="262"/>
                  </a:lnTo>
                  <a:lnTo>
                    <a:pt x="46" y="254"/>
                  </a:lnTo>
                  <a:lnTo>
                    <a:pt x="52" y="246"/>
                  </a:lnTo>
                  <a:lnTo>
                    <a:pt x="57" y="238"/>
                  </a:lnTo>
                  <a:lnTo>
                    <a:pt x="61" y="230"/>
                  </a:lnTo>
                  <a:lnTo>
                    <a:pt x="63" y="220"/>
                  </a:lnTo>
                  <a:lnTo>
                    <a:pt x="65" y="211"/>
                  </a:lnTo>
                  <a:lnTo>
                    <a:pt x="65" y="211"/>
                  </a:lnTo>
                  <a:lnTo>
                    <a:pt x="65" y="210"/>
                  </a:lnTo>
                  <a:lnTo>
                    <a:pt x="65" y="210"/>
                  </a:lnTo>
                  <a:lnTo>
                    <a:pt x="65" y="208"/>
                  </a:lnTo>
                  <a:lnTo>
                    <a:pt x="63" y="206"/>
                  </a:lnTo>
                  <a:lnTo>
                    <a:pt x="63" y="206"/>
                  </a:lnTo>
                  <a:lnTo>
                    <a:pt x="54" y="197"/>
                  </a:lnTo>
                  <a:lnTo>
                    <a:pt x="47" y="188"/>
                  </a:lnTo>
                  <a:lnTo>
                    <a:pt x="40" y="179"/>
                  </a:lnTo>
                  <a:lnTo>
                    <a:pt x="35" y="168"/>
                  </a:lnTo>
                  <a:lnTo>
                    <a:pt x="31" y="158"/>
                  </a:lnTo>
                  <a:lnTo>
                    <a:pt x="28" y="146"/>
                  </a:lnTo>
                  <a:lnTo>
                    <a:pt x="27" y="133"/>
                  </a:lnTo>
                  <a:lnTo>
                    <a:pt x="27" y="121"/>
                  </a:lnTo>
                  <a:lnTo>
                    <a:pt x="27" y="121"/>
                  </a:lnTo>
                  <a:lnTo>
                    <a:pt x="29" y="107"/>
                  </a:lnTo>
                  <a:lnTo>
                    <a:pt x="32" y="95"/>
                  </a:lnTo>
                  <a:lnTo>
                    <a:pt x="37" y="82"/>
                  </a:lnTo>
                  <a:lnTo>
                    <a:pt x="42" y="71"/>
                  </a:lnTo>
                  <a:lnTo>
                    <a:pt x="49" y="59"/>
                  </a:lnTo>
                  <a:lnTo>
                    <a:pt x="57" y="50"/>
                  </a:lnTo>
                  <a:lnTo>
                    <a:pt x="67" y="41"/>
                  </a:lnTo>
                  <a:lnTo>
                    <a:pt x="78" y="33"/>
                  </a:lnTo>
                  <a:lnTo>
                    <a:pt x="78" y="33"/>
                  </a:lnTo>
                  <a:lnTo>
                    <a:pt x="91" y="27"/>
                  </a:lnTo>
                  <a:lnTo>
                    <a:pt x="104" y="22"/>
                  </a:lnTo>
                  <a:lnTo>
                    <a:pt x="117" y="18"/>
                  </a:lnTo>
                  <a:lnTo>
                    <a:pt x="130" y="14"/>
                  </a:lnTo>
                  <a:lnTo>
                    <a:pt x="144" y="12"/>
                  </a:lnTo>
                  <a:lnTo>
                    <a:pt x="158" y="10"/>
                  </a:lnTo>
                  <a:lnTo>
                    <a:pt x="186" y="9"/>
                  </a:lnTo>
                  <a:lnTo>
                    <a:pt x="186" y="9"/>
                  </a:lnTo>
                  <a:lnTo>
                    <a:pt x="209" y="9"/>
                  </a:lnTo>
                  <a:lnTo>
                    <a:pt x="221" y="11"/>
                  </a:lnTo>
                  <a:lnTo>
                    <a:pt x="232" y="12"/>
                  </a:lnTo>
                  <a:lnTo>
                    <a:pt x="243" y="15"/>
                  </a:lnTo>
                  <a:lnTo>
                    <a:pt x="255" y="18"/>
                  </a:lnTo>
                  <a:lnTo>
                    <a:pt x="266" y="22"/>
                  </a:lnTo>
                  <a:lnTo>
                    <a:pt x="277" y="27"/>
                  </a:lnTo>
                  <a:lnTo>
                    <a:pt x="277" y="27"/>
                  </a:lnTo>
                  <a:lnTo>
                    <a:pt x="286" y="32"/>
                  </a:lnTo>
                  <a:lnTo>
                    <a:pt x="296" y="37"/>
                  </a:lnTo>
                  <a:lnTo>
                    <a:pt x="305" y="43"/>
                  </a:lnTo>
                  <a:lnTo>
                    <a:pt x="313" y="50"/>
                  </a:lnTo>
                  <a:lnTo>
                    <a:pt x="321" y="58"/>
                  </a:lnTo>
                  <a:lnTo>
                    <a:pt x="329" y="67"/>
                  </a:lnTo>
                  <a:lnTo>
                    <a:pt x="335" y="76"/>
                  </a:lnTo>
                  <a:lnTo>
                    <a:pt x="340" y="86"/>
                  </a:lnTo>
                  <a:lnTo>
                    <a:pt x="340" y="86"/>
                  </a:lnTo>
                  <a:lnTo>
                    <a:pt x="342" y="93"/>
                  </a:lnTo>
                  <a:lnTo>
                    <a:pt x="343" y="99"/>
                  </a:lnTo>
                  <a:lnTo>
                    <a:pt x="344" y="105"/>
                  </a:lnTo>
                  <a:lnTo>
                    <a:pt x="344" y="112"/>
                  </a:lnTo>
                  <a:lnTo>
                    <a:pt x="344" y="118"/>
                  </a:lnTo>
                  <a:lnTo>
                    <a:pt x="343" y="124"/>
                  </a:lnTo>
                  <a:lnTo>
                    <a:pt x="339" y="136"/>
                  </a:lnTo>
                  <a:lnTo>
                    <a:pt x="334" y="148"/>
                  </a:lnTo>
                  <a:lnTo>
                    <a:pt x="327" y="159"/>
                  </a:lnTo>
                  <a:lnTo>
                    <a:pt x="317" y="169"/>
                  </a:lnTo>
                  <a:lnTo>
                    <a:pt x="308" y="178"/>
                  </a:lnTo>
                  <a:lnTo>
                    <a:pt x="308" y="178"/>
                  </a:lnTo>
                  <a:close/>
                </a:path>
              </a:pathLst>
            </a:custGeom>
            <a:solidFill>
              <a:srgbClr val="65C4CA"/>
            </a:solidFill>
            <a:ln w="9525">
              <a:solidFill>
                <a:srgbClr val="65C4CA"/>
              </a:solidFill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8" name="Freeform 2526"/>
            <p:cNvSpPr>
              <a:spLocks noEditPoints="1"/>
            </p:cNvSpPr>
            <p:nvPr/>
          </p:nvSpPr>
          <p:spPr bwMode="auto">
            <a:xfrm>
              <a:off x="101" y="649"/>
              <a:ext cx="1128" cy="532"/>
            </a:xfrm>
            <a:custGeom>
              <a:avLst/>
              <a:gdLst/>
              <a:ahLst/>
              <a:cxnLst>
                <a:cxn ang="0">
                  <a:pos x="29" y="29"/>
                </a:cxn>
                <a:cxn ang="0">
                  <a:pos x="13" y="54"/>
                </a:cxn>
                <a:cxn ang="0">
                  <a:pos x="209" y="112"/>
                </a:cxn>
                <a:cxn ang="0">
                  <a:pos x="531" y="229"/>
                </a:cxn>
                <a:cxn ang="0">
                  <a:pos x="291" y="63"/>
                </a:cxn>
                <a:cxn ang="0">
                  <a:pos x="457" y="201"/>
                </a:cxn>
                <a:cxn ang="0">
                  <a:pos x="452" y="217"/>
                </a:cxn>
                <a:cxn ang="0">
                  <a:pos x="445" y="215"/>
                </a:cxn>
                <a:cxn ang="0">
                  <a:pos x="427" y="172"/>
                </a:cxn>
                <a:cxn ang="0">
                  <a:pos x="410" y="159"/>
                </a:cxn>
                <a:cxn ang="0">
                  <a:pos x="393" y="131"/>
                </a:cxn>
                <a:cxn ang="0">
                  <a:pos x="386" y="148"/>
                </a:cxn>
                <a:cxn ang="0">
                  <a:pos x="391" y="193"/>
                </a:cxn>
                <a:cxn ang="0">
                  <a:pos x="374" y="187"/>
                </a:cxn>
                <a:cxn ang="0">
                  <a:pos x="365" y="180"/>
                </a:cxn>
                <a:cxn ang="0">
                  <a:pos x="338" y="122"/>
                </a:cxn>
                <a:cxn ang="0">
                  <a:pos x="318" y="93"/>
                </a:cxn>
                <a:cxn ang="0">
                  <a:pos x="302" y="88"/>
                </a:cxn>
                <a:cxn ang="0">
                  <a:pos x="289" y="83"/>
                </a:cxn>
                <a:cxn ang="0">
                  <a:pos x="288" y="126"/>
                </a:cxn>
                <a:cxn ang="0">
                  <a:pos x="270" y="117"/>
                </a:cxn>
                <a:cxn ang="0">
                  <a:pos x="253" y="105"/>
                </a:cxn>
                <a:cxn ang="0">
                  <a:pos x="224" y="67"/>
                </a:cxn>
                <a:cxn ang="0">
                  <a:pos x="223" y="103"/>
                </a:cxn>
                <a:cxn ang="0">
                  <a:pos x="197" y="63"/>
                </a:cxn>
                <a:cxn ang="0">
                  <a:pos x="183" y="62"/>
                </a:cxn>
                <a:cxn ang="0">
                  <a:pos x="171" y="67"/>
                </a:cxn>
                <a:cxn ang="0">
                  <a:pos x="518" y="208"/>
                </a:cxn>
                <a:cxn ang="0">
                  <a:pos x="505" y="191"/>
                </a:cxn>
                <a:cxn ang="0">
                  <a:pos x="502" y="198"/>
                </a:cxn>
                <a:cxn ang="0">
                  <a:pos x="490" y="180"/>
                </a:cxn>
                <a:cxn ang="0">
                  <a:pos x="481" y="173"/>
                </a:cxn>
                <a:cxn ang="0">
                  <a:pos x="469" y="159"/>
                </a:cxn>
                <a:cxn ang="0">
                  <a:pos x="457" y="150"/>
                </a:cxn>
                <a:cxn ang="0">
                  <a:pos x="435" y="160"/>
                </a:cxn>
                <a:cxn ang="0">
                  <a:pos x="358" y="142"/>
                </a:cxn>
                <a:cxn ang="0">
                  <a:pos x="170" y="72"/>
                </a:cxn>
                <a:cxn ang="0">
                  <a:pos x="183" y="81"/>
                </a:cxn>
                <a:cxn ang="0">
                  <a:pos x="193" y="75"/>
                </a:cxn>
                <a:cxn ang="0">
                  <a:pos x="99" y="41"/>
                </a:cxn>
                <a:cxn ang="0">
                  <a:pos x="99" y="65"/>
                </a:cxn>
                <a:cxn ang="0">
                  <a:pos x="58" y="30"/>
                </a:cxn>
                <a:cxn ang="0">
                  <a:pos x="117" y="81"/>
                </a:cxn>
                <a:cxn ang="0">
                  <a:pos x="152" y="57"/>
                </a:cxn>
                <a:cxn ang="0">
                  <a:pos x="76" y="15"/>
                </a:cxn>
                <a:cxn ang="0">
                  <a:pos x="110" y="19"/>
                </a:cxn>
                <a:cxn ang="0">
                  <a:pos x="412" y="213"/>
                </a:cxn>
                <a:cxn ang="0">
                  <a:pos x="228" y="112"/>
                </a:cxn>
                <a:cxn ang="0">
                  <a:pos x="243" y="111"/>
                </a:cxn>
                <a:cxn ang="0">
                  <a:pos x="256" y="96"/>
                </a:cxn>
                <a:cxn ang="0">
                  <a:pos x="273" y="106"/>
                </a:cxn>
                <a:cxn ang="0">
                  <a:pos x="289" y="118"/>
                </a:cxn>
                <a:cxn ang="0">
                  <a:pos x="319" y="147"/>
                </a:cxn>
                <a:cxn ang="0">
                  <a:pos x="332" y="137"/>
                </a:cxn>
                <a:cxn ang="0">
                  <a:pos x="368" y="185"/>
                </a:cxn>
                <a:cxn ang="0">
                  <a:pos x="365" y="127"/>
                </a:cxn>
                <a:cxn ang="0">
                  <a:pos x="407" y="200"/>
                </a:cxn>
                <a:cxn ang="0">
                  <a:pos x="433" y="192"/>
                </a:cxn>
                <a:cxn ang="0">
                  <a:pos x="463" y="218"/>
                </a:cxn>
                <a:cxn ang="0">
                  <a:pos x="487" y="222"/>
                </a:cxn>
                <a:cxn ang="0">
                  <a:pos x="508" y="229"/>
                </a:cxn>
                <a:cxn ang="0">
                  <a:pos x="508" y="243"/>
                </a:cxn>
              </a:cxnLst>
              <a:rect l="0" t="0" r="r" b="b"/>
              <a:pathLst>
                <a:path w="531" h="251">
                  <a:moveTo>
                    <a:pt x="176" y="47"/>
                  </a:moveTo>
                  <a:lnTo>
                    <a:pt x="176" y="47"/>
                  </a:lnTo>
                  <a:lnTo>
                    <a:pt x="163" y="47"/>
                  </a:lnTo>
                  <a:lnTo>
                    <a:pt x="148" y="48"/>
                  </a:lnTo>
                  <a:lnTo>
                    <a:pt x="148" y="48"/>
                  </a:lnTo>
                  <a:lnTo>
                    <a:pt x="141" y="39"/>
                  </a:lnTo>
                  <a:lnTo>
                    <a:pt x="134" y="30"/>
                  </a:lnTo>
                  <a:lnTo>
                    <a:pt x="126" y="22"/>
                  </a:lnTo>
                  <a:lnTo>
                    <a:pt x="118" y="14"/>
                  </a:lnTo>
                  <a:lnTo>
                    <a:pt x="109" y="8"/>
                  </a:lnTo>
                  <a:lnTo>
                    <a:pt x="99" y="4"/>
                  </a:lnTo>
                  <a:lnTo>
                    <a:pt x="89" y="1"/>
                  </a:lnTo>
                  <a:lnTo>
                    <a:pt x="77" y="0"/>
                  </a:lnTo>
                  <a:lnTo>
                    <a:pt x="77" y="0"/>
                  </a:lnTo>
                  <a:lnTo>
                    <a:pt x="72" y="0"/>
                  </a:lnTo>
                  <a:lnTo>
                    <a:pt x="66" y="1"/>
                  </a:lnTo>
                  <a:lnTo>
                    <a:pt x="58" y="4"/>
                  </a:lnTo>
                  <a:lnTo>
                    <a:pt x="50" y="9"/>
                  </a:lnTo>
                  <a:lnTo>
                    <a:pt x="43" y="15"/>
                  </a:lnTo>
                  <a:lnTo>
                    <a:pt x="29" y="29"/>
                  </a:lnTo>
                  <a:lnTo>
                    <a:pt x="21" y="34"/>
                  </a:lnTo>
                  <a:lnTo>
                    <a:pt x="13" y="38"/>
                  </a:lnTo>
                  <a:lnTo>
                    <a:pt x="13" y="38"/>
                  </a:lnTo>
                  <a:lnTo>
                    <a:pt x="12" y="38"/>
                  </a:lnTo>
                  <a:lnTo>
                    <a:pt x="12" y="38"/>
                  </a:lnTo>
                  <a:lnTo>
                    <a:pt x="10" y="38"/>
                  </a:lnTo>
                  <a:lnTo>
                    <a:pt x="8" y="39"/>
                  </a:lnTo>
                  <a:lnTo>
                    <a:pt x="8" y="39"/>
                  </a:lnTo>
                  <a:lnTo>
                    <a:pt x="5" y="39"/>
                  </a:lnTo>
                  <a:lnTo>
                    <a:pt x="5" y="39"/>
                  </a:lnTo>
                  <a:lnTo>
                    <a:pt x="3" y="39"/>
                  </a:lnTo>
                  <a:lnTo>
                    <a:pt x="3" y="39"/>
                  </a:lnTo>
                  <a:lnTo>
                    <a:pt x="2" y="40"/>
                  </a:lnTo>
                  <a:lnTo>
                    <a:pt x="1" y="41"/>
                  </a:lnTo>
                  <a:lnTo>
                    <a:pt x="0" y="44"/>
                  </a:lnTo>
                  <a:lnTo>
                    <a:pt x="0" y="44"/>
                  </a:lnTo>
                  <a:lnTo>
                    <a:pt x="1" y="46"/>
                  </a:lnTo>
                  <a:lnTo>
                    <a:pt x="3" y="48"/>
                  </a:lnTo>
                  <a:lnTo>
                    <a:pt x="3" y="48"/>
                  </a:lnTo>
                  <a:lnTo>
                    <a:pt x="13" y="54"/>
                  </a:lnTo>
                  <a:lnTo>
                    <a:pt x="23" y="62"/>
                  </a:lnTo>
                  <a:lnTo>
                    <a:pt x="41" y="79"/>
                  </a:lnTo>
                  <a:lnTo>
                    <a:pt x="50" y="87"/>
                  </a:lnTo>
                  <a:lnTo>
                    <a:pt x="59" y="95"/>
                  </a:lnTo>
                  <a:lnTo>
                    <a:pt x="71" y="101"/>
                  </a:lnTo>
                  <a:lnTo>
                    <a:pt x="77" y="104"/>
                  </a:lnTo>
                  <a:lnTo>
                    <a:pt x="83" y="106"/>
                  </a:lnTo>
                  <a:lnTo>
                    <a:pt x="83" y="106"/>
                  </a:lnTo>
                  <a:lnTo>
                    <a:pt x="91" y="107"/>
                  </a:lnTo>
                  <a:lnTo>
                    <a:pt x="101" y="107"/>
                  </a:lnTo>
                  <a:lnTo>
                    <a:pt x="110" y="105"/>
                  </a:lnTo>
                  <a:lnTo>
                    <a:pt x="120" y="101"/>
                  </a:lnTo>
                  <a:lnTo>
                    <a:pt x="128" y="97"/>
                  </a:lnTo>
                  <a:lnTo>
                    <a:pt x="136" y="91"/>
                  </a:lnTo>
                  <a:lnTo>
                    <a:pt x="143" y="85"/>
                  </a:lnTo>
                  <a:lnTo>
                    <a:pt x="147" y="78"/>
                  </a:lnTo>
                  <a:lnTo>
                    <a:pt x="147" y="78"/>
                  </a:lnTo>
                  <a:lnTo>
                    <a:pt x="147" y="78"/>
                  </a:lnTo>
                  <a:lnTo>
                    <a:pt x="147" y="78"/>
                  </a:lnTo>
                  <a:lnTo>
                    <a:pt x="209" y="112"/>
                  </a:lnTo>
                  <a:lnTo>
                    <a:pt x="270" y="147"/>
                  </a:lnTo>
                  <a:lnTo>
                    <a:pt x="332" y="181"/>
                  </a:lnTo>
                  <a:lnTo>
                    <a:pt x="362" y="198"/>
                  </a:lnTo>
                  <a:lnTo>
                    <a:pt x="395" y="213"/>
                  </a:lnTo>
                  <a:lnTo>
                    <a:pt x="395" y="213"/>
                  </a:lnTo>
                  <a:lnTo>
                    <a:pt x="432" y="232"/>
                  </a:lnTo>
                  <a:lnTo>
                    <a:pt x="451" y="240"/>
                  </a:lnTo>
                  <a:lnTo>
                    <a:pt x="470" y="247"/>
                  </a:lnTo>
                  <a:lnTo>
                    <a:pt x="470" y="247"/>
                  </a:lnTo>
                  <a:lnTo>
                    <a:pt x="486" y="250"/>
                  </a:lnTo>
                  <a:lnTo>
                    <a:pt x="494" y="251"/>
                  </a:lnTo>
                  <a:lnTo>
                    <a:pt x="502" y="251"/>
                  </a:lnTo>
                  <a:lnTo>
                    <a:pt x="510" y="250"/>
                  </a:lnTo>
                  <a:lnTo>
                    <a:pt x="517" y="248"/>
                  </a:lnTo>
                  <a:lnTo>
                    <a:pt x="523" y="244"/>
                  </a:lnTo>
                  <a:lnTo>
                    <a:pt x="526" y="241"/>
                  </a:lnTo>
                  <a:lnTo>
                    <a:pt x="528" y="237"/>
                  </a:lnTo>
                  <a:lnTo>
                    <a:pt x="528" y="237"/>
                  </a:lnTo>
                  <a:lnTo>
                    <a:pt x="530" y="233"/>
                  </a:lnTo>
                  <a:lnTo>
                    <a:pt x="531" y="229"/>
                  </a:lnTo>
                  <a:lnTo>
                    <a:pt x="531" y="225"/>
                  </a:lnTo>
                  <a:lnTo>
                    <a:pt x="531" y="221"/>
                  </a:lnTo>
                  <a:lnTo>
                    <a:pt x="529" y="213"/>
                  </a:lnTo>
                  <a:lnTo>
                    <a:pt x="526" y="205"/>
                  </a:lnTo>
                  <a:lnTo>
                    <a:pt x="521" y="198"/>
                  </a:lnTo>
                  <a:lnTo>
                    <a:pt x="516" y="191"/>
                  </a:lnTo>
                  <a:lnTo>
                    <a:pt x="505" y="177"/>
                  </a:lnTo>
                  <a:lnTo>
                    <a:pt x="505" y="177"/>
                  </a:lnTo>
                  <a:lnTo>
                    <a:pt x="494" y="166"/>
                  </a:lnTo>
                  <a:lnTo>
                    <a:pt x="482" y="156"/>
                  </a:lnTo>
                  <a:lnTo>
                    <a:pt x="468" y="146"/>
                  </a:lnTo>
                  <a:lnTo>
                    <a:pt x="455" y="137"/>
                  </a:lnTo>
                  <a:lnTo>
                    <a:pt x="441" y="129"/>
                  </a:lnTo>
                  <a:lnTo>
                    <a:pt x="427" y="121"/>
                  </a:lnTo>
                  <a:lnTo>
                    <a:pt x="399" y="106"/>
                  </a:lnTo>
                  <a:lnTo>
                    <a:pt x="399" y="106"/>
                  </a:lnTo>
                  <a:lnTo>
                    <a:pt x="372" y="93"/>
                  </a:lnTo>
                  <a:lnTo>
                    <a:pt x="346" y="82"/>
                  </a:lnTo>
                  <a:lnTo>
                    <a:pt x="319" y="72"/>
                  </a:lnTo>
                  <a:lnTo>
                    <a:pt x="291" y="63"/>
                  </a:lnTo>
                  <a:lnTo>
                    <a:pt x="263" y="56"/>
                  </a:lnTo>
                  <a:lnTo>
                    <a:pt x="235" y="51"/>
                  </a:lnTo>
                  <a:lnTo>
                    <a:pt x="205" y="48"/>
                  </a:lnTo>
                  <a:lnTo>
                    <a:pt x="176" y="47"/>
                  </a:lnTo>
                  <a:lnTo>
                    <a:pt x="176" y="47"/>
                  </a:lnTo>
                  <a:close/>
                  <a:moveTo>
                    <a:pt x="359" y="97"/>
                  </a:moveTo>
                  <a:lnTo>
                    <a:pt x="359" y="97"/>
                  </a:lnTo>
                  <a:lnTo>
                    <a:pt x="383" y="109"/>
                  </a:lnTo>
                  <a:lnTo>
                    <a:pt x="408" y="121"/>
                  </a:lnTo>
                  <a:lnTo>
                    <a:pt x="432" y="134"/>
                  </a:lnTo>
                  <a:lnTo>
                    <a:pt x="455" y="149"/>
                  </a:lnTo>
                  <a:lnTo>
                    <a:pt x="455" y="149"/>
                  </a:lnTo>
                  <a:lnTo>
                    <a:pt x="460" y="178"/>
                  </a:lnTo>
                  <a:lnTo>
                    <a:pt x="462" y="193"/>
                  </a:lnTo>
                  <a:lnTo>
                    <a:pt x="463" y="208"/>
                  </a:lnTo>
                  <a:lnTo>
                    <a:pt x="463" y="208"/>
                  </a:lnTo>
                  <a:lnTo>
                    <a:pt x="463" y="210"/>
                  </a:lnTo>
                  <a:lnTo>
                    <a:pt x="462" y="210"/>
                  </a:lnTo>
                  <a:lnTo>
                    <a:pt x="460" y="207"/>
                  </a:lnTo>
                  <a:lnTo>
                    <a:pt x="457" y="201"/>
                  </a:lnTo>
                  <a:lnTo>
                    <a:pt x="457" y="201"/>
                  </a:lnTo>
                  <a:lnTo>
                    <a:pt x="454" y="192"/>
                  </a:lnTo>
                  <a:lnTo>
                    <a:pt x="452" y="182"/>
                  </a:lnTo>
                  <a:lnTo>
                    <a:pt x="452" y="182"/>
                  </a:lnTo>
                  <a:lnTo>
                    <a:pt x="446" y="154"/>
                  </a:lnTo>
                  <a:lnTo>
                    <a:pt x="446" y="154"/>
                  </a:lnTo>
                  <a:lnTo>
                    <a:pt x="446" y="153"/>
                  </a:lnTo>
                  <a:lnTo>
                    <a:pt x="445" y="153"/>
                  </a:lnTo>
                  <a:lnTo>
                    <a:pt x="444" y="154"/>
                  </a:lnTo>
                  <a:lnTo>
                    <a:pt x="444" y="154"/>
                  </a:lnTo>
                  <a:lnTo>
                    <a:pt x="444" y="154"/>
                  </a:lnTo>
                  <a:lnTo>
                    <a:pt x="450" y="188"/>
                  </a:lnTo>
                  <a:lnTo>
                    <a:pt x="450" y="188"/>
                  </a:lnTo>
                  <a:lnTo>
                    <a:pt x="453" y="208"/>
                  </a:lnTo>
                  <a:lnTo>
                    <a:pt x="453" y="208"/>
                  </a:lnTo>
                  <a:lnTo>
                    <a:pt x="454" y="217"/>
                  </a:lnTo>
                  <a:lnTo>
                    <a:pt x="454" y="220"/>
                  </a:lnTo>
                  <a:lnTo>
                    <a:pt x="453" y="220"/>
                  </a:lnTo>
                  <a:lnTo>
                    <a:pt x="452" y="217"/>
                  </a:lnTo>
                  <a:lnTo>
                    <a:pt x="452" y="217"/>
                  </a:lnTo>
                  <a:lnTo>
                    <a:pt x="446" y="204"/>
                  </a:lnTo>
                  <a:lnTo>
                    <a:pt x="446" y="204"/>
                  </a:lnTo>
                  <a:lnTo>
                    <a:pt x="446" y="190"/>
                  </a:lnTo>
                  <a:lnTo>
                    <a:pt x="443" y="176"/>
                  </a:lnTo>
                  <a:lnTo>
                    <a:pt x="439" y="162"/>
                  </a:lnTo>
                  <a:lnTo>
                    <a:pt x="437" y="156"/>
                  </a:lnTo>
                  <a:lnTo>
                    <a:pt x="433" y="151"/>
                  </a:lnTo>
                  <a:lnTo>
                    <a:pt x="433" y="151"/>
                  </a:lnTo>
                  <a:lnTo>
                    <a:pt x="432" y="150"/>
                  </a:lnTo>
                  <a:lnTo>
                    <a:pt x="431" y="152"/>
                  </a:lnTo>
                  <a:lnTo>
                    <a:pt x="431" y="152"/>
                  </a:lnTo>
                  <a:lnTo>
                    <a:pt x="434" y="164"/>
                  </a:lnTo>
                  <a:lnTo>
                    <a:pt x="436" y="177"/>
                  </a:lnTo>
                  <a:lnTo>
                    <a:pt x="440" y="191"/>
                  </a:lnTo>
                  <a:lnTo>
                    <a:pt x="444" y="203"/>
                  </a:lnTo>
                  <a:lnTo>
                    <a:pt x="444" y="203"/>
                  </a:lnTo>
                  <a:lnTo>
                    <a:pt x="444" y="208"/>
                  </a:lnTo>
                  <a:lnTo>
                    <a:pt x="444" y="208"/>
                  </a:lnTo>
                  <a:lnTo>
                    <a:pt x="445" y="215"/>
                  </a:lnTo>
                  <a:lnTo>
                    <a:pt x="445" y="215"/>
                  </a:lnTo>
                  <a:lnTo>
                    <a:pt x="444" y="215"/>
                  </a:lnTo>
                  <a:lnTo>
                    <a:pt x="442" y="210"/>
                  </a:lnTo>
                  <a:lnTo>
                    <a:pt x="442" y="210"/>
                  </a:lnTo>
                  <a:lnTo>
                    <a:pt x="435" y="194"/>
                  </a:lnTo>
                  <a:lnTo>
                    <a:pt x="430" y="176"/>
                  </a:lnTo>
                  <a:lnTo>
                    <a:pt x="430" y="176"/>
                  </a:lnTo>
                  <a:lnTo>
                    <a:pt x="427" y="164"/>
                  </a:lnTo>
                  <a:lnTo>
                    <a:pt x="427" y="164"/>
                  </a:lnTo>
                  <a:lnTo>
                    <a:pt x="420" y="140"/>
                  </a:lnTo>
                  <a:lnTo>
                    <a:pt x="420" y="140"/>
                  </a:lnTo>
                  <a:lnTo>
                    <a:pt x="420" y="139"/>
                  </a:lnTo>
                  <a:lnTo>
                    <a:pt x="419" y="139"/>
                  </a:lnTo>
                  <a:lnTo>
                    <a:pt x="418" y="140"/>
                  </a:lnTo>
                  <a:lnTo>
                    <a:pt x="418" y="140"/>
                  </a:lnTo>
                  <a:lnTo>
                    <a:pt x="418" y="140"/>
                  </a:lnTo>
                  <a:lnTo>
                    <a:pt x="419" y="146"/>
                  </a:lnTo>
                  <a:lnTo>
                    <a:pt x="419" y="146"/>
                  </a:lnTo>
                  <a:lnTo>
                    <a:pt x="420" y="147"/>
                  </a:lnTo>
                  <a:lnTo>
                    <a:pt x="420" y="147"/>
                  </a:lnTo>
                  <a:lnTo>
                    <a:pt x="427" y="172"/>
                  </a:lnTo>
                  <a:lnTo>
                    <a:pt x="429" y="186"/>
                  </a:lnTo>
                  <a:lnTo>
                    <a:pt x="431" y="199"/>
                  </a:lnTo>
                  <a:lnTo>
                    <a:pt x="431" y="199"/>
                  </a:lnTo>
                  <a:lnTo>
                    <a:pt x="431" y="201"/>
                  </a:lnTo>
                  <a:lnTo>
                    <a:pt x="430" y="201"/>
                  </a:lnTo>
                  <a:lnTo>
                    <a:pt x="427" y="198"/>
                  </a:lnTo>
                  <a:lnTo>
                    <a:pt x="422" y="190"/>
                  </a:lnTo>
                  <a:lnTo>
                    <a:pt x="422" y="190"/>
                  </a:lnTo>
                  <a:lnTo>
                    <a:pt x="420" y="185"/>
                  </a:lnTo>
                  <a:lnTo>
                    <a:pt x="420" y="185"/>
                  </a:lnTo>
                  <a:lnTo>
                    <a:pt x="417" y="171"/>
                  </a:lnTo>
                  <a:lnTo>
                    <a:pt x="414" y="157"/>
                  </a:lnTo>
                  <a:lnTo>
                    <a:pt x="407" y="131"/>
                  </a:lnTo>
                  <a:lnTo>
                    <a:pt x="407" y="131"/>
                  </a:lnTo>
                  <a:lnTo>
                    <a:pt x="406" y="130"/>
                  </a:lnTo>
                  <a:lnTo>
                    <a:pt x="406" y="130"/>
                  </a:lnTo>
                  <a:lnTo>
                    <a:pt x="405" y="131"/>
                  </a:lnTo>
                  <a:lnTo>
                    <a:pt x="405" y="132"/>
                  </a:lnTo>
                  <a:lnTo>
                    <a:pt x="405" y="132"/>
                  </a:lnTo>
                  <a:lnTo>
                    <a:pt x="410" y="159"/>
                  </a:lnTo>
                  <a:lnTo>
                    <a:pt x="413" y="172"/>
                  </a:lnTo>
                  <a:lnTo>
                    <a:pt x="418" y="186"/>
                  </a:lnTo>
                  <a:lnTo>
                    <a:pt x="418" y="186"/>
                  </a:lnTo>
                  <a:lnTo>
                    <a:pt x="418" y="196"/>
                  </a:lnTo>
                  <a:lnTo>
                    <a:pt x="418" y="196"/>
                  </a:lnTo>
                  <a:lnTo>
                    <a:pt x="418" y="196"/>
                  </a:lnTo>
                  <a:lnTo>
                    <a:pt x="418" y="196"/>
                  </a:lnTo>
                  <a:lnTo>
                    <a:pt x="416" y="193"/>
                  </a:lnTo>
                  <a:lnTo>
                    <a:pt x="412" y="185"/>
                  </a:lnTo>
                  <a:lnTo>
                    <a:pt x="412" y="185"/>
                  </a:lnTo>
                  <a:lnTo>
                    <a:pt x="408" y="175"/>
                  </a:lnTo>
                  <a:lnTo>
                    <a:pt x="405" y="166"/>
                  </a:lnTo>
                  <a:lnTo>
                    <a:pt x="405" y="166"/>
                  </a:lnTo>
                  <a:lnTo>
                    <a:pt x="405" y="165"/>
                  </a:lnTo>
                  <a:lnTo>
                    <a:pt x="405" y="165"/>
                  </a:lnTo>
                  <a:lnTo>
                    <a:pt x="399" y="146"/>
                  </a:lnTo>
                  <a:lnTo>
                    <a:pt x="399" y="146"/>
                  </a:lnTo>
                  <a:lnTo>
                    <a:pt x="393" y="131"/>
                  </a:lnTo>
                  <a:lnTo>
                    <a:pt x="393" y="131"/>
                  </a:lnTo>
                  <a:lnTo>
                    <a:pt x="393" y="131"/>
                  </a:lnTo>
                  <a:lnTo>
                    <a:pt x="391" y="131"/>
                  </a:lnTo>
                  <a:lnTo>
                    <a:pt x="390" y="131"/>
                  </a:lnTo>
                  <a:lnTo>
                    <a:pt x="390" y="132"/>
                  </a:lnTo>
                  <a:lnTo>
                    <a:pt x="390" y="132"/>
                  </a:lnTo>
                  <a:lnTo>
                    <a:pt x="397" y="148"/>
                  </a:lnTo>
                  <a:lnTo>
                    <a:pt x="402" y="164"/>
                  </a:lnTo>
                  <a:lnTo>
                    <a:pt x="402" y="164"/>
                  </a:lnTo>
                  <a:lnTo>
                    <a:pt x="404" y="174"/>
                  </a:lnTo>
                  <a:lnTo>
                    <a:pt x="406" y="186"/>
                  </a:lnTo>
                  <a:lnTo>
                    <a:pt x="406" y="186"/>
                  </a:lnTo>
                  <a:lnTo>
                    <a:pt x="406" y="192"/>
                  </a:lnTo>
                  <a:lnTo>
                    <a:pt x="406" y="195"/>
                  </a:lnTo>
                  <a:lnTo>
                    <a:pt x="406" y="196"/>
                  </a:lnTo>
                  <a:lnTo>
                    <a:pt x="405" y="195"/>
                  </a:lnTo>
                  <a:lnTo>
                    <a:pt x="401" y="188"/>
                  </a:lnTo>
                  <a:lnTo>
                    <a:pt x="401" y="188"/>
                  </a:lnTo>
                  <a:lnTo>
                    <a:pt x="396" y="177"/>
                  </a:lnTo>
                  <a:lnTo>
                    <a:pt x="391" y="167"/>
                  </a:lnTo>
                  <a:lnTo>
                    <a:pt x="391" y="167"/>
                  </a:lnTo>
                  <a:lnTo>
                    <a:pt x="386" y="148"/>
                  </a:lnTo>
                  <a:lnTo>
                    <a:pt x="380" y="131"/>
                  </a:lnTo>
                  <a:lnTo>
                    <a:pt x="380" y="131"/>
                  </a:lnTo>
                  <a:lnTo>
                    <a:pt x="380" y="128"/>
                  </a:lnTo>
                  <a:lnTo>
                    <a:pt x="379" y="127"/>
                  </a:lnTo>
                  <a:lnTo>
                    <a:pt x="379" y="127"/>
                  </a:lnTo>
                  <a:lnTo>
                    <a:pt x="377" y="122"/>
                  </a:lnTo>
                  <a:lnTo>
                    <a:pt x="377" y="122"/>
                  </a:lnTo>
                  <a:lnTo>
                    <a:pt x="377" y="122"/>
                  </a:lnTo>
                  <a:lnTo>
                    <a:pt x="376" y="122"/>
                  </a:lnTo>
                  <a:lnTo>
                    <a:pt x="375" y="122"/>
                  </a:lnTo>
                  <a:lnTo>
                    <a:pt x="375" y="123"/>
                  </a:lnTo>
                  <a:lnTo>
                    <a:pt x="375" y="123"/>
                  </a:lnTo>
                  <a:lnTo>
                    <a:pt x="381" y="144"/>
                  </a:lnTo>
                  <a:lnTo>
                    <a:pt x="388" y="164"/>
                  </a:lnTo>
                  <a:lnTo>
                    <a:pt x="388" y="164"/>
                  </a:lnTo>
                  <a:lnTo>
                    <a:pt x="390" y="173"/>
                  </a:lnTo>
                  <a:lnTo>
                    <a:pt x="390" y="173"/>
                  </a:lnTo>
                  <a:lnTo>
                    <a:pt x="391" y="182"/>
                  </a:lnTo>
                  <a:lnTo>
                    <a:pt x="391" y="193"/>
                  </a:lnTo>
                  <a:lnTo>
                    <a:pt x="391" y="193"/>
                  </a:lnTo>
                  <a:lnTo>
                    <a:pt x="390" y="190"/>
                  </a:lnTo>
                  <a:lnTo>
                    <a:pt x="388" y="186"/>
                  </a:lnTo>
                  <a:lnTo>
                    <a:pt x="385" y="177"/>
                  </a:lnTo>
                  <a:lnTo>
                    <a:pt x="385" y="177"/>
                  </a:lnTo>
                  <a:lnTo>
                    <a:pt x="378" y="159"/>
                  </a:lnTo>
                  <a:lnTo>
                    <a:pt x="372" y="140"/>
                  </a:lnTo>
                  <a:lnTo>
                    <a:pt x="365" y="122"/>
                  </a:lnTo>
                  <a:lnTo>
                    <a:pt x="361" y="113"/>
                  </a:lnTo>
                  <a:lnTo>
                    <a:pt x="356" y="104"/>
                  </a:lnTo>
                  <a:lnTo>
                    <a:pt x="356" y="104"/>
                  </a:lnTo>
                  <a:lnTo>
                    <a:pt x="355" y="104"/>
                  </a:lnTo>
                  <a:lnTo>
                    <a:pt x="354" y="105"/>
                  </a:lnTo>
                  <a:lnTo>
                    <a:pt x="354" y="105"/>
                  </a:lnTo>
                  <a:lnTo>
                    <a:pt x="356" y="115"/>
                  </a:lnTo>
                  <a:lnTo>
                    <a:pt x="359" y="125"/>
                  </a:lnTo>
                  <a:lnTo>
                    <a:pt x="365" y="145"/>
                  </a:lnTo>
                  <a:lnTo>
                    <a:pt x="371" y="165"/>
                  </a:lnTo>
                  <a:lnTo>
                    <a:pt x="373" y="175"/>
                  </a:lnTo>
                  <a:lnTo>
                    <a:pt x="374" y="187"/>
                  </a:lnTo>
                  <a:lnTo>
                    <a:pt x="374" y="187"/>
                  </a:lnTo>
                  <a:lnTo>
                    <a:pt x="373" y="181"/>
                  </a:lnTo>
                  <a:lnTo>
                    <a:pt x="371" y="176"/>
                  </a:lnTo>
                  <a:lnTo>
                    <a:pt x="367" y="166"/>
                  </a:lnTo>
                  <a:lnTo>
                    <a:pt x="367" y="166"/>
                  </a:lnTo>
                  <a:lnTo>
                    <a:pt x="361" y="144"/>
                  </a:lnTo>
                  <a:lnTo>
                    <a:pt x="361" y="144"/>
                  </a:lnTo>
                  <a:lnTo>
                    <a:pt x="355" y="125"/>
                  </a:lnTo>
                  <a:lnTo>
                    <a:pt x="351" y="116"/>
                  </a:lnTo>
                  <a:lnTo>
                    <a:pt x="346" y="107"/>
                  </a:lnTo>
                  <a:lnTo>
                    <a:pt x="346" y="107"/>
                  </a:lnTo>
                  <a:lnTo>
                    <a:pt x="345" y="107"/>
                  </a:lnTo>
                  <a:lnTo>
                    <a:pt x="344" y="107"/>
                  </a:lnTo>
                  <a:lnTo>
                    <a:pt x="344" y="108"/>
                  </a:lnTo>
                  <a:lnTo>
                    <a:pt x="344" y="108"/>
                  </a:lnTo>
                  <a:lnTo>
                    <a:pt x="356" y="142"/>
                  </a:lnTo>
                  <a:lnTo>
                    <a:pt x="361" y="159"/>
                  </a:lnTo>
                  <a:lnTo>
                    <a:pt x="365" y="176"/>
                  </a:lnTo>
                  <a:lnTo>
                    <a:pt x="365" y="176"/>
                  </a:lnTo>
                  <a:lnTo>
                    <a:pt x="365" y="179"/>
                  </a:lnTo>
                  <a:lnTo>
                    <a:pt x="365" y="180"/>
                  </a:lnTo>
                  <a:lnTo>
                    <a:pt x="364" y="180"/>
                  </a:lnTo>
                  <a:lnTo>
                    <a:pt x="363" y="178"/>
                  </a:lnTo>
                  <a:lnTo>
                    <a:pt x="359" y="172"/>
                  </a:lnTo>
                  <a:lnTo>
                    <a:pt x="359" y="172"/>
                  </a:lnTo>
                  <a:lnTo>
                    <a:pt x="356" y="164"/>
                  </a:lnTo>
                  <a:lnTo>
                    <a:pt x="353" y="156"/>
                  </a:lnTo>
                  <a:lnTo>
                    <a:pt x="353" y="156"/>
                  </a:lnTo>
                  <a:lnTo>
                    <a:pt x="347" y="139"/>
                  </a:lnTo>
                  <a:lnTo>
                    <a:pt x="340" y="122"/>
                  </a:lnTo>
                  <a:lnTo>
                    <a:pt x="340" y="122"/>
                  </a:lnTo>
                  <a:lnTo>
                    <a:pt x="336" y="113"/>
                  </a:lnTo>
                  <a:lnTo>
                    <a:pt x="332" y="104"/>
                  </a:lnTo>
                  <a:lnTo>
                    <a:pt x="332" y="104"/>
                  </a:lnTo>
                  <a:lnTo>
                    <a:pt x="331" y="103"/>
                  </a:lnTo>
                  <a:lnTo>
                    <a:pt x="331" y="103"/>
                  </a:lnTo>
                  <a:lnTo>
                    <a:pt x="330" y="104"/>
                  </a:lnTo>
                  <a:lnTo>
                    <a:pt x="330" y="105"/>
                  </a:lnTo>
                  <a:lnTo>
                    <a:pt x="330" y="105"/>
                  </a:lnTo>
                  <a:lnTo>
                    <a:pt x="338" y="122"/>
                  </a:lnTo>
                  <a:lnTo>
                    <a:pt x="338" y="122"/>
                  </a:lnTo>
                  <a:lnTo>
                    <a:pt x="339" y="126"/>
                  </a:lnTo>
                  <a:lnTo>
                    <a:pt x="339" y="126"/>
                  </a:lnTo>
                  <a:lnTo>
                    <a:pt x="343" y="138"/>
                  </a:lnTo>
                  <a:lnTo>
                    <a:pt x="345" y="150"/>
                  </a:lnTo>
                  <a:lnTo>
                    <a:pt x="345" y="150"/>
                  </a:lnTo>
                  <a:lnTo>
                    <a:pt x="346" y="158"/>
                  </a:lnTo>
                  <a:lnTo>
                    <a:pt x="346" y="163"/>
                  </a:lnTo>
                  <a:lnTo>
                    <a:pt x="347" y="166"/>
                  </a:lnTo>
                  <a:lnTo>
                    <a:pt x="347" y="166"/>
                  </a:lnTo>
                  <a:lnTo>
                    <a:pt x="342" y="158"/>
                  </a:lnTo>
                  <a:lnTo>
                    <a:pt x="338" y="149"/>
                  </a:lnTo>
                  <a:lnTo>
                    <a:pt x="332" y="131"/>
                  </a:lnTo>
                  <a:lnTo>
                    <a:pt x="326" y="112"/>
                  </a:lnTo>
                  <a:lnTo>
                    <a:pt x="320" y="93"/>
                  </a:lnTo>
                  <a:lnTo>
                    <a:pt x="320" y="93"/>
                  </a:lnTo>
                  <a:lnTo>
                    <a:pt x="319" y="92"/>
                  </a:lnTo>
                  <a:lnTo>
                    <a:pt x="319" y="92"/>
                  </a:lnTo>
                  <a:lnTo>
                    <a:pt x="318" y="92"/>
                  </a:lnTo>
                  <a:lnTo>
                    <a:pt x="318" y="93"/>
                  </a:lnTo>
                  <a:lnTo>
                    <a:pt x="318" y="93"/>
                  </a:lnTo>
                  <a:lnTo>
                    <a:pt x="322" y="110"/>
                  </a:lnTo>
                  <a:lnTo>
                    <a:pt x="327" y="126"/>
                  </a:lnTo>
                  <a:lnTo>
                    <a:pt x="327" y="126"/>
                  </a:lnTo>
                  <a:lnTo>
                    <a:pt x="333" y="149"/>
                  </a:lnTo>
                  <a:lnTo>
                    <a:pt x="333" y="149"/>
                  </a:lnTo>
                  <a:lnTo>
                    <a:pt x="334" y="153"/>
                  </a:lnTo>
                  <a:lnTo>
                    <a:pt x="334" y="157"/>
                  </a:lnTo>
                  <a:lnTo>
                    <a:pt x="333" y="157"/>
                  </a:lnTo>
                  <a:lnTo>
                    <a:pt x="332" y="157"/>
                  </a:lnTo>
                  <a:lnTo>
                    <a:pt x="329" y="154"/>
                  </a:lnTo>
                  <a:lnTo>
                    <a:pt x="329" y="154"/>
                  </a:lnTo>
                  <a:lnTo>
                    <a:pt x="325" y="146"/>
                  </a:lnTo>
                  <a:lnTo>
                    <a:pt x="321" y="139"/>
                  </a:lnTo>
                  <a:lnTo>
                    <a:pt x="316" y="122"/>
                  </a:lnTo>
                  <a:lnTo>
                    <a:pt x="310" y="105"/>
                  </a:lnTo>
                  <a:lnTo>
                    <a:pt x="307" y="96"/>
                  </a:lnTo>
                  <a:lnTo>
                    <a:pt x="303" y="89"/>
                  </a:lnTo>
                  <a:lnTo>
                    <a:pt x="303" y="89"/>
                  </a:lnTo>
                  <a:lnTo>
                    <a:pt x="302" y="88"/>
                  </a:lnTo>
                  <a:lnTo>
                    <a:pt x="302" y="88"/>
                  </a:lnTo>
                  <a:lnTo>
                    <a:pt x="301" y="90"/>
                  </a:lnTo>
                  <a:lnTo>
                    <a:pt x="301" y="90"/>
                  </a:lnTo>
                  <a:lnTo>
                    <a:pt x="309" y="122"/>
                  </a:lnTo>
                  <a:lnTo>
                    <a:pt x="309" y="122"/>
                  </a:lnTo>
                  <a:lnTo>
                    <a:pt x="314" y="138"/>
                  </a:lnTo>
                  <a:lnTo>
                    <a:pt x="314" y="138"/>
                  </a:lnTo>
                  <a:lnTo>
                    <a:pt x="316" y="143"/>
                  </a:lnTo>
                  <a:lnTo>
                    <a:pt x="314" y="140"/>
                  </a:lnTo>
                  <a:lnTo>
                    <a:pt x="314" y="140"/>
                  </a:lnTo>
                  <a:lnTo>
                    <a:pt x="309" y="133"/>
                  </a:lnTo>
                  <a:lnTo>
                    <a:pt x="306" y="127"/>
                  </a:lnTo>
                  <a:lnTo>
                    <a:pt x="300" y="113"/>
                  </a:lnTo>
                  <a:lnTo>
                    <a:pt x="296" y="97"/>
                  </a:lnTo>
                  <a:lnTo>
                    <a:pt x="291" y="83"/>
                  </a:lnTo>
                  <a:lnTo>
                    <a:pt x="291" y="83"/>
                  </a:lnTo>
                  <a:lnTo>
                    <a:pt x="291" y="82"/>
                  </a:lnTo>
                  <a:lnTo>
                    <a:pt x="290" y="82"/>
                  </a:lnTo>
                  <a:lnTo>
                    <a:pt x="289" y="83"/>
                  </a:lnTo>
                  <a:lnTo>
                    <a:pt x="289" y="83"/>
                  </a:lnTo>
                  <a:lnTo>
                    <a:pt x="289" y="83"/>
                  </a:lnTo>
                  <a:lnTo>
                    <a:pt x="293" y="98"/>
                  </a:lnTo>
                  <a:lnTo>
                    <a:pt x="297" y="114"/>
                  </a:lnTo>
                  <a:lnTo>
                    <a:pt x="300" y="129"/>
                  </a:lnTo>
                  <a:lnTo>
                    <a:pt x="302" y="144"/>
                  </a:lnTo>
                  <a:lnTo>
                    <a:pt x="302" y="144"/>
                  </a:lnTo>
                  <a:lnTo>
                    <a:pt x="300" y="138"/>
                  </a:lnTo>
                  <a:lnTo>
                    <a:pt x="296" y="131"/>
                  </a:lnTo>
                  <a:lnTo>
                    <a:pt x="296" y="131"/>
                  </a:lnTo>
                  <a:lnTo>
                    <a:pt x="289" y="113"/>
                  </a:lnTo>
                  <a:lnTo>
                    <a:pt x="289" y="113"/>
                  </a:lnTo>
                  <a:lnTo>
                    <a:pt x="284" y="98"/>
                  </a:lnTo>
                  <a:lnTo>
                    <a:pt x="278" y="85"/>
                  </a:lnTo>
                  <a:lnTo>
                    <a:pt x="278" y="85"/>
                  </a:lnTo>
                  <a:lnTo>
                    <a:pt x="277" y="85"/>
                  </a:lnTo>
                  <a:lnTo>
                    <a:pt x="276" y="86"/>
                  </a:lnTo>
                  <a:lnTo>
                    <a:pt x="276" y="86"/>
                  </a:lnTo>
                  <a:lnTo>
                    <a:pt x="277" y="93"/>
                  </a:lnTo>
                  <a:lnTo>
                    <a:pt x="278" y="99"/>
                  </a:lnTo>
                  <a:lnTo>
                    <a:pt x="283" y="113"/>
                  </a:lnTo>
                  <a:lnTo>
                    <a:pt x="288" y="126"/>
                  </a:lnTo>
                  <a:lnTo>
                    <a:pt x="291" y="139"/>
                  </a:lnTo>
                  <a:lnTo>
                    <a:pt x="291" y="139"/>
                  </a:lnTo>
                  <a:lnTo>
                    <a:pt x="292" y="143"/>
                  </a:lnTo>
                  <a:lnTo>
                    <a:pt x="292" y="143"/>
                  </a:lnTo>
                  <a:lnTo>
                    <a:pt x="291" y="143"/>
                  </a:lnTo>
                  <a:lnTo>
                    <a:pt x="289" y="138"/>
                  </a:lnTo>
                  <a:lnTo>
                    <a:pt x="289" y="138"/>
                  </a:lnTo>
                  <a:lnTo>
                    <a:pt x="284" y="128"/>
                  </a:lnTo>
                  <a:lnTo>
                    <a:pt x="279" y="117"/>
                  </a:lnTo>
                  <a:lnTo>
                    <a:pt x="279" y="117"/>
                  </a:lnTo>
                  <a:lnTo>
                    <a:pt x="273" y="98"/>
                  </a:lnTo>
                  <a:lnTo>
                    <a:pt x="266" y="81"/>
                  </a:lnTo>
                  <a:lnTo>
                    <a:pt x="266" y="81"/>
                  </a:lnTo>
                  <a:lnTo>
                    <a:pt x="265" y="81"/>
                  </a:lnTo>
                  <a:lnTo>
                    <a:pt x="264" y="82"/>
                  </a:lnTo>
                  <a:lnTo>
                    <a:pt x="264" y="82"/>
                  </a:lnTo>
                  <a:lnTo>
                    <a:pt x="265" y="92"/>
                  </a:lnTo>
                  <a:lnTo>
                    <a:pt x="268" y="104"/>
                  </a:lnTo>
                  <a:lnTo>
                    <a:pt x="268" y="104"/>
                  </a:lnTo>
                  <a:lnTo>
                    <a:pt x="270" y="117"/>
                  </a:lnTo>
                  <a:lnTo>
                    <a:pt x="272" y="125"/>
                  </a:lnTo>
                  <a:lnTo>
                    <a:pt x="274" y="129"/>
                  </a:lnTo>
                  <a:lnTo>
                    <a:pt x="274" y="129"/>
                  </a:lnTo>
                  <a:lnTo>
                    <a:pt x="270" y="123"/>
                  </a:lnTo>
                  <a:lnTo>
                    <a:pt x="266" y="117"/>
                  </a:lnTo>
                  <a:lnTo>
                    <a:pt x="260" y="103"/>
                  </a:lnTo>
                  <a:lnTo>
                    <a:pt x="254" y="87"/>
                  </a:lnTo>
                  <a:lnTo>
                    <a:pt x="248" y="73"/>
                  </a:lnTo>
                  <a:lnTo>
                    <a:pt x="248" y="73"/>
                  </a:lnTo>
                  <a:lnTo>
                    <a:pt x="247" y="73"/>
                  </a:lnTo>
                  <a:lnTo>
                    <a:pt x="247" y="73"/>
                  </a:lnTo>
                  <a:lnTo>
                    <a:pt x="246" y="74"/>
                  </a:lnTo>
                  <a:lnTo>
                    <a:pt x="246" y="74"/>
                  </a:lnTo>
                  <a:lnTo>
                    <a:pt x="254" y="97"/>
                  </a:lnTo>
                  <a:lnTo>
                    <a:pt x="254" y="97"/>
                  </a:lnTo>
                  <a:lnTo>
                    <a:pt x="256" y="108"/>
                  </a:lnTo>
                  <a:lnTo>
                    <a:pt x="258" y="113"/>
                  </a:lnTo>
                  <a:lnTo>
                    <a:pt x="260" y="117"/>
                  </a:lnTo>
                  <a:lnTo>
                    <a:pt x="260" y="117"/>
                  </a:lnTo>
                  <a:lnTo>
                    <a:pt x="253" y="105"/>
                  </a:lnTo>
                  <a:lnTo>
                    <a:pt x="247" y="91"/>
                  </a:lnTo>
                  <a:lnTo>
                    <a:pt x="236" y="66"/>
                  </a:lnTo>
                  <a:lnTo>
                    <a:pt x="236" y="66"/>
                  </a:lnTo>
                  <a:lnTo>
                    <a:pt x="235" y="65"/>
                  </a:lnTo>
                  <a:lnTo>
                    <a:pt x="234" y="65"/>
                  </a:lnTo>
                  <a:lnTo>
                    <a:pt x="234" y="65"/>
                  </a:lnTo>
                  <a:lnTo>
                    <a:pt x="234" y="66"/>
                  </a:lnTo>
                  <a:lnTo>
                    <a:pt x="234" y="66"/>
                  </a:lnTo>
                  <a:lnTo>
                    <a:pt x="242" y="92"/>
                  </a:lnTo>
                  <a:lnTo>
                    <a:pt x="246" y="106"/>
                  </a:lnTo>
                  <a:lnTo>
                    <a:pt x="250" y="119"/>
                  </a:lnTo>
                  <a:lnTo>
                    <a:pt x="250" y="119"/>
                  </a:lnTo>
                  <a:lnTo>
                    <a:pt x="248" y="114"/>
                  </a:lnTo>
                  <a:lnTo>
                    <a:pt x="245" y="108"/>
                  </a:lnTo>
                  <a:lnTo>
                    <a:pt x="239" y="96"/>
                  </a:lnTo>
                  <a:lnTo>
                    <a:pt x="239" y="96"/>
                  </a:lnTo>
                  <a:lnTo>
                    <a:pt x="226" y="67"/>
                  </a:lnTo>
                  <a:lnTo>
                    <a:pt x="226" y="67"/>
                  </a:lnTo>
                  <a:lnTo>
                    <a:pt x="225" y="67"/>
                  </a:lnTo>
                  <a:lnTo>
                    <a:pt x="224" y="67"/>
                  </a:lnTo>
                  <a:lnTo>
                    <a:pt x="224" y="67"/>
                  </a:lnTo>
                  <a:lnTo>
                    <a:pt x="224" y="68"/>
                  </a:lnTo>
                  <a:lnTo>
                    <a:pt x="224" y="68"/>
                  </a:lnTo>
                  <a:lnTo>
                    <a:pt x="232" y="89"/>
                  </a:lnTo>
                  <a:lnTo>
                    <a:pt x="238" y="110"/>
                  </a:lnTo>
                  <a:lnTo>
                    <a:pt x="238" y="110"/>
                  </a:lnTo>
                  <a:lnTo>
                    <a:pt x="235" y="100"/>
                  </a:lnTo>
                  <a:lnTo>
                    <a:pt x="231" y="90"/>
                  </a:lnTo>
                  <a:lnTo>
                    <a:pt x="224" y="80"/>
                  </a:lnTo>
                  <a:lnTo>
                    <a:pt x="219" y="71"/>
                  </a:lnTo>
                  <a:lnTo>
                    <a:pt x="219" y="71"/>
                  </a:lnTo>
                  <a:lnTo>
                    <a:pt x="217" y="71"/>
                  </a:lnTo>
                  <a:lnTo>
                    <a:pt x="217" y="72"/>
                  </a:lnTo>
                  <a:lnTo>
                    <a:pt x="217" y="72"/>
                  </a:lnTo>
                  <a:lnTo>
                    <a:pt x="220" y="90"/>
                  </a:lnTo>
                  <a:lnTo>
                    <a:pt x="222" y="99"/>
                  </a:lnTo>
                  <a:lnTo>
                    <a:pt x="224" y="104"/>
                  </a:lnTo>
                  <a:lnTo>
                    <a:pt x="226" y="107"/>
                  </a:lnTo>
                  <a:lnTo>
                    <a:pt x="226" y="107"/>
                  </a:lnTo>
                  <a:lnTo>
                    <a:pt x="223" y="103"/>
                  </a:lnTo>
                  <a:lnTo>
                    <a:pt x="220" y="97"/>
                  </a:lnTo>
                  <a:lnTo>
                    <a:pt x="216" y="87"/>
                  </a:lnTo>
                  <a:lnTo>
                    <a:pt x="212" y="77"/>
                  </a:lnTo>
                  <a:lnTo>
                    <a:pt x="209" y="72"/>
                  </a:lnTo>
                  <a:lnTo>
                    <a:pt x="206" y="68"/>
                  </a:lnTo>
                  <a:lnTo>
                    <a:pt x="206" y="68"/>
                  </a:lnTo>
                  <a:lnTo>
                    <a:pt x="205" y="68"/>
                  </a:lnTo>
                  <a:lnTo>
                    <a:pt x="205" y="68"/>
                  </a:lnTo>
                  <a:lnTo>
                    <a:pt x="204" y="69"/>
                  </a:lnTo>
                  <a:lnTo>
                    <a:pt x="204" y="69"/>
                  </a:lnTo>
                  <a:lnTo>
                    <a:pt x="210" y="87"/>
                  </a:lnTo>
                  <a:lnTo>
                    <a:pt x="210" y="87"/>
                  </a:lnTo>
                  <a:lnTo>
                    <a:pt x="214" y="97"/>
                  </a:lnTo>
                  <a:lnTo>
                    <a:pt x="215" y="101"/>
                  </a:lnTo>
                  <a:lnTo>
                    <a:pt x="213" y="97"/>
                  </a:lnTo>
                  <a:lnTo>
                    <a:pt x="213" y="97"/>
                  </a:lnTo>
                  <a:lnTo>
                    <a:pt x="206" y="79"/>
                  </a:lnTo>
                  <a:lnTo>
                    <a:pt x="202" y="71"/>
                  </a:lnTo>
                  <a:lnTo>
                    <a:pt x="197" y="63"/>
                  </a:lnTo>
                  <a:lnTo>
                    <a:pt x="197" y="63"/>
                  </a:lnTo>
                  <a:lnTo>
                    <a:pt x="196" y="62"/>
                  </a:lnTo>
                  <a:lnTo>
                    <a:pt x="195" y="63"/>
                  </a:lnTo>
                  <a:lnTo>
                    <a:pt x="195" y="63"/>
                  </a:lnTo>
                  <a:lnTo>
                    <a:pt x="198" y="75"/>
                  </a:lnTo>
                  <a:lnTo>
                    <a:pt x="202" y="86"/>
                  </a:lnTo>
                  <a:lnTo>
                    <a:pt x="202" y="86"/>
                  </a:lnTo>
                  <a:lnTo>
                    <a:pt x="197" y="74"/>
                  </a:lnTo>
                  <a:lnTo>
                    <a:pt x="191" y="63"/>
                  </a:lnTo>
                  <a:lnTo>
                    <a:pt x="191" y="63"/>
                  </a:lnTo>
                  <a:lnTo>
                    <a:pt x="190" y="63"/>
                  </a:lnTo>
                  <a:lnTo>
                    <a:pt x="189" y="64"/>
                  </a:lnTo>
                  <a:lnTo>
                    <a:pt x="189" y="64"/>
                  </a:lnTo>
                  <a:lnTo>
                    <a:pt x="191" y="74"/>
                  </a:lnTo>
                  <a:lnTo>
                    <a:pt x="192" y="84"/>
                  </a:lnTo>
                  <a:lnTo>
                    <a:pt x="192" y="84"/>
                  </a:lnTo>
                  <a:lnTo>
                    <a:pt x="191" y="79"/>
                  </a:lnTo>
                  <a:lnTo>
                    <a:pt x="189" y="73"/>
                  </a:lnTo>
                  <a:lnTo>
                    <a:pt x="184" y="63"/>
                  </a:lnTo>
                  <a:lnTo>
                    <a:pt x="184" y="63"/>
                  </a:lnTo>
                  <a:lnTo>
                    <a:pt x="183" y="62"/>
                  </a:lnTo>
                  <a:lnTo>
                    <a:pt x="182" y="63"/>
                  </a:lnTo>
                  <a:lnTo>
                    <a:pt x="182" y="63"/>
                  </a:lnTo>
                  <a:lnTo>
                    <a:pt x="182" y="68"/>
                  </a:lnTo>
                  <a:lnTo>
                    <a:pt x="182" y="68"/>
                  </a:lnTo>
                  <a:lnTo>
                    <a:pt x="181" y="65"/>
                  </a:lnTo>
                  <a:lnTo>
                    <a:pt x="181" y="65"/>
                  </a:lnTo>
                  <a:lnTo>
                    <a:pt x="180" y="64"/>
                  </a:lnTo>
                  <a:lnTo>
                    <a:pt x="179" y="64"/>
                  </a:lnTo>
                  <a:lnTo>
                    <a:pt x="179" y="64"/>
                  </a:lnTo>
                  <a:lnTo>
                    <a:pt x="177" y="69"/>
                  </a:lnTo>
                  <a:lnTo>
                    <a:pt x="177" y="69"/>
                  </a:lnTo>
                  <a:lnTo>
                    <a:pt x="176" y="68"/>
                  </a:lnTo>
                  <a:lnTo>
                    <a:pt x="175" y="69"/>
                  </a:lnTo>
                  <a:lnTo>
                    <a:pt x="175" y="69"/>
                  </a:lnTo>
                  <a:lnTo>
                    <a:pt x="174" y="72"/>
                  </a:lnTo>
                  <a:lnTo>
                    <a:pt x="173" y="73"/>
                  </a:lnTo>
                  <a:lnTo>
                    <a:pt x="172" y="71"/>
                  </a:lnTo>
                  <a:lnTo>
                    <a:pt x="171" y="68"/>
                  </a:lnTo>
                  <a:lnTo>
                    <a:pt x="171" y="68"/>
                  </a:lnTo>
                  <a:lnTo>
                    <a:pt x="171" y="67"/>
                  </a:lnTo>
                  <a:lnTo>
                    <a:pt x="171" y="67"/>
                  </a:lnTo>
                  <a:lnTo>
                    <a:pt x="172" y="62"/>
                  </a:lnTo>
                  <a:lnTo>
                    <a:pt x="171" y="56"/>
                  </a:lnTo>
                  <a:lnTo>
                    <a:pt x="171" y="56"/>
                  </a:lnTo>
                  <a:lnTo>
                    <a:pt x="195" y="56"/>
                  </a:lnTo>
                  <a:lnTo>
                    <a:pt x="219" y="58"/>
                  </a:lnTo>
                  <a:lnTo>
                    <a:pt x="243" y="61"/>
                  </a:lnTo>
                  <a:lnTo>
                    <a:pt x="267" y="66"/>
                  </a:lnTo>
                  <a:lnTo>
                    <a:pt x="290" y="72"/>
                  </a:lnTo>
                  <a:lnTo>
                    <a:pt x="314" y="79"/>
                  </a:lnTo>
                  <a:lnTo>
                    <a:pt x="336" y="87"/>
                  </a:lnTo>
                  <a:lnTo>
                    <a:pt x="359" y="97"/>
                  </a:lnTo>
                  <a:lnTo>
                    <a:pt x="359" y="97"/>
                  </a:lnTo>
                  <a:close/>
                  <a:moveTo>
                    <a:pt x="522" y="222"/>
                  </a:moveTo>
                  <a:lnTo>
                    <a:pt x="522" y="222"/>
                  </a:lnTo>
                  <a:lnTo>
                    <a:pt x="522" y="226"/>
                  </a:lnTo>
                  <a:lnTo>
                    <a:pt x="521" y="231"/>
                  </a:lnTo>
                  <a:lnTo>
                    <a:pt x="521" y="231"/>
                  </a:lnTo>
                  <a:lnTo>
                    <a:pt x="520" y="219"/>
                  </a:lnTo>
                  <a:lnTo>
                    <a:pt x="518" y="208"/>
                  </a:lnTo>
                  <a:lnTo>
                    <a:pt x="518" y="208"/>
                  </a:lnTo>
                  <a:lnTo>
                    <a:pt x="520" y="213"/>
                  </a:lnTo>
                  <a:lnTo>
                    <a:pt x="520" y="213"/>
                  </a:lnTo>
                  <a:lnTo>
                    <a:pt x="522" y="222"/>
                  </a:lnTo>
                  <a:lnTo>
                    <a:pt x="522" y="222"/>
                  </a:lnTo>
                  <a:close/>
                  <a:moveTo>
                    <a:pt x="515" y="205"/>
                  </a:moveTo>
                  <a:lnTo>
                    <a:pt x="515" y="205"/>
                  </a:lnTo>
                  <a:lnTo>
                    <a:pt x="515" y="205"/>
                  </a:lnTo>
                  <a:lnTo>
                    <a:pt x="515" y="205"/>
                  </a:lnTo>
                  <a:lnTo>
                    <a:pt x="514" y="203"/>
                  </a:lnTo>
                  <a:lnTo>
                    <a:pt x="514" y="203"/>
                  </a:lnTo>
                  <a:lnTo>
                    <a:pt x="515" y="205"/>
                  </a:lnTo>
                  <a:lnTo>
                    <a:pt x="515" y="205"/>
                  </a:lnTo>
                  <a:close/>
                  <a:moveTo>
                    <a:pt x="464" y="155"/>
                  </a:moveTo>
                  <a:lnTo>
                    <a:pt x="464" y="155"/>
                  </a:lnTo>
                  <a:lnTo>
                    <a:pt x="476" y="163"/>
                  </a:lnTo>
                  <a:lnTo>
                    <a:pt x="486" y="172"/>
                  </a:lnTo>
                  <a:lnTo>
                    <a:pt x="496" y="181"/>
                  </a:lnTo>
                  <a:lnTo>
                    <a:pt x="505" y="191"/>
                  </a:lnTo>
                  <a:lnTo>
                    <a:pt x="505" y="191"/>
                  </a:lnTo>
                  <a:lnTo>
                    <a:pt x="509" y="197"/>
                  </a:lnTo>
                  <a:lnTo>
                    <a:pt x="509" y="197"/>
                  </a:lnTo>
                  <a:lnTo>
                    <a:pt x="513" y="213"/>
                  </a:lnTo>
                  <a:lnTo>
                    <a:pt x="513" y="213"/>
                  </a:lnTo>
                  <a:lnTo>
                    <a:pt x="512" y="222"/>
                  </a:lnTo>
                  <a:lnTo>
                    <a:pt x="513" y="230"/>
                  </a:lnTo>
                  <a:lnTo>
                    <a:pt x="513" y="230"/>
                  </a:lnTo>
                  <a:lnTo>
                    <a:pt x="509" y="221"/>
                  </a:lnTo>
                  <a:lnTo>
                    <a:pt x="507" y="211"/>
                  </a:lnTo>
                  <a:lnTo>
                    <a:pt x="504" y="191"/>
                  </a:lnTo>
                  <a:lnTo>
                    <a:pt x="504" y="191"/>
                  </a:lnTo>
                  <a:lnTo>
                    <a:pt x="504" y="190"/>
                  </a:lnTo>
                  <a:lnTo>
                    <a:pt x="503" y="190"/>
                  </a:lnTo>
                  <a:lnTo>
                    <a:pt x="502" y="191"/>
                  </a:lnTo>
                  <a:lnTo>
                    <a:pt x="502" y="191"/>
                  </a:lnTo>
                  <a:lnTo>
                    <a:pt x="502" y="191"/>
                  </a:lnTo>
                  <a:lnTo>
                    <a:pt x="502" y="196"/>
                  </a:lnTo>
                  <a:lnTo>
                    <a:pt x="502" y="196"/>
                  </a:lnTo>
                  <a:lnTo>
                    <a:pt x="502" y="198"/>
                  </a:lnTo>
                  <a:lnTo>
                    <a:pt x="502" y="198"/>
                  </a:lnTo>
                  <a:lnTo>
                    <a:pt x="504" y="212"/>
                  </a:lnTo>
                  <a:lnTo>
                    <a:pt x="504" y="212"/>
                  </a:lnTo>
                  <a:lnTo>
                    <a:pt x="505" y="219"/>
                  </a:lnTo>
                  <a:lnTo>
                    <a:pt x="506" y="228"/>
                  </a:lnTo>
                  <a:lnTo>
                    <a:pt x="506" y="231"/>
                  </a:lnTo>
                  <a:lnTo>
                    <a:pt x="505" y="232"/>
                  </a:lnTo>
                  <a:lnTo>
                    <a:pt x="504" y="231"/>
                  </a:lnTo>
                  <a:lnTo>
                    <a:pt x="502" y="227"/>
                  </a:lnTo>
                  <a:lnTo>
                    <a:pt x="502" y="227"/>
                  </a:lnTo>
                  <a:lnTo>
                    <a:pt x="500" y="223"/>
                  </a:lnTo>
                  <a:lnTo>
                    <a:pt x="500" y="223"/>
                  </a:lnTo>
                  <a:lnTo>
                    <a:pt x="500" y="212"/>
                  </a:lnTo>
                  <a:lnTo>
                    <a:pt x="499" y="201"/>
                  </a:lnTo>
                  <a:lnTo>
                    <a:pt x="496" y="191"/>
                  </a:lnTo>
                  <a:lnTo>
                    <a:pt x="492" y="180"/>
                  </a:lnTo>
                  <a:lnTo>
                    <a:pt x="492" y="180"/>
                  </a:lnTo>
                  <a:lnTo>
                    <a:pt x="491" y="179"/>
                  </a:lnTo>
                  <a:lnTo>
                    <a:pt x="490" y="179"/>
                  </a:lnTo>
                  <a:lnTo>
                    <a:pt x="490" y="180"/>
                  </a:lnTo>
                  <a:lnTo>
                    <a:pt x="490" y="180"/>
                  </a:lnTo>
                  <a:lnTo>
                    <a:pt x="490" y="180"/>
                  </a:lnTo>
                  <a:lnTo>
                    <a:pt x="492" y="192"/>
                  </a:lnTo>
                  <a:lnTo>
                    <a:pt x="493" y="202"/>
                  </a:lnTo>
                  <a:lnTo>
                    <a:pt x="495" y="213"/>
                  </a:lnTo>
                  <a:lnTo>
                    <a:pt x="498" y="223"/>
                  </a:lnTo>
                  <a:lnTo>
                    <a:pt x="498" y="223"/>
                  </a:lnTo>
                  <a:lnTo>
                    <a:pt x="497" y="230"/>
                  </a:lnTo>
                  <a:lnTo>
                    <a:pt x="497" y="230"/>
                  </a:lnTo>
                  <a:lnTo>
                    <a:pt x="497" y="230"/>
                  </a:lnTo>
                  <a:lnTo>
                    <a:pt x="497" y="230"/>
                  </a:lnTo>
                  <a:lnTo>
                    <a:pt x="495" y="226"/>
                  </a:lnTo>
                  <a:lnTo>
                    <a:pt x="492" y="220"/>
                  </a:lnTo>
                  <a:lnTo>
                    <a:pt x="492" y="220"/>
                  </a:lnTo>
                  <a:lnTo>
                    <a:pt x="489" y="208"/>
                  </a:lnTo>
                  <a:lnTo>
                    <a:pt x="486" y="196"/>
                  </a:lnTo>
                  <a:lnTo>
                    <a:pt x="486" y="196"/>
                  </a:lnTo>
                  <a:lnTo>
                    <a:pt x="485" y="185"/>
                  </a:lnTo>
                  <a:lnTo>
                    <a:pt x="482" y="173"/>
                  </a:lnTo>
                  <a:lnTo>
                    <a:pt x="482" y="173"/>
                  </a:lnTo>
                  <a:lnTo>
                    <a:pt x="481" y="173"/>
                  </a:lnTo>
                  <a:lnTo>
                    <a:pt x="481" y="173"/>
                  </a:lnTo>
                  <a:lnTo>
                    <a:pt x="480" y="173"/>
                  </a:lnTo>
                  <a:lnTo>
                    <a:pt x="480" y="174"/>
                  </a:lnTo>
                  <a:lnTo>
                    <a:pt x="480" y="174"/>
                  </a:lnTo>
                  <a:lnTo>
                    <a:pt x="482" y="187"/>
                  </a:lnTo>
                  <a:lnTo>
                    <a:pt x="485" y="198"/>
                  </a:lnTo>
                  <a:lnTo>
                    <a:pt x="485" y="198"/>
                  </a:lnTo>
                  <a:lnTo>
                    <a:pt x="485" y="212"/>
                  </a:lnTo>
                  <a:lnTo>
                    <a:pt x="485" y="212"/>
                  </a:lnTo>
                  <a:lnTo>
                    <a:pt x="485" y="215"/>
                  </a:lnTo>
                  <a:lnTo>
                    <a:pt x="485" y="215"/>
                  </a:lnTo>
                  <a:lnTo>
                    <a:pt x="483" y="211"/>
                  </a:lnTo>
                  <a:lnTo>
                    <a:pt x="479" y="199"/>
                  </a:lnTo>
                  <a:lnTo>
                    <a:pt x="479" y="199"/>
                  </a:lnTo>
                  <a:lnTo>
                    <a:pt x="477" y="191"/>
                  </a:lnTo>
                  <a:lnTo>
                    <a:pt x="477" y="191"/>
                  </a:lnTo>
                  <a:lnTo>
                    <a:pt x="474" y="175"/>
                  </a:lnTo>
                  <a:lnTo>
                    <a:pt x="469" y="160"/>
                  </a:lnTo>
                  <a:lnTo>
                    <a:pt x="469" y="160"/>
                  </a:lnTo>
                  <a:lnTo>
                    <a:pt x="469" y="159"/>
                  </a:lnTo>
                  <a:lnTo>
                    <a:pt x="468" y="159"/>
                  </a:lnTo>
                  <a:lnTo>
                    <a:pt x="467" y="160"/>
                  </a:lnTo>
                  <a:lnTo>
                    <a:pt x="467" y="161"/>
                  </a:lnTo>
                  <a:lnTo>
                    <a:pt x="467" y="161"/>
                  </a:lnTo>
                  <a:lnTo>
                    <a:pt x="470" y="176"/>
                  </a:lnTo>
                  <a:lnTo>
                    <a:pt x="475" y="192"/>
                  </a:lnTo>
                  <a:lnTo>
                    <a:pt x="475" y="192"/>
                  </a:lnTo>
                  <a:lnTo>
                    <a:pt x="475" y="194"/>
                  </a:lnTo>
                  <a:lnTo>
                    <a:pt x="475" y="194"/>
                  </a:lnTo>
                  <a:lnTo>
                    <a:pt x="475" y="205"/>
                  </a:lnTo>
                  <a:lnTo>
                    <a:pt x="475" y="210"/>
                  </a:lnTo>
                  <a:lnTo>
                    <a:pt x="474" y="212"/>
                  </a:lnTo>
                  <a:lnTo>
                    <a:pt x="474" y="212"/>
                  </a:lnTo>
                  <a:lnTo>
                    <a:pt x="470" y="207"/>
                  </a:lnTo>
                  <a:lnTo>
                    <a:pt x="468" y="202"/>
                  </a:lnTo>
                  <a:lnTo>
                    <a:pt x="465" y="191"/>
                  </a:lnTo>
                  <a:lnTo>
                    <a:pt x="465" y="191"/>
                  </a:lnTo>
                  <a:lnTo>
                    <a:pt x="461" y="170"/>
                  </a:lnTo>
                  <a:lnTo>
                    <a:pt x="457" y="150"/>
                  </a:lnTo>
                  <a:lnTo>
                    <a:pt x="457" y="150"/>
                  </a:lnTo>
                  <a:lnTo>
                    <a:pt x="464" y="155"/>
                  </a:lnTo>
                  <a:lnTo>
                    <a:pt x="464" y="155"/>
                  </a:lnTo>
                  <a:close/>
                  <a:moveTo>
                    <a:pt x="498" y="214"/>
                  </a:moveTo>
                  <a:lnTo>
                    <a:pt x="498" y="214"/>
                  </a:lnTo>
                  <a:lnTo>
                    <a:pt x="495" y="197"/>
                  </a:lnTo>
                  <a:lnTo>
                    <a:pt x="495" y="197"/>
                  </a:lnTo>
                  <a:lnTo>
                    <a:pt x="494" y="192"/>
                  </a:lnTo>
                  <a:lnTo>
                    <a:pt x="494" y="192"/>
                  </a:lnTo>
                  <a:lnTo>
                    <a:pt x="497" y="203"/>
                  </a:lnTo>
                  <a:lnTo>
                    <a:pt x="498" y="214"/>
                  </a:lnTo>
                  <a:lnTo>
                    <a:pt x="498" y="214"/>
                  </a:lnTo>
                  <a:lnTo>
                    <a:pt x="498" y="214"/>
                  </a:lnTo>
                  <a:lnTo>
                    <a:pt x="498" y="214"/>
                  </a:lnTo>
                  <a:close/>
                  <a:moveTo>
                    <a:pt x="443" y="194"/>
                  </a:moveTo>
                  <a:lnTo>
                    <a:pt x="443" y="194"/>
                  </a:lnTo>
                  <a:lnTo>
                    <a:pt x="440" y="185"/>
                  </a:lnTo>
                  <a:lnTo>
                    <a:pt x="440" y="185"/>
                  </a:lnTo>
                  <a:lnTo>
                    <a:pt x="437" y="172"/>
                  </a:lnTo>
                  <a:lnTo>
                    <a:pt x="435" y="160"/>
                  </a:lnTo>
                  <a:lnTo>
                    <a:pt x="435" y="160"/>
                  </a:lnTo>
                  <a:lnTo>
                    <a:pt x="434" y="156"/>
                  </a:lnTo>
                  <a:lnTo>
                    <a:pt x="435" y="157"/>
                  </a:lnTo>
                  <a:lnTo>
                    <a:pt x="437" y="162"/>
                  </a:lnTo>
                  <a:lnTo>
                    <a:pt x="437" y="162"/>
                  </a:lnTo>
                  <a:lnTo>
                    <a:pt x="439" y="170"/>
                  </a:lnTo>
                  <a:lnTo>
                    <a:pt x="441" y="177"/>
                  </a:lnTo>
                  <a:lnTo>
                    <a:pt x="443" y="193"/>
                  </a:lnTo>
                  <a:lnTo>
                    <a:pt x="443" y="193"/>
                  </a:lnTo>
                  <a:lnTo>
                    <a:pt x="443" y="194"/>
                  </a:lnTo>
                  <a:lnTo>
                    <a:pt x="443" y="194"/>
                  </a:lnTo>
                  <a:close/>
                  <a:moveTo>
                    <a:pt x="358" y="142"/>
                  </a:moveTo>
                  <a:lnTo>
                    <a:pt x="358" y="142"/>
                  </a:lnTo>
                  <a:lnTo>
                    <a:pt x="352" y="126"/>
                  </a:lnTo>
                  <a:lnTo>
                    <a:pt x="349" y="118"/>
                  </a:lnTo>
                  <a:lnTo>
                    <a:pt x="346" y="112"/>
                  </a:lnTo>
                  <a:lnTo>
                    <a:pt x="346" y="112"/>
                  </a:lnTo>
                  <a:lnTo>
                    <a:pt x="350" y="119"/>
                  </a:lnTo>
                  <a:lnTo>
                    <a:pt x="353" y="127"/>
                  </a:lnTo>
                  <a:lnTo>
                    <a:pt x="358" y="142"/>
                  </a:lnTo>
                  <a:lnTo>
                    <a:pt x="358" y="142"/>
                  </a:lnTo>
                  <a:close/>
                  <a:moveTo>
                    <a:pt x="206" y="100"/>
                  </a:moveTo>
                  <a:lnTo>
                    <a:pt x="206" y="100"/>
                  </a:lnTo>
                  <a:lnTo>
                    <a:pt x="205" y="92"/>
                  </a:lnTo>
                  <a:lnTo>
                    <a:pt x="204" y="85"/>
                  </a:lnTo>
                  <a:lnTo>
                    <a:pt x="199" y="70"/>
                  </a:lnTo>
                  <a:lnTo>
                    <a:pt x="199" y="70"/>
                  </a:lnTo>
                  <a:lnTo>
                    <a:pt x="198" y="68"/>
                  </a:lnTo>
                  <a:lnTo>
                    <a:pt x="199" y="68"/>
                  </a:lnTo>
                  <a:lnTo>
                    <a:pt x="201" y="73"/>
                  </a:lnTo>
                  <a:lnTo>
                    <a:pt x="206" y="84"/>
                  </a:lnTo>
                  <a:lnTo>
                    <a:pt x="206" y="84"/>
                  </a:lnTo>
                  <a:lnTo>
                    <a:pt x="210" y="95"/>
                  </a:lnTo>
                  <a:lnTo>
                    <a:pt x="214" y="106"/>
                  </a:lnTo>
                  <a:lnTo>
                    <a:pt x="214" y="106"/>
                  </a:lnTo>
                  <a:lnTo>
                    <a:pt x="206" y="100"/>
                  </a:lnTo>
                  <a:lnTo>
                    <a:pt x="206" y="100"/>
                  </a:lnTo>
                  <a:close/>
                  <a:moveTo>
                    <a:pt x="167" y="78"/>
                  </a:moveTo>
                  <a:lnTo>
                    <a:pt x="167" y="78"/>
                  </a:lnTo>
                  <a:lnTo>
                    <a:pt x="170" y="72"/>
                  </a:lnTo>
                  <a:lnTo>
                    <a:pt x="170" y="72"/>
                  </a:lnTo>
                  <a:lnTo>
                    <a:pt x="171" y="74"/>
                  </a:lnTo>
                  <a:lnTo>
                    <a:pt x="172" y="76"/>
                  </a:lnTo>
                  <a:lnTo>
                    <a:pt x="172" y="76"/>
                  </a:lnTo>
                  <a:lnTo>
                    <a:pt x="173" y="77"/>
                  </a:lnTo>
                  <a:lnTo>
                    <a:pt x="174" y="76"/>
                  </a:lnTo>
                  <a:lnTo>
                    <a:pt x="174" y="76"/>
                  </a:lnTo>
                  <a:lnTo>
                    <a:pt x="176" y="74"/>
                  </a:lnTo>
                  <a:lnTo>
                    <a:pt x="176" y="75"/>
                  </a:lnTo>
                  <a:lnTo>
                    <a:pt x="177" y="82"/>
                  </a:lnTo>
                  <a:lnTo>
                    <a:pt x="177" y="82"/>
                  </a:lnTo>
                  <a:lnTo>
                    <a:pt x="178" y="83"/>
                  </a:lnTo>
                  <a:lnTo>
                    <a:pt x="178" y="82"/>
                  </a:lnTo>
                  <a:lnTo>
                    <a:pt x="179" y="82"/>
                  </a:lnTo>
                  <a:lnTo>
                    <a:pt x="179" y="82"/>
                  </a:lnTo>
                  <a:lnTo>
                    <a:pt x="180" y="75"/>
                  </a:lnTo>
                  <a:lnTo>
                    <a:pt x="180" y="69"/>
                  </a:lnTo>
                  <a:lnTo>
                    <a:pt x="180" y="69"/>
                  </a:lnTo>
                  <a:lnTo>
                    <a:pt x="183" y="79"/>
                  </a:lnTo>
                  <a:lnTo>
                    <a:pt x="183" y="79"/>
                  </a:lnTo>
                  <a:lnTo>
                    <a:pt x="183" y="81"/>
                  </a:lnTo>
                  <a:lnTo>
                    <a:pt x="183" y="81"/>
                  </a:lnTo>
                  <a:lnTo>
                    <a:pt x="185" y="85"/>
                  </a:lnTo>
                  <a:lnTo>
                    <a:pt x="185" y="85"/>
                  </a:lnTo>
                  <a:lnTo>
                    <a:pt x="186" y="86"/>
                  </a:lnTo>
                  <a:lnTo>
                    <a:pt x="187" y="86"/>
                  </a:lnTo>
                  <a:lnTo>
                    <a:pt x="187" y="85"/>
                  </a:lnTo>
                  <a:lnTo>
                    <a:pt x="187" y="84"/>
                  </a:lnTo>
                  <a:lnTo>
                    <a:pt x="187" y="84"/>
                  </a:lnTo>
                  <a:lnTo>
                    <a:pt x="184" y="73"/>
                  </a:lnTo>
                  <a:lnTo>
                    <a:pt x="184" y="69"/>
                  </a:lnTo>
                  <a:lnTo>
                    <a:pt x="185" y="72"/>
                  </a:lnTo>
                  <a:lnTo>
                    <a:pt x="185" y="72"/>
                  </a:lnTo>
                  <a:lnTo>
                    <a:pt x="188" y="80"/>
                  </a:lnTo>
                  <a:lnTo>
                    <a:pt x="193" y="88"/>
                  </a:lnTo>
                  <a:lnTo>
                    <a:pt x="193" y="88"/>
                  </a:lnTo>
                  <a:lnTo>
                    <a:pt x="194" y="88"/>
                  </a:lnTo>
                  <a:lnTo>
                    <a:pt x="195" y="87"/>
                  </a:lnTo>
                  <a:lnTo>
                    <a:pt x="195" y="87"/>
                  </a:lnTo>
                  <a:lnTo>
                    <a:pt x="193" y="75"/>
                  </a:lnTo>
                  <a:lnTo>
                    <a:pt x="193" y="75"/>
                  </a:lnTo>
                  <a:lnTo>
                    <a:pt x="191" y="69"/>
                  </a:lnTo>
                  <a:lnTo>
                    <a:pt x="191" y="68"/>
                  </a:lnTo>
                  <a:lnTo>
                    <a:pt x="191" y="68"/>
                  </a:lnTo>
                  <a:lnTo>
                    <a:pt x="194" y="72"/>
                  </a:lnTo>
                  <a:lnTo>
                    <a:pt x="194" y="72"/>
                  </a:lnTo>
                  <a:lnTo>
                    <a:pt x="197" y="79"/>
                  </a:lnTo>
                  <a:lnTo>
                    <a:pt x="199" y="85"/>
                  </a:lnTo>
                  <a:lnTo>
                    <a:pt x="203" y="98"/>
                  </a:lnTo>
                  <a:lnTo>
                    <a:pt x="203" y="98"/>
                  </a:lnTo>
                  <a:lnTo>
                    <a:pt x="167" y="78"/>
                  </a:lnTo>
                  <a:lnTo>
                    <a:pt x="167" y="78"/>
                  </a:lnTo>
                  <a:close/>
                  <a:moveTo>
                    <a:pt x="30" y="46"/>
                  </a:moveTo>
                  <a:lnTo>
                    <a:pt x="30" y="46"/>
                  </a:lnTo>
                  <a:lnTo>
                    <a:pt x="42" y="44"/>
                  </a:lnTo>
                  <a:lnTo>
                    <a:pt x="54" y="42"/>
                  </a:lnTo>
                  <a:lnTo>
                    <a:pt x="67" y="40"/>
                  </a:lnTo>
                  <a:lnTo>
                    <a:pt x="80" y="39"/>
                  </a:lnTo>
                  <a:lnTo>
                    <a:pt x="80" y="39"/>
                  </a:lnTo>
                  <a:lnTo>
                    <a:pt x="90" y="40"/>
                  </a:lnTo>
                  <a:lnTo>
                    <a:pt x="99" y="41"/>
                  </a:lnTo>
                  <a:lnTo>
                    <a:pt x="108" y="44"/>
                  </a:lnTo>
                  <a:lnTo>
                    <a:pt x="116" y="48"/>
                  </a:lnTo>
                  <a:lnTo>
                    <a:pt x="116" y="48"/>
                  </a:lnTo>
                  <a:lnTo>
                    <a:pt x="129" y="58"/>
                  </a:lnTo>
                  <a:lnTo>
                    <a:pt x="135" y="62"/>
                  </a:lnTo>
                  <a:lnTo>
                    <a:pt x="142" y="65"/>
                  </a:lnTo>
                  <a:lnTo>
                    <a:pt x="142" y="65"/>
                  </a:lnTo>
                  <a:lnTo>
                    <a:pt x="142" y="65"/>
                  </a:lnTo>
                  <a:lnTo>
                    <a:pt x="142" y="65"/>
                  </a:lnTo>
                  <a:lnTo>
                    <a:pt x="140" y="66"/>
                  </a:lnTo>
                  <a:lnTo>
                    <a:pt x="139" y="67"/>
                  </a:lnTo>
                  <a:lnTo>
                    <a:pt x="139" y="67"/>
                  </a:lnTo>
                  <a:lnTo>
                    <a:pt x="136" y="69"/>
                  </a:lnTo>
                  <a:lnTo>
                    <a:pt x="133" y="71"/>
                  </a:lnTo>
                  <a:lnTo>
                    <a:pt x="130" y="72"/>
                  </a:lnTo>
                  <a:lnTo>
                    <a:pt x="127" y="73"/>
                  </a:lnTo>
                  <a:lnTo>
                    <a:pt x="120" y="73"/>
                  </a:lnTo>
                  <a:lnTo>
                    <a:pt x="113" y="71"/>
                  </a:lnTo>
                  <a:lnTo>
                    <a:pt x="106" y="68"/>
                  </a:lnTo>
                  <a:lnTo>
                    <a:pt x="99" y="65"/>
                  </a:lnTo>
                  <a:lnTo>
                    <a:pt x="87" y="59"/>
                  </a:lnTo>
                  <a:lnTo>
                    <a:pt x="87" y="59"/>
                  </a:lnTo>
                  <a:lnTo>
                    <a:pt x="72" y="55"/>
                  </a:lnTo>
                  <a:lnTo>
                    <a:pt x="57" y="53"/>
                  </a:lnTo>
                  <a:lnTo>
                    <a:pt x="43" y="50"/>
                  </a:lnTo>
                  <a:lnTo>
                    <a:pt x="28" y="47"/>
                  </a:lnTo>
                  <a:lnTo>
                    <a:pt x="28" y="47"/>
                  </a:lnTo>
                  <a:lnTo>
                    <a:pt x="30" y="46"/>
                  </a:lnTo>
                  <a:lnTo>
                    <a:pt x="30" y="46"/>
                  </a:lnTo>
                  <a:close/>
                  <a:moveTo>
                    <a:pt x="114" y="37"/>
                  </a:moveTo>
                  <a:lnTo>
                    <a:pt x="114" y="37"/>
                  </a:lnTo>
                  <a:lnTo>
                    <a:pt x="106" y="33"/>
                  </a:lnTo>
                  <a:lnTo>
                    <a:pt x="98" y="32"/>
                  </a:lnTo>
                  <a:lnTo>
                    <a:pt x="82" y="31"/>
                  </a:lnTo>
                  <a:lnTo>
                    <a:pt x="82" y="31"/>
                  </a:lnTo>
                  <a:lnTo>
                    <a:pt x="74" y="30"/>
                  </a:lnTo>
                  <a:lnTo>
                    <a:pt x="66" y="31"/>
                  </a:lnTo>
                  <a:lnTo>
                    <a:pt x="52" y="34"/>
                  </a:lnTo>
                  <a:lnTo>
                    <a:pt x="52" y="34"/>
                  </a:lnTo>
                  <a:lnTo>
                    <a:pt x="58" y="30"/>
                  </a:lnTo>
                  <a:lnTo>
                    <a:pt x="65" y="27"/>
                  </a:lnTo>
                  <a:lnTo>
                    <a:pt x="65" y="27"/>
                  </a:lnTo>
                  <a:lnTo>
                    <a:pt x="73" y="25"/>
                  </a:lnTo>
                  <a:lnTo>
                    <a:pt x="79" y="24"/>
                  </a:lnTo>
                  <a:lnTo>
                    <a:pt x="86" y="25"/>
                  </a:lnTo>
                  <a:lnTo>
                    <a:pt x="93" y="26"/>
                  </a:lnTo>
                  <a:lnTo>
                    <a:pt x="99" y="28"/>
                  </a:lnTo>
                  <a:lnTo>
                    <a:pt x="105" y="31"/>
                  </a:lnTo>
                  <a:lnTo>
                    <a:pt x="117" y="39"/>
                  </a:lnTo>
                  <a:lnTo>
                    <a:pt x="117" y="39"/>
                  </a:lnTo>
                  <a:lnTo>
                    <a:pt x="114" y="37"/>
                  </a:lnTo>
                  <a:lnTo>
                    <a:pt x="114" y="37"/>
                  </a:lnTo>
                  <a:close/>
                  <a:moveTo>
                    <a:pt x="38" y="58"/>
                  </a:moveTo>
                  <a:lnTo>
                    <a:pt x="38" y="58"/>
                  </a:lnTo>
                  <a:lnTo>
                    <a:pt x="67" y="64"/>
                  </a:lnTo>
                  <a:lnTo>
                    <a:pt x="82" y="68"/>
                  </a:lnTo>
                  <a:lnTo>
                    <a:pt x="96" y="73"/>
                  </a:lnTo>
                  <a:lnTo>
                    <a:pt x="96" y="73"/>
                  </a:lnTo>
                  <a:lnTo>
                    <a:pt x="110" y="79"/>
                  </a:lnTo>
                  <a:lnTo>
                    <a:pt x="117" y="81"/>
                  </a:lnTo>
                  <a:lnTo>
                    <a:pt x="125" y="82"/>
                  </a:lnTo>
                  <a:lnTo>
                    <a:pt x="125" y="82"/>
                  </a:lnTo>
                  <a:lnTo>
                    <a:pt x="119" y="84"/>
                  </a:lnTo>
                  <a:lnTo>
                    <a:pt x="114" y="86"/>
                  </a:lnTo>
                  <a:lnTo>
                    <a:pt x="108" y="88"/>
                  </a:lnTo>
                  <a:lnTo>
                    <a:pt x="102" y="88"/>
                  </a:lnTo>
                  <a:lnTo>
                    <a:pt x="96" y="88"/>
                  </a:lnTo>
                  <a:lnTo>
                    <a:pt x="90" y="88"/>
                  </a:lnTo>
                  <a:lnTo>
                    <a:pt x="84" y="87"/>
                  </a:lnTo>
                  <a:lnTo>
                    <a:pt x="78" y="85"/>
                  </a:lnTo>
                  <a:lnTo>
                    <a:pt x="78" y="85"/>
                  </a:lnTo>
                  <a:lnTo>
                    <a:pt x="66" y="80"/>
                  </a:lnTo>
                  <a:lnTo>
                    <a:pt x="56" y="74"/>
                  </a:lnTo>
                  <a:lnTo>
                    <a:pt x="38" y="58"/>
                  </a:lnTo>
                  <a:lnTo>
                    <a:pt x="38" y="58"/>
                  </a:lnTo>
                  <a:close/>
                  <a:moveTo>
                    <a:pt x="152" y="70"/>
                  </a:moveTo>
                  <a:lnTo>
                    <a:pt x="152" y="70"/>
                  </a:lnTo>
                  <a:lnTo>
                    <a:pt x="152" y="70"/>
                  </a:lnTo>
                  <a:lnTo>
                    <a:pt x="152" y="70"/>
                  </a:lnTo>
                  <a:lnTo>
                    <a:pt x="152" y="57"/>
                  </a:lnTo>
                  <a:lnTo>
                    <a:pt x="152" y="57"/>
                  </a:lnTo>
                  <a:lnTo>
                    <a:pt x="162" y="56"/>
                  </a:lnTo>
                  <a:lnTo>
                    <a:pt x="162" y="56"/>
                  </a:lnTo>
                  <a:lnTo>
                    <a:pt x="162" y="57"/>
                  </a:lnTo>
                  <a:lnTo>
                    <a:pt x="162" y="57"/>
                  </a:lnTo>
                  <a:lnTo>
                    <a:pt x="163" y="62"/>
                  </a:lnTo>
                  <a:lnTo>
                    <a:pt x="163" y="66"/>
                  </a:lnTo>
                  <a:lnTo>
                    <a:pt x="161" y="70"/>
                  </a:lnTo>
                  <a:lnTo>
                    <a:pt x="159" y="74"/>
                  </a:lnTo>
                  <a:lnTo>
                    <a:pt x="159" y="74"/>
                  </a:lnTo>
                  <a:lnTo>
                    <a:pt x="152" y="70"/>
                  </a:lnTo>
                  <a:lnTo>
                    <a:pt x="152" y="70"/>
                  </a:lnTo>
                  <a:close/>
                  <a:moveTo>
                    <a:pt x="125" y="34"/>
                  </a:moveTo>
                  <a:lnTo>
                    <a:pt x="125" y="34"/>
                  </a:lnTo>
                  <a:lnTo>
                    <a:pt x="116" y="28"/>
                  </a:lnTo>
                  <a:lnTo>
                    <a:pt x="106" y="23"/>
                  </a:lnTo>
                  <a:lnTo>
                    <a:pt x="95" y="18"/>
                  </a:lnTo>
                  <a:lnTo>
                    <a:pt x="84" y="16"/>
                  </a:lnTo>
                  <a:lnTo>
                    <a:pt x="84" y="16"/>
                  </a:lnTo>
                  <a:lnTo>
                    <a:pt x="76" y="15"/>
                  </a:lnTo>
                  <a:lnTo>
                    <a:pt x="69" y="16"/>
                  </a:lnTo>
                  <a:lnTo>
                    <a:pt x="61" y="18"/>
                  </a:lnTo>
                  <a:lnTo>
                    <a:pt x="54" y="20"/>
                  </a:lnTo>
                  <a:lnTo>
                    <a:pt x="54" y="20"/>
                  </a:lnTo>
                  <a:lnTo>
                    <a:pt x="50" y="24"/>
                  </a:lnTo>
                  <a:lnTo>
                    <a:pt x="46" y="27"/>
                  </a:lnTo>
                  <a:lnTo>
                    <a:pt x="37" y="34"/>
                  </a:lnTo>
                  <a:lnTo>
                    <a:pt x="37" y="34"/>
                  </a:lnTo>
                  <a:lnTo>
                    <a:pt x="47" y="25"/>
                  </a:lnTo>
                  <a:lnTo>
                    <a:pt x="56" y="16"/>
                  </a:lnTo>
                  <a:lnTo>
                    <a:pt x="56" y="16"/>
                  </a:lnTo>
                  <a:lnTo>
                    <a:pt x="61" y="13"/>
                  </a:lnTo>
                  <a:lnTo>
                    <a:pt x="66" y="10"/>
                  </a:lnTo>
                  <a:lnTo>
                    <a:pt x="71" y="9"/>
                  </a:lnTo>
                  <a:lnTo>
                    <a:pt x="76" y="8"/>
                  </a:lnTo>
                  <a:lnTo>
                    <a:pt x="80" y="8"/>
                  </a:lnTo>
                  <a:lnTo>
                    <a:pt x="85" y="8"/>
                  </a:lnTo>
                  <a:lnTo>
                    <a:pt x="94" y="10"/>
                  </a:lnTo>
                  <a:lnTo>
                    <a:pt x="102" y="14"/>
                  </a:lnTo>
                  <a:lnTo>
                    <a:pt x="110" y="19"/>
                  </a:lnTo>
                  <a:lnTo>
                    <a:pt x="118" y="27"/>
                  </a:lnTo>
                  <a:lnTo>
                    <a:pt x="125" y="34"/>
                  </a:lnTo>
                  <a:lnTo>
                    <a:pt x="125" y="34"/>
                  </a:lnTo>
                  <a:close/>
                  <a:moveTo>
                    <a:pt x="50" y="78"/>
                  </a:moveTo>
                  <a:lnTo>
                    <a:pt x="50" y="78"/>
                  </a:lnTo>
                  <a:lnTo>
                    <a:pt x="57" y="83"/>
                  </a:lnTo>
                  <a:lnTo>
                    <a:pt x="64" y="88"/>
                  </a:lnTo>
                  <a:lnTo>
                    <a:pt x="73" y="92"/>
                  </a:lnTo>
                  <a:lnTo>
                    <a:pt x="81" y="95"/>
                  </a:lnTo>
                  <a:lnTo>
                    <a:pt x="81" y="95"/>
                  </a:lnTo>
                  <a:lnTo>
                    <a:pt x="75" y="93"/>
                  </a:lnTo>
                  <a:lnTo>
                    <a:pt x="70" y="91"/>
                  </a:lnTo>
                  <a:lnTo>
                    <a:pt x="70" y="91"/>
                  </a:lnTo>
                  <a:lnTo>
                    <a:pt x="59" y="85"/>
                  </a:lnTo>
                  <a:lnTo>
                    <a:pt x="50" y="78"/>
                  </a:lnTo>
                  <a:lnTo>
                    <a:pt x="50" y="78"/>
                  </a:lnTo>
                  <a:close/>
                  <a:moveTo>
                    <a:pt x="452" y="231"/>
                  </a:moveTo>
                  <a:lnTo>
                    <a:pt x="452" y="231"/>
                  </a:lnTo>
                  <a:lnTo>
                    <a:pt x="432" y="222"/>
                  </a:lnTo>
                  <a:lnTo>
                    <a:pt x="412" y="213"/>
                  </a:lnTo>
                  <a:lnTo>
                    <a:pt x="372" y="193"/>
                  </a:lnTo>
                  <a:lnTo>
                    <a:pt x="372" y="193"/>
                  </a:lnTo>
                  <a:lnTo>
                    <a:pt x="333" y="173"/>
                  </a:lnTo>
                  <a:lnTo>
                    <a:pt x="294" y="151"/>
                  </a:lnTo>
                  <a:lnTo>
                    <a:pt x="217" y="107"/>
                  </a:lnTo>
                  <a:lnTo>
                    <a:pt x="217" y="107"/>
                  </a:lnTo>
                  <a:lnTo>
                    <a:pt x="217" y="107"/>
                  </a:lnTo>
                  <a:lnTo>
                    <a:pt x="217" y="107"/>
                  </a:lnTo>
                  <a:lnTo>
                    <a:pt x="213" y="88"/>
                  </a:lnTo>
                  <a:lnTo>
                    <a:pt x="211" y="80"/>
                  </a:lnTo>
                  <a:lnTo>
                    <a:pt x="207" y="73"/>
                  </a:lnTo>
                  <a:lnTo>
                    <a:pt x="207" y="73"/>
                  </a:lnTo>
                  <a:lnTo>
                    <a:pt x="210" y="77"/>
                  </a:lnTo>
                  <a:lnTo>
                    <a:pt x="212" y="82"/>
                  </a:lnTo>
                  <a:lnTo>
                    <a:pt x="217" y="92"/>
                  </a:lnTo>
                  <a:lnTo>
                    <a:pt x="221" y="101"/>
                  </a:lnTo>
                  <a:lnTo>
                    <a:pt x="224" y="107"/>
                  </a:lnTo>
                  <a:lnTo>
                    <a:pt x="227" y="111"/>
                  </a:lnTo>
                  <a:lnTo>
                    <a:pt x="227" y="111"/>
                  </a:lnTo>
                  <a:lnTo>
                    <a:pt x="228" y="112"/>
                  </a:lnTo>
                  <a:lnTo>
                    <a:pt x="229" y="110"/>
                  </a:lnTo>
                  <a:lnTo>
                    <a:pt x="229" y="110"/>
                  </a:lnTo>
                  <a:lnTo>
                    <a:pt x="223" y="91"/>
                  </a:lnTo>
                  <a:lnTo>
                    <a:pt x="223" y="91"/>
                  </a:lnTo>
                  <a:lnTo>
                    <a:pt x="220" y="78"/>
                  </a:lnTo>
                  <a:lnTo>
                    <a:pt x="219" y="77"/>
                  </a:lnTo>
                  <a:lnTo>
                    <a:pt x="220" y="77"/>
                  </a:lnTo>
                  <a:lnTo>
                    <a:pt x="224" y="85"/>
                  </a:lnTo>
                  <a:lnTo>
                    <a:pt x="224" y="85"/>
                  </a:lnTo>
                  <a:lnTo>
                    <a:pt x="232" y="100"/>
                  </a:lnTo>
                  <a:lnTo>
                    <a:pt x="236" y="108"/>
                  </a:lnTo>
                  <a:lnTo>
                    <a:pt x="240" y="115"/>
                  </a:lnTo>
                  <a:lnTo>
                    <a:pt x="240" y="115"/>
                  </a:lnTo>
                  <a:lnTo>
                    <a:pt x="240" y="116"/>
                  </a:lnTo>
                  <a:lnTo>
                    <a:pt x="241" y="116"/>
                  </a:lnTo>
                  <a:lnTo>
                    <a:pt x="241" y="114"/>
                  </a:lnTo>
                  <a:lnTo>
                    <a:pt x="241" y="114"/>
                  </a:lnTo>
                  <a:lnTo>
                    <a:pt x="236" y="95"/>
                  </a:lnTo>
                  <a:lnTo>
                    <a:pt x="236" y="95"/>
                  </a:lnTo>
                  <a:lnTo>
                    <a:pt x="243" y="111"/>
                  </a:lnTo>
                  <a:lnTo>
                    <a:pt x="251" y="125"/>
                  </a:lnTo>
                  <a:lnTo>
                    <a:pt x="251" y="125"/>
                  </a:lnTo>
                  <a:lnTo>
                    <a:pt x="252" y="125"/>
                  </a:lnTo>
                  <a:lnTo>
                    <a:pt x="253" y="124"/>
                  </a:lnTo>
                  <a:lnTo>
                    <a:pt x="253" y="124"/>
                  </a:lnTo>
                  <a:lnTo>
                    <a:pt x="250" y="111"/>
                  </a:lnTo>
                  <a:lnTo>
                    <a:pt x="246" y="96"/>
                  </a:lnTo>
                  <a:lnTo>
                    <a:pt x="237" y="70"/>
                  </a:lnTo>
                  <a:lnTo>
                    <a:pt x="237" y="70"/>
                  </a:lnTo>
                  <a:lnTo>
                    <a:pt x="241" y="83"/>
                  </a:lnTo>
                  <a:lnTo>
                    <a:pt x="247" y="96"/>
                  </a:lnTo>
                  <a:lnTo>
                    <a:pt x="253" y="110"/>
                  </a:lnTo>
                  <a:lnTo>
                    <a:pt x="261" y="122"/>
                  </a:lnTo>
                  <a:lnTo>
                    <a:pt x="261" y="122"/>
                  </a:lnTo>
                  <a:lnTo>
                    <a:pt x="261" y="122"/>
                  </a:lnTo>
                  <a:lnTo>
                    <a:pt x="262" y="122"/>
                  </a:lnTo>
                  <a:lnTo>
                    <a:pt x="263" y="121"/>
                  </a:lnTo>
                  <a:lnTo>
                    <a:pt x="263" y="121"/>
                  </a:lnTo>
                  <a:lnTo>
                    <a:pt x="259" y="109"/>
                  </a:lnTo>
                  <a:lnTo>
                    <a:pt x="256" y="96"/>
                  </a:lnTo>
                  <a:lnTo>
                    <a:pt x="256" y="96"/>
                  </a:lnTo>
                  <a:lnTo>
                    <a:pt x="254" y="93"/>
                  </a:lnTo>
                  <a:lnTo>
                    <a:pt x="254" y="93"/>
                  </a:lnTo>
                  <a:lnTo>
                    <a:pt x="263" y="114"/>
                  </a:lnTo>
                  <a:lnTo>
                    <a:pt x="269" y="124"/>
                  </a:lnTo>
                  <a:lnTo>
                    <a:pt x="275" y="134"/>
                  </a:lnTo>
                  <a:lnTo>
                    <a:pt x="275" y="134"/>
                  </a:lnTo>
                  <a:lnTo>
                    <a:pt x="277" y="134"/>
                  </a:lnTo>
                  <a:lnTo>
                    <a:pt x="277" y="133"/>
                  </a:lnTo>
                  <a:lnTo>
                    <a:pt x="277" y="133"/>
                  </a:lnTo>
                  <a:lnTo>
                    <a:pt x="275" y="122"/>
                  </a:lnTo>
                  <a:lnTo>
                    <a:pt x="272" y="112"/>
                  </a:lnTo>
                  <a:lnTo>
                    <a:pt x="272" y="112"/>
                  </a:lnTo>
                  <a:lnTo>
                    <a:pt x="269" y="98"/>
                  </a:lnTo>
                  <a:lnTo>
                    <a:pt x="269" y="98"/>
                  </a:lnTo>
                  <a:lnTo>
                    <a:pt x="266" y="89"/>
                  </a:lnTo>
                  <a:lnTo>
                    <a:pt x="266" y="86"/>
                  </a:lnTo>
                  <a:lnTo>
                    <a:pt x="268" y="90"/>
                  </a:lnTo>
                  <a:lnTo>
                    <a:pt x="268" y="90"/>
                  </a:lnTo>
                  <a:lnTo>
                    <a:pt x="273" y="106"/>
                  </a:lnTo>
                  <a:lnTo>
                    <a:pt x="279" y="120"/>
                  </a:lnTo>
                  <a:lnTo>
                    <a:pt x="284" y="134"/>
                  </a:lnTo>
                  <a:lnTo>
                    <a:pt x="288" y="141"/>
                  </a:lnTo>
                  <a:lnTo>
                    <a:pt x="292" y="148"/>
                  </a:lnTo>
                  <a:lnTo>
                    <a:pt x="292" y="148"/>
                  </a:lnTo>
                  <a:lnTo>
                    <a:pt x="293" y="148"/>
                  </a:lnTo>
                  <a:lnTo>
                    <a:pt x="294" y="147"/>
                  </a:lnTo>
                  <a:lnTo>
                    <a:pt x="294" y="147"/>
                  </a:lnTo>
                  <a:lnTo>
                    <a:pt x="293" y="140"/>
                  </a:lnTo>
                  <a:lnTo>
                    <a:pt x="292" y="134"/>
                  </a:lnTo>
                  <a:lnTo>
                    <a:pt x="288" y="122"/>
                  </a:lnTo>
                  <a:lnTo>
                    <a:pt x="284" y="110"/>
                  </a:lnTo>
                  <a:lnTo>
                    <a:pt x="280" y="96"/>
                  </a:lnTo>
                  <a:lnTo>
                    <a:pt x="280" y="96"/>
                  </a:lnTo>
                  <a:lnTo>
                    <a:pt x="278" y="89"/>
                  </a:lnTo>
                  <a:lnTo>
                    <a:pt x="278" y="89"/>
                  </a:lnTo>
                  <a:lnTo>
                    <a:pt x="279" y="90"/>
                  </a:lnTo>
                  <a:lnTo>
                    <a:pt x="282" y="99"/>
                  </a:lnTo>
                  <a:lnTo>
                    <a:pt x="282" y="99"/>
                  </a:lnTo>
                  <a:lnTo>
                    <a:pt x="289" y="118"/>
                  </a:lnTo>
                  <a:lnTo>
                    <a:pt x="289" y="118"/>
                  </a:lnTo>
                  <a:lnTo>
                    <a:pt x="295" y="134"/>
                  </a:lnTo>
                  <a:lnTo>
                    <a:pt x="298" y="141"/>
                  </a:lnTo>
                  <a:lnTo>
                    <a:pt x="302" y="149"/>
                  </a:lnTo>
                  <a:lnTo>
                    <a:pt x="302" y="149"/>
                  </a:lnTo>
                  <a:lnTo>
                    <a:pt x="304" y="149"/>
                  </a:lnTo>
                  <a:lnTo>
                    <a:pt x="304" y="148"/>
                  </a:lnTo>
                  <a:lnTo>
                    <a:pt x="304" y="148"/>
                  </a:lnTo>
                  <a:lnTo>
                    <a:pt x="304" y="140"/>
                  </a:lnTo>
                  <a:lnTo>
                    <a:pt x="303" y="132"/>
                  </a:lnTo>
                  <a:lnTo>
                    <a:pt x="300" y="116"/>
                  </a:lnTo>
                  <a:lnTo>
                    <a:pt x="300" y="116"/>
                  </a:lnTo>
                  <a:lnTo>
                    <a:pt x="307" y="133"/>
                  </a:lnTo>
                  <a:lnTo>
                    <a:pt x="312" y="141"/>
                  </a:lnTo>
                  <a:lnTo>
                    <a:pt x="317" y="148"/>
                  </a:lnTo>
                  <a:lnTo>
                    <a:pt x="317" y="148"/>
                  </a:lnTo>
                  <a:lnTo>
                    <a:pt x="318" y="149"/>
                  </a:lnTo>
                  <a:lnTo>
                    <a:pt x="318" y="149"/>
                  </a:lnTo>
                  <a:lnTo>
                    <a:pt x="319" y="147"/>
                  </a:lnTo>
                  <a:lnTo>
                    <a:pt x="319" y="147"/>
                  </a:lnTo>
                  <a:lnTo>
                    <a:pt x="308" y="111"/>
                  </a:lnTo>
                  <a:lnTo>
                    <a:pt x="308" y="111"/>
                  </a:lnTo>
                  <a:lnTo>
                    <a:pt x="306" y="99"/>
                  </a:lnTo>
                  <a:lnTo>
                    <a:pt x="306" y="99"/>
                  </a:lnTo>
                  <a:lnTo>
                    <a:pt x="305" y="98"/>
                  </a:lnTo>
                  <a:lnTo>
                    <a:pt x="305" y="98"/>
                  </a:lnTo>
                  <a:lnTo>
                    <a:pt x="310" y="112"/>
                  </a:lnTo>
                  <a:lnTo>
                    <a:pt x="310" y="112"/>
                  </a:lnTo>
                  <a:lnTo>
                    <a:pt x="315" y="126"/>
                  </a:lnTo>
                  <a:lnTo>
                    <a:pt x="320" y="140"/>
                  </a:lnTo>
                  <a:lnTo>
                    <a:pt x="323" y="146"/>
                  </a:lnTo>
                  <a:lnTo>
                    <a:pt x="326" y="152"/>
                  </a:lnTo>
                  <a:lnTo>
                    <a:pt x="330" y="158"/>
                  </a:lnTo>
                  <a:lnTo>
                    <a:pt x="335" y="163"/>
                  </a:lnTo>
                  <a:lnTo>
                    <a:pt x="335" y="163"/>
                  </a:lnTo>
                  <a:lnTo>
                    <a:pt x="336" y="164"/>
                  </a:lnTo>
                  <a:lnTo>
                    <a:pt x="337" y="163"/>
                  </a:lnTo>
                  <a:lnTo>
                    <a:pt x="337" y="163"/>
                  </a:lnTo>
                  <a:lnTo>
                    <a:pt x="335" y="149"/>
                  </a:lnTo>
                  <a:lnTo>
                    <a:pt x="332" y="137"/>
                  </a:lnTo>
                  <a:lnTo>
                    <a:pt x="332" y="137"/>
                  </a:lnTo>
                  <a:lnTo>
                    <a:pt x="339" y="154"/>
                  </a:lnTo>
                  <a:lnTo>
                    <a:pt x="343" y="162"/>
                  </a:lnTo>
                  <a:lnTo>
                    <a:pt x="348" y="170"/>
                  </a:lnTo>
                  <a:lnTo>
                    <a:pt x="348" y="170"/>
                  </a:lnTo>
                  <a:lnTo>
                    <a:pt x="349" y="171"/>
                  </a:lnTo>
                  <a:lnTo>
                    <a:pt x="350" y="170"/>
                  </a:lnTo>
                  <a:lnTo>
                    <a:pt x="350" y="170"/>
                  </a:lnTo>
                  <a:lnTo>
                    <a:pt x="348" y="155"/>
                  </a:lnTo>
                  <a:lnTo>
                    <a:pt x="346" y="141"/>
                  </a:lnTo>
                  <a:lnTo>
                    <a:pt x="346" y="141"/>
                  </a:lnTo>
                  <a:lnTo>
                    <a:pt x="350" y="153"/>
                  </a:lnTo>
                  <a:lnTo>
                    <a:pt x="350" y="153"/>
                  </a:lnTo>
                  <a:lnTo>
                    <a:pt x="353" y="161"/>
                  </a:lnTo>
                  <a:lnTo>
                    <a:pt x="356" y="170"/>
                  </a:lnTo>
                  <a:lnTo>
                    <a:pt x="360" y="178"/>
                  </a:lnTo>
                  <a:lnTo>
                    <a:pt x="366" y="186"/>
                  </a:lnTo>
                  <a:lnTo>
                    <a:pt x="366" y="186"/>
                  </a:lnTo>
                  <a:lnTo>
                    <a:pt x="367" y="186"/>
                  </a:lnTo>
                  <a:lnTo>
                    <a:pt x="368" y="185"/>
                  </a:lnTo>
                  <a:lnTo>
                    <a:pt x="368" y="185"/>
                  </a:lnTo>
                  <a:lnTo>
                    <a:pt x="367" y="176"/>
                  </a:lnTo>
                  <a:lnTo>
                    <a:pt x="366" y="168"/>
                  </a:lnTo>
                  <a:lnTo>
                    <a:pt x="366" y="168"/>
                  </a:lnTo>
                  <a:lnTo>
                    <a:pt x="370" y="179"/>
                  </a:lnTo>
                  <a:lnTo>
                    <a:pt x="374" y="191"/>
                  </a:lnTo>
                  <a:lnTo>
                    <a:pt x="374" y="191"/>
                  </a:lnTo>
                  <a:lnTo>
                    <a:pt x="375" y="192"/>
                  </a:lnTo>
                  <a:lnTo>
                    <a:pt x="376" y="192"/>
                  </a:lnTo>
                  <a:lnTo>
                    <a:pt x="376" y="191"/>
                  </a:lnTo>
                  <a:lnTo>
                    <a:pt x="376" y="191"/>
                  </a:lnTo>
                  <a:lnTo>
                    <a:pt x="376" y="179"/>
                  </a:lnTo>
                  <a:lnTo>
                    <a:pt x="374" y="169"/>
                  </a:lnTo>
                  <a:lnTo>
                    <a:pt x="369" y="149"/>
                  </a:lnTo>
                  <a:lnTo>
                    <a:pt x="362" y="129"/>
                  </a:lnTo>
                  <a:lnTo>
                    <a:pt x="357" y="109"/>
                  </a:lnTo>
                  <a:lnTo>
                    <a:pt x="357" y="109"/>
                  </a:lnTo>
                  <a:lnTo>
                    <a:pt x="358" y="113"/>
                  </a:lnTo>
                  <a:lnTo>
                    <a:pt x="360" y="118"/>
                  </a:lnTo>
                  <a:lnTo>
                    <a:pt x="365" y="127"/>
                  </a:lnTo>
                  <a:lnTo>
                    <a:pt x="365" y="127"/>
                  </a:lnTo>
                  <a:lnTo>
                    <a:pt x="369" y="139"/>
                  </a:lnTo>
                  <a:lnTo>
                    <a:pt x="373" y="150"/>
                  </a:lnTo>
                  <a:lnTo>
                    <a:pt x="373" y="150"/>
                  </a:lnTo>
                  <a:lnTo>
                    <a:pt x="381" y="173"/>
                  </a:lnTo>
                  <a:lnTo>
                    <a:pt x="385" y="186"/>
                  </a:lnTo>
                  <a:lnTo>
                    <a:pt x="390" y="197"/>
                  </a:lnTo>
                  <a:lnTo>
                    <a:pt x="390" y="197"/>
                  </a:lnTo>
                  <a:lnTo>
                    <a:pt x="391" y="198"/>
                  </a:lnTo>
                  <a:lnTo>
                    <a:pt x="393" y="197"/>
                  </a:lnTo>
                  <a:lnTo>
                    <a:pt x="393" y="197"/>
                  </a:lnTo>
                  <a:lnTo>
                    <a:pt x="394" y="187"/>
                  </a:lnTo>
                  <a:lnTo>
                    <a:pt x="394" y="177"/>
                  </a:lnTo>
                  <a:lnTo>
                    <a:pt x="394" y="177"/>
                  </a:lnTo>
                  <a:lnTo>
                    <a:pt x="399" y="190"/>
                  </a:lnTo>
                  <a:lnTo>
                    <a:pt x="405" y="201"/>
                  </a:lnTo>
                  <a:lnTo>
                    <a:pt x="405" y="201"/>
                  </a:lnTo>
                  <a:lnTo>
                    <a:pt x="406" y="201"/>
                  </a:lnTo>
                  <a:lnTo>
                    <a:pt x="407" y="200"/>
                  </a:lnTo>
                  <a:lnTo>
                    <a:pt x="407" y="200"/>
                  </a:lnTo>
                  <a:lnTo>
                    <a:pt x="408" y="191"/>
                  </a:lnTo>
                  <a:lnTo>
                    <a:pt x="408" y="180"/>
                  </a:lnTo>
                  <a:lnTo>
                    <a:pt x="408" y="180"/>
                  </a:lnTo>
                  <a:lnTo>
                    <a:pt x="412" y="191"/>
                  </a:lnTo>
                  <a:lnTo>
                    <a:pt x="419" y="201"/>
                  </a:lnTo>
                  <a:lnTo>
                    <a:pt x="419" y="201"/>
                  </a:lnTo>
                  <a:lnTo>
                    <a:pt x="420" y="201"/>
                  </a:lnTo>
                  <a:lnTo>
                    <a:pt x="421" y="200"/>
                  </a:lnTo>
                  <a:lnTo>
                    <a:pt x="421" y="200"/>
                  </a:lnTo>
                  <a:lnTo>
                    <a:pt x="420" y="192"/>
                  </a:lnTo>
                  <a:lnTo>
                    <a:pt x="420" y="192"/>
                  </a:lnTo>
                  <a:lnTo>
                    <a:pt x="425" y="200"/>
                  </a:lnTo>
                  <a:lnTo>
                    <a:pt x="431" y="207"/>
                  </a:lnTo>
                  <a:lnTo>
                    <a:pt x="431" y="207"/>
                  </a:lnTo>
                  <a:lnTo>
                    <a:pt x="432" y="207"/>
                  </a:lnTo>
                  <a:lnTo>
                    <a:pt x="432" y="206"/>
                  </a:lnTo>
                  <a:lnTo>
                    <a:pt x="432" y="206"/>
                  </a:lnTo>
                  <a:lnTo>
                    <a:pt x="433" y="199"/>
                  </a:lnTo>
                  <a:lnTo>
                    <a:pt x="433" y="192"/>
                  </a:lnTo>
                  <a:lnTo>
                    <a:pt x="433" y="192"/>
                  </a:lnTo>
                  <a:lnTo>
                    <a:pt x="438" y="206"/>
                  </a:lnTo>
                  <a:lnTo>
                    <a:pt x="444" y="220"/>
                  </a:lnTo>
                  <a:lnTo>
                    <a:pt x="444" y="220"/>
                  </a:lnTo>
                  <a:lnTo>
                    <a:pt x="445" y="220"/>
                  </a:lnTo>
                  <a:lnTo>
                    <a:pt x="446" y="220"/>
                  </a:lnTo>
                  <a:lnTo>
                    <a:pt x="446" y="219"/>
                  </a:lnTo>
                  <a:lnTo>
                    <a:pt x="446" y="219"/>
                  </a:lnTo>
                  <a:lnTo>
                    <a:pt x="447" y="210"/>
                  </a:lnTo>
                  <a:lnTo>
                    <a:pt x="447" y="210"/>
                  </a:lnTo>
                  <a:lnTo>
                    <a:pt x="454" y="226"/>
                  </a:lnTo>
                  <a:lnTo>
                    <a:pt x="454" y="226"/>
                  </a:lnTo>
                  <a:lnTo>
                    <a:pt x="455" y="227"/>
                  </a:lnTo>
                  <a:lnTo>
                    <a:pt x="455" y="227"/>
                  </a:lnTo>
                  <a:lnTo>
                    <a:pt x="456" y="225"/>
                  </a:lnTo>
                  <a:lnTo>
                    <a:pt x="456" y="225"/>
                  </a:lnTo>
                  <a:lnTo>
                    <a:pt x="456" y="213"/>
                  </a:lnTo>
                  <a:lnTo>
                    <a:pt x="454" y="200"/>
                  </a:lnTo>
                  <a:lnTo>
                    <a:pt x="454" y="200"/>
                  </a:lnTo>
                  <a:lnTo>
                    <a:pt x="458" y="209"/>
                  </a:lnTo>
                  <a:lnTo>
                    <a:pt x="463" y="218"/>
                  </a:lnTo>
                  <a:lnTo>
                    <a:pt x="463" y="218"/>
                  </a:lnTo>
                  <a:lnTo>
                    <a:pt x="464" y="219"/>
                  </a:lnTo>
                  <a:lnTo>
                    <a:pt x="464" y="218"/>
                  </a:lnTo>
                  <a:lnTo>
                    <a:pt x="464" y="218"/>
                  </a:lnTo>
                  <a:lnTo>
                    <a:pt x="465" y="208"/>
                  </a:lnTo>
                  <a:lnTo>
                    <a:pt x="464" y="199"/>
                  </a:lnTo>
                  <a:lnTo>
                    <a:pt x="464" y="199"/>
                  </a:lnTo>
                  <a:lnTo>
                    <a:pt x="469" y="209"/>
                  </a:lnTo>
                  <a:lnTo>
                    <a:pt x="472" y="213"/>
                  </a:lnTo>
                  <a:lnTo>
                    <a:pt x="476" y="217"/>
                  </a:lnTo>
                  <a:lnTo>
                    <a:pt x="476" y="217"/>
                  </a:lnTo>
                  <a:lnTo>
                    <a:pt x="477" y="217"/>
                  </a:lnTo>
                  <a:lnTo>
                    <a:pt x="478" y="216"/>
                  </a:lnTo>
                  <a:lnTo>
                    <a:pt x="478" y="216"/>
                  </a:lnTo>
                  <a:lnTo>
                    <a:pt x="477" y="202"/>
                  </a:lnTo>
                  <a:lnTo>
                    <a:pt x="477" y="202"/>
                  </a:lnTo>
                  <a:lnTo>
                    <a:pt x="481" y="211"/>
                  </a:lnTo>
                  <a:lnTo>
                    <a:pt x="485" y="221"/>
                  </a:lnTo>
                  <a:lnTo>
                    <a:pt x="485" y="221"/>
                  </a:lnTo>
                  <a:lnTo>
                    <a:pt x="487" y="222"/>
                  </a:lnTo>
                  <a:lnTo>
                    <a:pt x="487" y="221"/>
                  </a:lnTo>
                  <a:lnTo>
                    <a:pt x="487" y="221"/>
                  </a:lnTo>
                  <a:lnTo>
                    <a:pt x="487" y="212"/>
                  </a:lnTo>
                  <a:lnTo>
                    <a:pt x="487" y="212"/>
                  </a:lnTo>
                  <a:lnTo>
                    <a:pt x="491" y="224"/>
                  </a:lnTo>
                  <a:lnTo>
                    <a:pt x="494" y="229"/>
                  </a:lnTo>
                  <a:lnTo>
                    <a:pt x="497" y="235"/>
                  </a:lnTo>
                  <a:lnTo>
                    <a:pt x="497" y="235"/>
                  </a:lnTo>
                  <a:lnTo>
                    <a:pt x="498" y="235"/>
                  </a:lnTo>
                  <a:lnTo>
                    <a:pt x="499" y="234"/>
                  </a:lnTo>
                  <a:lnTo>
                    <a:pt x="499" y="234"/>
                  </a:lnTo>
                  <a:lnTo>
                    <a:pt x="500" y="228"/>
                  </a:lnTo>
                  <a:lnTo>
                    <a:pt x="500" y="228"/>
                  </a:lnTo>
                  <a:lnTo>
                    <a:pt x="502" y="233"/>
                  </a:lnTo>
                  <a:lnTo>
                    <a:pt x="506" y="238"/>
                  </a:lnTo>
                  <a:lnTo>
                    <a:pt x="506" y="238"/>
                  </a:lnTo>
                  <a:lnTo>
                    <a:pt x="507" y="238"/>
                  </a:lnTo>
                  <a:lnTo>
                    <a:pt x="508" y="237"/>
                  </a:lnTo>
                  <a:lnTo>
                    <a:pt x="508" y="237"/>
                  </a:lnTo>
                  <a:lnTo>
                    <a:pt x="508" y="229"/>
                  </a:lnTo>
                  <a:lnTo>
                    <a:pt x="508" y="221"/>
                  </a:lnTo>
                  <a:lnTo>
                    <a:pt x="508" y="221"/>
                  </a:lnTo>
                  <a:lnTo>
                    <a:pt x="510" y="228"/>
                  </a:lnTo>
                  <a:lnTo>
                    <a:pt x="512" y="234"/>
                  </a:lnTo>
                  <a:lnTo>
                    <a:pt x="512" y="234"/>
                  </a:lnTo>
                  <a:lnTo>
                    <a:pt x="513" y="235"/>
                  </a:lnTo>
                  <a:lnTo>
                    <a:pt x="514" y="234"/>
                  </a:lnTo>
                  <a:lnTo>
                    <a:pt x="514" y="234"/>
                  </a:lnTo>
                  <a:lnTo>
                    <a:pt x="515" y="223"/>
                  </a:lnTo>
                  <a:lnTo>
                    <a:pt x="515" y="212"/>
                  </a:lnTo>
                  <a:lnTo>
                    <a:pt x="515" y="212"/>
                  </a:lnTo>
                  <a:lnTo>
                    <a:pt x="519" y="232"/>
                  </a:lnTo>
                  <a:lnTo>
                    <a:pt x="519" y="232"/>
                  </a:lnTo>
                  <a:lnTo>
                    <a:pt x="520" y="233"/>
                  </a:lnTo>
                  <a:lnTo>
                    <a:pt x="521" y="233"/>
                  </a:lnTo>
                  <a:lnTo>
                    <a:pt x="521" y="233"/>
                  </a:lnTo>
                  <a:lnTo>
                    <a:pt x="518" y="237"/>
                  </a:lnTo>
                  <a:lnTo>
                    <a:pt x="515" y="239"/>
                  </a:lnTo>
                  <a:lnTo>
                    <a:pt x="512" y="241"/>
                  </a:lnTo>
                  <a:lnTo>
                    <a:pt x="508" y="243"/>
                  </a:lnTo>
                  <a:lnTo>
                    <a:pt x="503" y="243"/>
                  </a:lnTo>
                  <a:lnTo>
                    <a:pt x="498" y="243"/>
                  </a:lnTo>
                  <a:lnTo>
                    <a:pt x="488" y="242"/>
                  </a:lnTo>
                  <a:lnTo>
                    <a:pt x="478" y="240"/>
                  </a:lnTo>
                  <a:lnTo>
                    <a:pt x="467" y="237"/>
                  </a:lnTo>
                  <a:lnTo>
                    <a:pt x="452" y="231"/>
                  </a:lnTo>
                  <a:lnTo>
                    <a:pt x="452" y="231"/>
                  </a:lnTo>
                  <a:close/>
                </a:path>
              </a:pathLst>
            </a:custGeom>
            <a:solidFill>
              <a:schemeClr val="accent2"/>
            </a:solidFill>
            <a:ln w="9525">
              <a:solidFill>
                <a:srgbClr val="65C4CA"/>
              </a:solidFill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9" name="文本框 13"/>
            <p:cNvSpPr txBox="1"/>
            <p:nvPr/>
          </p:nvSpPr>
          <p:spPr>
            <a:xfrm>
              <a:off x="1344" y="359"/>
              <a:ext cx="4055" cy="92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sz="3200" b="1" i="0" u="none" strike="noStrike" kern="1200" cap="none" spc="0" normalizeH="0" baseline="0" noProof="0" dirty="0" smtClean="0">
                  <a:ln w="12700">
                    <a:solidFill>
                      <a:srgbClr val="65C4CA"/>
                    </a:solidFill>
                    <a:prstDash val="solid"/>
                  </a:ln>
                  <a:solidFill>
                    <a:srgbClr val="65C4CA"/>
                  </a:solidFill>
                  <a:effectLst>
                    <a:reflection blurRad="6350" stA="55000" endA="300" endPos="45500" dir="5400000" sy="-100000" algn="bl" rotWithShape="0"/>
                  </a:effectLst>
                  <a:uLnTx/>
                  <a:uFillTx/>
                  <a:latin typeface="+mn-ea"/>
                  <a:ea typeface="+mn-ea"/>
                  <a:cs typeface="+mn-cs"/>
                </a:rPr>
                <a:t>写法探究</a:t>
              </a:r>
              <a:endParaRPr kumimoji="0" lang="zh-CN" altLang="zh-CN" sz="3200" b="1" i="0" u="none" strike="noStrike" kern="1200" cap="none" spc="0" normalizeH="0" baseline="0" noProof="0" dirty="0">
                <a:ln w="12700">
                  <a:solidFill>
                    <a:srgbClr val="65C4CA"/>
                  </a:solidFill>
                  <a:prstDash val="solid"/>
                </a:ln>
                <a:solidFill>
                  <a:srgbClr val="65C4CA"/>
                </a:solidFill>
                <a:effectLst>
                  <a:reflection blurRad="6350" stA="55000" endA="300" endPos="45500" dir="5400000" sy="-100000" algn="bl" rotWithShape="0"/>
                </a:effectLst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</p:grpSp>
      <p:pic>
        <p:nvPicPr>
          <p:cNvPr id="21511" name="图片 9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445375" y="3884613"/>
            <a:ext cx="1274763" cy="985837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6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2530" name="矩形 5"/>
          <p:cNvSpPr/>
          <p:nvPr/>
        </p:nvSpPr>
        <p:spPr>
          <a:xfrm>
            <a:off x="850900" y="1071563"/>
            <a:ext cx="7466013" cy="2851150"/>
          </a:xfrm>
          <a:prstGeom prst="rect">
            <a:avLst/>
          </a:prstGeom>
          <a:noFill/>
          <a:ln w="9525">
            <a:noFill/>
          </a:ln>
        </p:spPr>
        <p:txBody>
          <a:bodyPr lIns="81638" tIns="40819" rIns="81638" bIns="40819">
            <a:spAutoFit/>
          </a:bodyPr>
          <a:p>
            <a:pPr lvl="0" defTabSz="685800">
              <a:lnSpc>
                <a:spcPct val="150000"/>
              </a:lnSpc>
            </a:pPr>
            <a:r>
              <a:rPr lang="en-US" altLang="zh-CN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此词通过对古代英雄人物的歌颂，表达了作者渴望像古代英雄人物那样金戈铁马，收拾旧山河，为国效力的壮烈情怀，饱含着浓浓的爱国思想。但也流露出作者报国无门的无限感慨，蕴含着对苟且偷安、毫无振作的南宋朝廷的愤懑之情。</a:t>
            </a:r>
            <a:endParaRPr lang="zh-CN" altLang="en-US" sz="24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pic>
        <p:nvPicPr>
          <p:cNvPr id="22531" name="图片 6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445375" y="3884613"/>
            <a:ext cx="1274763" cy="985837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22532" name="组合 7"/>
          <p:cNvGrpSpPr/>
          <p:nvPr/>
        </p:nvGrpSpPr>
        <p:grpSpPr>
          <a:xfrm>
            <a:off x="241300" y="187325"/>
            <a:ext cx="2454275" cy="512763"/>
            <a:chOff x="247" y="204"/>
            <a:chExt cx="5152" cy="1076"/>
          </a:xfrm>
        </p:grpSpPr>
        <p:sp>
          <p:nvSpPr>
            <p:cNvPr id="9" name="文本框 13"/>
            <p:cNvSpPr txBox="1"/>
            <p:nvPr/>
          </p:nvSpPr>
          <p:spPr>
            <a:xfrm>
              <a:off x="1344" y="359"/>
              <a:ext cx="4055" cy="92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sz="3200" b="1" i="0" u="none" strike="noStrike" kern="1200" cap="none" spc="0" normalizeH="0" baseline="0" noProof="0" dirty="0" smtClean="0">
                  <a:ln w="12700">
                    <a:solidFill>
                      <a:srgbClr val="65C4CA"/>
                    </a:solidFill>
                    <a:prstDash val="solid"/>
                  </a:ln>
                  <a:solidFill>
                    <a:srgbClr val="65C4CA"/>
                  </a:solidFill>
                  <a:effectLst>
                    <a:reflection blurRad="6350" stA="55000" endA="300" endPos="45500" dir="5400000" sy="-100000" algn="bl" rotWithShape="0"/>
                  </a:effectLst>
                  <a:uLnTx/>
                  <a:uFillTx/>
                  <a:latin typeface="+mn-ea"/>
                  <a:ea typeface="+mn-ea"/>
                  <a:cs typeface="+mn-cs"/>
                </a:rPr>
                <a:t>课堂小结</a:t>
              </a:r>
              <a:endParaRPr kumimoji="0" lang="zh-CN" altLang="en-US" sz="3200" b="1" i="0" u="none" strike="noStrike" kern="1200" cap="none" spc="0" normalizeH="0" baseline="0" noProof="0" dirty="0">
                <a:ln w="12700">
                  <a:solidFill>
                    <a:srgbClr val="65C4CA"/>
                  </a:solidFill>
                  <a:prstDash val="solid"/>
                </a:ln>
                <a:solidFill>
                  <a:srgbClr val="65C4CA"/>
                </a:solidFill>
                <a:effectLst>
                  <a:reflection blurRad="6350" stA="55000" endA="300" endPos="45500" dir="5400000" sy="-100000" algn="bl" rotWithShape="0"/>
                </a:effectLst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10" name="椭圆 52"/>
            <p:cNvSpPr/>
            <p:nvPr/>
          </p:nvSpPr>
          <p:spPr>
            <a:xfrm>
              <a:off x="247" y="204"/>
              <a:ext cx="804" cy="977"/>
            </a:xfrm>
            <a:custGeom>
              <a:avLst/>
              <a:gdLst>
                <a:gd name="connsiteX0" fmla="*/ 157163 w 273050"/>
                <a:gd name="connsiteY0" fmla="*/ 44450 h 331788"/>
                <a:gd name="connsiteX1" fmla="*/ 157163 w 273050"/>
                <a:gd name="connsiteY1" fmla="*/ 149225 h 331788"/>
                <a:gd name="connsiteX2" fmla="*/ 179428 w 273050"/>
                <a:gd name="connsiteY2" fmla="*/ 134997 h 331788"/>
                <a:gd name="connsiteX3" fmla="*/ 183357 w 273050"/>
                <a:gd name="connsiteY3" fmla="*/ 133703 h 331788"/>
                <a:gd name="connsiteX4" fmla="*/ 187286 w 273050"/>
                <a:gd name="connsiteY4" fmla="*/ 134997 h 331788"/>
                <a:gd name="connsiteX5" fmla="*/ 209551 w 273050"/>
                <a:gd name="connsiteY5" fmla="*/ 149225 h 331788"/>
                <a:gd name="connsiteX6" fmla="*/ 209551 w 273050"/>
                <a:gd name="connsiteY6" fmla="*/ 44450 h 331788"/>
                <a:gd name="connsiteX7" fmla="*/ 157163 w 273050"/>
                <a:gd name="connsiteY7" fmla="*/ 44450 h 331788"/>
                <a:gd name="connsiteX8" fmla="*/ 21721 w 273050"/>
                <a:gd name="connsiteY8" fmla="*/ 12700 h 331788"/>
                <a:gd name="connsiteX9" fmla="*/ 12700 w 273050"/>
                <a:gd name="connsiteY9" fmla="*/ 22225 h 331788"/>
                <a:gd name="connsiteX10" fmla="*/ 21721 w 273050"/>
                <a:gd name="connsiteY10" fmla="*/ 31750 h 331788"/>
                <a:gd name="connsiteX11" fmla="*/ 231775 w 273050"/>
                <a:gd name="connsiteY11" fmla="*/ 31750 h 331788"/>
                <a:gd name="connsiteX12" fmla="*/ 231775 w 273050"/>
                <a:gd name="connsiteY12" fmla="*/ 12700 h 331788"/>
                <a:gd name="connsiteX13" fmla="*/ 21721 w 273050"/>
                <a:gd name="connsiteY13" fmla="*/ 12700 h 331788"/>
                <a:gd name="connsiteX14" fmla="*/ 21895 w 273050"/>
                <a:gd name="connsiteY14" fmla="*/ 0 h 331788"/>
                <a:gd name="connsiteX15" fmla="*/ 238275 w 273050"/>
                <a:gd name="connsiteY15" fmla="*/ 0 h 331788"/>
                <a:gd name="connsiteX16" fmla="*/ 244715 w 273050"/>
                <a:gd name="connsiteY16" fmla="*/ 6480 h 331788"/>
                <a:gd name="connsiteX17" fmla="*/ 244715 w 273050"/>
                <a:gd name="connsiteY17" fmla="*/ 31105 h 331788"/>
                <a:gd name="connsiteX18" fmla="*/ 266610 w 273050"/>
                <a:gd name="connsiteY18" fmla="*/ 31105 h 331788"/>
                <a:gd name="connsiteX19" fmla="*/ 273050 w 273050"/>
                <a:gd name="connsiteY19" fmla="*/ 37585 h 331788"/>
                <a:gd name="connsiteX20" fmla="*/ 273050 w 273050"/>
                <a:gd name="connsiteY20" fmla="*/ 325308 h 331788"/>
                <a:gd name="connsiteX21" fmla="*/ 266610 w 273050"/>
                <a:gd name="connsiteY21" fmla="*/ 331788 h 331788"/>
                <a:gd name="connsiteX22" fmla="*/ 21895 w 273050"/>
                <a:gd name="connsiteY22" fmla="*/ 331788 h 331788"/>
                <a:gd name="connsiteX23" fmla="*/ 0 w 273050"/>
                <a:gd name="connsiteY23" fmla="*/ 309755 h 331788"/>
                <a:gd name="connsiteX24" fmla="*/ 0 w 273050"/>
                <a:gd name="connsiteY24" fmla="*/ 22033 h 331788"/>
                <a:gd name="connsiteX25" fmla="*/ 21895 w 273050"/>
                <a:gd name="connsiteY25" fmla="*/ 0 h 3317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</a:cxnLst>
              <a:rect l="l" t="t" r="r" b="b"/>
              <a:pathLst>
                <a:path w="273050" h="331788">
                  <a:moveTo>
                    <a:pt x="157163" y="44450"/>
                  </a:moveTo>
                  <a:lnTo>
                    <a:pt x="157163" y="149225"/>
                  </a:lnTo>
                  <a:cubicBezTo>
                    <a:pt x="157163" y="149225"/>
                    <a:pt x="157163" y="149225"/>
                    <a:pt x="179428" y="134997"/>
                  </a:cubicBezTo>
                  <a:cubicBezTo>
                    <a:pt x="180738" y="133703"/>
                    <a:pt x="182047" y="133703"/>
                    <a:pt x="183357" y="133703"/>
                  </a:cubicBezTo>
                  <a:cubicBezTo>
                    <a:pt x="184667" y="133703"/>
                    <a:pt x="185977" y="133703"/>
                    <a:pt x="187286" y="134997"/>
                  </a:cubicBezTo>
                  <a:cubicBezTo>
                    <a:pt x="187286" y="134997"/>
                    <a:pt x="187286" y="134997"/>
                    <a:pt x="209551" y="149225"/>
                  </a:cubicBezTo>
                  <a:cubicBezTo>
                    <a:pt x="209551" y="149225"/>
                    <a:pt x="209551" y="149225"/>
                    <a:pt x="209551" y="44450"/>
                  </a:cubicBezTo>
                  <a:cubicBezTo>
                    <a:pt x="209551" y="44450"/>
                    <a:pt x="209551" y="44450"/>
                    <a:pt x="157163" y="44450"/>
                  </a:cubicBezTo>
                  <a:close/>
                  <a:moveTo>
                    <a:pt x="21721" y="12700"/>
                  </a:moveTo>
                  <a:cubicBezTo>
                    <a:pt x="16566" y="12700"/>
                    <a:pt x="12700" y="16782"/>
                    <a:pt x="12700" y="22225"/>
                  </a:cubicBezTo>
                  <a:cubicBezTo>
                    <a:pt x="12700" y="27668"/>
                    <a:pt x="16566" y="31750"/>
                    <a:pt x="21721" y="31750"/>
                  </a:cubicBezTo>
                  <a:cubicBezTo>
                    <a:pt x="21721" y="31750"/>
                    <a:pt x="21721" y="31750"/>
                    <a:pt x="231775" y="31750"/>
                  </a:cubicBezTo>
                  <a:cubicBezTo>
                    <a:pt x="231775" y="31750"/>
                    <a:pt x="231775" y="31750"/>
                    <a:pt x="231775" y="12700"/>
                  </a:cubicBezTo>
                  <a:cubicBezTo>
                    <a:pt x="231775" y="12700"/>
                    <a:pt x="231775" y="12700"/>
                    <a:pt x="21721" y="12700"/>
                  </a:cubicBezTo>
                  <a:close/>
                  <a:moveTo>
                    <a:pt x="21895" y="0"/>
                  </a:moveTo>
                  <a:cubicBezTo>
                    <a:pt x="21895" y="0"/>
                    <a:pt x="21895" y="0"/>
                    <a:pt x="238275" y="0"/>
                  </a:cubicBezTo>
                  <a:cubicBezTo>
                    <a:pt x="242139" y="0"/>
                    <a:pt x="244715" y="2592"/>
                    <a:pt x="244715" y="6480"/>
                  </a:cubicBezTo>
                  <a:cubicBezTo>
                    <a:pt x="244715" y="6480"/>
                    <a:pt x="244715" y="6480"/>
                    <a:pt x="244715" y="31105"/>
                  </a:cubicBezTo>
                  <a:cubicBezTo>
                    <a:pt x="244715" y="31105"/>
                    <a:pt x="244715" y="31105"/>
                    <a:pt x="266610" y="31105"/>
                  </a:cubicBezTo>
                  <a:cubicBezTo>
                    <a:pt x="270474" y="31105"/>
                    <a:pt x="273050" y="33697"/>
                    <a:pt x="273050" y="37585"/>
                  </a:cubicBezTo>
                  <a:cubicBezTo>
                    <a:pt x="273050" y="37585"/>
                    <a:pt x="273050" y="37585"/>
                    <a:pt x="273050" y="325308"/>
                  </a:cubicBezTo>
                  <a:cubicBezTo>
                    <a:pt x="273050" y="329196"/>
                    <a:pt x="270474" y="331788"/>
                    <a:pt x="266610" y="331788"/>
                  </a:cubicBezTo>
                  <a:cubicBezTo>
                    <a:pt x="266610" y="331788"/>
                    <a:pt x="266610" y="331788"/>
                    <a:pt x="21895" y="331788"/>
                  </a:cubicBezTo>
                  <a:cubicBezTo>
                    <a:pt x="10304" y="331788"/>
                    <a:pt x="0" y="321420"/>
                    <a:pt x="0" y="309755"/>
                  </a:cubicBezTo>
                  <a:cubicBezTo>
                    <a:pt x="0" y="309755"/>
                    <a:pt x="0" y="309755"/>
                    <a:pt x="0" y="22033"/>
                  </a:cubicBezTo>
                  <a:cubicBezTo>
                    <a:pt x="0" y="10368"/>
                    <a:pt x="10304" y="0"/>
                    <a:pt x="21895" y="0"/>
                  </a:cubicBezTo>
                  <a:close/>
                </a:path>
              </a:pathLst>
            </a:custGeom>
            <a:solidFill>
              <a:srgbClr val="65C4C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no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25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0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3554" name="矩形 5"/>
          <p:cNvSpPr/>
          <p:nvPr/>
        </p:nvSpPr>
        <p:spPr>
          <a:xfrm>
            <a:off x="2198688" y="1065213"/>
            <a:ext cx="5270500" cy="450850"/>
          </a:xfrm>
          <a:prstGeom prst="rect">
            <a:avLst/>
          </a:prstGeom>
          <a:noFill/>
          <a:ln w="9525">
            <a:noFill/>
          </a:ln>
        </p:spPr>
        <p:txBody>
          <a:bodyPr lIns="81638" tIns="40819" rIns="81638" bIns="40819">
            <a:spAutoFit/>
          </a:bodyPr>
          <a:p>
            <a:pPr lvl="0" defTabSz="685800"/>
            <a:r>
              <a:rPr lang="zh-CN" altLang="zh-CN" sz="24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南乡子</a:t>
            </a:r>
            <a:r>
              <a:rPr lang="en-US" altLang="zh-CN" sz="24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·</a:t>
            </a:r>
            <a:r>
              <a:rPr lang="zh-CN" altLang="en-US" sz="24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登京口北固亭有怀</a:t>
            </a:r>
            <a:endParaRPr lang="zh-CN" altLang="en-US" sz="2400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3555" name="矩形 2"/>
          <p:cNvSpPr/>
          <p:nvPr/>
        </p:nvSpPr>
        <p:spPr>
          <a:xfrm>
            <a:off x="735013" y="1768475"/>
            <a:ext cx="1981200" cy="450850"/>
          </a:xfrm>
          <a:prstGeom prst="rect">
            <a:avLst/>
          </a:prstGeom>
          <a:noFill/>
          <a:ln w="9525">
            <a:noFill/>
          </a:ln>
        </p:spPr>
        <p:txBody>
          <a:bodyPr lIns="81638" tIns="40819" rIns="81638" bIns="40819">
            <a:spAutoFit/>
          </a:bodyPr>
          <a:p>
            <a:pPr lvl="0" defTabSz="685800"/>
            <a:r>
              <a:rPr lang="zh-CN" altLang="zh-CN" sz="24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上片写景：</a:t>
            </a:r>
            <a:endParaRPr lang="zh-CN" altLang="zh-CN" sz="2400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23556" name="矩形 3"/>
          <p:cNvSpPr/>
          <p:nvPr/>
        </p:nvSpPr>
        <p:spPr>
          <a:xfrm>
            <a:off x="2716213" y="1768475"/>
            <a:ext cx="6207125" cy="450850"/>
          </a:xfrm>
          <a:prstGeom prst="rect">
            <a:avLst/>
          </a:prstGeom>
          <a:noFill/>
          <a:ln w="9525">
            <a:noFill/>
          </a:ln>
        </p:spPr>
        <p:txBody>
          <a:bodyPr lIns="81638" tIns="40819" rIns="81638" bIns="40819">
            <a:spAutoFit/>
          </a:bodyPr>
          <a:p>
            <a:pPr lvl="0" defTabSz="685800"/>
            <a:r>
              <a:rPr lang="zh-CN" altLang="zh-CN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望神州、北固楼、千古事、长江流；</a:t>
            </a:r>
            <a:endParaRPr lang="zh-CN" altLang="zh-CN" sz="24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23557" name="矩形 4"/>
          <p:cNvSpPr/>
          <p:nvPr/>
        </p:nvSpPr>
        <p:spPr>
          <a:xfrm>
            <a:off x="738188" y="2506663"/>
            <a:ext cx="1981200" cy="450850"/>
          </a:xfrm>
          <a:prstGeom prst="rect">
            <a:avLst/>
          </a:prstGeom>
          <a:noFill/>
          <a:ln w="9525">
            <a:noFill/>
          </a:ln>
        </p:spPr>
        <p:txBody>
          <a:bodyPr lIns="81638" tIns="40819" rIns="81638" bIns="40819">
            <a:spAutoFit/>
          </a:bodyPr>
          <a:p>
            <a:pPr lvl="0" defTabSz="685800"/>
            <a:r>
              <a:rPr lang="zh-CN" altLang="zh-CN" sz="24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下片怀古：</a:t>
            </a:r>
            <a:endParaRPr lang="zh-CN" altLang="zh-CN" sz="2400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23558" name="矩形 6"/>
          <p:cNvSpPr/>
          <p:nvPr/>
        </p:nvSpPr>
        <p:spPr>
          <a:xfrm>
            <a:off x="2719388" y="2506663"/>
            <a:ext cx="6207125" cy="450850"/>
          </a:xfrm>
          <a:prstGeom prst="rect">
            <a:avLst/>
          </a:prstGeom>
          <a:noFill/>
          <a:ln w="9525">
            <a:noFill/>
          </a:ln>
        </p:spPr>
        <p:txBody>
          <a:bodyPr lIns="81638" tIns="40819" rIns="81638" bIns="40819">
            <a:spAutoFit/>
          </a:bodyPr>
          <a:p>
            <a:pPr lvl="0" defTabSz="685800"/>
            <a:r>
              <a:rPr lang="zh-CN" altLang="zh-CN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万兜鍪、战未休、谁敌手、孙仲谋。</a:t>
            </a:r>
            <a:endParaRPr lang="zh-CN" altLang="zh-CN" sz="24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23559" name="矩形 7"/>
          <p:cNvSpPr/>
          <p:nvPr/>
        </p:nvSpPr>
        <p:spPr>
          <a:xfrm>
            <a:off x="1933575" y="3484563"/>
            <a:ext cx="5884863" cy="452437"/>
          </a:xfrm>
          <a:prstGeom prst="rect">
            <a:avLst/>
          </a:prstGeom>
          <a:noFill/>
          <a:ln w="9525">
            <a:noFill/>
          </a:ln>
        </p:spPr>
        <p:txBody>
          <a:bodyPr lIns="81638" tIns="40819" rIns="81638" bIns="40819">
            <a:spAutoFit/>
          </a:bodyPr>
          <a:p>
            <a:pPr lvl="0" defTabSz="685800"/>
            <a:r>
              <a:rPr lang="zh-CN" altLang="en-US" sz="24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感慨兴衰、赞美孙权、讽刺当朝。</a:t>
            </a:r>
            <a:endParaRPr lang="zh-CN" altLang="en-US" sz="2400" b="1" dirty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23560" name="下箭头 8"/>
          <p:cNvSpPr/>
          <p:nvPr/>
        </p:nvSpPr>
        <p:spPr>
          <a:xfrm>
            <a:off x="4457700" y="3025775"/>
            <a:ext cx="409575" cy="381000"/>
          </a:xfrm>
          <a:prstGeom prst="downArrow">
            <a:avLst>
              <a:gd name="adj1" fmla="val 50000"/>
              <a:gd name="adj2" fmla="val 50000"/>
            </a:avLst>
          </a:prstGeom>
          <a:noFill/>
          <a:ln w="12700">
            <a:noFill/>
          </a:ln>
        </p:spPr>
        <p:txBody>
          <a:bodyPr lIns="81638" tIns="40819" rIns="81638" bIns="40819" anchor="ctr"/>
          <a:p>
            <a:pPr lvl="0" algn="ctr" defTabSz="685800"/>
            <a:endParaRPr lang="en-US" altLang="en-US" sz="2400" dirty="0">
              <a:solidFill>
                <a:srgbClr val="00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grpSp>
        <p:nvGrpSpPr>
          <p:cNvPr id="23561" name="组合 22"/>
          <p:cNvGrpSpPr/>
          <p:nvPr/>
        </p:nvGrpSpPr>
        <p:grpSpPr>
          <a:xfrm>
            <a:off x="282575" y="182563"/>
            <a:ext cx="2492375" cy="476250"/>
            <a:chOff x="163" y="282"/>
            <a:chExt cx="5236" cy="998"/>
          </a:xfrm>
        </p:grpSpPr>
        <p:sp>
          <p:nvSpPr>
            <p:cNvPr id="13" name="文本框 8"/>
            <p:cNvSpPr txBox="1"/>
            <p:nvPr/>
          </p:nvSpPr>
          <p:spPr>
            <a:xfrm>
              <a:off x="1344" y="359"/>
              <a:ext cx="4055" cy="92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sz="3200" b="1" i="0" u="none" strike="noStrike" kern="1200" cap="none" spc="0" normalizeH="0" baseline="0" noProof="0" dirty="0" smtClean="0">
                  <a:ln w="12700">
                    <a:solidFill>
                      <a:srgbClr val="65C4CA"/>
                    </a:solidFill>
                    <a:prstDash val="solid"/>
                  </a:ln>
                  <a:solidFill>
                    <a:srgbClr val="65C4CA"/>
                  </a:solidFill>
                  <a:effectLst>
                    <a:reflection blurRad="6350" stA="55000" endA="300" endPos="45500" dir="5400000" sy="-100000" algn="bl" rotWithShape="0"/>
                  </a:effectLst>
                  <a:uLnTx/>
                  <a:uFillTx/>
                  <a:latin typeface="+mn-ea"/>
                  <a:ea typeface="+mn-ea"/>
                  <a:cs typeface="+mn-cs"/>
                </a:rPr>
                <a:t>板书设计</a:t>
              </a:r>
              <a:endParaRPr kumimoji="0" lang="zh-CN" altLang="en-US" sz="3200" b="1" i="0" u="none" strike="noStrike" kern="1200" cap="none" spc="0" normalizeH="0" baseline="0" noProof="0" dirty="0">
                <a:ln w="12700">
                  <a:solidFill>
                    <a:srgbClr val="65C4CA"/>
                  </a:solidFill>
                  <a:prstDash val="solid"/>
                </a:ln>
                <a:solidFill>
                  <a:srgbClr val="65C4CA"/>
                </a:solidFill>
                <a:effectLst>
                  <a:reflection blurRad="6350" stA="55000" endA="300" endPos="45500" dir="5400000" sy="-100000" algn="bl" rotWithShape="0"/>
                </a:effectLst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grpSp>
          <p:nvGrpSpPr>
            <p:cNvPr id="10" name="组合 74"/>
            <p:cNvGrpSpPr/>
            <p:nvPr/>
          </p:nvGrpSpPr>
          <p:grpSpPr>
            <a:xfrm>
              <a:off x="163" y="282"/>
              <a:ext cx="1138" cy="884"/>
              <a:chOff x="5348288" y="984250"/>
              <a:chExt cx="920750" cy="787400"/>
            </a:xfrm>
            <a:solidFill>
              <a:schemeClr val="accent1"/>
            </a:solidFill>
          </p:grpSpPr>
          <p:sp>
            <p:nvSpPr>
              <p:cNvPr id="15" name="Freeform 140"/>
              <p:cNvSpPr/>
              <p:nvPr/>
            </p:nvSpPr>
            <p:spPr bwMode="auto">
              <a:xfrm>
                <a:off x="5632451" y="1489075"/>
                <a:ext cx="76200" cy="1270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38" y="3"/>
                  </a:cxn>
                  <a:cxn ang="0">
                    <a:pos x="73" y="7"/>
                  </a:cxn>
                  <a:cxn ang="0">
                    <a:pos x="107" y="11"/>
                  </a:cxn>
                  <a:cxn ang="0">
                    <a:pos x="143" y="15"/>
                  </a:cxn>
                  <a:cxn ang="0">
                    <a:pos x="143" y="15"/>
                  </a:cxn>
                  <a:cxn ang="0">
                    <a:pos x="142" y="18"/>
                  </a:cxn>
                  <a:cxn ang="0">
                    <a:pos x="138" y="21"/>
                  </a:cxn>
                  <a:cxn ang="0">
                    <a:pos x="129" y="24"/>
                  </a:cxn>
                  <a:cxn ang="0">
                    <a:pos x="119" y="24"/>
                  </a:cxn>
                  <a:cxn ang="0">
                    <a:pos x="111" y="24"/>
                  </a:cxn>
                  <a:cxn ang="0">
                    <a:pos x="111" y="24"/>
                  </a:cxn>
                  <a:cxn ang="0">
                    <a:pos x="86" y="21"/>
                  </a:cxn>
                  <a:cxn ang="0">
                    <a:pos x="57" y="15"/>
                  </a:cxn>
                  <a:cxn ang="0">
                    <a:pos x="57" y="15"/>
                  </a:cxn>
                  <a:cxn ang="0">
                    <a:pos x="45" y="13"/>
                  </a:cxn>
                  <a:cxn ang="0">
                    <a:pos x="34" y="8"/>
                  </a:cxn>
                  <a:cxn ang="0">
                    <a:pos x="22" y="6"/>
                  </a:cxn>
                  <a:cxn ang="0">
                    <a:pos x="13" y="3"/>
                  </a:cxn>
                  <a:cxn ang="0">
                    <a:pos x="13" y="3"/>
                  </a:cxn>
                  <a:cxn ang="0">
                    <a:pos x="8" y="4"/>
                  </a:cxn>
                  <a:cxn ang="0">
                    <a:pos x="6" y="4"/>
                  </a:cxn>
                  <a:cxn ang="0">
                    <a:pos x="1" y="4"/>
                  </a:cxn>
                  <a:cxn ang="0">
                    <a:pos x="1" y="3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143" h="24">
                    <a:moveTo>
                      <a:pt x="0" y="0"/>
                    </a:moveTo>
                    <a:lnTo>
                      <a:pt x="0" y="0"/>
                    </a:lnTo>
                    <a:lnTo>
                      <a:pt x="38" y="3"/>
                    </a:lnTo>
                    <a:lnTo>
                      <a:pt x="73" y="7"/>
                    </a:lnTo>
                    <a:lnTo>
                      <a:pt x="107" y="11"/>
                    </a:lnTo>
                    <a:lnTo>
                      <a:pt x="143" y="15"/>
                    </a:lnTo>
                    <a:lnTo>
                      <a:pt x="143" y="15"/>
                    </a:lnTo>
                    <a:lnTo>
                      <a:pt x="142" y="18"/>
                    </a:lnTo>
                    <a:lnTo>
                      <a:pt x="138" y="21"/>
                    </a:lnTo>
                    <a:lnTo>
                      <a:pt x="129" y="24"/>
                    </a:lnTo>
                    <a:lnTo>
                      <a:pt x="119" y="24"/>
                    </a:lnTo>
                    <a:lnTo>
                      <a:pt x="111" y="24"/>
                    </a:lnTo>
                    <a:lnTo>
                      <a:pt x="111" y="24"/>
                    </a:lnTo>
                    <a:lnTo>
                      <a:pt x="86" y="21"/>
                    </a:lnTo>
                    <a:lnTo>
                      <a:pt x="57" y="15"/>
                    </a:lnTo>
                    <a:lnTo>
                      <a:pt x="57" y="15"/>
                    </a:lnTo>
                    <a:lnTo>
                      <a:pt x="45" y="13"/>
                    </a:lnTo>
                    <a:lnTo>
                      <a:pt x="34" y="8"/>
                    </a:lnTo>
                    <a:lnTo>
                      <a:pt x="22" y="6"/>
                    </a:lnTo>
                    <a:lnTo>
                      <a:pt x="13" y="3"/>
                    </a:lnTo>
                    <a:lnTo>
                      <a:pt x="13" y="3"/>
                    </a:lnTo>
                    <a:lnTo>
                      <a:pt x="8" y="4"/>
                    </a:lnTo>
                    <a:lnTo>
                      <a:pt x="6" y="4"/>
                    </a:lnTo>
                    <a:lnTo>
                      <a:pt x="1" y="4"/>
                    </a:lnTo>
                    <a:lnTo>
                      <a:pt x="1" y="3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9525">
                <a:solidFill>
                  <a:srgbClr val="65C4CA"/>
                </a:solidFill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 typeface="Arial" panose="020B0604020202020204" pitchFamily="34" charset="0"/>
                  <a:buNone/>
                  <a:defRPr/>
                </a:pPr>
                <a:endParaRPr kumimoji="0" lang="zh-CN" altLang="en-US" sz="3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endParaRPr>
              </a:p>
            </p:txBody>
          </p:sp>
          <p:sp>
            <p:nvSpPr>
              <p:cNvPr id="16" name="Freeform 141"/>
              <p:cNvSpPr/>
              <p:nvPr/>
            </p:nvSpPr>
            <p:spPr bwMode="auto">
              <a:xfrm>
                <a:off x="5402263" y="1622425"/>
                <a:ext cx="84138" cy="9525"/>
              </a:xfrm>
              <a:custGeom>
                <a:avLst/>
                <a:gdLst/>
                <a:ahLst/>
                <a:cxnLst>
                  <a:cxn ang="0">
                    <a:pos x="157" y="15"/>
                  </a:cxn>
                  <a:cxn ang="0">
                    <a:pos x="157" y="15"/>
                  </a:cxn>
                  <a:cxn ang="0">
                    <a:pos x="146" y="18"/>
                  </a:cxn>
                  <a:cxn ang="0">
                    <a:pos x="132" y="18"/>
                  </a:cxn>
                  <a:cxn ang="0">
                    <a:pos x="105" y="17"/>
                  </a:cxn>
                  <a:cxn ang="0">
                    <a:pos x="105" y="17"/>
                  </a:cxn>
                  <a:cxn ang="0">
                    <a:pos x="48" y="15"/>
                  </a:cxn>
                  <a:cxn ang="0">
                    <a:pos x="34" y="14"/>
                  </a:cxn>
                  <a:cxn ang="0">
                    <a:pos x="21" y="13"/>
                  </a:cxn>
                  <a:cxn ang="0">
                    <a:pos x="10" y="8"/>
                  </a:cxn>
                  <a:cxn ang="0">
                    <a:pos x="0" y="6"/>
                  </a:cxn>
                  <a:cxn ang="0">
                    <a:pos x="0" y="6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41" y="1"/>
                  </a:cxn>
                  <a:cxn ang="0">
                    <a:pos x="82" y="4"/>
                  </a:cxn>
                  <a:cxn ang="0">
                    <a:pos x="121" y="8"/>
                  </a:cxn>
                  <a:cxn ang="0">
                    <a:pos x="157" y="15"/>
                  </a:cxn>
                  <a:cxn ang="0">
                    <a:pos x="157" y="15"/>
                  </a:cxn>
                </a:cxnLst>
                <a:rect l="0" t="0" r="r" b="b"/>
                <a:pathLst>
                  <a:path w="157" h="18">
                    <a:moveTo>
                      <a:pt x="157" y="15"/>
                    </a:moveTo>
                    <a:lnTo>
                      <a:pt x="157" y="15"/>
                    </a:lnTo>
                    <a:lnTo>
                      <a:pt x="146" y="18"/>
                    </a:lnTo>
                    <a:lnTo>
                      <a:pt x="132" y="18"/>
                    </a:lnTo>
                    <a:lnTo>
                      <a:pt x="105" y="17"/>
                    </a:lnTo>
                    <a:lnTo>
                      <a:pt x="105" y="17"/>
                    </a:lnTo>
                    <a:lnTo>
                      <a:pt x="48" y="15"/>
                    </a:lnTo>
                    <a:lnTo>
                      <a:pt x="34" y="14"/>
                    </a:lnTo>
                    <a:lnTo>
                      <a:pt x="21" y="13"/>
                    </a:lnTo>
                    <a:lnTo>
                      <a:pt x="10" y="8"/>
                    </a:lnTo>
                    <a:lnTo>
                      <a:pt x="0" y="6"/>
                    </a:lnTo>
                    <a:lnTo>
                      <a:pt x="0" y="6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41" y="1"/>
                    </a:lnTo>
                    <a:lnTo>
                      <a:pt x="82" y="4"/>
                    </a:lnTo>
                    <a:lnTo>
                      <a:pt x="121" y="8"/>
                    </a:lnTo>
                    <a:lnTo>
                      <a:pt x="157" y="15"/>
                    </a:lnTo>
                    <a:lnTo>
                      <a:pt x="157" y="15"/>
                    </a:lnTo>
                    <a:close/>
                  </a:path>
                </a:pathLst>
              </a:custGeom>
              <a:grpFill/>
              <a:ln w="9525">
                <a:solidFill>
                  <a:srgbClr val="65C4CA"/>
                </a:solidFill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 typeface="Arial" panose="020B0604020202020204" pitchFamily="34" charset="0"/>
                  <a:buNone/>
                  <a:defRPr/>
                </a:pPr>
                <a:endParaRPr kumimoji="0" lang="zh-CN" altLang="en-US" sz="3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endParaRPr>
              </a:p>
            </p:txBody>
          </p:sp>
          <p:sp>
            <p:nvSpPr>
              <p:cNvPr id="17" name="Freeform 142"/>
              <p:cNvSpPr/>
              <p:nvPr/>
            </p:nvSpPr>
            <p:spPr bwMode="auto">
              <a:xfrm>
                <a:off x="5607051" y="1660525"/>
                <a:ext cx="28575" cy="3175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7" y="0"/>
                  </a:cxn>
                  <a:cxn ang="0">
                    <a:pos x="14" y="0"/>
                  </a:cxn>
                  <a:cxn ang="0">
                    <a:pos x="28" y="2"/>
                  </a:cxn>
                  <a:cxn ang="0">
                    <a:pos x="55" y="6"/>
                  </a:cxn>
                  <a:cxn ang="0">
                    <a:pos x="55" y="6"/>
                  </a:cxn>
                  <a:cxn ang="0">
                    <a:pos x="41" y="6"/>
                  </a:cxn>
                  <a:cxn ang="0">
                    <a:pos x="26" y="5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55" h="6">
                    <a:moveTo>
                      <a:pt x="0" y="0"/>
                    </a:moveTo>
                    <a:lnTo>
                      <a:pt x="0" y="0"/>
                    </a:lnTo>
                    <a:lnTo>
                      <a:pt x="7" y="0"/>
                    </a:lnTo>
                    <a:lnTo>
                      <a:pt x="14" y="0"/>
                    </a:lnTo>
                    <a:lnTo>
                      <a:pt x="28" y="2"/>
                    </a:lnTo>
                    <a:lnTo>
                      <a:pt x="55" y="6"/>
                    </a:lnTo>
                    <a:lnTo>
                      <a:pt x="55" y="6"/>
                    </a:lnTo>
                    <a:lnTo>
                      <a:pt x="41" y="6"/>
                    </a:lnTo>
                    <a:lnTo>
                      <a:pt x="26" y="5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9525">
                <a:solidFill>
                  <a:srgbClr val="65C4CA"/>
                </a:solidFill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 typeface="Arial" panose="020B0604020202020204" pitchFamily="34" charset="0"/>
                  <a:buNone/>
                  <a:defRPr/>
                </a:pPr>
                <a:endParaRPr kumimoji="0" lang="zh-CN" altLang="en-US" sz="3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endParaRPr>
              </a:p>
            </p:txBody>
          </p:sp>
          <p:sp>
            <p:nvSpPr>
              <p:cNvPr id="18" name="Freeform 143"/>
              <p:cNvSpPr/>
              <p:nvPr/>
            </p:nvSpPr>
            <p:spPr bwMode="auto">
              <a:xfrm>
                <a:off x="5872163" y="1676400"/>
                <a:ext cx="31750" cy="6350"/>
              </a:xfrm>
              <a:custGeom>
                <a:avLst/>
                <a:gdLst/>
                <a:ahLst/>
                <a:cxnLst>
                  <a:cxn ang="0">
                    <a:pos x="62" y="3"/>
                  </a:cxn>
                  <a:cxn ang="0">
                    <a:pos x="62" y="3"/>
                  </a:cxn>
                  <a:cxn ang="0">
                    <a:pos x="62" y="13"/>
                  </a:cxn>
                  <a:cxn ang="0">
                    <a:pos x="62" y="13"/>
                  </a:cxn>
                  <a:cxn ang="0">
                    <a:pos x="55" y="14"/>
                  </a:cxn>
                  <a:cxn ang="0">
                    <a:pos x="46" y="14"/>
                  </a:cxn>
                  <a:cxn ang="0">
                    <a:pos x="29" y="13"/>
                  </a:cxn>
                  <a:cxn ang="0">
                    <a:pos x="11" y="9"/>
                  </a:cxn>
                  <a:cxn ang="0">
                    <a:pos x="0" y="5"/>
                  </a:cxn>
                  <a:cxn ang="0">
                    <a:pos x="0" y="5"/>
                  </a:cxn>
                  <a:cxn ang="0">
                    <a:pos x="14" y="0"/>
                  </a:cxn>
                  <a:cxn ang="0">
                    <a:pos x="31" y="0"/>
                  </a:cxn>
                  <a:cxn ang="0">
                    <a:pos x="49" y="0"/>
                  </a:cxn>
                  <a:cxn ang="0">
                    <a:pos x="62" y="3"/>
                  </a:cxn>
                  <a:cxn ang="0">
                    <a:pos x="62" y="3"/>
                  </a:cxn>
                </a:cxnLst>
                <a:rect l="0" t="0" r="r" b="b"/>
                <a:pathLst>
                  <a:path w="62" h="14">
                    <a:moveTo>
                      <a:pt x="62" y="3"/>
                    </a:moveTo>
                    <a:lnTo>
                      <a:pt x="62" y="3"/>
                    </a:lnTo>
                    <a:lnTo>
                      <a:pt x="62" y="13"/>
                    </a:lnTo>
                    <a:lnTo>
                      <a:pt x="62" y="13"/>
                    </a:lnTo>
                    <a:lnTo>
                      <a:pt x="55" y="14"/>
                    </a:lnTo>
                    <a:lnTo>
                      <a:pt x="46" y="14"/>
                    </a:lnTo>
                    <a:lnTo>
                      <a:pt x="29" y="13"/>
                    </a:lnTo>
                    <a:lnTo>
                      <a:pt x="11" y="9"/>
                    </a:lnTo>
                    <a:lnTo>
                      <a:pt x="0" y="5"/>
                    </a:lnTo>
                    <a:lnTo>
                      <a:pt x="0" y="5"/>
                    </a:lnTo>
                    <a:lnTo>
                      <a:pt x="14" y="0"/>
                    </a:lnTo>
                    <a:lnTo>
                      <a:pt x="31" y="0"/>
                    </a:lnTo>
                    <a:lnTo>
                      <a:pt x="49" y="0"/>
                    </a:lnTo>
                    <a:lnTo>
                      <a:pt x="62" y="3"/>
                    </a:lnTo>
                    <a:lnTo>
                      <a:pt x="62" y="3"/>
                    </a:lnTo>
                    <a:close/>
                  </a:path>
                </a:pathLst>
              </a:custGeom>
              <a:grpFill/>
              <a:ln w="9525">
                <a:solidFill>
                  <a:srgbClr val="65C4CA"/>
                </a:solidFill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 typeface="Arial" panose="020B0604020202020204" pitchFamily="34" charset="0"/>
                  <a:buNone/>
                  <a:defRPr/>
                </a:pPr>
                <a:endParaRPr kumimoji="0" lang="zh-CN" altLang="en-US" sz="3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endParaRPr>
              </a:p>
            </p:txBody>
          </p:sp>
          <p:sp>
            <p:nvSpPr>
              <p:cNvPr id="19" name="Freeform 144"/>
              <p:cNvSpPr/>
              <p:nvPr/>
            </p:nvSpPr>
            <p:spPr bwMode="auto">
              <a:xfrm>
                <a:off x="5584826" y="1657350"/>
                <a:ext cx="19050" cy="3175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8" y="3"/>
                  </a:cxn>
                  <a:cxn ang="0">
                    <a:pos x="17" y="4"/>
                  </a:cxn>
                  <a:cxn ang="0">
                    <a:pos x="38" y="6"/>
                  </a:cxn>
                  <a:cxn ang="0">
                    <a:pos x="38" y="6"/>
                  </a:cxn>
                  <a:cxn ang="0">
                    <a:pos x="35" y="7"/>
                  </a:cxn>
                  <a:cxn ang="0">
                    <a:pos x="29" y="7"/>
                  </a:cxn>
                  <a:cxn ang="0">
                    <a:pos x="18" y="7"/>
                  </a:cxn>
                  <a:cxn ang="0">
                    <a:pos x="7" y="4"/>
                  </a:cxn>
                  <a:cxn ang="0">
                    <a:pos x="2" y="3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38" h="7">
                    <a:moveTo>
                      <a:pt x="0" y="0"/>
                    </a:moveTo>
                    <a:lnTo>
                      <a:pt x="0" y="0"/>
                    </a:lnTo>
                    <a:lnTo>
                      <a:pt x="8" y="3"/>
                    </a:lnTo>
                    <a:lnTo>
                      <a:pt x="17" y="4"/>
                    </a:lnTo>
                    <a:lnTo>
                      <a:pt x="38" y="6"/>
                    </a:lnTo>
                    <a:lnTo>
                      <a:pt x="38" y="6"/>
                    </a:lnTo>
                    <a:lnTo>
                      <a:pt x="35" y="7"/>
                    </a:lnTo>
                    <a:lnTo>
                      <a:pt x="29" y="7"/>
                    </a:lnTo>
                    <a:lnTo>
                      <a:pt x="18" y="7"/>
                    </a:lnTo>
                    <a:lnTo>
                      <a:pt x="7" y="4"/>
                    </a:lnTo>
                    <a:lnTo>
                      <a:pt x="2" y="3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9525">
                <a:solidFill>
                  <a:srgbClr val="65C4CA"/>
                </a:solidFill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 typeface="Arial" panose="020B0604020202020204" pitchFamily="34" charset="0"/>
                  <a:buNone/>
                  <a:defRPr/>
                </a:pPr>
                <a:endParaRPr kumimoji="0" lang="zh-CN" altLang="en-US" sz="3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endParaRPr>
              </a:p>
            </p:txBody>
          </p:sp>
          <p:sp>
            <p:nvSpPr>
              <p:cNvPr id="20" name="Freeform 145"/>
              <p:cNvSpPr>
                <a:spLocks noEditPoints="1"/>
              </p:cNvSpPr>
              <p:nvPr/>
            </p:nvSpPr>
            <p:spPr bwMode="auto">
              <a:xfrm>
                <a:off x="5348288" y="984250"/>
                <a:ext cx="920750" cy="787400"/>
              </a:xfrm>
              <a:custGeom>
                <a:avLst/>
                <a:gdLst/>
                <a:ahLst/>
                <a:cxnLst>
                  <a:cxn ang="0">
                    <a:pos x="777" y="205"/>
                  </a:cxn>
                  <a:cxn ang="0">
                    <a:pos x="916" y="378"/>
                  </a:cxn>
                  <a:cxn ang="0">
                    <a:pos x="1487" y="639"/>
                  </a:cxn>
                  <a:cxn ang="0">
                    <a:pos x="1741" y="909"/>
                  </a:cxn>
                  <a:cxn ang="0">
                    <a:pos x="1078" y="1487"/>
                  </a:cxn>
                  <a:cxn ang="0">
                    <a:pos x="77" y="1344"/>
                  </a:cxn>
                  <a:cxn ang="0">
                    <a:pos x="63" y="1208"/>
                  </a:cxn>
                  <a:cxn ang="0">
                    <a:pos x="106" y="1000"/>
                  </a:cxn>
                  <a:cxn ang="0">
                    <a:pos x="85" y="836"/>
                  </a:cxn>
                  <a:cxn ang="0">
                    <a:pos x="302" y="518"/>
                  </a:cxn>
                  <a:cxn ang="0">
                    <a:pos x="573" y="211"/>
                  </a:cxn>
                  <a:cxn ang="0">
                    <a:pos x="601" y="214"/>
                  </a:cxn>
                  <a:cxn ang="0">
                    <a:pos x="775" y="13"/>
                  </a:cxn>
                  <a:cxn ang="0">
                    <a:pos x="906" y="48"/>
                  </a:cxn>
                  <a:cxn ang="0">
                    <a:pos x="695" y="75"/>
                  </a:cxn>
                  <a:cxn ang="0">
                    <a:pos x="673" y="142"/>
                  </a:cxn>
                  <a:cxn ang="0">
                    <a:pos x="829" y="76"/>
                  </a:cxn>
                  <a:cxn ang="0">
                    <a:pos x="827" y="139"/>
                  </a:cxn>
                  <a:cxn ang="0">
                    <a:pos x="727" y="195"/>
                  </a:cxn>
                  <a:cxn ang="0">
                    <a:pos x="757" y="188"/>
                  </a:cxn>
                  <a:cxn ang="0">
                    <a:pos x="973" y="56"/>
                  </a:cxn>
                  <a:cxn ang="0">
                    <a:pos x="603" y="242"/>
                  </a:cxn>
                  <a:cxn ang="0">
                    <a:pos x="791" y="742"/>
                  </a:cxn>
                  <a:cxn ang="0">
                    <a:pos x="796" y="268"/>
                  </a:cxn>
                  <a:cxn ang="0">
                    <a:pos x="538" y="292"/>
                  </a:cxn>
                  <a:cxn ang="0">
                    <a:pos x="325" y="379"/>
                  </a:cxn>
                  <a:cxn ang="0">
                    <a:pos x="528" y="698"/>
                  </a:cxn>
                  <a:cxn ang="0">
                    <a:pos x="407" y="730"/>
                  </a:cxn>
                  <a:cxn ang="0">
                    <a:pos x="631" y="876"/>
                  </a:cxn>
                  <a:cxn ang="0">
                    <a:pos x="1528" y="657"/>
                  </a:cxn>
                  <a:cxn ang="0">
                    <a:pos x="972" y="621"/>
                  </a:cxn>
                  <a:cxn ang="0">
                    <a:pos x="667" y="802"/>
                  </a:cxn>
                  <a:cxn ang="0">
                    <a:pos x="1398" y="921"/>
                  </a:cxn>
                  <a:cxn ang="0">
                    <a:pos x="1508" y="688"/>
                  </a:cxn>
                  <a:cxn ang="0">
                    <a:pos x="645" y="784"/>
                  </a:cxn>
                  <a:cxn ang="0">
                    <a:pos x="1592" y="813"/>
                  </a:cxn>
                  <a:cxn ang="0">
                    <a:pos x="979" y="1126"/>
                  </a:cxn>
                  <a:cxn ang="0">
                    <a:pos x="134" y="1093"/>
                  </a:cxn>
                  <a:cxn ang="0">
                    <a:pos x="1153" y="1156"/>
                  </a:cxn>
                  <a:cxn ang="0">
                    <a:pos x="1689" y="890"/>
                  </a:cxn>
                  <a:cxn ang="0">
                    <a:pos x="107" y="836"/>
                  </a:cxn>
                  <a:cxn ang="0">
                    <a:pos x="177" y="900"/>
                  </a:cxn>
                  <a:cxn ang="0">
                    <a:pos x="94" y="937"/>
                  </a:cxn>
                  <a:cxn ang="0">
                    <a:pos x="757" y="1011"/>
                  </a:cxn>
                  <a:cxn ang="0">
                    <a:pos x="932" y="961"/>
                  </a:cxn>
                  <a:cxn ang="0">
                    <a:pos x="643" y="889"/>
                  </a:cxn>
                  <a:cxn ang="0">
                    <a:pos x="1633" y="1066"/>
                  </a:cxn>
                  <a:cxn ang="0">
                    <a:pos x="1610" y="1108"/>
                  </a:cxn>
                  <a:cxn ang="0">
                    <a:pos x="1032" y="921"/>
                  </a:cxn>
                  <a:cxn ang="0">
                    <a:pos x="77" y="961"/>
                  </a:cxn>
                  <a:cxn ang="0">
                    <a:pos x="1015" y="1095"/>
                  </a:cxn>
                  <a:cxn ang="0">
                    <a:pos x="87" y="1107"/>
                  </a:cxn>
                  <a:cxn ang="0">
                    <a:pos x="149" y="1167"/>
                  </a:cxn>
                  <a:cxn ang="0">
                    <a:pos x="318" y="1333"/>
                  </a:cxn>
                  <a:cxn ang="0">
                    <a:pos x="643" y="1319"/>
                  </a:cxn>
                  <a:cxn ang="0">
                    <a:pos x="876" y="1254"/>
                  </a:cxn>
                  <a:cxn ang="0">
                    <a:pos x="960" y="1230"/>
                  </a:cxn>
                  <a:cxn ang="0">
                    <a:pos x="1220" y="1354"/>
                  </a:cxn>
                  <a:cxn ang="0">
                    <a:pos x="1115" y="1453"/>
                  </a:cxn>
                  <a:cxn ang="0">
                    <a:pos x="1085" y="1352"/>
                  </a:cxn>
                  <a:cxn ang="0">
                    <a:pos x="725" y="1399"/>
                  </a:cxn>
                  <a:cxn ang="0">
                    <a:pos x="593" y="1421"/>
                  </a:cxn>
                </a:cxnLst>
                <a:rect l="0" t="0" r="r" b="b"/>
                <a:pathLst>
                  <a:path w="1741" h="1487">
                    <a:moveTo>
                      <a:pt x="1010" y="54"/>
                    </a:moveTo>
                    <a:lnTo>
                      <a:pt x="1010" y="54"/>
                    </a:lnTo>
                    <a:lnTo>
                      <a:pt x="1011" y="59"/>
                    </a:lnTo>
                    <a:lnTo>
                      <a:pt x="1012" y="64"/>
                    </a:lnTo>
                    <a:lnTo>
                      <a:pt x="1011" y="66"/>
                    </a:lnTo>
                    <a:lnTo>
                      <a:pt x="1010" y="69"/>
                    </a:lnTo>
                    <a:lnTo>
                      <a:pt x="1005" y="75"/>
                    </a:lnTo>
                    <a:lnTo>
                      <a:pt x="1000" y="78"/>
                    </a:lnTo>
                    <a:lnTo>
                      <a:pt x="1000" y="78"/>
                    </a:lnTo>
                    <a:lnTo>
                      <a:pt x="991" y="89"/>
                    </a:lnTo>
                    <a:lnTo>
                      <a:pt x="982" y="100"/>
                    </a:lnTo>
                    <a:lnTo>
                      <a:pt x="972" y="110"/>
                    </a:lnTo>
                    <a:lnTo>
                      <a:pt x="963" y="122"/>
                    </a:lnTo>
                    <a:lnTo>
                      <a:pt x="963" y="122"/>
                    </a:lnTo>
                    <a:lnTo>
                      <a:pt x="953" y="128"/>
                    </a:lnTo>
                    <a:lnTo>
                      <a:pt x="944" y="134"/>
                    </a:lnTo>
                    <a:lnTo>
                      <a:pt x="932" y="139"/>
                    </a:lnTo>
                    <a:lnTo>
                      <a:pt x="921" y="142"/>
                    </a:lnTo>
                    <a:lnTo>
                      <a:pt x="897" y="149"/>
                    </a:lnTo>
                    <a:lnTo>
                      <a:pt x="873" y="153"/>
                    </a:lnTo>
                    <a:lnTo>
                      <a:pt x="873" y="153"/>
                    </a:lnTo>
                    <a:lnTo>
                      <a:pt x="872" y="163"/>
                    </a:lnTo>
                    <a:lnTo>
                      <a:pt x="868" y="172"/>
                    </a:lnTo>
                    <a:lnTo>
                      <a:pt x="864" y="180"/>
                    </a:lnTo>
                    <a:lnTo>
                      <a:pt x="859" y="187"/>
                    </a:lnTo>
                    <a:lnTo>
                      <a:pt x="854" y="194"/>
                    </a:lnTo>
                    <a:lnTo>
                      <a:pt x="848" y="200"/>
                    </a:lnTo>
                    <a:lnTo>
                      <a:pt x="841" y="204"/>
                    </a:lnTo>
                    <a:lnTo>
                      <a:pt x="836" y="207"/>
                    </a:lnTo>
                    <a:lnTo>
                      <a:pt x="827" y="210"/>
                    </a:lnTo>
                    <a:lnTo>
                      <a:pt x="820" y="212"/>
                    </a:lnTo>
                    <a:lnTo>
                      <a:pt x="812" y="212"/>
                    </a:lnTo>
                    <a:lnTo>
                      <a:pt x="803" y="212"/>
                    </a:lnTo>
                    <a:lnTo>
                      <a:pt x="795" y="211"/>
                    </a:lnTo>
                    <a:lnTo>
                      <a:pt x="785" y="210"/>
                    </a:lnTo>
                    <a:lnTo>
                      <a:pt x="777" y="205"/>
                    </a:lnTo>
                    <a:lnTo>
                      <a:pt x="767" y="201"/>
                    </a:lnTo>
                    <a:lnTo>
                      <a:pt x="767" y="201"/>
                    </a:lnTo>
                    <a:lnTo>
                      <a:pt x="760" y="207"/>
                    </a:lnTo>
                    <a:lnTo>
                      <a:pt x="754" y="214"/>
                    </a:lnTo>
                    <a:lnTo>
                      <a:pt x="749" y="219"/>
                    </a:lnTo>
                    <a:lnTo>
                      <a:pt x="741" y="225"/>
                    </a:lnTo>
                    <a:lnTo>
                      <a:pt x="741" y="225"/>
                    </a:lnTo>
                    <a:lnTo>
                      <a:pt x="732" y="231"/>
                    </a:lnTo>
                    <a:lnTo>
                      <a:pt x="720" y="232"/>
                    </a:lnTo>
                    <a:lnTo>
                      <a:pt x="697" y="235"/>
                    </a:lnTo>
                    <a:lnTo>
                      <a:pt x="685" y="236"/>
                    </a:lnTo>
                    <a:lnTo>
                      <a:pt x="674" y="239"/>
                    </a:lnTo>
                    <a:lnTo>
                      <a:pt x="664" y="243"/>
                    </a:lnTo>
                    <a:lnTo>
                      <a:pt x="656" y="250"/>
                    </a:lnTo>
                    <a:lnTo>
                      <a:pt x="656" y="250"/>
                    </a:lnTo>
                    <a:lnTo>
                      <a:pt x="671" y="246"/>
                    </a:lnTo>
                    <a:lnTo>
                      <a:pt x="688" y="243"/>
                    </a:lnTo>
                    <a:lnTo>
                      <a:pt x="705" y="242"/>
                    </a:lnTo>
                    <a:lnTo>
                      <a:pt x="722" y="240"/>
                    </a:lnTo>
                    <a:lnTo>
                      <a:pt x="737" y="242"/>
                    </a:lnTo>
                    <a:lnTo>
                      <a:pt x="754" y="243"/>
                    </a:lnTo>
                    <a:lnTo>
                      <a:pt x="770" y="246"/>
                    </a:lnTo>
                    <a:lnTo>
                      <a:pt x="785" y="249"/>
                    </a:lnTo>
                    <a:lnTo>
                      <a:pt x="799" y="254"/>
                    </a:lnTo>
                    <a:lnTo>
                      <a:pt x="814" y="259"/>
                    </a:lnTo>
                    <a:lnTo>
                      <a:pt x="829" y="266"/>
                    </a:lnTo>
                    <a:lnTo>
                      <a:pt x="841" y="273"/>
                    </a:lnTo>
                    <a:lnTo>
                      <a:pt x="854" y="280"/>
                    </a:lnTo>
                    <a:lnTo>
                      <a:pt x="866" y="288"/>
                    </a:lnTo>
                    <a:lnTo>
                      <a:pt x="878" y="297"/>
                    </a:lnTo>
                    <a:lnTo>
                      <a:pt x="887" y="306"/>
                    </a:lnTo>
                    <a:lnTo>
                      <a:pt x="887" y="306"/>
                    </a:lnTo>
                    <a:lnTo>
                      <a:pt x="897" y="322"/>
                    </a:lnTo>
                    <a:lnTo>
                      <a:pt x="904" y="340"/>
                    </a:lnTo>
                    <a:lnTo>
                      <a:pt x="911" y="358"/>
                    </a:lnTo>
                    <a:lnTo>
                      <a:pt x="916" y="378"/>
                    </a:lnTo>
                    <a:lnTo>
                      <a:pt x="920" y="398"/>
                    </a:lnTo>
                    <a:lnTo>
                      <a:pt x="921" y="419"/>
                    </a:lnTo>
                    <a:lnTo>
                      <a:pt x="923" y="440"/>
                    </a:lnTo>
                    <a:lnTo>
                      <a:pt x="923" y="462"/>
                    </a:lnTo>
                    <a:lnTo>
                      <a:pt x="921" y="483"/>
                    </a:lnTo>
                    <a:lnTo>
                      <a:pt x="918" y="504"/>
                    </a:lnTo>
                    <a:lnTo>
                      <a:pt x="916" y="527"/>
                    </a:lnTo>
                    <a:lnTo>
                      <a:pt x="911" y="546"/>
                    </a:lnTo>
                    <a:lnTo>
                      <a:pt x="902" y="587"/>
                    </a:lnTo>
                    <a:lnTo>
                      <a:pt x="890" y="624"/>
                    </a:lnTo>
                    <a:lnTo>
                      <a:pt x="890" y="624"/>
                    </a:lnTo>
                    <a:lnTo>
                      <a:pt x="903" y="618"/>
                    </a:lnTo>
                    <a:lnTo>
                      <a:pt x="917" y="612"/>
                    </a:lnTo>
                    <a:lnTo>
                      <a:pt x="931" y="608"/>
                    </a:lnTo>
                    <a:lnTo>
                      <a:pt x="945" y="605"/>
                    </a:lnTo>
                    <a:lnTo>
                      <a:pt x="960" y="604"/>
                    </a:lnTo>
                    <a:lnTo>
                      <a:pt x="976" y="603"/>
                    </a:lnTo>
                    <a:lnTo>
                      <a:pt x="1008" y="603"/>
                    </a:lnTo>
                    <a:lnTo>
                      <a:pt x="1041" y="605"/>
                    </a:lnTo>
                    <a:lnTo>
                      <a:pt x="1074" y="610"/>
                    </a:lnTo>
                    <a:lnTo>
                      <a:pt x="1142" y="619"/>
                    </a:lnTo>
                    <a:lnTo>
                      <a:pt x="1142" y="619"/>
                    </a:lnTo>
                    <a:lnTo>
                      <a:pt x="1178" y="622"/>
                    </a:lnTo>
                    <a:lnTo>
                      <a:pt x="1215" y="625"/>
                    </a:lnTo>
                    <a:lnTo>
                      <a:pt x="1252" y="627"/>
                    </a:lnTo>
                    <a:lnTo>
                      <a:pt x="1292" y="627"/>
                    </a:lnTo>
                    <a:lnTo>
                      <a:pt x="1292" y="627"/>
                    </a:lnTo>
                    <a:lnTo>
                      <a:pt x="1314" y="627"/>
                    </a:lnTo>
                    <a:lnTo>
                      <a:pt x="1338" y="629"/>
                    </a:lnTo>
                    <a:lnTo>
                      <a:pt x="1361" y="632"/>
                    </a:lnTo>
                    <a:lnTo>
                      <a:pt x="1383" y="634"/>
                    </a:lnTo>
                    <a:lnTo>
                      <a:pt x="1383" y="634"/>
                    </a:lnTo>
                    <a:lnTo>
                      <a:pt x="1401" y="634"/>
                    </a:lnTo>
                    <a:lnTo>
                      <a:pt x="1422" y="635"/>
                    </a:lnTo>
                    <a:lnTo>
                      <a:pt x="1466" y="638"/>
                    </a:lnTo>
                    <a:lnTo>
                      <a:pt x="1487" y="639"/>
                    </a:lnTo>
                    <a:lnTo>
                      <a:pt x="1509" y="639"/>
                    </a:lnTo>
                    <a:lnTo>
                      <a:pt x="1529" y="638"/>
                    </a:lnTo>
                    <a:lnTo>
                      <a:pt x="1549" y="634"/>
                    </a:lnTo>
                    <a:lnTo>
                      <a:pt x="1549" y="634"/>
                    </a:lnTo>
                    <a:lnTo>
                      <a:pt x="1557" y="636"/>
                    </a:lnTo>
                    <a:lnTo>
                      <a:pt x="1564" y="638"/>
                    </a:lnTo>
                    <a:lnTo>
                      <a:pt x="1570" y="639"/>
                    </a:lnTo>
                    <a:lnTo>
                      <a:pt x="1578" y="638"/>
                    </a:lnTo>
                    <a:lnTo>
                      <a:pt x="1578" y="638"/>
                    </a:lnTo>
                    <a:lnTo>
                      <a:pt x="1588" y="645"/>
                    </a:lnTo>
                    <a:lnTo>
                      <a:pt x="1596" y="652"/>
                    </a:lnTo>
                    <a:lnTo>
                      <a:pt x="1606" y="659"/>
                    </a:lnTo>
                    <a:lnTo>
                      <a:pt x="1617" y="664"/>
                    </a:lnTo>
                    <a:lnTo>
                      <a:pt x="1617" y="664"/>
                    </a:lnTo>
                    <a:lnTo>
                      <a:pt x="1623" y="676"/>
                    </a:lnTo>
                    <a:lnTo>
                      <a:pt x="1629" y="688"/>
                    </a:lnTo>
                    <a:lnTo>
                      <a:pt x="1633" y="702"/>
                    </a:lnTo>
                    <a:lnTo>
                      <a:pt x="1634" y="718"/>
                    </a:lnTo>
                    <a:lnTo>
                      <a:pt x="1636" y="733"/>
                    </a:lnTo>
                    <a:lnTo>
                      <a:pt x="1633" y="749"/>
                    </a:lnTo>
                    <a:lnTo>
                      <a:pt x="1630" y="763"/>
                    </a:lnTo>
                    <a:lnTo>
                      <a:pt x="1624" y="777"/>
                    </a:lnTo>
                    <a:lnTo>
                      <a:pt x="1624" y="777"/>
                    </a:lnTo>
                    <a:lnTo>
                      <a:pt x="1639" y="778"/>
                    </a:lnTo>
                    <a:lnTo>
                      <a:pt x="1658" y="778"/>
                    </a:lnTo>
                    <a:lnTo>
                      <a:pt x="1689" y="778"/>
                    </a:lnTo>
                    <a:lnTo>
                      <a:pt x="1689" y="778"/>
                    </a:lnTo>
                    <a:lnTo>
                      <a:pt x="1699" y="788"/>
                    </a:lnTo>
                    <a:lnTo>
                      <a:pt x="1707" y="799"/>
                    </a:lnTo>
                    <a:lnTo>
                      <a:pt x="1716" y="812"/>
                    </a:lnTo>
                    <a:lnTo>
                      <a:pt x="1723" y="826"/>
                    </a:lnTo>
                    <a:lnTo>
                      <a:pt x="1728" y="841"/>
                    </a:lnTo>
                    <a:lnTo>
                      <a:pt x="1733" y="857"/>
                    </a:lnTo>
                    <a:lnTo>
                      <a:pt x="1737" y="874"/>
                    </a:lnTo>
                    <a:lnTo>
                      <a:pt x="1740" y="890"/>
                    </a:lnTo>
                    <a:lnTo>
                      <a:pt x="1741" y="909"/>
                    </a:lnTo>
                    <a:lnTo>
                      <a:pt x="1741" y="927"/>
                    </a:lnTo>
                    <a:lnTo>
                      <a:pt x="1741" y="945"/>
                    </a:lnTo>
                    <a:lnTo>
                      <a:pt x="1740" y="962"/>
                    </a:lnTo>
                    <a:lnTo>
                      <a:pt x="1738" y="980"/>
                    </a:lnTo>
                    <a:lnTo>
                      <a:pt x="1734" y="999"/>
                    </a:lnTo>
                    <a:lnTo>
                      <a:pt x="1730" y="1015"/>
                    </a:lnTo>
                    <a:lnTo>
                      <a:pt x="1726" y="1032"/>
                    </a:lnTo>
                    <a:lnTo>
                      <a:pt x="1726" y="1032"/>
                    </a:lnTo>
                    <a:lnTo>
                      <a:pt x="1671" y="1076"/>
                    </a:lnTo>
                    <a:lnTo>
                      <a:pt x="1616" y="1119"/>
                    </a:lnTo>
                    <a:lnTo>
                      <a:pt x="1560" y="1161"/>
                    </a:lnTo>
                    <a:lnTo>
                      <a:pt x="1504" y="1204"/>
                    </a:lnTo>
                    <a:lnTo>
                      <a:pt x="1446" y="1244"/>
                    </a:lnTo>
                    <a:lnTo>
                      <a:pt x="1389" y="1285"/>
                    </a:lnTo>
                    <a:lnTo>
                      <a:pt x="1271" y="1364"/>
                    </a:lnTo>
                    <a:lnTo>
                      <a:pt x="1271" y="1364"/>
                    </a:lnTo>
                    <a:lnTo>
                      <a:pt x="1268" y="1371"/>
                    </a:lnTo>
                    <a:lnTo>
                      <a:pt x="1267" y="1373"/>
                    </a:lnTo>
                    <a:lnTo>
                      <a:pt x="1264" y="1376"/>
                    </a:lnTo>
                    <a:lnTo>
                      <a:pt x="1264" y="1376"/>
                    </a:lnTo>
                    <a:lnTo>
                      <a:pt x="1259" y="1376"/>
                    </a:lnTo>
                    <a:lnTo>
                      <a:pt x="1258" y="1376"/>
                    </a:lnTo>
                    <a:lnTo>
                      <a:pt x="1255" y="1378"/>
                    </a:lnTo>
                    <a:lnTo>
                      <a:pt x="1251" y="1378"/>
                    </a:lnTo>
                    <a:lnTo>
                      <a:pt x="1251" y="1378"/>
                    </a:lnTo>
                    <a:lnTo>
                      <a:pt x="1224" y="1399"/>
                    </a:lnTo>
                    <a:lnTo>
                      <a:pt x="1194" y="1420"/>
                    </a:lnTo>
                    <a:lnTo>
                      <a:pt x="1129" y="1458"/>
                    </a:lnTo>
                    <a:lnTo>
                      <a:pt x="1129" y="1458"/>
                    </a:lnTo>
                    <a:lnTo>
                      <a:pt x="1119" y="1466"/>
                    </a:lnTo>
                    <a:lnTo>
                      <a:pt x="1108" y="1475"/>
                    </a:lnTo>
                    <a:lnTo>
                      <a:pt x="1097" y="1482"/>
                    </a:lnTo>
                    <a:lnTo>
                      <a:pt x="1091" y="1484"/>
                    </a:lnTo>
                    <a:lnTo>
                      <a:pt x="1085" y="1486"/>
                    </a:lnTo>
                    <a:lnTo>
                      <a:pt x="1085" y="1486"/>
                    </a:lnTo>
                    <a:lnTo>
                      <a:pt x="1078" y="1487"/>
                    </a:lnTo>
                    <a:lnTo>
                      <a:pt x="1073" y="1487"/>
                    </a:lnTo>
                    <a:lnTo>
                      <a:pt x="1059" y="1484"/>
                    </a:lnTo>
                    <a:lnTo>
                      <a:pt x="1045" y="1480"/>
                    </a:lnTo>
                    <a:lnTo>
                      <a:pt x="1029" y="1477"/>
                    </a:lnTo>
                    <a:lnTo>
                      <a:pt x="1029" y="1477"/>
                    </a:lnTo>
                    <a:lnTo>
                      <a:pt x="1017" y="1476"/>
                    </a:lnTo>
                    <a:lnTo>
                      <a:pt x="1004" y="1477"/>
                    </a:lnTo>
                    <a:lnTo>
                      <a:pt x="990" y="1477"/>
                    </a:lnTo>
                    <a:lnTo>
                      <a:pt x="977" y="1477"/>
                    </a:lnTo>
                    <a:lnTo>
                      <a:pt x="977" y="1477"/>
                    </a:lnTo>
                    <a:lnTo>
                      <a:pt x="965" y="1476"/>
                    </a:lnTo>
                    <a:lnTo>
                      <a:pt x="951" y="1473"/>
                    </a:lnTo>
                    <a:lnTo>
                      <a:pt x="938" y="1470"/>
                    </a:lnTo>
                    <a:lnTo>
                      <a:pt x="924" y="1469"/>
                    </a:lnTo>
                    <a:lnTo>
                      <a:pt x="924" y="1469"/>
                    </a:lnTo>
                    <a:lnTo>
                      <a:pt x="814" y="1459"/>
                    </a:lnTo>
                    <a:lnTo>
                      <a:pt x="705" y="1449"/>
                    </a:lnTo>
                    <a:lnTo>
                      <a:pt x="705" y="1449"/>
                    </a:lnTo>
                    <a:lnTo>
                      <a:pt x="615" y="1442"/>
                    </a:lnTo>
                    <a:lnTo>
                      <a:pt x="574" y="1438"/>
                    </a:lnTo>
                    <a:lnTo>
                      <a:pt x="535" y="1434"/>
                    </a:lnTo>
                    <a:lnTo>
                      <a:pt x="535" y="1434"/>
                    </a:lnTo>
                    <a:lnTo>
                      <a:pt x="496" y="1427"/>
                    </a:lnTo>
                    <a:lnTo>
                      <a:pt x="455" y="1418"/>
                    </a:lnTo>
                    <a:lnTo>
                      <a:pt x="413" y="1409"/>
                    </a:lnTo>
                    <a:lnTo>
                      <a:pt x="368" y="1400"/>
                    </a:lnTo>
                    <a:lnTo>
                      <a:pt x="368" y="1400"/>
                    </a:lnTo>
                    <a:lnTo>
                      <a:pt x="302" y="1389"/>
                    </a:lnTo>
                    <a:lnTo>
                      <a:pt x="236" y="1376"/>
                    </a:lnTo>
                    <a:lnTo>
                      <a:pt x="236" y="1376"/>
                    </a:lnTo>
                    <a:lnTo>
                      <a:pt x="202" y="1369"/>
                    </a:lnTo>
                    <a:lnTo>
                      <a:pt x="167" y="1362"/>
                    </a:lnTo>
                    <a:lnTo>
                      <a:pt x="132" y="1354"/>
                    </a:lnTo>
                    <a:lnTo>
                      <a:pt x="94" y="1347"/>
                    </a:lnTo>
                    <a:lnTo>
                      <a:pt x="94" y="1347"/>
                    </a:lnTo>
                    <a:lnTo>
                      <a:pt x="77" y="1344"/>
                    </a:lnTo>
                    <a:lnTo>
                      <a:pt x="61" y="1343"/>
                    </a:lnTo>
                    <a:lnTo>
                      <a:pt x="61" y="1343"/>
                    </a:lnTo>
                    <a:lnTo>
                      <a:pt x="47" y="1338"/>
                    </a:lnTo>
                    <a:lnTo>
                      <a:pt x="40" y="1337"/>
                    </a:lnTo>
                    <a:lnTo>
                      <a:pt x="33" y="1336"/>
                    </a:lnTo>
                    <a:lnTo>
                      <a:pt x="33" y="1336"/>
                    </a:lnTo>
                    <a:lnTo>
                      <a:pt x="24" y="1337"/>
                    </a:lnTo>
                    <a:lnTo>
                      <a:pt x="17" y="1338"/>
                    </a:lnTo>
                    <a:lnTo>
                      <a:pt x="10" y="1338"/>
                    </a:lnTo>
                    <a:lnTo>
                      <a:pt x="4" y="1338"/>
                    </a:lnTo>
                    <a:lnTo>
                      <a:pt x="0" y="1336"/>
                    </a:lnTo>
                    <a:lnTo>
                      <a:pt x="0" y="1336"/>
                    </a:lnTo>
                    <a:lnTo>
                      <a:pt x="0" y="1324"/>
                    </a:lnTo>
                    <a:lnTo>
                      <a:pt x="3" y="1314"/>
                    </a:lnTo>
                    <a:lnTo>
                      <a:pt x="9" y="1305"/>
                    </a:lnTo>
                    <a:lnTo>
                      <a:pt x="16" y="1298"/>
                    </a:lnTo>
                    <a:lnTo>
                      <a:pt x="24" y="1291"/>
                    </a:lnTo>
                    <a:lnTo>
                      <a:pt x="34" y="1285"/>
                    </a:lnTo>
                    <a:lnTo>
                      <a:pt x="44" y="1282"/>
                    </a:lnTo>
                    <a:lnTo>
                      <a:pt x="54" y="1279"/>
                    </a:lnTo>
                    <a:lnTo>
                      <a:pt x="54" y="1279"/>
                    </a:lnTo>
                    <a:lnTo>
                      <a:pt x="55" y="1277"/>
                    </a:lnTo>
                    <a:lnTo>
                      <a:pt x="54" y="1272"/>
                    </a:lnTo>
                    <a:lnTo>
                      <a:pt x="51" y="1267"/>
                    </a:lnTo>
                    <a:lnTo>
                      <a:pt x="47" y="1263"/>
                    </a:lnTo>
                    <a:lnTo>
                      <a:pt x="44" y="1260"/>
                    </a:lnTo>
                    <a:lnTo>
                      <a:pt x="44" y="1256"/>
                    </a:lnTo>
                    <a:lnTo>
                      <a:pt x="44" y="1256"/>
                    </a:lnTo>
                    <a:lnTo>
                      <a:pt x="44" y="1248"/>
                    </a:lnTo>
                    <a:lnTo>
                      <a:pt x="45" y="1243"/>
                    </a:lnTo>
                    <a:lnTo>
                      <a:pt x="48" y="1237"/>
                    </a:lnTo>
                    <a:lnTo>
                      <a:pt x="51" y="1233"/>
                    </a:lnTo>
                    <a:lnTo>
                      <a:pt x="59" y="1223"/>
                    </a:lnTo>
                    <a:lnTo>
                      <a:pt x="66" y="1213"/>
                    </a:lnTo>
                    <a:lnTo>
                      <a:pt x="66" y="1213"/>
                    </a:lnTo>
                    <a:lnTo>
                      <a:pt x="63" y="1208"/>
                    </a:lnTo>
                    <a:lnTo>
                      <a:pt x="62" y="1201"/>
                    </a:lnTo>
                    <a:lnTo>
                      <a:pt x="61" y="1190"/>
                    </a:lnTo>
                    <a:lnTo>
                      <a:pt x="62" y="1177"/>
                    </a:lnTo>
                    <a:lnTo>
                      <a:pt x="63" y="1164"/>
                    </a:lnTo>
                    <a:lnTo>
                      <a:pt x="65" y="1153"/>
                    </a:lnTo>
                    <a:lnTo>
                      <a:pt x="65" y="1142"/>
                    </a:lnTo>
                    <a:lnTo>
                      <a:pt x="62" y="1131"/>
                    </a:lnTo>
                    <a:lnTo>
                      <a:pt x="59" y="1126"/>
                    </a:lnTo>
                    <a:lnTo>
                      <a:pt x="56" y="1121"/>
                    </a:lnTo>
                    <a:lnTo>
                      <a:pt x="56" y="1121"/>
                    </a:lnTo>
                    <a:lnTo>
                      <a:pt x="56" y="1117"/>
                    </a:lnTo>
                    <a:lnTo>
                      <a:pt x="59" y="1112"/>
                    </a:lnTo>
                    <a:lnTo>
                      <a:pt x="61" y="1109"/>
                    </a:lnTo>
                    <a:lnTo>
                      <a:pt x="63" y="1105"/>
                    </a:lnTo>
                    <a:lnTo>
                      <a:pt x="63" y="1105"/>
                    </a:lnTo>
                    <a:lnTo>
                      <a:pt x="45" y="1105"/>
                    </a:lnTo>
                    <a:lnTo>
                      <a:pt x="30" y="1104"/>
                    </a:lnTo>
                    <a:lnTo>
                      <a:pt x="23" y="1101"/>
                    </a:lnTo>
                    <a:lnTo>
                      <a:pt x="17" y="1100"/>
                    </a:lnTo>
                    <a:lnTo>
                      <a:pt x="10" y="1095"/>
                    </a:lnTo>
                    <a:lnTo>
                      <a:pt x="4" y="1091"/>
                    </a:lnTo>
                    <a:lnTo>
                      <a:pt x="4" y="1091"/>
                    </a:lnTo>
                    <a:lnTo>
                      <a:pt x="7" y="1079"/>
                    </a:lnTo>
                    <a:lnTo>
                      <a:pt x="9" y="1073"/>
                    </a:lnTo>
                    <a:lnTo>
                      <a:pt x="12" y="1066"/>
                    </a:lnTo>
                    <a:lnTo>
                      <a:pt x="12" y="1066"/>
                    </a:lnTo>
                    <a:lnTo>
                      <a:pt x="47" y="1052"/>
                    </a:lnTo>
                    <a:lnTo>
                      <a:pt x="83" y="1038"/>
                    </a:lnTo>
                    <a:lnTo>
                      <a:pt x="120" y="1022"/>
                    </a:lnTo>
                    <a:lnTo>
                      <a:pt x="138" y="1015"/>
                    </a:lnTo>
                    <a:lnTo>
                      <a:pt x="153" y="1007"/>
                    </a:lnTo>
                    <a:lnTo>
                      <a:pt x="153" y="1007"/>
                    </a:lnTo>
                    <a:lnTo>
                      <a:pt x="148" y="1004"/>
                    </a:lnTo>
                    <a:lnTo>
                      <a:pt x="141" y="1003"/>
                    </a:lnTo>
                    <a:lnTo>
                      <a:pt x="124" y="1001"/>
                    </a:lnTo>
                    <a:lnTo>
                      <a:pt x="106" y="1000"/>
                    </a:lnTo>
                    <a:lnTo>
                      <a:pt x="87" y="999"/>
                    </a:lnTo>
                    <a:lnTo>
                      <a:pt x="87" y="999"/>
                    </a:lnTo>
                    <a:lnTo>
                      <a:pt x="76" y="994"/>
                    </a:lnTo>
                    <a:lnTo>
                      <a:pt x="66" y="992"/>
                    </a:lnTo>
                    <a:lnTo>
                      <a:pt x="66" y="992"/>
                    </a:lnTo>
                    <a:lnTo>
                      <a:pt x="55" y="990"/>
                    </a:lnTo>
                    <a:lnTo>
                      <a:pt x="44" y="990"/>
                    </a:lnTo>
                    <a:lnTo>
                      <a:pt x="40" y="989"/>
                    </a:lnTo>
                    <a:lnTo>
                      <a:pt x="37" y="986"/>
                    </a:lnTo>
                    <a:lnTo>
                      <a:pt x="34" y="980"/>
                    </a:lnTo>
                    <a:lnTo>
                      <a:pt x="33" y="973"/>
                    </a:lnTo>
                    <a:lnTo>
                      <a:pt x="33" y="973"/>
                    </a:lnTo>
                    <a:lnTo>
                      <a:pt x="41" y="966"/>
                    </a:lnTo>
                    <a:lnTo>
                      <a:pt x="49" y="958"/>
                    </a:lnTo>
                    <a:lnTo>
                      <a:pt x="59" y="952"/>
                    </a:lnTo>
                    <a:lnTo>
                      <a:pt x="72" y="948"/>
                    </a:lnTo>
                    <a:lnTo>
                      <a:pt x="72" y="948"/>
                    </a:lnTo>
                    <a:lnTo>
                      <a:pt x="73" y="938"/>
                    </a:lnTo>
                    <a:lnTo>
                      <a:pt x="76" y="928"/>
                    </a:lnTo>
                    <a:lnTo>
                      <a:pt x="85" y="914"/>
                    </a:lnTo>
                    <a:lnTo>
                      <a:pt x="87" y="906"/>
                    </a:lnTo>
                    <a:lnTo>
                      <a:pt x="90" y="899"/>
                    </a:lnTo>
                    <a:lnTo>
                      <a:pt x="90" y="890"/>
                    </a:lnTo>
                    <a:lnTo>
                      <a:pt x="87" y="881"/>
                    </a:lnTo>
                    <a:lnTo>
                      <a:pt x="87" y="881"/>
                    </a:lnTo>
                    <a:lnTo>
                      <a:pt x="87" y="878"/>
                    </a:lnTo>
                    <a:lnTo>
                      <a:pt x="89" y="875"/>
                    </a:lnTo>
                    <a:lnTo>
                      <a:pt x="92" y="871"/>
                    </a:lnTo>
                    <a:lnTo>
                      <a:pt x="94" y="867"/>
                    </a:lnTo>
                    <a:lnTo>
                      <a:pt x="96" y="864"/>
                    </a:lnTo>
                    <a:lnTo>
                      <a:pt x="96" y="860"/>
                    </a:lnTo>
                    <a:lnTo>
                      <a:pt x="96" y="860"/>
                    </a:lnTo>
                    <a:lnTo>
                      <a:pt x="87" y="847"/>
                    </a:lnTo>
                    <a:lnTo>
                      <a:pt x="85" y="843"/>
                    </a:lnTo>
                    <a:lnTo>
                      <a:pt x="85" y="840"/>
                    </a:lnTo>
                    <a:lnTo>
                      <a:pt x="85" y="836"/>
                    </a:lnTo>
                    <a:lnTo>
                      <a:pt x="87" y="833"/>
                    </a:lnTo>
                    <a:lnTo>
                      <a:pt x="87" y="833"/>
                    </a:lnTo>
                    <a:lnTo>
                      <a:pt x="79" y="830"/>
                    </a:lnTo>
                    <a:lnTo>
                      <a:pt x="73" y="826"/>
                    </a:lnTo>
                    <a:lnTo>
                      <a:pt x="66" y="822"/>
                    </a:lnTo>
                    <a:lnTo>
                      <a:pt x="61" y="816"/>
                    </a:lnTo>
                    <a:lnTo>
                      <a:pt x="61" y="816"/>
                    </a:lnTo>
                    <a:lnTo>
                      <a:pt x="65" y="810"/>
                    </a:lnTo>
                    <a:lnTo>
                      <a:pt x="68" y="802"/>
                    </a:lnTo>
                    <a:lnTo>
                      <a:pt x="72" y="795"/>
                    </a:lnTo>
                    <a:lnTo>
                      <a:pt x="73" y="791"/>
                    </a:lnTo>
                    <a:lnTo>
                      <a:pt x="76" y="788"/>
                    </a:lnTo>
                    <a:lnTo>
                      <a:pt x="76" y="788"/>
                    </a:lnTo>
                    <a:lnTo>
                      <a:pt x="85" y="785"/>
                    </a:lnTo>
                    <a:lnTo>
                      <a:pt x="93" y="782"/>
                    </a:lnTo>
                    <a:lnTo>
                      <a:pt x="115" y="780"/>
                    </a:lnTo>
                    <a:lnTo>
                      <a:pt x="139" y="777"/>
                    </a:lnTo>
                    <a:lnTo>
                      <a:pt x="159" y="774"/>
                    </a:lnTo>
                    <a:lnTo>
                      <a:pt x="159" y="774"/>
                    </a:lnTo>
                    <a:lnTo>
                      <a:pt x="226" y="761"/>
                    </a:lnTo>
                    <a:lnTo>
                      <a:pt x="289" y="750"/>
                    </a:lnTo>
                    <a:lnTo>
                      <a:pt x="319" y="743"/>
                    </a:lnTo>
                    <a:lnTo>
                      <a:pt x="348" y="735"/>
                    </a:lnTo>
                    <a:lnTo>
                      <a:pt x="378" y="725"/>
                    </a:lnTo>
                    <a:lnTo>
                      <a:pt x="406" y="714"/>
                    </a:lnTo>
                    <a:lnTo>
                      <a:pt x="406" y="714"/>
                    </a:lnTo>
                    <a:lnTo>
                      <a:pt x="388" y="694"/>
                    </a:lnTo>
                    <a:lnTo>
                      <a:pt x="372" y="671"/>
                    </a:lnTo>
                    <a:lnTo>
                      <a:pt x="355" y="646"/>
                    </a:lnTo>
                    <a:lnTo>
                      <a:pt x="341" y="621"/>
                    </a:lnTo>
                    <a:lnTo>
                      <a:pt x="341" y="621"/>
                    </a:lnTo>
                    <a:lnTo>
                      <a:pt x="327" y="594"/>
                    </a:lnTo>
                    <a:lnTo>
                      <a:pt x="315" y="565"/>
                    </a:lnTo>
                    <a:lnTo>
                      <a:pt x="311" y="549"/>
                    </a:lnTo>
                    <a:lnTo>
                      <a:pt x="306" y="534"/>
                    </a:lnTo>
                    <a:lnTo>
                      <a:pt x="302" y="518"/>
                    </a:lnTo>
                    <a:lnTo>
                      <a:pt x="301" y="503"/>
                    </a:lnTo>
                    <a:lnTo>
                      <a:pt x="301" y="503"/>
                    </a:lnTo>
                    <a:lnTo>
                      <a:pt x="299" y="488"/>
                    </a:lnTo>
                    <a:lnTo>
                      <a:pt x="299" y="472"/>
                    </a:lnTo>
                    <a:lnTo>
                      <a:pt x="302" y="440"/>
                    </a:lnTo>
                    <a:lnTo>
                      <a:pt x="306" y="407"/>
                    </a:lnTo>
                    <a:lnTo>
                      <a:pt x="313" y="378"/>
                    </a:lnTo>
                    <a:lnTo>
                      <a:pt x="313" y="378"/>
                    </a:lnTo>
                    <a:lnTo>
                      <a:pt x="319" y="354"/>
                    </a:lnTo>
                    <a:lnTo>
                      <a:pt x="327" y="332"/>
                    </a:lnTo>
                    <a:lnTo>
                      <a:pt x="339" y="311"/>
                    </a:lnTo>
                    <a:lnTo>
                      <a:pt x="353" y="291"/>
                    </a:lnTo>
                    <a:lnTo>
                      <a:pt x="361" y="283"/>
                    </a:lnTo>
                    <a:lnTo>
                      <a:pt x="369" y="276"/>
                    </a:lnTo>
                    <a:lnTo>
                      <a:pt x="378" y="267"/>
                    </a:lnTo>
                    <a:lnTo>
                      <a:pt x="388" y="261"/>
                    </a:lnTo>
                    <a:lnTo>
                      <a:pt x="398" y="256"/>
                    </a:lnTo>
                    <a:lnTo>
                      <a:pt x="407" y="252"/>
                    </a:lnTo>
                    <a:lnTo>
                      <a:pt x="419" y="247"/>
                    </a:lnTo>
                    <a:lnTo>
                      <a:pt x="430" y="245"/>
                    </a:lnTo>
                    <a:lnTo>
                      <a:pt x="430" y="245"/>
                    </a:lnTo>
                    <a:lnTo>
                      <a:pt x="435" y="245"/>
                    </a:lnTo>
                    <a:lnTo>
                      <a:pt x="442" y="245"/>
                    </a:lnTo>
                    <a:lnTo>
                      <a:pt x="457" y="245"/>
                    </a:lnTo>
                    <a:lnTo>
                      <a:pt x="457" y="245"/>
                    </a:lnTo>
                    <a:lnTo>
                      <a:pt x="469" y="242"/>
                    </a:lnTo>
                    <a:lnTo>
                      <a:pt x="480" y="239"/>
                    </a:lnTo>
                    <a:lnTo>
                      <a:pt x="480" y="239"/>
                    </a:lnTo>
                    <a:lnTo>
                      <a:pt x="493" y="239"/>
                    </a:lnTo>
                    <a:lnTo>
                      <a:pt x="506" y="240"/>
                    </a:lnTo>
                    <a:lnTo>
                      <a:pt x="531" y="245"/>
                    </a:lnTo>
                    <a:lnTo>
                      <a:pt x="556" y="250"/>
                    </a:lnTo>
                    <a:lnTo>
                      <a:pt x="580" y="256"/>
                    </a:lnTo>
                    <a:lnTo>
                      <a:pt x="580" y="256"/>
                    </a:lnTo>
                    <a:lnTo>
                      <a:pt x="576" y="233"/>
                    </a:lnTo>
                    <a:lnTo>
                      <a:pt x="573" y="211"/>
                    </a:lnTo>
                    <a:lnTo>
                      <a:pt x="572" y="160"/>
                    </a:lnTo>
                    <a:lnTo>
                      <a:pt x="572" y="160"/>
                    </a:lnTo>
                    <a:lnTo>
                      <a:pt x="570" y="146"/>
                    </a:lnTo>
                    <a:lnTo>
                      <a:pt x="569" y="131"/>
                    </a:lnTo>
                    <a:lnTo>
                      <a:pt x="566" y="117"/>
                    </a:lnTo>
                    <a:lnTo>
                      <a:pt x="566" y="101"/>
                    </a:lnTo>
                    <a:lnTo>
                      <a:pt x="566" y="101"/>
                    </a:lnTo>
                    <a:lnTo>
                      <a:pt x="567" y="90"/>
                    </a:lnTo>
                    <a:lnTo>
                      <a:pt x="570" y="79"/>
                    </a:lnTo>
                    <a:lnTo>
                      <a:pt x="572" y="68"/>
                    </a:lnTo>
                    <a:lnTo>
                      <a:pt x="573" y="58"/>
                    </a:lnTo>
                    <a:lnTo>
                      <a:pt x="573" y="58"/>
                    </a:lnTo>
                    <a:lnTo>
                      <a:pt x="572" y="48"/>
                    </a:lnTo>
                    <a:lnTo>
                      <a:pt x="570" y="40"/>
                    </a:lnTo>
                    <a:lnTo>
                      <a:pt x="572" y="31"/>
                    </a:lnTo>
                    <a:lnTo>
                      <a:pt x="573" y="28"/>
                    </a:lnTo>
                    <a:lnTo>
                      <a:pt x="574" y="24"/>
                    </a:lnTo>
                    <a:lnTo>
                      <a:pt x="574" y="24"/>
                    </a:lnTo>
                    <a:lnTo>
                      <a:pt x="587" y="21"/>
                    </a:lnTo>
                    <a:lnTo>
                      <a:pt x="600" y="20"/>
                    </a:lnTo>
                    <a:lnTo>
                      <a:pt x="607" y="20"/>
                    </a:lnTo>
                    <a:lnTo>
                      <a:pt x="612" y="21"/>
                    </a:lnTo>
                    <a:lnTo>
                      <a:pt x="618" y="24"/>
                    </a:lnTo>
                    <a:lnTo>
                      <a:pt x="624" y="28"/>
                    </a:lnTo>
                    <a:lnTo>
                      <a:pt x="624" y="28"/>
                    </a:lnTo>
                    <a:lnTo>
                      <a:pt x="622" y="41"/>
                    </a:lnTo>
                    <a:lnTo>
                      <a:pt x="619" y="54"/>
                    </a:lnTo>
                    <a:lnTo>
                      <a:pt x="614" y="80"/>
                    </a:lnTo>
                    <a:lnTo>
                      <a:pt x="607" y="107"/>
                    </a:lnTo>
                    <a:lnTo>
                      <a:pt x="604" y="121"/>
                    </a:lnTo>
                    <a:lnTo>
                      <a:pt x="603" y="137"/>
                    </a:lnTo>
                    <a:lnTo>
                      <a:pt x="603" y="137"/>
                    </a:lnTo>
                    <a:lnTo>
                      <a:pt x="601" y="174"/>
                    </a:lnTo>
                    <a:lnTo>
                      <a:pt x="600" y="214"/>
                    </a:lnTo>
                    <a:lnTo>
                      <a:pt x="600" y="214"/>
                    </a:lnTo>
                    <a:lnTo>
                      <a:pt x="601" y="214"/>
                    </a:lnTo>
                    <a:lnTo>
                      <a:pt x="603" y="215"/>
                    </a:lnTo>
                    <a:lnTo>
                      <a:pt x="603" y="215"/>
                    </a:lnTo>
                    <a:lnTo>
                      <a:pt x="605" y="195"/>
                    </a:lnTo>
                    <a:lnTo>
                      <a:pt x="607" y="177"/>
                    </a:lnTo>
                    <a:lnTo>
                      <a:pt x="611" y="160"/>
                    </a:lnTo>
                    <a:lnTo>
                      <a:pt x="615" y="152"/>
                    </a:lnTo>
                    <a:lnTo>
                      <a:pt x="619" y="145"/>
                    </a:lnTo>
                    <a:lnTo>
                      <a:pt x="619" y="145"/>
                    </a:lnTo>
                    <a:lnTo>
                      <a:pt x="624" y="141"/>
                    </a:lnTo>
                    <a:lnTo>
                      <a:pt x="629" y="135"/>
                    </a:lnTo>
                    <a:lnTo>
                      <a:pt x="642" y="128"/>
                    </a:lnTo>
                    <a:lnTo>
                      <a:pt x="642" y="128"/>
                    </a:lnTo>
                    <a:lnTo>
                      <a:pt x="652" y="118"/>
                    </a:lnTo>
                    <a:lnTo>
                      <a:pt x="652" y="118"/>
                    </a:lnTo>
                    <a:lnTo>
                      <a:pt x="657" y="111"/>
                    </a:lnTo>
                    <a:lnTo>
                      <a:pt x="661" y="101"/>
                    </a:lnTo>
                    <a:lnTo>
                      <a:pt x="664" y="92"/>
                    </a:lnTo>
                    <a:lnTo>
                      <a:pt x="670" y="82"/>
                    </a:lnTo>
                    <a:lnTo>
                      <a:pt x="670" y="82"/>
                    </a:lnTo>
                    <a:lnTo>
                      <a:pt x="676" y="75"/>
                    </a:lnTo>
                    <a:lnTo>
                      <a:pt x="683" y="68"/>
                    </a:lnTo>
                    <a:lnTo>
                      <a:pt x="691" y="62"/>
                    </a:lnTo>
                    <a:lnTo>
                      <a:pt x="698" y="58"/>
                    </a:lnTo>
                    <a:lnTo>
                      <a:pt x="698" y="58"/>
                    </a:lnTo>
                    <a:lnTo>
                      <a:pt x="704" y="56"/>
                    </a:lnTo>
                    <a:lnTo>
                      <a:pt x="709" y="55"/>
                    </a:lnTo>
                    <a:lnTo>
                      <a:pt x="720" y="54"/>
                    </a:lnTo>
                    <a:lnTo>
                      <a:pt x="732" y="54"/>
                    </a:lnTo>
                    <a:lnTo>
                      <a:pt x="737" y="52"/>
                    </a:lnTo>
                    <a:lnTo>
                      <a:pt x="743" y="49"/>
                    </a:lnTo>
                    <a:lnTo>
                      <a:pt x="743" y="49"/>
                    </a:lnTo>
                    <a:lnTo>
                      <a:pt x="749" y="44"/>
                    </a:lnTo>
                    <a:lnTo>
                      <a:pt x="754" y="40"/>
                    </a:lnTo>
                    <a:lnTo>
                      <a:pt x="763" y="28"/>
                    </a:lnTo>
                    <a:lnTo>
                      <a:pt x="771" y="17"/>
                    </a:lnTo>
                    <a:lnTo>
                      <a:pt x="775" y="13"/>
                    </a:lnTo>
                    <a:lnTo>
                      <a:pt x="781" y="9"/>
                    </a:lnTo>
                    <a:lnTo>
                      <a:pt x="781" y="9"/>
                    </a:lnTo>
                    <a:lnTo>
                      <a:pt x="789" y="6"/>
                    </a:lnTo>
                    <a:lnTo>
                      <a:pt x="799" y="3"/>
                    </a:lnTo>
                    <a:lnTo>
                      <a:pt x="809" y="0"/>
                    </a:lnTo>
                    <a:lnTo>
                      <a:pt x="819" y="0"/>
                    </a:lnTo>
                    <a:lnTo>
                      <a:pt x="829" y="0"/>
                    </a:lnTo>
                    <a:lnTo>
                      <a:pt x="838" y="2"/>
                    </a:lnTo>
                    <a:lnTo>
                      <a:pt x="847" y="5"/>
                    </a:lnTo>
                    <a:lnTo>
                      <a:pt x="855" y="9"/>
                    </a:lnTo>
                    <a:lnTo>
                      <a:pt x="855" y="9"/>
                    </a:lnTo>
                    <a:lnTo>
                      <a:pt x="862" y="16"/>
                    </a:lnTo>
                    <a:lnTo>
                      <a:pt x="869" y="23"/>
                    </a:lnTo>
                    <a:lnTo>
                      <a:pt x="878" y="30"/>
                    </a:lnTo>
                    <a:lnTo>
                      <a:pt x="883" y="33"/>
                    </a:lnTo>
                    <a:lnTo>
                      <a:pt x="887" y="33"/>
                    </a:lnTo>
                    <a:lnTo>
                      <a:pt x="887" y="33"/>
                    </a:lnTo>
                    <a:lnTo>
                      <a:pt x="902" y="34"/>
                    </a:lnTo>
                    <a:lnTo>
                      <a:pt x="917" y="34"/>
                    </a:lnTo>
                    <a:lnTo>
                      <a:pt x="932" y="34"/>
                    </a:lnTo>
                    <a:lnTo>
                      <a:pt x="949" y="35"/>
                    </a:lnTo>
                    <a:lnTo>
                      <a:pt x="949" y="35"/>
                    </a:lnTo>
                    <a:lnTo>
                      <a:pt x="962" y="37"/>
                    </a:lnTo>
                    <a:lnTo>
                      <a:pt x="973" y="41"/>
                    </a:lnTo>
                    <a:lnTo>
                      <a:pt x="984" y="45"/>
                    </a:lnTo>
                    <a:lnTo>
                      <a:pt x="994" y="51"/>
                    </a:lnTo>
                    <a:lnTo>
                      <a:pt x="994" y="51"/>
                    </a:lnTo>
                    <a:lnTo>
                      <a:pt x="998" y="52"/>
                    </a:lnTo>
                    <a:lnTo>
                      <a:pt x="1003" y="51"/>
                    </a:lnTo>
                    <a:lnTo>
                      <a:pt x="1007" y="52"/>
                    </a:lnTo>
                    <a:lnTo>
                      <a:pt x="1010" y="54"/>
                    </a:lnTo>
                    <a:lnTo>
                      <a:pt x="1010" y="54"/>
                    </a:lnTo>
                    <a:close/>
                    <a:moveTo>
                      <a:pt x="923" y="44"/>
                    </a:moveTo>
                    <a:lnTo>
                      <a:pt x="923" y="44"/>
                    </a:lnTo>
                    <a:lnTo>
                      <a:pt x="914" y="45"/>
                    </a:lnTo>
                    <a:lnTo>
                      <a:pt x="906" y="48"/>
                    </a:lnTo>
                    <a:lnTo>
                      <a:pt x="897" y="51"/>
                    </a:lnTo>
                    <a:lnTo>
                      <a:pt x="890" y="51"/>
                    </a:lnTo>
                    <a:lnTo>
                      <a:pt x="890" y="51"/>
                    </a:lnTo>
                    <a:lnTo>
                      <a:pt x="886" y="49"/>
                    </a:lnTo>
                    <a:lnTo>
                      <a:pt x="882" y="48"/>
                    </a:lnTo>
                    <a:lnTo>
                      <a:pt x="876" y="44"/>
                    </a:lnTo>
                    <a:lnTo>
                      <a:pt x="869" y="40"/>
                    </a:lnTo>
                    <a:lnTo>
                      <a:pt x="866" y="38"/>
                    </a:lnTo>
                    <a:lnTo>
                      <a:pt x="862" y="38"/>
                    </a:lnTo>
                    <a:lnTo>
                      <a:pt x="862" y="38"/>
                    </a:lnTo>
                    <a:lnTo>
                      <a:pt x="855" y="30"/>
                    </a:lnTo>
                    <a:lnTo>
                      <a:pt x="848" y="23"/>
                    </a:lnTo>
                    <a:lnTo>
                      <a:pt x="840" y="17"/>
                    </a:lnTo>
                    <a:lnTo>
                      <a:pt x="831" y="14"/>
                    </a:lnTo>
                    <a:lnTo>
                      <a:pt x="822" y="14"/>
                    </a:lnTo>
                    <a:lnTo>
                      <a:pt x="812" y="14"/>
                    </a:lnTo>
                    <a:lnTo>
                      <a:pt x="800" y="17"/>
                    </a:lnTo>
                    <a:lnTo>
                      <a:pt x="788" y="21"/>
                    </a:lnTo>
                    <a:lnTo>
                      <a:pt x="788" y="21"/>
                    </a:lnTo>
                    <a:lnTo>
                      <a:pt x="779" y="28"/>
                    </a:lnTo>
                    <a:lnTo>
                      <a:pt x="772" y="37"/>
                    </a:lnTo>
                    <a:lnTo>
                      <a:pt x="757" y="54"/>
                    </a:lnTo>
                    <a:lnTo>
                      <a:pt x="749" y="61"/>
                    </a:lnTo>
                    <a:lnTo>
                      <a:pt x="737" y="66"/>
                    </a:lnTo>
                    <a:lnTo>
                      <a:pt x="732" y="68"/>
                    </a:lnTo>
                    <a:lnTo>
                      <a:pt x="726" y="69"/>
                    </a:lnTo>
                    <a:lnTo>
                      <a:pt x="719" y="69"/>
                    </a:lnTo>
                    <a:lnTo>
                      <a:pt x="712" y="68"/>
                    </a:lnTo>
                    <a:lnTo>
                      <a:pt x="712" y="68"/>
                    </a:lnTo>
                    <a:lnTo>
                      <a:pt x="709" y="71"/>
                    </a:lnTo>
                    <a:lnTo>
                      <a:pt x="705" y="72"/>
                    </a:lnTo>
                    <a:lnTo>
                      <a:pt x="701" y="73"/>
                    </a:lnTo>
                    <a:lnTo>
                      <a:pt x="698" y="75"/>
                    </a:lnTo>
                    <a:lnTo>
                      <a:pt x="698" y="75"/>
                    </a:lnTo>
                    <a:lnTo>
                      <a:pt x="697" y="75"/>
                    </a:lnTo>
                    <a:lnTo>
                      <a:pt x="695" y="75"/>
                    </a:lnTo>
                    <a:lnTo>
                      <a:pt x="695" y="75"/>
                    </a:lnTo>
                    <a:lnTo>
                      <a:pt x="697" y="76"/>
                    </a:lnTo>
                    <a:lnTo>
                      <a:pt x="697" y="76"/>
                    </a:lnTo>
                    <a:lnTo>
                      <a:pt x="694" y="79"/>
                    </a:lnTo>
                    <a:lnTo>
                      <a:pt x="687" y="82"/>
                    </a:lnTo>
                    <a:lnTo>
                      <a:pt x="687" y="82"/>
                    </a:lnTo>
                    <a:lnTo>
                      <a:pt x="677" y="101"/>
                    </a:lnTo>
                    <a:lnTo>
                      <a:pt x="666" y="120"/>
                    </a:lnTo>
                    <a:lnTo>
                      <a:pt x="660" y="128"/>
                    </a:lnTo>
                    <a:lnTo>
                      <a:pt x="653" y="135"/>
                    </a:lnTo>
                    <a:lnTo>
                      <a:pt x="646" y="142"/>
                    </a:lnTo>
                    <a:lnTo>
                      <a:pt x="636" y="146"/>
                    </a:lnTo>
                    <a:lnTo>
                      <a:pt x="636" y="146"/>
                    </a:lnTo>
                    <a:lnTo>
                      <a:pt x="631" y="155"/>
                    </a:lnTo>
                    <a:lnTo>
                      <a:pt x="625" y="165"/>
                    </a:lnTo>
                    <a:lnTo>
                      <a:pt x="621" y="177"/>
                    </a:lnTo>
                    <a:lnTo>
                      <a:pt x="619" y="190"/>
                    </a:lnTo>
                    <a:lnTo>
                      <a:pt x="618" y="204"/>
                    </a:lnTo>
                    <a:lnTo>
                      <a:pt x="618" y="217"/>
                    </a:lnTo>
                    <a:lnTo>
                      <a:pt x="618" y="228"/>
                    </a:lnTo>
                    <a:lnTo>
                      <a:pt x="621" y="238"/>
                    </a:lnTo>
                    <a:lnTo>
                      <a:pt x="621" y="238"/>
                    </a:lnTo>
                    <a:lnTo>
                      <a:pt x="624" y="231"/>
                    </a:lnTo>
                    <a:lnTo>
                      <a:pt x="628" y="224"/>
                    </a:lnTo>
                    <a:lnTo>
                      <a:pt x="638" y="211"/>
                    </a:lnTo>
                    <a:lnTo>
                      <a:pt x="647" y="198"/>
                    </a:lnTo>
                    <a:lnTo>
                      <a:pt x="652" y="191"/>
                    </a:lnTo>
                    <a:lnTo>
                      <a:pt x="656" y="184"/>
                    </a:lnTo>
                    <a:lnTo>
                      <a:pt x="656" y="184"/>
                    </a:lnTo>
                    <a:lnTo>
                      <a:pt x="659" y="172"/>
                    </a:lnTo>
                    <a:lnTo>
                      <a:pt x="660" y="159"/>
                    </a:lnTo>
                    <a:lnTo>
                      <a:pt x="661" y="153"/>
                    </a:lnTo>
                    <a:lnTo>
                      <a:pt x="664" y="148"/>
                    </a:lnTo>
                    <a:lnTo>
                      <a:pt x="668" y="144"/>
                    </a:lnTo>
                    <a:lnTo>
                      <a:pt x="673" y="142"/>
                    </a:lnTo>
                    <a:lnTo>
                      <a:pt x="673" y="142"/>
                    </a:lnTo>
                    <a:lnTo>
                      <a:pt x="668" y="156"/>
                    </a:lnTo>
                    <a:lnTo>
                      <a:pt x="668" y="163"/>
                    </a:lnTo>
                    <a:lnTo>
                      <a:pt x="670" y="166"/>
                    </a:lnTo>
                    <a:lnTo>
                      <a:pt x="671" y="167"/>
                    </a:lnTo>
                    <a:lnTo>
                      <a:pt x="671" y="167"/>
                    </a:lnTo>
                    <a:lnTo>
                      <a:pt x="677" y="159"/>
                    </a:lnTo>
                    <a:lnTo>
                      <a:pt x="684" y="152"/>
                    </a:lnTo>
                    <a:lnTo>
                      <a:pt x="691" y="144"/>
                    </a:lnTo>
                    <a:lnTo>
                      <a:pt x="698" y="137"/>
                    </a:lnTo>
                    <a:lnTo>
                      <a:pt x="698" y="137"/>
                    </a:lnTo>
                    <a:lnTo>
                      <a:pt x="698" y="131"/>
                    </a:lnTo>
                    <a:lnTo>
                      <a:pt x="699" y="124"/>
                    </a:lnTo>
                    <a:lnTo>
                      <a:pt x="706" y="111"/>
                    </a:lnTo>
                    <a:lnTo>
                      <a:pt x="715" y="100"/>
                    </a:lnTo>
                    <a:lnTo>
                      <a:pt x="719" y="97"/>
                    </a:lnTo>
                    <a:lnTo>
                      <a:pt x="723" y="94"/>
                    </a:lnTo>
                    <a:lnTo>
                      <a:pt x="723" y="94"/>
                    </a:lnTo>
                    <a:lnTo>
                      <a:pt x="723" y="100"/>
                    </a:lnTo>
                    <a:lnTo>
                      <a:pt x="720" y="104"/>
                    </a:lnTo>
                    <a:lnTo>
                      <a:pt x="716" y="113"/>
                    </a:lnTo>
                    <a:lnTo>
                      <a:pt x="712" y="120"/>
                    </a:lnTo>
                    <a:lnTo>
                      <a:pt x="709" y="129"/>
                    </a:lnTo>
                    <a:lnTo>
                      <a:pt x="709" y="129"/>
                    </a:lnTo>
                    <a:lnTo>
                      <a:pt x="725" y="122"/>
                    </a:lnTo>
                    <a:lnTo>
                      <a:pt x="739" y="114"/>
                    </a:lnTo>
                    <a:lnTo>
                      <a:pt x="754" y="106"/>
                    </a:lnTo>
                    <a:lnTo>
                      <a:pt x="761" y="103"/>
                    </a:lnTo>
                    <a:lnTo>
                      <a:pt x="770" y="101"/>
                    </a:lnTo>
                    <a:lnTo>
                      <a:pt x="770" y="101"/>
                    </a:lnTo>
                    <a:lnTo>
                      <a:pt x="775" y="96"/>
                    </a:lnTo>
                    <a:lnTo>
                      <a:pt x="782" y="92"/>
                    </a:lnTo>
                    <a:lnTo>
                      <a:pt x="799" y="83"/>
                    </a:lnTo>
                    <a:lnTo>
                      <a:pt x="816" y="76"/>
                    </a:lnTo>
                    <a:lnTo>
                      <a:pt x="830" y="72"/>
                    </a:lnTo>
                    <a:lnTo>
                      <a:pt x="830" y="72"/>
                    </a:lnTo>
                    <a:lnTo>
                      <a:pt x="829" y="76"/>
                    </a:lnTo>
                    <a:lnTo>
                      <a:pt x="826" y="79"/>
                    </a:lnTo>
                    <a:lnTo>
                      <a:pt x="820" y="83"/>
                    </a:lnTo>
                    <a:lnTo>
                      <a:pt x="813" y="89"/>
                    </a:lnTo>
                    <a:lnTo>
                      <a:pt x="807" y="94"/>
                    </a:lnTo>
                    <a:lnTo>
                      <a:pt x="807" y="94"/>
                    </a:lnTo>
                    <a:lnTo>
                      <a:pt x="817" y="92"/>
                    </a:lnTo>
                    <a:lnTo>
                      <a:pt x="827" y="90"/>
                    </a:lnTo>
                    <a:lnTo>
                      <a:pt x="848" y="89"/>
                    </a:lnTo>
                    <a:lnTo>
                      <a:pt x="871" y="89"/>
                    </a:lnTo>
                    <a:lnTo>
                      <a:pt x="893" y="86"/>
                    </a:lnTo>
                    <a:lnTo>
                      <a:pt x="893" y="86"/>
                    </a:lnTo>
                    <a:lnTo>
                      <a:pt x="902" y="83"/>
                    </a:lnTo>
                    <a:lnTo>
                      <a:pt x="910" y="80"/>
                    </a:lnTo>
                    <a:lnTo>
                      <a:pt x="928" y="73"/>
                    </a:lnTo>
                    <a:lnTo>
                      <a:pt x="946" y="68"/>
                    </a:lnTo>
                    <a:lnTo>
                      <a:pt x="956" y="66"/>
                    </a:lnTo>
                    <a:lnTo>
                      <a:pt x="965" y="66"/>
                    </a:lnTo>
                    <a:lnTo>
                      <a:pt x="965" y="66"/>
                    </a:lnTo>
                    <a:lnTo>
                      <a:pt x="958" y="73"/>
                    </a:lnTo>
                    <a:lnTo>
                      <a:pt x="949" y="79"/>
                    </a:lnTo>
                    <a:lnTo>
                      <a:pt x="941" y="85"/>
                    </a:lnTo>
                    <a:lnTo>
                      <a:pt x="931" y="89"/>
                    </a:lnTo>
                    <a:lnTo>
                      <a:pt x="909" y="93"/>
                    </a:lnTo>
                    <a:lnTo>
                      <a:pt x="886" y="97"/>
                    </a:lnTo>
                    <a:lnTo>
                      <a:pt x="838" y="101"/>
                    </a:lnTo>
                    <a:lnTo>
                      <a:pt x="816" y="106"/>
                    </a:lnTo>
                    <a:lnTo>
                      <a:pt x="805" y="108"/>
                    </a:lnTo>
                    <a:lnTo>
                      <a:pt x="795" y="111"/>
                    </a:lnTo>
                    <a:lnTo>
                      <a:pt x="795" y="111"/>
                    </a:lnTo>
                    <a:lnTo>
                      <a:pt x="823" y="127"/>
                    </a:lnTo>
                    <a:lnTo>
                      <a:pt x="836" y="135"/>
                    </a:lnTo>
                    <a:lnTo>
                      <a:pt x="840" y="139"/>
                    </a:lnTo>
                    <a:lnTo>
                      <a:pt x="843" y="145"/>
                    </a:lnTo>
                    <a:lnTo>
                      <a:pt x="843" y="145"/>
                    </a:lnTo>
                    <a:lnTo>
                      <a:pt x="836" y="144"/>
                    </a:lnTo>
                    <a:lnTo>
                      <a:pt x="827" y="139"/>
                    </a:lnTo>
                    <a:lnTo>
                      <a:pt x="810" y="131"/>
                    </a:lnTo>
                    <a:lnTo>
                      <a:pt x="793" y="122"/>
                    </a:lnTo>
                    <a:lnTo>
                      <a:pt x="784" y="120"/>
                    </a:lnTo>
                    <a:lnTo>
                      <a:pt x="774" y="118"/>
                    </a:lnTo>
                    <a:lnTo>
                      <a:pt x="774" y="118"/>
                    </a:lnTo>
                    <a:lnTo>
                      <a:pt x="767" y="120"/>
                    </a:lnTo>
                    <a:lnTo>
                      <a:pt x="760" y="120"/>
                    </a:lnTo>
                    <a:lnTo>
                      <a:pt x="747" y="125"/>
                    </a:lnTo>
                    <a:lnTo>
                      <a:pt x="736" y="132"/>
                    </a:lnTo>
                    <a:lnTo>
                      <a:pt x="723" y="139"/>
                    </a:lnTo>
                    <a:lnTo>
                      <a:pt x="723" y="139"/>
                    </a:lnTo>
                    <a:lnTo>
                      <a:pt x="739" y="144"/>
                    </a:lnTo>
                    <a:lnTo>
                      <a:pt x="753" y="149"/>
                    </a:lnTo>
                    <a:lnTo>
                      <a:pt x="765" y="155"/>
                    </a:lnTo>
                    <a:lnTo>
                      <a:pt x="777" y="163"/>
                    </a:lnTo>
                    <a:lnTo>
                      <a:pt x="777" y="163"/>
                    </a:lnTo>
                    <a:lnTo>
                      <a:pt x="768" y="162"/>
                    </a:lnTo>
                    <a:lnTo>
                      <a:pt x="760" y="160"/>
                    </a:lnTo>
                    <a:lnTo>
                      <a:pt x="743" y="155"/>
                    </a:lnTo>
                    <a:lnTo>
                      <a:pt x="733" y="152"/>
                    </a:lnTo>
                    <a:lnTo>
                      <a:pt x="725" y="151"/>
                    </a:lnTo>
                    <a:lnTo>
                      <a:pt x="716" y="151"/>
                    </a:lnTo>
                    <a:lnTo>
                      <a:pt x="708" y="152"/>
                    </a:lnTo>
                    <a:lnTo>
                      <a:pt x="708" y="152"/>
                    </a:lnTo>
                    <a:lnTo>
                      <a:pt x="701" y="156"/>
                    </a:lnTo>
                    <a:lnTo>
                      <a:pt x="695" y="160"/>
                    </a:lnTo>
                    <a:lnTo>
                      <a:pt x="684" y="170"/>
                    </a:lnTo>
                    <a:lnTo>
                      <a:pt x="674" y="181"/>
                    </a:lnTo>
                    <a:lnTo>
                      <a:pt x="666" y="194"/>
                    </a:lnTo>
                    <a:lnTo>
                      <a:pt x="666" y="194"/>
                    </a:lnTo>
                    <a:lnTo>
                      <a:pt x="683" y="191"/>
                    </a:lnTo>
                    <a:lnTo>
                      <a:pt x="698" y="188"/>
                    </a:lnTo>
                    <a:lnTo>
                      <a:pt x="706" y="188"/>
                    </a:lnTo>
                    <a:lnTo>
                      <a:pt x="715" y="190"/>
                    </a:lnTo>
                    <a:lnTo>
                      <a:pt x="722" y="193"/>
                    </a:lnTo>
                    <a:lnTo>
                      <a:pt x="727" y="195"/>
                    </a:lnTo>
                    <a:lnTo>
                      <a:pt x="727" y="195"/>
                    </a:lnTo>
                    <a:lnTo>
                      <a:pt x="716" y="195"/>
                    </a:lnTo>
                    <a:lnTo>
                      <a:pt x="706" y="197"/>
                    </a:lnTo>
                    <a:lnTo>
                      <a:pt x="697" y="198"/>
                    </a:lnTo>
                    <a:lnTo>
                      <a:pt x="688" y="201"/>
                    </a:lnTo>
                    <a:lnTo>
                      <a:pt x="670" y="207"/>
                    </a:lnTo>
                    <a:lnTo>
                      <a:pt x="660" y="210"/>
                    </a:lnTo>
                    <a:lnTo>
                      <a:pt x="652" y="211"/>
                    </a:lnTo>
                    <a:lnTo>
                      <a:pt x="652" y="211"/>
                    </a:lnTo>
                    <a:lnTo>
                      <a:pt x="643" y="225"/>
                    </a:lnTo>
                    <a:lnTo>
                      <a:pt x="633" y="239"/>
                    </a:lnTo>
                    <a:lnTo>
                      <a:pt x="631" y="246"/>
                    </a:lnTo>
                    <a:lnTo>
                      <a:pt x="626" y="253"/>
                    </a:lnTo>
                    <a:lnTo>
                      <a:pt x="625" y="261"/>
                    </a:lnTo>
                    <a:lnTo>
                      <a:pt x="624" y="270"/>
                    </a:lnTo>
                    <a:lnTo>
                      <a:pt x="624" y="270"/>
                    </a:lnTo>
                    <a:lnTo>
                      <a:pt x="625" y="264"/>
                    </a:lnTo>
                    <a:lnTo>
                      <a:pt x="628" y="260"/>
                    </a:lnTo>
                    <a:lnTo>
                      <a:pt x="631" y="256"/>
                    </a:lnTo>
                    <a:lnTo>
                      <a:pt x="631" y="250"/>
                    </a:lnTo>
                    <a:lnTo>
                      <a:pt x="631" y="250"/>
                    </a:lnTo>
                    <a:lnTo>
                      <a:pt x="652" y="233"/>
                    </a:lnTo>
                    <a:lnTo>
                      <a:pt x="663" y="226"/>
                    </a:lnTo>
                    <a:lnTo>
                      <a:pt x="668" y="224"/>
                    </a:lnTo>
                    <a:lnTo>
                      <a:pt x="677" y="222"/>
                    </a:lnTo>
                    <a:lnTo>
                      <a:pt x="677" y="222"/>
                    </a:lnTo>
                    <a:lnTo>
                      <a:pt x="690" y="221"/>
                    </a:lnTo>
                    <a:lnTo>
                      <a:pt x="702" y="219"/>
                    </a:lnTo>
                    <a:lnTo>
                      <a:pt x="715" y="218"/>
                    </a:lnTo>
                    <a:lnTo>
                      <a:pt x="727" y="215"/>
                    </a:lnTo>
                    <a:lnTo>
                      <a:pt x="727" y="215"/>
                    </a:lnTo>
                    <a:lnTo>
                      <a:pt x="733" y="212"/>
                    </a:lnTo>
                    <a:lnTo>
                      <a:pt x="739" y="208"/>
                    </a:lnTo>
                    <a:lnTo>
                      <a:pt x="747" y="197"/>
                    </a:lnTo>
                    <a:lnTo>
                      <a:pt x="751" y="193"/>
                    </a:lnTo>
                    <a:lnTo>
                      <a:pt x="757" y="188"/>
                    </a:lnTo>
                    <a:lnTo>
                      <a:pt x="763" y="186"/>
                    </a:lnTo>
                    <a:lnTo>
                      <a:pt x="770" y="184"/>
                    </a:lnTo>
                    <a:lnTo>
                      <a:pt x="770" y="184"/>
                    </a:lnTo>
                    <a:lnTo>
                      <a:pt x="777" y="188"/>
                    </a:lnTo>
                    <a:lnTo>
                      <a:pt x="784" y="193"/>
                    </a:lnTo>
                    <a:lnTo>
                      <a:pt x="791" y="195"/>
                    </a:lnTo>
                    <a:lnTo>
                      <a:pt x="798" y="197"/>
                    </a:lnTo>
                    <a:lnTo>
                      <a:pt x="805" y="197"/>
                    </a:lnTo>
                    <a:lnTo>
                      <a:pt x="812" y="197"/>
                    </a:lnTo>
                    <a:lnTo>
                      <a:pt x="819" y="195"/>
                    </a:lnTo>
                    <a:lnTo>
                      <a:pt x="826" y="193"/>
                    </a:lnTo>
                    <a:lnTo>
                      <a:pt x="833" y="190"/>
                    </a:lnTo>
                    <a:lnTo>
                      <a:pt x="838" y="186"/>
                    </a:lnTo>
                    <a:lnTo>
                      <a:pt x="844" y="181"/>
                    </a:lnTo>
                    <a:lnTo>
                      <a:pt x="848" y="174"/>
                    </a:lnTo>
                    <a:lnTo>
                      <a:pt x="852" y="169"/>
                    </a:lnTo>
                    <a:lnTo>
                      <a:pt x="855" y="160"/>
                    </a:lnTo>
                    <a:lnTo>
                      <a:pt x="857" y="152"/>
                    </a:lnTo>
                    <a:lnTo>
                      <a:pt x="858" y="144"/>
                    </a:lnTo>
                    <a:lnTo>
                      <a:pt x="858" y="144"/>
                    </a:lnTo>
                    <a:lnTo>
                      <a:pt x="864" y="139"/>
                    </a:lnTo>
                    <a:lnTo>
                      <a:pt x="872" y="137"/>
                    </a:lnTo>
                    <a:lnTo>
                      <a:pt x="879" y="135"/>
                    </a:lnTo>
                    <a:lnTo>
                      <a:pt x="887" y="134"/>
                    </a:lnTo>
                    <a:lnTo>
                      <a:pt x="904" y="132"/>
                    </a:lnTo>
                    <a:lnTo>
                      <a:pt x="913" y="131"/>
                    </a:lnTo>
                    <a:lnTo>
                      <a:pt x="921" y="129"/>
                    </a:lnTo>
                    <a:lnTo>
                      <a:pt x="921" y="129"/>
                    </a:lnTo>
                    <a:lnTo>
                      <a:pt x="932" y="124"/>
                    </a:lnTo>
                    <a:lnTo>
                      <a:pt x="942" y="118"/>
                    </a:lnTo>
                    <a:lnTo>
                      <a:pt x="952" y="110"/>
                    </a:lnTo>
                    <a:lnTo>
                      <a:pt x="959" y="101"/>
                    </a:lnTo>
                    <a:lnTo>
                      <a:pt x="975" y="83"/>
                    </a:lnTo>
                    <a:lnTo>
                      <a:pt x="990" y="64"/>
                    </a:lnTo>
                    <a:lnTo>
                      <a:pt x="990" y="64"/>
                    </a:lnTo>
                    <a:lnTo>
                      <a:pt x="973" y="56"/>
                    </a:lnTo>
                    <a:lnTo>
                      <a:pt x="956" y="51"/>
                    </a:lnTo>
                    <a:lnTo>
                      <a:pt x="941" y="45"/>
                    </a:lnTo>
                    <a:lnTo>
                      <a:pt x="932" y="44"/>
                    </a:lnTo>
                    <a:lnTo>
                      <a:pt x="923" y="44"/>
                    </a:lnTo>
                    <a:lnTo>
                      <a:pt x="923" y="44"/>
                    </a:lnTo>
                    <a:close/>
                    <a:moveTo>
                      <a:pt x="594" y="35"/>
                    </a:moveTo>
                    <a:lnTo>
                      <a:pt x="594" y="35"/>
                    </a:lnTo>
                    <a:lnTo>
                      <a:pt x="590" y="44"/>
                    </a:lnTo>
                    <a:lnTo>
                      <a:pt x="587" y="54"/>
                    </a:lnTo>
                    <a:lnTo>
                      <a:pt x="581" y="75"/>
                    </a:lnTo>
                    <a:lnTo>
                      <a:pt x="580" y="96"/>
                    </a:lnTo>
                    <a:lnTo>
                      <a:pt x="579" y="118"/>
                    </a:lnTo>
                    <a:lnTo>
                      <a:pt x="580" y="141"/>
                    </a:lnTo>
                    <a:lnTo>
                      <a:pt x="581" y="163"/>
                    </a:lnTo>
                    <a:lnTo>
                      <a:pt x="587" y="204"/>
                    </a:lnTo>
                    <a:lnTo>
                      <a:pt x="587" y="204"/>
                    </a:lnTo>
                    <a:lnTo>
                      <a:pt x="590" y="170"/>
                    </a:lnTo>
                    <a:lnTo>
                      <a:pt x="591" y="137"/>
                    </a:lnTo>
                    <a:lnTo>
                      <a:pt x="594" y="104"/>
                    </a:lnTo>
                    <a:lnTo>
                      <a:pt x="595" y="89"/>
                    </a:lnTo>
                    <a:lnTo>
                      <a:pt x="600" y="73"/>
                    </a:lnTo>
                    <a:lnTo>
                      <a:pt x="600" y="73"/>
                    </a:lnTo>
                    <a:lnTo>
                      <a:pt x="604" y="64"/>
                    </a:lnTo>
                    <a:lnTo>
                      <a:pt x="607" y="54"/>
                    </a:lnTo>
                    <a:lnTo>
                      <a:pt x="608" y="49"/>
                    </a:lnTo>
                    <a:lnTo>
                      <a:pt x="608" y="44"/>
                    </a:lnTo>
                    <a:lnTo>
                      <a:pt x="608" y="40"/>
                    </a:lnTo>
                    <a:lnTo>
                      <a:pt x="605" y="35"/>
                    </a:lnTo>
                    <a:lnTo>
                      <a:pt x="605" y="35"/>
                    </a:lnTo>
                    <a:lnTo>
                      <a:pt x="603" y="34"/>
                    </a:lnTo>
                    <a:lnTo>
                      <a:pt x="601" y="34"/>
                    </a:lnTo>
                    <a:lnTo>
                      <a:pt x="598" y="35"/>
                    </a:lnTo>
                    <a:lnTo>
                      <a:pt x="594" y="35"/>
                    </a:lnTo>
                    <a:lnTo>
                      <a:pt x="594" y="35"/>
                    </a:lnTo>
                    <a:close/>
                    <a:moveTo>
                      <a:pt x="603" y="242"/>
                    </a:moveTo>
                    <a:lnTo>
                      <a:pt x="603" y="242"/>
                    </a:lnTo>
                    <a:lnTo>
                      <a:pt x="604" y="245"/>
                    </a:lnTo>
                    <a:lnTo>
                      <a:pt x="604" y="246"/>
                    </a:lnTo>
                    <a:lnTo>
                      <a:pt x="605" y="243"/>
                    </a:lnTo>
                    <a:lnTo>
                      <a:pt x="604" y="235"/>
                    </a:lnTo>
                    <a:lnTo>
                      <a:pt x="604" y="232"/>
                    </a:lnTo>
                    <a:lnTo>
                      <a:pt x="601" y="229"/>
                    </a:lnTo>
                    <a:lnTo>
                      <a:pt x="601" y="229"/>
                    </a:lnTo>
                    <a:lnTo>
                      <a:pt x="601" y="236"/>
                    </a:lnTo>
                    <a:lnTo>
                      <a:pt x="603" y="242"/>
                    </a:lnTo>
                    <a:lnTo>
                      <a:pt x="603" y="242"/>
                    </a:lnTo>
                    <a:close/>
                    <a:moveTo>
                      <a:pt x="699" y="698"/>
                    </a:moveTo>
                    <a:lnTo>
                      <a:pt x="699" y="698"/>
                    </a:lnTo>
                    <a:lnTo>
                      <a:pt x="701" y="700"/>
                    </a:lnTo>
                    <a:lnTo>
                      <a:pt x="701" y="702"/>
                    </a:lnTo>
                    <a:lnTo>
                      <a:pt x="699" y="711"/>
                    </a:lnTo>
                    <a:lnTo>
                      <a:pt x="694" y="721"/>
                    </a:lnTo>
                    <a:lnTo>
                      <a:pt x="687" y="730"/>
                    </a:lnTo>
                    <a:lnTo>
                      <a:pt x="678" y="740"/>
                    </a:lnTo>
                    <a:lnTo>
                      <a:pt x="670" y="750"/>
                    </a:lnTo>
                    <a:lnTo>
                      <a:pt x="663" y="756"/>
                    </a:lnTo>
                    <a:lnTo>
                      <a:pt x="657" y="758"/>
                    </a:lnTo>
                    <a:lnTo>
                      <a:pt x="657" y="758"/>
                    </a:lnTo>
                    <a:lnTo>
                      <a:pt x="656" y="760"/>
                    </a:lnTo>
                    <a:lnTo>
                      <a:pt x="657" y="760"/>
                    </a:lnTo>
                    <a:lnTo>
                      <a:pt x="657" y="760"/>
                    </a:lnTo>
                    <a:lnTo>
                      <a:pt x="664" y="761"/>
                    </a:lnTo>
                    <a:lnTo>
                      <a:pt x="671" y="763"/>
                    </a:lnTo>
                    <a:lnTo>
                      <a:pt x="687" y="770"/>
                    </a:lnTo>
                    <a:lnTo>
                      <a:pt x="687" y="770"/>
                    </a:lnTo>
                    <a:lnTo>
                      <a:pt x="705" y="771"/>
                    </a:lnTo>
                    <a:lnTo>
                      <a:pt x="722" y="770"/>
                    </a:lnTo>
                    <a:lnTo>
                      <a:pt x="737" y="767"/>
                    </a:lnTo>
                    <a:lnTo>
                      <a:pt x="753" y="763"/>
                    </a:lnTo>
                    <a:lnTo>
                      <a:pt x="767" y="756"/>
                    </a:lnTo>
                    <a:lnTo>
                      <a:pt x="779" y="749"/>
                    </a:lnTo>
                    <a:lnTo>
                      <a:pt x="791" y="742"/>
                    </a:lnTo>
                    <a:lnTo>
                      <a:pt x="802" y="733"/>
                    </a:lnTo>
                    <a:lnTo>
                      <a:pt x="802" y="733"/>
                    </a:lnTo>
                    <a:lnTo>
                      <a:pt x="819" y="721"/>
                    </a:lnTo>
                    <a:lnTo>
                      <a:pt x="826" y="715"/>
                    </a:lnTo>
                    <a:lnTo>
                      <a:pt x="831" y="709"/>
                    </a:lnTo>
                    <a:lnTo>
                      <a:pt x="831" y="709"/>
                    </a:lnTo>
                    <a:lnTo>
                      <a:pt x="837" y="702"/>
                    </a:lnTo>
                    <a:lnTo>
                      <a:pt x="843" y="694"/>
                    </a:lnTo>
                    <a:lnTo>
                      <a:pt x="852" y="673"/>
                    </a:lnTo>
                    <a:lnTo>
                      <a:pt x="859" y="652"/>
                    </a:lnTo>
                    <a:lnTo>
                      <a:pt x="864" y="636"/>
                    </a:lnTo>
                    <a:lnTo>
                      <a:pt x="864" y="636"/>
                    </a:lnTo>
                    <a:lnTo>
                      <a:pt x="873" y="624"/>
                    </a:lnTo>
                    <a:lnTo>
                      <a:pt x="873" y="624"/>
                    </a:lnTo>
                    <a:lnTo>
                      <a:pt x="887" y="580"/>
                    </a:lnTo>
                    <a:lnTo>
                      <a:pt x="893" y="558"/>
                    </a:lnTo>
                    <a:lnTo>
                      <a:pt x="899" y="534"/>
                    </a:lnTo>
                    <a:lnTo>
                      <a:pt x="903" y="509"/>
                    </a:lnTo>
                    <a:lnTo>
                      <a:pt x="906" y="485"/>
                    </a:lnTo>
                    <a:lnTo>
                      <a:pt x="907" y="461"/>
                    </a:lnTo>
                    <a:lnTo>
                      <a:pt x="907" y="437"/>
                    </a:lnTo>
                    <a:lnTo>
                      <a:pt x="907" y="437"/>
                    </a:lnTo>
                    <a:lnTo>
                      <a:pt x="906" y="417"/>
                    </a:lnTo>
                    <a:lnTo>
                      <a:pt x="903" y="396"/>
                    </a:lnTo>
                    <a:lnTo>
                      <a:pt x="899" y="375"/>
                    </a:lnTo>
                    <a:lnTo>
                      <a:pt x="895" y="356"/>
                    </a:lnTo>
                    <a:lnTo>
                      <a:pt x="887" y="337"/>
                    </a:lnTo>
                    <a:lnTo>
                      <a:pt x="879" y="322"/>
                    </a:lnTo>
                    <a:lnTo>
                      <a:pt x="875" y="313"/>
                    </a:lnTo>
                    <a:lnTo>
                      <a:pt x="869" y="308"/>
                    </a:lnTo>
                    <a:lnTo>
                      <a:pt x="864" y="302"/>
                    </a:lnTo>
                    <a:lnTo>
                      <a:pt x="857" y="297"/>
                    </a:lnTo>
                    <a:lnTo>
                      <a:pt x="857" y="297"/>
                    </a:lnTo>
                    <a:lnTo>
                      <a:pt x="838" y="287"/>
                    </a:lnTo>
                    <a:lnTo>
                      <a:pt x="817" y="277"/>
                    </a:lnTo>
                    <a:lnTo>
                      <a:pt x="796" y="268"/>
                    </a:lnTo>
                    <a:lnTo>
                      <a:pt x="774" y="261"/>
                    </a:lnTo>
                    <a:lnTo>
                      <a:pt x="751" y="257"/>
                    </a:lnTo>
                    <a:lnTo>
                      <a:pt x="727" y="254"/>
                    </a:lnTo>
                    <a:lnTo>
                      <a:pt x="704" y="254"/>
                    </a:lnTo>
                    <a:lnTo>
                      <a:pt x="680" y="257"/>
                    </a:lnTo>
                    <a:lnTo>
                      <a:pt x="680" y="257"/>
                    </a:lnTo>
                    <a:lnTo>
                      <a:pt x="670" y="260"/>
                    </a:lnTo>
                    <a:lnTo>
                      <a:pt x="660" y="264"/>
                    </a:lnTo>
                    <a:lnTo>
                      <a:pt x="650" y="268"/>
                    </a:lnTo>
                    <a:lnTo>
                      <a:pt x="640" y="274"/>
                    </a:lnTo>
                    <a:lnTo>
                      <a:pt x="624" y="288"/>
                    </a:lnTo>
                    <a:lnTo>
                      <a:pt x="607" y="302"/>
                    </a:lnTo>
                    <a:lnTo>
                      <a:pt x="607" y="302"/>
                    </a:lnTo>
                    <a:lnTo>
                      <a:pt x="600" y="304"/>
                    </a:lnTo>
                    <a:lnTo>
                      <a:pt x="591" y="308"/>
                    </a:lnTo>
                    <a:lnTo>
                      <a:pt x="574" y="315"/>
                    </a:lnTo>
                    <a:lnTo>
                      <a:pt x="574" y="315"/>
                    </a:lnTo>
                    <a:lnTo>
                      <a:pt x="565" y="312"/>
                    </a:lnTo>
                    <a:lnTo>
                      <a:pt x="555" y="312"/>
                    </a:lnTo>
                    <a:lnTo>
                      <a:pt x="545" y="312"/>
                    </a:lnTo>
                    <a:lnTo>
                      <a:pt x="537" y="313"/>
                    </a:lnTo>
                    <a:lnTo>
                      <a:pt x="537" y="313"/>
                    </a:lnTo>
                    <a:lnTo>
                      <a:pt x="534" y="311"/>
                    </a:lnTo>
                    <a:lnTo>
                      <a:pt x="530" y="308"/>
                    </a:lnTo>
                    <a:lnTo>
                      <a:pt x="522" y="304"/>
                    </a:lnTo>
                    <a:lnTo>
                      <a:pt x="518" y="301"/>
                    </a:lnTo>
                    <a:lnTo>
                      <a:pt x="517" y="297"/>
                    </a:lnTo>
                    <a:lnTo>
                      <a:pt x="515" y="292"/>
                    </a:lnTo>
                    <a:lnTo>
                      <a:pt x="515" y="285"/>
                    </a:lnTo>
                    <a:lnTo>
                      <a:pt x="515" y="285"/>
                    </a:lnTo>
                    <a:lnTo>
                      <a:pt x="520" y="285"/>
                    </a:lnTo>
                    <a:lnTo>
                      <a:pt x="521" y="284"/>
                    </a:lnTo>
                    <a:lnTo>
                      <a:pt x="527" y="281"/>
                    </a:lnTo>
                    <a:lnTo>
                      <a:pt x="527" y="281"/>
                    </a:lnTo>
                    <a:lnTo>
                      <a:pt x="531" y="287"/>
                    </a:lnTo>
                    <a:lnTo>
                      <a:pt x="538" y="292"/>
                    </a:lnTo>
                    <a:lnTo>
                      <a:pt x="546" y="295"/>
                    </a:lnTo>
                    <a:lnTo>
                      <a:pt x="556" y="298"/>
                    </a:lnTo>
                    <a:lnTo>
                      <a:pt x="565" y="299"/>
                    </a:lnTo>
                    <a:lnTo>
                      <a:pt x="574" y="298"/>
                    </a:lnTo>
                    <a:lnTo>
                      <a:pt x="583" y="297"/>
                    </a:lnTo>
                    <a:lnTo>
                      <a:pt x="591" y="294"/>
                    </a:lnTo>
                    <a:lnTo>
                      <a:pt x="591" y="294"/>
                    </a:lnTo>
                    <a:lnTo>
                      <a:pt x="590" y="288"/>
                    </a:lnTo>
                    <a:lnTo>
                      <a:pt x="587" y="281"/>
                    </a:lnTo>
                    <a:lnTo>
                      <a:pt x="581" y="267"/>
                    </a:lnTo>
                    <a:lnTo>
                      <a:pt x="581" y="267"/>
                    </a:lnTo>
                    <a:lnTo>
                      <a:pt x="577" y="268"/>
                    </a:lnTo>
                    <a:lnTo>
                      <a:pt x="573" y="268"/>
                    </a:lnTo>
                    <a:lnTo>
                      <a:pt x="563" y="267"/>
                    </a:lnTo>
                    <a:lnTo>
                      <a:pt x="555" y="263"/>
                    </a:lnTo>
                    <a:lnTo>
                      <a:pt x="545" y="260"/>
                    </a:lnTo>
                    <a:lnTo>
                      <a:pt x="545" y="260"/>
                    </a:lnTo>
                    <a:lnTo>
                      <a:pt x="524" y="257"/>
                    </a:lnTo>
                    <a:lnTo>
                      <a:pt x="501" y="256"/>
                    </a:lnTo>
                    <a:lnTo>
                      <a:pt x="479" y="256"/>
                    </a:lnTo>
                    <a:lnTo>
                      <a:pt x="457" y="257"/>
                    </a:lnTo>
                    <a:lnTo>
                      <a:pt x="435" y="261"/>
                    </a:lnTo>
                    <a:lnTo>
                      <a:pt x="414" y="267"/>
                    </a:lnTo>
                    <a:lnTo>
                      <a:pt x="396" y="276"/>
                    </a:lnTo>
                    <a:lnTo>
                      <a:pt x="388" y="281"/>
                    </a:lnTo>
                    <a:lnTo>
                      <a:pt x="381" y="287"/>
                    </a:lnTo>
                    <a:lnTo>
                      <a:pt x="381" y="287"/>
                    </a:lnTo>
                    <a:lnTo>
                      <a:pt x="368" y="297"/>
                    </a:lnTo>
                    <a:lnTo>
                      <a:pt x="358" y="304"/>
                    </a:lnTo>
                    <a:lnTo>
                      <a:pt x="358" y="304"/>
                    </a:lnTo>
                    <a:lnTo>
                      <a:pt x="351" y="313"/>
                    </a:lnTo>
                    <a:lnTo>
                      <a:pt x="344" y="325"/>
                    </a:lnTo>
                    <a:lnTo>
                      <a:pt x="339" y="337"/>
                    </a:lnTo>
                    <a:lnTo>
                      <a:pt x="333" y="350"/>
                    </a:lnTo>
                    <a:lnTo>
                      <a:pt x="329" y="364"/>
                    </a:lnTo>
                    <a:lnTo>
                      <a:pt x="325" y="379"/>
                    </a:lnTo>
                    <a:lnTo>
                      <a:pt x="318" y="412"/>
                    </a:lnTo>
                    <a:lnTo>
                      <a:pt x="315" y="445"/>
                    </a:lnTo>
                    <a:lnTo>
                      <a:pt x="315" y="478"/>
                    </a:lnTo>
                    <a:lnTo>
                      <a:pt x="316" y="507"/>
                    </a:lnTo>
                    <a:lnTo>
                      <a:pt x="319" y="521"/>
                    </a:lnTo>
                    <a:lnTo>
                      <a:pt x="322" y="534"/>
                    </a:lnTo>
                    <a:lnTo>
                      <a:pt x="322" y="534"/>
                    </a:lnTo>
                    <a:lnTo>
                      <a:pt x="334" y="576"/>
                    </a:lnTo>
                    <a:lnTo>
                      <a:pt x="343" y="597"/>
                    </a:lnTo>
                    <a:lnTo>
                      <a:pt x="353" y="618"/>
                    </a:lnTo>
                    <a:lnTo>
                      <a:pt x="362" y="638"/>
                    </a:lnTo>
                    <a:lnTo>
                      <a:pt x="374" y="657"/>
                    </a:lnTo>
                    <a:lnTo>
                      <a:pt x="388" y="676"/>
                    </a:lnTo>
                    <a:lnTo>
                      <a:pt x="402" y="691"/>
                    </a:lnTo>
                    <a:lnTo>
                      <a:pt x="402" y="691"/>
                    </a:lnTo>
                    <a:lnTo>
                      <a:pt x="428" y="716"/>
                    </a:lnTo>
                    <a:lnTo>
                      <a:pt x="442" y="728"/>
                    </a:lnTo>
                    <a:lnTo>
                      <a:pt x="457" y="739"/>
                    </a:lnTo>
                    <a:lnTo>
                      <a:pt x="471" y="749"/>
                    </a:lnTo>
                    <a:lnTo>
                      <a:pt x="485" y="757"/>
                    </a:lnTo>
                    <a:lnTo>
                      <a:pt x="501" y="764"/>
                    </a:lnTo>
                    <a:lnTo>
                      <a:pt x="520" y="770"/>
                    </a:lnTo>
                    <a:lnTo>
                      <a:pt x="520" y="770"/>
                    </a:lnTo>
                    <a:lnTo>
                      <a:pt x="530" y="771"/>
                    </a:lnTo>
                    <a:lnTo>
                      <a:pt x="538" y="771"/>
                    </a:lnTo>
                    <a:lnTo>
                      <a:pt x="548" y="771"/>
                    </a:lnTo>
                    <a:lnTo>
                      <a:pt x="556" y="770"/>
                    </a:lnTo>
                    <a:lnTo>
                      <a:pt x="573" y="766"/>
                    </a:lnTo>
                    <a:lnTo>
                      <a:pt x="591" y="763"/>
                    </a:lnTo>
                    <a:lnTo>
                      <a:pt x="591" y="763"/>
                    </a:lnTo>
                    <a:lnTo>
                      <a:pt x="569" y="749"/>
                    </a:lnTo>
                    <a:lnTo>
                      <a:pt x="559" y="740"/>
                    </a:lnTo>
                    <a:lnTo>
                      <a:pt x="549" y="732"/>
                    </a:lnTo>
                    <a:lnTo>
                      <a:pt x="541" y="722"/>
                    </a:lnTo>
                    <a:lnTo>
                      <a:pt x="534" y="711"/>
                    </a:lnTo>
                    <a:lnTo>
                      <a:pt x="528" y="698"/>
                    </a:lnTo>
                    <a:lnTo>
                      <a:pt x="524" y="684"/>
                    </a:lnTo>
                    <a:lnTo>
                      <a:pt x="524" y="684"/>
                    </a:lnTo>
                    <a:lnTo>
                      <a:pt x="542" y="704"/>
                    </a:lnTo>
                    <a:lnTo>
                      <a:pt x="559" y="723"/>
                    </a:lnTo>
                    <a:lnTo>
                      <a:pt x="569" y="732"/>
                    </a:lnTo>
                    <a:lnTo>
                      <a:pt x="579" y="740"/>
                    </a:lnTo>
                    <a:lnTo>
                      <a:pt x="590" y="747"/>
                    </a:lnTo>
                    <a:lnTo>
                      <a:pt x="603" y="754"/>
                    </a:lnTo>
                    <a:lnTo>
                      <a:pt x="603" y="754"/>
                    </a:lnTo>
                    <a:lnTo>
                      <a:pt x="619" y="753"/>
                    </a:lnTo>
                    <a:lnTo>
                      <a:pt x="633" y="750"/>
                    </a:lnTo>
                    <a:lnTo>
                      <a:pt x="647" y="744"/>
                    </a:lnTo>
                    <a:lnTo>
                      <a:pt x="664" y="737"/>
                    </a:lnTo>
                    <a:lnTo>
                      <a:pt x="664" y="737"/>
                    </a:lnTo>
                    <a:lnTo>
                      <a:pt x="668" y="735"/>
                    </a:lnTo>
                    <a:lnTo>
                      <a:pt x="673" y="728"/>
                    </a:lnTo>
                    <a:lnTo>
                      <a:pt x="681" y="712"/>
                    </a:lnTo>
                    <a:lnTo>
                      <a:pt x="685" y="705"/>
                    </a:lnTo>
                    <a:lnTo>
                      <a:pt x="690" y="700"/>
                    </a:lnTo>
                    <a:lnTo>
                      <a:pt x="695" y="697"/>
                    </a:lnTo>
                    <a:lnTo>
                      <a:pt x="697" y="697"/>
                    </a:lnTo>
                    <a:lnTo>
                      <a:pt x="699" y="698"/>
                    </a:lnTo>
                    <a:lnTo>
                      <a:pt x="699" y="698"/>
                    </a:lnTo>
                    <a:close/>
                    <a:moveTo>
                      <a:pt x="465" y="766"/>
                    </a:moveTo>
                    <a:lnTo>
                      <a:pt x="465" y="766"/>
                    </a:lnTo>
                    <a:lnTo>
                      <a:pt x="455" y="756"/>
                    </a:lnTo>
                    <a:lnTo>
                      <a:pt x="445" y="746"/>
                    </a:lnTo>
                    <a:lnTo>
                      <a:pt x="423" y="729"/>
                    </a:lnTo>
                    <a:lnTo>
                      <a:pt x="423" y="729"/>
                    </a:lnTo>
                    <a:lnTo>
                      <a:pt x="421" y="730"/>
                    </a:lnTo>
                    <a:lnTo>
                      <a:pt x="420" y="730"/>
                    </a:lnTo>
                    <a:lnTo>
                      <a:pt x="420" y="730"/>
                    </a:lnTo>
                    <a:lnTo>
                      <a:pt x="416" y="732"/>
                    </a:lnTo>
                    <a:lnTo>
                      <a:pt x="413" y="732"/>
                    </a:lnTo>
                    <a:lnTo>
                      <a:pt x="407" y="730"/>
                    </a:lnTo>
                    <a:lnTo>
                      <a:pt x="407" y="730"/>
                    </a:lnTo>
                    <a:lnTo>
                      <a:pt x="372" y="743"/>
                    </a:lnTo>
                    <a:lnTo>
                      <a:pt x="336" y="753"/>
                    </a:lnTo>
                    <a:lnTo>
                      <a:pt x="298" y="763"/>
                    </a:lnTo>
                    <a:lnTo>
                      <a:pt x="259" y="771"/>
                    </a:lnTo>
                    <a:lnTo>
                      <a:pt x="259" y="771"/>
                    </a:lnTo>
                    <a:lnTo>
                      <a:pt x="240" y="774"/>
                    </a:lnTo>
                    <a:lnTo>
                      <a:pt x="221" y="777"/>
                    </a:lnTo>
                    <a:lnTo>
                      <a:pt x="180" y="784"/>
                    </a:lnTo>
                    <a:lnTo>
                      <a:pt x="180" y="784"/>
                    </a:lnTo>
                    <a:lnTo>
                      <a:pt x="155" y="788"/>
                    </a:lnTo>
                    <a:lnTo>
                      <a:pt x="125" y="794"/>
                    </a:lnTo>
                    <a:lnTo>
                      <a:pt x="113" y="798"/>
                    </a:lnTo>
                    <a:lnTo>
                      <a:pt x="100" y="802"/>
                    </a:lnTo>
                    <a:lnTo>
                      <a:pt x="89" y="808"/>
                    </a:lnTo>
                    <a:lnTo>
                      <a:pt x="80" y="815"/>
                    </a:lnTo>
                    <a:lnTo>
                      <a:pt x="80" y="815"/>
                    </a:lnTo>
                    <a:lnTo>
                      <a:pt x="111" y="823"/>
                    </a:lnTo>
                    <a:lnTo>
                      <a:pt x="146" y="830"/>
                    </a:lnTo>
                    <a:lnTo>
                      <a:pt x="183" y="837"/>
                    </a:lnTo>
                    <a:lnTo>
                      <a:pt x="221" y="843"/>
                    </a:lnTo>
                    <a:lnTo>
                      <a:pt x="259" y="847"/>
                    </a:lnTo>
                    <a:lnTo>
                      <a:pt x="296" y="850"/>
                    </a:lnTo>
                    <a:lnTo>
                      <a:pt x="332" y="851"/>
                    </a:lnTo>
                    <a:lnTo>
                      <a:pt x="364" y="850"/>
                    </a:lnTo>
                    <a:lnTo>
                      <a:pt x="364" y="850"/>
                    </a:lnTo>
                    <a:lnTo>
                      <a:pt x="374" y="853"/>
                    </a:lnTo>
                    <a:lnTo>
                      <a:pt x="385" y="854"/>
                    </a:lnTo>
                    <a:lnTo>
                      <a:pt x="407" y="854"/>
                    </a:lnTo>
                    <a:lnTo>
                      <a:pt x="430" y="854"/>
                    </a:lnTo>
                    <a:lnTo>
                      <a:pt x="452" y="855"/>
                    </a:lnTo>
                    <a:lnTo>
                      <a:pt x="452" y="855"/>
                    </a:lnTo>
                    <a:lnTo>
                      <a:pt x="496" y="860"/>
                    </a:lnTo>
                    <a:lnTo>
                      <a:pt x="541" y="865"/>
                    </a:lnTo>
                    <a:lnTo>
                      <a:pt x="586" y="872"/>
                    </a:lnTo>
                    <a:lnTo>
                      <a:pt x="631" y="876"/>
                    </a:lnTo>
                    <a:lnTo>
                      <a:pt x="631" y="876"/>
                    </a:lnTo>
                    <a:lnTo>
                      <a:pt x="708" y="882"/>
                    </a:lnTo>
                    <a:lnTo>
                      <a:pt x="788" y="889"/>
                    </a:lnTo>
                    <a:lnTo>
                      <a:pt x="869" y="896"/>
                    </a:lnTo>
                    <a:lnTo>
                      <a:pt x="949" y="902"/>
                    </a:lnTo>
                    <a:lnTo>
                      <a:pt x="949" y="902"/>
                    </a:lnTo>
                    <a:lnTo>
                      <a:pt x="980" y="905"/>
                    </a:lnTo>
                    <a:lnTo>
                      <a:pt x="994" y="906"/>
                    </a:lnTo>
                    <a:lnTo>
                      <a:pt x="1008" y="906"/>
                    </a:lnTo>
                    <a:lnTo>
                      <a:pt x="1008" y="906"/>
                    </a:lnTo>
                    <a:lnTo>
                      <a:pt x="1015" y="905"/>
                    </a:lnTo>
                    <a:lnTo>
                      <a:pt x="1022" y="905"/>
                    </a:lnTo>
                    <a:lnTo>
                      <a:pt x="1028" y="902"/>
                    </a:lnTo>
                    <a:lnTo>
                      <a:pt x="1033" y="897"/>
                    </a:lnTo>
                    <a:lnTo>
                      <a:pt x="1033" y="897"/>
                    </a:lnTo>
                    <a:lnTo>
                      <a:pt x="1039" y="900"/>
                    </a:lnTo>
                    <a:lnTo>
                      <a:pt x="1042" y="900"/>
                    </a:lnTo>
                    <a:lnTo>
                      <a:pt x="1045" y="900"/>
                    </a:lnTo>
                    <a:lnTo>
                      <a:pt x="1045" y="900"/>
                    </a:lnTo>
                    <a:lnTo>
                      <a:pt x="1078" y="883"/>
                    </a:lnTo>
                    <a:lnTo>
                      <a:pt x="1114" y="867"/>
                    </a:lnTo>
                    <a:lnTo>
                      <a:pt x="1184" y="836"/>
                    </a:lnTo>
                    <a:lnTo>
                      <a:pt x="1219" y="822"/>
                    </a:lnTo>
                    <a:lnTo>
                      <a:pt x="1254" y="805"/>
                    </a:lnTo>
                    <a:lnTo>
                      <a:pt x="1288" y="788"/>
                    </a:lnTo>
                    <a:lnTo>
                      <a:pt x="1320" y="770"/>
                    </a:lnTo>
                    <a:lnTo>
                      <a:pt x="1320" y="770"/>
                    </a:lnTo>
                    <a:lnTo>
                      <a:pt x="1321" y="771"/>
                    </a:lnTo>
                    <a:lnTo>
                      <a:pt x="1324" y="770"/>
                    </a:lnTo>
                    <a:lnTo>
                      <a:pt x="1327" y="770"/>
                    </a:lnTo>
                    <a:lnTo>
                      <a:pt x="1330" y="770"/>
                    </a:lnTo>
                    <a:lnTo>
                      <a:pt x="1330" y="770"/>
                    </a:lnTo>
                    <a:lnTo>
                      <a:pt x="1432" y="712"/>
                    </a:lnTo>
                    <a:lnTo>
                      <a:pt x="1483" y="684"/>
                    </a:lnTo>
                    <a:lnTo>
                      <a:pt x="1535" y="656"/>
                    </a:lnTo>
                    <a:lnTo>
                      <a:pt x="1535" y="656"/>
                    </a:lnTo>
                    <a:lnTo>
                      <a:pt x="1528" y="657"/>
                    </a:lnTo>
                    <a:lnTo>
                      <a:pt x="1521" y="657"/>
                    </a:lnTo>
                    <a:lnTo>
                      <a:pt x="1508" y="656"/>
                    </a:lnTo>
                    <a:lnTo>
                      <a:pt x="1494" y="655"/>
                    </a:lnTo>
                    <a:lnTo>
                      <a:pt x="1488" y="655"/>
                    </a:lnTo>
                    <a:lnTo>
                      <a:pt x="1480" y="657"/>
                    </a:lnTo>
                    <a:lnTo>
                      <a:pt x="1480" y="657"/>
                    </a:lnTo>
                    <a:lnTo>
                      <a:pt x="1469" y="655"/>
                    </a:lnTo>
                    <a:lnTo>
                      <a:pt x="1457" y="653"/>
                    </a:lnTo>
                    <a:lnTo>
                      <a:pt x="1434" y="652"/>
                    </a:lnTo>
                    <a:lnTo>
                      <a:pt x="1411" y="653"/>
                    </a:lnTo>
                    <a:lnTo>
                      <a:pt x="1387" y="652"/>
                    </a:lnTo>
                    <a:lnTo>
                      <a:pt x="1387" y="652"/>
                    </a:lnTo>
                    <a:lnTo>
                      <a:pt x="1380" y="652"/>
                    </a:lnTo>
                    <a:lnTo>
                      <a:pt x="1372" y="649"/>
                    </a:lnTo>
                    <a:lnTo>
                      <a:pt x="1365" y="646"/>
                    </a:lnTo>
                    <a:lnTo>
                      <a:pt x="1356" y="645"/>
                    </a:lnTo>
                    <a:lnTo>
                      <a:pt x="1356" y="645"/>
                    </a:lnTo>
                    <a:lnTo>
                      <a:pt x="1345" y="645"/>
                    </a:lnTo>
                    <a:lnTo>
                      <a:pt x="1334" y="643"/>
                    </a:lnTo>
                    <a:lnTo>
                      <a:pt x="1311" y="643"/>
                    </a:lnTo>
                    <a:lnTo>
                      <a:pt x="1311" y="643"/>
                    </a:lnTo>
                    <a:lnTo>
                      <a:pt x="1275" y="641"/>
                    </a:lnTo>
                    <a:lnTo>
                      <a:pt x="1258" y="639"/>
                    </a:lnTo>
                    <a:lnTo>
                      <a:pt x="1241" y="638"/>
                    </a:lnTo>
                    <a:lnTo>
                      <a:pt x="1241" y="638"/>
                    </a:lnTo>
                    <a:lnTo>
                      <a:pt x="1219" y="639"/>
                    </a:lnTo>
                    <a:lnTo>
                      <a:pt x="1209" y="641"/>
                    </a:lnTo>
                    <a:lnTo>
                      <a:pt x="1198" y="641"/>
                    </a:lnTo>
                    <a:lnTo>
                      <a:pt x="1198" y="641"/>
                    </a:lnTo>
                    <a:lnTo>
                      <a:pt x="1143" y="632"/>
                    </a:lnTo>
                    <a:lnTo>
                      <a:pt x="1085" y="625"/>
                    </a:lnTo>
                    <a:lnTo>
                      <a:pt x="1056" y="621"/>
                    </a:lnTo>
                    <a:lnTo>
                      <a:pt x="1026" y="619"/>
                    </a:lnTo>
                    <a:lnTo>
                      <a:pt x="998" y="619"/>
                    </a:lnTo>
                    <a:lnTo>
                      <a:pt x="972" y="621"/>
                    </a:lnTo>
                    <a:lnTo>
                      <a:pt x="972" y="621"/>
                    </a:lnTo>
                    <a:lnTo>
                      <a:pt x="968" y="619"/>
                    </a:lnTo>
                    <a:lnTo>
                      <a:pt x="963" y="618"/>
                    </a:lnTo>
                    <a:lnTo>
                      <a:pt x="958" y="617"/>
                    </a:lnTo>
                    <a:lnTo>
                      <a:pt x="955" y="615"/>
                    </a:lnTo>
                    <a:lnTo>
                      <a:pt x="955" y="615"/>
                    </a:lnTo>
                    <a:lnTo>
                      <a:pt x="937" y="621"/>
                    </a:lnTo>
                    <a:lnTo>
                      <a:pt x="918" y="628"/>
                    </a:lnTo>
                    <a:lnTo>
                      <a:pt x="902" y="635"/>
                    </a:lnTo>
                    <a:lnTo>
                      <a:pt x="885" y="642"/>
                    </a:lnTo>
                    <a:lnTo>
                      <a:pt x="885" y="642"/>
                    </a:lnTo>
                    <a:lnTo>
                      <a:pt x="868" y="677"/>
                    </a:lnTo>
                    <a:lnTo>
                      <a:pt x="858" y="695"/>
                    </a:lnTo>
                    <a:lnTo>
                      <a:pt x="848" y="712"/>
                    </a:lnTo>
                    <a:lnTo>
                      <a:pt x="837" y="728"/>
                    </a:lnTo>
                    <a:lnTo>
                      <a:pt x="824" y="742"/>
                    </a:lnTo>
                    <a:lnTo>
                      <a:pt x="810" y="756"/>
                    </a:lnTo>
                    <a:lnTo>
                      <a:pt x="795" y="766"/>
                    </a:lnTo>
                    <a:lnTo>
                      <a:pt x="795" y="766"/>
                    </a:lnTo>
                    <a:lnTo>
                      <a:pt x="781" y="773"/>
                    </a:lnTo>
                    <a:lnTo>
                      <a:pt x="765" y="778"/>
                    </a:lnTo>
                    <a:lnTo>
                      <a:pt x="749" y="782"/>
                    </a:lnTo>
                    <a:lnTo>
                      <a:pt x="732" y="785"/>
                    </a:lnTo>
                    <a:lnTo>
                      <a:pt x="713" y="785"/>
                    </a:lnTo>
                    <a:lnTo>
                      <a:pt x="695" y="785"/>
                    </a:lnTo>
                    <a:lnTo>
                      <a:pt x="677" y="781"/>
                    </a:lnTo>
                    <a:lnTo>
                      <a:pt x="659" y="777"/>
                    </a:lnTo>
                    <a:lnTo>
                      <a:pt x="659" y="777"/>
                    </a:lnTo>
                    <a:lnTo>
                      <a:pt x="660" y="780"/>
                    </a:lnTo>
                    <a:lnTo>
                      <a:pt x="661" y="781"/>
                    </a:lnTo>
                    <a:lnTo>
                      <a:pt x="666" y="785"/>
                    </a:lnTo>
                    <a:lnTo>
                      <a:pt x="668" y="788"/>
                    </a:lnTo>
                    <a:lnTo>
                      <a:pt x="670" y="791"/>
                    </a:lnTo>
                    <a:lnTo>
                      <a:pt x="671" y="794"/>
                    </a:lnTo>
                    <a:lnTo>
                      <a:pt x="671" y="794"/>
                    </a:lnTo>
                    <a:lnTo>
                      <a:pt x="668" y="799"/>
                    </a:lnTo>
                    <a:lnTo>
                      <a:pt x="667" y="802"/>
                    </a:lnTo>
                    <a:lnTo>
                      <a:pt x="664" y="805"/>
                    </a:lnTo>
                    <a:lnTo>
                      <a:pt x="664" y="805"/>
                    </a:lnTo>
                    <a:lnTo>
                      <a:pt x="657" y="805"/>
                    </a:lnTo>
                    <a:lnTo>
                      <a:pt x="653" y="805"/>
                    </a:lnTo>
                    <a:lnTo>
                      <a:pt x="643" y="802"/>
                    </a:lnTo>
                    <a:lnTo>
                      <a:pt x="635" y="799"/>
                    </a:lnTo>
                    <a:lnTo>
                      <a:pt x="629" y="798"/>
                    </a:lnTo>
                    <a:lnTo>
                      <a:pt x="624" y="799"/>
                    </a:lnTo>
                    <a:lnTo>
                      <a:pt x="624" y="799"/>
                    </a:lnTo>
                    <a:lnTo>
                      <a:pt x="618" y="802"/>
                    </a:lnTo>
                    <a:lnTo>
                      <a:pt x="612" y="805"/>
                    </a:lnTo>
                    <a:lnTo>
                      <a:pt x="604" y="813"/>
                    </a:lnTo>
                    <a:lnTo>
                      <a:pt x="598" y="816"/>
                    </a:lnTo>
                    <a:lnTo>
                      <a:pt x="594" y="819"/>
                    </a:lnTo>
                    <a:lnTo>
                      <a:pt x="588" y="817"/>
                    </a:lnTo>
                    <a:lnTo>
                      <a:pt x="581" y="815"/>
                    </a:lnTo>
                    <a:lnTo>
                      <a:pt x="581" y="815"/>
                    </a:lnTo>
                    <a:lnTo>
                      <a:pt x="580" y="806"/>
                    </a:lnTo>
                    <a:lnTo>
                      <a:pt x="576" y="799"/>
                    </a:lnTo>
                    <a:lnTo>
                      <a:pt x="573" y="792"/>
                    </a:lnTo>
                    <a:lnTo>
                      <a:pt x="570" y="785"/>
                    </a:lnTo>
                    <a:lnTo>
                      <a:pt x="570" y="785"/>
                    </a:lnTo>
                    <a:lnTo>
                      <a:pt x="556" y="788"/>
                    </a:lnTo>
                    <a:lnTo>
                      <a:pt x="542" y="788"/>
                    </a:lnTo>
                    <a:lnTo>
                      <a:pt x="530" y="785"/>
                    </a:lnTo>
                    <a:lnTo>
                      <a:pt x="517" y="782"/>
                    </a:lnTo>
                    <a:lnTo>
                      <a:pt x="492" y="774"/>
                    </a:lnTo>
                    <a:lnTo>
                      <a:pt x="479" y="770"/>
                    </a:lnTo>
                    <a:lnTo>
                      <a:pt x="465" y="766"/>
                    </a:lnTo>
                    <a:lnTo>
                      <a:pt x="465" y="766"/>
                    </a:lnTo>
                    <a:close/>
                    <a:moveTo>
                      <a:pt x="1344" y="955"/>
                    </a:moveTo>
                    <a:lnTo>
                      <a:pt x="1344" y="955"/>
                    </a:lnTo>
                    <a:lnTo>
                      <a:pt x="1372" y="938"/>
                    </a:lnTo>
                    <a:lnTo>
                      <a:pt x="1384" y="930"/>
                    </a:lnTo>
                    <a:lnTo>
                      <a:pt x="1398" y="921"/>
                    </a:lnTo>
                    <a:lnTo>
                      <a:pt x="1398" y="921"/>
                    </a:lnTo>
                    <a:lnTo>
                      <a:pt x="1427" y="906"/>
                    </a:lnTo>
                    <a:lnTo>
                      <a:pt x="1453" y="888"/>
                    </a:lnTo>
                    <a:lnTo>
                      <a:pt x="1504" y="851"/>
                    </a:lnTo>
                    <a:lnTo>
                      <a:pt x="1504" y="851"/>
                    </a:lnTo>
                    <a:lnTo>
                      <a:pt x="1529" y="836"/>
                    </a:lnTo>
                    <a:lnTo>
                      <a:pt x="1554" y="820"/>
                    </a:lnTo>
                    <a:lnTo>
                      <a:pt x="1578" y="805"/>
                    </a:lnTo>
                    <a:lnTo>
                      <a:pt x="1589" y="798"/>
                    </a:lnTo>
                    <a:lnTo>
                      <a:pt x="1598" y="788"/>
                    </a:lnTo>
                    <a:lnTo>
                      <a:pt x="1598" y="788"/>
                    </a:lnTo>
                    <a:lnTo>
                      <a:pt x="1603" y="781"/>
                    </a:lnTo>
                    <a:lnTo>
                      <a:pt x="1608" y="773"/>
                    </a:lnTo>
                    <a:lnTo>
                      <a:pt x="1612" y="764"/>
                    </a:lnTo>
                    <a:lnTo>
                      <a:pt x="1616" y="754"/>
                    </a:lnTo>
                    <a:lnTo>
                      <a:pt x="1617" y="744"/>
                    </a:lnTo>
                    <a:lnTo>
                      <a:pt x="1619" y="735"/>
                    </a:lnTo>
                    <a:lnTo>
                      <a:pt x="1619" y="725"/>
                    </a:lnTo>
                    <a:lnTo>
                      <a:pt x="1619" y="714"/>
                    </a:lnTo>
                    <a:lnTo>
                      <a:pt x="1616" y="705"/>
                    </a:lnTo>
                    <a:lnTo>
                      <a:pt x="1613" y="695"/>
                    </a:lnTo>
                    <a:lnTo>
                      <a:pt x="1609" y="687"/>
                    </a:lnTo>
                    <a:lnTo>
                      <a:pt x="1603" y="678"/>
                    </a:lnTo>
                    <a:lnTo>
                      <a:pt x="1596" y="671"/>
                    </a:lnTo>
                    <a:lnTo>
                      <a:pt x="1589" y="666"/>
                    </a:lnTo>
                    <a:lnTo>
                      <a:pt x="1580" y="662"/>
                    </a:lnTo>
                    <a:lnTo>
                      <a:pt x="1570" y="659"/>
                    </a:lnTo>
                    <a:lnTo>
                      <a:pt x="1570" y="659"/>
                    </a:lnTo>
                    <a:lnTo>
                      <a:pt x="1568" y="659"/>
                    </a:lnTo>
                    <a:lnTo>
                      <a:pt x="1564" y="662"/>
                    </a:lnTo>
                    <a:lnTo>
                      <a:pt x="1561" y="664"/>
                    </a:lnTo>
                    <a:lnTo>
                      <a:pt x="1559" y="667"/>
                    </a:lnTo>
                    <a:lnTo>
                      <a:pt x="1559" y="667"/>
                    </a:lnTo>
                    <a:lnTo>
                      <a:pt x="1553" y="669"/>
                    </a:lnTo>
                    <a:lnTo>
                      <a:pt x="1546" y="670"/>
                    </a:lnTo>
                    <a:lnTo>
                      <a:pt x="1533" y="676"/>
                    </a:lnTo>
                    <a:lnTo>
                      <a:pt x="1508" y="688"/>
                    </a:lnTo>
                    <a:lnTo>
                      <a:pt x="1508" y="688"/>
                    </a:lnTo>
                    <a:lnTo>
                      <a:pt x="1488" y="698"/>
                    </a:lnTo>
                    <a:lnTo>
                      <a:pt x="1470" y="708"/>
                    </a:lnTo>
                    <a:lnTo>
                      <a:pt x="1470" y="708"/>
                    </a:lnTo>
                    <a:lnTo>
                      <a:pt x="1421" y="736"/>
                    </a:lnTo>
                    <a:lnTo>
                      <a:pt x="1370" y="764"/>
                    </a:lnTo>
                    <a:lnTo>
                      <a:pt x="1320" y="789"/>
                    </a:lnTo>
                    <a:lnTo>
                      <a:pt x="1268" y="815"/>
                    </a:lnTo>
                    <a:lnTo>
                      <a:pt x="1215" y="840"/>
                    </a:lnTo>
                    <a:lnTo>
                      <a:pt x="1161" y="864"/>
                    </a:lnTo>
                    <a:lnTo>
                      <a:pt x="1052" y="909"/>
                    </a:lnTo>
                    <a:lnTo>
                      <a:pt x="1052" y="909"/>
                    </a:lnTo>
                    <a:lnTo>
                      <a:pt x="1059" y="919"/>
                    </a:lnTo>
                    <a:lnTo>
                      <a:pt x="1066" y="928"/>
                    </a:lnTo>
                    <a:lnTo>
                      <a:pt x="1073" y="938"/>
                    </a:lnTo>
                    <a:lnTo>
                      <a:pt x="1078" y="951"/>
                    </a:lnTo>
                    <a:lnTo>
                      <a:pt x="1087" y="975"/>
                    </a:lnTo>
                    <a:lnTo>
                      <a:pt x="1094" y="1001"/>
                    </a:lnTo>
                    <a:lnTo>
                      <a:pt x="1097" y="1028"/>
                    </a:lnTo>
                    <a:lnTo>
                      <a:pt x="1097" y="1056"/>
                    </a:lnTo>
                    <a:lnTo>
                      <a:pt x="1097" y="1069"/>
                    </a:lnTo>
                    <a:lnTo>
                      <a:pt x="1094" y="1081"/>
                    </a:lnTo>
                    <a:lnTo>
                      <a:pt x="1091" y="1094"/>
                    </a:lnTo>
                    <a:lnTo>
                      <a:pt x="1087" y="1105"/>
                    </a:lnTo>
                    <a:lnTo>
                      <a:pt x="1087" y="1105"/>
                    </a:lnTo>
                    <a:lnTo>
                      <a:pt x="1147" y="1070"/>
                    </a:lnTo>
                    <a:lnTo>
                      <a:pt x="1213" y="1032"/>
                    </a:lnTo>
                    <a:lnTo>
                      <a:pt x="1281" y="992"/>
                    </a:lnTo>
                    <a:lnTo>
                      <a:pt x="1344" y="955"/>
                    </a:lnTo>
                    <a:lnTo>
                      <a:pt x="1344" y="955"/>
                    </a:lnTo>
                    <a:close/>
                    <a:moveTo>
                      <a:pt x="626" y="778"/>
                    </a:moveTo>
                    <a:lnTo>
                      <a:pt x="626" y="778"/>
                    </a:lnTo>
                    <a:lnTo>
                      <a:pt x="635" y="782"/>
                    </a:lnTo>
                    <a:lnTo>
                      <a:pt x="640" y="784"/>
                    </a:lnTo>
                    <a:lnTo>
                      <a:pt x="643" y="784"/>
                    </a:lnTo>
                    <a:lnTo>
                      <a:pt x="645" y="784"/>
                    </a:lnTo>
                    <a:lnTo>
                      <a:pt x="645" y="784"/>
                    </a:lnTo>
                    <a:lnTo>
                      <a:pt x="643" y="782"/>
                    </a:lnTo>
                    <a:lnTo>
                      <a:pt x="642" y="781"/>
                    </a:lnTo>
                    <a:lnTo>
                      <a:pt x="642" y="774"/>
                    </a:lnTo>
                    <a:lnTo>
                      <a:pt x="642" y="774"/>
                    </a:lnTo>
                    <a:lnTo>
                      <a:pt x="632" y="774"/>
                    </a:lnTo>
                    <a:lnTo>
                      <a:pt x="629" y="775"/>
                    </a:lnTo>
                    <a:lnTo>
                      <a:pt x="626" y="778"/>
                    </a:lnTo>
                    <a:lnTo>
                      <a:pt x="626" y="778"/>
                    </a:lnTo>
                    <a:close/>
                    <a:moveTo>
                      <a:pt x="588" y="781"/>
                    </a:moveTo>
                    <a:lnTo>
                      <a:pt x="588" y="781"/>
                    </a:lnTo>
                    <a:lnTo>
                      <a:pt x="588" y="784"/>
                    </a:lnTo>
                    <a:lnTo>
                      <a:pt x="588" y="785"/>
                    </a:lnTo>
                    <a:lnTo>
                      <a:pt x="587" y="785"/>
                    </a:lnTo>
                    <a:lnTo>
                      <a:pt x="587" y="785"/>
                    </a:lnTo>
                    <a:lnTo>
                      <a:pt x="590" y="794"/>
                    </a:lnTo>
                    <a:lnTo>
                      <a:pt x="594" y="799"/>
                    </a:lnTo>
                    <a:lnTo>
                      <a:pt x="594" y="799"/>
                    </a:lnTo>
                    <a:lnTo>
                      <a:pt x="601" y="795"/>
                    </a:lnTo>
                    <a:lnTo>
                      <a:pt x="607" y="791"/>
                    </a:lnTo>
                    <a:lnTo>
                      <a:pt x="617" y="780"/>
                    </a:lnTo>
                    <a:lnTo>
                      <a:pt x="617" y="780"/>
                    </a:lnTo>
                    <a:lnTo>
                      <a:pt x="610" y="782"/>
                    </a:lnTo>
                    <a:lnTo>
                      <a:pt x="603" y="782"/>
                    </a:lnTo>
                    <a:lnTo>
                      <a:pt x="588" y="781"/>
                    </a:lnTo>
                    <a:lnTo>
                      <a:pt x="588" y="781"/>
                    </a:lnTo>
                    <a:close/>
                    <a:moveTo>
                      <a:pt x="1689" y="798"/>
                    </a:moveTo>
                    <a:lnTo>
                      <a:pt x="1689" y="798"/>
                    </a:lnTo>
                    <a:lnTo>
                      <a:pt x="1679" y="795"/>
                    </a:lnTo>
                    <a:lnTo>
                      <a:pt x="1671" y="794"/>
                    </a:lnTo>
                    <a:lnTo>
                      <a:pt x="1650" y="794"/>
                    </a:lnTo>
                    <a:lnTo>
                      <a:pt x="1630" y="794"/>
                    </a:lnTo>
                    <a:lnTo>
                      <a:pt x="1612" y="794"/>
                    </a:lnTo>
                    <a:lnTo>
                      <a:pt x="1612" y="794"/>
                    </a:lnTo>
                    <a:lnTo>
                      <a:pt x="1602" y="803"/>
                    </a:lnTo>
                    <a:lnTo>
                      <a:pt x="1592" y="813"/>
                    </a:lnTo>
                    <a:lnTo>
                      <a:pt x="1581" y="820"/>
                    </a:lnTo>
                    <a:lnTo>
                      <a:pt x="1570" y="829"/>
                    </a:lnTo>
                    <a:lnTo>
                      <a:pt x="1546" y="843"/>
                    </a:lnTo>
                    <a:lnTo>
                      <a:pt x="1522" y="857"/>
                    </a:lnTo>
                    <a:lnTo>
                      <a:pt x="1522" y="857"/>
                    </a:lnTo>
                    <a:lnTo>
                      <a:pt x="1493" y="879"/>
                    </a:lnTo>
                    <a:lnTo>
                      <a:pt x="1463" y="900"/>
                    </a:lnTo>
                    <a:lnTo>
                      <a:pt x="1463" y="900"/>
                    </a:lnTo>
                    <a:lnTo>
                      <a:pt x="1432" y="921"/>
                    </a:lnTo>
                    <a:lnTo>
                      <a:pt x="1400" y="941"/>
                    </a:lnTo>
                    <a:lnTo>
                      <a:pt x="1335" y="978"/>
                    </a:lnTo>
                    <a:lnTo>
                      <a:pt x="1335" y="978"/>
                    </a:lnTo>
                    <a:lnTo>
                      <a:pt x="1271" y="1015"/>
                    </a:lnTo>
                    <a:lnTo>
                      <a:pt x="1206" y="1053"/>
                    </a:lnTo>
                    <a:lnTo>
                      <a:pt x="1140" y="1091"/>
                    </a:lnTo>
                    <a:lnTo>
                      <a:pt x="1108" y="1109"/>
                    </a:lnTo>
                    <a:lnTo>
                      <a:pt x="1076" y="1128"/>
                    </a:lnTo>
                    <a:lnTo>
                      <a:pt x="1076" y="1128"/>
                    </a:lnTo>
                    <a:lnTo>
                      <a:pt x="1066" y="1129"/>
                    </a:lnTo>
                    <a:lnTo>
                      <a:pt x="1059" y="1132"/>
                    </a:lnTo>
                    <a:lnTo>
                      <a:pt x="1053" y="1133"/>
                    </a:lnTo>
                    <a:lnTo>
                      <a:pt x="1048" y="1135"/>
                    </a:lnTo>
                    <a:lnTo>
                      <a:pt x="1048" y="1135"/>
                    </a:lnTo>
                    <a:lnTo>
                      <a:pt x="1045" y="1133"/>
                    </a:lnTo>
                    <a:lnTo>
                      <a:pt x="1043" y="1133"/>
                    </a:lnTo>
                    <a:lnTo>
                      <a:pt x="1042" y="1132"/>
                    </a:lnTo>
                    <a:lnTo>
                      <a:pt x="1042" y="1135"/>
                    </a:lnTo>
                    <a:lnTo>
                      <a:pt x="1042" y="1135"/>
                    </a:lnTo>
                    <a:lnTo>
                      <a:pt x="1035" y="1131"/>
                    </a:lnTo>
                    <a:lnTo>
                      <a:pt x="1028" y="1128"/>
                    </a:lnTo>
                    <a:lnTo>
                      <a:pt x="1021" y="1126"/>
                    </a:lnTo>
                    <a:lnTo>
                      <a:pt x="1014" y="1126"/>
                    </a:lnTo>
                    <a:lnTo>
                      <a:pt x="997" y="1126"/>
                    </a:lnTo>
                    <a:lnTo>
                      <a:pt x="989" y="1126"/>
                    </a:lnTo>
                    <a:lnTo>
                      <a:pt x="979" y="1126"/>
                    </a:lnTo>
                    <a:lnTo>
                      <a:pt x="979" y="1126"/>
                    </a:lnTo>
                    <a:lnTo>
                      <a:pt x="963" y="1124"/>
                    </a:lnTo>
                    <a:lnTo>
                      <a:pt x="948" y="1119"/>
                    </a:lnTo>
                    <a:lnTo>
                      <a:pt x="932" y="1115"/>
                    </a:lnTo>
                    <a:lnTo>
                      <a:pt x="917" y="1112"/>
                    </a:lnTo>
                    <a:lnTo>
                      <a:pt x="917" y="1112"/>
                    </a:lnTo>
                    <a:lnTo>
                      <a:pt x="882" y="1107"/>
                    </a:lnTo>
                    <a:lnTo>
                      <a:pt x="844" y="1101"/>
                    </a:lnTo>
                    <a:lnTo>
                      <a:pt x="844" y="1101"/>
                    </a:lnTo>
                    <a:lnTo>
                      <a:pt x="785" y="1091"/>
                    </a:lnTo>
                    <a:lnTo>
                      <a:pt x="730" y="1084"/>
                    </a:lnTo>
                    <a:lnTo>
                      <a:pt x="624" y="1073"/>
                    </a:lnTo>
                    <a:lnTo>
                      <a:pt x="624" y="1073"/>
                    </a:lnTo>
                    <a:lnTo>
                      <a:pt x="587" y="1069"/>
                    </a:lnTo>
                    <a:lnTo>
                      <a:pt x="551" y="1063"/>
                    </a:lnTo>
                    <a:lnTo>
                      <a:pt x="513" y="1058"/>
                    </a:lnTo>
                    <a:lnTo>
                      <a:pt x="475" y="1052"/>
                    </a:lnTo>
                    <a:lnTo>
                      <a:pt x="475" y="1052"/>
                    </a:lnTo>
                    <a:lnTo>
                      <a:pt x="400" y="1044"/>
                    </a:lnTo>
                    <a:lnTo>
                      <a:pt x="326" y="1032"/>
                    </a:lnTo>
                    <a:lnTo>
                      <a:pt x="176" y="1008"/>
                    </a:lnTo>
                    <a:lnTo>
                      <a:pt x="176" y="1008"/>
                    </a:lnTo>
                    <a:lnTo>
                      <a:pt x="152" y="1022"/>
                    </a:lnTo>
                    <a:lnTo>
                      <a:pt x="128" y="1035"/>
                    </a:lnTo>
                    <a:lnTo>
                      <a:pt x="103" y="1048"/>
                    </a:lnTo>
                    <a:lnTo>
                      <a:pt x="76" y="1058"/>
                    </a:lnTo>
                    <a:lnTo>
                      <a:pt x="76" y="1058"/>
                    </a:lnTo>
                    <a:lnTo>
                      <a:pt x="62" y="1063"/>
                    </a:lnTo>
                    <a:lnTo>
                      <a:pt x="47" y="1069"/>
                    </a:lnTo>
                    <a:lnTo>
                      <a:pt x="40" y="1072"/>
                    </a:lnTo>
                    <a:lnTo>
                      <a:pt x="34" y="1076"/>
                    </a:lnTo>
                    <a:lnTo>
                      <a:pt x="31" y="1081"/>
                    </a:lnTo>
                    <a:lnTo>
                      <a:pt x="30" y="1090"/>
                    </a:lnTo>
                    <a:lnTo>
                      <a:pt x="30" y="1090"/>
                    </a:lnTo>
                    <a:lnTo>
                      <a:pt x="63" y="1088"/>
                    </a:lnTo>
                    <a:lnTo>
                      <a:pt x="99" y="1090"/>
                    </a:lnTo>
                    <a:lnTo>
                      <a:pt x="134" y="1093"/>
                    </a:lnTo>
                    <a:lnTo>
                      <a:pt x="170" y="1097"/>
                    </a:lnTo>
                    <a:lnTo>
                      <a:pt x="243" y="1107"/>
                    </a:lnTo>
                    <a:lnTo>
                      <a:pt x="280" y="1111"/>
                    </a:lnTo>
                    <a:lnTo>
                      <a:pt x="315" y="1114"/>
                    </a:lnTo>
                    <a:lnTo>
                      <a:pt x="315" y="1114"/>
                    </a:lnTo>
                    <a:lnTo>
                      <a:pt x="406" y="1122"/>
                    </a:lnTo>
                    <a:lnTo>
                      <a:pt x="500" y="1131"/>
                    </a:lnTo>
                    <a:lnTo>
                      <a:pt x="593" y="1142"/>
                    </a:lnTo>
                    <a:lnTo>
                      <a:pt x="687" y="1154"/>
                    </a:lnTo>
                    <a:lnTo>
                      <a:pt x="687" y="1154"/>
                    </a:lnTo>
                    <a:lnTo>
                      <a:pt x="760" y="1163"/>
                    </a:lnTo>
                    <a:lnTo>
                      <a:pt x="796" y="1167"/>
                    </a:lnTo>
                    <a:lnTo>
                      <a:pt x="831" y="1170"/>
                    </a:lnTo>
                    <a:lnTo>
                      <a:pt x="831" y="1170"/>
                    </a:lnTo>
                    <a:lnTo>
                      <a:pt x="913" y="1173"/>
                    </a:lnTo>
                    <a:lnTo>
                      <a:pt x="952" y="1175"/>
                    </a:lnTo>
                    <a:lnTo>
                      <a:pt x="991" y="1180"/>
                    </a:lnTo>
                    <a:lnTo>
                      <a:pt x="991" y="1180"/>
                    </a:lnTo>
                    <a:lnTo>
                      <a:pt x="1017" y="1185"/>
                    </a:lnTo>
                    <a:lnTo>
                      <a:pt x="1031" y="1188"/>
                    </a:lnTo>
                    <a:lnTo>
                      <a:pt x="1043" y="1191"/>
                    </a:lnTo>
                    <a:lnTo>
                      <a:pt x="1043" y="1191"/>
                    </a:lnTo>
                    <a:lnTo>
                      <a:pt x="1053" y="1191"/>
                    </a:lnTo>
                    <a:lnTo>
                      <a:pt x="1062" y="1190"/>
                    </a:lnTo>
                    <a:lnTo>
                      <a:pt x="1070" y="1191"/>
                    </a:lnTo>
                    <a:lnTo>
                      <a:pt x="1074" y="1192"/>
                    </a:lnTo>
                    <a:lnTo>
                      <a:pt x="1078" y="1194"/>
                    </a:lnTo>
                    <a:lnTo>
                      <a:pt x="1078" y="1194"/>
                    </a:lnTo>
                    <a:lnTo>
                      <a:pt x="1088" y="1185"/>
                    </a:lnTo>
                    <a:lnTo>
                      <a:pt x="1099" y="1177"/>
                    </a:lnTo>
                    <a:lnTo>
                      <a:pt x="1105" y="1175"/>
                    </a:lnTo>
                    <a:lnTo>
                      <a:pt x="1111" y="1174"/>
                    </a:lnTo>
                    <a:lnTo>
                      <a:pt x="1118" y="1175"/>
                    </a:lnTo>
                    <a:lnTo>
                      <a:pt x="1123" y="1178"/>
                    </a:lnTo>
                    <a:lnTo>
                      <a:pt x="1123" y="1178"/>
                    </a:lnTo>
                    <a:lnTo>
                      <a:pt x="1153" y="1156"/>
                    </a:lnTo>
                    <a:lnTo>
                      <a:pt x="1184" y="1135"/>
                    </a:lnTo>
                    <a:lnTo>
                      <a:pt x="1216" y="1115"/>
                    </a:lnTo>
                    <a:lnTo>
                      <a:pt x="1248" y="1097"/>
                    </a:lnTo>
                    <a:lnTo>
                      <a:pt x="1248" y="1097"/>
                    </a:lnTo>
                    <a:lnTo>
                      <a:pt x="1281" y="1077"/>
                    </a:lnTo>
                    <a:lnTo>
                      <a:pt x="1311" y="1056"/>
                    </a:lnTo>
                    <a:lnTo>
                      <a:pt x="1342" y="1035"/>
                    </a:lnTo>
                    <a:lnTo>
                      <a:pt x="1373" y="1014"/>
                    </a:lnTo>
                    <a:lnTo>
                      <a:pt x="1373" y="1014"/>
                    </a:lnTo>
                    <a:lnTo>
                      <a:pt x="1438" y="973"/>
                    </a:lnTo>
                    <a:lnTo>
                      <a:pt x="1469" y="954"/>
                    </a:lnTo>
                    <a:lnTo>
                      <a:pt x="1500" y="934"/>
                    </a:lnTo>
                    <a:lnTo>
                      <a:pt x="1500" y="934"/>
                    </a:lnTo>
                    <a:lnTo>
                      <a:pt x="1530" y="913"/>
                    </a:lnTo>
                    <a:lnTo>
                      <a:pt x="1561" y="890"/>
                    </a:lnTo>
                    <a:lnTo>
                      <a:pt x="1589" y="867"/>
                    </a:lnTo>
                    <a:lnTo>
                      <a:pt x="1619" y="844"/>
                    </a:lnTo>
                    <a:lnTo>
                      <a:pt x="1619" y="844"/>
                    </a:lnTo>
                    <a:lnTo>
                      <a:pt x="1632" y="836"/>
                    </a:lnTo>
                    <a:lnTo>
                      <a:pt x="1643" y="827"/>
                    </a:lnTo>
                    <a:lnTo>
                      <a:pt x="1655" y="820"/>
                    </a:lnTo>
                    <a:lnTo>
                      <a:pt x="1662" y="817"/>
                    </a:lnTo>
                    <a:lnTo>
                      <a:pt x="1669" y="816"/>
                    </a:lnTo>
                    <a:lnTo>
                      <a:pt x="1669" y="816"/>
                    </a:lnTo>
                    <a:lnTo>
                      <a:pt x="1671" y="820"/>
                    </a:lnTo>
                    <a:lnTo>
                      <a:pt x="1671" y="823"/>
                    </a:lnTo>
                    <a:lnTo>
                      <a:pt x="1669" y="826"/>
                    </a:lnTo>
                    <a:lnTo>
                      <a:pt x="1667" y="829"/>
                    </a:lnTo>
                    <a:lnTo>
                      <a:pt x="1661" y="833"/>
                    </a:lnTo>
                    <a:lnTo>
                      <a:pt x="1655" y="836"/>
                    </a:lnTo>
                    <a:lnTo>
                      <a:pt x="1655" y="836"/>
                    </a:lnTo>
                    <a:lnTo>
                      <a:pt x="1664" y="846"/>
                    </a:lnTo>
                    <a:lnTo>
                      <a:pt x="1672" y="855"/>
                    </a:lnTo>
                    <a:lnTo>
                      <a:pt x="1679" y="867"/>
                    </a:lnTo>
                    <a:lnTo>
                      <a:pt x="1685" y="878"/>
                    </a:lnTo>
                    <a:lnTo>
                      <a:pt x="1689" y="890"/>
                    </a:lnTo>
                    <a:lnTo>
                      <a:pt x="1692" y="903"/>
                    </a:lnTo>
                    <a:lnTo>
                      <a:pt x="1695" y="917"/>
                    </a:lnTo>
                    <a:lnTo>
                      <a:pt x="1696" y="931"/>
                    </a:lnTo>
                    <a:lnTo>
                      <a:pt x="1697" y="959"/>
                    </a:lnTo>
                    <a:lnTo>
                      <a:pt x="1696" y="989"/>
                    </a:lnTo>
                    <a:lnTo>
                      <a:pt x="1693" y="1018"/>
                    </a:lnTo>
                    <a:lnTo>
                      <a:pt x="1689" y="1048"/>
                    </a:lnTo>
                    <a:lnTo>
                      <a:pt x="1689" y="1048"/>
                    </a:lnTo>
                    <a:lnTo>
                      <a:pt x="1699" y="1035"/>
                    </a:lnTo>
                    <a:lnTo>
                      <a:pt x="1707" y="1022"/>
                    </a:lnTo>
                    <a:lnTo>
                      <a:pt x="1714" y="1007"/>
                    </a:lnTo>
                    <a:lnTo>
                      <a:pt x="1720" y="992"/>
                    </a:lnTo>
                    <a:lnTo>
                      <a:pt x="1724" y="975"/>
                    </a:lnTo>
                    <a:lnTo>
                      <a:pt x="1727" y="958"/>
                    </a:lnTo>
                    <a:lnTo>
                      <a:pt x="1728" y="940"/>
                    </a:lnTo>
                    <a:lnTo>
                      <a:pt x="1728" y="923"/>
                    </a:lnTo>
                    <a:lnTo>
                      <a:pt x="1728" y="905"/>
                    </a:lnTo>
                    <a:lnTo>
                      <a:pt x="1726" y="886"/>
                    </a:lnTo>
                    <a:lnTo>
                      <a:pt x="1721" y="869"/>
                    </a:lnTo>
                    <a:lnTo>
                      <a:pt x="1717" y="853"/>
                    </a:lnTo>
                    <a:lnTo>
                      <a:pt x="1712" y="837"/>
                    </a:lnTo>
                    <a:lnTo>
                      <a:pt x="1705" y="823"/>
                    </a:lnTo>
                    <a:lnTo>
                      <a:pt x="1697" y="809"/>
                    </a:lnTo>
                    <a:lnTo>
                      <a:pt x="1689" y="798"/>
                    </a:lnTo>
                    <a:lnTo>
                      <a:pt x="1689" y="798"/>
                    </a:lnTo>
                    <a:close/>
                    <a:moveTo>
                      <a:pt x="521" y="876"/>
                    </a:moveTo>
                    <a:lnTo>
                      <a:pt x="521" y="876"/>
                    </a:lnTo>
                    <a:lnTo>
                      <a:pt x="466" y="871"/>
                    </a:lnTo>
                    <a:lnTo>
                      <a:pt x="413" y="868"/>
                    </a:lnTo>
                    <a:lnTo>
                      <a:pt x="308" y="864"/>
                    </a:lnTo>
                    <a:lnTo>
                      <a:pt x="256" y="860"/>
                    </a:lnTo>
                    <a:lnTo>
                      <a:pt x="204" y="855"/>
                    </a:lnTo>
                    <a:lnTo>
                      <a:pt x="179" y="851"/>
                    </a:lnTo>
                    <a:lnTo>
                      <a:pt x="155" y="847"/>
                    </a:lnTo>
                    <a:lnTo>
                      <a:pt x="131" y="841"/>
                    </a:lnTo>
                    <a:lnTo>
                      <a:pt x="107" y="836"/>
                    </a:lnTo>
                    <a:lnTo>
                      <a:pt x="107" y="836"/>
                    </a:lnTo>
                    <a:lnTo>
                      <a:pt x="104" y="837"/>
                    </a:lnTo>
                    <a:lnTo>
                      <a:pt x="103" y="837"/>
                    </a:lnTo>
                    <a:lnTo>
                      <a:pt x="103" y="837"/>
                    </a:lnTo>
                    <a:lnTo>
                      <a:pt x="104" y="843"/>
                    </a:lnTo>
                    <a:lnTo>
                      <a:pt x="106" y="847"/>
                    </a:lnTo>
                    <a:lnTo>
                      <a:pt x="108" y="850"/>
                    </a:lnTo>
                    <a:lnTo>
                      <a:pt x="111" y="851"/>
                    </a:lnTo>
                    <a:lnTo>
                      <a:pt x="120" y="853"/>
                    </a:lnTo>
                    <a:lnTo>
                      <a:pt x="128" y="853"/>
                    </a:lnTo>
                    <a:lnTo>
                      <a:pt x="138" y="853"/>
                    </a:lnTo>
                    <a:lnTo>
                      <a:pt x="148" y="853"/>
                    </a:lnTo>
                    <a:lnTo>
                      <a:pt x="158" y="854"/>
                    </a:lnTo>
                    <a:lnTo>
                      <a:pt x="160" y="855"/>
                    </a:lnTo>
                    <a:lnTo>
                      <a:pt x="165" y="858"/>
                    </a:lnTo>
                    <a:lnTo>
                      <a:pt x="165" y="858"/>
                    </a:lnTo>
                    <a:lnTo>
                      <a:pt x="156" y="861"/>
                    </a:lnTo>
                    <a:lnTo>
                      <a:pt x="148" y="862"/>
                    </a:lnTo>
                    <a:lnTo>
                      <a:pt x="129" y="864"/>
                    </a:lnTo>
                    <a:lnTo>
                      <a:pt x="121" y="865"/>
                    </a:lnTo>
                    <a:lnTo>
                      <a:pt x="114" y="867"/>
                    </a:lnTo>
                    <a:lnTo>
                      <a:pt x="108" y="871"/>
                    </a:lnTo>
                    <a:lnTo>
                      <a:pt x="107" y="874"/>
                    </a:lnTo>
                    <a:lnTo>
                      <a:pt x="104" y="878"/>
                    </a:lnTo>
                    <a:lnTo>
                      <a:pt x="104" y="878"/>
                    </a:lnTo>
                    <a:lnTo>
                      <a:pt x="118" y="879"/>
                    </a:lnTo>
                    <a:lnTo>
                      <a:pt x="131" y="882"/>
                    </a:lnTo>
                    <a:lnTo>
                      <a:pt x="156" y="888"/>
                    </a:lnTo>
                    <a:lnTo>
                      <a:pt x="156" y="888"/>
                    </a:lnTo>
                    <a:lnTo>
                      <a:pt x="181" y="893"/>
                    </a:lnTo>
                    <a:lnTo>
                      <a:pt x="194" y="897"/>
                    </a:lnTo>
                    <a:lnTo>
                      <a:pt x="200" y="900"/>
                    </a:lnTo>
                    <a:lnTo>
                      <a:pt x="204" y="905"/>
                    </a:lnTo>
                    <a:lnTo>
                      <a:pt x="204" y="905"/>
                    </a:lnTo>
                    <a:lnTo>
                      <a:pt x="190" y="903"/>
                    </a:lnTo>
                    <a:lnTo>
                      <a:pt x="177" y="900"/>
                    </a:lnTo>
                    <a:lnTo>
                      <a:pt x="152" y="896"/>
                    </a:lnTo>
                    <a:lnTo>
                      <a:pt x="141" y="893"/>
                    </a:lnTo>
                    <a:lnTo>
                      <a:pt x="128" y="892"/>
                    </a:lnTo>
                    <a:lnTo>
                      <a:pt x="117" y="893"/>
                    </a:lnTo>
                    <a:lnTo>
                      <a:pt x="104" y="895"/>
                    </a:lnTo>
                    <a:lnTo>
                      <a:pt x="104" y="895"/>
                    </a:lnTo>
                    <a:lnTo>
                      <a:pt x="106" y="905"/>
                    </a:lnTo>
                    <a:lnTo>
                      <a:pt x="104" y="907"/>
                    </a:lnTo>
                    <a:lnTo>
                      <a:pt x="103" y="912"/>
                    </a:lnTo>
                    <a:lnTo>
                      <a:pt x="103" y="912"/>
                    </a:lnTo>
                    <a:lnTo>
                      <a:pt x="141" y="917"/>
                    </a:lnTo>
                    <a:lnTo>
                      <a:pt x="176" y="920"/>
                    </a:lnTo>
                    <a:lnTo>
                      <a:pt x="211" y="924"/>
                    </a:lnTo>
                    <a:lnTo>
                      <a:pt x="249" y="930"/>
                    </a:lnTo>
                    <a:lnTo>
                      <a:pt x="249" y="930"/>
                    </a:lnTo>
                    <a:lnTo>
                      <a:pt x="273" y="937"/>
                    </a:lnTo>
                    <a:lnTo>
                      <a:pt x="298" y="944"/>
                    </a:lnTo>
                    <a:lnTo>
                      <a:pt x="323" y="951"/>
                    </a:lnTo>
                    <a:lnTo>
                      <a:pt x="350" y="956"/>
                    </a:lnTo>
                    <a:lnTo>
                      <a:pt x="350" y="956"/>
                    </a:lnTo>
                    <a:lnTo>
                      <a:pt x="379" y="961"/>
                    </a:lnTo>
                    <a:lnTo>
                      <a:pt x="410" y="965"/>
                    </a:lnTo>
                    <a:lnTo>
                      <a:pt x="441" y="970"/>
                    </a:lnTo>
                    <a:lnTo>
                      <a:pt x="457" y="975"/>
                    </a:lnTo>
                    <a:lnTo>
                      <a:pt x="472" y="979"/>
                    </a:lnTo>
                    <a:lnTo>
                      <a:pt x="472" y="979"/>
                    </a:lnTo>
                    <a:lnTo>
                      <a:pt x="427" y="973"/>
                    </a:lnTo>
                    <a:lnTo>
                      <a:pt x="379" y="966"/>
                    </a:lnTo>
                    <a:lnTo>
                      <a:pt x="284" y="948"/>
                    </a:lnTo>
                    <a:lnTo>
                      <a:pt x="235" y="938"/>
                    </a:lnTo>
                    <a:lnTo>
                      <a:pt x="187" y="931"/>
                    </a:lnTo>
                    <a:lnTo>
                      <a:pt x="141" y="927"/>
                    </a:lnTo>
                    <a:lnTo>
                      <a:pt x="118" y="927"/>
                    </a:lnTo>
                    <a:lnTo>
                      <a:pt x="96" y="927"/>
                    </a:lnTo>
                    <a:lnTo>
                      <a:pt x="96" y="927"/>
                    </a:lnTo>
                    <a:lnTo>
                      <a:pt x="94" y="937"/>
                    </a:lnTo>
                    <a:lnTo>
                      <a:pt x="93" y="947"/>
                    </a:lnTo>
                    <a:lnTo>
                      <a:pt x="93" y="947"/>
                    </a:lnTo>
                    <a:lnTo>
                      <a:pt x="108" y="948"/>
                    </a:lnTo>
                    <a:lnTo>
                      <a:pt x="125" y="951"/>
                    </a:lnTo>
                    <a:lnTo>
                      <a:pt x="155" y="958"/>
                    </a:lnTo>
                    <a:lnTo>
                      <a:pt x="186" y="965"/>
                    </a:lnTo>
                    <a:lnTo>
                      <a:pt x="215" y="972"/>
                    </a:lnTo>
                    <a:lnTo>
                      <a:pt x="215" y="972"/>
                    </a:lnTo>
                    <a:lnTo>
                      <a:pt x="259" y="980"/>
                    </a:lnTo>
                    <a:lnTo>
                      <a:pt x="301" y="987"/>
                    </a:lnTo>
                    <a:lnTo>
                      <a:pt x="386" y="999"/>
                    </a:lnTo>
                    <a:lnTo>
                      <a:pt x="472" y="1008"/>
                    </a:lnTo>
                    <a:lnTo>
                      <a:pt x="515" y="1014"/>
                    </a:lnTo>
                    <a:lnTo>
                      <a:pt x="558" y="1021"/>
                    </a:lnTo>
                    <a:lnTo>
                      <a:pt x="558" y="1021"/>
                    </a:lnTo>
                    <a:lnTo>
                      <a:pt x="629" y="1031"/>
                    </a:lnTo>
                    <a:lnTo>
                      <a:pt x="701" y="1038"/>
                    </a:lnTo>
                    <a:lnTo>
                      <a:pt x="701" y="1038"/>
                    </a:lnTo>
                    <a:lnTo>
                      <a:pt x="786" y="1046"/>
                    </a:lnTo>
                    <a:lnTo>
                      <a:pt x="866" y="1056"/>
                    </a:lnTo>
                    <a:lnTo>
                      <a:pt x="945" y="1067"/>
                    </a:lnTo>
                    <a:lnTo>
                      <a:pt x="1024" y="1080"/>
                    </a:lnTo>
                    <a:lnTo>
                      <a:pt x="1024" y="1080"/>
                    </a:lnTo>
                    <a:lnTo>
                      <a:pt x="1022" y="1079"/>
                    </a:lnTo>
                    <a:lnTo>
                      <a:pt x="1019" y="1074"/>
                    </a:lnTo>
                    <a:lnTo>
                      <a:pt x="1017" y="1066"/>
                    </a:lnTo>
                    <a:lnTo>
                      <a:pt x="1015" y="1058"/>
                    </a:lnTo>
                    <a:lnTo>
                      <a:pt x="1014" y="1051"/>
                    </a:lnTo>
                    <a:lnTo>
                      <a:pt x="1014" y="1051"/>
                    </a:lnTo>
                    <a:lnTo>
                      <a:pt x="951" y="1044"/>
                    </a:lnTo>
                    <a:lnTo>
                      <a:pt x="883" y="1035"/>
                    </a:lnTo>
                    <a:lnTo>
                      <a:pt x="850" y="1029"/>
                    </a:lnTo>
                    <a:lnTo>
                      <a:pt x="816" y="1025"/>
                    </a:lnTo>
                    <a:lnTo>
                      <a:pt x="785" y="1018"/>
                    </a:lnTo>
                    <a:lnTo>
                      <a:pt x="757" y="1011"/>
                    </a:lnTo>
                    <a:lnTo>
                      <a:pt x="757" y="1011"/>
                    </a:lnTo>
                    <a:lnTo>
                      <a:pt x="819" y="1018"/>
                    </a:lnTo>
                    <a:lnTo>
                      <a:pt x="886" y="1027"/>
                    </a:lnTo>
                    <a:lnTo>
                      <a:pt x="952" y="1032"/>
                    </a:lnTo>
                    <a:lnTo>
                      <a:pt x="1012" y="1035"/>
                    </a:lnTo>
                    <a:lnTo>
                      <a:pt x="1012" y="1035"/>
                    </a:lnTo>
                    <a:lnTo>
                      <a:pt x="1012" y="1029"/>
                    </a:lnTo>
                    <a:lnTo>
                      <a:pt x="1014" y="1025"/>
                    </a:lnTo>
                    <a:lnTo>
                      <a:pt x="1015" y="1021"/>
                    </a:lnTo>
                    <a:lnTo>
                      <a:pt x="1014" y="1018"/>
                    </a:lnTo>
                    <a:lnTo>
                      <a:pt x="1014" y="1018"/>
                    </a:lnTo>
                    <a:lnTo>
                      <a:pt x="1000" y="1018"/>
                    </a:lnTo>
                    <a:lnTo>
                      <a:pt x="986" y="1018"/>
                    </a:lnTo>
                    <a:lnTo>
                      <a:pt x="972" y="1017"/>
                    </a:lnTo>
                    <a:lnTo>
                      <a:pt x="958" y="1014"/>
                    </a:lnTo>
                    <a:lnTo>
                      <a:pt x="930" y="1008"/>
                    </a:lnTo>
                    <a:lnTo>
                      <a:pt x="916" y="1006"/>
                    </a:lnTo>
                    <a:lnTo>
                      <a:pt x="902" y="1004"/>
                    </a:lnTo>
                    <a:lnTo>
                      <a:pt x="902" y="1004"/>
                    </a:lnTo>
                    <a:lnTo>
                      <a:pt x="913" y="1001"/>
                    </a:lnTo>
                    <a:lnTo>
                      <a:pt x="924" y="1000"/>
                    </a:lnTo>
                    <a:lnTo>
                      <a:pt x="937" y="1000"/>
                    </a:lnTo>
                    <a:lnTo>
                      <a:pt x="948" y="1001"/>
                    </a:lnTo>
                    <a:lnTo>
                      <a:pt x="975" y="1006"/>
                    </a:lnTo>
                    <a:lnTo>
                      <a:pt x="987" y="1007"/>
                    </a:lnTo>
                    <a:lnTo>
                      <a:pt x="1001" y="1007"/>
                    </a:lnTo>
                    <a:lnTo>
                      <a:pt x="1001" y="1007"/>
                    </a:lnTo>
                    <a:lnTo>
                      <a:pt x="1001" y="1001"/>
                    </a:lnTo>
                    <a:lnTo>
                      <a:pt x="1001" y="997"/>
                    </a:lnTo>
                    <a:lnTo>
                      <a:pt x="1003" y="987"/>
                    </a:lnTo>
                    <a:lnTo>
                      <a:pt x="1008" y="979"/>
                    </a:lnTo>
                    <a:lnTo>
                      <a:pt x="1015" y="970"/>
                    </a:lnTo>
                    <a:lnTo>
                      <a:pt x="1015" y="970"/>
                    </a:lnTo>
                    <a:lnTo>
                      <a:pt x="996" y="965"/>
                    </a:lnTo>
                    <a:lnTo>
                      <a:pt x="976" y="962"/>
                    </a:lnTo>
                    <a:lnTo>
                      <a:pt x="953" y="961"/>
                    </a:lnTo>
                    <a:lnTo>
                      <a:pt x="932" y="961"/>
                    </a:lnTo>
                    <a:lnTo>
                      <a:pt x="887" y="961"/>
                    </a:lnTo>
                    <a:lnTo>
                      <a:pt x="866" y="961"/>
                    </a:lnTo>
                    <a:lnTo>
                      <a:pt x="845" y="958"/>
                    </a:lnTo>
                    <a:lnTo>
                      <a:pt x="845" y="958"/>
                    </a:lnTo>
                    <a:lnTo>
                      <a:pt x="805" y="951"/>
                    </a:lnTo>
                    <a:lnTo>
                      <a:pt x="763" y="941"/>
                    </a:lnTo>
                    <a:lnTo>
                      <a:pt x="685" y="921"/>
                    </a:lnTo>
                    <a:lnTo>
                      <a:pt x="685" y="921"/>
                    </a:lnTo>
                    <a:lnTo>
                      <a:pt x="712" y="924"/>
                    </a:lnTo>
                    <a:lnTo>
                      <a:pt x="739" y="928"/>
                    </a:lnTo>
                    <a:lnTo>
                      <a:pt x="789" y="938"/>
                    </a:lnTo>
                    <a:lnTo>
                      <a:pt x="816" y="942"/>
                    </a:lnTo>
                    <a:lnTo>
                      <a:pt x="843" y="947"/>
                    </a:lnTo>
                    <a:lnTo>
                      <a:pt x="869" y="949"/>
                    </a:lnTo>
                    <a:lnTo>
                      <a:pt x="899" y="951"/>
                    </a:lnTo>
                    <a:lnTo>
                      <a:pt x="899" y="951"/>
                    </a:lnTo>
                    <a:lnTo>
                      <a:pt x="946" y="951"/>
                    </a:lnTo>
                    <a:lnTo>
                      <a:pt x="970" y="951"/>
                    </a:lnTo>
                    <a:lnTo>
                      <a:pt x="993" y="951"/>
                    </a:lnTo>
                    <a:lnTo>
                      <a:pt x="993" y="951"/>
                    </a:lnTo>
                    <a:lnTo>
                      <a:pt x="1000" y="952"/>
                    </a:lnTo>
                    <a:lnTo>
                      <a:pt x="1007" y="954"/>
                    </a:lnTo>
                    <a:lnTo>
                      <a:pt x="1011" y="954"/>
                    </a:lnTo>
                    <a:lnTo>
                      <a:pt x="1014" y="952"/>
                    </a:lnTo>
                    <a:lnTo>
                      <a:pt x="1017" y="949"/>
                    </a:lnTo>
                    <a:lnTo>
                      <a:pt x="1019" y="947"/>
                    </a:lnTo>
                    <a:lnTo>
                      <a:pt x="1019" y="947"/>
                    </a:lnTo>
                    <a:lnTo>
                      <a:pt x="1019" y="942"/>
                    </a:lnTo>
                    <a:lnTo>
                      <a:pt x="1019" y="940"/>
                    </a:lnTo>
                    <a:lnTo>
                      <a:pt x="1015" y="933"/>
                    </a:lnTo>
                    <a:lnTo>
                      <a:pt x="1011" y="927"/>
                    </a:lnTo>
                    <a:lnTo>
                      <a:pt x="1008" y="920"/>
                    </a:lnTo>
                    <a:lnTo>
                      <a:pt x="1008" y="920"/>
                    </a:lnTo>
                    <a:lnTo>
                      <a:pt x="886" y="912"/>
                    </a:lnTo>
                    <a:lnTo>
                      <a:pt x="765" y="902"/>
                    </a:lnTo>
                    <a:lnTo>
                      <a:pt x="643" y="889"/>
                    </a:lnTo>
                    <a:lnTo>
                      <a:pt x="521" y="876"/>
                    </a:lnTo>
                    <a:lnTo>
                      <a:pt x="521" y="876"/>
                    </a:lnTo>
                    <a:close/>
                    <a:moveTo>
                      <a:pt x="1664" y="1065"/>
                    </a:moveTo>
                    <a:lnTo>
                      <a:pt x="1664" y="1065"/>
                    </a:lnTo>
                    <a:lnTo>
                      <a:pt x="1664" y="1062"/>
                    </a:lnTo>
                    <a:lnTo>
                      <a:pt x="1664" y="1059"/>
                    </a:lnTo>
                    <a:lnTo>
                      <a:pt x="1667" y="1053"/>
                    </a:lnTo>
                    <a:lnTo>
                      <a:pt x="1671" y="1048"/>
                    </a:lnTo>
                    <a:lnTo>
                      <a:pt x="1675" y="1042"/>
                    </a:lnTo>
                    <a:lnTo>
                      <a:pt x="1675" y="1042"/>
                    </a:lnTo>
                    <a:lnTo>
                      <a:pt x="1678" y="1027"/>
                    </a:lnTo>
                    <a:lnTo>
                      <a:pt x="1681" y="1008"/>
                    </a:lnTo>
                    <a:lnTo>
                      <a:pt x="1683" y="969"/>
                    </a:lnTo>
                    <a:lnTo>
                      <a:pt x="1683" y="969"/>
                    </a:lnTo>
                    <a:lnTo>
                      <a:pt x="1683" y="948"/>
                    </a:lnTo>
                    <a:lnTo>
                      <a:pt x="1683" y="928"/>
                    </a:lnTo>
                    <a:lnTo>
                      <a:pt x="1681" y="910"/>
                    </a:lnTo>
                    <a:lnTo>
                      <a:pt x="1676" y="893"/>
                    </a:lnTo>
                    <a:lnTo>
                      <a:pt x="1671" y="879"/>
                    </a:lnTo>
                    <a:lnTo>
                      <a:pt x="1662" y="865"/>
                    </a:lnTo>
                    <a:lnTo>
                      <a:pt x="1653" y="855"/>
                    </a:lnTo>
                    <a:lnTo>
                      <a:pt x="1641" y="847"/>
                    </a:lnTo>
                    <a:lnTo>
                      <a:pt x="1641" y="847"/>
                    </a:lnTo>
                    <a:lnTo>
                      <a:pt x="1630" y="854"/>
                    </a:lnTo>
                    <a:lnTo>
                      <a:pt x="1619" y="861"/>
                    </a:lnTo>
                    <a:lnTo>
                      <a:pt x="1609" y="869"/>
                    </a:lnTo>
                    <a:lnTo>
                      <a:pt x="1599" y="879"/>
                    </a:lnTo>
                    <a:lnTo>
                      <a:pt x="1599" y="879"/>
                    </a:lnTo>
                    <a:lnTo>
                      <a:pt x="1606" y="890"/>
                    </a:lnTo>
                    <a:lnTo>
                      <a:pt x="1612" y="902"/>
                    </a:lnTo>
                    <a:lnTo>
                      <a:pt x="1622" y="927"/>
                    </a:lnTo>
                    <a:lnTo>
                      <a:pt x="1630" y="954"/>
                    </a:lnTo>
                    <a:lnTo>
                      <a:pt x="1634" y="982"/>
                    </a:lnTo>
                    <a:lnTo>
                      <a:pt x="1637" y="1010"/>
                    </a:lnTo>
                    <a:lnTo>
                      <a:pt x="1636" y="1038"/>
                    </a:lnTo>
                    <a:lnTo>
                      <a:pt x="1633" y="1066"/>
                    </a:lnTo>
                    <a:lnTo>
                      <a:pt x="1627" y="1093"/>
                    </a:lnTo>
                    <a:lnTo>
                      <a:pt x="1627" y="1093"/>
                    </a:lnTo>
                    <a:lnTo>
                      <a:pt x="1637" y="1087"/>
                    </a:lnTo>
                    <a:lnTo>
                      <a:pt x="1647" y="1080"/>
                    </a:lnTo>
                    <a:lnTo>
                      <a:pt x="1655" y="1072"/>
                    </a:lnTo>
                    <a:lnTo>
                      <a:pt x="1664" y="1065"/>
                    </a:lnTo>
                    <a:lnTo>
                      <a:pt x="1664" y="1065"/>
                    </a:lnTo>
                    <a:close/>
                    <a:moveTo>
                      <a:pt x="1624" y="1014"/>
                    </a:moveTo>
                    <a:lnTo>
                      <a:pt x="1624" y="1014"/>
                    </a:lnTo>
                    <a:lnTo>
                      <a:pt x="1623" y="996"/>
                    </a:lnTo>
                    <a:lnTo>
                      <a:pt x="1622" y="978"/>
                    </a:lnTo>
                    <a:lnTo>
                      <a:pt x="1619" y="961"/>
                    </a:lnTo>
                    <a:lnTo>
                      <a:pt x="1615" y="944"/>
                    </a:lnTo>
                    <a:lnTo>
                      <a:pt x="1609" y="927"/>
                    </a:lnTo>
                    <a:lnTo>
                      <a:pt x="1603" y="913"/>
                    </a:lnTo>
                    <a:lnTo>
                      <a:pt x="1596" y="900"/>
                    </a:lnTo>
                    <a:lnTo>
                      <a:pt x="1587" y="888"/>
                    </a:lnTo>
                    <a:lnTo>
                      <a:pt x="1587" y="888"/>
                    </a:lnTo>
                    <a:lnTo>
                      <a:pt x="1500" y="949"/>
                    </a:lnTo>
                    <a:lnTo>
                      <a:pt x="1410" y="1008"/>
                    </a:lnTo>
                    <a:lnTo>
                      <a:pt x="1320" y="1066"/>
                    </a:lnTo>
                    <a:lnTo>
                      <a:pt x="1229" y="1125"/>
                    </a:lnTo>
                    <a:lnTo>
                      <a:pt x="1229" y="1125"/>
                    </a:lnTo>
                    <a:lnTo>
                      <a:pt x="1240" y="1147"/>
                    </a:lnTo>
                    <a:lnTo>
                      <a:pt x="1250" y="1173"/>
                    </a:lnTo>
                    <a:lnTo>
                      <a:pt x="1258" y="1198"/>
                    </a:lnTo>
                    <a:lnTo>
                      <a:pt x="1265" y="1226"/>
                    </a:lnTo>
                    <a:lnTo>
                      <a:pt x="1271" y="1256"/>
                    </a:lnTo>
                    <a:lnTo>
                      <a:pt x="1274" y="1285"/>
                    </a:lnTo>
                    <a:lnTo>
                      <a:pt x="1274" y="1314"/>
                    </a:lnTo>
                    <a:lnTo>
                      <a:pt x="1272" y="1344"/>
                    </a:lnTo>
                    <a:lnTo>
                      <a:pt x="1272" y="1344"/>
                    </a:lnTo>
                    <a:lnTo>
                      <a:pt x="1316" y="1316"/>
                    </a:lnTo>
                    <a:lnTo>
                      <a:pt x="1359" y="1288"/>
                    </a:lnTo>
                    <a:lnTo>
                      <a:pt x="1443" y="1229"/>
                    </a:lnTo>
                    <a:lnTo>
                      <a:pt x="1610" y="1108"/>
                    </a:lnTo>
                    <a:lnTo>
                      <a:pt x="1610" y="1108"/>
                    </a:lnTo>
                    <a:lnTo>
                      <a:pt x="1619" y="1063"/>
                    </a:lnTo>
                    <a:lnTo>
                      <a:pt x="1622" y="1039"/>
                    </a:lnTo>
                    <a:lnTo>
                      <a:pt x="1624" y="1014"/>
                    </a:lnTo>
                    <a:lnTo>
                      <a:pt x="1624" y="1014"/>
                    </a:lnTo>
                    <a:close/>
                    <a:moveTo>
                      <a:pt x="1070" y="1051"/>
                    </a:moveTo>
                    <a:lnTo>
                      <a:pt x="1070" y="1051"/>
                    </a:lnTo>
                    <a:lnTo>
                      <a:pt x="1069" y="1058"/>
                    </a:lnTo>
                    <a:lnTo>
                      <a:pt x="1067" y="1065"/>
                    </a:lnTo>
                    <a:lnTo>
                      <a:pt x="1063" y="1079"/>
                    </a:lnTo>
                    <a:lnTo>
                      <a:pt x="1057" y="1093"/>
                    </a:lnTo>
                    <a:lnTo>
                      <a:pt x="1056" y="1100"/>
                    </a:lnTo>
                    <a:lnTo>
                      <a:pt x="1056" y="1107"/>
                    </a:lnTo>
                    <a:lnTo>
                      <a:pt x="1056" y="1107"/>
                    </a:lnTo>
                    <a:lnTo>
                      <a:pt x="1063" y="1104"/>
                    </a:lnTo>
                    <a:lnTo>
                      <a:pt x="1069" y="1098"/>
                    </a:lnTo>
                    <a:lnTo>
                      <a:pt x="1073" y="1093"/>
                    </a:lnTo>
                    <a:lnTo>
                      <a:pt x="1076" y="1086"/>
                    </a:lnTo>
                    <a:lnTo>
                      <a:pt x="1080" y="1077"/>
                    </a:lnTo>
                    <a:lnTo>
                      <a:pt x="1081" y="1069"/>
                    </a:lnTo>
                    <a:lnTo>
                      <a:pt x="1084" y="1052"/>
                    </a:lnTo>
                    <a:lnTo>
                      <a:pt x="1084" y="1052"/>
                    </a:lnTo>
                    <a:lnTo>
                      <a:pt x="1084" y="1036"/>
                    </a:lnTo>
                    <a:lnTo>
                      <a:pt x="1083" y="1020"/>
                    </a:lnTo>
                    <a:lnTo>
                      <a:pt x="1081" y="1004"/>
                    </a:lnTo>
                    <a:lnTo>
                      <a:pt x="1077" y="989"/>
                    </a:lnTo>
                    <a:lnTo>
                      <a:pt x="1073" y="975"/>
                    </a:lnTo>
                    <a:lnTo>
                      <a:pt x="1069" y="961"/>
                    </a:lnTo>
                    <a:lnTo>
                      <a:pt x="1057" y="935"/>
                    </a:lnTo>
                    <a:lnTo>
                      <a:pt x="1057" y="935"/>
                    </a:lnTo>
                    <a:lnTo>
                      <a:pt x="1052" y="933"/>
                    </a:lnTo>
                    <a:lnTo>
                      <a:pt x="1049" y="930"/>
                    </a:lnTo>
                    <a:lnTo>
                      <a:pt x="1042" y="921"/>
                    </a:lnTo>
                    <a:lnTo>
                      <a:pt x="1042" y="921"/>
                    </a:lnTo>
                    <a:lnTo>
                      <a:pt x="1036" y="923"/>
                    </a:lnTo>
                    <a:lnTo>
                      <a:pt x="1032" y="921"/>
                    </a:lnTo>
                    <a:lnTo>
                      <a:pt x="1029" y="920"/>
                    </a:lnTo>
                    <a:lnTo>
                      <a:pt x="1026" y="921"/>
                    </a:lnTo>
                    <a:lnTo>
                      <a:pt x="1026" y="921"/>
                    </a:lnTo>
                    <a:lnTo>
                      <a:pt x="1032" y="937"/>
                    </a:lnTo>
                    <a:lnTo>
                      <a:pt x="1039" y="952"/>
                    </a:lnTo>
                    <a:lnTo>
                      <a:pt x="1053" y="985"/>
                    </a:lnTo>
                    <a:lnTo>
                      <a:pt x="1060" y="1000"/>
                    </a:lnTo>
                    <a:lnTo>
                      <a:pt x="1066" y="1017"/>
                    </a:lnTo>
                    <a:lnTo>
                      <a:pt x="1069" y="1034"/>
                    </a:lnTo>
                    <a:lnTo>
                      <a:pt x="1070" y="1051"/>
                    </a:lnTo>
                    <a:lnTo>
                      <a:pt x="1070" y="1051"/>
                    </a:lnTo>
                    <a:close/>
                    <a:moveTo>
                      <a:pt x="994" y="1091"/>
                    </a:moveTo>
                    <a:lnTo>
                      <a:pt x="994" y="1091"/>
                    </a:lnTo>
                    <a:lnTo>
                      <a:pt x="948" y="1081"/>
                    </a:lnTo>
                    <a:lnTo>
                      <a:pt x="903" y="1074"/>
                    </a:lnTo>
                    <a:lnTo>
                      <a:pt x="813" y="1062"/>
                    </a:lnTo>
                    <a:lnTo>
                      <a:pt x="813" y="1062"/>
                    </a:lnTo>
                    <a:lnTo>
                      <a:pt x="763" y="1056"/>
                    </a:lnTo>
                    <a:lnTo>
                      <a:pt x="712" y="1052"/>
                    </a:lnTo>
                    <a:lnTo>
                      <a:pt x="712" y="1052"/>
                    </a:lnTo>
                    <a:lnTo>
                      <a:pt x="685" y="1051"/>
                    </a:lnTo>
                    <a:lnTo>
                      <a:pt x="659" y="1048"/>
                    </a:lnTo>
                    <a:lnTo>
                      <a:pt x="605" y="1041"/>
                    </a:lnTo>
                    <a:lnTo>
                      <a:pt x="549" y="1032"/>
                    </a:lnTo>
                    <a:lnTo>
                      <a:pt x="493" y="1025"/>
                    </a:lnTo>
                    <a:lnTo>
                      <a:pt x="493" y="1025"/>
                    </a:lnTo>
                    <a:lnTo>
                      <a:pt x="414" y="1015"/>
                    </a:lnTo>
                    <a:lnTo>
                      <a:pt x="336" y="1006"/>
                    </a:lnTo>
                    <a:lnTo>
                      <a:pt x="257" y="993"/>
                    </a:lnTo>
                    <a:lnTo>
                      <a:pt x="176" y="978"/>
                    </a:lnTo>
                    <a:lnTo>
                      <a:pt x="176" y="978"/>
                    </a:lnTo>
                    <a:lnTo>
                      <a:pt x="143" y="969"/>
                    </a:lnTo>
                    <a:lnTo>
                      <a:pt x="125" y="965"/>
                    </a:lnTo>
                    <a:lnTo>
                      <a:pt x="108" y="962"/>
                    </a:lnTo>
                    <a:lnTo>
                      <a:pt x="92" y="961"/>
                    </a:lnTo>
                    <a:lnTo>
                      <a:pt x="77" y="961"/>
                    </a:lnTo>
                    <a:lnTo>
                      <a:pt x="72" y="963"/>
                    </a:lnTo>
                    <a:lnTo>
                      <a:pt x="66" y="965"/>
                    </a:lnTo>
                    <a:lnTo>
                      <a:pt x="62" y="969"/>
                    </a:lnTo>
                    <a:lnTo>
                      <a:pt x="59" y="973"/>
                    </a:lnTo>
                    <a:lnTo>
                      <a:pt x="59" y="973"/>
                    </a:lnTo>
                    <a:lnTo>
                      <a:pt x="111" y="985"/>
                    </a:lnTo>
                    <a:lnTo>
                      <a:pt x="165" y="994"/>
                    </a:lnTo>
                    <a:lnTo>
                      <a:pt x="219" y="1004"/>
                    </a:lnTo>
                    <a:lnTo>
                      <a:pt x="275" y="1011"/>
                    </a:lnTo>
                    <a:lnTo>
                      <a:pt x="388" y="1027"/>
                    </a:lnTo>
                    <a:lnTo>
                      <a:pt x="503" y="1042"/>
                    </a:lnTo>
                    <a:lnTo>
                      <a:pt x="503" y="1042"/>
                    </a:lnTo>
                    <a:lnTo>
                      <a:pt x="560" y="1052"/>
                    </a:lnTo>
                    <a:lnTo>
                      <a:pt x="588" y="1056"/>
                    </a:lnTo>
                    <a:lnTo>
                      <a:pt x="617" y="1059"/>
                    </a:lnTo>
                    <a:lnTo>
                      <a:pt x="617" y="1059"/>
                    </a:lnTo>
                    <a:lnTo>
                      <a:pt x="671" y="1063"/>
                    </a:lnTo>
                    <a:lnTo>
                      <a:pt x="725" y="1069"/>
                    </a:lnTo>
                    <a:lnTo>
                      <a:pt x="725" y="1069"/>
                    </a:lnTo>
                    <a:lnTo>
                      <a:pt x="768" y="1073"/>
                    </a:lnTo>
                    <a:lnTo>
                      <a:pt x="810" y="1081"/>
                    </a:lnTo>
                    <a:lnTo>
                      <a:pt x="852" y="1088"/>
                    </a:lnTo>
                    <a:lnTo>
                      <a:pt x="893" y="1094"/>
                    </a:lnTo>
                    <a:lnTo>
                      <a:pt x="893" y="1094"/>
                    </a:lnTo>
                    <a:lnTo>
                      <a:pt x="949" y="1102"/>
                    </a:lnTo>
                    <a:lnTo>
                      <a:pt x="977" y="1107"/>
                    </a:lnTo>
                    <a:lnTo>
                      <a:pt x="998" y="1108"/>
                    </a:lnTo>
                    <a:lnTo>
                      <a:pt x="998" y="1108"/>
                    </a:lnTo>
                    <a:lnTo>
                      <a:pt x="1017" y="1109"/>
                    </a:lnTo>
                    <a:lnTo>
                      <a:pt x="1025" y="1108"/>
                    </a:lnTo>
                    <a:lnTo>
                      <a:pt x="1028" y="1107"/>
                    </a:lnTo>
                    <a:lnTo>
                      <a:pt x="1031" y="1105"/>
                    </a:lnTo>
                    <a:lnTo>
                      <a:pt x="1031" y="1105"/>
                    </a:lnTo>
                    <a:lnTo>
                      <a:pt x="1029" y="1102"/>
                    </a:lnTo>
                    <a:lnTo>
                      <a:pt x="1025" y="1100"/>
                    </a:lnTo>
                    <a:lnTo>
                      <a:pt x="1015" y="1095"/>
                    </a:lnTo>
                    <a:lnTo>
                      <a:pt x="994" y="1091"/>
                    </a:lnTo>
                    <a:lnTo>
                      <a:pt x="994" y="1091"/>
                    </a:lnTo>
                    <a:close/>
                    <a:moveTo>
                      <a:pt x="1035" y="1208"/>
                    </a:moveTo>
                    <a:lnTo>
                      <a:pt x="1035" y="1208"/>
                    </a:lnTo>
                    <a:lnTo>
                      <a:pt x="1022" y="1208"/>
                    </a:lnTo>
                    <a:lnTo>
                      <a:pt x="1011" y="1205"/>
                    </a:lnTo>
                    <a:lnTo>
                      <a:pt x="987" y="1199"/>
                    </a:lnTo>
                    <a:lnTo>
                      <a:pt x="965" y="1194"/>
                    </a:lnTo>
                    <a:lnTo>
                      <a:pt x="953" y="1191"/>
                    </a:lnTo>
                    <a:lnTo>
                      <a:pt x="942" y="1190"/>
                    </a:lnTo>
                    <a:lnTo>
                      <a:pt x="942" y="1190"/>
                    </a:lnTo>
                    <a:lnTo>
                      <a:pt x="899" y="1187"/>
                    </a:lnTo>
                    <a:lnTo>
                      <a:pt x="848" y="1185"/>
                    </a:lnTo>
                    <a:lnTo>
                      <a:pt x="796" y="1183"/>
                    </a:lnTo>
                    <a:lnTo>
                      <a:pt x="770" y="1181"/>
                    </a:lnTo>
                    <a:lnTo>
                      <a:pt x="744" y="1178"/>
                    </a:lnTo>
                    <a:lnTo>
                      <a:pt x="744" y="1178"/>
                    </a:lnTo>
                    <a:lnTo>
                      <a:pt x="650" y="1166"/>
                    </a:lnTo>
                    <a:lnTo>
                      <a:pt x="604" y="1159"/>
                    </a:lnTo>
                    <a:lnTo>
                      <a:pt x="558" y="1154"/>
                    </a:lnTo>
                    <a:lnTo>
                      <a:pt x="558" y="1154"/>
                    </a:lnTo>
                    <a:lnTo>
                      <a:pt x="507" y="1149"/>
                    </a:lnTo>
                    <a:lnTo>
                      <a:pt x="457" y="1142"/>
                    </a:lnTo>
                    <a:lnTo>
                      <a:pt x="406" y="1136"/>
                    </a:lnTo>
                    <a:lnTo>
                      <a:pt x="354" y="1131"/>
                    </a:lnTo>
                    <a:lnTo>
                      <a:pt x="354" y="1131"/>
                    </a:lnTo>
                    <a:lnTo>
                      <a:pt x="311" y="1129"/>
                    </a:lnTo>
                    <a:lnTo>
                      <a:pt x="289" y="1128"/>
                    </a:lnTo>
                    <a:lnTo>
                      <a:pt x="267" y="1126"/>
                    </a:lnTo>
                    <a:lnTo>
                      <a:pt x="267" y="1126"/>
                    </a:lnTo>
                    <a:lnTo>
                      <a:pt x="226" y="1119"/>
                    </a:lnTo>
                    <a:lnTo>
                      <a:pt x="183" y="1114"/>
                    </a:lnTo>
                    <a:lnTo>
                      <a:pt x="136" y="1109"/>
                    </a:lnTo>
                    <a:lnTo>
                      <a:pt x="113" y="1108"/>
                    </a:lnTo>
                    <a:lnTo>
                      <a:pt x="87" y="1107"/>
                    </a:lnTo>
                    <a:lnTo>
                      <a:pt x="87" y="1107"/>
                    </a:lnTo>
                    <a:lnTo>
                      <a:pt x="83" y="1112"/>
                    </a:lnTo>
                    <a:lnTo>
                      <a:pt x="80" y="1115"/>
                    </a:lnTo>
                    <a:lnTo>
                      <a:pt x="70" y="1119"/>
                    </a:lnTo>
                    <a:lnTo>
                      <a:pt x="70" y="1119"/>
                    </a:lnTo>
                    <a:lnTo>
                      <a:pt x="72" y="1125"/>
                    </a:lnTo>
                    <a:lnTo>
                      <a:pt x="75" y="1129"/>
                    </a:lnTo>
                    <a:lnTo>
                      <a:pt x="79" y="1132"/>
                    </a:lnTo>
                    <a:lnTo>
                      <a:pt x="85" y="1135"/>
                    </a:lnTo>
                    <a:lnTo>
                      <a:pt x="96" y="1135"/>
                    </a:lnTo>
                    <a:lnTo>
                      <a:pt x="108" y="1135"/>
                    </a:lnTo>
                    <a:lnTo>
                      <a:pt x="108" y="1135"/>
                    </a:lnTo>
                    <a:lnTo>
                      <a:pt x="135" y="1135"/>
                    </a:lnTo>
                    <a:lnTo>
                      <a:pt x="163" y="1136"/>
                    </a:lnTo>
                    <a:lnTo>
                      <a:pt x="163" y="1136"/>
                    </a:lnTo>
                    <a:lnTo>
                      <a:pt x="201" y="1138"/>
                    </a:lnTo>
                    <a:lnTo>
                      <a:pt x="211" y="1139"/>
                    </a:lnTo>
                    <a:lnTo>
                      <a:pt x="219" y="1140"/>
                    </a:lnTo>
                    <a:lnTo>
                      <a:pt x="228" y="1143"/>
                    </a:lnTo>
                    <a:lnTo>
                      <a:pt x="236" y="1147"/>
                    </a:lnTo>
                    <a:lnTo>
                      <a:pt x="236" y="1147"/>
                    </a:lnTo>
                    <a:lnTo>
                      <a:pt x="198" y="1146"/>
                    </a:lnTo>
                    <a:lnTo>
                      <a:pt x="160" y="1146"/>
                    </a:lnTo>
                    <a:lnTo>
                      <a:pt x="124" y="1146"/>
                    </a:lnTo>
                    <a:lnTo>
                      <a:pt x="93" y="1147"/>
                    </a:lnTo>
                    <a:lnTo>
                      <a:pt x="93" y="1147"/>
                    </a:lnTo>
                    <a:lnTo>
                      <a:pt x="104" y="1150"/>
                    </a:lnTo>
                    <a:lnTo>
                      <a:pt x="118" y="1153"/>
                    </a:lnTo>
                    <a:lnTo>
                      <a:pt x="149" y="1156"/>
                    </a:lnTo>
                    <a:lnTo>
                      <a:pt x="165" y="1159"/>
                    </a:lnTo>
                    <a:lnTo>
                      <a:pt x="180" y="1160"/>
                    </a:lnTo>
                    <a:lnTo>
                      <a:pt x="194" y="1164"/>
                    </a:lnTo>
                    <a:lnTo>
                      <a:pt x="207" y="1170"/>
                    </a:lnTo>
                    <a:lnTo>
                      <a:pt x="207" y="1170"/>
                    </a:lnTo>
                    <a:lnTo>
                      <a:pt x="191" y="1170"/>
                    </a:lnTo>
                    <a:lnTo>
                      <a:pt x="177" y="1170"/>
                    </a:lnTo>
                    <a:lnTo>
                      <a:pt x="149" y="1167"/>
                    </a:lnTo>
                    <a:lnTo>
                      <a:pt x="117" y="1164"/>
                    </a:lnTo>
                    <a:lnTo>
                      <a:pt x="79" y="1163"/>
                    </a:lnTo>
                    <a:lnTo>
                      <a:pt x="79" y="1163"/>
                    </a:lnTo>
                    <a:lnTo>
                      <a:pt x="76" y="1177"/>
                    </a:lnTo>
                    <a:lnTo>
                      <a:pt x="76" y="1191"/>
                    </a:lnTo>
                    <a:lnTo>
                      <a:pt x="80" y="1206"/>
                    </a:lnTo>
                    <a:lnTo>
                      <a:pt x="82" y="1212"/>
                    </a:lnTo>
                    <a:lnTo>
                      <a:pt x="86" y="1219"/>
                    </a:lnTo>
                    <a:lnTo>
                      <a:pt x="86" y="1219"/>
                    </a:lnTo>
                    <a:lnTo>
                      <a:pt x="131" y="1223"/>
                    </a:lnTo>
                    <a:lnTo>
                      <a:pt x="176" y="1229"/>
                    </a:lnTo>
                    <a:lnTo>
                      <a:pt x="260" y="1241"/>
                    </a:lnTo>
                    <a:lnTo>
                      <a:pt x="430" y="1271"/>
                    </a:lnTo>
                    <a:lnTo>
                      <a:pt x="430" y="1271"/>
                    </a:lnTo>
                    <a:lnTo>
                      <a:pt x="388" y="1267"/>
                    </a:lnTo>
                    <a:lnTo>
                      <a:pt x="344" y="1263"/>
                    </a:lnTo>
                    <a:lnTo>
                      <a:pt x="257" y="1250"/>
                    </a:lnTo>
                    <a:lnTo>
                      <a:pt x="212" y="1244"/>
                    </a:lnTo>
                    <a:lnTo>
                      <a:pt x="166" y="1239"/>
                    </a:lnTo>
                    <a:lnTo>
                      <a:pt x="118" y="1234"/>
                    </a:lnTo>
                    <a:lnTo>
                      <a:pt x="68" y="1233"/>
                    </a:lnTo>
                    <a:lnTo>
                      <a:pt x="68" y="1233"/>
                    </a:lnTo>
                    <a:lnTo>
                      <a:pt x="62" y="1239"/>
                    </a:lnTo>
                    <a:lnTo>
                      <a:pt x="61" y="1244"/>
                    </a:lnTo>
                    <a:lnTo>
                      <a:pt x="61" y="1250"/>
                    </a:lnTo>
                    <a:lnTo>
                      <a:pt x="63" y="1257"/>
                    </a:lnTo>
                    <a:lnTo>
                      <a:pt x="68" y="1271"/>
                    </a:lnTo>
                    <a:lnTo>
                      <a:pt x="69" y="1278"/>
                    </a:lnTo>
                    <a:lnTo>
                      <a:pt x="68" y="1285"/>
                    </a:lnTo>
                    <a:lnTo>
                      <a:pt x="68" y="1285"/>
                    </a:lnTo>
                    <a:lnTo>
                      <a:pt x="134" y="1293"/>
                    </a:lnTo>
                    <a:lnTo>
                      <a:pt x="163" y="1298"/>
                    </a:lnTo>
                    <a:lnTo>
                      <a:pt x="193" y="1305"/>
                    </a:lnTo>
                    <a:lnTo>
                      <a:pt x="193" y="1305"/>
                    </a:lnTo>
                    <a:lnTo>
                      <a:pt x="275" y="1324"/>
                    </a:lnTo>
                    <a:lnTo>
                      <a:pt x="318" y="1333"/>
                    </a:lnTo>
                    <a:lnTo>
                      <a:pt x="360" y="1340"/>
                    </a:lnTo>
                    <a:lnTo>
                      <a:pt x="400" y="1347"/>
                    </a:lnTo>
                    <a:lnTo>
                      <a:pt x="444" y="1352"/>
                    </a:lnTo>
                    <a:lnTo>
                      <a:pt x="487" y="1357"/>
                    </a:lnTo>
                    <a:lnTo>
                      <a:pt x="531" y="1361"/>
                    </a:lnTo>
                    <a:lnTo>
                      <a:pt x="531" y="1361"/>
                    </a:lnTo>
                    <a:lnTo>
                      <a:pt x="588" y="1364"/>
                    </a:lnTo>
                    <a:lnTo>
                      <a:pt x="646" y="1371"/>
                    </a:lnTo>
                    <a:lnTo>
                      <a:pt x="704" y="1378"/>
                    </a:lnTo>
                    <a:lnTo>
                      <a:pt x="761" y="1385"/>
                    </a:lnTo>
                    <a:lnTo>
                      <a:pt x="879" y="1402"/>
                    </a:lnTo>
                    <a:lnTo>
                      <a:pt x="939" y="1407"/>
                    </a:lnTo>
                    <a:lnTo>
                      <a:pt x="1001" y="1413"/>
                    </a:lnTo>
                    <a:lnTo>
                      <a:pt x="1001" y="1413"/>
                    </a:lnTo>
                    <a:lnTo>
                      <a:pt x="1007" y="1416"/>
                    </a:lnTo>
                    <a:lnTo>
                      <a:pt x="1014" y="1418"/>
                    </a:lnTo>
                    <a:lnTo>
                      <a:pt x="1029" y="1421"/>
                    </a:lnTo>
                    <a:lnTo>
                      <a:pt x="1045" y="1421"/>
                    </a:lnTo>
                    <a:lnTo>
                      <a:pt x="1057" y="1423"/>
                    </a:lnTo>
                    <a:lnTo>
                      <a:pt x="1057" y="1423"/>
                    </a:lnTo>
                    <a:lnTo>
                      <a:pt x="1057" y="1418"/>
                    </a:lnTo>
                    <a:lnTo>
                      <a:pt x="1056" y="1416"/>
                    </a:lnTo>
                    <a:lnTo>
                      <a:pt x="1053" y="1407"/>
                    </a:lnTo>
                    <a:lnTo>
                      <a:pt x="1049" y="1399"/>
                    </a:lnTo>
                    <a:lnTo>
                      <a:pt x="1048" y="1395"/>
                    </a:lnTo>
                    <a:lnTo>
                      <a:pt x="1048" y="1389"/>
                    </a:lnTo>
                    <a:lnTo>
                      <a:pt x="1048" y="1389"/>
                    </a:lnTo>
                    <a:lnTo>
                      <a:pt x="885" y="1362"/>
                    </a:lnTo>
                    <a:lnTo>
                      <a:pt x="802" y="1350"/>
                    </a:lnTo>
                    <a:lnTo>
                      <a:pt x="723" y="1336"/>
                    </a:lnTo>
                    <a:lnTo>
                      <a:pt x="723" y="1336"/>
                    </a:lnTo>
                    <a:lnTo>
                      <a:pt x="683" y="1330"/>
                    </a:lnTo>
                    <a:lnTo>
                      <a:pt x="663" y="1326"/>
                    </a:lnTo>
                    <a:lnTo>
                      <a:pt x="653" y="1323"/>
                    </a:lnTo>
                    <a:lnTo>
                      <a:pt x="643" y="1319"/>
                    </a:lnTo>
                    <a:lnTo>
                      <a:pt x="643" y="1319"/>
                    </a:lnTo>
                    <a:lnTo>
                      <a:pt x="698" y="1324"/>
                    </a:lnTo>
                    <a:lnTo>
                      <a:pt x="751" y="1331"/>
                    </a:lnTo>
                    <a:lnTo>
                      <a:pt x="854" y="1347"/>
                    </a:lnTo>
                    <a:lnTo>
                      <a:pt x="952" y="1361"/>
                    </a:lnTo>
                    <a:lnTo>
                      <a:pt x="1001" y="1368"/>
                    </a:lnTo>
                    <a:lnTo>
                      <a:pt x="1050" y="1372"/>
                    </a:lnTo>
                    <a:lnTo>
                      <a:pt x="1050" y="1372"/>
                    </a:lnTo>
                    <a:lnTo>
                      <a:pt x="1049" y="1366"/>
                    </a:lnTo>
                    <a:lnTo>
                      <a:pt x="1048" y="1359"/>
                    </a:lnTo>
                    <a:lnTo>
                      <a:pt x="1048" y="1348"/>
                    </a:lnTo>
                    <a:lnTo>
                      <a:pt x="1049" y="1337"/>
                    </a:lnTo>
                    <a:lnTo>
                      <a:pt x="1053" y="1327"/>
                    </a:lnTo>
                    <a:lnTo>
                      <a:pt x="1057" y="1316"/>
                    </a:lnTo>
                    <a:lnTo>
                      <a:pt x="1060" y="1306"/>
                    </a:lnTo>
                    <a:lnTo>
                      <a:pt x="1062" y="1295"/>
                    </a:lnTo>
                    <a:lnTo>
                      <a:pt x="1060" y="1288"/>
                    </a:lnTo>
                    <a:lnTo>
                      <a:pt x="1059" y="1282"/>
                    </a:lnTo>
                    <a:lnTo>
                      <a:pt x="1059" y="1282"/>
                    </a:lnTo>
                    <a:lnTo>
                      <a:pt x="1038" y="1282"/>
                    </a:lnTo>
                    <a:lnTo>
                      <a:pt x="1014" y="1282"/>
                    </a:lnTo>
                    <a:lnTo>
                      <a:pt x="963" y="1278"/>
                    </a:lnTo>
                    <a:lnTo>
                      <a:pt x="963" y="1278"/>
                    </a:lnTo>
                    <a:lnTo>
                      <a:pt x="941" y="1275"/>
                    </a:lnTo>
                    <a:lnTo>
                      <a:pt x="918" y="1270"/>
                    </a:lnTo>
                    <a:lnTo>
                      <a:pt x="899" y="1264"/>
                    </a:lnTo>
                    <a:lnTo>
                      <a:pt x="879" y="1261"/>
                    </a:lnTo>
                    <a:lnTo>
                      <a:pt x="879" y="1261"/>
                    </a:lnTo>
                    <a:lnTo>
                      <a:pt x="868" y="1261"/>
                    </a:lnTo>
                    <a:lnTo>
                      <a:pt x="857" y="1261"/>
                    </a:lnTo>
                    <a:lnTo>
                      <a:pt x="852" y="1261"/>
                    </a:lnTo>
                    <a:lnTo>
                      <a:pt x="848" y="1260"/>
                    </a:lnTo>
                    <a:lnTo>
                      <a:pt x="845" y="1258"/>
                    </a:lnTo>
                    <a:lnTo>
                      <a:pt x="844" y="1256"/>
                    </a:lnTo>
                    <a:lnTo>
                      <a:pt x="844" y="1256"/>
                    </a:lnTo>
                    <a:lnTo>
                      <a:pt x="861" y="1253"/>
                    </a:lnTo>
                    <a:lnTo>
                      <a:pt x="876" y="1254"/>
                    </a:lnTo>
                    <a:lnTo>
                      <a:pt x="893" y="1256"/>
                    </a:lnTo>
                    <a:lnTo>
                      <a:pt x="910" y="1258"/>
                    </a:lnTo>
                    <a:lnTo>
                      <a:pt x="945" y="1264"/>
                    </a:lnTo>
                    <a:lnTo>
                      <a:pt x="963" y="1267"/>
                    </a:lnTo>
                    <a:lnTo>
                      <a:pt x="980" y="1268"/>
                    </a:lnTo>
                    <a:lnTo>
                      <a:pt x="980" y="1268"/>
                    </a:lnTo>
                    <a:lnTo>
                      <a:pt x="1024" y="1268"/>
                    </a:lnTo>
                    <a:lnTo>
                      <a:pt x="1043" y="1270"/>
                    </a:lnTo>
                    <a:lnTo>
                      <a:pt x="1063" y="1272"/>
                    </a:lnTo>
                    <a:lnTo>
                      <a:pt x="1063" y="1272"/>
                    </a:lnTo>
                    <a:lnTo>
                      <a:pt x="1064" y="1267"/>
                    </a:lnTo>
                    <a:lnTo>
                      <a:pt x="1067" y="1261"/>
                    </a:lnTo>
                    <a:lnTo>
                      <a:pt x="1070" y="1258"/>
                    </a:lnTo>
                    <a:lnTo>
                      <a:pt x="1070" y="1254"/>
                    </a:lnTo>
                    <a:lnTo>
                      <a:pt x="1070" y="1254"/>
                    </a:lnTo>
                    <a:lnTo>
                      <a:pt x="1046" y="1250"/>
                    </a:lnTo>
                    <a:lnTo>
                      <a:pt x="1022" y="1248"/>
                    </a:lnTo>
                    <a:lnTo>
                      <a:pt x="970" y="1244"/>
                    </a:lnTo>
                    <a:lnTo>
                      <a:pt x="970" y="1244"/>
                    </a:lnTo>
                    <a:lnTo>
                      <a:pt x="945" y="1243"/>
                    </a:lnTo>
                    <a:lnTo>
                      <a:pt x="918" y="1240"/>
                    </a:lnTo>
                    <a:lnTo>
                      <a:pt x="865" y="1234"/>
                    </a:lnTo>
                    <a:lnTo>
                      <a:pt x="865" y="1234"/>
                    </a:lnTo>
                    <a:lnTo>
                      <a:pt x="781" y="1229"/>
                    </a:lnTo>
                    <a:lnTo>
                      <a:pt x="697" y="1222"/>
                    </a:lnTo>
                    <a:lnTo>
                      <a:pt x="656" y="1216"/>
                    </a:lnTo>
                    <a:lnTo>
                      <a:pt x="615" y="1211"/>
                    </a:lnTo>
                    <a:lnTo>
                      <a:pt x="577" y="1202"/>
                    </a:lnTo>
                    <a:lnTo>
                      <a:pt x="539" y="1192"/>
                    </a:lnTo>
                    <a:lnTo>
                      <a:pt x="539" y="1192"/>
                    </a:lnTo>
                    <a:lnTo>
                      <a:pt x="615" y="1199"/>
                    </a:lnTo>
                    <a:lnTo>
                      <a:pt x="691" y="1206"/>
                    </a:lnTo>
                    <a:lnTo>
                      <a:pt x="770" y="1213"/>
                    </a:lnTo>
                    <a:lnTo>
                      <a:pt x="848" y="1220"/>
                    </a:lnTo>
                    <a:lnTo>
                      <a:pt x="848" y="1220"/>
                    </a:lnTo>
                    <a:lnTo>
                      <a:pt x="960" y="1230"/>
                    </a:lnTo>
                    <a:lnTo>
                      <a:pt x="1014" y="1233"/>
                    </a:lnTo>
                    <a:lnTo>
                      <a:pt x="1041" y="1233"/>
                    </a:lnTo>
                    <a:lnTo>
                      <a:pt x="1069" y="1233"/>
                    </a:lnTo>
                    <a:lnTo>
                      <a:pt x="1069" y="1233"/>
                    </a:lnTo>
                    <a:lnTo>
                      <a:pt x="1067" y="1226"/>
                    </a:lnTo>
                    <a:lnTo>
                      <a:pt x="1066" y="1222"/>
                    </a:lnTo>
                    <a:lnTo>
                      <a:pt x="1064" y="1218"/>
                    </a:lnTo>
                    <a:lnTo>
                      <a:pt x="1064" y="1212"/>
                    </a:lnTo>
                    <a:lnTo>
                      <a:pt x="1064" y="1212"/>
                    </a:lnTo>
                    <a:lnTo>
                      <a:pt x="1057" y="1209"/>
                    </a:lnTo>
                    <a:lnTo>
                      <a:pt x="1050" y="1208"/>
                    </a:lnTo>
                    <a:lnTo>
                      <a:pt x="1035" y="1208"/>
                    </a:lnTo>
                    <a:lnTo>
                      <a:pt x="1035" y="1208"/>
                    </a:lnTo>
                    <a:close/>
                    <a:moveTo>
                      <a:pt x="1255" y="1357"/>
                    </a:moveTo>
                    <a:lnTo>
                      <a:pt x="1255" y="1357"/>
                    </a:lnTo>
                    <a:lnTo>
                      <a:pt x="1258" y="1327"/>
                    </a:lnTo>
                    <a:lnTo>
                      <a:pt x="1259" y="1296"/>
                    </a:lnTo>
                    <a:lnTo>
                      <a:pt x="1258" y="1264"/>
                    </a:lnTo>
                    <a:lnTo>
                      <a:pt x="1254" y="1234"/>
                    </a:lnTo>
                    <a:lnTo>
                      <a:pt x="1247" y="1205"/>
                    </a:lnTo>
                    <a:lnTo>
                      <a:pt x="1238" y="1178"/>
                    </a:lnTo>
                    <a:lnTo>
                      <a:pt x="1233" y="1166"/>
                    </a:lnTo>
                    <a:lnTo>
                      <a:pt x="1227" y="1153"/>
                    </a:lnTo>
                    <a:lnTo>
                      <a:pt x="1220" y="1143"/>
                    </a:lnTo>
                    <a:lnTo>
                      <a:pt x="1213" y="1133"/>
                    </a:lnTo>
                    <a:lnTo>
                      <a:pt x="1213" y="1133"/>
                    </a:lnTo>
                    <a:lnTo>
                      <a:pt x="1203" y="1140"/>
                    </a:lnTo>
                    <a:lnTo>
                      <a:pt x="1192" y="1145"/>
                    </a:lnTo>
                    <a:lnTo>
                      <a:pt x="1192" y="1145"/>
                    </a:lnTo>
                    <a:lnTo>
                      <a:pt x="1206" y="1205"/>
                    </a:lnTo>
                    <a:lnTo>
                      <a:pt x="1213" y="1233"/>
                    </a:lnTo>
                    <a:lnTo>
                      <a:pt x="1219" y="1263"/>
                    </a:lnTo>
                    <a:lnTo>
                      <a:pt x="1222" y="1292"/>
                    </a:lnTo>
                    <a:lnTo>
                      <a:pt x="1223" y="1321"/>
                    </a:lnTo>
                    <a:lnTo>
                      <a:pt x="1222" y="1337"/>
                    </a:lnTo>
                    <a:lnTo>
                      <a:pt x="1220" y="1354"/>
                    </a:lnTo>
                    <a:lnTo>
                      <a:pt x="1217" y="1369"/>
                    </a:lnTo>
                    <a:lnTo>
                      <a:pt x="1213" y="1386"/>
                    </a:lnTo>
                    <a:lnTo>
                      <a:pt x="1213" y="1386"/>
                    </a:lnTo>
                    <a:lnTo>
                      <a:pt x="1234" y="1372"/>
                    </a:lnTo>
                    <a:lnTo>
                      <a:pt x="1255" y="1357"/>
                    </a:lnTo>
                    <a:lnTo>
                      <a:pt x="1255" y="1357"/>
                    </a:lnTo>
                    <a:close/>
                    <a:moveTo>
                      <a:pt x="1192" y="1404"/>
                    </a:moveTo>
                    <a:lnTo>
                      <a:pt x="1192" y="1404"/>
                    </a:lnTo>
                    <a:lnTo>
                      <a:pt x="1196" y="1396"/>
                    </a:lnTo>
                    <a:lnTo>
                      <a:pt x="1201" y="1383"/>
                    </a:lnTo>
                    <a:lnTo>
                      <a:pt x="1206" y="1361"/>
                    </a:lnTo>
                    <a:lnTo>
                      <a:pt x="1206" y="1361"/>
                    </a:lnTo>
                    <a:lnTo>
                      <a:pt x="1209" y="1334"/>
                    </a:lnTo>
                    <a:lnTo>
                      <a:pt x="1209" y="1307"/>
                    </a:lnTo>
                    <a:lnTo>
                      <a:pt x="1208" y="1279"/>
                    </a:lnTo>
                    <a:lnTo>
                      <a:pt x="1205" y="1253"/>
                    </a:lnTo>
                    <a:lnTo>
                      <a:pt x="1199" y="1225"/>
                    </a:lnTo>
                    <a:lnTo>
                      <a:pt x="1192" y="1199"/>
                    </a:lnTo>
                    <a:lnTo>
                      <a:pt x="1185" y="1177"/>
                    </a:lnTo>
                    <a:lnTo>
                      <a:pt x="1177" y="1156"/>
                    </a:lnTo>
                    <a:lnTo>
                      <a:pt x="1177" y="1156"/>
                    </a:lnTo>
                    <a:lnTo>
                      <a:pt x="1160" y="1167"/>
                    </a:lnTo>
                    <a:lnTo>
                      <a:pt x="1143" y="1178"/>
                    </a:lnTo>
                    <a:lnTo>
                      <a:pt x="1126" y="1191"/>
                    </a:lnTo>
                    <a:lnTo>
                      <a:pt x="1109" y="1204"/>
                    </a:lnTo>
                    <a:lnTo>
                      <a:pt x="1109" y="1204"/>
                    </a:lnTo>
                    <a:lnTo>
                      <a:pt x="1116" y="1218"/>
                    </a:lnTo>
                    <a:lnTo>
                      <a:pt x="1121" y="1233"/>
                    </a:lnTo>
                    <a:lnTo>
                      <a:pt x="1128" y="1265"/>
                    </a:lnTo>
                    <a:lnTo>
                      <a:pt x="1132" y="1298"/>
                    </a:lnTo>
                    <a:lnTo>
                      <a:pt x="1133" y="1329"/>
                    </a:lnTo>
                    <a:lnTo>
                      <a:pt x="1132" y="1361"/>
                    </a:lnTo>
                    <a:lnTo>
                      <a:pt x="1129" y="1393"/>
                    </a:lnTo>
                    <a:lnTo>
                      <a:pt x="1123" y="1424"/>
                    </a:lnTo>
                    <a:lnTo>
                      <a:pt x="1115" y="1453"/>
                    </a:lnTo>
                    <a:lnTo>
                      <a:pt x="1115" y="1453"/>
                    </a:lnTo>
                    <a:lnTo>
                      <a:pt x="1123" y="1445"/>
                    </a:lnTo>
                    <a:lnTo>
                      <a:pt x="1133" y="1439"/>
                    </a:lnTo>
                    <a:lnTo>
                      <a:pt x="1154" y="1428"/>
                    </a:lnTo>
                    <a:lnTo>
                      <a:pt x="1175" y="1417"/>
                    </a:lnTo>
                    <a:lnTo>
                      <a:pt x="1185" y="1411"/>
                    </a:lnTo>
                    <a:lnTo>
                      <a:pt x="1192" y="1404"/>
                    </a:lnTo>
                    <a:lnTo>
                      <a:pt x="1192" y="1404"/>
                    </a:lnTo>
                    <a:close/>
                    <a:moveTo>
                      <a:pt x="1102" y="1441"/>
                    </a:moveTo>
                    <a:lnTo>
                      <a:pt x="1102" y="1441"/>
                    </a:lnTo>
                    <a:lnTo>
                      <a:pt x="1108" y="1428"/>
                    </a:lnTo>
                    <a:lnTo>
                      <a:pt x="1112" y="1414"/>
                    </a:lnTo>
                    <a:lnTo>
                      <a:pt x="1118" y="1383"/>
                    </a:lnTo>
                    <a:lnTo>
                      <a:pt x="1121" y="1351"/>
                    </a:lnTo>
                    <a:lnTo>
                      <a:pt x="1121" y="1319"/>
                    </a:lnTo>
                    <a:lnTo>
                      <a:pt x="1118" y="1286"/>
                    </a:lnTo>
                    <a:lnTo>
                      <a:pt x="1114" y="1257"/>
                    </a:lnTo>
                    <a:lnTo>
                      <a:pt x="1109" y="1243"/>
                    </a:lnTo>
                    <a:lnTo>
                      <a:pt x="1105" y="1229"/>
                    </a:lnTo>
                    <a:lnTo>
                      <a:pt x="1099" y="1218"/>
                    </a:lnTo>
                    <a:lnTo>
                      <a:pt x="1094" y="1206"/>
                    </a:lnTo>
                    <a:lnTo>
                      <a:pt x="1094" y="1206"/>
                    </a:lnTo>
                    <a:lnTo>
                      <a:pt x="1094" y="1205"/>
                    </a:lnTo>
                    <a:lnTo>
                      <a:pt x="1092" y="1205"/>
                    </a:lnTo>
                    <a:lnTo>
                      <a:pt x="1092" y="1205"/>
                    </a:lnTo>
                    <a:lnTo>
                      <a:pt x="1088" y="1208"/>
                    </a:lnTo>
                    <a:lnTo>
                      <a:pt x="1085" y="1212"/>
                    </a:lnTo>
                    <a:lnTo>
                      <a:pt x="1083" y="1216"/>
                    </a:lnTo>
                    <a:lnTo>
                      <a:pt x="1083" y="1220"/>
                    </a:lnTo>
                    <a:lnTo>
                      <a:pt x="1083" y="1232"/>
                    </a:lnTo>
                    <a:lnTo>
                      <a:pt x="1084" y="1243"/>
                    </a:lnTo>
                    <a:lnTo>
                      <a:pt x="1084" y="1243"/>
                    </a:lnTo>
                    <a:lnTo>
                      <a:pt x="1084" y="1275"/>
                    </a:lnTo>
                    <a:lnTo>
                      <a:pt x="1085" y="1310"/>
                    </a:lnTo>
                    <a:lnTo>
                      <a:pt x="1085" y="1310"/>
                    </a:lnTo>
                    <a:lnTo>
                      <a:pt x="1087" y="1331"/>
                    </a:lnTo>
                    <a:lnTo>
                      <a:pt x="1085" y="1352"/>
                    </a:lnTo>
                    <a:lnTo>
                      <a:pt x="1084" y="1393"/>
                    </a:lnTo>
                    <a:lnTo>
                      <a:pt x="1084" y="1393"/>
                    </a:lnTo>
                    <a:lnTo>
                      <a:pt x="1080" y="1416"/>
                    </a:lnTo>
                    <a:lnTo>
                      <a:pt x="1076" y="1435"/>
                    </a:lnTo>
                    <a:lnTo>
                      <a:pt x="1074" y="1444"/>
                    </a:lnTo>
                    <a:lnTo>
                      <a:pt x="1074" y="1452"/>
                    </a:lnTo>
                    <a:lnTo>
                      <a:pt x="1074" y="1460"/>
                    </a:lnTo>
                    <a:lnTo>
                      <a:pt x="1077" y="1469"/>
                    </a:lnTo>
                    <a:lnTo>
                      <a:pt x="1077" y="1469"/>
                    </a:lnTo>
                    <a:lnTo>
                      <a:pt x="1083" y="1469"/>
                    </a:lnTo>
                    <a:lnTo>
                      <a:pt x="1087" y="1468"/>
                    </a:lnTo>
                    <a:lnTo>
                      <a:pt x="1091" y="1465"/>
                    </a:lnTo>
                    <a:lnTo>
                      <a:pt x="1094" y="1460"/>
                    </a:lnTo>
                    <a:lnTo>
                      <a:pt x="1099" y="1451"/>
                    </a:lnTo>
                    <a:lnTo>
                      <a:pt x="1102" y="1441"/>
                    </a:lnTo>
                    <a:lnTo>
                      <a:pt x="1102" y="1441"/>
                    </a:lnTo>
                    <a:close/>
                    <a:moveTo>
                      <a:pt x="1059" y="1444"/>
                    </a:moveTo>
                    <a:lnTo>
                      <a:pt x="1059" y="1444"/>
                    </a:lnTo>
                    <a:lnTo>
                      <a:pt x="1049" y="1441"/>
                    </a:lnTo>
                    <a:lnTo>
                      <a:pt x="1038" y="1439"/>
                    </a:lnTo>
                    <a:lnTo>
                      <a:pt x="1017" y="1435"/>
                    </a:lnTo>
                    <a:lnTo>
                      <a:pt x="1017" y="1435"/>
                    </a:lnTo>
                    <a:lnTo>
                      <a:pt x="1004" y="1432"/>
                    </a:lnTo>
                    <a:lnTo>
                      <a:pt x="993" y="1428"/>
                    </a:lnTo>
                    <a:lnTo>
                      <a:pt x="993" y="1428"/>
                    </a:lnTo>
                    <a:lnTo>
                      <a:pt x="977" y="1427"/>
                    </a:lnTo>
                    <a:lnTo>
                      <a:pt x="962" y="1425"/>
                    </a:lnTo>
                    <a:lnTo>
                      <a:pt x="931" y="1425"/>
                    </a:lnTo>
                    <a:lnTo>
                      <a:pt x="931" y="1425"/>
                    </a:lnTo>
                    <a:lnTo>
                      <a:pt x="907" y="1423"/>
                    </a:lnTo>
                    <a:lnTo>
                      <a:pt x="883" y="1420"/>
                    </a:lnTo>
                    <a:lnTo>
                      <a:pt x="831" y="1413"/>
                    </a:lnTo>
                    <a:lnTo>
                      <a:pt x="778" y="1404"/>
                    </a:lnTo>
                    <a:lnTo>
                      <a:pt x="751" y="1402"/>
                    </a:lnTo>
                    <a:lnTo>
                      <a:pt x="725" y="1399"/>
                    </a:lnTo>
                    <a:lnTo>
                      <a:pt x="725" y="1399"/>
                    </a:lnTo>
                    <a:lnTo>
                      <a:pt x="708" y="1397"/>
                    </a:lnTo>
                    <a:lnTo>
                      <a:pt x="691" y="1393"/>
                    </a:lnTo>
                    <a:lnTo>
                      <a:pt x="674" y="1390"/>
                    </a:lnTo>
                    <a:lnTo>
                      <a:pt x="657" y="1389"/>
                    </a:lnTo>
                    <a:lnTo>
                      <a:pt x="657" y="1389"/>
                    </a:lnTo>
                    <a:lnTo>
                      <a:pt x="588" y="1382"/>
                    </a:lnTo>
                    <a:lnTo>
                      <a:pt x="520" y="1378"/>
                    </a:lnTo>
                    <a:lnTo>
                      <a:pt x="454" y="1372"/>
                    </a:lnTo>
                    <a:lnTo>
                      <a:pt x="420" y="1368"/>
                    </a:lnTo>
                    <a:lnTo>
                      <a:pt x="388" y="1364"/>
                    </a:lnTo>
                    <a:lnTo>
                      <a:pt x="388" y="1364"/>
                    </a:lnTo>
                    <a:lnTo>
                      <a:pt x="337" y="1355"/>
                    </a:lnTo>
                    <a:lnTo>
                      <a:pt x="285" y="1344"/>
                    </a:lnTo>
                    <a:lnTo>
                      <a:pt x="187" y="1320"/>
                    </a:lnTo>
                    <a:lnTo>
                      <a:pt x="187" y="1320"/>
                    </a:lnTo>
                    <a:lnTo>
                      <a:pt x="152" y="1314"/>
                    </a:lnTo>
                    <a:lnTo>
                      <a:pt x="111" y="1307"/>
                    </a:lnTo>
                    <a:lnTo>
                      <a:pt x="111" y="1307"/>
                    </a:lnTo>
                    <a:lnTo>
                      <a:pt x="86" y="1303"/>
                    </a:lnTo>
                    <a:lnTo>
                      <a:pt x="72" y="1300"/>
                    </a:lnTo>
                    <a:lnTo>
                      <a:pt x="59" y="1299"/>
                    </a:lnTo>
                    <a:lnTo>
                      <a:pt x="47" y="1299"/>
                    </a:lnTo>
                    <a:lnTo>
                      <a:pt x="41" y="1300"/>
                    </a:lnTo>
                    <a:lnTo>
                      <a:pt x="35" y="1302"/>
                    </a:lnTo>
                    <a:lnTo>
                      <a:pt x="31" y="1305"/>
                    </a:lnTo>
                    <a:lnTo>
                      <a:pt x="28" y="1309"/>
                    </a:lnTo>
                    <a:lnTo>
                      <a:pt x="26" y="1313"/>
                    </a:lnTo>
                    <a:lnTo>
                      <a:pt x="24" y="1319"/>
                    </a:lnTo>
                    <a:lnTo>
                      <a:pt x="24" y="1319"/>
                    </a:lnTo>
                    <a:lnTo>
                      <a:pt x="94" y="1330"/>
                    </a:lnTo>
                    <a:lnTo>
                      <a:pt x="166" y="1344"/>
                    </a:lnTo>
                    <a:lnTo>
                      <a:pt x="308" y="1373"/>
                    </a:lnTo>
                    <a:lnTo>
                      <a:pt x="379" y="1387"/>
                    </a:lnTo>
                    <a:lnTo>
                      <a:pt x="449" y="1402"/>
                    </a:lnTo>
                    <a:lnTo>
                      <a:pt x="521" y="1413"/>
                    </a:lnTo>
                    <a:lnTo>
                      <a:pt x="593" y="1421"/>
                    </a:lnTo>
                    <a:lnTo>
                      <a:pt x="593" y="1421"/>
                    </a:lnTo>
                    <a:lnTo>
                      <a:pt x="632" y="1425"/>
                    </a:lnTo>
                    <a:lnTo>
                      <a:pt x="670" y="1428"/>
                    </a:lnTo>
                    <a:lnTo>
                      <a:pt x="670" y="1428"/>
                    </a:lnTo>
                    <a:lnTo>
                      <a:pt x="715" y="1432"/>
                    </a:lnTo>
                    <a:lnTo>
                      <a:pt x="761" y="1437"/>
                    </a:lnTo>
                    <a:lnTo>
                      <a:pt x="858" y="1448"/>
                    </a:lnTo>
                    <a:lnTo>
                      <a:pt x="907" y="1453"/>
                    </a:lnTo>
                    <a:lnTo>
                      <a:pt x="956" y="1458"/>
                    </a:lnTo>
                    <a:lnTo>
                      <a:pt x="1005" y="1462"/>
                    </a:lnTo>
                    <a:lnTo>
                      <a:pt x="1052" y="1463"/>
                    </a:lnTo>
                    <a:lnTo>
                      <a:pt x="1052" y="1463"/>
                    </a:lnTo>
                    <a:lnTo>
                      <a:pt x="1057" y="1453"/>
                    </a:lnTo>
                    <a:lnTo>
                      <a:pt x="1059" y="1448"/>
                    </a:lnTo>
                    <a:lnTo>
                      <a:pt x="1059" y="1444"/>
                    </a:lnTo>
                    <a:lnTo>
                      <a:pt x="1059" y="1444"/>
                    </a:lnTo>
                    <a:close/>
                  </a:path>
                </a:pathLst>
              </a:custGeom>
              <a:grpFill/>
              <a:ln w="9525">
                <a:solidFill>
                  <a:srgbClr val="65C4CA"/>
                </a:solidFill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 typeface="Arial" panose="020B0604020202020204" pitchFamily="34" charset="0"/>
                  <a:buNone/>
                  <a:defRPr/>
                </a:pPr>
                <a:endParaRPr kumimoji="0" lang="zh-CN" altLang="en-US" sz="3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endParaRPr>
              </a:p>
            </p:txBody>
          </p:sp>
        </p:grpSp>
      </p:grpSp>
      <p:grpSp>
        <p:nvGrpSpPr>
          <p:cNvPr id="23564" name="Group 267"/>
          <p:cNvGrpSpPr/>
          <p:nvPr/>
        </p:nvGrpSpPr>
        <p:grpSpPr>
          <a:xfrm>
            <a:off x="7708900" y="3929063"/>
            <a:ext cx="979488" cy="1214437"/>
            <a:chOff x="1522413" y="800100"/>
            <a:chExt cx="4660900" cy="5360988"/>
          </a:xfrm>
        </p:grpSpPr>
        <p:sp>
          <p:nvSpPr>
            <p:cNvPr id="22" name="Freeform 1"/>
            <p:cNvSpPr>
              <a:spLocks noChangeArrowheads="1"/>
            </p:cNvSpPr>
            <p:nvPr/>
          </p:nvSpPr>
          <p:spPr bwMode="auto">
            <a:xfrm>
              <a:off x="1522413" y="800100"/>
              <a:ext cx="4660900" cy="5360988"/>
            </a:xfrm>
            <a:custGeom>
              <a:avLst/>
              <a:gdLst>
                <a:gd name="T0" fmla="*/ 6681 w 12949"/>
                <a:gd name="T1" fmla="*/ 0 h 14892"/>
                <a:gd name="T2" fmla="*/ 6267 w 12949"/>
                <a:gd name="T3" fmla="*/ 0 h 14892"/>
                <a:gd name="T4" fmla="*/ 6267 w 12949"/>
                <a:gd name="T5" fmla="*/ 1026 h 14892"/>
                <a:gd name="T6" fmla="*/ 4018 w 12949"/>
                <a:gd name="T7" fmla="*/ 1026 h 14892"/>
                <a:gd name="T8" fmla="*/ 4018 w 12949"/>
                <a:gd name="T9" fmla="*/ 1266 h 14892"/>
                <a:gd name="T10" fmla="*/ 0 w 12949"/>
                <a:gd name="T11" fmla="*/ 1266 h 14892"/>
                <a:gd name="T12" fmla="*/ 0 w 12949"/>
                <a:gd name="T13" fmla="*/ 1681 h 14892"/>
                <a:gd name="T14" fmla="*/ 655 w 12949"/>
                <a:gd name="T15" fmla="*/ 1681 h 14892"/>
                <a:gd name="T16" fmla="*/ 655 w 12949"/>
                <a:gd name="T17" fmla="*/ 10306 h 14892"/>
                <a:gd name="T18" fmla="*/ 0 w 12949"/>
                <a:gd name="T19" fmla="*/ 10306 h 14892"/>
                <a:gd name="T20" fmla="*/ 0 w 12949"/>
                <a:gd name="T21" fmla="*/ 10699 h 14892"/>
                <a:gd name="T22" fmla="*/ 2970 w 12949"/>
                <a:gd name="T23" fmla="*/ 10699 h 14892"/>
                <a:gd name="T24" fmla="*/ 1070 w 12949"/>
                <a:gd name="T25" fmla="*/ 14891 h 14892"/>
                <a:gd name="T26" fmla="*/ 1528 w 12949"/>
                <a:gd name="T27" fmla="*/ 14891 h 14892"/>
                <a:gd name="T28" fmla="*/ 3428 w 12949"/>
                <a:gd name="T29" fmla="*/ 10699 h 14892"/>
                <a:gd name="T30" fmla="*/ 6267 w 12949"/>
                <a:gd name="T31" fmla="*/ 10699 h 14892"/>
                <a:gd name="T32" fmla="*/ 6267 w 12949"/>
                <a:gd name="T33" fmla="*/ 13363 h 14892"/>
                <a:gd name="T34" fmla="*/ 6681 w 12949"/>
                <a:gd name="T35" fmla="*/ 13363 h 14892"/>
                <a:gd name="T36" fmla="*/ 6681 w 12949"/>
                <a:gd name="T37" fmla="*/ 10699 h 14892"/>
                <a:gd name="T38" fmla="*/ 9542 w 12949"/>
                <a:gd name="T39" fmla="*/ 10699 h 14892"/>
                <a:gd name="T40" fmla="*/ 11442 w 12949"/>
                <a:gd name="T41" fmla="*/ 14891 h 14892"/>
                <a:gd name="T42" fmla="*/ 11900 w 12949"/>
                <a:gd name="T43" fmla="*/ 14891 h 14892"/>
                <a:gd name="T44" fmla="*/ 10000 w 12949"/>
                <a:gd name="T45" fmla="*/ 10699 h 14892"/>
                <a:gd name="T46" fmla="*/ 12948 w 12949"/>
                <a:gd name="T47" fmla="*/ 10699 h 14892"/>
                <a:gd name="T48" fmla="*/ 12948 w 12949"/>
                <a:gd name="T49" fmla="*/ 10306 h 14892"/>
                <a:gd name="T50" fmla="*/ 12358 w 12949"/>
                <a:gd name="T51" fmla="*/ 10306 h 14892"/>
                <a:gd name="T52" fmla="*/ 12358 w 12949"/>
                <a:gd name="T53" fmla="*/ 1681 h 14892"/>
                <a:gd name="T54" fmla="*/ 12948 w 12949"/>
                <a:gd name="T55" fmla="*/ 1681 h 14892"/>
                <a:gd name="T56" fmla="*/ 12948 w 12949"/>
                <a:gd name="T57" fmla="*/ 1266 h 14892"/>
                <a:gd name="T58" fmla="*/ 8930 w 12949"/>
                <a:gd name="T59" fmla="*/ 1266 h 14892"/>
                <a:gd name="T60" fmla="*/ 8930 w 12949"/>
                <a:gd name="T61" fmla="*/ 1026 h 14892"/>
                <a:gd name="T62" fmla="*/ 6681 w 12949"/>
                <a:gd name="T63" fmla="*/ 1026 h 14892"/>
                <a:gd name="T64" fmla="*/ 6681 w 12949"/>
                <a:gd name="T65" fmla="*/ 0 h 148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2949" h="14892">
                  <a:moveTo>
                    <a:pt x="6681" y="0"/>
                  </a:moveTo>
                  <a:lnTo>
                    <a:pt x="6267" y="0"/>
                  </a:lnTo>
                  <a:lnTo>
                    <a:pt x="6267" y="1026"/>
                  </a:lnTo>
                  <a:lnTo>
                    <a:pt x="4018" y="1026"/>
                  </a:lnTo>
                  <a:lnTo>
                    <a:pt x="4018" y="1266"/>
                  </a:lnTo>
                  <a:lnTo>
                    <a:pt x="0" y="1266"/>
                  </a:lnTo>
                  <a:lnTo>
                    <a:pt x="0" y="1681"/>
                  </a:lnTo>
                  <a:lnTo>
                    <a:pt x="655" y="1681"/>
                  </a:lnTo>
                  <a:lnTo>
                    <a:pt x="655" y="10306"/>
                  </a:lnTo>
                  <a:lnTo>
                    <a:pt x="0" y="10306"/>
                  </a:lnTo>
                  <a:lnTo>
                    <a:pt x="0" y="10699"/>
                  </a:lnTo>
                  <a:lnTo>
                    <a:pt x="2970" y="10699"/>
                  </a:lnTo>
                  <a:lnTo>
                    <a:pt x="1070" y="14891"/>
                  </a:lnTo>
                  <a:lnTo>
                    <a:pt x="1528" y="14891"/>
                  </a:lnTo>
                  <a:lnTo>
                    <a:pt x="3428" y="10699"/>
                  </a:lnTo>
                  <a:lnTo>
                    <a:pt x="6267" y="10699"/>
                  </a:lnTo>
                  <a:lnTo>
                    <a:pt x="6267" y="13363"/>
                  </a:lnTo>
                  <a:lnTo>
                    <a:pt x="6681" y="13363"/>
                  </a:lnTo>
                  <a:lnTo>
                    <a:pt x="6681" y="10699"/>
                  </a:lnTo>
                  <a:lnTo>
                    <a:pt x="9542" y="10699"/>
                  </a:lnTo>
                  <a:lnTo>
                    <a:pt x="11442" y="14891"/>
                  </a:lnTo>
                  <a:lnTo>
                    <a:pt x="11900" y="14891"/>
                  </a:lnTo>
                  <a:lnTo>
                    <a:pt x="10000" y="10699"/>
                  </a:lnTo>
                  <a:lnTo>
                    <a:pt x="12948" y="10699"/>
                  </a:lnTo>
                  <a:lnTo>
                    <a:pt x="12948" y="10306"/>
                  </a:lnTo>
                  <a:lnTo>
                    <a:pt x="12358" y="10306"/>
                  </a:lnTo>
                  <a:lnTo>
                    <a:pt x="12358" y="1681"/>
                  </a:lnTo>
                  <a:lnTo>
                    <a:pt x="12948" y="1681"/>
                  </a:lnTo>
                  <a:lnTo>
                    <a:pt x="12948" y="1266"/>
                  </a:lnTo>
                  <a:lnTo>
                    <a:pt x="8930" y="1266"/>
                  </a:lnTo>
                  <a:lnTo>
                    <a:pt x="8930" y="1026"/>
                  </a:lnTo>
                  <a:lnTo>
                    <a:pt x="6681" y="1026"/>
                  </a:lnTo>
                  <a:lnTo>
                    <a:pt x="6681" y="0"/>
                  </a:lnTo>
                </a:path>
              </a:pathLst>
            </a:custGeom>
            <a:solidFill>
              <a:srgbClr val="E6E9EB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ts val="1785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50000"/>
                  </a:prstClr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23" name="Freeform 2"/>
            <p:cNvSpPr>
              <a:spLocks noChangeArrowheads="1"/>
            </p:cNvSpPr>
            <p:nvPr/>
          </p:nvSpPr>
          <p:spPr bwMode="auto">
            <a:xfrm>
              <a:off x="1522413" y="800100"/>
              <a:ext cx="4660900" cy="5360988"/>
            </a:xfrm>
            <a:custGeom>
              <a:avLst/>
              <a:gdLst>
                <a:gd name="T0" fmla="*/ 6681 w 12949"/>
                <a:gd name="T1" fmla="*/ 0 h 14892"/>
                <a:gd name="T2" fmla="*/ 6267 w 12949"/>
                <a:gd name="T3" fmla="*/ 0 h 14892"/>
                <a:gd name="T4" fmla="*/ 6267 w 12949"/>
                <a:gd name="T5" fmla="*/ 1026 h 14892"/>
                <a:gd name="T6" fmla="*/ 4018 w 12949"/>
                <a:gd name="T7" fmla="*/ 1026 h 14892"/>
                <a:gd name="T8" fmla="*/ 4018 w 12949"/>
                <a:gd name="T9" fmla="*/ 1266 h 14892"/>
                <a:gd name="T10" fmla="*/ 0 w 12949"/>
                <a:gd name="T11" fmla="*/ 1266 h 14892"/>
                <a:gd name="T12" fmla="*/ 0 w 12949"/>
                <a:gd name="T13" fmla="*/ 1681 h 14892"/>
                <a:gd name="T14" fmla="*/ 655 w 12949"/>
                <a:gd name="T15" fmla="*/ 1681 h 14892"/>
                <a:gd name="T16" fmla="*/ 655 w 12949"/>
                <a:gd name="T17" fmla="*/ 10306 h 14892"/>
                <a:gd name="T18" fmla="*/ 0 w 12949"/>
                <a:gd name="T19" fmla="*/ 10306 h 14892"/>
                <a:gd name="T20" fmla="*/ 0 w 12949"/>
                <a:gd name="T21" fmla="*/ 10699 h 14892"/>
                <a:gd name="T22" fmla="*/ 2970 w 12949"/>
                <a:gd name="T23" fmla="*/ 10699 h 14892"/>
                <a:gd name="T24" fmla="*/ 1070 w 12949"/>
                <a:gd name="T25" fmla="*/ 14891 h 14892"/>
                <a:gd name="T26" fmla="*/ 1528 w 12949"/>
                <a:gd name="T27" fmla="*/ 14891 h 14892"/>
                <a:gd name="T28" fmla="*/ 3428 w 12949"/>
                <a:gd name="T29" fmla="*/ 10699 h 14892"/>
                <a:gd name="T30" fmla="*/ 6267 w 12949"/>
                <a:gd name="T31" fmla="*/ 10699 h 14892"/>
                <a:gd name="T32" fmla="*/ 6267 w 12949"/>
                <a:gd name="T33" fmla="*/ 13363 h 14892"/>
                <a:gd name="T34" fmla="*/ 6681 w 12949"/>
                <a:gd name="T35" fmla="*/ 13363 h 14892"/>
                <a:gd name="T36" fmla="*/ 6681 w 12949"/>
                <a:gd name="T37" fmla="*/ 10699 h 14892"/>
                <a:gd name="T38" fmla="*/ 9542 w 12949"/>
                <a:gd name="T39" fmla="*/ 10699 h 14892"/>
                <a:gd name="T40" fmla="*/ 11442 w 12949"/>
                <a:gd name="T41" fmla="*/ 14891 h 14892"/>
                <a:gd name="T42" fmla="*/ 11900 w 12949"/>
                <a:gd name="T43" fmla="*/ 14891 h 14892"/>
                <a:gd name="T44" fmla="*/ 10000 w 12949"/>
                <a:gd name="T45" fmla="*/ 10699 h 14892"/>
                <a:gd name="T46" fmla="*/ 12948 w 12949"/>
                <a:gd name="T47" fmla="*/ 10699 h 14892"/>
                <a:gd name="T48" fmla="*/ 12948 w 12949"/>
                <a:gd name="T49" fmla="*/ 10306 h 14892"/>
                <a:gd name="T50" fmla="*/ 12358 w 12949"/>
                <a:gd name="T51" fmla="*/ 10306 h 14892"/>
                <a:gd name="T52" fmla="*/ 12358 w 12949"/>
                <a:gd name="T53" fmla="*/ 1681 h 14892"/>
                <a:gd name="T54" fmla="*/ 12948 w 12949"/>
                <a:gd name="T55" fmla="*/ 1681 h 14892"/>
                <a:gd name="T56" fmla="*/ 12948 w 12949"/>
                <a:gd name="T57" fmla="*/ 1266 h 14892"/>
                <a:gd name="T58" fmla="*/ 8930 w 12949"/>
                <a:gd name="T59" fmla="*/ 1266 h 14892"/>
                <a:gd name="T60" fmla="*/ 8930 w 12949"/>
                <a:gd name="T61" fmla="*/ 1026 h 14892"/>
                <a:gd name="T62" fmla="*/ 6681 w 12949"/>
                <a:gd name="T63" fmla="*/ 1026 h 14892"/>
                <a:gd name="T64" fmla="*/ 6681 w 12949"/>
                <a:gd name="T65" fmla="*/ 0 h 148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2949" h="14892">
                  <a:moveTo>
                    <a:pt x="6681" y="0"/>
                  </a:moveTo>
                  <a:lnTo>
                    <a:pt x="6267" y="0"/>
                  </a:lnTo>
                  <a:lnTo>
                    <a:pt x="6267" y="1026"/>
                  </a:lnTo>
                  <a:lnTo>
                    <a:pt x="4018" y="1026"/>
                  </a:lnTo>
                  <a:lnTo>
                    <a:pt x="4018" y="1266"/>
                  </a:lnTo>
                  <a:lnTo>
                    <a:pt x="0" y="1266"/>
                  </a:lnTo>
                  <a:lnTo>
                    <a:pt x="0" y="1681"/>
                  </a:lnTo>
                  <a:lnTo>
                    <a:pt x="655" y="1681"/>
                  </a:lnTo>
                  <a:lnTo>
                    <a:pt x="655" y="10306"/>
                  </a:lnTo>
                  <a:lnTo>
                    <a:pt x="0" y="10306"/>
                  </a:lnTo>
                  <a:lnTo>
                    <a:pt x="0" y="10699"/>
                  </a:lnTo>
                  <a:lnTo>
                    <a:pt x="2970" y="10699"/>
                  </a:lnTo>
                  <a:lnTo>
                    <a:pt x="1070" y="14891"/>
                  </a:lnTo>
                  <a:lnTo>
                    <a:pt x="1528" y="14891"/>
                  </a:lnTo>
                  <a:lnTo>
                    <a:pt x="3428" y="10699"/>
                  </a:lnTo>
                  <a:lnTo>
                    <a:pt x="6267" y="10699"/>
                  </a:lnTo>
                  <a:lnTo>
                    <a:pt x="6267" y="13363"/>
                  </a:lnTo>
                  <a:lnTo>
                    <a:pt x="6681" y="13363"/>
                  </a:lnTo>
                  <a:lnTo>
                    <a:pt x="6681" y="10699"/>
                  </a:lnTo>
                  <a:lnTo>
                    <a:pt x="9542" y="10699"/>
                  </a:lnTo>
                  <a:lnTo>
                    <a:pt x="11442" y="14891"/>
                  </a:lnTo>
                  <a:lnTo>
                    <a:pt x="11900" y="14891"/>
                  </a:lnTo>
                  <a:lnTo>
                    <a:pt x="10000" y="10699"/>
                  </a:lnTo>
                  <a:lnTo>
                    <a:pt x="12948" y="10699"/>
                  </a:lnTo>
                  <a:lnTo>
                    <a:pt x="12948" y="10306"/>
                  </a:lnTo>
                  <a:lnTo>
                    <a:pt x="12358" y="10306"/>
                  </a:lnTo>
                  <a:lnTo>
                    <a:pt x="12358" y="1681"/>
                  </a:lnTo>
                  <a:lnTo>
                    <a:pt x="12948" y="1681"/>
                  </a:lnTo>
                  <a:lnTo>
                    <a:pt x="12948" y="1266"/>
                  </a:lnTo>
                  <a:lnTo>
                    <a:pt x="8930" y="1266"/>
                  </a:lnTo>
                  <a:lnTo>
                    <a:pt x="8930" y="1026"/>
                  </a:lnTo>
                  <a:lnTo>
                    <a:pt x="6681" y="1026"/>
                  </a:lnTo>
                  <a:lnTo>
                    <a:pt x="6681" y="0"/>
                  </a:lnTo>
                </a:path>
              </a:pathLst>
            </a:custGeom>
            <a:solidFill>
              <a:srgbClr val="E6E9EB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ts val="1785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50000"/>
                  </a:prstClr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24" name="Freeform 3"/>
            <p:cNvSpPr>
              <a:spLocks noChangeArrowheads="1"/>
            </p:cNvSpPr>
            <p:nvPr/>
          </p:nvSpPr>
          <p:spPr bwMode="auto">
            <a:xfrm>
              <a:off x="3778250" y="2646363"/>
              <a:ext cx="149225" cy="2963862"/>
            </a:xfrm>
            <a:custGeom>
              <a:avLst/>
              <a:gdLst>
                <a:gd name="T0" fmla="*/ 0 w 415"/>
                <a:gd name="T1" fmla="*/ 0 h 8233"/>
                <a:gd name="T2" fmla="*/ 0 w 415"/>
                <a:gd name="T3" fmla="*/ 8232 h 8233"/>
                <a:gd name="T4" fmla="*/ 414 w 415"/>
                <a:gd name="T5" fmla="*/ 8232 h 8233"/>
                <a:gd name="T6" fmla="*/ 414 w 415"/>
                <a:gd name="T7" fmla="*/ 0 h 8233"/>
                <a:gd name="T8" fmla="*/ 0 w 415"/>
                <a:gd name="T9" fmla="*/ 0 h 82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5" h="8233">
                  <a:moveTo>
                    <a:pt x="0" y="0"/>
                  </a:moveTo>
                  <a:lnTo>
                    <a:pt x="0" y="8232"/>
                  </a:lnTo>
                  <a:lnTo>
                    <a:pt x="414" y="8232"/>
                  </a:lnTo>
                  <a:lnTo>
                    <a:pt x="414" y="0"/>
                  </a:lnTo>
                  <a:lnTo>
                    <a:pt x="0" y="0"/>
                  </a:lnTo>
                </a:path>
              </a:pathLst>
            </a:custGeom>
            <a:solidFill>
              <a:srgbClr val="1B2833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ts val="1785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50000"/>
                  </a:prstClr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25" name="Freeform 4"/>
            <p:cNvSpPr>
              <a:spLocks noChangeArrowheads="1"/>
            </p:cNvSpPr>
            <p:nvPr/>
          </p:nvSpPr>
          <p:spPr bwMode="auto">
            <a:xfrm>
              <a:off x="1906588" y="2646363"/>
              <a:ext cx="3898900" cy="3514724"/>
            </a:xfrm>
            <a:custGeom>
              <a:avLst/>
              <a:gdLst>
                <a:gd name="T0" fmla="*/ 0 w 10831"/>
                <a:gd name="T1" fmla="*/ 9760 h 9761"/>
                <a:gd name="T2" fmla="*/ 4411 w 10831"/>
                <a:gd name="T3" fmla="*/ 0 h 9761"/>
                <a:gd name="T4" fmla="*/ 4869 w 10831"/>
                <a:gd name="T5" fmla="*/ 0 h 9761"/>
                <a:gd name="T6" fmla="*/ 458 w 10831"/>
                <a:gd name="T7" fmla="*/ 9760 h 9761"/>
                <a:gd name="T8" fmla="*/ 0 w 10831"/>
                <a:gd name="T9" fmla="*/ 9760 h 9761"/>
                <a:gd name="T10" fmla="*/ 10830 w 10831"/>
                <a:gd name="T11" fmla="*/ 9760 h 9761"/>
                <a:gd name="T12" fmla="*/ 6420 w 10831"/>
                <a:gd name="T13" fmla="*/ 0 h 9761"/>
                <a:gd name="T14" fmla="*/ 5961 w 10831"/>
                <a:gd name="T15" fmla="*/ 0 h 9761"/>
                <a:gd name="T16" fmla="*/ 10372 w 10831"/>
                <a:gd name="T17" fmla="*/ 9760 h 9761"/>
                <a:gd name="T18" fmla="*/ 10830 w 10831"/>
                <a:gd name="T19" fmla="*/ 9760 h 97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831" h="9761">
                  <a:moveTo>
                    <a:pt x="0" y="9760"/>
                  </a:moveTo>
                  <a:lnTo>
                    <a:pt x="4411" y="0"/>
                  </a:lnTo>
                  <a:lnTo>
                    <a:pt x="4869" y="0"/>
                  </a:lnTo>
                  <a:lnTo>
                    <a:pt x="458" y="9760"/>
                  </a:lnTo>
                  <a:lnTo>
                    <a:pt x="0" y="9760"/>
                  </a:lnTo>
                  <a:close/>
                  <a:moveTo>
                    <a:pt x="10830" y="9760"/>
                  </a:moveTo>
                  <a:lnTo>
                    <a:pt x="6420" y="0"/>
                  </a:lnTo>
                  <a:lnTo>
                    <a:pt x="5961" y="0"/>
                  </a:lnTo>
                  <a:lnTo>
                    <a:pt x="10372" y="9760"/>
                  </a:lnTo>
                  <a:lnTo>
                    <a:pt x="10830" y="9760"/>
                  </a:lnTo>
                  <a:close/>
                </a:path>
              </a:pathLst>
            </a:custGeom>
            <a:solidFill>
              <a:schemeClr val="accent3">
                <a:lumMod val="50000"/>
              </a:schemeClr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ts val="1785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50000"/>
                  </a:prstClr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26" name="Freeform 5"/>
            <p:cNvSpPr>
              <a:spLocks noChangeArrowheads="1"/>
            </p:cNvSpPr>
            <p:nvPr/>
          </p:nvSpPr>
          <p:spPr bwMode="auto">
            <a:xfrm>
              <a:off x="3778250" y="800100"/>
              <a:ext cx="149225" cy="377825"/>
            </a:xfrm>
            <a:custGeom>
              <a:avLst/>
              <a:gdLst>
                <a:gd name="T0" fmla="*/ 414 w 415"/>
                <a:gd name="T1" fmla="*/ 1048 h 1049"/>
                <a:gd name="T2" fmla="*/ 414 w 415"/>
                <a:gd name="T3" fmla="*/ 0 h 1049"/>
                <a:gd name="T4" fmla="*/ 0 w 415"/>
                <a:gd name="T5" fmla="*/ 0 h 1049"/>
                <a:gd name="T6" fmla="*/ 0 w 415"/>
                <a:gd name="T7" fmla="*/ 1048 h 1049"/>
                <a:gd name="T8" fmla="*/ 414 w 415"/>
                <a:gd name="T9" fmla="*/ 1048 h 10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5" h="1049">
                  <a:moveTo>
                    <a:pt x="414" y="1048"/>
                  </a:moveTo>
                  <a:lnTo>
                    <a:pt x="414" y="0"/>
                  </a:lnTo>
                  <a:lnTo>
                    <a:pt x="0" y="0"/>
                  </a:lnTo>
                  <a:lnTo>
                    <a:pt x="0" y="1048"/>
                  </a:lnTo>
                  <a:lnTo>
                    <a:pt x="414" y="1048"/>
                  </a:lnTo>
                </a:path>
              </a:pathLst>
            </a:custGeom>
            <a:solidFill>
              <a:srgbClr val="F8AB9D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ts val="1785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50000"/>
                  </a:prstClr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27" name="Freeform 6"/>
            <p:cNvSpPr>
              <a:spLocks noChangeArrowheads="1"/>
            </p:cNvSpPr>
            <p:nvPr/>
          </p:nvSpPr>
          <p:spPr bwMode="auto">
            <a:xfrm>
              <a:off x="1757363" y="1389063"/>
              <a:ext cx="4213225" cy="3121025"/>
            </a:xfrm>
            <a:custGeom>
              <a:avLst/>
              <a:gdLst>
                <a:gd name="T0" fmla="*/ 11703 w 11704"/>
                <a:gd name="T1" fmla="*/ 8668 h 8669"/>
                <a:gd name="T2" fmla="*/ 0 w 11704"/>
                <a:gd name="T3" fmla="*/ 8668 h 8669"/>
                <a:gd name="T4" fmla="*/ 0 w 11704"/>
                <a:gd name="T5" fmla="*/ 0 h 8669"/>
                <a:gd name="T6" fmla="*/ 11703 w 11704"/>
                <a:gd name="T7" fmla="*/ 0 h 8669"/>
                <a:gd name="T8" fmla="*/ 11703 w 11704"/>
                <a:gd name="T9" fmla="*/ 8668 h 86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704" h="8669">
                  <a:moveTo>
                    <a:pt x="11703" y="8668"/>
                  </a:moveTo>
                  <a:lnTo>
                    <a:pt x="0" y="8668"/>
                  </a:lnTo>
                  <a:lnTo>
                    <a:pt x="0" y="0"/>
                  </a:lnTo>
                  <a:lnTo>
                    <a:pt x="11703" y="0"/>
                  </a:lnTo>
                  <a:lnTo>
                    <a:pt x="11703" y="8668"/>
                  </a:ln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ts val="1785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50000"/>
                  </a:prstClr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28" name="Freeform 7"/>
            <p:cNvSpPr>
              <a:spLocks noChangeArrowheads="1"/>
            </p:cNvSpPr>
            <p:nvPr/>
          </p:nvSpPr>
          <p:spPr bwMode="auto">
            <a:xfrm>
              <a:off x="1820863" y="1468438"/>
              <a:ext cx="4064000" cy="2963862"/>
            </a:xfrm>
            <a:custGeom>
              <a:avLst/>
              <a:gdLst>
                <a:gd name="T0" fmla="*/ 11289 w 11290"/>
                <a:gd name="T1" fmla="*/ 8231 h 8232"/>
                <a:gd name="T2" fmla="*/ 0 w 11290"/>
                <a:gd name="T3" fmla="*/ 8231 h 8232"/>
                <a:gd name="T4" fmla="*/ 0 w 11290"/>
                <a:gd name="T5" fmla="*/ 0 h 8232"/>
                <a:gd name="T6" fmla="*/ 11289 w 11290"/>
                <a:gd name="T7" fmla="*/ 0 h 8232"/>
                <a:gd name="T8" fmla="*/ 11289 w 11290"/>
                <a:gd name="T9" fmla="*/ 8231 h 8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290" h="8232">
                  <a:moveTo>
                    <a:pt x="11289" y="8231"/>
                  </a:moveTo>
                  <a:lnTo>
                    <a:pt x="0" y="8231"/>
                  </a:lnTo>
                  <a:lnTo>
                    <a:pt x="0" y="0"/>
                  </a:lnTo>
                  <a:lnTo>
                    <a:pt x="11289" y="0"/>
                  </a:lnTo>
                  <a:lnTo>
                    <a:pt x="11289" y="8231"/>
                  </a:lnTo>
                </a:path>
              </a:pathLst>
            </a:custGeom>
            <a:solidFill>
              <a:srgbClr val="F9FAEF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ts val="1785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50000"/>
                  </a:prstClr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29" name="Freeform 8"/>
            <p:cNvSpPr>
              <a:spLocks noChangeArrowheads="1"/>
            </p:cNvSpPr>
            <p:nvPr/>
          </p:nvSpPr>
          <p:spPr bwMode="auto">
            <a:xfrm>
              <a:off x="1522413" y="1255713"/>
              <a:ext cx="4660900" cy="149225"/>
            </a:xfrm>
            <a:custGeom>
              <a:avLst/>
              <a:gdLst>
                <a:gd name="T0" fmla="*/ 12948 w 12949"/>
                <a:gd name="T1" fmla="*/ 415 h 416"/>
                <a:gd name="T2" fmla="*/ 0 w 12949"/>
                <a:gd name="T3" fmla="*/ 415 h 416"/>
                <a:gd name="T4" fmla="*/ 0 w 12949"/>
                <a:gd name="T5" fmla="*/ 0 h 416"/>
                <a:gd name="T6" fmla="*/ 12948 w 12949"/>
                <a:gd name="T7" fmla="*/ 0 h 416"/>
                <a:gd name="T8" fmla="*/ 12948 w 12949"/>
                <a:gd name="T9" fmla="*/ 415 h 4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949" h="416">
                  <a:moveTo>
                    <a:pt x="12948" y="415"/>
                  </a:moveTo>
                  <a:lnTo>
                    <a:pt x="0" y="415"/>
                  </a:lnTo>
                  <a:lnTo>
                    <a:pt x="0" y="0"/>
                  </a:lnTo>
                  <a:lnTo>
                    <a:pt x="12948" y="0"/>
                  </a:lnTo>
                  <a:lnTo>
                    <a:pt x="12948" y="415"/>
                  </a:lnTo>
                </a:path>
              </a:pathLst>
            </a:custGeom>
            <a:solidFill>
              <a:schemeClr val="accent3">
                <a:lumMod val="50000"/>
              </a:schemeClr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ts val="1785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50000"/>
                  </a:prstClr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30" name="Freeform 9"/>
            <p:cNvSpPr>
              <a:spLocks noChangeArrowheads="1"/>
            </p:cNvSpPr>
            <p:nvPr/>
          </p:nvSpPr>
          <p:spPr bwMode="auto">
            <a:xfrm>
              <a:off x="2968625" y="1168400"/>
              <a:ext cx="1768475" cy="149225"/>
            </a:xfrm>
            <a:custGeom>
              <a:avLst/>
              <a:gdLst>
                <a:gd name="T0" fmla="*/ 4912 w 4913"/>
                <a:gd name="T1" fmla="*/ 415 h 416"/>
                <a:gd name="T2" fmla="*/ 0 w 4913"/>
                <a:gd name="T3" fmla="*/ 415 h 416"/>
                <a:gd name="T4" fmla="*/ 0 w 4913"/>
                <a:gd name="T5" fmla="*/ 0 h 416"/>
                <a:gd name="T6" fmla="*/ 4912 w 4913"/>
                <a:gd name="T7" fmla="*/ 0 h 416"/>
                <a:gd name="T8" fmla="*/ 4912 w 4913"/>
                <a:gd name="T9" fmla="*/ 415 h 4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913" h="416">
                  <a:moveTo>
                    <a:pt x="4912" y="415"/>
                  </a:moveTo>
                  <a:lnTo>
                    <a:pt x="0" y="415"/>
                  </a:lnTo>
                  <a:lnTo>
                    <a:pt x="0" y="0"/>
                  </a:lnTo>
                  <a:lnTo>
                    <a:pt x="4912" y="0"/>
                  </a:lnTo>
                  <a:lnTo>
                    <a:pt x="4912" y="415"/>
                  </a:lnTo>
                </a:path>
              </a:pathLst>
            </a:custGeom>
            <a:solidFill>
              <a:schemeClr val="accent4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ts val="1785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50000"/>
                  </a:prstClr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31" name="Freeform 10"/>
            <p:cNvSpPr>
              <a:spLocks noChangeArrowheads="1"/>
            </p:cNvSpPr>
            <p:nvPr/>
          </p:nvSpPr>
          <p:spPr bwMode="auto">
            <a:xfrm>
              <a:off x="1522413" y="4510088"/>
              <a:ext cx="4660900" cy="141287"/>
            </a:xfrm>
            <a:custGeom>
              <a:avLst/>
              <a:gdLst>
                <a:gd name="T0" fmla="*/ 12948 w 12949"/>
                <a:gd name="T1" fmla="*/ 393 h 394"/>
                <a:gd name="T2" fmla="*/ 0 w 12949"/>
                <a:gd name="T3" fmla="*/ 393 h 394"/>
                <a:gd name="T4" fmla="*/ 0 w 12949"/>
                <a:gd name="T5" fmla="*/ 0 h 394"/>
                <a:gd name="T6" fmla="*/ 12948 w 12949"/>
                <a:gd name="T7" fmla="*/ 0 h 394"/>
                <a:gd name="T8" fmla="*/ 12948 w 12949"/>
                <a:gd name="T9" fmla="*/ 393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949" h="394">
                  <a:moveTo>
                    <a:pt x="12948" y="393"/>
                  </a:moveTo>
                  <a:lnTo>
                    <a:pt x="0" y="393"/>
                  </a:lnTo>
                  <a:lnTo>
                    <a:pt x="0" y="0"/>
                  </a:lnTo>
                  <a:lnTo>
                    <a:pt x="12948" y="0"/>
                  </a:lnTo>
                  <a:lnTo>
                    <a:pt x="12948" y="393"/>
                  </a:lnTo>
                </a:path>
              </a:pathLst>
            </a:custGeom>
            <a:solidFill>
              <a:schemeClr val="accent3">
                <a:lumMod val="50000"/>
              </a:schemeClr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ts val="1785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50000"/>
                  </a:prstClr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32" name="Freeform 11"/>
            <p:cNvSpPr>
              <a:spLocks noChangeArrowheads="1"/>
            </p:cNvSpPr>
            <p:nvPr/>
          </p:nvSpPr>
          <p:spPr bwMode="auto">
            <a:xfrm>
              <a:off x="3778250" y="800100"/>
              <a:ext cx="149225" cy="377825"/>
            </a:xfrm>
            <a:custGeom>
              <a:avLst/>
              <a:gdLst>
                <a:gd name="T0" fmla="*/ 414 w 415"/>
                <a:gd name="T1" fmla="*/ 1048 h 1049"/>
                <a:gd name="T2" fmla="*/ 414 w 415"/>
                <a:gd name="T3" fmla="*/ 0 h 1049"/>
                <a:gd name="T4" fmla="*/ 0 w 415"/>
                <a:gd name="T5" fmla="*/ 0 h 1049"/>
                <a:gd name="T6" fmla="*/ 0 w 415"/>
                <a:gd name="T7" fmla="*/ 1048 h 1049"/>
                <a:gd name="T8" fmla="*/ 414 w 415"/>
                <a:gd name="T9" fmla="*/ 1048 h 10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5" h="1049">
                  <a:moveTo>
                    <a:pt x="414" y="1048"/>
                  </a:moveTo>
                  <a:lnTo>
                    <a:pt x="414" y="0"/>
                  </a:lnTo>
                  <a:lnTo>
                    <a:pt x="0" y="0"/>
                  </a:lnTo>
                  <a:lnTo>
                    <a:pt x="0" y="1048"/>
                  </a:lnTo>
                  <a:lnTo>
                    <a:pt x="414" y="1048"/>
                  </a:lnTo>
                </a:path>
              </a:pathLst>
            </a:custGeom>
            <a:solidFill>
              <a:schemeClr val="accent4">
                <a:lumMod val="75000"/>
              </a:schemeClr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ts val="1785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50000"/>
                  </a:prstClr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33" name="Freeform 12"/>
            <p:cNvSpPr>
              <a:spLocks noChangeArrowheads="1"/>
            </p:cNvSpPr>
            <p:nvPr/>
          </p:nvSpPr>
          <p:spPr bwMode="auto">
            <a:xfrm>
              <a:off x="2174875" y="1631950"/>
              <a:ext cx="3403600" cy="2617788"/>
            </a:xfrm>
            <a:custGeom>
              <a:avLst/>
              <a:gdLst>
                <a:gd name="T0" fmla="*/ 8449 w 9455"/>
                <a:gd name="T1" fmla="*/ 240 h 7273"/>
                <a:gd name="T2" fmla="*/ 6048 w 9455"/>
                <a:gd name="T3" fmla="*/ 0 h 7273"/>
                <a:gd name="T4" fmla="*/ 4301 w 9455"/>
                <a:gd name="T5" fmla="*/ 240 h 7273"/>
                <a:gd name="T6" fmla="*/ 1877 w 9455"/>
                <a:gd name="T7" fmla="*/ 0 h 7273"/>
                <a:gd name="T8" fmla="*/ 130 w 9455"/>
                <a:gd name="T9" fmla="*/ 240 h 7273"/>
                <a:gd name="T10" fmla="*/ 0 w 9455"/>
                <a:gd name="T11" fmla="*/ 1987 h 7273"/>
                <a:gd name="T12" fmla="*/ 130 w 9455"/>
                <a:gd name="T13" fmla="*/ 4433 h 7273"/>
                <a:gd name="T14" fmla="*/ 0 w 9455"/>
                <a:gd name="T15" fmla="*/ 6179 h 7273"/>
                <a:gd name="T16" fmla="*/ 960 w 9455"/>
                <a:gd name="T17" fmla="*/ 7272 h 7273"/>
                <a:gd name="T18" fmla="*/ 2707 w 9455"/>
                <a:gd name="T19" fmla="*/ 7010 h 7273"/>
                <a:gd name="T20" fmla="*/ 5130 w 9455"/>
                <a:gd name="T21" fmla="*/ 7272 h 7273"/>
                <a:gd name="T22" fmla="*/ 6877 w 9455"/>
                <a:gd name="T23" fmla="*/ 7010 h 7273"/>
                <a:gd name="T24" fmla="*/ 9279 w 9455"/>
                <a:gd name="T25" fmla="*/ 7272 h 7273"/>
                <a:gd name="T26" fmla="*/ 9345 w 9455"/>
                <a:gd name="T27" fmla="*/ 5328 h 7273"/>
                <a:gd name="T28" fmla="*/ 9454 w 9455"/>
                <a:gd name="T29" fmla="*/ 3581 h 7273"/>
                <a:gd name="T30" fmla="*/ 9345 w 9455"/>
                <a:gd name="T31" fmla="*/ 1158 h 7273"/>
                <a:gd name="T32" fmla="*/ 8449 w 9455"/>
                <a:gd name="T33" fmla="*/ 328 h 7273"/>
                <a:gd name="T34" fmla="*/ 5196 w 9455"/>
                <a:gd name="T35" fmla="*/ 2839 h 7273"/>
                <a:gd name="T36" fmla="*/ 3449 w 9455"/>
                <a:gd name="T37" fmla="*/ 3581 h 7273"/>
                <a:gd name="T38" fmla="*/ 3536 w 9455"/>
                <a:gd name="T39" fmla="*/ 3668 h 7273"/>
                <a:gd name="T40" fmla="*/ 5196 w 9455"/>
                <a:gd name="T41" fmla="*/ 3668 h 7273"/>
                <a:gd name="T42" fmla="*/ 6048 w 9455"/>
                <a:gd name="T43" fmla="*/ 3581 h 7273"/>
                <a:gd name="T44" fmla="*/ 5960 w 9455"/>
                <a:gd name="T45" fmla="*/ 2752 h 7273"/>
                <a:gd name="T46" fmla="*/ 4301 w 9455"/>
                <a:gd name="T47" fmla="*/ 2752 h 7273"/>
                <a:gd name="T48" fmla="*/ 2620 w 9455"/>
                <a:gd name="T49" fmla="*/ 2752 h 7273"/>
                <a:gd name="T50" fmla="*/ 2620 w 9455"/>
                <a:gd name="T51" fmla="*/ 3668 h 7273"/>
                <a:gd name="T52" fmla="*/ 2707 w 9455"/>
                <a:gd name="T53" fmla="*/ 4498 h 7273"/>
                <a:gd name="T54" fmla="*/ 4366 w 9455"/>
                <a:gd name="T55" fmla="*/ 4498 h 7273"/>
                <a:gd name="T56" fmla="*/ 6048 w 9455"/>
                <a:gd name="T57" fmla="*/ 4498 h 7273"/>
                <a:gd name="T58" fmla="*/ 6877 w 9455"/>
                <a:gd name="T59" fmla="*/ 4433 h 7273"/>
                <a:gd name="T60" fmla="*/ 6877 w 9455"/>
                <a:gd name="T61" fmla="*/ 2752 h 7273"/>
                <a:gd name="T62" fmla="*/ 6790 w 9455"/>
                <a:gd name="T63" fmla="*/ 1921 h 7273"/>
                <a:gd name="T64" fmla="*/ 5130 w 9455"/>
                <a:gd name="T65" fmla="*/ 1921 h 7273"/>
                <a:gd name="T66" fmla="*/ 3449 w 9455"/>
                <a:gd name="T67" fmla="*/ 1921 h 7273"/>
                <a:gd name="T68" fmla="*/ 1790 w 9455"/>
                <a:gd name="T69" fmla="*/ 1921 h 7273"/>
                <a:gd name="T70" fmla="*/ 1790 w 9455"/>
                <a:gd name="T71" fmla="*/ 2839 h 7273"/>
                <a:gd name="T72" fmla="*/ 1790 w 9455"/>
                <a:gd name="T73" fmla="*/ 4498 h 7273"/>
                <a:gd name="T74" fmla="*/ 1877 w 9455"/>
                <a:gd name="T75" fmla="*/ 5328 h 7273"/>
                <a:gd name="T76" fmla="*/ 3536 w 9455"/>
                <a:gd name="T77" fmla="*/ 5328 h 7273"/>
                <a:gd name="T78" fmla="*/ 5196 w 9455"/>
                <a:gd name="T79" fmla="*/ 5328 h 7273"/>
                <a:gd name="T80" fmla="*/ 6877 w 9455"/>
                <a:gd name="T81" fmla="*/ 5328 h 7273"/>
                <a:gd name="T82" fmla="*/ 7685 w 9455"/>
                <a:gd name="T83" fmla="*/ 5263 h 7273"/>
                <a:gd name="T84" fmla="*/ 7685 w 9455"/>
                <a:gd name="T85" fmla="*/ 3581 h 7273"/>
                <a:gd name="T86" fmla="*/ 7685 w 9455"/>
                <a:gd name="T87" fmla="*/ 1921 h 7273"/>
                <a:gd name="T88" fmla="*/ 6790 w 9455"/>
                <a:gd name="T89" fmla="*/ 328 h 7273"/>
                <a:gd name="T90" fmla="*/ 5130 w 9455"/>
                <a:gd name="T91" fmla="*/ 328 h 7273"/>
                <a:gd name="T92" fmla="*/ 3449 w 9455"/>
                <a:gd name="T93" fmla="*/ 328 h 7273"/>
                <a:gd name="T94" fmla="*/ 1790 w 9455"/>
                <a:gd name="T95" fmla="*/ 328 h 7273"/>
                <a:gd name="T96" fmla="*/ 196 w 9455"/>
                <a:gd name="T97" fmla="*/ 1158 h 7273"/>
                <a:gd name="T98" fmla="*/ 196 w 9455"/>
                <a:gd name="T99" fmla="*/ 2839 h 7273"/>
                <a:gd name="T100" fmla="*/ 196 w 9455"/>
                <a:gd name="T101" fmla="*/ 4498 h 7273"/>
                <a:gd name="T102" fmla="*/ 196 w 9455"/>
                <a:gd name="T103" fmla="*/ 6922 h 7273"/>
                <a:gd name="T104" fmla="*/ 1877 w 9455"/>
                <a:gd name="T105" fmla="*/ 6922 h 7273"/>
                <a:gd name="T106" fmla="*/ 3536 w 9455"/>
                <a:gd name="T107" fmla="*/ 6922 h 7273"/>
                <a:gd name="T108" fmla="*/ 5196 w 9455"/>
                <a:gd name="T109" fmla="*/ 6922 h 7273"/>
                <a:gd name="T110" fmla="*/ 6877 w 9455"/>
                <a:gd name="T111" fmla="*/ 6922 h 7273"/>
                <a:gd name="T112" fmla="*/ 9279 w 9455"/>
                <a:gd name="T113" fmla="*/ 6922 h 7273"/>
                <a:gd name="T114" fmla="*/ 9279 w 9455"/>
                <a:gd name="T115" fmla="*/ 5263 h 7273"/>
                <a:gd name="T116" fmla="*/ 9279 w 9455"/>
                <a:gd name="T117" fmla="*/ 3581 h 7273"/>
                <a:gd name="T118" fmla="*/ 9279 w 9455"/>
                <a:gd name="T119" fmla="*/ 1921 h 72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9455" h="7273">
                  <a:moveTo>
                    <a:pt x="9454" y="328"/>
                  </a:moveTo>
                  <a:lnTo>
                    <a:pt x="9454" y="240"/>
                  </a:lnTo>
                  <a:lnTo>
                    <a:pt x="9345" y="240"/>
                  </a:lnTo>
                  <a:lnTo>
                    <a:pt x="9345" y="0"/>
                  </a:lnTo>
                  <a:lnTo>
                    <a:pt x="9279" y="0"/>
                  </a:lnTo>
                  <a:lnTo>
                    <a:pt x="9279" y="240"/>
                  </a:lnTo>
                  <a:lnTo>
                    <a:pt x="8515" y="240"/>
                  </a:lnTo>
                  <a:lnTo>
                    <a:pt x="8515" y="0"/>
                  </a:lnTo>
                  <a:lnTo>
                    <a:pt x="8449" y="0"/>
                  </a:lnTo>
                  <a:lnTo>
                    <a:pt x="8449" y="240"/>
                  </a:lnTo>
                  <a:lnTo>
                    <a:pt x="7685" y="240"/>
                  </a:lnTo>
                  <a:lnTo>
                    <a:pt x="7685" y="0"/>
                  </a:lnTo>
                  <a:lnTo>
                    <a:pt x="7598" y="0"/>
                  </a:lnTo>
                  <a:lnTo>
                    <a:pt x="7598" y="240"/>
                  </a:lnTo>
                  <a:lnTo>
                    <a:pt x="6877" y="240"/>
                  </a:lnTo>
                  <a:lnTo>
                    <a:pt x="6877" y="0"/>
                  </a:lnTo>
                  <a:lnTo>
                    <a:pt x="6790" y="0"/>
                  </a:lnTo>
                  <a:lnTo>
                    <a:pt x="6790" y="240"/>
                  </a:lnTo>
                  <a:lnTo>
                    <a:pt x="6048" y="240"/>
                  </a:lnTo>
                  <a:lnTo>
                    <a:pt x="6048" y="0"/>
                  </a:lnTo>
                  <a:lnTo>
                    <a:pt x="5960" y="0"/>
                  </a:lnTo>
                  <a:lnTo>
                    <a:pt x="5960" y="240"/>
                  </a:lnTo>
                  <a:lnTo>
                    <a:pt x="5196" y="240"/>
                  </a:lnTo>
                  <a:lnTo>
                    <a:pt x="5196" y="0"/>
                  </a:lnTo>
                  <a:lnTo>
                    <a:pt x="5130" y="0"/>
                  </a:lnTo>
                  <a:lnTo>
                    <a:pt x="5130" y="240"/>
                  </a:lnTo>
                  <a:lnTo>
                    <a:pt x="4366" y="240"/>
                  </a:lnTo>
                  <a:lnTo>
                    <a:pt x="4366" y="0"/>
                  </a:lnTo>
                  <a:lnTo>
                    <a:pt x="4301" y="0"/>
                  </a:lnTo>
                  <a:lnTo>
                    <a:pt x="4301" y="240"/>
                  </a:lnTo>
                  <a:lnTo>
                    <a:pt x="3536" y="240"/>
                  </a:lnTo>
                  <a:lnTo>
                    <a:pt x="3536" y="0"/>
                  </a:lnTo>
                  <a:lnTo>
                    <a:pt x="3449" y="0"/>
                  </a:lnTo>
                  <a:lnTo>
                    <a:pt x="3449" y="240"/>
                  </a:lnTo>
                  <a:lnTo>
                    <a:pt x="2707" y="240"/>
                  </a:lnTo>
                  <a:lnTo>
                    <a:pt x="2707" y="0"/>
                  </a:lnTo>
                  <a:lnTo>
                    <a:pt x="2620" y="0"/>
                  </a:lnTo>
                  <a:lnTo>
                    <a:pt x="2620" y="240"/>
                  </a:lnTo>
                  <a:lnTo>
                    <a:pt x="1877" y="240"/>
                  </a:lnTo>
                  <a:lnTo>
                    <a:pt x="1877" y="0"/>
                  </a:lnTo>
                  <a:lnTo>
                    <a:pt x="1790" y="0"/>
                  </a:lnTo>
                  <a:lnTo>
                    <a:pt x="1790" y="240"/>
                  </a:lnTo>
                  <a:lnTo>
                    <a:pt x="1025" y="240"/>
                  </a:lnTo>
                  <a:lnTo>
                    <a:pt x="1025" y="0"/>
                  </a:lnTo>
                  <a:lnTo>
                    <a:pt x="960" y="0"/>
                  </a:lnTo>
                  <a:lnTo>
                    <a:pt x="960" y="240"/>
                  </a:lnTo>
                  <a:lnTo>
                    <a:pt x="196" y="240"/>
                  </a:lnTo>
                  <a:lnTo>
                    <a:pt x="196" y="0"/>
                  </a:lnTo>
                  <a:lnTo>
                    <a:pt x="130" y="0"/>
                  </a:lnTo>
                  <a:lnTo>
                    <a:pt x="130" y="240"/>
                  </a:lnTo>
                  <a:lnTo>
                    <a:pt x="0" y="240"/>
                  </a:lnTo>
                  <a:lnTo>
                    <a:pt x="0" y="328"/>
                  </a:lnTo>
                  <a:lnTo>
                    <a:pt x="130" y="328"/>
                  </a:lnTo>
                  <a:lnTo>
                    <a:pt x="130" y="1092"/>
                  </a:lnTo>
                  <a:lnTo>
                    <a:pt x="0" y="1092"/>
                  </a:lnTo>
                  <a:lnTo>
                    <a:pt x="0" y="1158"/>
                  </a:lnTo>
                  <a:lnTo>
                    <a:pt x="130" y="1158"/>
                  </a:lnTo>
                  <a:lnTo>
                    <a:pt x="130" y="1921"/>
                  </a:lnTo>
                  <a:lnTo>
                    <a:pt x="0" y="1921"/>
                  </a:lnTo>
                  <a:lnTo>
                    <a:pt x="0" y="1987"/>
                  </a:lnTo>
                  <a:lnTo>
                    <a:pt x="130" y="1987"/>
                  </a:lnTo>
                  <a:lnTo>
                    <a:pt x="130" y="2752"/>
                  </a:lnTo>
                  <a:lnTo>
                    <a:pt x="0" y="2752"/>
                  </a:lnTo>
                  <a:lnTo>
                    <a:pt x="0" y="2839"/>
                  </a:lnTo>
                  <a:lnTo>
                    <a:pt x="130" y="2839"/>
                  </a:lnTo>
                  <a:lnTo>
                    <a:pt x="130" y="3581"/>
                  </a:lnTo>
                  <a:lnTo>
                    <a:pt x="0" y="3581"/>
                  </a:lnTo>
                  <a:lnTo>
                    <a:pt x="0" y="3668"/>
                  </a:lnTo>
                  <a:lnTo>
                    <a:pt x="130" y="3668"/>
                  </a:lnTo>
                  <a:lnTo>
                    <a:pt x="130" y="4433"/>
                  </a:lnTo>
                  <a:lnTo>
                    <a:pt x="0" y="4433"/>
                  </a:lnTo>
                  <a:lnTo>
                    <a:pt x="0" y="4498"/>
                  </a:lnTo>
                  <a:lnTo>
                    <a:pt x="130" y="4498"/>
                  </a:lnTo>
                  <a:lnTo>
                    <a:pt x="130" y="5263"/>
                  </a:lnTo>
                  <a:lnTo>
                    <a:pt x="0" y="5263"/>
                  </a:lnTo>
                  <a:lnTo>
                    <a:pt x="0" y="5328"/>
                  </a:lnTo>
                  <a:lnTo>
                    <a:pt x="130" y="5328"/>
                  </a:lnTo>
                  <a:lnTo>
                    <a:pt x="130" y="6092"/>
                  </a:lnTo>
                  <a:lnTo>
                    <a:pt x="0" y="6092"/>
                  </a:lnTo>
                  <a:lnTo>
                    <a:pt x="0" y="6179"/>
                  </a:lnTo>
                  <a:lnTo>
                    <a:pt x="130" y="6179"/>
                  </a:lnTo>
                  <a:lnTo>
                    <a:pt x="130" y="6922"/>
                  </a:lnTo>
                  <a:lnTo>
                    <a:pt x="0" y="6922"/>
                  </a:lnTo>
                  <a:lnTo>
                    <a:pt x="0" y="7010"/>
                  </a:lnTo>
                  <a:lnTo>
                    <a:pt x="130" y="7010"/>
                  </a:lnTo>
                  <a:lnTo>
                    <a:pt x="130" y="7272"/>
                  </a:lnTo>
                  <a:lnTo>
                    <a:pt x="196" y="7272"/>
                  </a:lnTo>
                  <a:lnTo>
                    <a:pt x="196" y="7010"/>
                  </a:lnTo>
                  <a:lnTo>
                    <a:pt x="960" y="7010"/>
                  </a:lnTo>
                  <a:lnTo>
                    <a:pt x="960" y="7272"/>
                  </a:lnTo>
                  <a:lnTo>
                    <a:pt x="1025" y="7272"/>
                  </a:lnTo>
                  <a:lnTo>
                    <a:pt x="1025" y="7010"/>
                  </a:lnTo>
                  <a:lnTo>
                    <a:pt x="1790" y="7010"/>
                  </a:lnTo>
                  <a:lnTo>
                    <a:pt x="1790" y="7272"/>
                  </a:lnTo>
                  <a:lnTo>
                    <a:pt x="1877" y="7272"/>
                  </a:lnTo>
                  <a:lnTo>
                    <a:pt x="1877" y="7010"/>
                  </a:lnTo>
                  <a:lnTo>
                    <a:pt x="2620" y="7010"/>
                  </a:lnTo>
                  <a:lnTo>
                    <a:pt x="2620" y="7272"/>
                  </a:lnTo>
                  <a:lnTo>
                    <a:pt x="2707" y="7272"/>
                  </a:lnTo>
                  <a:lnTo>
                    <a:pt x="2707" y="7010"/>
                  </a:lnTo>
                  <a:lnTo>
                    <a:pt x="3449" y="7010"/>
                  </a:lnTo>
                  <a:lnTo>
                    <a:pt x="3449" y="7272"/>
                  </a:lnTo>
                  <a:lnTo>
                    <a:pt x="3536" y="7272"/>
                  </a:lnTo>
                  <a:lnTo>
                    <a:pt x="3536" y="7010"/>
                  </a:lnTo>
                  <a:lnTo>
                    <a:pt x="4301" y="7010"/>
                  </a:lnTo>
                  <a:lnTo>
                    <a:pt x="4301" y="7272"/>
                  </a:lnTo>
                  <a:lnTo>
                    <a:pt x="4366" y="7272"/>
                  </a:lnTo>
                  <a:lnTo>
                    <a:pt x="4366" y="7010"/>
                  </a:lnTo>
                  <a:lnTo>
                    <a:pt x="5130" y="7010"/>
                  </a:lnTo>
                  <a:lnTo>
                    <a:pt x="5130" y="7272"/>
                  </a:lnTo>
                  <a:lnTo>
                    <a:pt x="5196" y="7272"/>
                  </a:lnTo>
                  <a:lnTo>
                    <a:pt x="5196" y="7010"/>
                  </a:lnTo>
                  <a:lnTo>
                    <a:pt x="5960" y="7010"/>
                  </a:lnTo>
                  <a:lnTo>
                    <a:pt x="5960" y="7272"/>
                  </a:lnTo>
                  <a:lnTo>
                    <a:pt x="6048" y="7272"/>
                  </a:lnTo>
                  <a:lnTo>
                    <a:pt x="6048" y="7010"/>
                  </a:lnTo>
                  <a:lnTo>
                    <a:pt x="6790" y="7010"/>
                  </a:lnTo>
                  <a:lnTo>
                    <a:pt x="6790" y="7272"/>
                  </a:lnTo>
                  <a:lnTo>
                    <a:pt x="6877" y="7272"/>
                  </a:lnTo>
                  <a:lnTo>
                    <a:pt x="6877" y="7010"/>
                  </a:lnTo>
                  <a:lnTo>
                    <a:pt x="7598" y="7010"/>
                  </a:lnTo>
                  <a:lnTo>
                    <a:pt x="7598" y="7272"/>
                  </a:lnTo>
                  <a:lnTo>
                    <a:pt x="7685" y="7272"/>
                  </a:lnTo>
                  <a:lnTo>
                    <a:pt x="7685" y="7010"/>
                  </a:lnTo>
                  <a:lnTo>
                    <a:pt x="8449" y="7010"/>
                  </a:lnTo>
                  <a:lnTo>
                    <a:pt x="8449" y="7272"/>
                  </a:lnTo>
                  <a:lnTo>
                    <a:pt x="8515" y="7272"/>
                  </a:lnTo>
                  <a:lnTo>
                    <a:pt x="8515" y="7010"/>
                  </a:lnTo>
                  <a:lnTo>
                    <a:pt x="9279" y="7010"/>
                  </a:lnTo>
                  <a:lnTo>
                    <a:pt x="9279" y="7272"/>
                  </a:lnTo>
                  <a:lnTo>
                    <a:pt x="9345" y="7272"/>
                  </a:lnTo>
                  <a:lnTo>
                    <a:pt x="9345" y="7010"/>
                  </a:lnTo>
                  <a:lnTo>
                    <a:pt x="9454" y="7010"/>
                  </a:lnTo>
                  <a:lnTo>
                    <a:pt x="9454" y="6922"/>
                  </a:lnTo>
                  <a:lnTo>
                    <a:pt x="9345" y="6922"/>
                  </a:lnTo>
                  <a:lnTo>
                    <a:pt x="9345" y="6179"/>
                  </a:lnTo>
                  <a:lnTo>
                    <a:pt x="9454" y="6179"/>
                  </a:lnTo>
                  <a:lnTo>
                    <a:pt x="9454" y="6092"/>
                  </a:lnTo>
                  <a:lnTo>
                    <a:pt x="9345" y="6092"/>
                  </a:lnTo>
                  <a:lnTo>
                    <a:pt x="9345" y="5328"/>
                  </a:lnTo>
                  <a:lnTo>
                    <a:pt x="9454" y="5328"/>
                  </a:lnTo>
                  <a:lnTo>
                    <a:pt x="9454" y="5263"/>
                  </a:lnTo>
                  <a:lnTo>
                    <a:pt x="9345" y="5263"/>
                  </a:lnTo>
                  <a:lnTo>
                    <a:pt x="9345" y="4498"/>
                  </a:lnTo>
                  <a:lnTo>
                    <a:pt x="9454" y="4498"/>
                  </a:lnTo>
                  <a:lnTo>
                    <a:pt x="9454" y="4433"/>
                  </a:lnTo>
                  <a:lnTo>
                    <a:pt x="9345" y="4433"/>
                  </a:lnTo>
                  <a:lnTo>
                    <a:pt x="9345" y="3668"/>
                  </a:lnTo>
                  <a:lnTo>
                    <a:pt x="9454" y="3668"/>
                  </a:lnTo>
                  <a:lnTo>
                    <a:pt x="9454" y="3581"/>
                  </a:lnTo>
                  <a:lnTo>
                    <a:pt x="9345" y="3581"/>
                  </a:lnTo>
                  <a:lnTo>
                    <a:pt x="9345" y="2839"/>
                  </a:lnTo>
                  <a:lnTo>
                    <a:pt x="9454" y="2839"/>
                  </a:lnTo>
                  <a:lnTo>
                    <a:pt x="9454" y="2752"/>
                  </a:lnTo>
                  <a:lnTo>
                    <a:pt x="9345" y="2752"/>
                  </a:lnTo>
                  <a:lnTo>
                    <a:pt x="9345" y="1987"/>
                  </a:lnTo>
                  <a:lnTo>
                    <a:pt x="9454" y="1987"/>
                  </a:lnTo>
                  <a:lnTo>
                    <a:pt x="9454" y="1921"/>
                  </a:lnTo>
                  <a:lnTo>
                    <a:pt x="9345" y="1921"/>
                  </a:lnTo>
                  <a:lnTo>
                    <a:pt x="9345" y="1158"/>
                  </a:lnTo>
                  <a:lnTo>
                    <a:pt x="9454" y="1158"/>
                  </a:lnTo>
                  <a:lnTo>
                    <a:pt x="9454" y="1092"/>
                  </a:lnTo>
                  <a:lnTo>
                    <a:pt x="9345" y="1092"/>
                  </a:lnTo>
                  <a:lnTo>
                    <a:pt x="9345" y="328"/>
                  </a:lnTo>
                  <a:lnTo>
                    <a:pt x="9454" y="328"/>
                  </a:lnTo>
                  <a:close/>
                  <a:moveTo>
                    <a:pt x="8449" y="328"/>
                  </a:moveTo>
                  <a:lnTo>
                    <a:pt x="8449" y="1092"/>
                  </a:lnTo>
                  <a:lnTo>
                    <a:pt x="7685" y="1092"/>
                  </a:lnTo>
                  <a:lnTo>
                    <a:pt x="7685" y="328"/>
                  </a:lnTo>
                  <a:lnTo>
                    <a:pt x="8449" y="328"/>
                  </a:lnTo>
                  <a:close/>
                  <a:moveTo>
                    <a:pt x="5130" y="3581"/>
                  </a:moveTo>
                  <a:lnTo>
                    <a:pt x="4366" y="3581"/>
                  </a:lnTo>
                  <a:lnTo>
                    <a:pt x="4366" y="2839"/>
                  </a:lnTo>
                  <a:lnTo>
                    <a:pt x="5130" y="2839"/>
                  </a:lnTo>
                  <a:lnTo>
                    <a:pt x="5130" y="3581"/>
                  </a:lnTo>
                  <a:close/>
                  <a:moveTo>
                    <a:pt x="5196" y="2839"/>
                  </a:moveTo>
                  <a:lnTo>
                    <a:pt x="5960" y="2839"/>
                  </a:lnTo>
                  <a:lnTo>
                    <a:pt x="5960" y="3581"/>
                  </a:lnTo>
                  <a:lnTo>
                    <a:pt x="5196" y="3581"/>
                  </a:lnTo>
                  <a:lnTo>
                    <a:pt x="5196" y="2839"/>
                  </a:lnTo>
                  <a:close/>
                  <a:moveTo>
                    <a:pt x="4301" y="3581"/>
                  </a:moveTo>
                  <a:lnTo>
                    <a:pt x="3536" y="3581"/>
                  </a:lnTo>
                  <a:lnTo>
                    <a:pt x="3536" y="2839"/>
                  </a:lnTo>
                  <a:lnTo>
                    <a:pt x="4301" y="2839"/>
                  </a:lnTo>
                  <a:lnTo>
                    <a:pt x="4301" y="3581"/>
                  </a:lnTo>
                  <a:close/>
                  <a:moveTo>
                    <a:pt x="3449" y="3581"/>
                  </a:moveTo>
                  <a:lnTo>
                    <a:pt x="2707" y="3581"/>
                  </a:lnTo>
                  <a:lnTo>
                    <a:pt x="2707" y="2839"/>
                  </a:lnTo>
                  <a:lnTo>
                    <a:pt x="3449" y="2839"/>
                  </a:lnTo>
                  <a:lnTo>
                    <a:pt x="3449" y="3581"/>
                  </a:lnTo>
                  <a:close/>
                  <a:moveTo>
                    <a:pt x="3449" y="3668"/>
                  </a:moveTo>
                  <a:lnTo>
                    <a:pt x="3449" y="4433"/>
                  </a:lnTo>
                  <a:lnTo>
                    <a:pt x="2707" y="4433"/>
                  </a:lnTo>
                  <a:lnTo>
                    <a:pt x="2707" y="3668"/>
                  </a:lnTo>
                  <a:lnTo>
                    <a:pt x="3449" y="3668"/>
                  </a:lnTo>
                  <a:close/>
                  <a:moveTo>
                    <a:pt x="3536" y="3668"/>
                  </a:moveTo>
                  <a:lnTo>
                    <a:pt x="4301" y="3668"/>
                  </a:lnTo>
                  <a:lnTo>
                    <a:pt x="4301" y="4433"/>
                  </a:lnTo>
                  <a:lnTo>
                    <a:pt x="3536" y="4433"/>
                  </a:lnTo>
                  <a:lnTo>
                    <a:pt x="3536" y="3668"/>
                  </a:lnTo>
                  <a:close/>
                  <a:moveTo>
                    <a:pt x="4366" y="3668"/>
                  </a:moveTo>
                  <a:lnTo>
                    <a:pt x="5130" y="3668"/>
                  </a:lnTo>
                  <a:lnTo>
                    <a:pt x="5130" y="4433"/>
                  </a:lnTo>
                  <a:lnTo>
                    <a:pt x="4366" y="4433"/>
                  </a:lnTo>
                  <a:lnTo>
                    <a:pt x="4366" y="3668"/>
                  </a:lnTo>
                  <a:close/>
                  <a:moveTo>
                    <a:pt x="5196" y="3668"/>
                  </a:moveTo>
                  <a:lnTo>
                    <a:pt x="5960" y="3668"/>
                  </a:lnTo>
                  <a:lnTo>
                    <a:pt x="5960" y="4433"/>
                  </a:lnTo>
                  <a:lnTo>
                    <a:pt x="5196" y="4433"/>
                  </a:lnTo>
                  <a:lnTo>
                    <a:pt x="5196" y="3668"/>
                  </a:lnTo>
                  <a:close/>
                  <a:moveTo>
                    <a:pt x="6048" y="3668"/>
                  </a:moveTo>
                  <a:lnTo>
                    <a:pt x="6790" y="3668"/>
                  </a:lnTo>
                  <a:lnTo>
                    <a:pt x="6790" y="4433"/>
                  </a:lnTo>
                  <a:lnTo>
                    <a:pt x="6048" y="4433"/>
                  </a:lnTo>
                  <a:lnTo>
                    <a:pt x="6048" y="3668"/>
                  </a:lnTo>
                  <a:close/>
                  <a:moveTo>
                    <a:pt x="6048" y="3581"/>
                  </a:moveTo>
                  <a:lnTo>
                    <a:pt x="6048" y="2839"/>
                  </a:lnTo>
                  <a:lnTo>
                    <a:pt x="6790" y="2839"/>
                  </a:lnTo>
                  <a:lnTo>
                    <a:pt x="6790" y="3581"/>
                  </a:lnTo>
                  <a:lnTo>
                    <a:pt x="6048" y="3581"/>
                  </a:lnTo>
                  <a:close/>
                  <a:moveTo>
                    <a:pt x="6048" y="2752"/>
                  </a:moveTo>
                  <a:lnTo>
                    <a:pt x="6048" y="1987"/>
                  </a:lnTo>
                  <a:lnTo>
                    <a:pt x="6790" y="1987"/>
                  </a:lnTo>
                  <a:lnTo>
                    <a:pt x="6790" y="2752"/>
                  </a:lnTo>
                  <a:lnTo>
                    <a:pt x="6048" y="2752"/>
                  </a:lnTo>
                  <a:close/>
                  <a:moveTo>
                    <a:pt x="5960" y="2752"/>
                  </a:moveTo>
                  <a:lnTo>
                    <a:pt x="5196" y="2752"/>
                  </a:lnTo>
                  <a:lnTo>
                    <a:pt x="5196" y="1987"/>
                  </a:lnTo>
                  <a:lnTo>
                    <a:pt x="5960" y="1987"/>
                  </a:lnTo>
                  <a:lnTo>
                    <a:pt x="5960" y="2752"/>
                  </a:lnTo>
                  <a:close/>
                  <a:moveTo>
                    <a:pt x="5130" y="2752"/>
                  </a:moveTo>
                  <a:lnTo>
                    <a:pt x="4366" y="2752"/>
                  </a:lnTo>
                  <a:lnTo>
                    <a:pt x="4366" y="1987"/>
                  </a:lnTo>
                  <a:lnTo>
                    <a:pt x="5130" y="1987"/>
                  </a:lnTo>
                  <a:lnTo>
                    <a:pt x="5130" y="2752"/>
                  </a:lnTo>
                  <a:close/>
                  <a:moveTo>
                    <a:pt x="4301" y="2752"/>
                  </a:moveTo>
                  <a:lnTo>
                    <a:pt x="3536" y="2752"/>
                  </a:lnTo>
                  <a:lnTo>
                    <a:pt x="3536" y="1987"/>
                  </a:lnTo>
                  <a:lnTo>
                    <a:pt x="4301" y="1987"/>
                  </a:lnTo>
                  <a:lnTo>
                    <a:pt x="4301" y="2752"/>
                  </a:lnTo>
                  <a:close/>
                  <a:moveTo>
                    <a:pt x="3449" y="2752"/>
                  </a:moveTo>
                  <a:lnTo>
                    <a:pt x="2707" y="2752"/>
                  </a:lnTo>
                  <a:lnTo>
                    <a:pt x="2707" y="1987"/>
                  </a:lnTo>
                  <a:lnTo>
                    <a:pt x="3449" y="1987"/>
                  </a:lnTo>
                  <a:lnTo>
                    <a:pt x="3449" y="2752"/>
                  </a:lnTo>
                  <a:close/>
                  <a:moveTo>
                    <a:pt x="2620" y="2752"/>
                  </a:moveTo>
                  <a:lnTo>
                    <a:pt x="1877" y="2752"/>
                  </a:lnTo>
                  <a:lnTo>
                    <a:pt x="1877" y="1987"/>
                  </a:lnTo>
                  <a:lnTo>
                    <a:pt x="2620" y="1987"/>
                  </a:lnTo>
                  <a:lnTo>
                    <a:pt x="2620" y="2752"/>
                  </a:lnTo>
                  <a:close/>
                  <a:moveTo>
                    <a:pt x="2620" y="2839"/>
                  </a:moveTo>
                  <a:lnTo>
                    <a:pt x="2620" y="3581"/>
                  </a:lnTo>
                  <a:lnTo>
                    <a:pt x="1877" y="3581"/>
                  </a:lnTo>
                  <a:lnTo>
                    <a:pt x="1877" y="2839"/>
                  </a:lnTo>
                  <a:lnTo>
                    <a:pt x="2620" y="2839"/>
                  </a:lnTo>
                  <a:close/>
                  <a:moveTo>
                    <a:pt x="2620" y="3668"/>
                  </a:moveTo>
                  <a:lnTo>
                    <a:pt x="2620" y="4433"/>
                  </a:lnTo>
                  <a:lnTo>
                    <a:pt x="1877" y="4433"/>
                  </a:lnTo>
                  <a:lnTo>
                    <a:pt x="1877" y="3668"/>
                  </a:lnTo>
                  <a:lnTo>
                    <a:pt x="2620" y="3668"/>
                  </a:lnTo>
                  <a:close/>
                  <a:moveTo>
                    <a:pt x="2620" y="4498"/>
                  </a:moveTo>
                  <a:lnTo>
                    <a:pt x="2620" y="5263"/>
                  </a:lnTo>
                  <a:lnTo>
                    <a:pt x="1877" y="5263"/>
                  </a:lnTo>
                  <a:lnTo>
                    <a:pt x="1877" y="4498"/>
                  </a:lnTo>
                  <a:lnTo>
                    <a:pt x="2620" y="4498"/>
                  </a:lnTo>
                  <a:close/>
                  <a:moveTo>
                    <a:pt x="2707" y="4498"/>
                  </a:moveTo>
                  <a:lnTo>
                    <a:pt x="3449" y="4498"/>
                  </a:lnTo>
                  <a:lnTo>
                    <a:pt x="3449" y="5263"/>
                  </a:lnTo>
                  <a:lnTo>
                    <a:pt x="2707" y="5263"/>
                  </a:lnTo>
                  <a:lnTo>
                    <a:pt x="2707" y="4498"/>
                  </a:lnTo>
                  <a:close/>
                  <a:moveTo>
                    <a:pt x="3536" y="4498"/>
                  </a:moveTo>
                  <a:lnTo>
                    <a:pt x="4301" y="4498"/>
                  </a:lnTo>
                  <a:lnTo>
                    <a:pt x="4301" y="5263"/>
                  </a:lnTo>
                  <a:lnTo>
                    <a:pt x="3536" y="5263"/>
                  </a:lnTo>
                  <a:lnTo>
                    <a:pt x="3536" y="4498"/>
                  </a:lnTo>
                  <a:close/>
                  <a:moveTo>
                    <a:pt x="4366" y="4498"/>
                  </a:moveTo>
                  <a:lnTo>
                    <a:pt x="5130" y="4498"/>
                  </a:lnTo>
                  <a:lnTo>
                    <a:pt x="5130" y="5263"/>
                  </a:lnTo>
                  <a:lnTo>
                    <a:pt x="4366" y="5263"/>
                  </a:lnTo>
                  <a:lnTo>
                    <a:pt x="4366" y="4498"/>
                  </a:lnTo>
                  <a:close/>
                  <a:moveTo>
                    <a:pt x="5196" y="4498"/>
                  </a:moveTo>
                  <a:lnTo>
                    <a:pt x="5960" y="4498"/>
                  </a:lnTo>
                  <a:lnTo>
                    <a:pt x="5960" y="5263"/>
                  </a:lnTo>
                  <a:lnTo>
                    <a:pt x="5196" y="5263"/>
                  </a:lnTo>
                  <a:lnTo>
                    <a:pt x="5196" y="4498"/>
                  </a:lnTo>
                  <a:close/>
                  <a:moveTo>
                    <a:pt x="6048" y="4498"/>
                  </a:moveTo>
                  <a:lnTo>
                    <a:pt x="6790" y="4498"/>
                  </a:lnTo>
                  <a:lnTo>
                    <a:pt x="6790" y="5263"/>
                  </a:lnTo>
                  <a:lnTo>
                    <a:pt x="6048" y="5263"/>
                  </a:lnTo>
                  <a:lnTo>
                    <a:pt x="6048" y="4498"/>
                  </a:lnTo>
                  <a:close/>
                  <a:moveTo>
                    <a:pt x="6877" y="4498"/>
                  </a:moveTo>
                  <a:lnTo>
                    <a:pt x="7598" y="4498"/>
                  </a:lnTo>
                  <a:lnTo>
                    <a:pt x="7598" y="5263"/>
                  </a:lnTo>
                  <a:lnTo>
                    <a:pt x="6877" y="5263"/>
                  </a:lnTo>
                  <a:lnTo>
                    <a:pt x="6877" y="4498"/>
                  </a:lnTo>
                  <a:close/>
                  <a:moveTo>
                    <a:pt x="6877" y="4433"/>
                  </a:moveTo>
                  <a:lnTo>
                    <a:pt x="6877" y="3668"/>
                  </a:lnTo>
                  <a:lnTo>
                    <a:pt x="7598" y="3668"/>
                  </a:lnTo>
                  <a:lnTo>
                    <a:pt x="7598" y="4433"/>
                  </a:lnTo>
                  <a:lnTo>
                    <a:pt x="6877" y="4433"/>
                  </a:lnTo>
                  <a:close/>
                  <a:moveTo>
                    <a:pt x="6877" y="3581"/>
                  </a:moveTo>
                  <a:lnTo>
                    <a:pt x="6877" y="2839"/>
                  </a:lnTo>
                  <a:lnTo>
                    <a:pt x="7598" y="2839"/>
                  </a:lnTo>
                  <a:lnTo>
                    <a:pt x="7598" y="3581"/>
                  </a:lnTo>
                  <a:lnTo>
                    <a:pt x="6877" y="3581"/>
                  </a:lnTo>
                  <a:close/>
                  <a:moveTo>
                    <a:pt x="6877" y="2752"/>
                  </a:moveTo>
                  <a:lnTo>
                    <a:pt x="6877" y="1987"/>
                  </a:lnTo>
                  <a:lnTo>
                    <a:pt x="7598" y="1987"/>
                  </a:lnTo>
                  <a:lnTo>
                    <a:pt x="7598" y="2752"/>
                  </a:lnTo>
                  <a:lnTo>
                    <a:pt x="6877" y="2752"/>
                  </a:lnTo>
                  <a:close/>
                  <a:moveTo>
                    <a:pt x="6877" y="1921"/>
                  </a:moveTo>
                  <a:lnTo>
                    <a:pt x="6877" y="1158"/>
                  </a:lnTo>
                  <a:lnTo>
                    <a:pt x="7598" y="1158"/>
                  </a:lnTo>
                  <a:lnTo>
                    <a:pt x="7598" y="1921"/>
                  </a:lnTo>
                  <a:lnTo>
                    <a:pt x="6877" y="1921"/>
                  </a:lnTo>
                  <a:close/>
                  <a:moveTo>
                    <a:pt x="6790" y="1921"/>
                  </a:moveTo>
                  <a:lnTo>
                    <a:pt x="6048" y="1921"/>
                  </a:lnTo>
                  <a:lnTo>
                    <a:pt x="6048" y="1158"/>
                  </a:lnTo>
                  <a:lnTo>
                    <a:pt x="6790" y="1158"/>
                  </a:lnTo>
                  <a:lnTo>
                    <a:pt x="6790" y="1921"/>
                  </a:lnTo>
                  <a:close/>
                  <a:moveTo>
                    <a:pt x="5960" y="1921"/>
                  </a:moveTo>
                  <a:lnTo>
                    <a:pt x="5196" y="1921"/>
                  </a:lnTo>
                  <a:lnTo>
                    <a:pt x="5196" y="1158"/>
                  </a:lnTo>
                  <a:lnTo>
                    <a:pt x="5960" y="1158"/>
                  </a:lnTo>
                  <a:lnTo>
                    <a:pt x="5960" y="1921"/>
                  </a:lnTo>
                  <a:close/>
                  <a:moveTo>
                    <a:pt x="5130" y="1921"/>
                  </a:moveTo>
                  <a:lnTo>
                    <a:pt x="4366" y="1921"/>
                  </a:lnTo>
                  <a:lnTo>
                    <a:pt x="4366" y="1158"/>
                  </a:lnTo>
                  <a:lnTo>
                    <a:pt x="5130" y="1158"/>
                  </a:lnTo>
                  <a:lnTo>
                    <a:pt x="5130" y="1921"/>
                  </a:lnTo>
                  <a:close/>
                  <a:moveTo>
                    <a:pt x="4301" y="1921"/>
                  </a:moveTo>
                  <a:lnTo>
                    <a:pt x="3536" y="1921"/>
                  </a:lnTo>
                  <a:lnTo>
                    <a:pt x="3536" y="1158"/>
                  </a:lnTo>
                  <a:lnTo>
                    <a:pt x="4301" y="1158"/>
                  </a:lnTo>
                  <a:lnTo>
                    <a:pt x="4301" y="1921"/>
                  </a:lnTo>
                  <a:close/>
                  <a:moveTo>
                    <a:pt x="3449" y="1921"/>
                  </a:moveTo>
                  <a:lnTo>
                    <a:pt x="2707" y="1921"/>
                  </a:lnTo>
                  <a:lnTo>
                    <a:pt x="2707" y="1158"/>
                  </a:lnTo>
                  <a:lnTo>
                    <a:pt x="3449" y="1158"/>
                  </a:lnTo>
                  <a:lnTo>
                    <a:pt x="3449" y="1921"/>
                  </a:lnTo>
                  <a:close/>
                  <a:moveTo>
                    <a:pt x="2620" y="1921"/>
                  </a:moveTo>
                  <a:lnTo>
                    <a:pt x="1877" y="1921"/>
                  </a:lnTo>
                  <a:lnTo>
                    <a:pt x="1877" y="1158"/>
                  </a:lnTo>
                  <a:lnTo>
                    <a:pt x="2620" y="1158"/>
                  </a:lnTo>
                  <a:lnTo>
                    <a:pt x="2620" y="1921"/>
                  </a:lnTo>
                  <a:close/>
                  <a:moveTo>
                    <a:pt x="1790" y="1921"/>
                  </a:moveTo>
                  <a:lnTo>
                    <a:pt x="1025" y="1921"/>
                  </a:lnTo>
                  <a:lnTo>
                    <a:pt x="1025" y="1158"/>
                  </a:lnTo>
                  <a:lnTo>
                    <a:pt x="1790" y="1158"/>
                  </a:lnTo>
                  <a:lnTo>
                    <a:pt x="1790" y="1921"/>
                  </a:lnTo>
                  <a:close/>
                  <a:moveTo>
                    <a:pt x="1790" y="1987"/>
                  </a:moveTo>
                  <a:lnTo>
                    <a:pt x="1790" y="2752"/>
                  </a:lnTo>
                  <a:lnTo>
                    <a:pt x="1025" y="2752"/>
                  </a:lnTo>
                  <a:lnTo>
                    <a:pt x="1025" y="1987"/>
                  </a:lnTo>
                  <a:lnTo>
                    <a:pt x="1790" y="1987"/>
                  </a:lnTo>
                  <a:close/>
                  <a:moveTo>
                    <a:pt x="1790" y="2839"/>
                  </a:moveTo>
                  <a:lnTo>
                    <a:pt x="1790" y="3581"/>
                  </a:lnTo>
                  <a:lnTo>
                    <a:pt x="1025" y="3581"/>
                  </a:lnTo>
                  <a:lnTo>
                    <a:pt x="1025" y="2839"/>
                  </a:lnTo>
                  <a:lnTo>
                    <a:pt x="1790" y="2839"/>
                  </a:lnTo>
                  <a:close/>
                  <a:moveTo>
                    <a:pt x="1790" y="3668"/>
                  </a:moveTo>
                  <a:lnTo>
                    <a:pt x="1790" y="4433"/>
                  </a:lnTo>
                  <a:lnTo>
                    <a:pt x="1025" y="4433"/>
                  </a:lnTo>
                  <a:lnTo>
                    <a:pt x="1025" y="3668"/>
                  </a:lnTo>
                  <a:lnTo>
                    <a:pt x="1790" y="3668"/>
                  </a:lnTo>
                  <a:close/>
                  <a:moveTo>
                    <a:pt x="1790" y="4498"/>
                  </a:moveTo>
                  <a:lnTo>
                    <a:pt x="1790" y="5263"/>
                  </a:lnTo>
                  <a:lnTo>
                    <a:pt x="1025" y="5263"/>
                  </a:lnTo>
                  <a:lnTo>
                    <a:pt x="1025" y="4498"/>
                  </a:lnTo>
                  <a:lnTo>
                    <a:pt x="1790" y="4498"/>
                  </a:lnTo>
                  <a:close/>
                  <a:moveTo>
                    <a:pt x="1790" y="5328"/>
                  </a:moveTo>
                  <a:lnTo>
                    <a:pt x="1790" y="6092"/>
                  </a:lnTo>
                  <a:lnTo>
                    <a:pt x="1025" y="6092"/>
                  </a:lnTo>
                  <a:lnTo>
                    <a:pt x="1025" y="5328"/>
                  </a:lnTo>
                  <a:lnTo>
                    <a:pt x="1790" y="5328"/>
                  </a:lnTo>
                  <a:close/>
                  <a:moveTo>
                    <a:pt x="1877" y="5328"/>
                  </a:moveTo>
                  <a:lnTo>
                    <a:pt x="2620" y="5328"/>
                  </a:lnTo>
                  <a:lnTo>
                    <a:pt x="2620" y="6092"/>
                  </a:lnTo>
                  <a:lnTo>
                    <a:pt x="1877" y="6092"/>
                  </a:lnTo>
                  <a:lnTo>
                    <a:pt x="1877" y="5328"/>
                  </a:lnTo>
                  <a:close/>
                  <a:moveTo>
                    <a:pt x="2707" y="5328"/>
                  </a:moveTo>
                  <a:lnTo>
                    <a:pt x="3449" y="5328"/>
                  </a:lnTo>
                  <a:lnTo>
                    <a:pt x="3449" y="6092"/>
                  </a:lnTo>
                  <a:lnTo>
                    <a:pt x="2707" y="6092"/>
                  </a:lnTo>
                  <a:lnTo>
                    <a:pt x="2707" y="5328"/>
                  </a:lnTo>
                  <a:close/>
                  <a:moveTo>
                    <a:pt x="3536" y="5328"/>
                  </a:moveTo>
                  <a:lnTo>
                    <a:pt x="4301" y="5328"/>
                  </a:lnTo>
                  <a:lnTo>
                    <a:pt x="4301" y="6092"/>
                  </a:lnTo>
                  <a:lnTo>
                    <a:pt x="3536" y="6092"/>
                  </a:lnTo>
                  <a:lnTo>
                    <a:pt x="3536" y="5328"/>
                  </a:lnTo>
                  <a:close/>
                  <a:moveTo>
                    <a:pt x="4366" y="5328"/>
                  </a:moveTo>
                  <a:lnTo>
                    <a:pt x="5130" y="5328"/>
                  </a:lnTo>
                  <a:lnTo>
                    <a:pt x="5130" y="6092"/>
                  </a:lnTo>
                  <a:lnTo>
                    <a:pt x="4366" y="6092"/>
                  </a:lnTo>
                  <a:lnTo>
                    <a:pt x="4366" y="5328"/>
                  </a:lnTo>
                  <a:close/>
                  <a:moveTo>
                    <a:pt x="5196" y="5328"/>
                  </a:moveTo>
                  <a:lnTo>
                    <a:pt x="5960" y="5328"/>
                  </a:lnTo>
                  <a:lnTo>
                    <a:pt x="5960" y="6092"/>
                  </a:lnTo>
                  <a:lnTo>
                    <a:pt x="5196" y="6092"/>
                  </a:lnTo>
                  <a:lnTo>
                    <a:pt x="5196" y="5328"/>
                  </a:lnTo>
                  <a:close/>
                  <a:moveTo>
                    <a:pt x="6048" y="5328"/>
                  </a:moveTo>
                  <a:lnTo>
                    <a:pt x="6790" y="5328"/>
                  </a:lnTo>
                  <a:lnTo>
                    <a:pt x="6790" y="6092"/>
                  </a:lnTo>
                  <a:lnTo>
                    <a:pt x="6048" y="6092"/>
                  </a:lnTo>
                  <a:lnTo>
                    <a:pt x="6048" y="5328"/>
                  </a:lnTo>
                  <a:close/>
                  <a:moveTo>
                    <a:pt x="6877" y="5328"/>
                  </a:moveTo>
                  <a:lnTo>
                    <a:pt x="7598" y="5328"/>
                  </a:lnTo>
                  <a:lnTo>
                    <a:pt x="7598" y="6092"/>
                  </a:lnTo>
                  <a:lnTo>
                    <a:pt x="6877" y="6092"/>
                  </a:lnTo>
                  <a:lnTo>
                    <a:pt x="6877" y="5328"/>
                  </a:lnTo>
                  <a:close/>
                  <a:moveTo>
                    <a:pt x="7685" y="5328"/>
                  </a:moveTo>
                  <a:lnTo>
                    <a:pt x="8449" y="5328"/>
                  </a:lnTo>
                  <a:lnTo>
                    <a:pt x="8449" y="6092"/>
                  </a:lnTo>
                  <a:lnTo>
                    <a:pt x="7685" y="6092"/>
                  </a:lnTo>
                  <a:lnTo>
                    <a:pt x="7685" y="5328"/>
                  </a:lnTo>
                  <a:close/>
                  <a:moveTo>
                    <a:pt x="7685" y="5263"/>
                  </a:moveTo>
                  <a:lnTo>
                    <a:pt x="7685" y="4498"/>
                  </a:lnTo>
                  <a:lnTo>
                    <a:pt x="8449" y="4498"/>
                  </a:lnTo>
                  <a:lnTo>
                    <a:pt x="8449" y="5263"/>
                  </a:lnTo>
                  <a:lnTo>
                    <a:pt x="7685" y="5263"/>
                  </a:lnTo>
                  <a:close/>
                  <a:moveTo>
                    <a:pt x="7685" y="4433"/>
                  </a:moveTo>
                  <a:lnTo>
                    <a:pt x="7685" y="3668"/>
                  </a:lnTo>
                  <a:lnTo>
                    <a:pt x="8449" y="3668"/>
                  </a:lnTo>
                  <a:lnTo>
                    <a:pt x="8449" y="4433"/>
                  </a:lnTo>
                  <a:lnTo>
                    <a:pt x="7685" y="4433"/>
                  </a:lnTo>
                  <a:close/>
                  <a:moveTo>
                    <a:pt x="7685" y="3581"/>
                  </a:moveTo>
                  <a:lnTo>
                    <a:pt x="7685" y="2839"/>
                  </a:lnTo>
                  <a:lnTo>
                    <a:pt x="8449" y="2839"/>
                  </a:lnTo>
                  <a:lnTo>
                    <a:pt x="8449" y="3581"/>
                  </a:lnTo>
                  <a:lnTo>
                    <a:pt x="7685" y="3581"/>
                  </a:lnTo>
                  <a:close/>
                  <a:moveTo>
                    <a:pt x="7685" y="2752"/>
                  </a:moveTo>
                  <a:lnTo>
                    <a:pt x="7685" y="1987"/>
                  </a:lnTo>
                  <a:lnTo>
                    <a:pt x="8449" y="1987"/>
                  </a:lnTo>
                  <a:lnTo>
                    <a:pt x="8449" y="2752"/>
                  </a:lnTo>
                  <a:lnTo>
                    <a:pt x="7685" y="2752"/>
                  </a:lnTo>
                  <a:close/>
                  <a:moveTo>
                    <a:pt x="7685" y="1921"/>
                  </a:moveTo>
                  <a:lnTo>
                    <a:pt x="7685" y="1158"/>
                  </a:lnTo>
                  <a:lnTo>
                    <a:pt x="8449" y="1158"/>
                  </a:lnTo>
                  <a:lnTo>
                    <a:pt x="8449" y="1921"/>
                  </a:lnTo>
                  <a:lnTo>
                    <a:pt x="7685" y="1921"/>
                  </a:lnTo>
                  <a:close/>
                  <a:moveTo>
                    <a:pt x="7598" y="328"/>
                  </a:moveTo>
                  <a:lnTo>
                    <a:pt x="7598" y="1092"/>
                  </a:lnTo>
                  <a:lnTo>
                    <a:pt x="6877" y="1092"/>
                  </a:lnTo>
                  <a:lnTo>
                    <a:pt x="6877" y="328"/>
                  </a:lnTo>
                  <a:lnTo>
                    <a:pt x="7598" y="328"/>
                  </a:lnTo>
                  <a:close/>
                  <a:moveTo>
                    <a:pt x="6790" y="328"/>
                  </a:moveTo>
                  <a:lnTo>
                    <a:pt x="6790" y="1092"/>
                  </a:lnTo>
                  <a:lnTo>
                    <a:pt x="6048" y="1092"/>
                  </a:lnTo>
                  <a:lnTo>
                    <a:pt x="6048" y="328"/>
                  </a:lnTo>
                  <a:lnTo>
                    <a:pt x="6790" y="328"/>
                  </a:lnTo>
                  <a:close/>
                  <a:moveTo>
                    <a:pt x="5960" y="328"/>
                  </a:moveTo>
                  <a:lnTo>
                    <a:pt x="5960" y="1092"/>
                  </a:lnTo>
                  <a:lnTo>
                    <a:pt x="5196" y="1092"/>
                  </a:lnTo>
                  <a:lnTo>
                    <a:pt x="5196" y="328"/>
                  </a:lnTo>
                  <a:lnTo>
                    <a:pt x="5960" y="328"/>
                  </a:lnTo>
                  <a:close/>
                  <a:moveTo>
                    <a:pt x="5130" y="328"/>
                  </a:moveTo>
                  <a:lnTo>
                    <a:pt x="5130" y="1092"/>
                  </a:lnTo>
                  <a:lnTo>
                    <a:pt x="4366" y="1092"/>
                  </a:lnTo>
                  <a:lnTo>
                    <a:pt x="4366" y="328"/>
                  </a:lnTo>
                  <a:lnTo>
                    <a:pt x="5130" y="328"/>
                  </a:lnTo>
                  <a:close/>
                  <a:moveTo>
                    <a:pt x="4301" y="328"/>
                  </a:moveTo>
                  <a:lnTo>
                    <a:pt x="4301" y="1092"/>
                  </a:lnTo>
                  <a:lnTo>
                    <a:pt x="3536" y="1092"/>
                  </a:lnTo>
                  <a:lnTo>
                    <a:pt x="3536" y="328"/>
                  </a:lnTo>
                  <a:lnTo>
                    <a:pt x="4301" y="328"/>
                  </a:lnTo>
                  <a:close/>
                  <a:moveTo>
                    <a:pt x="3449" y="328"/>
                  </a:moveTo>
                  <a:lnTo>
                    <a:pt x="3449" y="1092"/>
                  </a:lnTo>
                  <a:lnTo>
                    <a:pt x="2707" y="1092"/>
                  </a:lnTo>
                  <a:lnTo>
                    <a:pt x="2707" y="328"/>
                  </a:lnTo>
                  <a:lnTo>
                    <a:pt x="3449" y="328"/>
                  </a:lnTo>
                  <a:close/>
                  <a:moveTo>
                    <a:pt x="2620" y="328"/>
                  </a:moveTo>
                  <a:lnTo>
                    <a:pt x="2620" y="1092"/>
                  </a:lnTo>
                  <a:lnTo>
                    <a:pt x="1877" y="1092"/>
                  </a:lnTo>
                  <a:lnTo>
                    <a:pt x="1877" y="328"/>
                  </a:lnTo>
                  <a:lnTo>
                    <a:pt x="2620" y="328"/>
                  </a:lnTo>
                  <a:close/>
                  <a:moveTo>
                    <a:pt x="1790" y="328"/>
                  </a:moveTo>
                  <a:lnTo>
                    <a:pt x="1790" y="1092"/>
                  </a:lnTo>
                  <a:lnTo>
                    <a:pt x="1025" y="1092"/>
                  </a:lnTo>
                  <a:lnTo>
                    <a:pt x="1025" y="328"/>
                  </a:lnTo>
                  <a:lnTo>
                    <a:pt x="1790" y="328"/>
                  </a:lnTo>
                  <a:close/>
                  <a:moveTo>
                    <a:pt x="196" y="328"/>
                  </a:moveTo>
                  <a:lnTo>
                    <a:pt x="960" y="328"/>
                  </a:lnTo>
                  <a:lnTo>
                    <a:pt x="960" y="1092"/>
                  </a:lnTo>
                  <a:lnTo>
                    <a:pt x="196" y="1092"/>
                  </a:lnTo>
                  <a:lnTo>
                    <a:pt x="196" y="328"/>
                  </a:lnTo>
                  <a:close/>
                  <a:moveTo>
                    <a:pt x="196" y="1158"/>
                  </a:moveTo>
                  <a:lnTo>
                    <a:pt x="960" y="1158"/>
                  </a:lnTo>
                  <a:lnTo>
                    <a:pt x="960" y="1921"/>
                  </a:lnTo>
                  <a:lnTo>
                    <a:pt x="196" y="1921"/>
                  </a:lnTo>
                  <a:lnTo>
                    <a:pt x="196" y="1158"/>
                  </a:lnTo>
                  <a:close/>
                  <a:moveTo>
                    <a:pt x="196" y="1987"/>
                  </a:moveTo>
                  <a:lnTo>
                    <a:pt x="960" y="1987"/>
                  </a:lnTo>
                  <a:lnTo>
                    <a:pt x="960" y="2752"/>
                  </a:lnTo>
                  <a:lnTo>
                    <a:pt x="196" y="2752"/>
                  </a:lnTo>
                  <a:lnTo>
                    <a:pt x="196" y="1987"/>
                  </a:lnTo>
                  <a:close/>
                  <a:moveTo>
                    <a:pt x="196" y="2839"/>
                  </a:moveTo>
                  <a:lnTo>
                    <a:pt x="960" y="2839"/>
                  </a:lnTo>
                  <a:lnTo>
                    <a:pt x="960" y="3581"/>
                  </a:lnTo>
                  <a:lnTo>
                    <a:pt x="196" y="3581"/>
                  </a:lnTo>
                  <a:lnTo>
                    <a:pt x="196" y="2839"/>
                  </a:lnTo>
                  <a:close/>
                  <a:moveTo>
                    <a:pt x="196" y="3668"/>
                  </a:moveTo>
                  <a:lnTo>
                    <a:pt x="960" y="3668"/>
                  </a:lnTo>
                  <a:lnTo>
                    <a:pt x="960" y="4433"/>
                  </a:lnTo>
                  <a:lnTo>
                    <a:pt x="196" y="4433"/>
                  </a:lnTo>
                  <a:lnTo>
                    <a:pt x="196" y="3668"/>
                  </a:lnTo>
                  <a:close/>
                  <a:moveTo>
                    <a:pt x="196" y="4498"/>
                  </a:moveTo>
                  <a:lnTo>
                    <a:pt x="960" y="4498"/>
                  </a:lnTo>
                  <a:lnTo>
                    <a:pt x="960" y="5263"/>
                  </a:lnTo>
                  <a:lnTo>
                    <a:pt x="196" y="5263"/>
                  </a:lnTo>
                  <a:lnTo>
                    <a:pt x="196" y="4498"/>
                  </a:lnTo>
                  <a:close/>
                  <a:moveTo>
                    <a:pt x="196" y="5328"/>
                  </a:moveTo>
                  <a:lnTo>
                    <a:pt x="960" y="5328"/>
                  </a:lnTo>
                  <a:lnTo>
                    <a:pt x="960" y="6092"/>
                  </a:lnTo>
                  <a:lnTo>
                    <a:pt x="196" y="6092"/>
                  </a:lnTo>
                  <a:lnTo>
                    <a:pt x="196" y="5328"/>
                  </a:lnTo>
                  <a:close/>
                  <a:moveTo>
                    <a:pt x="196" y="6922"/>
                  </a:moveTo>
                  <a:lnTo>
                    <a:pt x="196" y="6179"/>
                  </a:lnTo>
                  <a:lnTo>
                    <a:pt x="960" y="6179"/>
                  </a:lnTo>
                  <a:lnTo>
                    <a:pt x="960" y="6922"/>
                  </a:lnTo>
                  <a:lnTo>
                    <a:pt x="196" y="6922"/>
                  </a:lnTo>
                  <a:close/>
                  <a:moveTo>
                    <a:pt x="1025" y="6922"/>
                  </a:moveTo>
                  <a:lnTo>
                    <a:pt x="1025" y="6179"/>
                  </a:lnTo>
                  <a:lnTo>
                    <a:pt x="1790" y="6179"/>
                  </a:lnTo>
                  <a:lnTo>
                    <a:pt x="1790" y="6922"/>
                  </a:lnTo>
                  <a:lnTo>
                    <a:pt x="1025" y="6922"/>
                  </a:lnTo>
                  <a:close/>
                  <a:moveTo>
                    <a:pt x="1877" y="6922"/>
                  </a:moveTo>
                  <a:lnTo>
                    <a:pt x="1877" y="6179"/>
                  </a:lnTo>
                  <a:lnTo>
                    <a:pt x="2620" y="6179"/>
                  </a:lnTo>
                  <a:lnTo>
                    <a:pt x="2620" y="6922"/>
                  </a:lnTo>
                  <a:lnTo>
                    <a:pt x="1877" y="6922"/>
                  </a:lnTo>
                  <a:close/>
                  <a:moveTo>
                    <a:pt x="2707" y="6922"/>
                  </a:moveTo>
                  <a:lnTo>
                    <a:pt x="2707" y="6179"/>
                  </a:lnTo>
                  <a:lnTo>
                    <a:pt x="3449" y="6179"/>
                  </a:lnTo>
                  <a:lnTo>
                    <a:pt x="3449" y="6922"/>
                  </a:lnTo>
                  <a:lnTo>
                    <a:pt x="2707" y="6922"/>
                  </a:lnTo>
                  <a:close/>
                  <a:moveTo>
                    <a:pt x="3536" y="6922"/>
                  </a:moveTo>
                  <a:lnTo>
                    <a:pt x="3536" y="6179"/>
                  </a:lnTo>
                  <a:lnTo>
                    <a:pt x="4301" y="6179"/>
                  </a:lnTo>
                  <a:lnTo>
                    <a:pt x="4301" y="6922"/>
                  </a:lnTo>
                  <a:lnTo>
                    <a:pt x="3536" y="6922"/>
                  </a:lnTo>
                  <a:close/>
                  <a:moveTo>
                    <a:pt x="4366" y="6922"/>
                  </a:moveTo>
                  <a:lnTo>
                    <a:pt x="4366" y="6179"/>
                  </a:lnTo>
                  <a:lnTo>
                    <a:pt x="5130" y="6179"/>
                  </a:lnTo>
                  <a:lnTo>
                    <a:pt x="5130" y="6922"/>
                  </a:lnTo>
                  <a:lnTo>
                    <a:pt x="4366" y="6922"/>
                  </a:lnTo>
                  <a:close/>
                  <a:moveTo>
                    <a:pt x="5196" y="6922"/>
                  </a:moveTo>
                  <a:lnTo>
                    <a:pt x="5196" y="6179"/>
                  </a:lnTo>
                  <a:lnTo>
                    <a:pt x="5960" y="6179"/>
                  </a:lnTo>
                  <a:lnTo>
                    <a:pt x="5960" y="6922"/>
                  </a:lnTo>
                  <a:lnTo>
                    <a:pt x="5196" y="6922"/>
                  </a:lnTo>
                  <a:close/>
                  <a:moveTo>
                    <a:pt x="6048" y="6922"/>
                  </a:moveTo>
                  <a:lnTo>
                    <a:pt x="6048" y="6179"/>
                  </a:lnTo>
                  <a:lnTo>
                    <a:pt x="6790" y="6179"/>
                  </a:lnTo>
                  <a:lnTo>
                    <a:pt x="6790" y="6922"/>
                  </a:lnTo>
                  <a:lnTo>
                    <a:pt x="6048" y="6922"/>
                  </a:lnTo>
                  <a:close/>
                  <a:moveTo>
                    <a:pt x="6877" y="6922"/>
                  </a:moveTo>
                  <a:lnTo>
                    <a:pt x="6877" y="6179"/>
                  </a:lnTo>
                  <a:lnTo>
                    <a:pt x="7598" y="6179"/>
                  </a:lnTo>
                  <a:lnTo>
                    <a:pt x="7598" y="6922"/>
                  </a:lnTo>
                  <a:lnTo>
                    <a:pt x="6877" y="6922"/>
                  </a:lnTo>
                  <a:close/>
                  <a:moveTo>
                    <a:pt x="7685" y="6922"/>
                  </a:moveTo>
                  <a:lnTo>
                    <a:pt x="7685" y="6179"/>
                  </a:lnTo>
                  <a:lnTo>
                    <a:pt x="8449" y="6179"/>
                  </a:lnTo>
                  <a:lnTo>
                    <a:pt x="8449" y="6922"/>
                  </a:lnTo>
                  <a:lnTo>
                    <a:pt x="7685" y="6922"/>
                  </a:lnTo>
                  <a:close/>
                  <a:moveTo>
                    <a:pt x="9279" y="6922"/>
                  </a:moveTo>
                  <a:lnTo>
                    <a:pt x="8515" y="6922"/>
                  </a:lnTo>
                  <a:lnTo>
                    <a:pt x="8515" y="6179"/>
                  </a:lnTo>
                  <a:lnTo>
                    <a:pt x="9279" y="6179"/>
                  </a:lnTo>
                  <a:lnTo>
                    <a:pt x="9279" y="6922"/>
                  </a:lnTo>
                  <a:close/>
                  <a:moveTo>
                    <a:pt x="9279" y="6092"/>
                  </a:moveTo>
                  <a:lnTo>
                    <a:pt x="8515" y="6092"/>
                  </a:lnTo>
                  <a:lnTo>
                    <a:pt x="8515" y="5328"/>
                  </a:lnTo>
                  <a:lnTo>
                    <a:pt x="9279" y="5328"/>
                  </a:lnTo>
                  <a:lnTo>
                    <a:pt x="9279" y="6092"/>
                  </a:lnTo>
                  <a:close/>
                  <a:moveTo>
                    <a:pt x="9279" y="5263"/>
                  </a:moveTo>
                  <a:lnTo>
                    <a:pt x="8515" y="5263"/>
                  </a:lnTo>
                  <a:lnTo>
                    <a:pt x="8515" y="4498"/>
                  </a:lnTo>
                  <a:lnTo>
                    <a:pt x="9279" y="4498"/>
                  </a:lnTo>
                  <a:lnTo>
                    <a:pt x="9279" y="5263"/>
                  </a:lnTo>
                  <a:close/>
                  <a:moveTo>
                    <a:pt x="9279" y="4433"/>
                  </a:moveTo>
                  <a:lnTo>
                    <a:pt x="8515" y="4433"/>
                  </a:lnTo>
                  <a:lnTo>
                    <a:pt x="8515" y="3668"/>
                  </a:lnTo>
                  <a:lnTo>
                    <a:pt x="9279" y="3668"/>
                  </a:lnTo>
                  <a:lnTo>
                    <a:pt x="9279" y="4433"/>
                  </a:lnTo>
                  <a:close/>
                  <a:moveTo>
                    <a:pt x="9279" y="3581"/>
                  </a:moveTo>
                  <a:lnTo>
                    <a:pt x="8515" y="3581"/>
                  </a:lnTo>
                  <a:lnTo>
                    <a:pt x="8515" y="2839"/>
                  </a:lnTo>
                  <a:lnTo>
                    <a:pt x="9279" y="2839"/>
                  </a:lnTo>
                  <a:lnTo>
                    <a:pt x="9279" y="3581"/>
                  </a:lnTo>
                  <a:close/>
                  <a:moveTo>
                    <a:pt x="9279" y="2752"/>
                  </a:moveTo>
                  <a:lnTo>
                    <a:pt x="8515" y="2752"/>
                  </a:lnTo>
                  <a:lnTo>
                    <a:pt x="8515" y="1987"/>
                  </a:lnTo>
                  <a:lnTo>
                    <a:pt x="9279" y="1987"/>
                  </a:lnTo>
                  <a:lnTo>
                    <a:pt x="9279" y="2752"/>
                  </a:lnTo>
                  <a:close/>
                  <a:moveTo>
                    <a:pt x="9279" y="1921"/>
                  </a:moveTo>
                  <a:lnTo>
                    <a:pt x="8515" y="1921"/>
                  </a:lnTo>
                  <a:lnTo>
                    <a:pt x="8515" y="1158"/>
                  </a:lnTo>
                  <a:lnTo>
                    <a:pt x="9279" y="1158"/>
                  </a:lnTo>
                  <a:lnTo>
                    <a:pt x="9279" y="1921"/>
                  </a:lnTo>
                  <a:close/>
                  <a:moveTo>
                    <a:pt x="9279" y="1092"/>
                  </a:moveTo>
                  <a:lnTo>
                    <a:pt x="8515" y="1092"/>
                  </a:lnTo>
                  <a:lnTo>
                    <a:pt x="8515" y="328"/>
                  </a:lnTo>
                  <a:lnTo>
                    <a:pt x="9279" y="328"/>
                  </a:lnTo>
                  <a:lnTo>
                    <a:pt x="9279" y="1092"/>
                  </a:lnTo>
                  <a:close/>
                </a:path>
              </a:pathLst>
            </a:custGeom>
            <a:solidFill>
              <a:srgbClr val="E6E9EB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ts val="1785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50000"/>
                  </a:prstClr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34" name="Freeform 13"/>
            <p:cNvSpPr>
              <a:spLocks noChangeArrowheads="1"/>
            </p:cNvSpPr>
            <p:nvPr/>
          </p:nvSpPr>
          <p:spPr bwMode="auto">
            <a:xfrm>
              <a:off x="2198688" y="2332038"/>
              <a:ext cx="3363912" cy="1541462"/>
            </a:xfrm>
            <a:custGeom>
              <a:avLst/>
              <a:gdLst>
                <a:gd name="T0" fmla="*/ 65 w 9346"/>
                <a:gd name="T1" fmla="*/ 4279 h 4280"/>
                <a:gd name="T2" fmla="*/ 65 w 9346"/>
                <a:gd name="T3" fmla="*/ 4279 h 4280"/>
                <a:gd name="T4" fmla="*/ 22 w 9346"/>
                <a:gd name="T5" fmla="*/ 4257 h 4280"/>
                <a:gd name="T6" fmla="*/ 22 w 9346"/>
                <a:gd name="T7" fmla="*/ 4191 h 4280"/>
                <a:gd name="T8" fmla="*/ 1681 w 9346"/>
                <a:gd name="T9" fmla="*/ 2510 h 4280"/>
                <a:gd name="T10" fmla="*/ 1769 w 9346"/>
                <a:gd name="T11" fmla="*/ 2510 h 4280"/>
                <a:gd name="T12" fmla="*/ 2532 w 9346"/>
                <a:gd name="T13" fmla="*/ 3209 h 4280"/>
                <a:gd name="T14" fmla="*/ 3341 w 9346"/>
                <a:gd name="T15" fmla="*/ 43 h 4280"/>
                <a:gd name="T16" fmla="*/ 3384 w 9346"/>
                <a:gd name="T17" fmla="*/ 0 h 4280"/>
                <a:gd name="T18" fmla="*/ 3428 w 9346"/>
                <a:gd name="T19" fmla="*/ 21 h 4280"/>
                <a:gd name="T20" fmla="*/ 5065 w 9346"/>
                <a:gd name="T21" fmla="*/ 2445 h 4280"/>
                <a:gd name="T22" fmla="*/ 5851 w 9346"/>
                <a:gd name="T23" fmla="*/ 786 h 4280"/>
                <a:gd name="T24" fmla="*/ 5895 w 9346"/>
                <a:gd name="T25" fmla="*/ 763 h 4280"/>
                <a:gd name="T26" fmla="*/ 5939 w 9346"/>
                <a:gd name="T27" fmla="*/ 786 h 4280"/>
                <a:gd name="T28" fmla="*/ 6790 w 9346"/>
                <a:gd name="T29" fmla="*/ 3995 h 4280"/>
                <a:gd name="T30" fmla="*/ 7489 w 9346"/>
                <a:gd name="T31" fmla="*/ 1703 h 4280"/>
                <a:gd name="T32" fmla="*/ 7533 w 9346"/>
                <a:gd name="T33" fmla="*/ 1659 h 4280"/>
                <a:gd name="T34" fmla="*/ 7598 w 9346"/>
                <a:gd name="T35" fmla="*/ 1703 h 4280"/>
                <a:gd name="T36" fmla="*/ 8362 w 9346"/>
                <a:gd name="T37" fmla="*/ 3187 h 4280"/>
                <a:gd name="T38" fmla="*/ 9236 w 9346"/>
                <a:gd name="T39" fmla="*/ 873 h 4280"/>
                <a:gd name="T40" fmla="*/ 9301 w 9346"/>
                <a:gd name="T41" fmla="*/ 829 h 4280"/>
                <a:gd name="T42" fmla="*/ 9345 w 9346"/>
                <a:gd name="T43" fmla="*/ 895 h 4280"/>
                <a:gd name="T44" fmla="*/ 8428 w 9346"/>
                <a:gd name="T45" fmla="*/ 3340 h 4280"/>
                <a:gd name="T46" fmla="*/ 8384 w 9346"/>
                <a:gd name="T47" fmla="*/ 3362 h 4280"/>
                <a:gd name="T48" fmla="*/ 8341 w 9346"/>
                <a:gd name="T49" fmla="*/ 3340 h 4280"/>
                <a:gd name="T50" fmla="*/ 7555 w 9346"/>
                <a:gd name="T51" fmla="*/ 1856 h 4280"/>
                <a:gd name="T52" fmla="*/ 6856 w 9346"/>
                <a:gd name="T53" fmla="*/ 4191 h 4280"/>
                <a:gd name="T54" fmla="*/ 6790 w 9346"/>
                <a:gd name="T55" fmla="*/ 4235 h 4280"/>
                <a:gd name="T56" fmla="*/ 6747 w 9346"/>
                <a:gd name="T57" fmla="*/ 4191 h 4280"/>
                <a:gd name="T58" fmla="*/ 5895 w 9346"/>
                <a:gd name="T59" fmla="*/ 961 h 4280"/>
                <a:gd name="T60" fmla="*/ 5109 w 9346"/>
                <a:gd name="T61" fmla="*/ 2576 h 4280"/>
                <a:gd name="T62" fmla="*/ 5065 w 9346"/>
                <a:gd name="T63" fmla="*/ 2598 h 4280"/>
                <a:gd name="T64" fmla="*/ 5022 w 9346"/>
                <a:gd name="T65" fmla="*/ 2576 h 4280"/>
                <a:gd name="T66" fmla="*/ 3406 w 9346"/>
                <a:gd name="T67" fmla="*/ 174 h 4280"/>
                <a:gd name="T68" fmla="*/ 2620 w 9346"/>
                <a:gd name="T69" fmla="*/ 3319 h 4280"/>
                <a:gd name="T70" fmla="*/ 2576 w 9346"/>
                <a:gd name="T71" fmla="*/ 3362 h 4280"/>
                <a:gd name="T72" fmla="*/ 2532 w 9346"/>
                <a:gd name="T73" fmla="*/ 3362 h 4280"/>
                <a:gd name="T74" fmla="*/ 1725 w 9346"/>
                <a:gd name="T75" fmla="*/ 2620 h 4280"/>
                <a:gd name="T76" fmla="*/ 87 w 9346"/>
                <a:gd name="T77" fmla="*/ 4257 h 4280"/>
                <a:gd name="T78" fmla="*/ 65 w 9346"/>
                <a:gd name="T79" fmla="*/ 4279 h 42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9346" h="4280">
                  <a:moveTo>
                    <a:pt x="65" y="4279"/>
                  </a:moveTo>
                  <a:lnTo>
                    <a:pt x="65" y="4279"/>
                  </a:lnTo>
                  <a:cubicBezTo>
                    <a:pt x="44" y="4279"/>
                    <a:pt x="22" y="4279"/>
                    <a:pt x="22" y="4257"/>
                  </a:cubicBezTo>
                  <a:cubicBezTo>
                    <a:pt x="0" y="4235"/>
                    <a:pt x="0" y="4214"/>
                    <a:pt x="22" y="4191"/>
                  </a:cubicBezTo>
                  <a:cubicBezTo>
                    <a:pt x="1681" y="2510"/>
                    <a:pt x="1681" y="2510"/>
                    <a:pt x="1681" y="2510"/>
                  </a:cubicBezTo>
                  <a:cubicBezTo>
                    <a:pt x="1703" y="2510"/>
                    <a:pt x="1746" y="2489"/>
                    <a:pt x="1769" y="2510"/>
                  </a:cubicBezTo>
                  <a:cubicBezTo>
                    <a:pt x="2532" y="3209"/>
                    <a:pt x="2532" y="3209"/>
                    <a:pt x="2532" y="3209"/>
                  </a:cubicBezTo>
                  <a:cubicBezTo>
                    <a:pt x="3341" y="43"/>
                    <a:pt x="3341" y="43"/>
                    <a:pt x="3341" y="43"/>
                  </a:cubicBezTo>
                  <a:cubicBezTo>
                    <a:pt x="3341" y="21"/>
                    <a:pt x="3362" y="0"/>
                    <a:pt x="3384" y="0"/>
                  </a:cubicBezTo>
                  <a:cubicBezTo>
                    <a:pt x="3406" y="0"/>
                    <a:pt x="3428" y="0"/>
                    <a:pt x="3428" y="21"/>
                  </a:cubicBezTo>
                  <a:cubicBezTo>
                    <a:pt x="5065" y="2445"/>
                    <a:pt x="5065" y="2445"/>
                    <a:pt x="5065" y="2445"/>
                  </a:cubicBezTo>
                  <a:cubicBezTo>
                    <a:pt x="5851" y="786"/>
                    <a:pt x="5851" y="786"/>
                    <a:pt x="5851" y="786"/>
                  </a:cubicBezTo>
                  <a:cubicBezTo>
                    <a:pt x="5851" y="763"/>
                    <a:pt x="5874" y="763"/>
                    <a:pt x="5895" y="763"/>
                  </a:cubicBezTo>
                  <a:cubicBezTo>
                    <a:pt x="5917" y="763"/>
                    <a:pt x="5939" y="786"/>
                    <a:pt x="5939" y="786"/>
                  </a:cubicBezTo>
                  <a:cubicBezTo>
                    <a:pt x="6790" y="3995"/>
                    <a:pt x="6790" y="3995"/>
                    <a:pt x="6790" y="3995"/>
                  </a:cubicBezTo>
                  <a:cubicBezTo>
                    <a:pt x="7489" y="1703"/>
                    <a:pt x="7489" y="1703"/>
                    <a:pt x="7489" y="1703"/>
                  </a:cubicBezTo>
                  <a:cubicBezTo>
                    <a:pt x="7489" y="1681"/>
                    <a:pt x="7511" y="1681"/>
                    <a:pt x="7533" y="1659"/>
                  </a:cubicBezTo>
                  <a:cubicBezTo>
                    <a:pt x="7555" y="1659"/>
                    <a:pt x="7576" y="1681"/>
                    <a:pt x="7598" y="1703"/>
                  </a:cubicBezTo>
                  <a:cubicBezTo>
                    <a:pt x="8362" y="3187"/>
                    <a:pt x="8362" y="3187"/>
                    <a:pt x="8362" y="3187"/>
                  </a:cubicBezTo>
                  <a:cubicBezTo>
                    <a:pt x="9236" y="873"/>
                    <a:pt x="9236" y="873"/>
                    <a:pt x="9236" y="873"/>
                  </a:cubicBezTo>
                  <a:cubicBezTo>
                    <a:pt x="9257" y="851"/>
                    <a:pt x="9280" y="829"/>
                    <a:pt x="9301" y="829"/>
                  </a:cubicBezTo>
                  <a:cubicBezTo>
                    <a:pt x="9323" y="851"/>
                    <a:pt x="9345" y="873"/>
                    <a:pt x="9345" y="895"/>
                  </a:cubicBezTo>
                  <a:cubicBezTo>
                    <a:pt x="8428" y="3340"/>
                    <a:pt x="8428" y="3340"/>
                    <a:pt x="8428" y="3340"/>
                  </a:cubicBezTo>
                  <a:cubicBezTo>
                    <a:pt x="8428" y="3340"/>
                    <a:pt x="8406" y="3362"/>
                    <a:pt x="8384" y="3362"/>
                  </a:cubicBezTo>
                  <a:cubicBezTo>
                    <a:pt x="8362" y="3362"/>
                    <a:pt x="8341" y="3362"/>
                    <a:pt x="8341" y="3340"/>
                  </a:cubicBezTo>
                  <a:cubicBezTo>
                    <a:pt x="7555" y="1856"/>
                    <a:pt x="7555" y="1856"/>
                    <a:pt x="7555" y="1856"/>
                  </a:cubicBezTo>
                  <a:cubicBezTo>
                    <a:pt x="6856" y="4191"/>
                    <a:pt x="6856" y="4191"/>
                    <a:pt x="6856" y="4191"/>
                  </a:cubicBezTo>
                  <a:cubicBezTo>
                    <a:pt x="6834" y="4214"/>
                    <a:pt x="6812" y="4235"/>
                    <a:pt x="6790" y="4235"/>
                  </a:cubicBezTo>
                  <a:cubicBezTo>
                    <a:pt x="6769" y="4235"/>
                    <a:pt x="6747" y="4214"/>
                    <a:pt x="6747" y="4191"/>
                  </a:cubicBezTo>
                  <a:cubicBezTo>
                    <a:pt x="5895" y="961"/>
                    <a:pt x="5895" y="961"/>
                    <a:pt x="5895" y="961"/>
                  </a:cubicBezTo>
                  <a:cubicBezTo>
                    <a:pt x="5109" y="2576"/>
                    <a:pt x="5109" y="2576"/>
                    <a:pt x="5109" y="2576"/>
                  </a:cubicBezTo>
                  <a:cubicBezTo>
                    <a:pt x="5109" y="2598"/>
                    <a:pt x="5088" y="2598"/>
                    <a:pt x="5065" y="2598"/>
                  </a:cubicBezTo>
                  <a:cubicBezTo>
                    <a:pt x="5044" y="2598"/>
                    <a:pt x="5022" y="2598"/>
                    <a:pt x="5022" y="2576"/>
                  </a:cubicBezTo>
                  <a:cubicBezTo>
                    <a:pt x="3406" y="174"/>
                    <a:pt x="3406" y="174"/>
                    <a:pt x="3406" y="174"/>
                  </a:cubicBezTo>
                  <a:cubicBezTo>
                    <a:pt x="2620" y="3319"/>
                    <a:pt x="2620" y="3319"/>
                    <a:pt x="2620" y="3319"/>
                  </a:cubicBezTo>
                  <a:cubicBezTo>
                    <a:pt x="2598" y="3340"/>
                    <a:pt x="2598" y="3362"/>
                    <a:pt x="2576" y="3362"/>
                  </a:cubicBezTo>
                  <a:cubicBezTo>
                    <a:pt x="2555" y="3362"/>
                    <a:pt x="2532" y="3362"/>
                    <a:pt x="2532" y="3362"/>
                  </a:cubicBezTo>
                  <a:cubicBezTo>
                    <a:pt x="1725" y="2620"/>
                    <a:pt x="1725" y="2620"/>
                    <a:pt x="1725" y="2620"/>
                  </a:cubicBezTo>
                  <a:cubicBezTo>
                    <a:pt x="87" y="4257"/>
                    <a:pt x="87" y="4257"/>
                    <a:pt x="87" y="4257"/>
                  </a:cubicBezTo>
                  <a:cubicBezTo>
                    <a:pt x="87" y="4279"/>
                    <a:pt x="65" y="4279"/>
                    <a:pt x="65" y="4279"/>
                  </a:cubicBezTo>
                </a:path>
              </a:pathLst>
            </a:custGeom>
            <a:solidFill>
              <a:srgbClr val="394D64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ts val="1785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50000"/>
                  </a:prstClr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35" name="Freeform 14"/>
            <p:cNvSpPr>
              <a:spLocks noChangeArrowheads="1"/>
            </p:cNvSpPr>
            <p:nvPr/>
          </p:nvSpPr>
          <p:spPr bwMode="auto">
            <a:xfrm>
              <a:off x="3352800" y="2284413"/>
              <a:ext cx="142875" cy="133350"/>
            </a:xfrm>
            <a:custGeom>
              <a:avLst/>
              <a:gdLst>
                <a:gd name="T0" fmla="*/ 394 w 395"/>
                <a:gd name="T1" fmla="*/ 175 h 372"/>
                <a:gd name="T2" fmla="*/ 394 w 395"/>
                <a:gd name="T3" fmla="*/ 175 h 372"/>
                <a:gd name="T4" fmla="*/ 197 w 395"/>
                <a:gd name="T5" fmla="*/ 0 h 372"/>
                <a:gd name="T6" fmla="*/ 0 w 395"/>
                <a:gd name="T7" fmla="*/ 175 h 372"/>
                <a:gd name="T8" fmla="*/ 197 w 395"/>
                <a:gd name="T9" fmla="*/ 371 h 372"/>
                <a:gd name="T10" fmla="*/ 394 w 395"/>
                <a:gd name="T11" fmla="*/ 175 h 3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95" h="372">
                  <a:moveTo>
                    <a:pt x="394" y="175"/>
                  </a:moveTo>
                  <a:lnTo>
                    <a:pt x="394" y="175"/>
                  </a:lnTo>
                  <a:cubicBezTo>
                    <a:pt x="394" y="88"/>
                    <a:pt x="306" y="0"/>
                    <a:pt x="197" y="0"/>
                  </a:cubicBezTo>
                  <a:cubicBezTo>
                    <a:pt x="88" y="0"/>
                    <a:pt x="0" y="88"/>
                    <a:pt x="0" y="175"/>
                  </a:cubicBezTo>
                  <a:cubicBezTo>
                    <a:pt x="0" y="284"/>
                    <a:pt x="88" y="371"/>
                    <a:pt x="197" y="371"/>
                  </a:cubicBezTo>
                  <a:cubicBezTo>
                    <a:pt x="306" y="371"/>
                    <a:pt x="394" y="284"/>
                    <a:pt x="394" y="175"/>
                  </a:cubicBezTo>
                </a:path>
              </a:pathLst>
            </a:custGeom>
            <a:solidFill>
              <a:srgbClr val="F4826F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ts val="1785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50000"/>
                  </a:prstClr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36" name="Freeform 15"/>
            <p:cNvSpPr>
              <a:spLocks noChangeArrowheads="1"/>
            </p:cNvSpPr>
            <p:nvPr/>
          </p:nvSpPr>
          <p:spPr bwMode="auto">
            <a:xfrm>
              <a:off x="3046413" y="3440113"/>
              <a:ext cx="141287" cy="141287"/>
            </a:xfrm>
            <a:custGeom>
              <a:avLst/>
              <a:gdLst>
                <a:gd name="T0" fmla="*/ 393 w 394"/>
                <a:gd name="T1" fmla="*/ 197 h 394"/>
                <a:gd name="T2" fmla="*/ 393 w 394"/>
                <a:gd name="T3" fmla="*/ 197 h 394"/>
                <a:gd name="T4" fmla="*/ 197 w 394"/>
                <a:gd name="T5" fmla="*/ 0 h 394"/>
                <a:gd name="T6" fmla="*/ 0 w 394"/>
                <a:gd name="T7" fmla="*/ 197 h 394"/>
                <a:gd name="T8" fmla="*/ 197 w 394"/>
                <a:gd name="T9" fmla="*/ 393 h 394"/>
                <a:gd name="T10" fmla="*/ 393 w 394"/>
                <a:gd name="T11" fmla="*/ 197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94" h="394">
                  <a:moveTo>
                    <a:pt x="393" y="197"/>
                  </a:moveTo>
                  <a:lnTo>
                    <a:pt x="393" y="197"/>
                  </a:lnTo>
                  <a:cubicBezTo>
                    <a:pt x="393" y="88"/>
                    <a:pt x="306" y="0"/>
                    <a:pt x="197" y="0"/>
                  </a:cubicBezTo>
                  <a:cubicBezTo>
                    <a:pt x="87" y="0"/>
                    <a:pt x="0" y="88"/>
                    <a:pt x="0" y="197"/>
                  </a:cubicBezTo>
                  <a:cubicBezTo>
                    <a:pt x="0" y="306"/>
                    <a:pt x="87" y="393"/>
                    <a:pt x="197" y="393"/>
                  </a:cubicBezTo>
                  <a:cubicBezTo>
                    <a:pt x="306" y="393"/>
                    <a:pt x="393" y="306"/>
                    <a:pt x="393" y="197"/>
                  </a:cubicBezTo>
                </a:path>
              </a:pathLst>
            </a:custGeom>
            <a:solidFill>
              <a:srgbClr val="394D64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ts val="1785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50000"/>
                  </a:prstClr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37" name="Freeform 16"/>
            <p:cNvSpPr>
              <a:spLocks noChangeArrowheads="1"/>
            </p:cNvSpPr>
            <p:nvPr/>
          </p:nvSpPr>
          <p:spPr bwMode="auto">
            <a:xfrm>
              <a:off x="2747963" y="3189288"/>
              <a:ext cx="141287" cy="141287"/>
            </a:xfrm>
            <a:custGeom>
              <a:avLst/>
              <a:gdLst>
                <a:gd name="T0" fmla="*/ 393 w 394"/>
                <a:gd name="T1" fmla="*/ 196 h 393"/>
                <a:gd name="T2" fmla="*/ 393 w 394"/>
                <a:gd name="T3" fmla="*/ 196 h 393"/>
                <a:gd name="T4" fmla="*/ 197 w 394"/>
                <a:gd name="T5" fmla="*/ 0 h 393"/>
                <a:gd name="T6" fmla="*/ 0 w 394"/>
                <a:gd name="T7" fmla="*/ 196 h 393"/>
                <a:gd name="T8" fmla="*/ 197 w 394"/>
                <a:gd name="T9" fmla="*/ 392 h 393"/>
                <a:gd name="T10" fmla="*/ 393 w 394"/>
                <a:gd name="T11" fmla="*/ 196 h 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94" h="393">
                  <a:moveTo>
                    <a:pt x="393" y="196"/>
                  </a:moveTo>
                  <a:lnTo>
                    <a:pt x="393" y="196"/>
                  </a:lnTo>
                  <a:cubicBezTo>
                    <a:pt x="393" y="87"/>
                    <a:pt x="306" y="0"/>
                    <a:pt x="197" y="0"/>
                  </a:cubicBezTo>
                  <a:cubicBezTo>
                    <a:pt x="88" y="0"/>
                    <a:pt x="0" y="87"/>
                    <a:pt x="0" y="196"/>
                  </a:cubicBezTo>
                  <a:cubicBezTo>
                    <a:pt x="0" y="305"/>
                    <a:pt x="88" y="392"/>
                    <a:pt x="197" y="392"/>
                  </a:cubicBezTo>
                  <a:cubicBezTo>
                    <a:pt x="306" y="392"/>
                    <a:pt x="393" y="305"/>
                    <a:pt x="393" y="196"/>
                  </a:cubicBezTo>
                </a:path>
              </a:pathLst>
            </a:custGeom>
            <a:solidFill>
              <a:srgbClr val="394D64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ts val="1785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50000"/>
                  </a:prstClr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38" name="Freeform 17"/>
            <p:cNvSpPr>
              <a:spLocks noChangeArrowheads="1"/>
            </p:cNvSpPr>
            <p:nvPr/>
          </p:nvSpPr>
          <p:spPr bwMode="auto">
            <a:xfrm>
              <a:off x="3951288" y="3173413"/>
              <a:ext cx="141287" cy="133350"/>
            </a:xfrm>
            <a:custGeom>
              <a:avLst/>
              <a:gdLst>
                <a:gd name="T0" fmla="*/ 393 w 394"/>
                <a:gd name="T1" fmla="*/ 174 h 372"/>
                <a:gd name="T2" fmla="*/ 393 w 394"/>
                <a:gd name="T3" fmla="*/ 174 h 372"/>
                <a:gd name="T4" fmla="*/ 196 w 394"/>
                <a:gd name="T5" fmla="*/ 0 h 372"/>
                <a:gd name="T6" fmla="*/ 0 w 394"/>
                <a:gd name="T7" fmla="*/ 174 h 372"/>
                <a:gd name="T8" fmla="*/ 196 w 394"/>
                <a:gd name="T9" fmla="*/ 371 h 372"/>
                <a:gd name="T10" fmla="*/ 393 w 394"/>
                <a:gd name="T11" fmla="*/ 174 h 3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94" h="372">
                  <a:moveTo>
                    <a:pt x="393" y="174"/>
                  </a:moveTo>
                  <a:lnTo>
                    <a:pt x="393" y="174"/>
                  </a:lnTo>
                  <a:cubicBezTo>
                    <a:pt x="393" y="65"/>
                    <a:pt x="306" y="0"/>
                    <a:pt x="196" y="0"/>
                  </a:cubicBezTo>
                  <a:cubicBezTo>
                    <a:pt x="87" y="0"/>
                    <a:pt x="0" y="65"/>
                    <a:pt x="0" y="174"/>
                  </a:cubicBezTo>
                  <a:cubicBezTo>
                    <a:pt x="0" y="284"/>
                    <a:pt x="87" y="371"/>
                    <a:pt x="196" y="371"/>
                  </a:cubicBezTo>
                  <a:cubicBezTo>
                    <a:pt x="306" y="371"/>
                    <a:pt x="393" y="284"/>
                    <a:pt x="393" y="174"/>
                  </a:cubicBezTo>
                </a:path>
              </a:pathLst>
            </a:custGeom>
            <a:solidFill>
              <a:srgbClr val="394D64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ts val="1785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50000"/>
                  </a:prstClr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39" name="Freeform 18"/>
            <p:cNvSpPr>
              <a:spLocks noChangeArrowheads="1"/>
            </p:cNvSpPr>
            <p:nvPr/>
          </p:nvSpPr>
          <p:spPr bwMode="auto">
            <a:xfrm>
              <a:off x="4257675" y="2560638"/>
              <a:ext cx="133350" cy="141287"/>
            </a:xfrm>
            <a:custGeom>
              <a:avLst/>
              <a:gdLst>
                <a:gd name="T0" fmla="*/ 371 w 372"/>
                <a:gd name="T1" fmla="*/ 196 h 394"/>
                <a:gd name="T2" fmla="*/ 371 w 372"/>
                <a:gd name="T3" fmla="*/ 196 h 394"/>
                <a:gd name="T4" fmla="*/ 196 w 372"/>
                <a:gd name="T5" fmla="*/ 0 h 394"/>
                <a:gd name="T6" fmla="*/ 0 w 372"/>
                <a:gd name="T7" fmla="*/ 196 h 394"/>
                <a:gd name="T8" fmla="*/ 196 w 372"/>
                <a:gd name="T9" fmla="*/ 393 h 394"/>
                <a:gd name="T10" fmla="*/ 371 w 372"/>
                <a:gd name="T11" fmla="*/ 196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72" h="394">
                  <a:moveTo>
                    <a:pt x="371" y="196"/>
                  </a:moveTo>
                  <a:lnTo>
                    <a:pt x="371" y="196"/>
                  </a:lnTo>
                  <a:cubicBezTo>
                    <a:pt x="371" y="87"/>
                    <a:pt x="283" y="0"/>
                    <a:pt x="196" y="0"/>
                  </a:cubicBezTo>
                  <a:cubicBezTo>
                    <a:pt x="87" y="0"/>
                    <a:pt x="0" y="87"/>
                    <a:pt x="0" y="196"/>
                  </a:cubicBezTo>
                  <a:cubicBezTo>
                    <a:pt x="0" y="305"/>
                    <a:pt x="87" y="393"/>
                    <a:pt x="196" y="393"/>
                  </a:cubicBezTo>
                  <a:cubicBezTo>
                    <a:pt x="283" y="393"/>
                    <a:pt x="371" y="305"/>
                    <a:pt x="371" y="196"/>
                  </a:cubicBezTo>
                </a:path>
              </a:pathLst>
            </a:custGeom>
            <a:solidFill>
              <a:srgbClr val="394D64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ts val="1785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50000"/>
                  </a:prstClr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40" name="Freeform 19"/>
            <p:cNvSpPr>
              <a:spLocks noChangeArrowheads="1"/>
            </p:cNvSpPr>
            <p:nvPr/>
          </p:nvSpPr>
          <p:spPr bwMode="auto">
            <a:xfrm>
              <a:off x="4579938" y="3770313"/>
              <a:ext cx="141287" cy="134937"/>
            </a:xfrm>
            <a:custGeom>
              <a:avLst/>
              <a:gdLst>
                <a:gd name="T0" fmla="*/ 393 w 394"/>
                <a:gd name="T1" fmla="*/ 175 h 373"/>
                <a:gd name="T2" fmla="*/ 393 w 394"/>
                <a:gd name="T3" fmla="*/ 175 h 373"/>
                <a:gd name="T4" fmla="*/ 196 w 394"/>
                <a:gd name="T5" fmla="*/ 0 h 373"/>
                <a:gd name="T6" fmla="*/ 0 w 394"/>
                <a:gd name="T7" fmla="*/ 175 h 373"/>
                <a:gd name="T8" fmla="*/ 196 w 394"/>
                <a:gd name="T9" fmla="*/ 372 h 373"/>
                <a:gd name="T10" fmla="*/ 393 w 394"/>
                <a:gd name="T11" fmla="*/ 175 h 3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94" h="373">
                  <a:moveTo>
                    <a:pt x="393" y="175"/>
                  </a:moveTo>
                  <a:lnTo>
                    <a:pt x="393" y="175"/>
                  </a:lnTo>
                  <a:cubicBezTo>
                    <a:pt x="393" y="87"/>
                    <a:pt x="306" y="0"/>
                    <a:pt x="196" y="0"/>
                  </a:cubicBezTo>
                  <a:cubicBezTo>
                    <a:pt x="87" y="0"/>
                    <a:pt x="0" y="87"/>
                    <a:pt x="0" y="175"/>
                  </a:cubicBezTo>
                  <a:cubicBezTo>
                    <a:pt x="0" y="284"/>
                    <a:pt x="87" y="372"/>
                    <a:pt x="196" y="372"/>
                  </a:cubicBezTo>
                  <a:cubicBezTo>
                    <a:pt x="306" y="372"/>
                    <a:pt x="393" y="284"/>
                    <a:pt x="393" y="175"/>
                  </a:cubicBezTo>
                </a:path>
              </a:pathLst>
            </a:custGeom>
            <a:solidFill>
              <a:srgbClr val="82B179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ts val="1785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50000"/>
                  </a:prstClr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41" name="Freeform 20"/>
            <p:cNvSpPr>
              <a:spLocks noChangeArrowheads="1"/>
            </p:cNvSpPr>
            <p:nvPr/>
          </p:nvSpPr>
          <p:spPr bwMode="auto">
            <a:xfrm>
              <a:off x="4846638" y="2890838"/>
              <a:ext cx="141287" cy="141287"/>
            </a:xfrm>
            <a:custGeom>
              <a:avLst/>
              <a:gdLst>
                <a:gd name="T0" fmla="*/ 393 w 394"/>
                <a:gd name="T1" fmla="*/ 197 h 394"/>
                <a:gd name="T2" fmla="*/ 393 w 394"/>
                <a:gd name="T3" fmla="*/ 197 h 394"/>
                <a:gd name="T4" fmla="*/ 197 w 394"/>
                <a:gd name="T5" fmla="*/ 0 h 394"/>
                <a:gd name="T6" fmla="*/ 0 w 394"/>
                <a:gd name="T7" fmla="*/ 197 h 394"/>
                <a:gd name="T8" fmla="*/ 197 w 394"/>
                <a:gd name="T9" fmla="*/ 393 h 394"/>
                <a:gd name="T10" fmla="*/ 393 w 394"/>
                <a:gd name="T11" fmla="*/ 197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94" h="394">
                  <a:moveTo>
                    <a:pt x="393" y="197"/>
                  </a:moveTo>
                  <a:lnTo>
                    <a:pt x="393" y="197"/>
                  </a:lnTo>
                  <a:cubicBezTo>
                    <a:pt x="393" y="87"/>
                    <a:pt x="306" y="0"/>
                    <a:pt x="197" y="0"/>
                  </a:cubicBezTo>
                  <a:cubicBezTo>
                    <a:pt x="88" y="0"/>
                    <a:pt x="0" y="87"/>
                    <a:pt x="0" y="197"/>
                  </a:cubicBezTo>
                  <a:cubicBezTo>
                    <a:pt x="0" y="306"/>
                    <a:pt x="88" y="393"/>
                    <a:pt x="197" y="393"/>
                  </a:cubicBezTo>
                  <a:cubicBezTo>
                    <a:pt x="306" y="393"/>
                    <a:pt x="393" y="306"/>
                    <a:pt x="393" y="197"/>
                  </a:cubicBezTo>
                </a:path>
              </a:pathLst>
            </a:custGeom>
            <a:solidFill>
              <a:srgbClr val="394D64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ts val="1785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50000"/>
                  </a:prstClr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42" name="Freeform 21"/>
            <p:cNvSpPr>
              <a:spLocks noChangeArrowheads="1"/>
            </p:cNvSpPr>
            <p:nvPr/>
          </p:nvSpPr>
          <p:spPr bwMode="auto">
            <a:xfrm>
              <a:off x="5145088" y="3432175"/>
              <a:ext cx="141287" cy="141288"/>
            </a:xfrm>
            <a:custGeom>
              <a:avLst/>
              <a:gdLst>
                <a:gd name="T0" fmla="*/ 393 w 394"/>
                <a:gd name="T1" fmla="*/ 196 h 393"/>
                <a:gd name="T2" fmla="*/ 393 w 394"/>
                <a:gd name="T3" fmla="*/ 196 h 393"/>
                <a:gd name="T4" fmla="*/ 196 w 394"/>
                <a:gd name="T5" fmla="*/ 0 h 393"/>
                <a:gd name="T6" fmla="*/ 0 w 394"/>
                <a:gd name="T7" fmla="*/ 196 h 393"/>
                <a:gd name="T8" fmla="*/ 196 w 394"/>
                <a:gd name="T9" fmla="*/ 392 h 393"/>
                <a:gd name="T10" fmla="*/ 393 w 394"/>
                <a:gd name="T11" fmla="*/ 196 h 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94" h="393">
                  <a:moveTo>
                    <a:pt x="393" y="196"/>
                  </a:moveTo>
                  <a:lnTo>
                    <a:pt x="393" y="196"/>
                  </a:lnTo>
                  <a:cubicBezTo>
                    <a:pt x="393" y="87"/>
                    <a:pt x="306" y="0"/>
                    <a:pt x="196" y="0"/>
                  </a:cubicBezTo>
                  <a:cubicBezTo>
                    <a:pt x="87" y="0"/>
                    <a:pt x="0" y="87"/>
                    <a:pt x="0" y="196"/>
                  </a:cubicBezTo>
                  <a:cubicBezTo>
                    <a:pt x="0" y="305"/>
                    <a:pt x="87" y="392"/>
                    <a:pt x="196" y="392"/>
                  </a:cubicBezTo>
                  <a:cubicBezTo>
                    <a:pt x="306" y="392"/>
                    <a:pt x="393" y="305"/>
                    <a:pt x="393" y="196"/>
                  </a:cubicBezTo>
                </a:path>
              </a:pathLst>
            </a:custGeom>
            <a:solidFill>
              <a:srgbClr val="394D64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ts val="1785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50000"/>
                  </a:prstClr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>
                                            <p:txEl>
                                              <p:charRg st="0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3554">
                                            <p:txEl>
                                              <p:charRg st="0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charRg st="0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23555">
                                            <p:txEl>
                                              <p:charRg st="0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6">
                                            <p:txEl>
                                              <p:charRg st="0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6" dur="500"/>
                                        <p:tgtEl>
                                          <p:spTgt spid="23556">
                                            <p:txEl>
                                              <p:charRg st="0" end="1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7">
                                            <p:txEl>
                                              <p:charRg st="0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1" dur="500"/>
                                        <p:tgtEl>
                                          <p:spTgt spid="23557">
                                            <p:txEl>
                                              <p:charRg st="0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8">
                                            <p:txEl>
                                              <p:charRg st="0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5" dur="500"/>
                                        <p:tgtEl>
                                          <p:spTgt spid="23558">
                                            <p:txEl>
                                              <p:charRg st="0" end="1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1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28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235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"/>
                            </p:stCondLst>
                            <p:childTnLst>
                              <p:par>
                                <p:cTn id="32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9">
                                            <p:txEl>
                                              <p:charRg st="0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4" dur="500"/>
                                        <p:tgtEl>
                                          <p:spTgt spid="23559">
                                            <p:txEl>
                                              <p:charRg st="0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60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4578" name="矩形 5"/>
          <p:cNvSpPr/>
          <p:nvPr/>
        </p:nvSpPr>
        <p:spPr>
          <a:xfrm>
            <a:off x="1028700" y="928688"/>
            <a:ext cx="7637463" cy="1447800"/>
          </a:xfrm>
          <a:prstGeom prst="rect">
            <a:avLst/>
          </a:prstGeom>
          <a:noFill/>
          <a:ln w="9525">
            <a:noFill/>
          </a:ln>
        </p:spPr>
        <p:txBody>
          <a:bodyPr lIns="81638" tIns="40819" rIns="81638" bIns="40819">
            <a:spAutoFit/>
          </a:bodyPr>
          <a:p>
            <a:pPr lvl="0" defTabSz="685800">
              <a:lnSpc>
                <a:spcPct val="200000"/>
              </a:lnSpc>
            </a:pPr>
            <a:r>
              <a:rPr lang="en-US" altLang="zh-CN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1.</a:t>
            </a:r>
            <a:r>
              <a:rPr lang="zh-CN" altLang="zh-CN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背诵课文，并用默写。</a:t>
            </a:r>
            <a:endParaRPr lang="zh-CN" altLang="zh-CN" sz="24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lvl="0" defTabSz="685800">
              <a:lnSpc>
                <a:spcPct val="200000"/>
              </a:lnSpc>
            </a:pPr>
            <a:r>
              <a:rPr lang="en-US" altLang="zh-CN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2.</a:t>
            </a:r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课外阅读收集辛弃疾的词作。</a:t>
            </a:r>
            <a:endParaRPr lang="zh-CN" altLang="en-US" sz="24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grpSp>
        <p:nvGrpSpPr>
          <p:cNvPr id="24579" name="组合 35"/>
          <p:cNvGrpSpPr/>
          <p:nvPr/>
        </p:nvGrpSpPr>
        <p:grpSpPr>
          <a:xfrm>
            <a:off x="346075" y="242888"/>
            <a:ext cx="2543175" cy="522287"/>
            <a:chOff x="61" y="183"/>
            <a:chExt cx="5338" cy="1097"/>
          </a:xfrm>
        </p:grpSpPr>
        <p:pic>
          <p:nvPicPr>
            <p:cNvPr id="24580" name="图片 7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61" y="183"/>
              <a:ext cx="1374" cy="1017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9" name="文本框 8"/>
            <p:cNvSpPr txBox="1"/>
            <p:nvPr/>
          </p:nvSpPr>
          <p:spPr>
            <a:xfrm>
              <a:off x="1344" y="359"/>
              <a:ext cx="4055" cy="92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sz="3200" b="1" i="0" u="none" strike="noStrike" kern="1200" cap="none" spc="0" normalizeH="0" baseline="0" noProof="0" dirty="0">
                  <a:ln w="12700">
                    <a:solidFill>
                      <a:srgbClr val="65C4CA"/>
                    </a:solidFill>
                    <a:prstDash val="solid"/>
                  </a:ln>
                  <a:solidFill>
                    <a:srgbClr val="65C4CA"/>
                  </a:solidFill>
                  <a:effectLst>
                    <a:reflection blurRad="6350" stA="55000" endA="300" endPos="45500" dir="5400000" sy="-100000" algn="bl" rotWithShape="0"/>
                  </a:effectLst>
                  <a:uLnTx/>
                  <a:uFillTx/>
                  <a:latin typeface="+mn-ea"/>
                  <a:ea typeface="+mn-ea"/>
                  <a:cs typeface="+mn-cs"/>
                </a:rPr>
                <a:t>课后练习</a:t>
              </a:r>
              <a:endParaRPr kumimoji="0" lang="zh-CN" altLang="en-US" sz="3200" b="1" i="0" u="none" strike="noStrike" kern="1200" cap="none" spc="0" normalizeH="0" baseline="0" noProof="0" dirty="0">
                <a:ln w="12700">
                  <a:solidFill>
                    <a:srgbClr val="65C4CA"/>
                  </a:solidFill>
                  <a:prstDash val="solid"/>
                </a:ln>
                <a:solidFill>
                  <a:srgbClr val="65C4CA"/>
                </a:solidFill>
                <a:effectLst>
                  <a:reflection blurRad="6350" stA="55000" endA="300" endPos="45500" dir="5400000" sy="-100000" algn="bl" rotWithShape="0"/>
                </a:effectLst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</p:grpSp>
      <p:grpSp>
        <p:nvGrpSpPr>
          <p:cNvPr id="24582" name="Group 267"/>
          <p:cNvGrpSpPr/>
          <p:nvPr/>
        </p:nvGrpSpPr>
        <p:grpSpPr>
          <a:xfrm>
            <a:off x="7708900" y="3929063"/>
            <a:ext cx="979488" cy="1214437"/>
            <a:chOff x="1522413" y="800100"/>
            <a:chExt cx="4660900" cy="5360988"/>
          </a:xfrm>
        </p:grpSpPr>
        <p:sp>
          <p:nvSpPr>
            <p:cNvPr id="11" name="Freeform 1"/>
            <p:cNvSpPr>
              <a:spLocks noChangeArrowheads="1"/>
            </p:cNvSpPr>
            <p:nvPr/>
          </p:nvSpPr>
          <p:spPr bwMode="auto">
            <a:xfrm>
              <a:off x="1522413" y="800100"/>
              <a:ext cx="4660900" cy="5360988"/>
            </a:xfrm>
            <a:custGeom>
              <a:avLst/>
              <a:gdLst>
                <a:gd name="T0" fmla="*/ 6681 w 12949"/>
                <a:gd name="T1" fmla="*/ 0 h 14892"/>
                <a:gd name="T2" fmla="*/ 6267 w 12949"/>
                <a:gd name="T3" fmla="*/ 0 h 14892"/>
                <a:gd name="T4" fmla="*/ 6267 w 12949"/>
                <a:gd name="T5" fmla="*/ 1026 h 14892"/>
                <a:gd name="T6" fmla="*/ 4018 w 12949"/>
                <a:gd name="T7" fmla="*/ 1026 h 14892"/>
                <a:gd name="T8" fmla="*/ 4018 w 12949"/>
                <a:gd name="T9" fmla="*/ 1266 h 14892"/>
                <a:gd name="T10" fmla="*/ 0 w 12949"/>
                <a:gd name="T11" fmla="*/ 1266 h 14892"/>
                <a:gd name="T12" fmla="*/ 0 w 12949"/>
                <a:gd name="T13" fmla="*/ 1681 h 14892"/>
                <a:gd name="T14" fmla="*/ 655 w 12949"/>
                <a:gd name="T15" fmla="*/ 1681 h 14892"/>
                <a:gd name="T16" fmla="*/ 655 w 12949"/>
                <a:gd name="T17" fmla="*/ 10306 h 14892"/>
                <a:gd name="T18" fmla="*/ 0 w 12949"/>
                <a:gd name="T19" fmla="*/ 10306 h 14892"/>
                <a:gd name="T20" fmla="*/ 0 w 12949"/>
                <a:gd name="T21" fmla="*/ 10699 h 14892"/>
                <a:gd name="T22" fmla="*/ 2970 w 12949"/>
                <a:gd name="T23" fmla="*/ 10699 h 14892"/>
                <a:gd name="T24" fmla="*/ 1070 w 12949"/>
                <a:gd name="T25" fmla="*/ 14891 h 14892"/>
                <a:gd name="T26" fmla="*/ 1528 w 12949"/>
                <a:gd name="T27" fmla="*/ 14891 h 14892"/>
                <a:gd name="T28" fmla="*/ 3428 w 12949"/>
                <a:gd name="T29" fmla="*/ 10699 h 14892"/>
                <a:gd name="T30" fmla="*/ 6267 w 12949"/>
                <a:gd name="T31" fmla="*/ 10699 h 14892"/>
                <a:gd name="T32" fmla="*/ 6267 w 12949"/>
                <a:gd name="T33" fmla="*/ 13363 h 14892"/>
                <a:gd name="T34" fmla="*/ 6681 w 12949"/>
                <a:gd name="T35" fmla="*/ 13363 h 14892"/>
                <a:gd name="T36" fmla="*/ 6681 w 12949"/>
                <a:gd name="T37" fmla="*/ 10699 h 14892"/>
                <a:gd name="T38" fmla="*/ 9542 w 12949"/>
                <a:gd name="T39" fmla="*/ 10699 h 14892"/>
                <a:gd name="T40" fmla="*/ 11442 w 12949"/>
                <a:gd name="T41" fmla="*/ 14891 h 14892"/>
                <a:gd name="T42" fmla="*/ 11900 w 12949"/>
                <a:gd name="T43" fmla="*/ 14891 h 14892"/>
                <a:gd name="T44" fmla="*/ 10000 w 12949"/>
                <a:gd name="T45" fmla="*/ 10699 h 14892"/>
                <a:gd name="T46" fmla="*/ 12948 w 12949"/>
                <a:gd name="T47" fmla="*/ 10699 h 14892"/>
                <a:gd name="T48" fmla="*/ 12948 w 12949"/>
                <a:gd name="T49" fmla="*/ 10306 h 14892"/>
                <a:gd name="T50" fmla="*/ 12358 w 12949"/>
                <a:gd name="T51" fmla="*/ 10306 h 14892"/>
                <a:gd name="T52" fmla="*/ 12358 w 12949"/>
                <a:gd name="T53" fmla="*/ 1681 h 14892"/>
                <a:gd name="T54" fmla="*/ 12948 w 12949"/>
                <a:gd name="T55" fmla="*/ 1681 h 14892"/>
                <a:gd name="T56" fmla="*/ 12948 w 12949"/>
                <a:gd name="T57" fmla="*/ 1266 h 14892"/>
                <a:gd name="T58" fmla="*/ 8930 w 12949"/>
                <a:gd name="T59" fmla="*/ 1266 h 14892"/>
                <a:gd name="T60" fmla="*/ 8930 w 12949"/>
                <a:gd name="T61" fmla="*/ 1026 h 14892"/>
                <a:gd name="T62" fmla="*/ 6681 w 12949"/>
                <a:gd name="T63" fmla="*/ 1026 h 14892"/>
                <a:gd name="T64" fmla="*/ 6681 w 12949"/>
                <a:gd name="T65" fmla="*/ 0 h 148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2949" h="14892">
                  <a:moveTo>
                    <a:pt x="6681" y="0"/>
                  </a:moveTo>
                  <a:lnTo>
                    <a:pt x="6267" y="0"/>
                  </a:lnTo>
                  <a:lnTo>
                    <a:pt x="6267" y="1026"/>
                  </a:lnTo>
                  <a:lnTo>
                    <a:pt x="4018" y="1026"/>
                  </a:lnTo>
                  <a:lnTo>
                    <a:pt x="4018" y="1266"/>
                  </a:lnTo>
                  <a:lnTo>
                    <a:pt x="0" y="1266"/>
                  </a:lnTo>
                  <a:lnTo>
                    <a:pt x="0" y="1681"/>
                  </a:lnTo>
                  <a:lnTo>
                    <a:pt x="655" y="1681"/>
                  </a:lnTo>
                  <a:lnTo>
                    <a:pt x="655" y="10306"/>
                  </a:lnTo>
                  <a:lnTo>
                    <a:pt x="0" y="10306"/>
                  </a:lnTo>
                  <a:lnTo>
                    <a:pt x="0" y="10699"/>
                  </a:lnTo>
                  <a:lnTo>
                    <a:pt x="2970" y="10699"/>
                  </a:lnTo>
                  <a:lnTo>
                    <a:pt x="1070" y="14891"/>
                  </a:lnTo>
                  <a:lnTo>
                    <a:pt x="1528" y="14891"/>
                  </a:lnTo>
                  <a:lnTo>
                    <a:pt x="3428" y="10699"/>
                  </a:lnTo>
                  <a:lnTo>
                    <a:pt x="6267" y="10699"/>
                  </a:lnTo>
                  <a:lnTo>
                    <a:pt x="6267" y="13363"/>
                  </a:lnTo>
                  <a:lnTo>
                    <a:pt x="6681" y="13363"/>
                  </a:lnTo>
                  <a:lnTo>
                    <a:pt x="6681" y="10699"/>
                  </a:lnTo>
                  <a:lnTo>
                    <a:pt x="9542" y="10699"/>
                  </a:lnTo>
                  <a:lnTo>
                    <a:pt x="11442" y="14891"/>
                  </a:lnTo>
                  <a:lnTo>
                    <a:pt x="11900" y="14891"/>
                  </a:lnTo>
                  <a:lnTo>
                    <a:pt x="10000" y="10699"/>
                  </a:lnTo>
                  <a:lnTo>
                    <a:pt x="12948" y="10699"/>
                  </a:lnTo>
                  <a:lnTo>
                    <a:pt x="12948" y="10306"/>
                  </a:lnTo>
                  <a:lnTo>
                    <a:pt x="12358" y="10306"/>
                  </a:lnTo>
                  <a:lnTo>
                    <a:pt x="12358" y="1681"/>
                  </a:lnTo>
                  <a:lnTo>
                    <a:pt x="12948" y="1681"/>
                  </a:lnTo>
                  <a:lnTo>
                    <a:pt x="12948" y="1266"/>
                  </a:lnTo>
                  <a:lnTo>
                    <a:pt x="8930" y="1266"/>
                  </a:lnTo>
                  <a:lnTo>
                    <a:pt x="8930" y="1026"/>
                  </a:lnTo>
                  <a:lnTo>
                    <a:pt x="6681" y="1026"/>
                  </a:lnTo>
                  <a:lnTo>
                    <a:pt x="6681" y="0"/>
                  </a:lnTo>
                </a:path>
              </a:pathLst>
            </a:custGeom>
            <a:solidFill>
              <a:srgbClr val="E6E9EB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ts val="1785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50000"/>
                  </a:prstClr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12" name="Freeform 2"/>
            <p:cNvSpPr>
              <a:spLocks noChangeArrowheads="1"/>
            </p:cNvSpPr>
            <p:nvPr/>
          </p:nvSpPr>
          <p:spPr bwMode="auto">
            <a:xfrm>
              <a:off x="1522413" y="800100"/>
              <a:ext cx="4660900" cy="5360988"/>
            </a:xfrm>
            <a:custGeom>
              <a:avLst/>
              <a:gdLst>
                <a:gd name="T0" fmla="*/ 6681 w 12949"/>
                <a:gd name="T1" fmla="*/ 0 h 14892"/>
                <a:gd name="T2" fmla="*/ 6267 w 12949"/>
                <a:gd name="T3" fmla="*/ 0 h 14892"/>
                <a:gd name="T4" fmla="*/ 6267 w 12949"/>
                <a:gd name="T5" fmla="*/ 1026 h 14892"/>
                <a:gd name="T6" fmla="*/ 4018 w 12949"/>
                <a:gd name="T7" fmla="*/ 1026 h 14892"/>
                <a:gd name="T8" fmla="*/ 4018 w 12949"/>
                <a:gd name="T9" fmla="*/ 1266 h 14892"/>
                <a:gd name="T10" fmla="*/ 0 w 12949"/>
                <a:gd name="T11" fmla="*/ 1266 h 14892"/>
                <a:gd name="T12" fmla="*/ 0 w 12949"/>
                <a:gd name="T13" fmla="*/ 1681 h 14892"/>
                <a:gd name="T14" fmla="*/ 655 w 12949"/>
                <a:gd name="T15" fmla="*/ 1681 h 14892"/>
                <a:gd name="T16" fmla="*/ 655 w 12949"/>
                <a:gd name="T17" fmla="*/ 10306 h 14892"/>
                <a:gd name="T18" fmla="*/ 0 w 12949"/>
                <a:gd name="T19" fmla="*/ 10306 h 14892"/>
                <a:gd name="T20" fmla="*/ 0 w 12949"/>
                <a:gd name="T21" fmla="*/ 10699 h 14892"/>
                <a:gd name="T22" fmla="*/ 2970 w 12949"/>
                <a:gd name="T23" fmla="*/ 10699 h 14892"/>
                <a:gd name="T24" fmla="*/ 1070 w 12949"/>
                <a:gd name="T25" fmla="*/ 14891 h 14892"/>
                <a:gd name="T26" fmla="*/ 1528 w 12949"/>
                <a:gd name="T27" fmla="*/ 14891 h 14892"/>
                <a:gd name="T28" fmla="*/ 3428 w 12949"/>
                <a:gd name="T29" fmla="*/ 10699 h 14892"/>
                <a:gd name="T30" fmla="*/ 6267 w 12949"/>
                <a:gd name="T31" fmla="*/ 10699 h 14892"/>
                <a:gd name="T32" fmla="*/ 6267 w 12949"/>
                <a:gd name="T33" fmla="*/ 13363 h 14892"/>
                <a:gd name="T34" fmla="*/ 6681 w 12949"/>
                <a:gd name="T35" fmla="*/ 13363 h 14892"/>
                <a:gd name="T36" fmla="*/ 6681 w 12949"/>
                <a:gd name="T37" fmla="*/ 10699 h 14892"/>
                <a:gd name="T38" fmla="*/ 9542 w 12949"/>
                <a:gd name="T39" fmla="*/ 10699 h 14892"/>
                <a:gd name="T40" fmla="*/ 11442 w 12949"/>
                <a:gd name="T41" fmla="*/ 14891 h 14892"/>
                <a:gd name="T42" fmla="*/ 11900 w 12949"/>
                <a:gd name="T43" fmla="*/ 14891 h 14892"/>
                <a:gd name="T44" fmla="*/ 10000 w 12949"/>
                <a:gd name="T45" fmla="*/ 10699 h 14892"/>
                <a:gd name="T46" fmla="*/ 12948 w 12949"/>
                <a:gd name="T47" fmla="*/ 10699 h 14892"/>
                <a:gd name="T48" fmla="*/ 12948 w 12949"/>
                <a:gd name="T49" fmla="*/ 10306 h 14892"/>
                <a:gd name="T50" fmla="*/ 12358 w 12949"/>
                <a:gd name="T51" fmla="*/ 10306 h 14892"/>
                <a:gd name="T52" fmla="*/ 12358 w 12949"/>
                <a:gd name="T53" fmla="*/ 1681 h 14892"/>
                <a:gd name="T54" fmla="*/ 12948 w 12949"/>
                <a:gd name="T55" fmla="*/ 1681 h 14892"/>
                <a:gd name="T56" fmla="*/ 12948 w 12949"/>
                <a:gd name="T57" fmla="*/ 1266 h 14892"/>
                <a:gd name="T58" fmla="*/ 8930 w 12949"/>
                <a:gd name="T59" fmla="*/ 1266 h 14892"/>
                <a:gd name="T60" fmla="*/ 8930 w 12949"/>
                <a:gd name="T61" fmla="*/ 1026 h 14892"/>
                <a:gd name="T62" fmla="*/ 6681 w 12949"/>
                <a:gd name="T63" fmla="*/ 1026 h 14892"/>
                <a:gd name="T64" fmla="*/ 6681 w 12949"/>
                <a:gd name="T65" fmla="*/ 0 h 148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2949" h="14892">
                  <a:moveTo>
                    <a:pt x="6681" y="0"/>
                  </a:moveTo>
                  <a:lnTo>
                    <a:pt x="6267" y="0"/>
                  </a:lnTo>
                  <a:lnTo>
                    <a:pt x="6267" y="1026"/>
                  </a:lnTo>
                  <a:lnTo>
                    <a:pt x="4018" y="1026"/>
                  </a:lnTo>
                  <a:lnTo>
                    <a:pt x="4018" y="1266"/>
                  </a:lnTo>
                  <a:lnTo>
                    <a:pt x="0" y="1266"/>
                  </a:lnTo>
                  <a:lnTo>
                    <a:pt x="0" y="1681"/>
                  </a:lnTo>
                  <a:lnTo>
                    <a:pt x="655" y="1681"/>
                  </a:lnTo>
                  <a:lnTo>
                    <a:pt x="655" y="10306"/>
                  </a:lnTo>
                  <a:lnTo>
                    <a:pt x="0" y="10306"/>
                  </a:lnTo>
                  <a:lnTo>
                    <a:pt x="0" y="10699"/>
                  </a:lnTo>
                  <a:lnTo>
                    <a:pt x="2970" y="10699"/>
                  </a:lnTo>
                  <a:lnTo>
                    <a:pt x="1070" y="14891"/>
                  </a:lnTo>
                  <a:lnTo>
                    <a:pt x="1528" y="14891"/>
                  </a:lnTo>
                  <a:lnTo>
                    <a:pt x="3428" y="10699"/>
                  </a:lnTo>
                  <a:lnTo>
                    <a:pt x="6267" y="10699"/>
                  </a:lnTo>
                  <a:lnTo>
                    <a:pt x="6267" y="13363"/>
                  </a:lnTo>
                  <a:lnTo>
                    <a:pt x="6681" y="13363"/>
                  </a:lnTo>
                  <a:lnTo>
                    <a:pt x="6681" y="10699"/>
                  </a:lnTo>
                  <a:lnTo>
                    <a:pt x="9542" y="10699"/>
                  </a:lnTo>
                  <a:lnTo>
                    <a:pt x="11442" y="14891"/>
                  </a:lnTo>
                  <a:lnTo>
                    <a:pt x="11900" y="14891"/>
                  </a:lnTo>
                  <a:lnTo>
                    <a:pt x="10000" y="10699"/>
                  </a:lnTo>
                  <a:lnTo>
                    <a:pt x="12948" y="10699"/>
                  </a:lnTo>
                  <a:lnTo>
                    <a:pt x="12948" y="10306"/>
                  </a:lnTo>
                  <a:lnTo>
                    <a:pt x="12358" y="10306"/>
                  </a:lnTo>
                  <a:lnTo>
                    <a:pt x="12358" y="1681"/>
                  </a:lnTo>
                  <a:lnTo>
                    <a:pt x="12948" y="1681"/>
                  </a:lnTo>
                  <a:lnTo>
                    <a:pt x="12948" y="1266"/>
                  </a:lnTo>
                  <a:lnTo>
                    <a:pt x="8930" y="1266"/>
                  </a:lnTo>
                  <a:lnTo>
                    <a:pt x="8930" y="1026"/>
                  </a:lnTo>
                  <a:lnTo>
                    <a:pt x="6681" y="1026"/>
                  </a:lnTo>
                  <a:lnTo>
                    <a:pt x="6681" y="0"/>
                  </a:lnTo>
                </a:path>
              </a:pathLst>
            </a:custGeom>
            <a:solidFill>
              <a:srgbClr val="E6E9EB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ts val="1785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50000"/>
                  </a:prstClr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13" name="Freeform 3"/>
            <p:cNvSpPr>
              <a:spLocks noChangeArrowheads="1"/>
            </p:cNvSpPr>
            <p:nvPr/>
          </p:nvSpPr>
          <p:spPr bwMode="auto">
            <a:xfrm>
              <a:off x="3778250" y="2646363"/>
              <a:ext cx="149225" cy="2963862"/>
            </a:xfrm>
            <a:custGeom>
              <a:avLst/>
              <a:gdLst>
                <a:gd name="T0" fmla="*/ 0 w 415"/>
                <a:gd name="T1" fmla="*/ 0 h 8233"/>
                <a:gd name="T2" fmla="*/ 0 w 415"/>
                <a:gd name="T3" fmla="*/ 8232 h 8233"/>
                <a:gd name="T4" fmla="*/ 414 w 415"/>
                <a:gd name="T5" fmla="*/ 8232 h 8233"/>
                <a:gd name="T6" fmla="*/ 414 w 415"/>
                <a:gd name="T7" fmla="*/ 0 h 8233"/>
                <a:gd name="T8" fmla="*/ 0 w 415"/>
                <a:gd name="T9" fmla="*/ 0 h 82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5" h="8233">
                  <a:moveTo>
                    <a:pt x="0" y="0"/>
                  </a:moveTo>
                  <a:lnTo>
                    <a:pt x="0" y="8232"/>
                  </a:lnTo>
                  <a:lnTo>
                    <a:pt x="414" y="8232"/>
                  </a:lnTo>
                  <a:lnTo>
                    <a:pt x="414" y="0"/>
                  </a:lnTo>
                  <a:lnTo>
                    <a:pt x="0" y="0"/>
                  </a:lnTo>
                </a:path>
              </a:pathLst>
            </a:custGeom>
            <a:solidFill>
              <a:srgbClr val="1B2833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ts val="1785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50000"/>
                  </a:prstClr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14" name="Freeform 4"/>
            <p:cNvSpPr>
              <a:spLocks noChangeArrowheads="1"/>
            </p:cNvSpPr>
            <p:nvPr/>
          </p:nvSpPr>
          <p:spPr bwMode="auto">
            <a:xfrm>
              <a:off x="1906588" y="2646363"/>
              <a:ext cx="3898900" cy="3514724"/>
            </a:xfrm>
            <a:custGeom>
              <a:avLst/>
              <a:gdLst>
                <a:gd name="T0" fmla="*/ 0 w 10831"/>
                <a:gd name="T1" fmla="*/ 9760 h 9761"/>
                <a:gd name="T2" fmla="*/ 4411 w 10831"/>
                <a:gd name="T3" fmla="*/ 0 h 9761"/>
                <a:gd name="T4" fmla="*/ 4869 w 10831"/>
                <a:gd name="T5" fmla="*/ 0 h 9761"/>
                <a:gd name="T6" fmla="*/ 458 w 10831"/>
                <a:gd name="T7" fmla="*/ 9760 h 9761"/>
                <a:gd name="T8" fmla="*/ 0 w 10831"/>
                <a:gd name="T9" fmla="*/ 9760 h 9761"/>
                <a:gd name="T10" fmla="*/ 10830 w 10831"/>
                <a:gd name="T11" fmla="*/ 9760 h 9761"/>
                <a:gd name="T12" fmla="*/ 6420 w 10831"/>
                <a:gd name="T13" fmla="*/ 0 h 9761"/>
                <a:gd name="T14" fmla="*/ 5961 w 10831"/>
                <a:gd name="T15" fmla="*/ 0 h 9761"/>
                <a:gd name="T16" fmla="*/ 10372 w 10831"/>
                <a:gd name="T17" fmla="*/ 9760 h 9761"/>
                <a:gd name="T18" fmla="*/ 10830 w 10831"/>
                <a:gd name="T19" fmla="*/ 9760 h 97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831" h="9761">
                  <a:moveTo>
                    <a:pt x="0" y="9760"/>
                  </a:moveTo>
                  <a:lnTo>
                    <a:pt x="4411" y="0"/>
                  </a:lnTo>
                  <a:lnTo>
                    <a:pt x="4869" y="0"/>
                  </a:lnTo>
                  <a:lnTo>
                    <a:pt x="458" y="9760"/>
                  </a:lnTo>
                  <a:lnTo>
                    <a:pt x="0" y="9760"/>
                  </a:lnTo>
                  <a:close/>
                  <a:moveTo>
                    <a:pt x="10830" y="9760"/>
                  </a:moveTo>
                  <a:lnTo>
                    <a:pt x="6420" y="0"/>
                  </a:lnTo>
                  <a:lnTo>
                    <a:pt x="5961" y="0"/>
                  </a:lnTo>
                  <a:lnTo>
                    <a:pt x="10372" y="9760"/>
                  </a:lnTo>
                  <a:lnTo>
                    <a:pt x="10830" y="9760"/>
                  </a:lnTo>
                  <a:close/>
                </a:path>
              </a:pathLst>
            </a:custGeom>
            <a:solidFill>
              <a:schemeClr val="accent3">
                <a:lumMod val="50000"/>
              </a:schemeClr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ts val="1785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50000"/>
                  </a:prstClr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15" name="Freeform 5"/>
            <p:cNvSpPr>
              <a:spLocks noChangeArrowheads="1"/>
            </p:cNvSpPr>
            <p:nvPr/>
          </p:nvSpPr>
          <p:spPr bwMode="auto">
            <a:xfrm>
              <a:off x="3778250" y="800100"/>
              <a:ext cx="149225" cy="377825"/>
            </a:xfrm>
            <a:custGeom>
              <a:avLst/>
              <a:gdLst>
                <a:gd name="T0" fmla="*/ 414 w 415"/>
                <a:gd name="T1" fmla="*/ 1048 h 1049"/>
                <a:gd name="T2" fmla="*/ 414 w 415"/>
                <a:gd name="T3" fmla="*/ 0 h 1049"/>
                <a:gd name="T4" fmla="*/ 0 w 415"/>
                <a:gd name="T5" fmla="*/ 0 h 1049"/>
                <a:gd name="T6" fmla="*/ 0 w 415"/>
                <a:gd name="T7" fmla="*/ 1048 h 1049"/>
                <a:gd name="T8" fmla="*/ 414 w 415"/>
                <a:gd name="T9" fmla="*/ 1048 h 10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5" h="1049">
                  <a:moveTo>
                    <a:pt x="414" y="1048"/>
                  </a:moveTo>
                  <a:lnTo>
                    <a:pt x="414" y="0"/>
                  </a:lnTo>
                  <a:lnTo>
                    <a:pt x="0" y="0"/>
                  </a:lnTo>
                  <a:lnTo>
                    <a:pt x="0" y="1048"/>
                  </a:lnTo>
                  <a:lnTo>
                    <a:pt x="414" y="1048"/>
                  </a:lnTo>
                </a:path>
              </a:pathLst>
            </a:custGeom>
            <a:solidFill>
              <a:srgbClr val="F8AB9D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ts val="1785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50000"/>
                  </a:prstClr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16" name="Freeform 6"/>
            <p:cNvSpPr>
              <a:spLocks noChangeArrowheads="1"/>
            </p:cNvSpPr>
            <p:nvPr/>
          </p:nvSpPr>
          <p:spPr bwMode="auto">
            <a:xfrm>
              <a:off x="1757363" y="1389063"/>
              <a:ext cx="4213225" cy="3121025"/>
            </a:xfrm>
            <a:custGeom>
              <a:avLst/>
              <a:gdLst>
                <a:gd name="T0" fmla="*/ 11703 w 11704"/>
                <a:gd name="T1" fmla="*/ 8668 h 8669"/>
                <a:gd name="T2" fmla="*/ 0 w 11704"/>
                <a:gd name="T3" fmla="*/ 8668 h 8669"/>
                <a:gd name="T4" fmla="*/ 0 w 11704"/>
                <a:gd name="T5" fmla="*/ 0 h 8669"/>
                <a:gd name="T6" fmla="*/ 11703 w 11704"/>
                <a:gd name="T7" fmla="*/ 0 h 8669"/>
                <a:gd name="T8" fmla="*/ 11703 w 11704"/>
                <a:gd name="T9" fmla="*/ 8668 h 86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704" h="8669">
                  <a:moveTo>
                    <a:pt x="11703" y="8668"/>
                  </a:moveTo>
                  <a:lnTo>
                    <a:pt x="0" y="8668"/>
                  </a:lnTo>
                  <a:lnTo>
                    <a:pt x="0" y="0"/>
                  </a:lnTo>
                  <a:lnTo>
                    <a:pt x="11703" y="0"/>
                  </a:lnTo>
                  <a:lnTo>
                    <a:pt x="11703" y="8668"/>
                  </a:ln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ts val="1785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50000"/>
                  </a:prstClr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17" name="Freeform 7"/>
            <p:cNvSpPr>
              <a:spLocks noChangeArrowheads="1"/>
            </p:cNvSpPr>
            <p:nvPr/>
          </p:nvSpPr>
          <p:spPr bwMode="auto">
            <a:xfrm>
              <a:off x="1820863" y="1468438"/>
              <a:ext cx="4064000" cy="2963862"/>
            </a:xfrm>
            <a:custGeom>
              <a:avLst/>
              <a:gdLst>
                <a:gd name="T0" fmla="*/ 11289 w 11290"/>
                <a:gd name="T1" fmla="*/ 8231 h 8232"/>
                <a:gd name="T2" fmla="*/ 0 w 11290"/>
                <a:gd name="T3" fmla="*/ 8231 h 8232"/>
                <a:gd name="T4" fmla="*/ 0 w 11290"/>
                <a:gd name="T5" fmla="*/ 0 h 8232"/>
                <a:gd name="T6" fmla="*/ 11289 w 11290"/>
                <a:gd name="T7" fmla="*/ 0 h 8232"/>
                <a:gd name="T8" fmla="*/ 11289 w 11290"/>
                <a:gd name="T9" fmla="*/ 8231 h 8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290" h="8232">
                  <a:moveTo>
                    <a:pt x="11289" y="8231"/>
                  </a:moveTo>
                  <a:lnTo>
                    <a:pt x="0" y="8231"/>
                  </a:lnTo>
                  <a:lnTo>
                    <a:pt x="0" y="0"/>
                  </a:lnTo>
                  <a:lnTo>
                    <a:pt x="11289" y="0"/>
                  </a:lnTo>
                  <a:lnTo>
                    <a:pt x="11289" y="8231"/>
                  </a:lnTo>
                </a:path>
              </a:pathLst>
            </a:custGeom>
            <a:solidFill>
              <a:srgbClr val="F9FAEF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ts val="1785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50000"/>
                  </a:prstClr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18" name="Freeform 8"/>
            <p:cNvSpPr>
              <a:spLocks noChangeArrowheads="1"/>
            </p:cNvSpPr>
            <p:nvPr/>
          </p:nvSpPr>
          <p:spPr bwMode="auto">
            <a:xfrm>
              <a:off x="1522413" y="1255713"/>
              <a:ext cx="4660900" cy="149225"/>
            </a:xfrm>
            <a:custGeom>
              <a:avLst/>
              <a:gdLst>
                <a:gd name="T0" fmla="*/ 12948 w 12949"/>
                <a:gd name="T1" fmla="*/ 415 h 416"/>
                <a:gd name="T2" fmla="*/ 0 w 12949"/>
                <a:gd name="T3" fmla="*/ 415 h 416"/>
                <a:gd name="T4" fmla="*/ 0 w 12949"/>
                <a:gd name="T5" fmla="*/ 0 h 416"/>
                <a:gd name="T6" fmla="*/ 12948 w 12949"/>
                <a:gd name="T7" fmla="*/ 0 h 416"/>
                <a:gd name="T8" fmla="*/ 12948 w 12949"/>
                <a:gd name="T9" fmla="*/ 415 h 4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949" h="416">
                  <a:moveTo>
                    <a:pt x="12948" y="415"/>
                  </a:moveTo>
                  <a:lnTo>
                    <a:pt x="0" y="415"/>
                  </a:lnTo>
                  <a:lnTo>
                    <a:pt x="0" y="0"/>
                  </a:lnTo>
                  <a:lnTo>
                    <a:pt x="12948" y="0"/>
                  </a:lnTo>
                  <a:lnTo>
                    <a:pt x="12948" y="415"/>
                  </a:lnTo>
                </a:path>
              </a:pathLst>
            </a:custGeom>
            <a:solidFill>
              <a:schemeClr val="accent3">
                <a:lumMod val="50000"/>
              </a:schemeClr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ts val="1785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50000"/>
                  </a:prstClr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19" name="Freeform 9"/>
            <p:cNvSpPr>
              <a:spLocks noChangeArrowheads="1"/>
            </p:cNvSpPr>
            <p:nvPr/>
          </p:nvSpPr>
          <p:spPr bwMode="auto">
            <a:xfrm>
              <a:off x="2968625" y="1168400"/>
              <a:ext cx="1768475" cy="149225"/>
            </a:xfrm>
            <a:custGeom>
              <a:avLst/>
              <a:gdLst>
                <a:gd name="T0" fmla="*/ 4912 w 4913"/>
                <a:gd name="T1" fmla="*/ 415 h 416"/>
                <a:gd name="T2" fmla="*/ 0 w 4913"/>
                <a:gd name="T3" fmla="*/ 415 h 416"/>
                <a:gd name="T4" fmla="*/ 0 w 4913"/>
                <a:gd name="T5" fmla="*/ 0 h 416"/>
                <a:gd name="T6" fmla="*/ 4912 w 4913"/>
                <a:gd name="T7" fmla="*/ 0 h 416"/>
                <a:gd name="T8" fmla="*/ 4912 w 4913"/>
                <a:gd name="T9" fmla="*/ 415 h 4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913" h="416">
                  <a:moveTo>
                    <a:pt x="4912" y="415"/>
                  </a:moveTo>
                  <a:lnTo>
                    <a:pt x="0" y="415"/>
                  </a:lnTo>
                  <a:lnTo>
                    <a:pt x="0" y="0"/>
                  </a:lnTo>
                  <a:lnTo>
                    <a:pt x="4912" y="0"/>
                  </a:lnTo>
                  <a:lnTo>
                    <a:pt x="4912" y="415"/>
                  </a:lnTo>
                </a:path>
              </a:pathLst>
            </a:custGeom>
            <a:solidFill>
              <a:schemeClr val="accent4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ts val="1785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50000"/>
                  </a:prstClr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20" name="Freeform 10"/>
            <p:cNvSpPr>
              <a:spLocks noChangeArrowheads="1"/>
            </p:cNvSpPr>
            <p:nvPr/>
          </p:nvSpPr>
          <p:spPr bwMode="auto">
            <a:xfrm>
              <a:off x="1522413" y="4510088"/>
              <a:ext cx="4660900" cy="141287"/>
            </a:xfrm>
            <a:custGeom>
              <a:avLst/>
              <a:gdLst>
                <a:gd name="T0" fmla="*/ 12948 w 12949"/>
                <a:gd name="T1" fmla="*/ 393 h 394"/>
                <a:gd name="T2" fmla="*/ 0 w 12949"/>
                <a:gd name="T3" fmla="*/ 393 h 394"/>
                <a:gd name="T4" fmla="*/ 0 w 12949"/>
                <a:gd name="T5" fmla="*/ 0 h 394"/>
                <a:gd name="T6" fmla="*/ 12948 w 12949"/>
                <a:gd name="T7" fmla="*/ 0 h 394"/>
                <a:gd name="T8" fmla="*/ 12948 w 12949"/>
                <a:gd name="T9" fmla="*/ 393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949" h="394">
                  <a:moveTo>
                    <a:pt x="12948" y="393"/>
                  </a:moveTo>
                  <a:lnTo>
                    <a:pt x="0" y="393"/>
                  </a:lnTo>
                  <a:lnTo>
                    <a:pt x="0" y="0"/>
                  </a:lnTo>
                  <a:lnTo>
                    <a:pt x="12948" y="0"/>
                  </a:lnTo>
                  <a:lnTo>
                    <a:pt x="12948" y="393"/>
                  </a:lnTo>
                </a:path>
              </a:pathLst>
            </a:custGeom>
            <a:solidFill>
              <a:schemeClr val="accent3">
                <a:lumMod val="50000"/>
              </a:schemeClr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ts val="1785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50000"/>
                  </a:prstClr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21" name="Freeform 11"/>
            <p:cNvSpPr>
              <a:spLocks noChangeArrowheads="1"/>
            </p:cNvSpPr>
            <p:nvPr/>
          </p:nvSpPr>
          <p:spPr bwMode="auto">
            <a:xfrm>
              <a:off x="3778250" y="800100"/>
              <a:ext cx="149225" cy="377825"/>
            </a:xfrm>
            <a:custGeom>
              <a:avLst/>
              <a:gdLst>
                <a:gd name="T0" fmla="*/ 414 w 415"/>
                <a:gd name="T1" fmla="*/ 1048 h 1049"/>
                <a:gd name="T2" fmla="*/ 414 w 415"/>
                <a:gd name="T3" fmla="*/ 0 h 1049"/>
                <a:gd name="T4" fmla="*/ 0 w 415"/>
                <a:gd name="T5" fmla="*/ 0 h 1049"/>
                <a:gd name="T6" fmla="*/ 0 w 415"/>
                <a:gd name="T7" fmla="*/ 1048 h 1049"/>
                <a:gd name="T8" fmla="*/ 414 w 415"/>
                <a:gd name="T9" fmla="*/ 1048 h 10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5" h="1049">
                  <a:moveTo>
                    <a:pt x="414" y="1048"/>
                  </a:moveTo>
                  <a:lnTo>
                    <a:pt x="414" y="0"/>
                  </a:lnTo>
                  <a:lnTo>
                    <a:pt x="0" y="0"/>
                  </a:lnTo>
                  <a:lnTo>
                    <a:pt x="0" y="1048"/>
                  </a:lnTo>
                  <a:lnTo>
                    <a:pt x="414" y="1048"/>
                  </a:lnTo>
                </a:path>
              </a:pathLst>
            </a:custGeom>
            <a:solidFill>
              <a:schemeClr val="accent4">
                <a:lumMod val="75000"/>
              </a:schemeClr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ts val="1785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50000"/>
                  </a:prstClr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22" name="Freeform 12"/>
            <p:cNvSpPr>
              <a:spLocks noChangeArrowheads="1"/>
            </p:cNvSpPr>
            <p:nvPr/>
          </p:nvSpPr>
          <p:spPr bwMode="auto">
            <a:xfrm>
              <a:off x="2174875" y="1631950"/>
              <a:ext cx="3403600" cy="2617788"/>
            </a:xfrm>
            <a:custGeom>
              <a:avLst/>
              <a:gdLst>
                <a:gd name="T0" fmla="*/ 8449 w 9455"/>
                <a:gd name="T1" fmla="*/ 240 h 7273"/>
                <a:gd name="T2" fmla="*/ 6048 w 9455"/>
                <a:gd name="T3" fmla="*/ 0 h 7273"/>
                <a:gd name="T4" fmla="*/ 4301 w 9455"/>
                <a:gd name="T5" fmla="*/ 240 h 7273"/>
                <a:gd name="T6" fmla="*/ 1877 w 9455"/>
                <a:gd name="T7" fmla="*/ 0 h 7273"/>
                <a:gd name="T8" fmla="*/ 130 w 9455"/>
                <a:gd name="T9" fmla="*/ 240 h 7273"/>
                <a:gd name="T10" fmla="*/ 0 w 9455"/>
                <a:gd name="T11" fmla="*/ 1987 h 7273"/>
                <a:gd name="T12" fmla="*/ 130 w 9455"/>
                <a:gd name="T13" fmla="*/ 4433 h 7273"/>
                <a:gd name="T14" fmla="*/ 0 w 9455"/>
                <a:gd name="T15" fmla="*/ 6179 h 7273"/>
                <a:gd name="T16" fmla="*/ 960 w 9455"/>
                <a:gd name="T17" fmla="*/ 7272 h 7273"/>
                <a:gd name="T18" fmla="*/ 2707 w 9455"/>
                <a:gd name="T19" fmla="*/ 7010 h 7273"/>
                <a:gd name="T20" fmla="*/ 5130 w 9455"/>
                <a:gd name="T21" fmla="*/ 7272 h 7273"/>
                <a:gd name="T22" fmla="*/ 6877 w 9455"/>
                <a:gd name="T23" fmla="*/ 7010 h 7273"/>
                <a:gd name="T24" fmla="*/ 9279 w 9455"/>
                <a:gd name="T25" fmla="*/ 7272 h 7273"/>
                <a:gd name="T26" fmla="*/ 9345 w 9455"/>
                <a:gd name="T27" fmla="*/ 5328 h 7273"/>
                <a:gd name="T28" fmla="*/ 9454 w 9455"/>
                <a:gd name="T29" fmla="*/ 3581 h 7273"/>
                <a:gd name="T30" fmla="*/ 9345 w 9455"/>
                <a:gd name="T31" fmla="*/ 1158 h 7273"/>
                <a:gd name="T32" fmla="*/ 8449 w 9455"/>
                <a:gd name="T33" fmla="*/ 328 h 7273"/>
                <a:gd name="T34" fmla="*/ 5196 w 9455"/>
                <a:gd name="T35" fmla="*/ 2839 h 7273"/>
                <a:gd name="T36" fmla="*/ 3449 w 9455"/>
                <a:gd name="T37" fmla="*/ 3581 h 7273"/>
                <a:gd name="T38" fmla="*/ 3536 w 9455"/>
                <a:gd name="T39" fmla="*/ 3668 h 7273"/>
                <a:gd name="T40" fmla="*/ 5196 w 9455"/>
                <a:gd name="T41" fmla="*/ 3668 h 7273"/>
                <a:gd name="T42" fmla="*/ 6048 w 9455"/>
                <a:gd name="T43" fmla="*/ 3581 h 7273"/>
                <a:gd name="T44" fmla="*/ 5960 w 9455"/>
                <a:gd name="T45" fmla="*/ 2752 h 7273"/>
                <a:gd name="T46" fmla="*/ 4301 w 9455"/>
                <a:gd name="T47" fmla="*/ 2752 h 7273"/>
                <a:gd name="T48" fmla="*/ 2620 w 9455"/>
                <a:gd name="T49" fmla="*/ 2752 h 7273"/>
                <a:gd name="T50" fmla="*/ 2620 w 9455"/>
                <a:gd name="T51" fmla="*/ 3668 h 7273"/>
                <a:gd name="T52" fmla="*/ 2707 w 9455"/>
                <a:gd name="T53" fmla="*/ 4498 h 7273"/>
                <a:gd name="T54" fmla="*/ 4366 w 9455"/>
                <a:gd name="T55" fmla="*/ 4498 h 7273"/>
                <a:gd name="T56" fmla="*/ 6048 w 9455"/>
                <a:gd name="T57" fmla="*/ 4498 h 7273"/>
                <a:gd name="T58" fmla="*/ 6877 w 9455"/>
                <a:gd name="T59" fmla="*/ 4433 h 7273"/>
                <a:gd name="T60" fmla="*/ 6877 w 9455"/>
                <a:gd name="T61" fmla="*/ 2752 h 7273"/>
                <a:gd name="T62" fmla="*/ 6790 w 9455"/>
                <a:gd name="T63" fmla="*/ 1921 h 7273"/>
                <a:gd name="T64" fmla="*/ 5130 w 9455"/>
                <a:gd name="T65" fmla="*/ 1921 h 7273"/>
                <a:gd name="T66" fmla="*/ 3449 w 9455"/>
                <a:gd name="T67" fmla="*/ 1921 h 7273"/>
                <a:gd name="T68" fmla="*/ 1790 w 9455"/>
                <a:gd name="T69" fmla="*/ 1921 h 7273"/>
                <a:gd name="T70" fmla="*/ 1790 w 9455"/>
                <a:gd name="T71" fmla="*/ 2839 h 7273"/>
                <a:gd name="T72" fmla="*/ 1790 w 9455"/>
                <a:gd name="T73" fmla="*/ 4498 h 7273"/>
                <a:gd name="T74" fmla="*/ 1877 w 9455"/>
                <a:gd name="T75" fmla="*/ 5328 h 7273"/>
                <a:gd name="T76" fmla="*/ 3536 w 9455"/>
                <a:gd name="T77" fmla="*/ 5328 h 7273"/>
                <a:gd name="T78" fmla="*/ 5196 w 9455"/>
                <a:gd name="T79" fmla="*/ 5328 h 7273"/>
                <a:gd name="T80" fmla="*/ 6877 w 9455"/>
                <a:gd name="T81" fmla="*/ 5328 h 7273"/>
                <a:gd name="T82" fmla="*/ 7685 w 9455"/>
                <a:gd name="T83" fmla="*/ 5263 h 7273"/>
                <a:gd name="T84" fmla="*/ 7685 w 9455"/>
                <a:gd name="T85" fmla="*/ 3581 h 7273"/>
                <a:gd name="T86" fmla="*/ 7685 w 9455"/>
                <a:gd name="T87" fmla="*/ 1921 h 7273"/>
                <a:gd name="T88" fmla="*/ 6790 w 9455"/>
                <a:gd name="T89" fmla="*/ 328 h 7273"/>
                <a:gd name="T90" fmla="*/ 5130 w 9455"/>
                <a:gd name="T91" fmla="*/ 328 h 7273"/>
                <a:gd name="T92" fmla="*/ 3449 w 9455"/>
                <a:gd name="T93" fmla="*/ 328 h 7273"/>
                <a:gd name="T94" fmla="*/ 1790 w 9455"/>
                <a:gd name="T95" fmla="*/ 328 h 7273"/>
                <a:gd name="T96" fmla="*/ 196 w 9455"/>
                <a:gd name="T97" fmla="*/ 1158 h 7273"/>
                <a:gd name="T98" fmla="*/ 196 w 9455"/>
                <a:gd name="T99" fmla="*/ 2839 h 7273"/>
                <a:gd name="T100" fmla="*/ 196 w 9455"/>
                <a:gd name="T101" fmla="*/ 4498 h 7273"/>
                <a:gd name="T102" fmla="*/ 196 w 9455"/>
                <a:gd name="T103" fmla="*/ 6922 h 7273"/>
                <a:gd name="T104" fmla="*/ 1877 w 9455"/>
                <a:gd name="T105" fmla="*/ 6922 h 7273"/>
                <a:gd name="T106" fmla="*/ 3536 w 9455"/>
                <a:gd name="T107" fmla="*/ 6922 h 7273"/>
                <a:gd name="T108" fmla="*/ 5196 w 9455"/>
                <a:gd name="T109" fmla="*/ 6922 h 7273"/>
                <a:gd name="T110" fmla="*/ 6877 w 9455"/>
                <a:gd name="T111" fmla="*/ 6922 h 7273"/>
                <a:gd name="T112" fmla="*/ 9279 w 9455"/>
                <a:gd name="T113" fmla="*/ 6922 h 7273"/>
                <a:gd name="T114" fmla="*/ 9279 w 9455"/>
                <a:gd name="T115" fmla="*/ 5263 h 7273"/>
                <a:gd name="T116" fmla="*/ 9279 w 9455"/>
                <a:gd name="T117" fmla="*/ 3581 h 7273"/>
                <a:gd name="T118" fmla="*/ 9279 w 9455"/>
                <a:gd name="T119" fmla="*/ 1921 h 72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9455" h="7273">
                  <a:moveTo>
                    <a:pt x="9454" y="328"/>
                  </a:moveTo>
                  <a:lnTo>
                    <a:pt x="9454" y="240"/>
                  </a:lnTo>
                  <a:lnTo>
                    <a:pt x="9345" y="240"/>
                  </a:lnTo>
                  <a:lnTo>
                    <a:pt x="9345" y="0"/>
                  </a:lnTo>
                  <a:lnTo>
                    <a:pt x="9279" y="0"/>
                  </a:lnTo>
                  <a:lnTo>
                    <a:pt x="9279" y="240"/>
                  </a:lnTo>
                  <a:lnTo>
                    <a:pt x="8515" y="240"/>
                  </a:lnTo>
                  <a:lnTo>
                    <a:pt x="8515" y="0"/>
                  </a:lnTo>
                  <a:lnTo>
                    <a:pt x="8449" y="0"/>
                  </a:lnTo>
                  <a:lnTo>
                    <a:pt x="8449" y="240"/>
                  </a:lnTo>
                  <a:lnTo>
                    <a:pt x="7685" y="240"/>
                  </a:lnTo>
                  <a:lnTo>
                    <a:pt x="7685" y="0"/>
                  </a:lnTo>
                  <a:lnTo>
                    <a:pt x="7598" y="0"/>
                  </a:lnTo>
                  <a:lnTo>
                    <a:pt x="7598" y="240"/>
                  </a:lnTo>
                  <a:lnTo>
                    <a:pt x="6877" y="240"/>
                  </a:lnTo>
                  <a:lnTo>
                    <a:pt x="6877" y="0"/>
                  </a:lnTo>
                  <a:lnTo>
                    <a:pt x="6790" y="0"/>
                  </a:lnTo>
                  <a:lnTo>
                    <a:pt x="6790" y="240"/>
                  </a:lnTo>
                  <a:lnTo>
                    <a:pt x="6048" y="240"/>
                  </a:lnTo>
                  <a:lnTo>
                    <a:pt x="6048" y="0"/>
                  </a:lnTo>
                  <a:lnTo>
                    <a:pt x="5960" y="0"/>
                  </a:lnTo>
                  <a:lnTo>
                    <a:pt x="5960" y="240"/>
                  </a:lnTo>
                  <a:lnTo>
                    <a:pt x="5196" y="240"/>
                  </a:lnTo>
                  <a:lnTo>
                    <a:pt x="5196" y="0"/>
                  </a:lnTo>
                  <a:lnTo>
                    <a:pt x="5130" y="0"/>
                  </a:lnTo>
                  <a:lnTo>
                    <a:pt x="5130" y="240"/>
                  </a:lnTo>
                  <a:lnTo>
                    <a:pt x="4366" y="240"/>
                  </a:lnTo>
                  <a:lnTo>
                    <a:pt x="4366" y="0"/>
                  </a:lnTo>
                  <a:lnTo>
                    <a:pt x="4301" y="0"/>
                  </a:lnTo>
                  <a:lnTo>
                    <a:pt x="4301" y="240"/>
                  </a:lnTo>
                  <a:lnTo>
                    <a:pt x="3536" y="240"/>
                  </a:lnTo>
                  <a:lnTo>
                    <a:pt x="3536" y="0"/>
                  </a:lnTo>
                  <a:lnTo>
                    <a:pt x="3449" y="0"/>
                  </a:lnTo>
                  <a:lnTo>
                    <a:pt x="3449" y="240"/>
                  </a:lnTo>
                  <a:lnTo>
                    <a:pt x="2707" y="240"/>
                  </a:lnTo>
                  <a:lnTo>
                    <a:pt x="2707" y="0"/>
                  </a:lnTo>
                  <a:lnTo>
                    <a:pt x="2620" y="0"/>
                  </a:lnTo>
                  <a:lnTo>
                    <a:pt x="2620" y="240"/>
                  </a:lnTo>
                  <a:lnTo>
                    <a:pt x="1877" y="240"/>
                  </a:lnTo>
                  <a:lnTo>
                    <a:pt x="1877" y="0"/>
                  </a:lnTo>
                  <a:lnTo>
                    <a:pt x="1790" y="0"/>
                  </a:lnTo>
                  <a:lnTo>
                    <a:pt x="1790" y="240"/>
                  </a:lnTo>
                  <a:lnTo>
                    <a:pt x="1025" y="240"/>
                  </a:lnTo>
                  <a:lnTo>
                    <a:pt x="1025" y="0"/>
                  </a:lnTo>
                  <a:lnTo>
                    <a:pt x="960" y="0"/>
                  </a:lnTo>
                  <a:lnTo>
                    <a:pt x="960" y="240"/>
                  </a:lnTo>
                  <a:lnTo>
                    <a:pt x="196" y="240"/>
                  </a:lnTo>
                  <a:lnTo>
                    <a:pt x="196" y="0"/>
                  </a:lnTo>
                  <a:lnTo>
                    <a:pt x="130" y="0"/>
                  </a:lnTo>
                  <a:lnTo>
                    <a:pt x="130" y="240"/>
                  </a:lnTo>
                  <a:lnTo>
                    <a:pt x="0" y="240"/>
                  </a:lnTo>
                  <a:lnTo>
                    <a:pt x="0" y="328"/>
                  </a:lnTo>
                  <a:lnTo>
                    <a:pt x="130" y="328"/>
                  </a:lnTo>
                  <a:lnTo>
                    <a:pt x="130" y="1092"/>
                  </a:lnTo>
                  <a:lnTo>
                    <a:pt x="0" y="1092"/>
                  </a:lnTo>
                  <a:lnTo>
                    <a:pt x="0" y="1158"/>
                  </a:lnTo>
                  <a:lnTo>
                    <a:pt x="130" y="1158"/>
                  </a:lnTo>
                  <a:lnTo>
                    <a:pt x="130" y="1921"/>
                  </a:lnTo>
                  <a:lnTo>
                    <a:pt x="0" y="1921"/>
                  </a:lnTo>
                  <a:lnTo>
                    <a:pt x="0" y="1987"/>
                  </a:lnTo>
                  <a:lnTo>
                    <a:pt x="130" y="1987"/>
                  </a:lnTo>
                  <a:lnTo>
                    <a:pt x="130" y="2752"/>
                  </a:lnTo>
                  <a:lnTo>
                    <a:pt x="0" y="2752"/>
                  </a:lnTo>
                  <a:lnTo>
                    <a:pt x="0" y="2839"/>
                  </a:lnTo>
                  <a:lnTo>
                    <a:pt x="130" y="2839"/>
                  </a:lnTo>
                  <a:lnTo>
                    <a:pt x="130" y="3581"/>
                  </a:lnTo>
                  <a:lnTo>
                    <a:pt x="0" y="3581"/>
                  </a:lnTo>
                  <a:lnTo>
                    <a:pt x="0" y="3668"/>
                  </a:lnTo>
                  <a:lnTo>
                    <a:pt x="130" y="3668"/>
                  </a:lnTo>
                  <a:lnTo>
                    <a:pt x="130" y="4433"/>
                  </a:lnTo>
                  <a:lnTo>
                    <a:pt x="0" y="4433"/>
                  </a:lnTo>
                  <a:lnTo>
                    <a:pt x="0" y="4498"/>
                  </a:lnTo>
                  <a:lnTo>
                    <a:pt x="130" y="4498"/>
                  </a:lnTo>
                  <a:lnTo>
                    <a:pt x="130" y="5263"/>
                  </a:lnTo>
                  <a:lnTo>
                    <a:pt x="0" y="5263"/>
                  </a:lnTo>
                  <a:lnTo>
                    <a:pt x="0" y="5328"/>
                  </a:lnTo>
                  <a:lnTo>
                    <a:pt x="130" y="5328"/>
                  </a:lnTo>
                  <a:lnTo>
                    <a:pt x="130" y="6092"/>
                  </a:lnTo>
                  <a:lnTo>
                    <a:pt x="0" y="6092"/>
                  </a:lnTo>
                  <a:lnTo>
                    <a:pt x="0" y="6179"/>
                  </a:lnTo>
                  <a:lnTo>
                    <a:pt x="130" y="6179"/>
                  </a:lnTo>
                  <a:lnTo>
                    <a:pt x="130" y="6922"/>
                  </a:lnTo>
                  <a:lnTo>
                    <a:pt x="0" y="6922"/>
                  </a:lnTo>
                  <a:lnTo>
                    <a:pt x="0" y="7010"/>
                  </a:lnTo>
                  <a:lnTo>
                    <a:pt x="130" y="7010"/>
                  </a:lnTo>
                  <a:lnTo>
                    <a:pt x="130" y="7272"/>
                  </a:lnTo>
                  <a:lnTo>
                    <a:pt x="196" y="7272"/>
                  </a:lnTo>
                  <a:lnTo>
                    <a:pt x="196" y="7010"/>
                  </a:lnTo>
                  <a:lnTo>
                    <a:pt x="960" y="7010"/>
                  </a:lnTo>
                  <a:lnTo>
                    <a:pt x="960" y="7272"/>
                  </a:lnTo>
                  <a:lnTo>
                    <a:pt x="1025" y="7272"/>
                  </a:lnTo>
                  <a:lnTo>
                    <a:pt x="1025" y="7010"/>
                  </a:lnTo>
                  <a:lnTo>
                    <a:pt x="1790" y="7010"/>
                  </a:lnTo>
                  <a:lnTo>
                    <a:pt x="1790" y="7272"/>
                  </a:lnTo>
                  <a:lnTo>
                    <a:pt x="1877" y="7272"/>
                  </a:lnTo>
                  <a:lnTo>
                    <a:pt x="1877" y="7010"/>
                  </a:lnTo>
                  <a:lnTo>
                    <a:pt x="2620" y="7010"/>
                  </a:lnTo>
                  <a:lnTo>
                    <a:pt x="2620" y="7272"/>
                  </a:lnTo>
                  <a:lnTo>
                    <a:pt x="2707" y="7272"/>
                  </a:lnTo>
                  <a:lnTo>
                    <a:pt x="2707" y="7010"/>
                  </a:lnTo>
                  <a:lnTo>
                    <a:pt x="3449" y="7010"/>
                  </a:lnTo>
                  <a:lnTo>
                    <a:pt x="3449" y="7272"/>
                  </a:lnTo>
                  <a:lnTo>
                    <a:pt x="3536" y="7272"/>
                  </a:lnTo>
                  <a:lnTo>
                    <a:pt x="3536" y="7010"/>
                  </a:lnTo>
                  <a:lnTo>
                    <a:pt x="4301" y="7010"/>
                  </a:lnTo>
                  <a:lnTo>
                    <a:pt x="4301" y="7272"/>
                  </a:lnTo>
                  <a:lnTo>
                    <a:pt x="4366" y="7272"/>
                  </a:lnTo>
                  <a:lnTo>
                    <a:pt x="4366" y="7010"/>
                  </a:lnTo>
                  <a:lnTo>
                    <a:pt x="5130" y="7010"/>
                  </a:lnTo>
                  <a:lnTo>
                    <a:pt x="5130" y="7272"/>
                  </a:lnTo>
                  <a:lnTo>
                    <a:pt x="5196" y="7272"/>
                  </a:lnTo>
                  <a:lnTo>
                    <a:pt x="5196" y="7010"/>
                  </a:lnTo>
                  <a:lnTo>
                    <a:pt x="5960" y="7010"/>
                  </a:lnTo>
                  <a:lnTo>
                    <a:pt x="5960" y="7272"/>
                  </a:lnTo>
                  <a:lnTo>
                    <a:pt x="6048" y="7272"/>
                  </a:lnTo>
                  <a:lnTo>
                    <a:pt x="6048" y="7010"/>
                  </a:lnTo>
                  <a:lnTo>
                    <a:pt x="6790" y="7010"/>
                  </a:lnTo>
                  <a:lnTo>
                    <a:pt x="6790" y="7272"/>
                  </a:lnTo>
                  <a:lnTo>
                    <a:pt x="6877" y="7272"/>
                  </a:lnTo>
                  <a:lnTo>
                    <a:pt x="6877" y="7010"/>
                  </a:lnTo>
                  <a:lnTo>
                    <a:pt x="7598" y="7010"/>
                  </a:lnTo>
                  <a:lnTo>
                    <a:pt x="7598" y="7272"/>
                  </a:lnTo>
                  <a:lnTo>
                    <a:pt x="7685" y="7272"/>
                  </a:lnTo>
                  <a:lnTo>
                    <a:pt x="7685" y="7010"/>
                  </a:lnTo>
                  <a:lnTo>
                    <a:pt x="8449" y="7010"/>
                  </a:lnTo>
                  <a:lnTo>
                    <a:pt x="8449" y="7272"/>
                  </a:lnTo>
                  <a:lnTo>
                    <a:pt x="8515" y="7272"/>
                  </a:lnTo>
                  <a:lnTo>
                    <a:pt x="8515" y="7010"/>
                  </a:lnTo>
                  <a:lnTo>
                    <a:pt x="9279" y="7010"/>
                  </a:lnTo>
                  <a:lnTo>
                    <a:pt x="9279" y="7272"/>
                  </a:lnTo>
                  <a:lnTo>
                    <a:pt x="9345" y="7272"/>
                  </a:lnTo>
                  <a:lnTo>
                    <a:pt x="9345" y="7010"/>
                  </a:lnTo>
                  <a:lnTo>
                    <a:pt x="9454" y="7010"/>
                  </a:lnTo>
                  <a:lnTo>
                    <a:pt x="9454" y="6922"/>
                  </a:lnTo>
                  <a:lnTo>
                    <a:pt x="9345" y="6922"/>
                  </a:lnTo>
                  <a:lnTo>
                    <a:pt x="9345" y="6179"/>
                  </a:lnTo>
                  <a:lnTo>
                    <a:pt x="9454" y="6179"/>
                  </a:lnTo>
                  <a:lnTo>
                    <a:pt x="9454" y="6092"/>
                  </a:lnTo>
                  <a:lnTo>
                    <a:pt x="9345" y="6092"/>
                  </a:lnTo>
                  <a:lnTo>
                    <a:pt x="9345" y="5328"/>
                  </a:lnTo>
                  <a:lnTo>
                    <a:pt x="9454" y="5328"/>
                  </a:lnTo>
                  <a:lnTo>
                    <a:pt x="9454" y="5263"/>
                  </a:lnTo>
                  <a:lnTo>
                    <a:pt x="9345" y="5263"/>
                  </a:lnTo>
                  <a:lnTo>
                    <a:pt x="9345" y="4498"/>
                  </a:lnTo>
                  <a:lnTo>
                    <a:pt x="9454" y="4498"/>
                  </a:lnTo>
                  <a:lnTo>
                    <a:pt x="9454" y="4433"/>
                  </a:lnTo>
                  <a:lnTo>
                    <a:pt x="9345" y="4433"/>
                  </a:lnTo>
                  <a:lnTo>
                    <a:pt x="9345" y="3668"/>
                  </a:lnTo>
                  <a:lnTo>
                    <a:pt x="9454" y="3668"/>
                  </a:lnTo>
                  <a:lnTo>
                    <a:pt x="9454" y="3581"/>
                  </a:lnTo>
                  <a:lnTo>
                    <a:pt x="9345" y="3581"/>
                  </a:lnTo>
                  <a:lnTo>
                    <a:pt x="9345" y="2839"/>
                  </a:lnTo>
                  <a:lnTo>
                    <a:pt x="9454" y="2839"/>
                  </a:lnTo>
                  <a:lnTo>
                    <a:pt x="9454" y="2752"/>
                  </a:lnTo>
                  <a:lnTo>
                    <a:pt x="9345" y="2752"/>
                  </a:lnTo>
                  <a:lnTo>
                    <a:pt x="9345" y="1987"/>
                  </a:lnTo>
                  <a:lnTo>
                    <a:pt x="9454" y="1987"/>
                  </a:lnTo>
                  <a:lnTo>
                    <a:pt x="9454" y="1921"/>
                  </a:lnTo>
                  <a:lnTo>
                    <a:pt x="9345" y="1921"/>
                  </a:lnTo>
                  <a:lnTo>
                    <a:pt x="9345" y="1158"/>
                  </a:lnTo>
                  <a:lnTo>
                    <a:pt x="9454" y="1158"/>
                  </a:lnTo>
                  <a:lnTo>
                    <a:pt x="9454" y="1092"/>
                  </a:lnTo>
                  <a:lnTo>
                    <a:pt x="9345" y="1092"/>
                  </a:lnTo>
                  <a:lnTo>
                    <a:pt x="9345" y="328"/>
                  </a:lnTo>
                  <a:lnTo>
                    <a:pt x="9454" y="328"/>
                  </a:lnTo>
                  <a:close/>
                  <a:moveTo>
                    <a:pt x="8449" y="328"/>
                  </a:moveTo>
                  <a:lnTo>
                    <a:pt x="8449" y="1092"/>
                  </a:lnTo>
                  <a:lnTo>
                    <a:pt x="7685" y="1092"/>
                  </a:lnTo>
                  <a:lnTo>
                    <a:pt x="7685" y="328"/>
                  </a:lnTo>
                  <a:lnTo>
                    <a:pt x="8449" y="328"/>
                  </a:lnTo>
                  <a:close/>
                  <a:moveTo>
                    <a:pt x="5130" y="3581"/>
                  </a:moveTo>
                  <a:lnTo>
                    <a:pt x="4366" y="3581"/>
                  </a:lnTo>
                  <a:lnTo>
                    <a:pt x="4366" y="2839"/>
                  </a:lnTo>
                  <a:lnTo>
                    <a:pt x="5130" y="2839"/>
                  </a:lnTo>
                  <a:lnTo>
                    <a:pt x="5130" y="3581"/>
                  </a:lnTo>
                  <a:close/>
                  <a:moveTo>
                    <a:pt x="5196" y="2839"/>
                  </a:moveTo>
                  <a:lnTo>
                    <a:pt x="5960" y="2839"/>
                  </a:lnTo>
                  <a:lnTo>
                    <a:pt x="5960" y="3581"/>
                  </a:lnTo>
                  <a:lnTo>
                    <a:pt x="5196" y="3581"/>
                  </a:lnTo>
                  <a:lnTo>
                    <a:pt x="5196" y="2839"/>
                  </a:lnTo>
                  <a:close/>
                  <a:moveTo>
                    <a:pt x="4301" y="3581"/>
                  </a:moveTo>
                  <a:lnTo>
                    <a:pt x="3536" y="3581"/>
                  </a:lnTo>
                  <a:lnTo>
                    <a:pt x="3536" y="2839"/>
                  </a:lnTo>
                  <a:lnTo>
                    <a:pt x="4301" y="2839"/>
                  </a:lnTo>
                  <a:lnTo>
                    <a:pt x="4301" y="3581"/>
                  </a:lnTo>
                  <a:close/>
                  <a:moveTo>
                    <a:pt x="3449" y="3581"/>
                  </a:moveTo>
                  <a:lnTo>
                    <a:pt x="2707" y="3581"/>
                  </a:lnTo>
                  <a:lnTo>
                    <a:pt x="2707" y="2839"/>
                  </a:lnTo>
                  <a:lnTo>
                    <a:pt x="3449" y="2839"/>
                  </a:lnTo>
                  <a:lnTo>
                    <a:pt x="3449" y="3581"/>
                  </a:lnTo>
                  <a:close/>
                  <a:moveTo>
                    <a:pt x="3449" y="3668"/>
                  </a:moveTo>
                  <a:lnTo>
                    <a:pt x="3449" y="4433"/>
                  </a:lnTo>
                  <a:lnTo>
                    <a:pt x="2707" y="4433"/>
                  </a:lnTo>
                  <a:lnTo>
                    <a:pt x="2707" y="3668"/>
                  </a:lnTo>
                  <a:lnTo>
                    <a:pt x="3449" y="3668"/>
                  </a:lnTo>
                  <a:close/>
                  <a:moveTo>
                    <a:pt x="3536" y="3668"/>
                  </a:moveTo>
                  <a:lnTo>
                    <a:pt x="4301" y="3668"/>
                  </a:lnTo>
                  <a:lnTo>
                    <a:pt x="4301" y="4433"/>
                  </a:lnTo>
                  <a:lnTo>
                    <a:pt x="3536" y="4433"/>
                  </a:lnTo>
                  <a:lnTo>
                    <a:pt x="3536" y="3668"/>
                  </a:lnTo>
                  <a:close/>
                  <a:moveTo>
                    <a:pt x="4366" y="3668"/>
                  </a:moveTo>
                  <a:lnTo>
                    <a:pt x="5130" y="3668"/>
                  </a:lnTo>
                  <a:lnTo>
                    <a:pt x="5130" y="4433"/>
                  </a:lnTo>
                  <a:lnTo>
                    <a:pt x="4366" y="4433"/>
                  </a:lnTo>
                  <a:lnTo>
                    <a:pt x="4366" y="3668"/>
                  </a:lnTo>
                  <a:close/>
                  <a:moveTo>
                    <a:pt x="5196" y="3668"/>
                  </a:moveTo>
                  <a:lnTo>
                    <a:pt x="5960" y="3668"/>
                  </a:lnTo>
                  <a:lnTo>
                    <a:pt x="5960" y="4433"/>
                  </a:lnTo>
                  <a:lnTo>
                    <a:pt x="5196" y="4433"/>
                  </a:lnTo>
                  <a:lnTo>
                    <a:pt x="5196" y="3668"/>
                  </a:lnTo>
                  <a:close/>
                  <a:moveTo>
                    <a:pt x="6048" y="3668"/>
                  </a:moveTo>
                  <a:lnTo>
                    <a:pt x="6790" y="3668"/>
                  </a:lnTo>
                  <a:lnTo>
                    <a:pt x="6790" y="4433"/>
                  </a:lnTo>
                  <a:lnTo>
                    <a:pt x="6048" y="4433"/>
                  </a:lnTo>
                  <a:lnTo>
                    <a:pt x="6048" y="3668"/>
                  </a:lnTo>
                  <a:close/>
                  <a:moveTo>
                    <a:pt x="6048" y="3581"/>
                  </a:moveTo>
                  <a:lnTo>
                    <a:pt x="6048" y="2839"/>
                  </a:lnTo>
                  <a:lnTo>
                    <a:pt x="6790" y="2839"/>
                  </a:lnTo>
                  <a:lnTo>
                    <a:pt x="6790" y="3581"/>
                  </a:lnTo>
                  <a:lnTo>
                    <a:pt x="6048" y="3581"/>
                  </a:lnTo>
                  <a:close/>
                  <a:moveTo>
                    <a:pt x="6048" y="2752"/>
                  </a:moveTo>
                  <a:lnTo>
                    <a:pt x="6048" y="1987"/>
                  </a:lnTo>
                  <a:lnTo>
                    <a:pt x="6790" y="1987"/>
                  </a:lnTo>
                  <a:lnTo>
                    <a:pt x="6790" y="2752"/>
                  </a:lnTo>
                  <a:lnTo>
                    <a:pt x="6048" y="2752"/>
                  </a:lnTo>
                  <a:close/>
                  <a:moveTo>
                    <a:pt x="5960" y="2752"/>
                  </a:moveTo>
                  <a:lnTo>
                    <a:pt x="5196" y="2752"/>
                  </a:lnTo>
                  <a:lnTo>
                    <a:pt x="5196" y="1987"/>
                  </a:lnTo>
                  <a:lnTo>
                    <a:pt x="5960" y="1987"/>
                  </a:lnTo>
                  <a:lnTo>
                    <a:pt x="5960" y="2752"/>
                  </a:lnTo>
                  <a:close/>
                  <a:moveTo>
                    <a:pt x="5130" y="2752"/>
                  </a:moveTo>
                  <a:lnTo>
                    <a:pt x="4366" y="2752"/>
                  </a:lnTo>
                  <a:lnTo>
                    <a:pt x="4366" y="1987"/>
                  </a:lnTo>
                  <a:lnTo>
                    <a:pt x="5130" y="1987"/>
                  </a:lnTo>
                  <a:lnTo>
                    <a:pt x="5130" y="2752"/>
                  </a:lnTo>
                  <a:close/>
                  <a:moveTo>
                    <a:pt x="4301" y="2752"/>
                  </a:moveTo>
                  <a:lnTo>
                    <a:pt x="3536" y="2752"/>
                  </a:lnTo>
                  <a:lnTo>
                    <a:pt x="3536" y="1987"/>
                  </a:lnTo>
                  <a:lnTo>
                    <a:pt x="4301" y="1987"/>
                  </a:lnTo>
                  <a:lnTo>
                    <a:pt x="4301" y="2752"/>
                  </a:lnTo>
                  <a:close/>
                  <a:moveTo>
                    <a:pt x="3449" y="2752"/>
                  </a:moveTo>
                  <a:lnTo>
                    <a:pt x="2707" y="2752"/>
                  </a:lnTo>
                  <a:lnTo>
                    <a:pt x="2707" y="1987"/>
                  </a:lnTo>
                  <a:lnTo>
                    <a:pt x="3449" y="1987"/>
                  </a:lnTo>
                  <a:lnTo>
                    <a:pt x="3449" y="2752"/>
                  </a:lnTo>
                  <a:close/>
                  <a:moveTo>
                    <a:pt x="2620" y="2752"/>
                  </a:moveTo>
                  <a:lnTo>
                    <a:pt x="1877" y="2752"/>
                  </a:lnTo>
                  <a:lnTo>
                    <a:pt x="1877" y="1987"/>
                  </a:lnTo>
                  <a:lnTo>
                    <a:pt x="2620" y="1987"/>
                  </a:lnTo>
                  <a:lnTo>
                    <a:pt x="2620" y="2752"/>
                  </a:lnTo>
                  <a:close/>
                  <a:moveTo>
                    <a:pt x="2620" y="2839"/>
                  </a:moveTo>
                  <a:lnTo>
                    <a:pt x="2620" y="3581"/>
                  </a:lnTo>
                  <a:lnTo>
                    <a:pt x="1877" y="3581"/>
                  </a:lnTo>
                  <a:lnTo>
                    <a:pt x="1877" y="2839"/>
                  </a:lnTo>
                  <a:lnTo>
                    <a:pt x="2620" y="2839"/>
                  </a:lnTo>
                  <a:close/>
                  <a:moveTo>
                    <a:pt x="2620" y="3668"/>
                  </a:moveTo>
                  <a:lnTo>
                    <a:pt x="2620" y="4433"/>
                  </a:lnTo>
                  <a:lnTo>
                    <a:pt x="1877" y="4433"/>
                  </a:lnTo>
                  <a:lnTo>
                    <a:pt x="1877" y="3668"/>
                  </a:lnTo>
                  <a:lnTo>
                    <a:pt x="2620" y="3668"/>
                  </a:lnTo>
                  <a:close/>
                  <a:moveTo>
                    <a:pt x="2620" y="4498"/>
                  </a:moveTo>
                  <a:lnTo>
                    <a:pt x="2620" y="5263"/>
                  </a:lnTo>
                  <a:lnTo>
                    <a:pt x="1877" y="5263"/>
                  </a:lnTo>
                  <a:lnTo>
                    <a:pt x="1877" y="4498"/>
                  </a:lnTo>
                  <a:lnTo>
                    <a:pt x="2620" y="4498"/>
                  </a:lnTo>
                  <a:close/>
                  <a:moveTo>
                    <a:pt x="2707" y="4498"/>
                  </a:moveTo>
                  <a:lnTo>
                    <a:pt x="3449" y="4498"/>
                  </a:lnTo>
                  <a:lnTo>
                    <a:pt x="3449" y="5263"/>
                  </a:lnTo>
                  <a:lnTo>
                    <a:pt x="2707" y="5263"/>
                  </a:lnTo>
                  <a:lnTo>
                    <a:pt x="2707" y="4498"/>
                  </a:lnTo>
                  <a:close/>
                  <a:moveTo>
                    <a:pt x="3536" y="4498"/>
                  </a:moveTo>
                  <a:lnTo>
                    <a:pt x="4301" y="4498"/>
                  </a:lnTo>
                  <a:lnTo>
                    <a:pt x="4301" y="5263"/>
                  </a:lnTo>
                  <a:lnTo>
                    <a:pt x="3536" y="5263"/>
                  </a:lnTo>
                  <a:lnTo>
                    <a:pt x="3536" y="4498"/>
                  </a:lnTo>
                  <a:close/>
                  <a:moveTo>
                    <a:pt x="4366" y="4498"/>
                  </a:moveTo>
                  <a:lnTo>
                    <a:pt x="5130" y="4498"/>
                  </a:lnTo>
                  <a:lnTo>
                    <a:pt x="5130" y="5263"/>
                  </a:lnTo>
                  <a:lnTo>
                    <a:pt x="4366" y="5263"/>
                  </a:lnTo>
                  <a:lnTo>
                    <a:pt x="4366" y="4498"/>
                  </a:lnTo>
                  <a:close/>
                  <a:moveTo>
                    <a:pt x="5196" y="4498"/>
                  </a:moveTo>
                  <a:lnTo>
                    <a:pt x="5960" y="4498"/>
                  </a:lnTo>
                  <a:lnTo>
                    <a:pt x="5960" y="5263"/>
                  </a:lnTo>
                  <a:lnTo>
                    <a:pt x="5196" y="5263"/>
                  </a:lnTo>
                  <a:lnTo>
                    <a:pt x="5196" y="4498"/>
                  </a:lnTo>
                  <a:close/>
                  <a:moveTo>
                    <a:pt x="6048" y="4498"/>
                  </a:moveTo>
                  <a:lnTo>
                    <a:pt x="6790" y="4498"/>
                  </a:lnTo>
                  <a:lnTo>
                    <a:pt x="6790" y="5263"/>
                  </a:lnTo>
                  <a:lnTo>
                    <a:pt x="6048" y="5263"/>
                  </a:lnTo>
                  <a:lnTo>
                    <a:pt x="6048" y="4498"/>
                  </a:lnTo>
                  <a:close/>
                  <a:moveTo>
                    <a:pt x="6877" y="4498"/>
                  </a:moveTo>
                  <a:lnTo>
                    <a:pt x="7598" y="4498"/>
                  </a:lnTo>
                  <a:lnTo>
                    <a:pt x="7598" y="5263"/>
                  </a:lnTo>
                  <a:lnTo>
                    <a:pt x="6877" y="5263"/>
                  </a:lnTo>
                  <a:lnTo>
                    <a:pt x="6877" y="4498"/>
                  </a:lnTo>
                  <a:close/>
                  <a:moveTo>
                    <a:pt x="6877" y="4433"/>
                  </a:moveTo>
                  <a:lnTo>
                    <a:pt x="6877" y="3668"/>
                  </a:lnTo>
                  <a:lnTo>
                    <a:pt x="7598" y="3668"/>
                  </a:lnTo>
                  <a:lnTo>
                    <a:pt x="7598" y="4433"/>
                  </a:lnTo>
                  <a:lnTo>
                    <a:pt x="6877" y="4433"/>
                  </a:lnTo>
                  <a:close/>
                  <a:moveTo>
                    <a:pt x="6877" y="3581"/>
                  </a:moveTo>
                  <a:lnTo>
                    <a:pt x="6877" y="2839"/>
                  </a:lnTo>
                  <a:lnTo>
                    <a:pt x="7598" y="2839"/>
                  </a:lnTo>
                  <a:lnTo>
                    <a:pt x="7598" y="3581"/>
                  </a:lnTo>
                  <a:lnTo>
                    <a:pt x="6877" y="3581"/>
                  </a:lnTo>
                  <a:close/>
                  <a:moveTo>
                    <a:pt x="6877" y="2752"/>
                  </a:moveTo>
                  <a:lnTo>
                    <a:pt x="6877" y="1987"/>
                  </a:lnTo>
                  <a:lnTo>
                    <a:pt x="7598" y="1987"/>
                  </a:lnTo>
                  <a:lnTo>
                    <a:pt x="7598" y="2752"/>
                  </a:lnTo>
                  <a:lnTo>
                    <a:pt x="6877" y="2752"/>
                  </a:lnTo>
                  <a:close/>
                  <a:moveTo>
                    <a:pt x="6877" y="1921"/>
                  </a:moveTo>
                  <a:lnTo>
                    <a:pt x="6877" y="1158"/>
                  </a:lnTo>
                  <a:lnTo>
                    <a:pt x="7598" y="1158"/>
                  </a:lnTo>
                  <a:lnTo>
                    <a:pt x="7598" y="1921"/>
                  </a:lnTo>
                  <a:lnTo>
                    <a:pt x="6877" y="1921"/>
                  </a:lnTo>
                  <a:close/>
                  <a:moveTo>
                    <a:pt x="6790" y="1921"/>
                  </a:moveTo>
                  <a:lnTo>
                    <a:pt x="6048" y="1921"/>
                  </a:lnTo>
                  <a:lnTo>
                    <a:pt x="6048" y="1158"/>
                  </a:lnTo>
                  <a:lnTo>
                    <a:pt x="6790" y="1158"/>
                  </a:lnTo>
                  <a:lnTo>
                    <a:pt x="6790" y="1921"/>
                  </a:lnTo>
                  <a:close/>
                  <a:moveTo>
                    <a:pt x="5960" y="1921"/>
                  </a:moveTo>
                  <a:lnTo>
                    <a:pt x="5196" y="1921"/>
                  </a:lnTo>
                  <a:lnTo>
                    <a:pt x="5196" y="1158"/>
                  </a:lnTo>
                  <a:lnTo>
                    <a:pt x="5960" y="1158"/>
                  </a:lnTo>
                  <a:lnTo>
                    <a:pt x="5960" y="1921"/>
                  </a:lnTo>
                  <a:close/>
                  <a:moveTo>
                    <a:pt x="5130" y="1921"/>
                  </a:moveTo>
                  <a:lnTo>
                    <a:pt x="4366" y="1921"/>
                  </a:lnTo>
                  <a:lnTo>
                    <a:pt x="4366" y="1158"/>
                  </a:lnTo>
                  <a:lnTo>
                    <a:pt x="5130" y="1158"/>
                  </a:lnTo>
                  <a:lnTo>
                    <a:pt x="5130" y="1921"/>
                  </a:lnTo>
                  <a:close/>
                  <a:moveTo>
                    <a:pt x="4301" y="1921"/>
                  </a:moveTo>
                  <a:lnTo>
                    <a:pt x="3536" y="1921"/>
                  </a:lnTo>
                  <a:lnTo>
                    <a:pt x="3536" y="1158"/>
                  </a:lnTo>
                  <a:lnTo>
                    <a:pt x="4301" y="1158"/>
                  </a:lnTo>
                  <a:lnTo>
                    <a:pt x="4301" y="1921"/>
                  </a:lnTo>
                  <a:close/>
                  <a:moveTo>
                    <a:pt x="3449" y="1921"/>
                  </a:moveTo>
                  <a:lnTo>
                    <a:pt x="2707" y="1921"/>
                  </a:lnTo>
                  <a:lnTo>
                    <a:pt x="2707" y="1158"/>
                  </a:lnTo>
                  <a:lnTo>
                    <a:pt x="3449" y="1158"/>
                  </a:lnTo>
                  <a:lnTo>
                    <a:pt x="3449" y="1921"/>
                  </a:lnTo>
                  <a:close/>
                  <a:moveTo>
                    <a:pt x="2620" y="1921"/>
                  </a:moveTo>
                  <a:lnTo>
                    <a:pt x="1877" y="1921"/>
                  </a:lnTo>
                  <a:lnTo>
                    <a:pt x="1877" y="1158"/>
                  </a:lnTo>
                  <a:lnTo>
                    <a:pt x="2620" y="1158"/>
                  </a:lnTo>
                  <a:lnTo>
                    <a:pt x="2620" y="1921"/>
                  </a:lnTo>
                  <a:close/>
                  <a:moveTo>
                    <a:pt x="1790" y="1921"/>
                  </a:moveTo>
                  <a:lnTo>
                    <a:pt x="1025" y="1921"/>
                  </a:lnTo>
                  <a:lnTo>
                    <a:pt x="1025" y="1158"/>
                  </a:lnTo>
                  <a:lnTo>
                    <a:pt x="1790" y="1158"/>
                  </a:lnTo>
                  <a:lnTo>
                    <a:pt x="1790" y="1921"/>
                  </a:lnTo>
                  <a:close/>
                  <a:moveTo>
                    <a:pt x="1790" y="1987"/>
                  </a:moveTo>
                  <a:lnTo>
                    <a:pt x="1790" y="2752"/>
                  </a:lnTo>
                  <a:lnTo>
                    <a:pt x="1025" y="2752"/>
                  </a:lnTo>
                  <a:lnTo>
                    <a:pt x="1025" y="1987"/>
                  </a:lnTo>
                  <a:lnTo>
                    <a:pt x="1790" y="1987"/>
                  </a:lnTo>
                  <a:close/>
                  <a:moveTo>
                    <a:pt x="1790" y="2839"/>
                  </a:moveTo>
                  <a:lnTo>
                    <a:pt x="1790" y="3581"/>
                  </a:lnTo>
                  <a:lnTo>
                    <a:pt x="1025" y="3581"/>
                  </a:lnTo>
                  <a:lnTo>
                    <a:pt x="1025" y="2839"/>
                  </a:lnTo>
                  <a:lnTo>
                    <a:pt x="1790" y="2839"/>
                  </a:lnTo>
                  <a:close/>
                  <a:moveTo>
                    <a:pt x="1790" y="3668"/>
                  </a:moveTo>
                  <a:lnTo>
                    <a:pt x="1790" y="4433"/>
                  </a:lnTo>
                  <a:lnTo>
                    <a:pt x="1025" y="4433"/>
                  </a:lnTo>
                  <a:lnTo>
                    <a:pt x="1025" y="3668"/>
                  </a:lnTo>
                  <a:lnTo>
                    <a:pt x="1790" y="3668"/>
                  </a:lnTo>
                  <a:close/>
                  <a:moveTo>
                    <a:pt x="1790" y="4498"/>
                  </a:moveTo>
                  <a:lnTo>
                    <a:pt x="1790" y="5263"/>
                  </a:lnTo>
                  <a:lnTo>
                    <a:pt x="1025" y="5263"/>
                  </a:lnTo>
                  <a:lnTo>
                    <a:pt x="1025" y="4498"/>
                  </a:lnTo>
                  <a:lnTo>
                    <a:pt x="1790" y="4498"/>
                  </a:lnTo>
                  <a:close/>
                  <a:moveTo>
                    <a:pt x="1790" y="5328"/>
                  </a:moveTo>
                  <a:lnTo>
                    <a:pt x="1790" y="6092"/>
                  </a:lnTo>
                  <a:lnTo>
                    <a:pt x="1025" y="6092"/>
                  </a:lnTo>
                  <a:lnTo>
                    <a:pt x="1025" y="5328"/>
                  </a:lnTo>
                  <a:lnTo>
                    <a:pt x="1790" y="5328"/>
                  </a:lnTo>
                  <a:close/>
                  <a:moveTo>
                    <a:pt x="1877" y="5328"/>
                  </a:moveTo>
                  <a:lnTo>
                    <a:pt x="2620" y="5328"/>
                  </a:lnTo>
                  <a:lnTo>
                    <a:pt x="2620" y="6092"/>
                  </a:lnTo>
                  <a:lnTo>
                    <a:pt x="1877" y="6092"/>
                  </a:lnTo>
                  <a:lnTo>
                    <a:pt x="1877" y="5328"/>
                  </a:lnTo>
                  <a:close/>
                  <a:moveTo>
                    <a:pt x="2707" y="5328"/>
                  </a:moveTo>
                  <a:lnTo>
                    <a:pt x="3449" y="5328"/>
                  </a:lnTo>
                  <a:lnTo>
                    <a:pt x="3449" y="6092"/>
                  </a:lnTo>
                  <a:lnTo>
                    <a:pt x="2707" y="6092"/>
                  </a:lnTo>
                  <a:lnTo>
                    <a:pt x="2707" y="5328"/>
                  </a:lnTo>
                  <a:close/>
                  <a:moveTo>
                    <a:pt x="3536" y="5328"/>
                  </a:moveTo>
                  <a:lnTo>
                    <a:pt x="4301" y="5328"/>
                  </a:lnTo>
                  <a:lnTo>
                    <a:pt x="4301" y="6092"/>
                  </a:lnTo>
                  <a:lnTo>
                    <a:pt x="3536" y="6092"/>
                  </a:lnTo>
                  <a:lnTo>
                    <a:pt x="3536" y="5328"/>
                  </a:lnTo>
                  <a:close/>
                  <a:moveTo>
                    <a:pt x="4366" y="5328"/>
                  </a:moveTo>
                  <a:lnTo>
                    <a:pt x="5130" y="5328"/>
                  </a:lnTo>
                  <a:lnTo>
                    <a:pt x="5130" y="6092"/>
                  </a:lnTo>
                  <a:lnTo>
                    <a:pt x="4366" y="6092"/>
                  </a:lnTo>
                  <a:lnTo>
                    <a:pt x="4366" y="5328"/>
                  </a:lnTo>
                  <a:close/>
                  <a:moveTo>
                    <a:pt x="5196" y="5328"/>
                  </a:moveTo>
                  <a:lnTo>
                    <a:pt x="5960" y="5328"/>
                  </a:lnTo>
                  <a:lnTo>
                    <a:pt x="5960" y="6092"/>
                  </a:lnTo>
                  <a:lnTo>
                    <a:pt x="5196" y="6092"/>
                  </a:lnTo>
                  <a:lnTo>
                    <a:pt x="5196" y="5328"/>
                  </a:lnTo>
                  <a:close/>
                  <a:moveTo>
                    <a:pt x="6048" y="5328"/>
                  </a:moveTo>
                  <a:lnTo>
                    <a:pt x="6790" y="5328"/>
                  </a:lnTo>
                  <a:lnTo>
                    <a:pt x="6790" y="6092"/>
                  </a:lnTo>
                  <a:lnTo>
                    <a:pt x="6048" y="6092"/>
                  </a:lnTo>
                  <a:lnTo>
                    <a:pt x="6048" y="5328"/>
                  </a:lnTo>
                  <a:close/>
                  <a:moveTo>
                    <a:pt x="6877" y="5328"/>
                  </a:moveTo>
                  <a:lnTo>
                    <a:pt x="7598" y="5328"/>
                  </a:lnTo>
                  <a:lnTo>
                    <a:pt x="7598" y="6092"/>
                  </a:lnTo>
                  <a:lnTo>
                    <a:pt x="6877" y="6092"/>
                  </a:lnTo>
                  <a:lnTo>
                    <a:pt x="6877" y="5328"/>
                  </a:lnTo>
                  <a:close/>
                  <a:moveTo>
                    <a:pt x="7685" y="5328"/>
                  </a:moveTo>
                  <a:lnTo>
                    <a:pt x="8449" y="5328"/>
                  </a:lnTo>
                  <a:lnTo>
                    <a:pt x="8449" y="6092"/>
                  </a:lnTo>
                  <a:lnTo>
                    <a:pt x="7685" y="6092"/>
                  </a:lnTo>
                  <a:lnTo>
                    <a:pt x="7685" y="5328"/>
                  </a:lnTo>
                  <a:close/>
                  <a:moveTo>
                    <a:pt x="7685" y="5263"/>
                  </a:moveTo>
                  <a:lnTo>
                    <a:pt x="7685" y="4498"/>
                  </a:lnTo>
                  <a:lnTo>
                    <a:pt x="8449" y="4498"/>
                  </a:lnTo>
                  <a:lnTo>
                    <a:pt x="8449" y="5263"/>
                  </a:lnTo>
                  <a:lnTo>
                    <a:pt x="7685" y="5263"/>
                  </a:lnTo>
                  <a:close/>
                  <a:moveTo>
                    <a:pt x="7685" y="4433"/>
                  </a:moveTo>
                  <a:lnTo>
                    <a:pt x="7685" y="3668"/>
                  </a:lnTo>
                  <a:lnTo>
                    <a:pt x="8449" y="3668"/>
                  </a:lnTo>
                  <a:lnTo>
                    <a:pt x="8449" y="4433"/>
                  </a:lnTo>
                  <a:lnTo>
                    <a:pt x="7685" y="4433"/>
                  </a:lnTo>
                  <a:close/>
                  <a:moveTo>
                    <a:pt x="7685" y="3581"/>
                  </a:moveTo>
                  <a:lnTo>
                    <a:pt x="7685" y="2839"/>
                  </a:lnTo>
                  <a:lnTo>
                    <a:pt x="8449" y="2839"/>
                  </a:lnTo>
                  <a:lnTo>
                    <a:pt x="8449" y="3581"/>
                  </a:lnTo>
                  <a:lnTo>
                    <a:pt x="7685" y="3581"/>
                  </a:lnTo>
                  <a:close/>
                  <a:moveTo>
                    <a:pt x="7685" y="2752"/>
                  </a:moveTo>
                  <a:lnTo>
                    <a:pt x="7685" y="1987"/>
                  </a:lnTo>
                  <a:lnTo>
                    <a:pt x="8449" y="1987"/>
                  </a:lnTo>
                  <a:lnTo>
                    <a:pt x="8449" y="2752"/>
                  </a:lnTo>
                  <a:lnTo>
                    <a:pt x="7685" y="2752"/>
                  </a:lnTo>
                  <a:close/>
                  <a:moveTo>
                    <a:pt x="7685" y="1921"/>
                  </a:moveTo>
                  <a:lnTo>
                    <a:pt x="7685" y="1158"/>
                  </a:lnTo>
                  <a:lnTo>
                    <a:pt x="8449" y="1158"/>
                  </a:lnTo>
                  <a:lnTo>
                    <a:pt x="8449" y="1921"/>
                  </a:lnTo>
                  <a:lnTo>
                    <a:pt x="7685" y="1921"/>
                  </a:lnTo>
                  <a:close/>
                  <a:moveTo>
                    <a:pt x="7598" y="328"/>
                  </a:moveTo>
                  <a:lnTo>
                    <a:pt x="7598" y="1092"/>
                  </a:lnTo>
                  <a:lnTo>
                    <a:pt x="6877" y="1092"/>
                  </a:lnTo>
                  <a:lnTo>
                    <a:pt x="6877" y="328"/>
                  </a:lnTo>
                  <a:lnTo>
                    <a:pt x="7598" y="328"/>
                  </a:lnTo>
                  <a:close/>
                  <a:moveTo>
                    <a:pt x="6790" y="328"/>
                  </a:moveTo>
                  <a:lnTo>
                    <a:pt x="6790" y="1092"/>
                  </a:lnTo>
                  <a:lnTo>
                    <a:pt x="6048" y="1092"/>
                  </a:lnTo>
                  <a:lnTo>
                    <a:pt x="6048" y="328"/>
                  </a:lnTo>
                  <a:lnTo>
                    <a:pt x="6790" y="328"/>
                  </a:lnTo>
                  <a:close/>
                  <a:moveTo>
                    <a:pt x="5960" y="328"/>
                  </a:moveTo>
                  <a:lnTo>
                    <a:pt x="5960" y="1092"/>
                  </a:lnTo>
                  <a:lnTo>
                    <a:pt x="5196" y="1092"/>
                  </a:lnTo>
                  <a:lnTo>
                    <a:pt x="5196" y="328"/>
                  </a:lnTo>
                  <a:lnTo>
                    <a:pt x="5960" y="328"/>
                  </a:lnTo>
                  <a:close/>
                  <a:moveTo>
                    <a:pt x="5130" y="328"/>
                  </a:moveTo>
                  <a:lnTo>
                    <a:pt x="5130" y="1092"/>
                  </a:lnTo>
                  <a:lnTo>
                    <a:pt x="4366" y="1092"/>
                  </a:lnTo>
                  <a:lnTo>
                    <a:pt x="4366" y="328"/>
                  </a:lnTo>
                  <a:lnTo>
                    <a:pt x="5130" y="328"/>
                  </a:lnTo>
                  <a:close/>
                  <a:moveTo>
                    <a:pt x="4301" y="328"/>
                  </a:moveTo>
                  <a:lnTo>
                    <a:pt x="4301" y="1092"/>
                  </a:lnTo>
                  <a:lnTo>
                    <a:pt x="3536" y="1092"/>
                  </a:lnTo>
                  <a:lnTo>
                    <a:pt x="3536" y="328"/>
                  </a:lnTo>
                  <a:lnTo>
                    <a:pt x="4301" y="328"/>
                  </a:lnTo>
                  <a:close/>
                  <a:moveTo>
                    <a:pt x="3449" y="328"/>
                  </a:moveTo>
                  <a:lnTo>
                    <a:pt x="3449" y="1092"/>
                  </a:lnTo>
                  <a:lnTo>
                    <a:pt x="2707" y="1092"/>
                  </a:lnTo>
                  <a:lnTo>
                    <a:pt x="2707" y="328"/>
                  </a:lnTo>
                  <a:lnTo>
                    <a:pt x="3449" y="328"/>
                  </a:lnTo>
                  <a:close/>
                  <a:moveTo>
                    <a:pt x="2620" y="328"/>
                  </a:moveTo>
                  <a:lnTo>
                    <a:pt x="2620" y="1092"/>
                  </a:lnTo>
                  <a:lnTo>
                    <a:pt x="1877" y="1092"/>
                  </a:lnTo>
                  <a:lnTo>
                    <a:pt x="1877" y="328"/>
                  </a:lnTo>
                  <a:lnTo>
                    <a:pt x="2620" y="328"/>
                  </a:lnTo>
                  <a:close/>
                  <a:moveTo>
                    <a:pt x="1790" y="328"/>
                  </a:moveTo>
                  <a:lnTo>
                    <a:pt x="1790" y="1092"/>
                  </a:lnTo>
                  <a:lnTo>
                    <a:pt x="1025" y="1092"/>
                  </a:lnTo>
                  <a:lnTo>
                    <a:pt x="1025" y="328"/>
                  </a:lnTo>
                  <a:lnTo>
                    <a:pt x="1790" y="328"/>
                  </a:lnTo>
                  <a:close/>
                  <a:moveTo>
                    <a:pt x="196" y="328"/>
                  </a:moveTo>
                  <a:lnTo>
                    <a:pt x="960" y="328"/>
                  </a:lnTo>
                  <a:lnTo>
                    <a:pt x="960" y="1092"/>
                  </a:lnTo>
                  <a:lnTo>
                    <a:pt x="196" y="1092"/>
                  </a:lnTo>
                  <a:lnTo>
                    <a:pt x="196" y="328"/>
                  </a:lnTo>
                  <a:close/>
                  <a:moveTo>
                    <a:pt x="196" y="1158"/>
                  </a:moveTo>
                  <a:lnTo>
                    <a:pt x="960" y="1158"/>
                  </a:lnTo>
                  <a:lnTo>
                    <a:pt x="960" y="1921"/>
                  </a:lnTo>
                  <a:lnTo>
                    <a:pt x="196" y="1921"/>
                  </a:lnTo>
                  <a:lnTo>
                    <a:pt x="196" y="1158"/>
                  </a:lnTo>
                  <a:close/>
                  <a:moveTo>
                    <a:pt x="196" y="1987"/>
                  </a:moveTo>
                  <a:lnTo>
                    <a:pt x="960" y="1987"/>
                  </a:lnTo>
                  <a:lnTo>
                    <a:pt x="960" y="2752"/>
                  </a:lnTo>
                  <a:lnTo>
                    <a:pt x="196" y="2752"/>
                  </a:lnTo>
                  <a:lnTo>
                    <a:pt x="196" y="1987"/>
                  </a:lnTo>
                  <a:close/>
                  <a:moveTo>
                    <a:pt x="196" y="2839"/>
                  </a:moveTo>
                  <a:lnTo>
                    <a:pt x="960" y="2839"/>
                  </a:lnTo>
                  <a:lnTo>
                    <a:pt x="960" y="3581"/>
                  </a:lnTo>
                  <a:lnTo>
                    <a:pt x="196" y="3581"/>
                  </a:lnTo>
                  <a:lnTo>
                    <a:pt x="196" y="2839"/>
                  </a:lnTo>
                  <a:close/>
                  <a:moveTo>
                    <a:pt x="196" y="3668"/>
                  </a:moveTo>
                  <a:lnTo>
                    <a:pt x="960" y="3668"/>
                  </a:lnTo>
                  <a:lnTo>
                    <a:pt x="960" y="4433"/>
                  </a:lnTo>
                  <a:lnTo>
                    <a:pt x="196" y="4433"/>
                  </a:lnTo>
                  <a:lnTo>
                    <a:pt x="196" y="3668"/>
                  </a:lnTo>
                  <a:close/>
                  <a:moveTo>
                    <a:pt x="196" y="4498"/>
                  </a:moveTo>
                  <a:lnTo>
                    <a:pt x="960" y="4498"/>
                  </a:lnTo>
                  <a:lnTo>
                    <a:pt x="960" y="5263"/>
                  </a:lnTo>
                  <a:lnTo>
                    <a:pt x="196" y="5263"/>
                  </a:lnTo>
                  <a:lnTo>
                    <a:pt x="196" y="4498"/>
                  </a:lnTo>
                  <a:close/>
                  <a:moveTo>
                    <a:pt x="196" y="5328"/>
                  </a:moveTo>
                  <a:lnTo>
                    <a:pt x="960" y="5328"/>
                  </a:lnTo>
                  <a:lnTo>
                    <a:pt x="960" y="6092"/>
                  </a:lnTo>
                  <a:lnTo>
                    <a:pt x="196" y="6092"/>
                  </a:lnTo>
                  <a:lnTo>
                    <a:pt x="196" y="5328"/>
                  </a:lnTo>
                  <a:close/>
                  <a:moveTo>
                    <a:pt x="196" y="6922"/>
                  </a:moveTo>
                  <a:lnTo>
                    <a:pt x="196" y="6179"/>
                  </a:lnTo>
                  <a:lnTo>
                    <a:pt x="960" y="6179"/>
                  </a:lnTo>
                  <a:lnTo>
                    <a:pt x="960" y="6922"/>
                  </a:lnTo>
                  <a:lnTo>
                    <a:pt x="196" y="6922"/>
                  </a:lnTo>
                  <a:close/>
                  <a:moveTo>
                    <a:pt x="1025" y="6922"/>
                  </a:moveTo>
                  <a:lnTo>
                    <a:pt x="1025" y="6179"/>
                  </a:lnTo>
                  <a:lnTo>
                    <a:pt x="1790" y="6179"/>
                  </a:lnTo>
                  <a:lnTo>
                    <a:pt x="1790" y="6922"/>
                  </a:lnTo>
                  <a:lnTo>
                    <a:pt x="1025" y="6922"/>
                  </a:lnTo>
                  <a:close/>
                  <a:moveTo>
                    <a:pt x="1877" y="6922"/>
                  </a:moveTo>
                  <a:lnTo>
                    <a:pt x="1877" y="6179"/>
                  </a:lnTo>
                  <a:lnTo>
                    <a:pt x="2620" y="6179"/>
                  </a:lnTo>
                  <a:lnTo>
                    <a:pt x="2620" y="6922"/>
                  </a:lnTo>
                  <a:lnTo>
                    <a:pt x="1877" y="6922"/>
                  </a:lnTo>
                  <a:close/>
                  <a:moveTo>
                    <a:pt x="2707" y="6922"/>
                  </a:moveTo>
                  <a:lnTo>
                    <a:pt x="2707" y="6179"/>
                  </a:lnTo>
                  <a:lnTo>
                    <a:pt x="3449" y="6179"/>
                  </a:lnTo>
                  <a:lnTo>
                    <a:pt x="3449" y="6922"/>
                  </a:lnTo>
                  <a:lnTo>
                    <a:pt x="2707" y="6922"/>
                  </a:lnTo>
                  <a:close/>
                  <a:moveTo>
                    <a:pt x="3536" y="6922"/>
                  </a:moveTo>
                  <a:lnTo>
                    <a:pt x="3536" y="6179"/>
                  </a:lnTo>
                  <a:lnTo>
                    <a:pt x="4301" y="6179"/>
                  </a:lnTo>
                  <a:lnTo>
                    <a:pt x="4301" y="6922"/>
                  </a:lnTo>
                  <a:lnTo>
                    <a:pt x="3536" y="6922"/>
                  </a:lnTo>
                  <a:close/>
                  <a:moveTo>
                    <a:pt x="4366" y="6922"/>
                  </a:moveTo>
                  <a:lnTo>
                    <a:pt x="4366" y="6179"/>
                  </a:lnTo>
                  <a:lnTo>
                    <a:pt x="5130" y="6179"/>
                  </a:lnTo>
                  <a:lnTo>
                    <a:pt x="5130" y="6922"/>
                  </a:lnTo>
                  <a:lnTo>
                    <a:pt x="4366" y="6922"/>
                  </a:lnTo>
                  <a:close/>
                  <a:moveTo>
                    <a:pt x="5196" y="6922"/>
                  </a:moveTo>
                  <a:lnTo>
                    <a:pt x="5196" y="6179"/>
                  </a:lnTo>
                  <a:lnTo>
                    <a:pt x="5960" y="6179"/>
                  </a:lnTo>
                  <a:lnTo>
                    <a:pt x="5960" y="6922"/>
                  </a:lnTo>
                  <a:lnTo>
                    <a:pt x="5196" y="6922"/>
                  </a:lnTo>
                  <a:close/>
                  <a:moveTo>
                    <a:pt x="6048" y="6922"/>
                  </a:moveTo>
                  <a:lnTo>
                    <a:pt x="6048" y="6179"/>
                  </a:lnTo>
                  <a:lnTo>
                    <a:pt x="6790" y="6179"/>
                  </a:lnTo>
                  <a:lnTo>
                    <a:pt x="6790" y="6922"/>
                  </a:lnTo>
                  <a:lnTo>
                    <a:pt x="6048" y="6922"/>
                  </a:lnTo>
                  <a:close/>
                  <a:moveTo>
                    <a:pt x="6877" y="6922"/>
                  </a:moveTo>
                  <a:lnTo>
                    <a:pt x="6877" y="6179"/>
                  </a:lnTo>
                  <a:lnTo>
                    <a:pt x="7598" y="6179"/>
                  </a:lnTo>
                  <a:lnTo>
                    <a:pt x="7598" y="6922"/>
                  </a:lnTo>
                  <a:lnTo>
                    <a:pt x="6877" y="6922"/>
                  </a:lnTo>
                  <a:close/>
                  <a:moveTo>
                    <a:pt x="7685" y="6922"/>
                  </a:moveTo>
                  <a:lnTo>
                    <a:pt x="7685" y="6179"/>
                  </a:lnTo>
                  <a:lnTo>
                    <a:pt x="8449" y="6179"/>
                  </a:lnTo>
                  <a:lnTo>
                    <a:pt x="8449" y="6922"/>
                  </a:lnTo>
                  <a:lnTo>
                    <a:pt x="7685" y="6922"/>
                  </a:lnTo>
                  <a:close/>
                  <a:moveTo>
                    <a:pt x="9279" y="6922"/>
                  </a:moveTo>
                  <a:lnTo>
                    <a:pt x="8515" y="6922"/>
                  </a:lnTo>
                  <a:lnTo>
                    <a:pt x="8515" y="6179"/>
                  </a:lnTo>
                  <a:lnTo>
                    <a:pt x="9279" y="6179"/>
                  </a:lnTo>
                  <a:lnTo>
                    <a:pt x="9279" y="6922"/>
                  </a:lnTo>
                  <a:close/>
                  <a:moveTo>
                    <a:pt x="9279" y="6092"/>
                  </a:moveTo>
                  <a:lnTo>
                    <a:pt x="8515" y="6092"/>
                  </a:lnTo>
                  <a:lnTo>
                    <a:pt x="8515" y="5328"/>
                  </a:lnTo>
                  <a:lnTo>
                    <a:pt x="9279" y="5328"/>
                  </a:lnTo>
                  <a:lnTo>
                    <a:pt x="9279" y="6092"/>
                  </a:lnTo>
                  <a:close/>
                  <a:moveTo>
                    <a:pt x="9279" y="5263"/>
                  </a:moveTo>
                  <a:lnTo>
                    <a:pt x="8515" y="5263"/>
                  </a:lnTo>
                  <a:lnTo>
                    <a:pt x="8515" y="4498"/>
                  </a:lnTo>
                  <a:lnTo>
                    <a:pt x="9279" y="4498"/>
                  </a:lnTo>
                  <a:lnTo>
                    <a:pt x="9279" y="5263"/>
                  </a:lnTo>
                  <a:close/>
                  <a:moveTo>
                    <a:pt x="9279" y="4433"/>
                  </a:moveTo>
                  <a:lnTo>
                    <a:pt x="8515" y="4433"/>
                  </a:lnTo>
                  <a:lnTo>
                    <a:pt x="8515" y="3668"/>
                  </a:lnTo>
                  <a:lnTo>
                    <a:pt x="9279" y="3668"/>
                  </a:lnTo>
                  <a:lnTo>
                    <a:pt x="9279" y="4433"/>
                  </a:lnTo>
                  <a:close/>
                  <a:moveTo>
                    <a:pt x="9279" y="3581"/>
                  </a:moveTo>
                  <a:lnTo>
                    <a:pt x="8515" y="3581"/>
                  </a:lnTo>
                  <a:lnTo>
                    <a:pt x="8515" y="2839"/>
                  </a:lnTo>
                  <a:lnTo>
                    <a:pt x="9279" y="2839"/>
                  </a:lnTo>
                  <a:lnTo>
                    <a:pt x="9279" y="3581"/>
                  </a:lnTo>
                  <a:close/>
                  <a:moveTo>
                    <a:pt x="9279" y="2752"/>
                  </a:moveTo>
                  <a:lnTo>
                    <a:pt x="8515" y="2752"/>
                  </a:lnTo>
                  <a:lnTo>
                    <a:pt x="8515" y="1987"/>
                  </a:lnTo>
                  <a:lnTo>
                    <a:pt x="9279" y="1987"/>
                  </a:lnTo>
                  <a:lnTo>
                    <a:pt x="9279" y="2752"/>
                  </a:lnTo>
                  <a:close/>
                  <a:moveTo>
                    <a:pt x="9279" y="1921"/>
                  </a:moveTo>
                  <a:lnTo>
                    <a:pt x="8515" y="1921"/>
                  </a:lnTo>
                  <a:lnTo>
                    <a:pt x="8515" y="1158"/>
                  </a:lnTo>
                  <a:lnTo>
                    <a:pt x="9279" y="1158"/>
                  </a:lnTo>
                  <a:lnTo>
                    <a:pt x="9279" y="1921"/>
                  </a:lnTo>
                  <a:close/>
                  <a:moveTo>
                    <a:pt x="9279" y="1092"/>
                  </a:moveTo>
                  <a:lnTo>
                    <a:pt x="8515" y="1092"/>
                  </a:lnTo>
                  <a:lnTo>
                    <a:pt x="8515" y="328"/>
                  </a:lnTo>
                  <a:lnTo>
                    <a:pt x="9279" y="328"/>
                  </a:lnTo>
                  <a:lnTo>
                    <a:pt x="9279" y="1092"/>
                  </a:lnTo>
                  <a:close/>
                </a:path>
              </a:pathLst>
            </a:custGeom>
            <a:solidFill>
              <a:srgbClr val="E6E9EB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ts val="1785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50000"/>
                  </a:prstClr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23" name="Freeform 13"/>
            <p:cNvSpPr>
              <a:spLocks noChangeArrowheads="1"/>
            </p:cNvSpPr>
            <p:nvPr/>
          </p:nvSpPr>
          <p:spPr bwMode="auto">
            <a:xfrm>
              <a:off x="2198688" y="2332038"/>
              <a:ext cx="3363912" cy="1541462"/>
            </a:xfrm>
            <a:custGeom>
              <a:avLst/>
              <a:gdLst>
                <a:gd name="T0" fmla="*/ 65 w 9346"/>
                <a:gd name="T1" fmla="*/ 4279 h 4280"/>
                <a:gd name="T2" fmla="*/ 65 w 9346"/>
                <a:gd name="T3" fmla="*/ 4279 h 4280"/>
                <a:gd name="T4" fmla="*/ 22 w 9346"/>
                <a:gd name="T5" fmla="*/ 4257 h 4280"/>
                <a:gd name="T6" fmla="*/ 22 w 9346"/>
                <a:gd name="T7" fmla="*/ 4191 h 4280"/>
                <a:gd name="T8" fmla="*/ 1681 w 9346"/>
                <a:gd name="T9" fmla="*/ 2510 h 4280"/>
                <a:gd name="T10" fmla="*/ 1769 w 9346"/>
                <a:gd name="T11" fmla="*/ 2510 h 4280"/>
                <a:gd name="T12" fmla="*/ 2532 w 9346"/>
                <a:gd name="T13" fmla="*/ 3209 h 4280"/>
                <a:gd name="T14" fmla="*/ 3341 w 9346"/>
                <a:gd name="T15" fmla="*/ 43 h 4280"/>
                <a:gd name="T16" fmla="*/ 3384 w 9346"/>
                <a:gd name="T17" fmla="*/ 0 h 4280"/>
                <a:gd name="T18" fmla="*/ 3428 w 9346"/>
                <a:gd name="T19" fmla="*/ 21 h 4280"/>
                <a:gd name="T20" fmla="*/ 5065 w 9346"/>
                <a:gd name="T21" fmla="*/ 2445 h 4280"/>
                <a:gd name="T22" fmla="*/ 5851 w 9346"/>
                <a:gd name="T23" fmla="*/ 786 h 4280"/>
                <a:gd name="T24" fmla="*/ 5895 w 9346"/>
                <a:gd name="T25" fmla="*/ 763 h 4280"/>
                <a:gd name="T26" fmla="*/ 5939 w 9346"/>
                <a:gd name="T27" fmla="*/ 786 h 4280"/>
                <a:gd name="T28" fmla="*/ 6790 w 9346"/>
                <a:gd name="T29" fmla="*/ 3995 h 4280"/>
                <a:gd name="T30" fmla="*/ 7489 w 9346"/>
                <a:gd name="T31" fmla="*/ 1703 h 4280"/>
                <a:gd name="T32" fmla="*/ 7533 w 9346"/>
                <a:gd name="T33" fmla="*/ 1659 h 4280"/>
                <a:gd name="T34" fmla="*/ 7598 w 9346"/>
                <a:gd name="T35" fmla="*/ 1703 h 4280"/>
                <a:gd name="T36" fmla="*/ 8362 w 9346"/>
                <a:gd name="T37" fmla="*/ 3187 h 4280"/>
                <a:gd name="T38" fmla="*/ 9236 w 9346"/>
                <a:gd name="T39" fmla="*/ 873 h 4280"/>
                <a:gd name="T40" fmla="*/ 9301 w 9346"/>
                <a:gd name="T41" fmla="*/ 829 h 4280"/>
                <a:gd name="T42" fmla="*/ 9345 w 9346"/>
                <a:gd name="T43" fmla="*/ 895 h 4280"/>
                <a:gd name="T44" fmla="*/ 8428 w 9346"/>
                <a:gd name="T45" fmla="*/ 3340 h 4280"/>
                <a:gd name="T46" fmla="*/ 8384 w 9346"/>
                <a:gd name="T47" fmla="*/ 3362 h 4280"/>
                <a:gd name="T48" fmla="*/ 8341 w 9346"/>
                <a:gd name="T49" fmla="*/ 3340 h 4280"/>
                <a:gd name="T50" fmla="*/ 7555 w 9346"/>
                <a:gd name="T51" fmla="*/ 1856 h 4280"/>
                <a:gd name="T52" fmla="*/ 6856 w 9346"/>
                <a:gd name="T53" fmla="*/ 4191 h 4280"/>
                <a:gd name="T54" fmla="*/ 6790 w 9346"/>
                <a:gd name="T55" fmla="*/ 4235 h 4280"/>
                <a:gd name="T56" fmla="*/ 6747 w 9346"/>
                <a:gd name="T57" fmla="*/ 4191 h 4280"/>
                <a:gd name="T58" fmla="*/ 5895 w 9346"/>
                <a:gd name="T59" fmla="*/ 961 h 4280"/>
                <a:gd name="T60" fmla="*/ 5109 w 9346"/>
                <a:gd name="T61" fmla="*/ 2576 h 4280"/>
                <a:gd name="T62" fmla="*/ 5065 w 9346"/>
                <a:gd name="T63" fmla="*/ 2598 h 4280"/>
                <a:gd name="T64" fmla="*/ 5022 w 9346"/>
                <a:gd name="T65" fmla="*/ 2576 h 4280"/>
                <a:gd name="T66" fmla="*/ 3406 w 9346"/>
                <a:gd name="T67" fmla="*/ 174 h 4280"/>
                <a:gd name="T68" fmla="*/ 2620 w 9346"/>
                <a:gd name="T69" fmla="*/ 3319 h 4280"/>
                <a:gd name="T70" fmla="*/ 2576 w 9346"/>
                <a:gd name="T71" fmla="*/ 3362 h 4280"/>
                <a:gd name="T72" fmla="*/ 2532 w 9346"/>
                <a:gd name="T73" fmla="*/ 3362 h 4280"/>
                <a:gd name="T74" fmla="*/ 1725 w 9346"/>
                <a:gd name="T75" fmla="*/ 2620 h 4280"/>
                <a:gd name="T76" fmla="*/ 87 w 9346"/>
                <a:gd name="T77" fmla="*/ 4257 h 4280"/>
                <a:gd name="T78" fmla="*/ 65 w 9346"/>
                <a:gd name="T79" fmla="*/ 4279 h 42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9346" h="4280">
                  <a:moveTo>
                    <a:pt x="65" y="4279"/>
                  </a:moveTo>
                  <a:lnTo>
                    <a:pt x="65" y="4279"/>
                  </a:lnTo>
                  <a:cubicBezTo>
                    <a:pt x="44" y="4279"/>
                    <a:pt x="22" y="4279"/>
                    <a:pt x="22" y="4257"/>
                  </a:cubicBezTo>
                  <a:cubicBezTo>
                    <a:pt x="0" y="4235"/>
                    <a:pt x="0" y="4214"/>
                    <a:pt x="22" y="4191"/>
                  </a:cubicBezTo>
                  <a:cubicBezTo>
                    <a:pt x="1681" y="2510"/>
                    <a:pt x="1681" y="2510"/>
                    <a:pt x="1681" y="2510"/>
                  </a:cubicBezTo>
                  <a:cubicBezTo>
                    <a:pt x="1703" y="2510"/>
                    <a:pt x="1746" y="2489"/>
                    <a:pt x="1769" y="2510"/>
                  </a:cubicBezTo>
                  <a:cubicBezTo>
                    <a:pt x="2532" y="3209"/>
                    <a:pt x="2532" y="3209"/>
                    <a:pt x="2532" y="3209"/>
                  </a:cubicBezTo>
                  <a:cubicBezTo>
                    <a:pt x="3341" y="43"/>
                    <a:pt x="3341" y="43"/>
                    <a:pt x="3341" y="43"/>
                  </a:cubicBezTo>
                  <a:cubicBezTo>
                    <a:pt x="3341" y="21"/>
                    <a:pt x="3362" y="0"/>
                    <a:pt x="3384" y="0"/>
                  </a:cubicBezTo>
                  <a:cubicBezTo>
                    <a:pt x="3406" y="0"/>
                    <a:pt x="3428" y="0"/>
                    <a:pt x="3428" y="21"/>
                  </a:cubicBezTo>
                  <a:cubicBezTo>
                    <a:pt x="5065" y="2445"/>
                    <a:pt x="5065" y="2445"/>
                    <a:pt x="5065" y="2445"/>
                  </a:cubicBezTo>
                  <a:cubicBezTo>
                    <a:pt x="5851" y="786"/>
                    <a:pt x="5851" y="786"/>
                    <a:pt x="5851" y="786"/>
                  </a:cubicBezTo>
                  <a:cubicBezTo>
                    <a:pt x="5851" y="763"/>
                    <a:pt x="5874" y="763"/>
                    <a:pt x="5895" y="763"/>
                  </a:cubicBezTo>
                  <a:cubicBezTo>
                    <a:pt x="5917" y="763"/>
                    <a:pt x="5939" y="786"/>
                    <a:pt x="5939" y="786"/>
                  </a:cubicBezTo>
                  <a:cubicBezTo>
                    <a:pt x="6790" y="3995"/>
                    <a:pt x="6790" y="3995"/>
                    <a:pt x="6790" y="3995"/>
                  </a:cubicBezTo>
                  <a:cubicBezTo>
                    <a:pt x="7489" y="1703"/>
                    <a:pt x="7489" y="1703"/>
                    <a:pt x="7489" y="1703"/>
                  </a:cubicBezTo>
                  <a:cubicBezTo>
                    <a:pt x="7489" y="1681"/>
                    <a:pt x="7511" y="1681"/>
                    <a:pt x="7533" y="1659"/>
                  </a:cubicBezTo>
                  <a:cubicBezTo>
                    <a:pt x="7555" y="1659"/>
                    <a:pt x="7576" y="1681"/>
                    <a:pt x="7598" y="1703"/>
                  </a:cubicBezTo>
                  <a:cubicBezTo>
                    <a:pt x="8362" y="3187"/>
                    <a:pt x="8362" y="3187"/>
                    <a:pt x="8362" y="3187"/>
                  </a:cubicBezTo>
                  <a:cubicBezTo>
                    <a:pt x="9236" y="873"/>
                    <a:pt x="9236" y="873"/>
                    <a:pt x="9236" y="873"/>
                  </a:cubicBezTo>
                  <a:cubicBezTo>
                    <a:pt x="9257" y="851"/>
                    <a:pt x="9280" y="829"/>
                    <a:pt x="9301" y="829"/>
                  </a:cubicBezTo>
                  <a:cubicBezTo>
                    <a:pt x="9323" y="851"/>
                    <a:pt x="9345" y="873"/>
                    <a:pt x="9345" y="895"/>
                  </a:cubicBezTo>
                  <a:cubicBezTo>
                    <a:pt x="8428" y="3340"/>
                    <a:pt x="8428" y="3340"/>
                    <a:pt x="8428" y="3340"/>
                  </a:cubicBezTo>
                  <a:cubicBezTo>
                    <a:pt x="8428" y="3340"/>
                    <a:pt x="8406" y="3362"/>
                    <a:pt x="8384" y="3362"/>
                  </a:cubicBezTo>
                  <a:cubicBezTo>
                    <a:pt x="8362" y="3362"/>
                    <a:pt x="8341" y="3362"/>
                    <a:pt x="8341" y="3340"/>
                  </a:cubicBezTo>
                  <a:cubicBezTo>
                    <a:pt x="7555" y="1856"/>
                    <a:pt x="7555" y="1856"/>
                    <a:pt x="7555" y="1856"/>
                  </a:cubicBezTo>
                  <a:cubicBezTo>
                    <a:pt x="6856" y="4191"/>
                    <a:pt x="6856" y="4191"/>
                    <a:pt x="6856" y="4191"/>
                  </a:cubicBezTo>
                  <a:cubicBezTo>
                    <a:pt x="6834" y="4214"/>
                    <a:pt x="6812" y="4235"/>
                    <a:pt x="6790" y="4235"/>
                  </a:cubicBezTo>
                  <a:cubicBezTo>
                    <a:pt x="6769" y="4235"/>
                    <a:pt x="6747" y="4214"/>
                    <a:pt x="6747" y="4191"/>
                  </a:cubicBezTo>
                  <a:cubicBezTo>
                    <a:pt x="5895" y="961"/>
                    <a:pt x="5895" y="961"/>
                    <a:pt x="5895" y="961"/>
                  </a:cubicBezTo>
                  <a:cubicBezTo>
                    <a:pt x="5109" y="2576"/>
                    <a:pt x="5109" y="2576"/>
                    <a:pt x="5109" y="2576"/>
                  </a:cubicBezTo>
                  <a:cubicBezTo>
                    <a:pt x="5109" y="2598"/>
                    <a:pt x="5088" y="2598"/>
                    <a:pt x="5065" y="2598"/>
                  </a:cubicBezTo>
                  <a:cubicBezTo>
                    <a:pt x="5044" y="2598"/>
                    <a:pt x="5022" y="2598"/>
                    <a:pt x="5022" y="2576"/>
                  </a:cubicBezTo>
                  <a:cubicBezTo>
                    <a:pt x="3406" y="174"/>
                    <a:pt x="3406" y="174"/>
                    <a:pt x="3406" y="174"/>
                  </a:cubicBezTo>
                  <a:cubicBezTo>
                    <a:pt x="2620" y="3319"/>
                    <a:pt x="2620" y="3319"/>
                    <a:pt x="2620" y="3319"/>
                  </a:cubicBezTo>
                  <a:cubicBezTo>
                    <a:pt x="2598" y="3340"/>
                    <a:pt x="2598" y="3362"/>
                    <a:pt x="2576" y="3362"/>
                  </a:cubicBezTo>
                  <a:cubicBezTo>
                    <a:pt x="2555" y="3362"/>
                    <a:pt x="2532" y="3362"/>
                    <a:pt x="2532" y="3362"/>
                  </a:cubicBezTo>
                  <a:cubicBezTo>
                    <a:pt x="1725" y="2620"/>
                    <a:pt x="1725" y="2620"/>
                    <a:pt x="1725" y="2620"/>
                  </a:cubicBezTo>
                  <a:cubicBezTo>
                    <a:pt x="87" y="4257"/>
                    <a:pt x="87" y="4257"/>
                    <a:pt x="87" y="4257"/>
                  </a:cubicBezTo>
                  <a:cubicBezTo>
                    <a:pt x="87" y="4279"/>
                    <a:pt x="65" y="4279"/>
                    <a:pt x="65" y="4279"/>
                  </a:cubicBezTo>
                </a:path>
              </a:pathLst>
            </a:custGeom>
            <a:solidFill>
              <a:srgbClr val="394D64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ts val="1785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50000"/>
                  </a:prstClr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24" name="Freeform 14"/>
            <p:cNvSpPr>
              <a:spLocks noChangeArrowheads="1"/>
            </p:cNvSpPr>
            <p:nvPr/>
          </p:nvSpPr>
          <p:spPr bwMode="auto">
            <a:xfrm>
              <a:off x="3352800" y="2284413"/>
              <a:ext cx="142875" cy="133350"/>
            </a:xfrm>
            <a:custGeom>
              <a:avLst/>
              <a:gdLst>
                <a:gd name="T0" fmla="*/ 394 w 395"/>
                <a:gd name="T1" fmla="*/ 175 h 372"/>
                <a:gd name="T2" fmla="*/ 394 w 395"/>
                <a:gd name="T3" fmla="*/ 175 h 372"/>
                <a:gd name="T4" fmla="*/ 197 w 395"/>
                <a:gd name="T5" fmla="*/ 0 h 372"/>
                <a:gd name="T6" fmla="*/ 0 w 395"/>
                <a:gd name="T7" fmla="*/ 175 h 372"/>
                <a:gd name="T8" fmla="*/ 197 w 395"/>
                <a:gd name="T9" fmla="*/ 371 h 372"/>
                <a:gd name="T10" fmla="*/ 394 w 395"/>
                <a:gd name="T11" fmla="*/ 175 h 3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95" h="372">
                  <a:moveTo>
                    <a:pt x="394" y="175"/>
                  </a:moveTo>
                  <a:lnTo>
                    <a:pt x="394" y="175"/>
                  </a:lnTo>
                  <a:cubicBezTo>
                    <a:pt x="394" y="88"/>
                    <a:pt x="306" y="0"/>
                    <a:pt x="197" y="0"/>
                  </a:cubicBezTo>
                  <a:cubicBezTo>
                    <a:pt x="88" y="0"/>
                    <a:pt x="0" y="88"/>
                    <a:pt x="0" y="175"/>
                  </a:cubicBezTo>
                  <a:cubicBezTo>
                    <a:pt x="0" y="284"/>
                    <a:pt x="88" y="371"/>
                    <a:pt x="197" y="371"/>
                  </a:cubicBezTo>
                  <a:cubicBezTo>
                    <a:pt x="306" y="371"/>
                    <a:pt x="394" y="284"/>
                    <a:pt x="394" y="175"/>
                  </a:cubicBezTo>
                </a:path>
              </a:pathLst>
            </a:custGeom>
            <a:solidFill>
              <a:srgbClr val="F4826F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ts val="1785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50000"/>
                  </a:prstClr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25" name="Freeform 15"/>
            <p:cNvSpPr>
              <a:spLocks noChangeArrowheads="1"/>
            </p:cNvSpPr>
            <p:nvPr/>
          </p:nvSpPr>
          <p:spPr bwMode="auto">
            <a:xfrm>
              <a:off x="3046413" y="3440113"/>
              <a:ext cx="141287" cy="141287"/>
            </a:xfrm>
            <a:custGeom>
              <a:avLst/>
              <a:gdLst>
                <a:gd name="T0" fmla="*/ 393 w 394"/>
                <a:gd name="T1" fmla="*/ 197 h 394"/>
                <a:gd name="T2" fmla="*/ 393 w 394"/>
                <a:gd name="T3" fmla="*/ 197 h 394"/>
                <a:gd name="T4" fmla="*/ 197 w 394"/>
                <a:gd name="T5" fmla="*/ 0 h 394"/>
                <a:gd name="T6" fmla="*/ 0 w 394"/>
                <a:gd name="T7" fmla="*/ 197 h 394"/>
                <a:gd name="T8" fmla="*/ 197 w 394"/>
                <a:gd name="T9" fmla="*/ 393 h 394"/>
                <a:gd name="T10" fmla="*/ 393 w 394"/>
                <a:gd name="T11" fmla="*/ 197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94" h="394">
                  <a:moveTo>
                    <a:pt x="393" y="197"/>
                  </a:moveTo>
                  <a:lnTo>
                    <a:pt x="393" y="197"/>
                  </a:lnTo>
                  <a:cubicBezTo>
                    <a:pt x="393" y="88"/>
                    <a:pt x="306" y="0"/>
                    <a:pt x="197" y="0"/>
                  </a:cubicBezTo>
                  <a:cubicBezTo>
                    <a:pt x="87" y="0"/>
                    <a:pt x="0" y="88"/>
                    <a:pt x="0" y="197"/>
                  </a:cubicBezTo>
                  <a:cubicBezTo>
                    <a:pt x="0" y="306"/>
                    <a:pt x="87" y="393"/>
                    <a:pt x="197" y="393"/>
                  </a:cubicBezTo>
                  <a:cubicBezTo>
                    <a:pt x="306" y="393"/>
                    <a:pt x="393" y="306"/>
                    <a:pt x="393" y="197"/>
                  </a:cubicBezTo>
                </a:path>
              </a:pathLst>
            </a:custGeom>
            <a:solidFill>
              <a:srgbClr val="394D64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ts val="1785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50000"/>
                  </a:prstClr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26" name="Freeform 16"/>
            <p:cNvSpPr>
              <a:spLocks noChangeArrowheads="1"/>
            </p:cNvSpPr>
            <p:nvPr/>
          </p:nvSpPr>
          <p:spPr bwMode="auto">
            <a:xfrm>
              <a:off x="2747963" y="3189288"/>
              <a:ext cx="141287" cy="141287"/>
            </a:xfrm>
            <a:custGeom>
              <a:avLst/>
              <a:gdLst>
                <a:gd name="T0" fmla="*/ 393 w 394"/>
                <a:gd name="T1" fmla="*/ 196 h 393"/>
                <a:gd name="T2" fmla="*/ 393 w 394"/>
                <a:gd name="T3" fmla="*/ 196 h 393"/>
                <a:gd name="T4" fmla="*/ 197 w 394"/>
                <a:gd name="T5" fmla="*/ 0 h 393"/>
                <a:gd name="T6" fmla="*/ 0 w 394"/>
                <a:gd name="T7" fmla="*/ 196 h 393"/>
                <a:gd name="T8" fmla="*/ 197 w 394"/>
                <a:gd name="T9" fmla="*/ 392 h 393"/>
                <a:gd name="T10" fmla="*/ 393 w 394"/>
                <a:gd name="T11" fmla="*/ 196 h 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94" h="393">
                  <a:moveTo>
                    <a:pt x="393" y="196"/>
                  </a:moveTo>
                  <a:lnTo>
                    <a:pt x="393" y="196"/>
                  </a:lnTo>
                  <a:cubicBezTo>
                    <a:pt x="393" y="87"/>
                    <a:pt x="306" y="0"/>
                    <a:pt x="197" y="0"/>
                  </a:cubicBezTo>
                  <a:cubicBezTo>
                    <a:pt x="88" y="0"/>
                    <a:pt x="0" y="87"/>
                    <a:pt x="0" y="196"/>
                  </a:cubicBezTo>
                  <a:cubicBezTo>
                    <a:pt x="0" y="305"/>
                    <a:pt x="88" y="392"/>
                    <a:pt x="197" y="392"/>
                  </a:cubicBezTo>
                  <a:cubicBezTo>
                    <a:pt x="306" y="392"/>
                    <a:pt x="393" y="305"/>
                    <a:pt x="393" y="196"/>
                  </a:cubicBezTo>
                </a:path>
              </a:pathLst>
            </a:custGeom>
            <a:solidFill>
              <a:srgbClr val="394D64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ts val="1785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50000"/>
                  </a:prstClr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27" name="Freeform 17"/>
            <p:cNvSpPr>
              <a:spLocks noChangeArrowheads="1"/>
            </p:cNvSpPr>
            <p:nvPr/>
          </p:nvSpPr>
          <p:spPr bwMode="auto">
            <a:xfrm>
              <a:off x="3951288" y="3173413"/>
              <a:ext cx="141287" cy="133350"/>
            </a:xfrm>
            <a:custGeom>
              <a:avLst/>
              <a:gdLst>
                <a:gd name="T0" fmla="*/ 393 w 394"/>
                <a:gd name="T1" fmla="*/ 174 h 372"/>
                <a:gd name="T2" fmla="*/ 393 w 394"/>
                <a:gd name="T3" fmla="*/ 174 h 372"/>
                <a:gd name="T4" fmla="*/ 196 w 394"/>
                <a:gd name="T5" fmla="*/ 0 h 372"/>
                <a:gd name="T6" fmla="*/ 0 w 394"/>
                <a:gd name="T7" fmla="*/ 174 h 372"/>
                <a:gd name="T8" fmla="*/ 196 w 394"/>
                <a:gd name="T9" fmla="*/ 371 h 372"/>
                <a:gd name="T10" fmla="*/ 393 w 394"/>
                <a:gd name="T11" fmla="*/ 174 h 3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94" h="372">
                  <a:moveTo>
                    <a:pt x="393" y="174"/>
                  </a:moveTo>
                  <a:lnTo>
                    <a:pt x="393" y="174"/>
                  </a:lnTo>
                  <a:cubicBezTo>
                    <a:pt x="393" y="65"/>
                    <a:pt x="306" y="0"/>
                    <a:pt x="196" y="0"/>
                  </a:cubicBezTo>
                  <a:cubicBezTo>
                    <a:pt x="87" y="0"/>
                    <a:pt x="0" y="65"/>
                    <a:pt x="0" y="174"/>
                  </a:cubicBezTo>
                  <a:cubicBezTo>
                    <a:pt x="0" y="284"/>
                    <a:pt x="87" y="371"/>
                    <a:pt x="196" y="371"/>
                  </a:cubicBezTo>
                  <a:cubicBezTo>
                    <a:pt x="306" y="371"/>
                    <a:pt x="393" y="284"/>
                    <a:pt x="393" y="174"/>
                  </a:cubicBezTo>
                </a:path>
              </a:pathLst>
            </a:custGeom>
            <a:solidFill>
              <a:srgbClr val="394D64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ts val="1785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50000"/>
                  </a:prstClr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28" name="Freeform 18"/>
            <p:cNvSpPr>
              <a:spLocks noChangeArrowheads="1"/>
            </p:cNvSpPr>
            <p:nvPr/>
          </p:nvSpPr>
          <p:spPr bwMode="auto">
            <a:xfrm>
              <a:off x="4257675" y="2560638"/>
              <a:ext cx="133350" cy="141287"/>
            </a:xfrm>
            <a:custGeom>
              <a:avLst/>
              <a:gdLst>
                <a:gd name="T0" fmla="*/ 371 w 372"/>
                <a:gd name="T1" fmla="*/ 196 h 394"/>
                <a:gd name="T2" fmla="*/ 371 w 372"/>
                <a:gd name="T3" fmla="*/ 196 h 394"/>
                <a:gd name="T4" fmla="*/ 196 w 372"/>
                <a:gd name="T5" fmla="*/ 0 h 394"/>
                <a:gd name="T6" fmla="*/ 0 w 372"/>
                <a:gd name="T7" fmla="*/ 196 h 394"/>
                <a:gd name="T8" fmla="*/ 196 w 372"/>
                <a:gd name="T9" fmla="*/ 393 h 394"/>
                <a:gd name="T10" fmla="*/ 371 w 372"/>
                <a:gd name="T11" fmla="*/ 196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72" h="394">
                  <a:moveTo>
                    <a:pt x="371" y="196"/>
                  </a:moveTo>
                  <a:lnTo>
                    <a:pt x="371" y="196"/>
                  </a:lnTo>
                  <a:cubicBezTo>
                    <a:pt x="371" y="87"/>
                    <a:pt x="283" y="0"/>
                    <a:pt x="196" y="0"/>
                  </a:cubicBezTo>
                  <a:cubicBezTo>
                    <a:pt x="87" y="0"/>
                    <a:pt x="0" y="87"/>
                    <a:pt x="0" y="196"/>
                  </a:cubicBezTo>
                  <a:cubicBezTo>
                    <a:pt x="0" y="305"/>
                    <a:pt x="87" y="393"/>
                    <a:pt x="196" y="393"/>
                  </a:cubicBezTo>
                  <a:cubicBezTo>
                    <a:pt x="283" y="393"/>
                    <a:pt x="371" y="305"/>
                    <a:pt x="371" y="196"/>
                  </a:cubicBezTo>
                </a:path>
              </a:pathLst>
            </a:custGeom>
            <a:solidFill>
              <a:srgbClr val="394D64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ts val="1785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50000"/>
                  </a:prstClr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29" name="Freeform 19"/>
            <p:cNvSpPr>
              <a:spLocks noChangeArrowheads="1"/>
            </p:cNvSpPr>
            <p:nvPr/>
          </p:nvSpPr>
          <p:spPr bwMode="auto">
            <a:xfrm>
              <a:off x="4579938" y="3770313"/>
              <a:ext cx="141287" cy="134937"/>
            </a:xfrm>
            <a:custGeom>
              <a:avLst/>
              <a:gdLst>
                <a:gd name="T0" fmla="*/ 393 w 394"/>
                <a:gd name="T1" fmla="*/ 175 h 373"/>
                <a:gd name="T2" fmla="*/ 393 w 394"/>
                <a:gd name="T3" fmla="*/ 175 h 373"/>
                <a:gd name="T4" fmla="*/ 196 w 394"/>
                <a:gd name="T5" fmla="*/ 0 h 373"/>
                <a:gd name="T6" fmla="*/ 0 w 394"/>
                <a:gd name="T7" fmla="*/ 175 h 373"/>
                <a:gd name="T8" fmla="*/ 196 w 394"/>
                <a:gd name="T9" fmla="*/ 372 h 373"/>
                <a:gd name="T10" fmla="*/ 393 w 394"/>
                <a:gd name="T11" fmla="*/ 175 h 3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94" h="373">
                  <a:moveTo>
                    <a:pt x="393" y="175"/>
                  </a:moveTo>
                  <a:lnTo>
                    <a:pt x="393" y="175"/>
                  </a:lnTo>
                  <a:cubicBezTo>
                    <a:pt x="393" y="87"/>
                    <a:pt x="306" y="0"/>
                    <a:pt x="196" y="0"/>
                  </a:cubicBezTo>
                  <a:cubicBezTo>
                    <a:pt x="87" y="0"/>
                    <a:pt x="0" y="87"/>
                    <a:pt x="0" y="175"/>
                  </a:cubicBezTo>
                  <a:cubicBezTo>
                    <a:pt x="0" y="284"/>
                    <a:pt x="87" y="372"/>
                    <a:pt x="196" y="372"/>
                  </a:cubicBezTo>
                  <a:cubicBezTo>
                    <a:pt x="306" y="372"/>
                    <a:pt x="393" y="284"/>
                    <a:pt x="393" y="175"/>
                  </a:cubicBezTo>
                </a:path>
              </a:pathLst>
            </a:custGeom>
            <a:solidFill>
              <a:srgbClr val="82B179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ts val="1785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50000"/>
                  </a:prstClr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30" name="Freeform 20"/>
            <p:cNvSpPr>
              <a:spLocks noChangeArrowheads="1"/>
            </p:cNvSpPr>
            <p:nvPr/>
          </p:nvSpPr>
          <p:spPr bwMode="auto">
            <a:xfrm>
              <a:off x="4846638" y="2890838"/>
              <a:ext cx="141287" cy="141287"/>
            </a:xfrm>
            <a:custGeom>
              <a:avLst/>
              <a:gdLst>
                <a:gd name="T0" fmla="*/ 393 w 394"/>
                <a:gd name="T1" fmla="*/ 197 h 394"/>
                <a:gd name="T2" fmla="*/ 393 w 394"/>
                <a:gd name="T3" fmla="*/ 197 h 394"/>
                <a:gd name="T4" fmla="*/ 197 w 394"/>
                <a:gd name="T5" fmla="*/ 0 h 394"/>
                <a:gd name="T6" fmla="*/ 0 w 394"/>
                <a:gd name="T7" fmla="*/ 197 h 394"/>
                <a:gd name="T8" fmla="*/ 197 w 394"/>
                <a:gd name="T9" fmla="*/ 393 h 394"/>
                <a:gd name="T10" fmla="*/ 393 w 394"/>
                <a:gd name="T11" fmla="*/ 197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94" h="394">
                  <a:moveTo>
                    <a:pt x="393" y="197"/>
                  </a:moveTo>
                  <a:lnTo>
                    <a:pt x="393" y="197"/>
                  </a:lnTo>
                  <a:cubicBezTo>
                    <a:pt x="393" y="87"/>
                    <a:pt x="306" y="0"/>
                    <a:pt x="197" y="0"/>
                  </a:cubicBezTo>
                  <a:cubicBezTo>
                    <a:pt x="88" y="0"/>
                    <a:pt x="0" y="87"/>
                    <a:pt x="0" y="197"/>
                  </a:cubicBezTo>
                  <a:cubicBezTo>
                    <a:pt x="0" y="306"/>
                    <a:pt x="88" y="393"/>
                    <a:pt x="197" y="393"/>
                  </a:cubicBezTo>
                  <a:cubicBezTo>
                    <a:pt x="306" y="393"/>
                    <a:pt x="393" y="306"/>
                    <a:pt x="393" y="197"/>
                  </a:cubicBezTo>
                </a:path>
              </a:pathLst>
            </a:custGeom>
            <a:solidFill>
              <a:srgbClr val="394D64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ts val="1785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50000"/>
                  </a:prstClr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31" name="Freeform 21"/>
            <p:cNvSpPr>
              <a:spLocks noChangeArrowheads="1"/>
            </p:cNvSpPr>
            <p:nvPr/>
          </p:nvSpPr>
          <p:spPr bwMode="auto">
            <a:xfrm>
              <a:off x="5145088" y="3432175"/>
              <a:ext cx="141287" cy="141288"/>
            </a:xfrm>
            <a:custGeom>
              <a:avLst/>
              <a:gdLst>
                <a:gd name="T0" fmla="*/ 393 w 394"/>
                <a:gd name="T1" fmla="*/ 196 h 393"/>
                <a:gd name="T2" fmla="*/ 393 w 394"/>
                <a:gd name="T3" fmla="*/ 196 h 393"/>
                <a:gd name="T4" fmla="*/ 196 w 394"/>
                <a:gd name="T5" fmla="*/ 0 h 393"/>
                <a:gd name="T6" fmla="*/ 0 w 394"/>
                <a:gd name="T7" fmla="*/ 196 h 393"/>
                <a:gd name="T8" fmla="*/ 196 w 394"/>
                <a:gd name="T9" fmla="*/ 392 h 393"/>
                <a:gd name="T10" fmla="*/ 393 w 394"/>
                <a:gd name="T11" fmla="*/ 196 h 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94" h="393">
                  <a:moveTo>
                    <a:pt x="393" y="196"/>
                  </a:moveTo>
                  <a:lnTo>
                    <a:pt x="393" y="196"/>
                  </a:lnTo>
                  <a:cubicBezTo>
                    <a:pt x="393" y="87"/>
                    <a:pt x="306" y="0"/>
                    <a:pt x="196" y="0"/>
                  </a:cubicBezTo>
                  <a:cubicBezTo>
                    <a:pt x="87" y="0"/>
                    <a:pt x="0" y="87"/>
                    <a:pt x="0" y="196"/>
                  </a:cubicBezTo>
                  <a:cubicBezTo>
                    <a:pt x="0" y="305"/>
                    <a:pt x="87" y="392"/>
                    <a:pt x="196" y="392"/>
                  </a:cubicBezTo>
                  <a:cubicBezTo>
                    <a:pt x="306" y="392"/>
                    <a:pt x="393" y="305"/>
                    <a:pt x="393" y="196"/>
                  </a:cubicBezTo>
                </a:path>
              </a:pathLst>
            </a:custGeom>
            <a:solidFill>
              <a:srgbClr val="394D64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ts val="1785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50000"/>
                  </a:prstClr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45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78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5602" name="矩形 5"/>
          <p:cNvSpPr/>
          <p:nvPr/>
        </p:nvSpPr>
        <p:spPr>
          <a:xfrm>
            <a:off x="812800" y="628650"/>
            <a:ext cx="7297738" cy="2851150"/>
          </a:xfrm>
          <a:prstGeom prst="rect">
            <a:avLst/>
          </a:prstGeom>
          <a:noFill/>
          <a:ln w="9525">
            <a:noFill/>
          </a:ln>
        </p:spPr>
        <p:txBody>
          <a:bodyPr lIns="81638" tIns="40819" rIns="81638" bIns="40819">
            <a:spAutoFit/>
          </a:bodyPr>
          <a:p>
            <a:pPr lvl="0" algn="ctr" defTabSz="685800">
              <a:lnSpc>
                <a:spcPct val="150000"/>
              </a:lnSpc>
            </a:pPr>
            <a:r>
              <a:rPr lang="zh-CN" altLang="zh-CN" sz="24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青玉案·元夕</a:t>
            </a:r>
            <a:endParaRPr lang="zh-CN" altLang="zh-CN" sz="2400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lvl="0" defTabSz="685800">
              <a:lnSpc>
                <a:spcPct val="150000"/>
              </a:lnSpc>
            </a:pPr>
            <a:r>
              <a:rPr lang="zh-CN" altLang="zh-CN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    东风夜放花千树。更吹落、星如雨。宝马雕车香满路。凤箫声动，玉壶光转，一夜鱼龙舞。    </a:t>
            </a:r>
            <a:endParaRPr lang="en-US" altLang="zh-CN" sz="24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lvl="0" defTabSz="685800">
              <a:lnSpc>
                <a:spcPct val="150000"/>
              </a:lnSpc>
            </a:pPr>
            <a:r>
              <a:rPr lang="zh-CN" altLang="zh-CN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蛾儿雪柳黄金缕。笑语盈盈暗香去。众里寻他千百度。蓦然回首，那人却在，灯火阑珊处。</a:t>
            </a:r>
            <a:endParaRPr lang="zh-CN" altLang="zh-CN" sz="24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grpSp>
        <p:nvGrpSpPr>
          <p:cNvPr id="25603" name="Group 267"/>
          <p:cNvGrpSpPr/>
          <p:nvPr/>
        </p:nvGrpSpPr>
        <p:grpSpPr>
          <a:xfrm>
            <a:off x="7708900" y="3929063"/>
            <a:ext cx="979488" cy="1214437"/>
            <a:chOff x="1522413" y="800100"/>
            <a:chExt cx="4660900" cy="5360988"/>
          </a:xfrm>
        </p:grpSpPr>
        <p:sp>
          <p:nvSpPr>
            <p:cNvPr id="4" name="Freeform 1"/>
            <p:cNvSpPr>
              <a:spLocks noChangeArrowheads="1"/>
            </p:cNvSpPr>
            <p:nvPr/>
          </p:nvSpPr>
          <p:spPr bwMode="auto">
            <a:xfrm>
              <a:off x="1522413" y="800100"/>
              <a:ext cx="4660900" cy="5360988"/>
            </a:xfrm>
            <a:custGeom>
              <a:avLst/>
              <a:gdLst>
                <a:gd name="T0" fmla="*/ 6681 w 12949"/>
                <a:gd name="T1" fmla="*/ 0 h 14892"/>
                <a:gd name="T2" fmla="*/ 6267 w 12949"/>
                <a:gd name="T3" fmla="*/ 0 h 14892"/>
                <a:gd name="T4" fmla="*/ 6267 w 12949"/>
                <a:gd name="T5" fmla="*/ 1026 h 14892"/>
                <a:gd name="T6" fmla="*/ 4018 w 12949"/>
                <a:gd name="T7" fmla="*/ 1026 h 14892"/>
                <a:gd name="T8" fmla="*/ 4018 w 12949"/>
                <a:gd name="T9" fmla="*/ 1266 h 14892"/>
                <a:gd name="T10" fmla="*/ 0 w 12949"/>
                <a:gd name="T11" fmla="*/ 1266 h 14892"/>
                <a:gd name="T12" fmla="*/ 0 w 12949"/>
                <a:gd name="T13" fmla="*/ 1681 h 14892"/>
                <a:gd name="T14" fmla="*/ 655 w 12949"/>
                <a:gd name="T15" fmla="*/ 1681 h 14892"/>
                <a:gd name="T16" fmla="*/ 655 w 12949"/>
                <a:gd name="T17" fmla="*/ 10306 h 14892"/>
                <a:gd name="T18" fmla="*/ 0 w 12949"/>
                <a:gd name="T19" fmla="*/ 10306 h 14892"/>
                <a:gd name="T20" fmla="*/ 0 w 12949"/>
                <a:gd name="T21" fmla="*/ 10699 h 14892"/>
                <a:gd name="T22" fmla="*/ 2970 w 12949"/>
                <a:gd name="T23" fmla="*/ 10699 h 14892"/>
                <a:gd name="T24" fmla="*/ 1070 w 12949"/>
                <a:gd name="T25" fmla="*/ 14891 h 14892"/>
                <a:gd name="T26" fmla="*/ 1528 w 12949"/>
                <a:gd name="T27" fmla="*/ 14891 h 14892"/>
                <a:gd name="T28" fmla="*/ 3428 w 12949"/>
                <a:gd name="T29" fmla="*/ 10699 h 14892"/>
                <a:gd name="T30" fmla="*/ 6267 w 12949"/>
                <a:gd name="T31" fmla="*/ 10699 h 14892"/>
                <a:gd name="T32" fmla="*/ 6267 w 12949"/>
                <a:gd name="T33" fmla="*/ 13363 h 14892"/>
                <a:gd name="T34" fmla="*/ 6681 w 12949"/>
                <a:gd name="T35" fmla="*/ 13363 h 14892"/>
                <a:gd name="T36" fmla="*/ 6681 w 12949"/>
                <a:gd name="T37" fmla="*/ 10699 h 14892"/>
                <a:gd name="T38" fmla="*/ 9542 w 12949"/>
                <a:gd name="T39" fmla="*/ 10699 h 14892"/>
                <a:gd name="T40" fmla="*/ 11442 w 12949"/>
                <a:gd name="T41" fmla="*/ 14891 h 14892"/>
                <a:gd name="T42" fmla="*/ 11900 w 12949"/>
                <a:gd name="T43" fmla="*/ 14891 h 14892"/>
                <a:gd name="T44" fmla="*/ 10000 w 12949"/>
                <a:gd name="T45" fmla="*/ 10699 h 14892"/>
                <a:gd name="T46" fmla="*/ 12948 w 12949"/>
                <a:gd name="T47" fmla="*/ 10699 h 14892"/>
                <a:gd name="T48" fmla="*/ 12948 w 12949"/>
                <a:gd name="T49" fmla="*/ 10306 h 14892"/>
                <a:gd name="T50" fmla="*/ 12358 w 12949"/>
                <a:gd name="T51" fmla="*/ 10306 h 14892"/>
                <a:gd name="T52" fmla="*/ 12358 w 12949"/>
                <a:gd name="T53" fmla="*/ 1681 h 14892"/>
                <a:gd name="T54" fmla="*/ 12948 w 12949"/>
                <a:gd name="T55" fmla="*/ 1681 h 14892"/>
                <a:gd name="T56" fmla="*/ 12948 w 12949"/>
                <a:gd name="T57" fmla="*/ 1266 h 14892"/>
                <a:gd name="T58" fmla="*/ 8930 w 12949"/>
                <a:gd name="T59" fmla="*/ 1266 h 14892"/>
                <a:gd name="T60" fmla="*/ 8930 w 12949"/>
                <a:gd name="T61" fmla="*/ 1026 h 14892"/>
                <a:gd name="T62" fmla="*/ 6681 w 12949"/>
                <a:gd name="T63" fmla="*/ 1026 h 14892"/>
                <a:gd name="T64" fmla="*/ 6681 w 12949"/>
                <a:gd name="T65" fmla="*/ 0 h 148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2949" h="14892">
                  <a:moveTo>
                    <a:pt x="6681" y="0"/>
                  </a:moveTo>
                  <a:lnTo>
                    <a:pt x="6267" y="0"/>
                  </a:lnTo>
                  <a:lnTo>
                    <a:pt x="6267" y="1026"/>
                  </a:lnTo>
                  <a:lnTo>
                    <a:pt x="4018" y="1026"/>
                  </a:lnTo>
                  <a:lnTo>
                    <a:pt x="4018" y="1266"/>
                  </a:lnTo>
                  <a:lnTo>
                    <a:pt x="0" y="1266"/>
                  </a:lnTo>
                  <a:lnTo>
                    <a:pt x="0" y="1681"/>
                  </a:lnTo>
                  <a:lnTo>
                    <a:pt x="655" y="1681"/>
                  </a:lnTo>
                  <a:lnTo>
                    <a:pt x="655" y="10306"/>
                  </a:lnTo>
                  <a:lnTo>
                    <a:pt x="0" y="10306"/>
                  </a:lnTo>
                  <a:lnTo>
                    <a:pt x="0" y="10699"/>
                  </a:lnTo>
                  <a:lnTo>
                    <a:pt x="2970" y="10699"/>
                  </a:lnTo>
                  <a:lnTo>
                    <a:pt x="1070" y="14891"/>
                  </a:lnTo>
                  <a:lnTo>
                    <a:pt x="1528" y="14891"/>
                  </a:lnTo>
                  <a:lnTo>
                    <a:pt x="3428" y="10699"/>
                  </a:lnTo>
                  <a:lnTo>
                    <a:pt x="6267" y="10699"/>
                  </a:lnTo>
                  <a:lnTo>
                    <a:pt x="6267" y="13363"/>
                  </a:lnTo>
                  <a:lnTo>
                    <a:pt x="6681" y="13363"/>
                  </a:lnTo>
                  <a:lnTo>
                    <a:pt x="6681" y="10699"/>
                  </a:lnTo>
                  <a:lnTo>
                    <a:pt x="9542" y="10699"/>
                  </a:lnTo>
                  <a:lnTo>
                    <a:pt x="11442" y="14891"/>
                  </a:lnTo>
                  <a:lnTo>
                    <a:pt x="11900" y="14891"/>
                  </a:lnTo>
                  <a:lnTo>
                    <a:pt x="10000" y="10699"/>
                  </a:lnTo>
                  <a:lnTo>
                    <a:pt x="12948" y="10699"/>
                  </a:lnTo>
                  <a:lnTo>
                    <a:pt x="12948" y="10306"/>
                  </a:lnTo>
                  <a:lnTo>
                    <a:pt x="12358" y="10306"/>
                  </a:lnTo>
                  <a:lnTo>
                    <a:pt x="12358" y="1681"/>
                  </a:lnTo>
                  <a:lnTo>
                    <a:pt x="12948" y="1681"/>
                  </a:lnTo>
                  <a:lnTo>
                    <a:pt x="12948" y="1266"/>
                  </a:lnTo>
                  <a:lnTo>
                    <a:pt x="8930" y="1266"/>
                  </a:lnTo>
                  <a:lnTo>
                    <a:pt x="8930" y="1026"/>
                  </a:lnTo>
                  <a:lnTo>
                    <a:pt x="6681" y="1026"/>
                  </a:lnTo>
                  <a:lnTo>
                    <a:pt x="6681" y="0"/>
                  </a:lnTo>
                </a:path>
              </a:pathLst>
            </a:custGeom>
            <a:solidFill>
              <a:srgbClr val="E6E9EB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ts val="1785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50000"/>
                  </a:prstClr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5" name="Freeform 2"/>
            <p:cNvSpPr>
              <a:spLocks noChangeArrowheads="1"/>
            </p:cNvSpPr>
            <p:nvPr/>
          </p:nvSpPr>
          <p:spPr bwMode="auto">
            <a:xfrm>
              <a:off x="1522413" y="800100"/>
              <a:ext cx="4660900" cy="5360988"/>
            </a:xfrm>
            <a:custGeom>
              <a:avLst/>
              <a:gdLst>
                <a:gd name="T0" fmla="*/ 6681 w 12949"/>
                <a:gd name="T1" fmla="*/ 0 h 14892"/>
                <a:gd name="T2" fmla="*/ 6267 w 12949"/>
                <a:gd name="T3" fmla="*/ 0 h 14892"/>
                <a:gd name="T4" fmla="*/ 6267 w 12949"/>
                <a:gd name="T5" fmla="*/ 1026 h 14892"/>
                <a:gd name="T6" fmla="*/ 4018 w 12949"/>
                <a:gd name="T7" fmla="*/ 1026 h 14892"/>
                <a:gd name="T8" fmla="*/ 4018 w 12949"/>
                <a:gd name="T9" fmla="*/ 1266 h 14892"/>
                <a:gd name="T10" fmla="*/ 0 w 12949"/>
                <a:gd name="T11" fmla="*/ 1266 h 14892"/>
                <a:gd name="T12" fmla="*/ 0 w 12949"/>
                <a:gd name="T13" fmla="*/ 1681 h 14892"/>
                <a:gd name="T14" fmla="*/ 655 w 12949"/>
                <a:gd name="T15" fmla="*/ 1681 h 14892"/>
                <a:gd name="T16" fmla="*/ 655 w 12949"/>
                <a:gd name="T17" fmla="*/ 10306 h 14892"/>
                <a:gd name="T18" fmla="*/ 0 w 12949"/>
                <a:gd name="T19" fmla="*/ 10306 h 14892"/>
                <a:gd name="T20" fmla="*/ 0 w 12949"/>
                <a:gd name="T21" fmla="*/ 10699 h 14892"/>
                <a:gd name="T22" fmla="*/ 2970 w 12949"/>
                <a:gd name="T23" fmla="*/ 10699 h 14892"/>
                <a:gd name="T24" fmla="*/ 1070 w 12949"/>
                <a:gd name="T25" fmla="*/ 14891 h 14892"/>
                <a:gd name="T26" fmla="*/ 1528 w 12949"/>
                <a:gd name="T27" fmla="*/ 14891 h 14892"/>
                <a:gd name="T28" fmla="*/ 3428 w 12949"/>
                <a:gd name="T29" fmla="*/ 10699 h 14892"/>
                <a:gd name="T30" fmla="*/ 6267 w 12949"/>
                <a:gd name="T31" fmla="*/ 10699 h 14892"/>
                <a:gd name="T32" fmla="*/ 6267 w 12949"/>
                <a:gd name="T33" fmla="*/ 13363 h 14892"/>
                <a:gd name="T34" fmla="*/ 6681 w 12949"/>
                <a:gd name="T35" fmla="*/ 13363 h 14892"/>
                <a:gd name="T36" fmla="*/ 6681 w 12949"/>
                <a:gd name="T37" fmla="*/ 10699 h 14892"/>
                <a:gd name="T38" fmla="*/ 9542 w 12949"/>
                <a:gd name="T39" fmla="*/ 10699 h 14892"/>
                <a:gd name="T40" fmla="*/ 11442 w 12949"/>
                <a:gd name="T41" fmla="*/ 14891 h 14892"/>
                <a:gd name="T42" fmla="*/ 11900 w 12949"/>
                <a:gd name="T43" fmla="*/ 14891 h 14892"/>
                <a:gd name="T44" fmla="*/ 10000 w 12949"/>
                <a:gd name="T45" fmla="*/ 10699 h 14892"/>
                <a:gd name="T46" fmla="*/ 12948 w 12949"/>
                <a:gd name="T47" fmla="*/ 10699 h 14892"/>
                <a:gd name="T48" fmla="*/ 12948 w 12949"/>
                <a:gd name="T49" fmla="*/ 10306 h 14892"/>
                <a:gd name="T50" fmla="*/ 12358 w 12949"/>
                <a:gd name="T51" fmla="*/ 10306 h 14892"/>
                <a:gd name="T52" fmla="*/ 12358 w 12949"/>
                <a:gd name="T53" fmla="*/ 1681 h 14892"/>
                <a:gd name="T54" fmla="*/ 12948 w 12949"/>
                <a:gd name="T55" fmla="*/ 1681 h 14892"/>
                <a:gd name="T56" fmla="*/ 12948 w 12949"/>
                <a:gd name="T57" fmla="*/ 1266 h 14892"/>
                <a:gd name="T58" fmla="*/ 8930 w 12949"/>
                <a:gd name="T59" fmla="*/ 1266 h 14892"/>
                <a:gd name="T60" fmla="*/ 8930 w 12949"/>
                <a:gd name="T61" fmla="*/ 1026 h 14892"/>
                <a:gd name="T62" fmla="*/ 6681 w 12949"/>
                <a:gd name="T63" fmla="*/ 1026 h 14892"/>
                <a:gd name="T64" fmla="*/ 6681 w 12949"/>
                <a:gd name="T65" fmla="*/ 0 h 148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2949" h="14892">
                  <a:moveTo>
                    <a:pt x="6681" y="0"/>
                  </a:moveTo>
                  <a:lnTo>
                    <a:pt x="6267" y="0"/>
                  </a:lnTo>
                  <a:lnTo>
                    <a:pt x="6267" y="1026"/>
                  </a:lnTo>
                  <a:lnTo>
                    <a:pt x="4018" y="1026"/>
                  </a:lnTo>
                  <a:lnTo>
                    <a:pt x="4018" y="1266"/>
                  </a:lnTo>
                  <a:lnTo>
                    <a:pt x="0" y="1266"/>
                  </a:lnTo>
                  <a:lnTo>
                    <a:pt x="0" y="1681"/>
                  </a:lnTo>
                  <a:lnTo>
                    <a:pt x="655" y="1681"/>
                  </a:lnTo>
                  <a:lnTo>
                    <a:pt x="655" y="10306"/>
                  </a:lnTo>
                  <a:lnTo>
                    <a:pt x="0" y="10306"/>
                  </a:lnTo>
                  <a:lnTo>
                    <a:pt x="0" y="10699"/>
                  </a:lnTo>
                  <a:lnTo>
                    <a:pt x="2970" y="10699"/>
                  </a:lnTo>
                  <a:lnTo>
                    <a:pt x="1070" y="14891"/>
                  </a:lnTo>
                  <a:lnTo>
                    <a:pt x="1528" y="14891"/>
                  </a:lnTo>
                  <a:lnTo>
                    <a:pt x="3428" y="10699"/>
                  </a:lnTo>
                  <a:lnTo>
                    <a:pt x="6267" y="10699"/>
                  </a:lnTo>
                  <a:lnTo>
                    <a:pt x="6267" y="13363"/>
                  </a:lnTo>
                  <a:lnTo>
                    <a:pt x="6681" y="13363"/>
                  </a:lnTo>
                  <a:lnTo>
                    <a:pt x="6681" y="10699"/>
                  </a:lnTo>
                  <a:lnTo>
                    <a:pt x="9542" y="10699"/>
                  </a:lnTo>
                  <a:lnTo>
                    <a:pt x="11442" y="14891"/>
                  </a:lnTo>
                  <a:lnTo>
                    <a:pt x="11900" y="14891"/>
                  </a:lnTo>
                  <a:lnTo>
                    <a:pt x="10000" y="10699"/>
                  </a:lnTo>
                  <a:lnTo>
                    <a:pt x="12948" y="10699"/>
                  </a:lnTo>
                  <a:lnTo>
                    <a:pt x="12948" y="10306"/>
                  </a:lnTo>
                  <a:lnTo>
                    <a:pt x="12358" y="10306"/>
                  </a:lnTo>
                  <a:lnTo>
                    <a:pt x="12358" y="1681"/>
                  </a:lnTo>
                  <a:lnTo>
                    <a:pt x="12948" y="1681"/>
                  </a:lnTo>
                  <a:lnTo>
                    <a:pt x="12948" y="1266"/>
                  </a:lnTo>
                  <a:lnTo>
                    <a:pt x="8930" y="1266"/>
                  </a:lnTo>
                  <a:lnTo>
                    <a:pt x="8930" y="1026"/>
                  </a:lnTo>
                  <a:lnTo>
                    <a:pt x="6681" y="1026"/>
                  </a:lnTo>
                  <a:lnTo>
                    <a:pt x="6681" y="0"/>
                  </a:lnTo>
                </a:path>
              </a:pathLst>
            </a:custGeom>
            <a:solidFill>
              <a:srgbClr val="E6E9EB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ts val="1785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50000"/>
                  </a:prstClr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7" name="Freeform 3"/>
            <p:cNvSpPr>
              <a:spLocks noChangeArrowheads="1"/>
            </p:cNvSpPr>
            <p:nvPr/>
          </p:nvSpPr>
          <p:spPr bwMode="auto">
            <a:xfrm>
              <a:off x="3778250" y="2646363"/>
              <a:ext cx="149225" cy="2963862"/>
            </a:xfrm>
            <a:custGeom>
              <a:avLst/>
              <a:gdLst>
                <a:gd name="T0" fmla="*/ 0 w 415"/>
                <a:gd name="T1" fmla="*/ 0 h 8233"/>
                <a:gd name="T2" fmla="*/ 0 w 415"/>
                <a:gd name="T3" fmla="*/ 8232 h 8233"/>
                <a:gd name="T4" fmla="*/ 414 w 415"/>
                <a:gd name="T5" fmla="*/ 8232 h 8233"/>
                <a:gd name="T6" fmla="*/ 414 w 415"/>
                <a:gd name="T7" fmla="*/ 0 h 8233"/>
                <a:gd name="T8" fmla="*/ 0 w 415"/>
                <a:gd name="T9" fmla="*/ 0 h 82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5" h="8233">
                  <a:moveTo>
                    <a:pt x="0" y="0"/>
                  </a:moveTo>
                  <a:lnTo>
                    <a:pt x="0" y="8232"/>
                  </a:lnTo>
                  <a:lnTo>
                    <a:pt x="414" y="8232"/>
                  </a:lnTo>
                  <a:lnTo>
                    <a:pt x="414" y="0"/>
                  </a:lnTo>
                  <a:lnTo>
                    <a:pt x="0" y="0"/>
                  </a:lnTo>
                </a:path>
              </a:pathLst>
            </a:custGeom>
            <a:solidFill>
              <a:srgbClr val="1B2833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ts val="1785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50000"/>
                  </a:prstClr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8" name="Freeform 4"/>
            <p:cNvSpPr>
              <a:spLocks noChangeArrowheads="1"/>
            </p:cNvSpPr>
            <p:nvPr/>
          </p:nvSpPr>
          <p:spPr bwMode="auto">
            <a:xfrm>
              <a:off x="1906588" y="2646363"/>
              <a:ext cx="3898900" cy="3514724"/>
            </a:xfrm>
            <a:custGeom>
              <a:avLst/>
              <a:gdLst>
                <a:gd name="T0" fmla="*/ 0 w 10831"/>
                <a:gd name="T1" fmla="*/ 9760 h 9761"/>
                <a:gd name="T2" fmla="*/ 4411 w 10831"/>
                <a:gd name="T3" fmla="*/ 0 h 9761"/>
                <a:gd name="T4" fmla="*/ 4869 w 10831"/>
                <a:gd name="T5" fmla="*/ 0 h 9761"/>
                <a:gd name="T6" fmla="*/ 458 w 10831"/>
                <a:gd name="T7" fmla="*/ 9760 h 9761"/>
                <a:gd name="T8" fmla="*/ 0 w 10831"/>
                <a:gd name="T9" fmla="*/ 9760 h 9761"/>
                <a:gd name="T10" fmla="*/ 10830 w 10831"/>
                <a:gd name="T11" fmla="*/ 9760 h 9761"/>
                <a:gd name="T12" fmla="*/ 6420 w 10831"/>
                <a:gd name="T13" fmla="*/ 0 h 9761"/>
                <a:gd name="T14" fmla="*/ 5961 w 10831"/>
                <a:gd name="T15" fmla="*/ 0 h 9761"/>
                <a:gd name="T16" fmla="*/ 10372 w 10831"/>
                <a:gd name="T17" fmla="*/ 9760 h 9761"/>
                <a:gd name="T18" fmla="*/ 10830 w 10831"/>
                <a:gd name="T19" fmla="*/ 9760 h 97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831" h="9761">
                  <a:moveTo>
                    <a:pt x="0" y="9760"/>
                  </a:moveTo>
                  <a:lnTo>
                    <a:pt x="4411" y="0"/>
                  </a:lnTo>
                  <a:lnTo>
                    <a:pt x="4869" y="0"/>
                  </a:lnTo>
                  <a:lnTo>
                    <a:pt x="458" y="9760"/>
                  </a:lnTo>
                  <a:lnTo>
                    <a:pt x="0" y="9760"/>
                  </a:lnTo>
                  <a:close/>
                  <a:moveTo>
                    <a:pt x="10830" y="9760"/>
                  </a:moveTo>
                  <a:lnTo>
                    <a:pt x="6420" y="0"/>
                  </a:lnTo>
                  <a:lnTo>
                    <a:pt x="5961" y="0"/>
                  </a:lnTo>
                  <a:lnTo>
                    <a:pt x="10372" y="9760"/>
                  </a:lnTo>
                  <a:lnTo>
                    <a:pt x="10830" y="9760"/>
                  </a:lnTo>
                  <a:close/>
                </a:path>
              </a:pathLst>
            </a:custGeom>
            <a:solidFill>
              <a:schemeClr val="accent3">
                <a:lumMod val="50000"/>
              </a:schemeClr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ts val="1785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50000"/>
                  </a:prstClr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9" name="Freeform 5"/>
            <p:cNvSpPr>
              <a:spLocks noChangeArrowheads="1"/>
            </p:cNvSpPr>
            <p:nvPr/>
          </p:nvSpPr>
          <p:spPr bwMode="auto">
            <a:xfrm>
              <a:off x="3778250" y="800100"/>
              <a:ext cx="149225" cy="377825"/>
            </a:xfrm>
            <a:custGeom>
              <a:avLst/>
              <a:gdLst>
                <a:gd name="T0" fmla="*/ 414 w 415"/>
                <a:gd name="T1" fmla="*/ 1048 h 1049"/>
                <a:gd name="T2" fmla="*/ 414 w 415"/>
                <a:gd name="T3" fmla="*/ 0 h 1049"/>
                <a:gd name="T4" fmla="*/ 0 w 415"/>
                <a:gd name="T5" fmla="*/ 0 h 1049"/>
                <a:gd name="T6" fmla="*/ 0 w 415"/>
                <a:gd name="T7" fmla="*/ 1048 h 1049"/>
                <a:gd name="T8" fmla="*/ 414 w 415"/>
                <a:gd name="T9" fmla="*/ 1048 h 10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5" h="1049">
                  <a:moveTo>
                    <a:pt x="414" y="1048"/>
                  </a:moveTo>
                  <a:lnTo>
                    <a:pt x="414" y="0"/>
                  </a:lnTo>
                  <a:lnTo>
                    <a:pt x="0" y="0"/>
                  </a:lnTo>
                  <a:lnTo>
                    <a:pt x="0" y="1048"/>
                  </a:lnTo>
                  <a:lnTo>
                    <a:pt x="414" y="1048"/>
                  </a:lnTo>
                </a:path>
              </a:pathLst>
            </a:custGeom>
            <a:solidFill>
              <a:srgbClr val="F8AB9D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ts val="1785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50000"/>
                  </a:prstClr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10" name="Freeform 6"/>
            <p:cNvSpPr>
              <a:spLocks noChangeArrowheads="1"/>
            </p:cNvSpPr>
            <p:nvPr/>
          </p:nvSpPr>
          <p:spPr bwMode="auto">
            <a:xfrm>
              <a:off x="1757363" y="1389063"/>
              <a:ext cx="4213225" cy="3121025"/>
            </a:xfrm>
            <a:custGeom>
              <a:avLst/>
              <a:gdLst>
                <a:gd name="T0" fmla="*/ 11703 w 11704"/>
                <a:gd name="T1" fmla="*/ 8668 h 8669"/>
                <a:gd name="T2" fmla="*/ 0 w 11704"/>
                <a:gd name="T3" fmla="*/ 8668 h 8669"/>
                <a:gd name="T4" fmla="*/ 0 w 11704"/>
                <a:gd name="T5" fmla="*/ 0 h 8669"/>
                <a:gd name="T6" fmla="*/ 11703 w 11704"/>
                <a:gd name="T7" fmla="*/ 0 h 8669"/>
                <a:gd name="T8" fmla="*/ 11703 w 11704"/>
                <a:gd name="T9" fmla="*/ 8668 h 86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704" h="8669">
                  <a:moveTo>
                    <a:pt x="11703" y="8668"/>
                  </a:moveTo>
                  <a:lnTo>
                    <a:pt x="0" y="8668"/>
                  </a:lnTo>
                  <a:lnTo>
                    <a:pt x="0" y="0"/>
                  </a:lnTo>
                  <a:lnTo>
                    <a:pt x="11703" y="0"/>
                  </a:lnTo>
                  <a:lnTo>
                    <a:pt x="11703" y="8668"/>
                  </a:ln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ts val="1785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50000"/>
                  </a:prstClr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11" name="Freeform 7"/>
            <p:cNvSpPr>
              <a:spLocks noChangeArrowheads="1"/>
            </p:cNvSpPr>
            <p:nvPr/>
          </p:nvSpPr>
          <p:spPr bwMode="auto">
            <a:xfrm>
              <a:off x="1820863" y="1468438"/>
              <a:ext cx="4064000" cy="2963862"/>
            </a:xfrm>
            <a:custGeom>
              <a:avLst/>
              <a:gdLst>
                <a:gd name="T0" fmla="*/ 11289 w 11290"/>
                <a:gd name="T1" fmla="*/ 8231 h 8232"/>
                <a:gd name="T2" fmla="*/ 0 w 11290"/>
                <a:gd name="T3" fmla="*/ 8231 h 8232"/>
                <a:gd name="T4" fmla="*/ 0 w 11290"/>
                <a:gd name="T5" fmla="*/ 0 h 8232"/>
                <a:gd name="T6" fmla="*/ 11289 w 11290"/>
                <a:gd name="T7" fmla="*/ 0 h 8232"/>
                <a:gd name="T8" fmla="*/ 11289 w 11290"/>
                <a:gd name="T9" fmla="*/ 8231 h 8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290" h="8232">
                  <a:moveTo>
                    <a:pt x="11289" y="8231"/>
                  </a:moveTo>
                  <a:lnTo>
                    <a:pt x="0" y="8231"/>
                  </a:lnTo>
                  <a:lnTo>
                    <a:pt x="0" y="0"/>
                  </a:lnTo>
                  <a:lnTo>
                    <a:pt x="11289" y="0"/>
                  </a:lnTo>
                  <a:lnTo>
                    <a:pt x="11289" y="8231"/>
                  </a:lnTo>
                </a:path>
              </a:pathLst>
            </a:custGeom>
            <a:solidFill>
              <a:srgbClr val="F9FAEF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ts val="1785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50000"/>
                  </a:prstClr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12" name="Freeform 8"/>
            <p:cNvSpPr>
              <a:spLocks noChangeArrowheads="1"/>
            </p:cNvSpPr>
            <p:nvPr/>
          </p:nvSpPr>
          <p:spPr bwMode="auto">
            <a:xfrm>
              <a:off x="1522413" y="1255713"/>
              <a:ext cx="4660900" cy="149225"/>
            </a:xfrm>
            <a:custGeom>
              <a:avLst/>
              <a:gdLst>
                <a:gd name="T0" fmla="*/ 12948 w 12949"/>
                <a:gd name="T1" fmla="*/ 415 h 416"/>
                <a:gd name="T2" fmla="*/ 0 w 12949"/>
                <a:gd name="T3" fmla="*/ 415 h 416"/>
                <a:gd name="T4" fmla="*/ 0 w 12949"/>
                <a:gd name="T5" fmla="*/ 0 h 416"/>
                <a:gd name="T6" fmla="*/ 12948 w 12949"/>
                <a:gd name="T7" fmla="*/ 0 h 416"/>
                <a:gd name="T8" fmla="*/ 12948 w 12949"/>
                <a:gd name="T9" fmla="*/ 415 h 4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949" h="416">
                  <a:moveTo>
                    <a:pt x="12948" y="415"/>
                  </a:moveTo>
                  <a:lnTo>
                    <a:pt x="0" y="415"/>
                  </a:lnTo>
                  <a:lnTo>
                    <a:pt x="0" y="0"/>
                  </a:lnTo>
                  <a:lnTo>
                    <a:pt x="12948" y="0"/>
                  </a:lnTo>
                  <a:lnTo>
                    <a:pt x="12948" y="415"/>
                  </a:lnTo>
                </a:path>
              </a:pathLst>
            </a:custGeom>
            <a:solidFill>
              <a:schemeClr val="accent3">
                <a:lumMod val="50000"/>
              </a:schemeClr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ts val="1785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50000"/>
                  </a:prstClr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13" name="Freeform 9"/>
            <p:cNvSpPr>
              <a:spLocks noChangeArrowheads="1"/>
            </p:cNvSpPr>
            <p:nvPr/>
          </p:nvSpPr>
          <p:spPr bwMode="auto">
            <a:xfrm>
              <a:off x="2968625" y="1168400"/>
              <a:ext cx="1768475" cy="149225"/>
            </a:xfrm>
            <a:custGeom>
              <a:avLst/>
              <a:gdLst>
                <a:gd name="T0" fmla="*/ 4912 w 4913"/>
                <a:gd name="T1" fmla="*/ 415 h 416"/>
                <a:gd name="T2" fmla="*/ 0 w 4913"/>
                <a:gd name="T3" fmla="*/ 415 h 416"/>
                <a:gd name="T4" fmla="*/ 0 w 4913"/>
                <a:gd name="T5" fmla="*/ 0 h 416"/>
                <a:gd name="T6" fmla="*/ 4912 w 4913"/>
                <a:gd name="T7" fmla="*/ 0 h 416"/>
                <a:gd name="T8" fmla="*/ 4912 w 4913"/>
                <a:gd name="T9" fmla="*/ 415 h 4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913" h="416">
                  <a:moveTo>
                    <a:pt x="4912" y="415"/>
                  </a:moveTo>
                  <a:lnTo>
                    <a:pt x="0" y="415"/>
                  </a:lnTo>
                  <a:lnTo>
                    <a:pt x="0" y="0"/>
                  </a:lnTo>
                  <a:lnTo>
                    <a:pt x="4912" y="0"/>
                  </a:lnTo>
                  <a:lnTo>
                    <a:pt x="4912" y="415"/>
                  </a:lnTo>
                </a:path>
              </a:pathLst>
            </a:custGeom>
            <a:solidFill>
              <a:schemeClr val="accent4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ts val="1785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50000"/>
                  </a:prstClr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14" name="Freeform 10"/>
            <p:cNvSpPr>
              <a:spLocks noChangeArrowheads="1"/>
            </p:cNvSpPr>
            <p:nvPr/>
          </p:nvSpPr>
          <p:spPr bwMode="auto">
            <a:xfrm>
              <a:off x="1522413" y="4510088"/>
              <a:ext cx="4660900" cy="141287"/>
            </a:xfrm>
            <a:custGeom>
              <a:avLst/>
              <a:gdLst>
                <a:gd name="T0" fmla="*/ 12948 w 12949"/>
                <a:gd name="T1" fmla="*/ 393 h 394"/>
                <a:gd name="T2" fmla="*/ 0 w 12949"/>
                <a:gd name="T3" fmla="*/ 393 h 394"/>
                <a:gd name="T4" fmla="*/ 0 w 12949"/>
                <a:gd name="T5" fmla="*/ 0 h 394"/>
                <a:gd name="T6" fmla="*/ 12948 w 12949"/>
                <a:gd name="T7" fmla="*/ 0 h 394"/>
                <a:gd name="T8" fmla="*/ 12948 w 12949"/>
                <a:gd name="T9" fmla="*/ 393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949" h="394">
                  <a:moveTo>
                    <a:pt x="12948" y="393"/>
                  </a:moveTo>
                  <a:lnTo>
                    <a:pt x="0" y="393"/>
                  </a:lnTo>
                  <a:lnTo>
                    <a:pt x="0" y="0"/>
                  </a:lnTo>
                  <a:lnTo>
                    <a:pt x="12948" y="0"/>
                  </a:lnTo>
                  <a:lnTo>
                    <a:pt x="12948" y="393"/>
                  </a:lnTo>
                </a:path>
              </a:pathLst>
            </a:custGeom>
            <a:solidFill>
              <a:schemeClr val="accent3">
                <a:lumMod val="50000"/>
              </a:schemeClr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ts val="1785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50000"/>
                  </a:prstClr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15" name="Freeform 11"/>
            <p:cNvSpPr>
              <a:spLocks noChangeArrowheads="1"/>
            </p:cNvSpPr>
            <p:nvPr/>
          </p:nvSpPr>
          <p:spPr bwMode="auto">
            <a:xfrm>
              <a:off x="3778250" y="800100"/>
              <a:ext cx="149225" cy="377825"/>
            </a:xfrm>
            <a:custGeom>
              <a:avLst/>
              <a:gdLst>
                <a:gd name="T0" fmla="*/ 414 w 415"/>
                <a:gd name="T1" fmla="*/ 1048 h 1049"/>
                <a:gd name="T2" fmla="*/ 414 w 415"/>
                <a:gd name="T3" fmla="*/ 0 h 1049"/>
                <a:gd name="T4" fmla="*/ 0 w 415"/>
                <a:gd name="T5" fmla="*/ 0 h 1049"/>
                <a:gd name="T6" fmla="*/ 0 w 415"/>
                <a:gd name="T7" fmla="*/ 1048 h 1049"/>
                <a:gd name="T8" fmla="*/ 414 w 415"/>
                <a:gd name="T9" fmla="*/ 1048 h 10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5" h="1049">
                  <a:moveTo>
                    <a:pt x="414" y="1048"/>
                  </a:moveTo>
                  <a:lnTo>
                    <a:pt x="414" y="0"/>
                  </a:lnTo>
                  <a:lnTo>
                    <a:pt x="0" y="0"/>
                  </a:lnTo>
                  <a:lnTo>
                    <a:pt x="0" y="1048"/>
                  </a:lnTo>
                  <a:lnTo>
                    <a:pt x="414" y="1048"/>
                  </a:lnTo>
                </a:path>
              </a:pathLst>
            </a:custGeom>
            <a:solidFill>
              <a:schemeClr val="accent4">
                <a:lumMod val="75000"/>
              </a:schemeClr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ts val="1785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50000"/>
                  </a:prstClr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16" name="Freeform 12"/>
            <p:cNvSpPr>
              <a:spLocks noChangeArrowheads="1"/>
            </p:cNvSpPr>
            <p:nvPr/>
          </p:nvSpPr>
          <p:spPr bwMode="auto">
            <a:xfrm>
              <a:off x="2174875" y="1631950"/>
              <a:ext cx="3403600" cy="2617788"/>
            </a:xfrm>
            <a:custGeom>
              <a:avLst/>
              <a:gdLst>
                <a:gd name="T0" fmla="*/ 8449 w 9455"/>
                <a:gd name="T1" fmla="*/ 240 h 7273"/>
                <a:gd name="T2" fmla="*/ 6048 w 9455"/>
                <a:gd name="T3" fmla="*/ 0 h 7273"/>
                <a:gd name="T4" fmla="*/ 4301 w 9455"/>
                <a:gd name="T5" fmla="*/ 240 h 7273"/>
                <a:gd name="T6" fmla="*/ 1877 w 9455"/>
                <a:gd name="T7" fmla="*/ 0 h 7273"/>
                <a:gd name="T8" fmla="*/ 130 w 9455"/>
                <a:gd name="T9" fmla="*/ 240 h 7273"/>
                <a:gd name="T10" fmla="*/ 0 w 9455"/>
                <a:gd name="T11" fmla="*/ 1987 h 7273"/>
                <a:gd name="T12" fmla="*/ 130 w 9455"/>
                <a:gd name="T13" fmla="*/ 4433 h 7273"/>
                <a:gd name="T14" fmla="*/ 0 w 9455"/>
                <a:gd name="T15" fmla="*/ 6179 h 7273"/>
                <a:gd name="T16" fmla="*/ 960 w 9455"/>
                <a:gd name="T17" fmla="*/ 7272 h 7273"/>
                <a:gd name="T18" fmla="*/ 2707 w 9455"/>
                <a:gd name="T19" fmla="*/ 7010 h 7273"/>
                <a:gd name="T20" fmla="*/ 5130 w 9455"/>
                <a:gd name="T21" fmla="*/ 7272 h 7273"/>
                <a:gd name="T22" fmla="*/ 6877 w 9455"/>
                <a:gd name="T23" fmla="*/ 7010 h 7273"/>
                <a:gd name="T24" fmla="*/ 9279 w 9455"/>
                <a:gd name="T25" fmla="*/ 7272 h 7273"/>
                <a:gd name="T26" fmla="*/ 9345 w 9455"/>
                <a:gd name="T27" fmla="*/ 5328 h 7273"/>
                <a:gd name="T28" fmla="*/ 9454 w 9455"/>
                <a:gd name="T29" fmla="*/ 3581 h 7273"/>
                <a:gd name="T30" fmla="*/ 9345 w 9455"/>
                <a:gd name="T31" fmla="*/ 1158 h 7273"/>
                <a:gd name="T32" fmla="*/ 8449 w 9455"/>
                <a:gd name="T33" fmla="*/ 328 h 7273"/>
                <a:gd name="T34" fmla="*/ 5196 w 9455"/>
                <a:gd name="T35" fmla="*/ 2839 h 7273"/>
                <a:gd name="T36" fmla="*/ 3449 w 9455"/>
                <a:gd name="T37" fmla="*/ 3581 h 7273"/>
                <a:gd name="T38" fmla="*/ 3536 w 9455"/>
                <a:gd name="T39" fmla="*/ 3668 h 7273"/>
                <a:gd name="T40" fmla="*/ 5196 w 9455"/>
                <a:gd name="T41" fmla="*/ 3668 h 7273"/>
                <a:gd name="T42" fmla="*/ 6048 w 9455"/>
                <a:gd name="T43" fmla="*/ 3581 h 7273"/>
                <a:gd name="T44" fmla="*/ 5960 w 9455"/>
                <a:gd name="T45" fmla="*/ 2752 h 7273"/>
                <a:gd name="T46" fmla="*/ 4301 w 9455"/>
                <a:gd name="T47" fmla="*/ 2752 h 7273"/>
                <a:gd name="T48" fmla="*/ 2620 w 9455"/>
                <a:gd name="T49" fmla="*/ 2752 h 7273"/>
                <a:gd name="T50" fmla="*/ 2620 w 9455"/>
                <a:gd name="T51" fmla="*/ 3668 h 7273"/>
                <a:gd name="T52" fmla="*/ 2707 w 9455"/>
                <a:gd name="T53" fmla="*/ 4498 h 7273"/>
                <a:gd name="T54" fmla="*/ 4366 w 9455"/>
                <a:gd name="T55" fmla="*/ 4498 h 7273"/>
                <a:gd name="T56" fmla="*/ 6048 w 9455"/>
                <a:gd name="T57" fmla="*/ 4498 h 7273"/>
                <a:gd name="T58" fmla="*/ 6877 w 9455"/>
                <a:gd name="T59" fmla="*/ 4433 h 7273"/>
                <a:gd name="T60" fmla="*/ 6877 w 9455"/>
                <a:gd name="T61" fmla="*/ 2752 h 7273"/>
                <a:gd name="T62" fmla="*/ 6790 w 9455"/>
                <a:gd name="T63" fmla="*/ 1921 h 7273"/>
                <a:gd name="T64" fmla="*/ 5130 w 9455"/>
                <a:gd name="T65" fmla="*/ 1921 h 7273"/>
                <a:gd name="T66" fmla="*/ 3449 w 9455"/>
                <a:gd name="T67" fmla="*/ 1921 h 7273"/>
                <a:gd name="T68" fmla="*/ 1790 w 9455"/>
                <a:gd name="T69" fmla="*/ 1921 h 7273"/>
                <a:gd name="T70" fmla="*/ 1790 w 9455"/>
                <a:gd name="T71" fmla="*/ 2839 h 7273"/>
                <a:gd name="T72" fmla="*/ 1790 w 9455"/>
                <a:gd name="T73" fmla="*/ 4498 h 7273"/>
                <a:gd name="T74" fmla="*/ 1877 w 9455"/>
                <a:gd name="T75" fmla="*/ 5328 h 7273"/>
                <a:gd name="T76" fmla="*/ 3536 w 9455"/>
                <a:gd name="T77" fmla="*/ 5328 h 7273"/>
                <a:gd name="T78" fmla="*/ 5196 w 9455"/>
                <a:gd name="T79" fmla="*/ 5328 h 7273"/>
                <a:gd name="T80" fmla="*/ 6877 w 9455"/>
                <a:gd name="T81" fmla="*/ 5328 h 7273"/>
                <a:gd name="T82" fmla="*/ 7685 w 9455"/>
                <a:gd name="T83" fmla="*/ 5263 h 7273"/>
                <a:gd name="T84" fmla="*/ 7685 w 9455"/>
                <a:gd name="T85" fmla="*/ 3581 h 7273"/>
                <a:gd name="T86" fmla="*/ 7685 w 9455"/>
                <a:gd name="T87" fmla="*/ 1921 h 7273"/>
                <a:gd name="T88" fmla="*/ 6790 w 9455"/>
                <a:gd name="T89" fmla="*/ 328 h 7273"/>
                <a:gd name="T90" fmla="*/ 5130 w 9455"/>
                <a:gd name="T91" fmla="*/ 328 h 7273"/>
                <a:gd name="T92" fmla="*/ 3449 w 9455"/>
                <a:gd name="T93" fmla="*/ 328 h 7273"/>
                <a:gd name="T94" fmla="*/ 1790 w 9455"/>
                <a:gd name="T95" fmla="*/ 328 h 7273"/>
                <a:gd name="T96" fmla="*/ 196 w 9455"/>
                <a:gd name="T97" fmla="*/ 1158 h 7273"/>
                <a:gd name="T98" fmla="*/ 196 w 9455"/>
                <a:gd name="T99" fmla="*/ 2839 h 7273"/>
                <a:gd name="T100" fmla="*/ 196 w 9455"/>
                <a:gd name="T101" fmla="*/ 4498 h 7273"/>
                <a:gd name="T102" fmla="*/ 196 w 9455"/>
                <a:gd name="T103" fmla="*/ 6922 h 7273"/>
                <a:gd name="T104" fmla="*/ 1877 w 9455"/>
                <a:gd name="T105" fmla="*/ 6922 h 7273"/>
                <a:gd name="T106" fmla="*/ 3536 w 9455"/>
                <a:gd name="T107" fmla="*/ 6922 h 7273"/>
                <a:gd name="T108" fmla="*/ 5196 w 9455"/>
                <a:gd name="T109" fmla="*/ 6922 h 7273"/>
                <a:gd name="T110" fmla="*/ 6877 w 9455"/>
                <a:gd name="T111" fmla="*/ 6922 h 7273"/>
                <a:gd name="T112" fmla="*/ 9279 w 9455"/>
                <a:gd name="T113" fmla="*/ 6922 h 7273"/>
                <a:gd name="T114" fmla="*/ 9279 w 9455"/>
                <a:gd name="T115" fmla="*/ 5263 h 7273"/>
                <a:gd name="T116" fmla="*/ 9279 w 9455"/>
                <a:gd name="T117" fmla="*/ 3581 h 7273"/>
                <a:gd name="T118" fmla="*/ 9279 w 9455"/>
                <a:gd name="T119" fmla="*/ 1921 h 72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9455" h="7273">
                  <a:moveTo>
                    <a:pt x="9454" y="328"/>
                  </a:moveTo>
                  <a:lnTo>
                    <a:pt x="9454" y="240"/>
                  </a:lnTo>
                  <a:lnTo>
                    <a:pt x="9345" y="240"/>
                  </a:lnTo>
                  <a:lnTo>
                    <a:pt x="9345" y="0"/>
                  </a:lnTo>
                  <a:lnTo>
                    <a:pt x="9279" y="0"/>
                  </a:lnTo>
                  <a:lnTo>
                    <a:pt x="9279" y="240"/>
                  </a:lnTo>
                  <a:lnTo>
                    <a:pt x="8515" y="240"/>
                  </a:lnTo>
                  <a:lnTo>
                    <a:pt x="8515" y="0"/>
                  </a:lnTo>
                  <a:lnTo>
                    <a:pt x="8449" y="0"/>
                  </a:lnTo>
                  <a:lnTo>
                    <a:pt x="8449" y="240"/>
                  </a:lnTo>
                  <a:lnTo>
                    <a:pt x="7685" y="240"/>
                  </a:lnTo>
                  <a:lnTo>
                    <a:pt x="7685" y="0"/>
                  </a:lnTo>
                  <a:lnTo>
                    <a:pt x="7598" y="0"/>
                  </a:lnTo>
                  <a:lnTo>
                    <a:pt x="7598" y="240"/>
                  </a:lnTo>
                  <a:lnTo>
                    <a:pt x="6877" y="240"/>
                  </a:lnTo>
                  <a:lnTo>
                    <a:pt x="6877" y="0"/>
                  </a:lnTo>
                  <a:lnTo>
                    <a:pt x="6790" y="0"/>
                  </a:lnTo>
                  <a:lnTo>
                    <a:pt x="6790" y="240"/>
                  </a:lnTo>
                  <a:lnTo>
                    <a:pt x="6048" y="240"/>
                  </a:lnTo>
                  <a:lnTo>
                    <a:pt x="6048" y="0"/>
                  </a:lnTo>
                  <a:lnTo>
                    <a:pt x="5960" y="0"/>
                  </a:lnTo>
                  <a:lnTo>
                    <a:pt x="5960" y="240"/>
                  </a:lnTo>
                  <a:lnTo>
                    <a:pt x="5196" y="240"/>
                  </a:lnTo>
                  <a:lnTo>
                    <a:pt x="5196" y="0"/>
                  </a:lnTo>
                  <a:lnTo>
                    <a:pt x="5130" y="0"/>
                  </a:lnTo>
                  <a:lnTo>
                    <a:pt x="5130" y="240"/>
                  </a:lnTo>
                  <a:lnTo>
                    <a:pt x="4366" y="240"/>
                  </a:lnTo>
                  <a:lnTo>
                    <a:pt x="4366" y="0"/>
                  </a:lnTo>
                  <a:lnTo>
                    <a:pt x="4301" y="0"/>
                  </a:lnTo>
                  <a:lnTo>
                    <a:pt x="4301" y="240"/>
                  </a:lnTo>
                  <a:lnTo>
                    <a:pt x="3536" y="240"/>
                  </a:lnTo>
                  <a:lnTo>
                    <a:pt x="3536" y="0"/>
                  </a:lnTo>
                  <a:lnTo>
                    <a:pt x="3449" y="0"/>
                  </a:lnTo>
                  <a:lnTo>
                    <a:pt x="3449" y="240"/>
                  </a:lnTo>
                  <a:lnTo>
                    <a:pt x="2707" y="240"/>
                  </a:lnTo>
                  <a:lnTo>
                    <a:pt x="2707" y="0"/>
                  </a:lnTo>
                  <a:lnTo>
                    <a:pt x="2620" y="0"/>
                  </a:lnTo>
                  <a:lnTo>
                    <a:pt x="2620" y="240"/>
                  </a:lnTo>
                  <a:lnTo>
                    <a:pt x="1877" y="240"/>
                  </a:lnTo>
                  <a:lnTo>
                    <a:pt x="1877" y="0"/>
                  </a:lnTo>
                  <a:lnTo>
                    <a:pt x="1790" y="0"/>
                  </a:lnTo>
                  <a:lnTo>
                    <a:pt x="1790" y="240"/>
                  </a:lnTo>
                  <a:lnTo>
                    <a:pt x="1025" y="240"/>
                  </a:lnTo>
                  <a:lnTo>
                    <a:pt x="1025" y="0"/>
                  </a:lnTo>
                  <a:lnTo>
                    <a:pt x="960" y="0"/>
                  </a:lnTo>
                  <a:lnTo>
                    <a:pt x="960" y="240"/>
                  </a:lnTo>
                  <a:lnTo>
                    <a:pt x="196" y="240"/>
                  </a:lnTo>
                  <a:lnTo>
                    <a:pt x="196" y="0"/>
                  </a:lnTo>
                  <a:lnTo>
                    <a:pt x="130" y="0"/>
                  </a:lnTo>
                  <a:lnTo>
                    <a:pt x="130" y="240"/>
                  </a:lnTo>
                  <a:lnTo>
                    <a:pt x="0" y="240"/>
                  </a:lnTo>
                  <a:lnTo>
                    <a:pt x="0" y="328"/>
                  </a:lnTo>
                  <a:lnTo>
                    <a:pt x="130" y="328"/>
                  </a:lnTo>
                  <a:lnTo>
                    <a:pt x="130" y="1092"/>
                  </a:lnTo>
                  <a:lnTo>
                    <a:pt x="0" y="1092"/>
                  </a:lnTo>
                  <a:lnTo>
                    <a:pt x="0" y="1158"/>
                  </a:lnTo>
                  <a:lnTo>
                    <a:pt x="130" y="1158"/>
                  </a:lnTo>
                  <a:lnTo>
                    <a:pt x="130" y="1921"/>
                  </a:lnTo>
                  <a:lnTo>
                    <a:pt x="0" y="1921"/>
                  </a:lnTo>
                  <a:lnTo>
                    <a:pt x="0" y="1987"/>
                  </a:lnTo>
                  <a:lnTo>
                    <a:pt x="130" y="1987"/>
                  </a:lnTo>
                  <a:lnTo>
                    <a:pt x="130" y="2752"/>
                  </a:lnTo>
                  <a:lnTo>
                    <a:pt x="0" y="2752"/>
                  </a:lnTo>
                  <a:lnTo>
                    <a:pt x="0" y="2839"/>
                  </a:lnTo>
                  <a:lnTo>
                    <a:pt x="130" y="2839"/>
                  </a:lnTo>
                  <a:lnTo>
                    <a:pt x="130" y="3581"/>
                  </a:lnTo>
                  <a:lnTo>
                    <a:pt x="0" y="3581"/>
                  </a:lnTo>
                  <a:lnTo>
                    <a:pt x="0" y="3668"/>
                  </a:lnTo>
                  <a:lnTo>
                    <a:pt x="130" y="3668"/>
                  </a:lnTo>
                  <a:lnTo>
                    <a:pt x="130" y="4433"/>
                  </a:lnTo>
                  <a:lnTo>
                    <a:pt x="0" y="4433"/>
                  </a:lnTo>
                  <a:lnTo>
                    <a:pt x="0" y="4498"/>
                  </a:lnTo>
                  <a:lnTo>
                    <a:pt x="130" y="4498"/>
                  </a:lnTo>
                  <a:lnTo>
                    <a:pt x="130" y="5263"/>
                  </a:lnTo>
                  <a:lnTo>
                    <a:pt x="0" y="5263"/>
                  </a:lnTo>
                  <a:lnTo>
                    <a:pt x="0" y="5328"/>
                  </a:lnTo>
                  <a:lnTo>
                    <a:pt x="130" y="5328"/>
                  </a:lnTo>
                  <a:lnTo>
                    <a:pt x="130" y="6092"/>
                  </a:lnTo>
                  <a:lnTo>
                    <a:pt x="0" y="6092"/>
                  </a:lnTo>
                  <a:lnTo>
                    <a:pt x="0" y="6179"/>
                  </a:lnTo>
                  <a:lnTo>
                    <a:pt x="130" y="6179"/>
                  </a:lnTo>
                  <a:lnTo>
                    <a:pt x="130" y="6922"/>
                  </a:lnTo>
                  <a:lnTo>
                    <a:pt x="0" y="6922"/>
                  </a:lnTo>
                  <a:lnTo>
                    <a:pt x="0" y="7010"/>
                  </a:lnTo>
                  <a:lnTo>
                    <a:pt x="130" y="7010"/>
                  </a:lnTo>
                  <a:lnTo>
                    <a:pt x="130" y="7272"/>
                  </a:lnTo>
                  <a:lnTo>
                    <a:pt x="196" y="7272"/>
                  </a:lnTo>
                  <a:lnTo>
                    <a:pt x="196" y="7010"/>
                  </a:lnTo>
                  <a:lnTo>
                    <a:pt x="960" y="7010"/>
                  </a:lnTo>
                  <a:lnTo>
                    <a:pt x="960" y="7272"/>
                  </a:lnTo>
                  <a:lnTo>
                    <a:pt x="1025" y="7272"/>
                  </a:lnTo>
                  <a:lnTo>
                    <a:pt x="1025" y="7010"/>
                  </a:lnTo>
                  <a:lnTo>
                    <a:pt x="1790" y="7010"/>
                  </a:lnTo>
                  <a:lnTo>
                    <a:pt x="1790" y="7272"/>
                  </a:lnTo>
                  <a:lnTo>
                    <a:pt x="1877" y="7272"/>
                  </a:lnTo>
                  <a:lnTo>
                    <a:pt x="1877" y="7010"/>
                  </a:lnTo>
                  <a:lnTo>
                    <a:pt x="2620" y="7010"/>
                  </a:lnTo>
                  <a:lnTo>
                    <a:pt x="2620" y="7272"/>
                  </a:lnTo>
                  <a:lnTo>
                    <a:pt x="2707" y="7272"/>
                  </a:lnTo>
                  <a:lnTo>
                    <a:pt x="2707" y="7010"/>
                  </a:lnTo>
                  <a:lnTo>
                    <a:pt x="3449" y="7010"/>
                  </a:lnTo>
                  <a:lnTo>
                    <a:pt x="3449" y="7272"/>
                  </a:lnTo>
                  <a:lnTo>
                    <a:pt x="3536" y="7272"/>
                  </a:lnTo>
                  <a:lnTo>
                    <a:pt x="3536" y="7010"/>
                  </a:lnTo>
                  <a:lnTo>
                    <a:pt x="4301" y="7010"/>
                  </a:lnTo>
                  <a:lnTo>
                    <a:pt x="4301" y="7272"/>
                  </a:lnTo>
                  <a:lnTo>
                    <a:pt x="4366" y="7272"/>
                  </a:lnTo>
                  <a:lnTo>
                    <a:pt x="4366" y="7010"/>
                  </a:lnTo>
                  <a:lnTo>
                    <a:pt x="5130" y="7010"/>
                  </a:lnTo>
                  <a:lnTo>
                    <a:pt x="5130" y="7272"/>
                  </a:lnTo>
                  <a:lnTo>
                    <a:pt x="5196" y="7272"/>
                  </a:lnTo>
                  <a:lnTo>
                    <a:pt x="5196" y="7010"/>
                  </a:lnTo>
                  <a:lnTo>
                    <a:pt x="5960" y="7010"/>
                  </a:lnTo>
                  <a:lnTo>
                    <a:pt x="5960" y="7272"/>
                  </a:lnTo>
                  <a:lnTo>
                    <a:pt x="6048" y="7272"/>
                  </a:lnTo>
                  <a:lnTo>
                    <a:pt x="6048" y="7010"/>
                  </a:lnTo>
                  <a:lnTo>
                    <a:pt x="6790" y="7010"/>
                  </a:lnTo>
                  <a:lnTo>
                    <a:pt x="6790" y="7272"/>
                  </a:lnTo>
                  <a:lnTo>
                    <a:pt x="6877" y="7272"/>
                  </a:lnTo>
                  <a:lnTo>
                    <a:pt x="6877" y="7010"/>
                  </a:lnTo>
                  <a:lnTo>
                    <a:pt x="7598" y="7010"/>
                  </a:lnTo>
                  <a:lnTo>
                    <a:pt x="7598" y="7272"/>
                  </a:lnTo>
                  <a:lnTo>
                    <a:pt x="7685" y="7272"/>
                  </a:lnTo>
                  <a:lnTo>
                    <a:pt x="7685" y="7010"/>
                  </a:lnTo>
                  <a:lnTo>
                    <a:pt x="8449" y="7010"/>
                  </a:lnTo>
                  <a:lnTo>
                    <a:pt x="8449" y="7272"/>
                  </a:lnTo>
                  <a:lnTo>
                    <a:pt x="8515" y="7272"/>
                  </a:lnTo>
                  <a:lnTo>
                    <a:pt x="8515" y="7010"/>
                  </a:lnTo>
                  <a:lnTo>
                    <a:pt x="9279" y="7010"/>
                  </a:lnTo>
                  <a:lnTo>
                    <a:pt x="9279" y="7272"/>
                  </a:lnTo>
                  <a:lnTo>
                    <a:pt x="9345" y="7272"/>
                  </a:lnTo>
                  <a:lnTo>
                    <a:pt x="9345" y="7010"/>
                  </a:lnTo>
                  <a:lnTo>
                    <a:pt x="9454" y="7010"/>
                  </a:lnTo>
                  <a:lnTo>
                    <a:pt x="9454" y="6922"/>
                  </a:lnTo>
                  <a:lnTo>
                    <a:pt x="9345" y="6922"/>
                  </a:lnTo>
                  <a:lnTo>
                    <a:pt x="9345" y="6179"/>
                  </a:lnTo>
                  <a:lnTo>
                    <a:pt x="9454" y="6179"/>
                  </a:lnTo>
                  <a:lnTo>
                    <a:pt x="9454" y="6092"/>
                  </a:lnTo>
                  <a:lnTo>
                    <a:pt x="9345" y="6092"/>
                  </a:lnTo>
                  <a:lnTo>
                    <a:pt x="9345" y="5328"/>
                  </a:lnTo>
                  <a:lnTo>
                    <a:pt x="9454" y="5328"/>
                  </a:lnTo>
                  <a:lnTo>
                    <a:pt x="9454" y="5263"/>
                  </a:lnTo>
                  <a:lnTo>
                    <a:pt x="9345" y="5263"/>
                  </a:lnTo>
                  <a:lnTo>
                    <a:pt x="9345" y="4498"/>
                  </a:lnTo>
                  <a:lnTo>
                    <a:pt x="9454" y="4498"/>
                  </a:lnTo>
                  <a:lnTo>
                    <a:pt x="9454" y="4433"/>
                  </a:lnTo>
                  <a:lnTo>
                    <a:pt x="9345" y="4433"/>
                  </a:lnTo>
                  <a:lnTo>
                    <a:pt x="9345" y="3668"/>
                  </a:lnTo>
                  <a:lnTo>
                    <a:pt x="9454" y="3668"/>
                  </a:lnTo>
                  <a:lnTo>
                    <a:pt x="9454" y="3581"/>
                  </a:lnTo>
                  <a:lnTo>
                    <a:pt x="9345" y="3581"/>
                  </a:lnTo>
                  <a:lnTo>
                    <a:pt x="9345" y="2839"/>
                  </a:lnTo>
                  <a:lnTo>
                    <a:pt x="9454" y="2839"/>
                  </a:lnTo>
                  <a:lnTo>
                    <a:pt x="9454" y="2752"/>
                  </a:lnTo>
                  <a:lnTo>
                    <a:pt x="9345" y="2752"/>
                  </a:lnTo>
                  <a:lnTo>
                    <a:pt x="9345" y="1987"/>
                  </a:lnTo>
                  <a:lnTo>
                    <a:pt x="9454" y="1987"/>
                  </a:lnTo>
                  <a:lnTo>
                    <a:pt x="9454" y="1921"/>
                  </a:lnTo>
                  <a:lnTo>
                    <a:pt x="9345" y="1921"/>
                  </a:lnTo>
                  <a:lnTo>
                    <a:pt x="9345" y="1158"/>
                  </a:lnTo>
                  <a:lnTo>
                    <a:pt x="9454" y="1158"/>
                  </a:lnTo>
                  <a:lnTo>
                    <a:pt x="9454" y="1092"/>
                  </a:lnTo>
                  <a:lnTo>
                    <a:pt x="9345" y="1092"/>
                  </a:lnTo>
                  <a:lnTo>
                    <a:pt x="9345" y="328"/>
                  </a:lnTo>
                  <a:lnTo>
                    <a:pt x="9454" y="328"/>
                  </a:lnTo>
                  <a:close/>
                  <a:moveTo>
                    <a:pt x="8449" y="328"/>
                  </a:moveTo>
                  <a:lnTo>
                    <a:pt x="8449" y="1092"/>
                  </a:lnTo>
                  <a:lnTo>
                    <a:pt x="7685" y="1092"/>
                  </a:lnTo>
                  <a:lnTo>
                    <a:pt x="7685" y="328"/>
                  </a:lnTo>
                  <a:lnTo>
                    <a:pt x="8449" y="328"/>
                  </a:lnTo>
                  <a:close/>
                  <a:moveTo>
                    <a:pt x="5130" y="3581"/>
                  </a:moveTo>
                  <a:lnTo>
                    <a:pt x="4366" y="3581"/>
                  </a:lnTo>
                  <a:lnTo>
                    <a:pt x="4366" y="2839"/>
                  </a:lnTo>
                  <a:lnTo>
                    <a:pt x="5130" y="2839"/>
                  </a:lnTo>
                  <a:lnTo>
                    <a:pt x="5130" y="3581"/>
                  </a:lnTo>
                  <a:close/>
                  <a:moveTo>
                    <a:pt x="5196" y="2839"/>
                  </a:moveTo>
                  <a:lnTo>
                    <a:pt x="5960" y="2839"/>
                  </a:lnTo>
                  <a:lnTo>
                    <a:pt x="5960" y="3581"/>
                  </a:lnTo>
                  <a:lnTo>
                    <a:pt x="5196" y="3581"/>
                  </a:lnTo>
                  <a:lnTo>
                    <a:pt x="5196" y="2839"/>
                  </a:lnTo>
                  <a:close/>
                  <a:moveTo>
                    <a:pt x="4301" y="3581"/>
                  </a:moveTo>
                  <a:lnTo>
                    <a:pt x="3536" y="3581"/>
                  </a:lnTo>
                  <a:lnTo>
                    <a:pt x="3536" y="2839"/>
                  </a:lnTo>
                  <a:lnTo>
                    <a:pt x="4301" y="2839"/>
                  </a:lnTo>
                  <a:lnTo>
                    <a:pt x="4301" y="3581"/>
                  </a:lnTo>
                  <a:close/>
                  <a:moveTo>
                    <a:pt x="3449" y="3581"/>
                  </a:moveTo>
                  <a:lnTo>
                    <a:pt x="2707" y="3581"/>
                  </a:lnTo>
                  <a:lnTo>
                    <a:pt x="2707" y="2839"/>
                  </a:lnTo>
                  <a:lnTo>
                    <a:pt x="3449" y="2839"/>
                  </a:lnTo>
                  <a:lnTo>
                    <a:pt x="3449" y="3581"/>
                  </a:lnTo>
                  <a:close/>
                  <a:moveTo>
                    <a:pt x="3449" y="3668"/>
                  </a:moveTo>
                  <a:lnTo>
                    <a:pt x="3449" y="4433"/>
                  </a:lnTo>
                  <a:lnTo>
                    <a:pt x="2707" y="4433"/>
                  </a:lnTo>
                  <a:lnTo>
                    <a:pt x="2707" y="3668"/>
                  </a:lnTo>
                  <a:lnTo>
                    <a:pt x="3449" y="3668"/>
                  </a:lnTo>
                  <a:close/>
                  <a:moveTo>
                    <a:pt x="3536" y="3668"/>
                  </a:moveTo>
                  <a:lnTo>
                    <a:pt x="4301" y="3668"/>
                  </a:lnTo>
                  <a:lnTo>
                    <a:pt x="4301" y="4433"/>
                  </a:lnTo>
                  <a:lnTo>
                    <a:pt x="3536" y="4433"/>
                  </a:lnTo>
                  <a:lnTo>
                    <a:pt x="3536" y="3668"/>
                  </a:lnTo>
                  <a:close/>
                  <a:moveTo>
                    <a:pt x="4366" y="3668"/>
                  </a:moveTo>
                  <a:lnTo>
                    <a:pt x="5130" y="3668"/>
                  </a:lnTo>
                  <a:lnTo>
                    <a:pt x="5130" y="4433"/>
                  </a:lnTo>
                  <a:lnTo>
                    <a:pt x="4366" y="4433"/>
                  </a:lnTo>
                  <a:lnTo>
                    <a:pt x="4366" y="3668"/>
                  </a:lnTo>
                  <a:close/>
                  <a:moveTo>
                    <a:pt x="5196" y="3668"/>
                  </a:moveTo>
                  <a:lnTo>
                    <a:pt x="5960" y="3668"/>
                  </a:lnTo>
                  <a:lnTo>
                    <a:pt x="5960" y="4433"/>
                  </a:lnTo>
                  <a:lnTo>
                    <a:pt x="5196" y="4433"/>
                  </a:lnTo>
                  <a:lnTo>
                    <a:pt x="5196" y="3668"/>
                  </a:lnTo>
                  <a:close/>
                  <a:moveTo>
                    <a:pt x="6048" y="3668"/>
                  </a:moveTo>
                  <a:lnTo>
                    <a:pt x="6790" y="3668"/>
                  </a:lnTo>
                  <a:lnTo>
                    <a:pt x="6790" y="4433"/>
                  </a:lnTo>
                  <a:lnTo>
                    <a:pt x="6048" y="4433"/>
                  </a:lnTo>
                  <a:lnTo>
                    <a:pt x="6048" y="3668"/>
                  </a:lnTo>
                  <a:close/>
                  <a:moveTo>
                    <a:pt x="6048" y="3581"/>
                  </a:moveTo>
                  <a:lnTo>
                    <a:pt x="6048" y="2839"/>
                  </a:lnTo>
                  <a:lnTo>
                    <a:pt x="6790" y="2839"/>
                  </a:lnTo>
                  <a:lnTo>
                    <a:pt x="6790" y="3581"/>
                  </a:lnTo>
                  <a:lnTo>
                    <a:pt x="6048" y="3581"/>
                  </a:lnTo>
                  <a:close/>
                  <a:moveTo>
                    <a:pt x="6048" y="2752"/>
                  </a:moveTo>
                  <a:lnTo>
                    <a:pt x="6048" y="1987"/>
                  </a:lnTo>
                  <a:lnTo>
                    <a:pt x="6790" y="1987"/>
                  </a:lnTo>
                  <a:lnTo>
                    <a:pt x="6790" y="2752"/>
                  </a:lnTo>
                  <a:lnTo>
                    <a:pt x="6048" y="2752"/>
                  </a:lnTo>
                  <a:close/>
                  <a:moveTo>
                    <a:pt x="5960" y="2752"/>
                  </a:moveTo>
                  <a:lnTo>
                    <a:pt x="5196" y="2752"/>
                  </a:lnTo>
                  <a:lnTo>
                    <a:pt x="5196" y="1987"/>
                  </a:lnTo>
                  <a:lnTo>
                    <a:pt x="5960" y="1987"/>
                  </a:lnTo>
                  <a:lnTo>
                    <a:pt x="5960" y="2752"/>
                  </a:lnTo>
                  <a:close/>
                  <a:moveTo>
                    <a:pt x="5130" y="2752"/>
                  </a:moveTo>
                  <a:lnTo>
                    <a:pt x="4366" y="2752"/>
                  </a:lnTo>
                  <a:lnTo>
                    <a:pt x="4366" y="1987"/>
                  </a:lnTo>
                  <a:lnTo>
                    <a:pt x="5130" y="1987"/>
                  </a:lnTo>
                  <a:lnTo>
                    <a:pt x="5130" y="2752"/>
                  </a:lnTo>
                  <a:close/>
                  <a:moveTo>
                    <a:pt x="4301" y="2752"/>
                  </a:moveTo>
                  <a:lnTo>
                    <a:pt x="3536" y="2752"/>
                  </a:lnTo>
                  <a:lnTo>
                    <a:pt x="3536" y="1987"/>
                  </a:lnTo>
                  <a:lnTo>
                    <a:pt x="4301" y="1987"/>
                  </a:lnTo>
                  <a:lnTo>
                    <a:pt x="4301" y="2752"/>
                  </a:lnTo>
                  <a:close/>
                  <a:moveTo>
                    <a:pt x="3449" y="2752"/>
                  </a:moveTo>
                  <a:lnTo>
                    <a:pt x="2707" y="2752"/>
                  </a:lnTo>
                  <a:lnTo>
                    <a:pt x="2707" y="1987"/>
                  </a:lnTo>
                  <a:lnTo>
                    <a:pt x="3449" y="1987"/>
                  </a:lnTo>
                  <a:lnTo>
                    <a:pt x="3449" y="2752"/>
                  </a:lnTo>
                  <a:close/>
                  <a:moveTo>
                    <a:pt x="2620" y="2752"/>
                  </a:moveTo>
                  <a:lnTo>
                    <a:pt x="1877" y="2752"/>
                  </a:lnTo>
                  <a:lnTo>
                    <a:pt x="1877" y="1987"/>
                  </a:lnTo>
                  <a:lnTo>
                    <a:pt x="2620" y="1987"/>
                  </a:lnTo>
                  <a:lnTo>
                    <a:pt x="2620" y="2752"/>
                  </a:lnTo>
                  <a:close/>
                  <a:moveTo>
                    <a:pt x="2620" y="2839"/>
                  </a:moveTo>
                  <a:lnTo>
                    <a:pt x="2620" y="3581"/>
                  </a:lnTo>
                  <a:lnTo>
                    <a:pt x="1877" y="3581"/>
                  </a:lnTo>
                  <a:lnTo>
                    <a:pt x="1877" y="2839"/>
                  </a:lnTo>
                  <a:lnTo>
                    <a:pt x="2620" y="2839"/>
                  </a:lnTo>
                  <a:close/>
                  <a:moveTo>
                    <a:pt x="2620" y="3668"/>
                  </a:moveTo>
                  <a:lnTo>
                    <a:pt x="2620" y="4433"/>
                  </a:lnTo>
                  <a:lnTo>
                    <a:pt x="1877" y="4433"/>
                  </a:lnTo>
                  <a:lnTo>
                    <a:pt x="1877" y="3668"/>
                  </a:lnTo>
                  <a:lnTo>
                    <a:pt x="2620" y="3668"/>
                  </a:lnTo>
                  <a:close/>
                  <a:moveTo>
                    <a:pt x="2620" y="4498"/>
                  </a:moveTo>
                  <a:lnTo>
                    <a:pt x="2620" y="5263"/>
                  </a:lnTo>
                  <a:lnTo>
                    <a:pt x="1877" y="5263"/>
                  </a:lnTo>
                  <a:lnTo>
                    <a:pt x="1877" y="4498"/>
                  </a:lnTo>
                  <a:lnTo>
                    <a:pt x="2620" y="4498"/>
                  </a:lnTo>
                  <a:close/>
                  <a:moveTo>
                    <a:pt x="2707" y="4498"/>
                  </a:moveTo>
                  <a:lnTo>
                    <a:pt x="3449" y="4498"/>
                  </a:lnTo>
                  <a:lnTo>
                    <a:pt x="3449" y="5263"/>
                  </a:lnTo>
                  <a:lnTo>
                    <a:pt x="2707" y="5263"/>
                  </a:lnTo>
                  <a:lnTo>
                    <a:pt x="2707" y="4498"/>
                  </a:lnTo>
                  <a:close/>
                  <a:moveTo>
                    <a:pt x="3536" y="4498"/>
                  </a:moveTo>
                  <a:lnTo>
                    <a:pt x="4301" y="4498"/>
                  </a:lnTo>
                  <a:lnTo>
                    <a:pt x="4301" y="5263"/>
                  </a:lnTo>
                  <a:lnTo>
                    <a:pt x="3536" y="5263"/>
                  </a:lnTo>
                  <a:lnTo>
                    <a:pt x="3536" y="4498"/>
                  </a:lnTo>
                  <a:close/>
                  <a:moveTo>
                    <a:pt x="4366" y="4498"/>
                  </a:moveTo>
                  <a:lnTo>
                    <a:pt x="5130" y="4498"/>
                  </a:lnTo>
                  <a:lnTo>
                    <a:pt x="5130" y="5263"/>
                  </a:lnTo>
                  <a:lnTo>
                    <a:pt x="4366" y="5263"/>
                  </a:lnTo>
                  <a:lnTo>
                    <a:pt x="4366" y="4498"/>
                  </a:lnTo>
                  <a:close/>
                  <a:moveTo>
                    <a:pt x="5196" y="4498"/>
                  </a:moveTo>
                  <a:lnTo>
                    <a:pt x="5960" y="4498"/>
                  </a:lnTo>
                  <a:lnTo>
                    <a:pt x="5960" y="5263"/>
                  </a:lnTo>
                  <a:lnTo>
                    <a:pt x="5196" y="5263"/>
                  </a:lnTo>
                  <a:lnTo>
                    <a:pt x="5196" y="4498"/>
                  </a:lnTo>
                  <a:close/>
                  <a:moveTo>
                    <a:pt x="6048" y="4498"/>
                  </a:moveTo>
                  <a:lnTo>
                    <a:pt x="6790" y="4498"/>
                  </a:lnTo>
                  <a:lnTo>
                    <a:pt x="6790" y="5263"/>
                  </a:lnTo>
                  <a:lnTo>
                    <a:pt x="6048" y="5263"/>
                  </a:lnTo>
                  <a:lnTo>
                    <a:pt x="6048" y="4498"/>
                  </a:lnTo>
                  <a:close/>
                  <a:moveTo>
                    <a:pt x="6877" y="4498"/>
                  </a:moveTo>
                  <a:lnTo>
                    <a:pt x="7598" y="4498"/>
                  </a:lnTo>
                  <a:lnTo>
                    <a:pt x="7598" y="5263"/>
                  </a:lnTo>
                  <a:lnTo>
                    <a:pt x="6877" y="5263"/>
                  </a:lnTo>
                  <a:lnTo>
                    <a:pt x="6877" y="4498"/>
                  </a:lnTo>
                  <a:close/>
                  <a:moveTo>
                    <a:pt x="6877" y="4433"/>
                  </a:moveTo>
                  <a:lnTo>
                    <a:pt x="6877" y="3668"/>
                  </a:lnTo>
                  <a:lnTo>
                    <a:pt x="7598" y="3668"/>
                  </a:lnTo>
                  <a:lnTo>
                    <a:pt x="7598" y="4433"/>
                  </a:lnTo>
                  <a:lnTo>
                    <a:pt x="6877" y="4433"/>
                  </a:lnTo>
                  <a:close/>
                  <a:moveTo>
                    <a:pt x="6877" y="3581"/>
                  </a:moveTo>
                  <a:lnTo>
                    <a:pt x="6877" y="2839"/>
                  </a:lnTo>
                  <a:lnTo>
                    <a:pt x="7598" y="2839"/>
                  </a:lnTo>
                  <a:lnTo>
                    <a:pt x="7598" y="3581"/>
                  </a:lnTo>
                  <a:lnTo>
                    <a:pt x="6877" y="3581"/>
                  </a:lnTo>
                  <a:close/>
                  <a:moveTo>
                    <a:pt x="6877" y="2752"/>
                  </a:moveTo>
                  <a:lnTo>
                    <a:pt x="6877" y="1987"/>
                  </a:lnTo>
                  <a:lnTo>
                    <a:pt x="7598" y="1987"/>
                  </a:lnTo>
                  <a:lnTo>
                    <a:pt x="7598" y="2752"/>
                  </a:lnTo>
                  <a:lnTo>
                    <a:pt x="6877" y="2752"/>
                  </a:lnTo>
                  <a:close/>
                  <a:moveTo>
                    <a:pt x="6877" y="1921"/>
                  </a:moveTo>
                  <a:lnTo>
                    <a:pt x="6877" y="1158"/>
                  </a:lnTo>
                  <a:lnTo>
                    <a:pt x="7598" y="1158"/>
                  </a:lnTo>
                  <a:lnTo>
                    <a:pt x="7598" y="1921"/>
                  </a:lnTo>
                  <a:lnTo>
                    <a:pt x="6877" y="1921"/>
                  </a:lnTo>
                  <a:close/>
                  <a:moveTo>
                    <a:pt x="6790" y="1921"/>
                  </a:moveTo>
                  <a:lnTo>
                    <a:pt x="6048" y="1921"/>
                  </a:lnTo>
                  <a:lnTo>
                    <a:pt x="6048" y="1158"/>
                  </a:lnTo>
                  <a:lnTo>
                    <a:pt x="6790" y="1158"/>
                  </a:lnTo>
                  <a:lnTo>
                    <a:pt x="6790" y="1921"/>
                  </a:lnTo>
                  <a:close/>
                  <a:moveTo>
                    <a:pt x="5960" y="1921"/>
                  </a:moveTo>
                  <a:lnTo>
                    <a:pt x="5196" y="1921"/>
                  </a:lnTo>
                  <a:lnTo>
                    <a:pt x="5196" y="1158"/>
                  </a:lnTo>
                  <a:lnTo>
                    <a:pt x="5960" y="1158"/>
                  </a:lnTo>
                  <a:lnTo>
                    <a:pt x="5960" y="1921"/>
                  </a:lnTo>
                  <a:close/>
                  <a:moveTo>
                    <a:pt x="5130" y="1921"/>
                  </a:moveTo>
                  <a:lnTo>
                    <a:pt x="4366" y="1921"/>
                  </a:lnTo>
                  <a:lnTo>
                    <a:pt x="4366" y="1158"/>
                  </a:lnTo>
                  <a:lnTo>
                    <a:pt x="5130" y="1158"/>
                  </a:lnTo>
                  <a:lnTo>
                    <a:pt x="5130" y="1921"/>
                  </a:lnTo>
                  <a:close/>
                  <a:moveTo>
                    <a:pt x="4301" y="1921"/>
                  </a:moveTo>
                  <a:lnTo>
                    <a:pt x="3536" y="1921"/>
                  </a:lnTo>
                  <a:lnTo>
                    <a:pt x="3536" y="1158"/>
                  </a:lnTo>
                  <a:lnTo>
                    <a:pt x="4301" y="1158"/>
                  </a:lnTo>
                  <a:lnTo>
                    <a:pt x="4301" y="1921"/>
                  </a:lnTo>
                  <a:close/>
                  <a:moveTo>
                    <a:pt x="3449" y="1921"/>
                  </a:moveTo>
                  <a:lnTo>
                    <a:pt x="2707" y="1921"/>
                  </a:lnTo>
                  <a:lnTo>
                    <a:pt x="2707" y="1158"/>
                  </a:lnTo>
                  <a:lnTo>
                    <a:pt x="3449" y="1158"/>
                  </a:lnTo>
                  <a:lnTo>
                    <a:pt x="3449" y="1921"/>
                  </a:lnTo>
                  <a:close/>
                  <a:moveTo>
                    <a:pt x="2620" y="1921"/>
                  </a:moveTo>
                  <a:lnTo>
                    <a:pt x="1877" y="1921"/>
                  </a:lnTo>
                  <a:lnTo>
                    <a:pt x="1877" y="1158"/>
                  </a:lnTo>
                  <a:lnTo>
                    <a:pt x="2620" y="1158"/>
                  </a:lnTo>
                  <a:lnTo>
                    <a:pt x="2620" y="1921"/>
                  </a:lnTo>
                  <a:close/>
                  <a:moveTo>
                    <a:pt x="1790" y="1921"/>
                  </a:moveTo>
                  <a:lnTo>
                    <a:pt x="1025" y="1921"/>
                  </a:lnTo>
                  <a:lnTo>
                    <a:pt x="1025" y="1158"/>
                  </a:lnTo>
                  <a:lnTo>
                    <a:pt x="1790" y="1158"/>
                  </a:lnTo>
                  <a:lnTo>
                    <a:pt x="1790" y="1921"/>
                  </a:lnTo>
                  <a:close/>
                  <a:moveTo>
                    <a:pt x="1790" y="1987"/>
                  </a:moveTo>
                  <a:lnTo>
                    <a:pt x="1790" y="2752"/>
                  </a:lnTo>
                  <a:lnTo>
                    <a:pt x="1025" y="2752"/>
                  </a:lnTo>
                  <a:lnTo>
                    <a:pt x="1025" y="1987"/>
                  </a:lnTo>
                  <a:lnTo>
                    <a:pt x="1790" y="1987"/>
                  </a:lnTo>
                  <a:close/>
                  <a:moveTo>
                    <a:pt x="1790" y="2839"/>
                  </a:moveTo>
                  <a:lnTo>
                    <a:pt x="1790" y="3581"/>
                  </a:lnTo>
                  <a:lnTo>
                    <a:pt x="1025" y="3581"/>
                  </a:lnTo>
                  <a:lnTo>
                    <a:pt x="1025" y="2839"/>
                  </a:lnTo>
                  <a:lnTo>
                    <a:pt x="1790" y="2839"/>
                  </a:lnTo>
                  <a:close/>
                  <a:moveTo>
                    <a:pt x="1790" y="3668"/>
                  </a:moveTo>
                  <a:lnTo>
                    <a:pt x="1790" y="4433"/>
                  </a:lnTo>
                  <a:lnTo>
                    <a:pt x="1025" y="4433"/>
                  </a:lnTo>
                  <a:lnTo>
                    <a:pt x="1025" y="3668"/>
                  </a:lnTo>
                  <a:lnTo>
                    <a:pt x="1790" y="3668"/>
                  </a:lnTo>
                  <a:close/>
                  <a:moveTo>
                    <a:pt x="1790" y="4498"/>
                  </a:moveTo>
                  <a:lnTo>
                    <a:pt x="1790" y="5263"/>
                  </a:lnTo>
                  <a:lnTo>
                    <a:pt x="1025" y="5263"/>
                  </a:lnTo>
                  <a:lnTo>
                    <a:pt x="1025" y="4498"/>
                  </a:lnTo>
                  <a:lnTo>
                    <a:pt x="1790" y="4498"/>
                  </a:lnTo>
                  <a:close/>
                  <a:moveTo>
                    <a:pt x="1790" y="5328"/>
                  </a:moveTo>
                  <a:lnTo>
                    <a:pt x="1790" y="6092"/>
                  </a:lnTo>
                  <a:lnTo>
                    <a:pt x="1025" y="6092"/>
                  </a:lnTo>
                  <a:lnTo>
                    <a:pt x="1025" y="5328"/>
                  </a:lnTo>
                  <a:lnTo>
                    <a:pt x="1790" y="5328"/>
                  </a:lnTo>
                  <a:close/>
                  <a:moveTo>
                    <a:pt x="1877" y="5328"/>
                  </a:moveTo>
                  <a:lnTo>
                    <a:pt x="2620" y="5328"/>
                  </a:lnTo>
                  <a:lnTo>
                    <a:pt x="2620" y="6092"/>
                  </a:lnTo>
                  <a:lnTo>
                    <a:pt x="1877" y="6092"/>
                  </a:lnTo>
                  <a:lnTo>
                    <a:pt x="1877" y="5328"/>
                  </a:lnTo>
                  <a:close/>
                  <a:moveTo>
                    <a:pt x="2707" y="5328"/>
                  </a:moveTo>
                  <a:lnTo>
                    <a:pt x="3449" y="5328"/>
                  </a:lnTo>
                  <a:lnTo>
                    <a:pt x="3449" y="6092"/>
                  </a:lnTo>
                  <a:lnTo>
                    <a:pt x="2707" y="6092"/>
                  </a:lnTo>
                  <a:lnTo>
                    <a:pt x="2707" y="5328"/>
                  </a:lnTo>
                  <a:close/>
                  <a:moveTo>
                    <a:pt x="3536" y="5328"/>
                  </a:moveTo>
                  <a:lnTo>
                    <a:pt x="4301" y="5328"/>
                  </a:lnTo>
                  <a:lnTo>
                    <a:pt x="4301" y="6092"/>
                  </a:lnTo>
                  <a:lnTo>
                    <a:pt x="3536" y="6092"/>
                  </a:lnTo>
                  <a:lnTo>
                    <a:pt x="3536" y="5328"/>
                  </a:lnTo>
                  <a:close/>
                  <a:moveTo>
                    <a:pt x="4366" y="5328"/>
                  </a:moveTo>
                  <a:lnTo>
                    <a:pt x="5130" y="5328"/>
                  </a:lnTo>
                  <a:lnTo>
                    <a:pt x="5130" y="6092"/>
                  </a:lnTo>
                  <a:lnTo>
                    <a:pt x="4366" y="6092"/>
                  </a:lnTo>
                  <a:lnTo>
                    <a:pt x="4366" y="5328"/>
                  </a:lnTo>
                  <a:close/>
                  <a:moveTo>
                    <a:pt x="5196" y="5328"/>
                  </a:moveTo>
                  <a:lnTo>
                    <a:pt x="5960" y="5328"/>
                  </a:lnTo>
                  <a:lnTo>
                    <a:pt x="5960" y="6092"/>
                  </a:lnTo>
                  <a:lnTo>
                    <a:pt x="5196" y="6092"/>
                  </a:lnTo>
                  <a:lnTo>
                    <a:pt x="5196" y="5328"/>
                  </a:lnTo>
                  <a:close/>
                  <a:moveTo>
                    <a:pt x="6048" y="5328"/>
                  </a:moveTo>
                  <a:lnTo>
                    <a:pt x="6790" y="5328"/>
                  </a:lnTo>
                  <a:lnTo>
                    <a:pt x="6790" y="6092"/>
                  </a:lnTo>
                  <a:lnTo>
                    <a:pt x="6048" y="6092"/>
                  </a:lnTo>
                  <a:lnTo>
                    <a:pt x="6048" y="5328"/>
                  </a:lnTo>
                  <a:close/>
                  <a:moveTo>
                    <a:pt x="6877" y="5328"/>
                  </a:moveTo>
                  <a:lnTo>
                    <a:pt x="7598" y="5328"/>
                  </a:lnTo>
                  <a:lnTo>
                    <a:pt x="7598" y="6092"/>
                  </a:lnTo>
                  <a:lnTo>
                    <a:pt x="6877" y="6092"/>
                  </a:lnTo>
                  <a:lnTo>
                    <a:pt x="6877" y="5328"/>
                  </a:lnTo>
                  <a:close/>
                  <a:moveTo>
                    <a:pt x="7685" y="5328"/>
                  </a:moveTo>
                  <a:lnTo>
                    <a:pt x="8449" y="5328"/>
                  </a:lnTo>
                  <a:lnTo>
                    <a:pt x="8449" y="6092"/>
                  </a:lnTo>
                  <a:lnTo>
                    <a:pt x="7685" y="6092"/>
                  </a:lnTo>
                  <a:lnTo>
                    <a:pt x="7685" y="5328"/>
                  </a:lnTo>
                  <a:close/>
                  <a:moveTo>
                    <a:pt x="7685" y="5263"/>
                  </a:moveTo>
                  <a:lnTo>
                    <a:pt x="7685" y="4498"/>
                  </a:lnTo>
                  <a:lnTo>
                    <a:pt x="8449" y="4498"/>
                  </a:lnTo>
                  <a:lnTo>
                    <a:pt x="8449" y="5263"/>
                  </a:lnTo>
                  <a:lnTo>
                    <a:pt x="7685" y="5263"/>
                  </a:lnTo>
                  <a:close/>
                  <a:moveTo>
                    <a:pt x="7685" y="4433"/>
                  </a:moveTo>
                  <a:lnTo>
                    <a:pt x="7685" y="3668"/>
                  </a:lnTo>
                  <a:lnTo>
                    <a:pt x="8449" y="3668"/>
                  </a:lnTo>
                  <a:lnTo>
                    <a:pt x="8449" y="4433"/>
                  </a:lnTo>
                  <a:lnTo>
                    <a:pt x="7685" y="4433"/>
                  </a:lnTo>
                  <a:close/>
                  <a:moveTo>
                    <a:pt x="7685" y="3581"/>
                  </a:moveTo>
                  <a:lnTo>
                    <a:pt x="7685" y="2839"/>
                  </a:lnTo>
                  <a:lnTo>
                    <a:pt x="8449" y="2839"/>
                  </a:lnTo>
                  <a:lnTo>
                    <a:pt x="8449" y="3581"/>
                  </a:lnTo>
                  <a:lnTo>
                    <a:pt x="7685" y="3581"/>
                  </a:lnTo>
                  <a:close/>
                  <a:moveTo>
                    <a:pt x="7685" y="2752"/>
                  </a:moveTo>
                  <a:lnTo>
                    <a:pt x="7685" y="1987"/>
                  </a:lnTo>
                  <a:lnTo>
                    <a:pt x="8449" y="1987"/>
                  </a:lnTo>
                  <a:lnTo>
                    <a:pt x="8449" y="2752"/>
                  </a:lnTo>
                  <a:lnTo>
                    <a:pt x="7685" y="2752"/>
                  </a:lnTo>
                  <a:close/>
                  <a:moveTo>
                    <a:pt x="7685" y="1921"/>
                  </a:moveTo>
                  <a:lnTo>
                    <a:pt x="7685" y="1158"/>
                  </a:lnTo>
                  <a:lnTo>
                    <a:pt x="8449" y="1158"/>
                  </a:lnTo>
                  <a:lnTo>
                    <a:pt x="8449" y="1921"/>
                  </a:lnTo>
                  <a:lnTo>
                    <a:pt x="7685" y="1921"/>
                  </a:lnTo>
                  <a:close/>
                  <a:moveTo>
                    <a:pt x="7598" y="328"/>
                  </a:moveTo>
                  <a:lnTo>
                    <a:pt x="7598" y="1092"/>
                  </a:lnTo>
                  <a:lnTo>
                    <a:pt x="6877" y="1092"/>
                  </a:lnTo>
                  <a:lnTo>
                    <a:pt x="6877" y="328"/>
                  </a:lnTo>
                  <a:lnTo>
                    <a:pt x="7598" y="328"/>
                  </a:lnTo>
                  <a:close/>
                  <a:moveTo>
                    <a:pt x="6790" y="328"/>
                  </a:moveTo>
                  <a:lnTo>
                    <a:pt x="6790" y="1092"/>
                  </a:lnTo>
                  <a:lnTo>
                    <a:pt x="6048" y="1092"/>
                  </a:lnTo>
                  <a:lnTo>
                    <a:pt x="6048" y="328"/>
                  </a:lnTo>
                  <a:lnTo>
                    <a:pt x="6790" y="328"/>
                  </a:lnTo>
                  <a:close/>
                  <a:moveTo>
                    <a:pt x="5960" y="328"/>
                  </a:moveTo>
                  <a:lnTo>
                    <a:pt x="5960" y="1092"/>
                  </a:lnTo>
                  <a:lnTo>
                    <a:pt x="5196" y="1092"/>
                  </a:lnTo>
                  <a:lnTo>
                    <a:pt x="5196" y="328"/>
                  </a:lnTo>
                  <a:lnTo>
                    <a:pt x="5960" y="328"/>
                  </a:lnTo>
                  <a:close/>
                  <a:moveTo>
                    <a:pt x="5130" y="328"/>
                  </a:moveTo>
                  <a:lnTo>
                    <a:pt x="5130" y="1092"/>
                  </a:lnTo>
                  <a:lnTo>
                    <a:pt x="4366" y="1092"/>
                  </a:lnTo>
                  <a:lnTo>
                    <a:pt x="4366" y="328"/>
                  </a:lnTo>
                  <a:lnTo>
                    <a:pt x="5130" y="328"/>
                  </a:lnTo>
                  <a:close/>
                  <a:moveTo>
                    <a:pt x="4301" y="328"/>
                  </a:moveTo>
                  <a:lnTo>
                    <a:pt x="4301" y="1092"/>
                  </a:lnTo>
                  <a:lnTo>
                    <a:pt x="3536" y="1092"/>
                  </a:lnTo>
                  <a:lnTo>
                    <a:pt x="3536" y="328"/>
                  </a:lnTo>
                  <a:lnTo>
                    <a:pt x="4301" y="328"/>
                  </a:lnTo>
                  <a:close/>
                  <a:moveTo>
                    <a:pt x="3449" y="328"/>
                  </a:moveTo>
                  <a:lnTo>
                    <a:pt x="3449" y="1092"/>
                  </a:lnTo>
                  <a:lnTo>
                    <a:pt x="2707" y="1092"/>
                  </a:lnTo>
                  <a:lnTo>
                    <a:pt x="2707" y="328"/>
                  </a:lnTo>
                  <a:lnTo>
                    <a:pt x="3449" y="328"/>
                  </a:lnTo>
                  <a:close/>
                  <a:moveTo>
                    <a:pt x="2620" y="328"/>
                  </a:moveTo>
                  <a:lnTo>
                    <a:pt x="2620" y="1092"/>
                  </a:lnTo>
                  <a:lnTo>
                    <a:pt x="1877" y="1092"/>
                  </a:lnTo>
                  <a:lnTo>
                    <a:pt x="1877" y="328"/>
                  </a:lnTo>
                  <a:lnTo>
                    <a:pt x="2620" y="328"/>
                  </a:lnTo>
                  <a:close/>
                  <a:moveTo>
                    <a:pt x="1790" y="328"/>
                  </a:moveTo>
                  <a:lnTo>
                    <a:pt x="1790" y="1092"/>
                  </a:lnTo>
                  <a:lnTo>
                    <a:pt x="1025" y="1092"/>
                  </a:lnTo>
                  <a:lnTo>
                    <a:pt x="1025" y="328"/>
                  </a:lnTo>
                  <a:lnTo>
                    <a:pt x="1790" y="328"/>
                  </a:lnTo>
                  <a:close/>
                  <a:moveTo>
                    <a:pt x="196" y="328"/>
                  </a:moveTo>
                  <a:lnTo>
                    <a:pt x="960" y="328"/>
                  </a:lnTo>
                  <a:lnTo>
                    <a:pt x="960" y="1092"/>
                  </a:lnTo>
                  <a:lnTo>
                    <a:pt x="196" y="1092"/>
                  </a:lnTo>
                  <a:lnTo>
                    <a:pt x="196" y="328"/>
                  </a:lnTo>
                  <a:close/>
                  <a:moveTo>
                    <a:pt x="196" y="1158"/>
                  </a:moveTo>
                  <a:lnTo>
                    <a:pt x="960" y="1158"/>
                  </a:lnTo>
                  <a:lnTo>
                    <a:pt x="960" y="1921"/>
                  </a:lnTo>
                  <a:lnTo>
                    <a:pt x="196" y="1921"/>
                  </a:lnTo>
                  <a:lnTo>
                    <a:pt x="196" y="1158"/>
                  </a:lnTo>
                  <a:close/>
                  <a:moveTo>
                    <a:pt x="196" y="1987"/>
                  </a:moveTo>
                  <a:lnTo>
                    <a:pt x="960" y="1987"/>
                  </a:lnTo>
                  <a:lnTo>
                    <a:pt x="960" y="2752"/>
                  </a:lnTo>
                  <a:lnTo>
                    <a:pt x="196" y="2752"/>
                  </a:lnTo>
                  <a:lnTo>
                    <a:pt x="196" y="1987"/>
                  </a:lnTo>
                  <a:close/>
                  <a:moveTo>
                    <a:pt x="196" y="2839"/>
                  </a:moveTo>
                  <a:lnTo>
                    <a:pt x="960" y="2839"/>
                  </a:lnTo>
                  <a:lnTo>
                    <a:pt x="960" y="3581"/>
                  </a:lnTo>
                  <a:lnTo>
                    <a:pt x="196" y="3581"/>
                  </a:lnTo>
                  <a:lnTo>
                    <a:pt x="196" y="2839"/>
                  </a:lnTo>
                  <a:close/>
                  <a:moveTo>
                    <a:pt x="196" y="3668"/>
                  </a:moveTo>
                  <a:lnTo>
                    <a:pt x="960" y="3668"/>
                  </a:lnTo>
                  <a:lnTo>
                    <a:pt x="960" y="4433"/>
                  </a:lnTo>
                  <a:lnTo>
                    <a:pt x="196" y="4433"/>
                  </a:lnTo>
                  <a:lnTo>
                    <a:pt x="196" y="3668"/>
                  </a:lnTo>
                  <a:close/>
                  <a:moveTo>
                    <a:pt x="196" y="4498"/>
                  </a:moveTo>
                  <a:lnTo>
                    <a:pt x="960" y="4498"/>
                  </a:lnTo>
                  <a:lnTo>
                    <a:pt x="960" y="5263"/>
                  </a:lnTo>
                  <a:lnTo>
                    <a:pt x="196" y="5263"/>
                  </a:lnTo>
                  <a:lnTo>
                    <a:pt x="196" y="4498"/>
                  </a:lnTo>
                  <a:close/>
                  <a:moveTo>
                    <a:pt x="196" y="5328"/>
                  </a:moveTo>
                  <a:lnTo>
                    <a:pt x="960" y="5328"/>
                  </a:lnTo>
                  <a:lnTo>
                    <a:pt x="960" y="6092"/>
                  </a:lnTo>
                  <a:lnTo>
                    <a:pt x="196" y="6092"/>
                  </a:lnTo>
                  <a:lnTo>
                    <a:pt x="196" y="5328"/>
                  </a:lnTo>
                  <a:close/>
                  <a:moveTo>
                    <a:pt x="196" y="6922"/>
                  </a:moveTo>
                  <a:lnTo>
                    <a:pt x="196" y="6179"/>
                  </a:lnTo>
                  <a:lnTo>
                    <a:pt x="960" y="6179"/>
                  </a:lnTo>
                  <a:lnTo>
                    <a:pt x="960" y="6922"/>
                  </a:lnTo>
                  <a:lnTo>
                    <a:pt x="196" y="6922"/>
                  </a:lnTo>
                  <a:close/>
                  <a:moveTo>
                    <a:pt x="1025" y="6922"/>
                  </a:moveTo>
                  <a:lnTo>
                    <a:pt x="1025" y="6179"/>
                  </a:lnTo>
                  <a:lnTo>
                    <a:pt x="1790" y="6179"/>
                  </a:lnTo>
                  <a:lnTo>
                    <a:pt x="1790" y="6922"/>
                  </a:lnTo>
                  <a:lnTo>
                    <a:pt x="1025" y="6922"/>
                  </a:lnTo>
                  <a:close/>
                  <a:moveTo>
                    <a:pt x="1877" y="6922"/>
                  </a:moveTo>
                  <a:lnTo>
                    <a:pt x="1877" y="6179"/>
                  </a:lnTo>
                  <a:lnTo>
                    <a:pt x="2620" y="6179"/>
                  </a:lnTo>
                  <a:lnTo>
                    <a:pt x="2620" y="6922"/>
                  </a:lnTo>
                  <a:lnTo>
                    <a:pt x="1877" y="6922"/>
                  </a:lnTo>
                  <a:close/>
                  <a:moveTo>
                    <a:pt x="2707" y="6922"/>
                  </a:moveTo>
                  <a:lnTo>
                    <a:pt x="2707" y="6179"/>
                  </a:lnTo>
                  <a:lnTo>
                    <a:pt x="3449" y="6179"/>
                  </a:lnTo>
                  <a:lnTo>
                    <a:pt x="3449" y="6922"/>
                  </a:lnTo>
                  <a:lnTo>
                    <a:pt x="2707" y="6922"/>
                  </a:lnTo>
                  <a:close/>
                  <a:moveTo>
                    <a:pt x="3536" y="6922"/>
                  </a:moveTo>
                  <a:lnTo>
                    <a:pt x="3536" y="6179"/>
                  </a:lnTo>
                  <a:lnTo>
                    <a:pt x="4301" y="6179"/>
                  </a:lnTo>
                  <a:lnTo>
                    <a:pt x="4301" y="6922"/>
                  </a:lnTo>
                  <a:lnTo>
                    <a:pt x="3536" y="6922"/>
                  </a:lnTo>
                  <a:close/>
                  <a:moveTo>
                    <a:pt x="4366" y="6922"/>
                  </a:moveTo>
                  <a:lnTo>
                    <a:pt x="4366" y="6179"/>
                  </a:lnTo>
                  <a:lnTo>
                    <a:pt x="5130" y="6179"/>
                  </a:lnTo>
                  <a:lnTo>
                    <a:pt x="5130" y="6922"/>
                  </a:lnTo>
                  <a:lnTo>
                    <a:pt x="4366" y="6922"/>
                  </a:lnTo>
                  <a:close/>
                  <a:moveTo>
                    <a:pt x="5196" y="6922"/>
                  </a:moveTo>
                  <a:lnTo>
                    <a:pt x="5196" y="6179"/>
                  </a:lnTo>
                  <a:lnTo>
                    <a:pt x="5960" y="6179"/>
                  </a:lnTo>
                  <a:lnTo>
                    <a:pt x="5960" y="6922"/>
                  </a:lnTo>
                  <a:lnTo>
                    <a:pt x="5196" y="6922"/>
                  </a:lnTo>
                  <a:close/>
                  <a:moveTo>
                    <a:pt x="6048" y="6922"/>
                  </a:moveTo>
                  <a:lnTo>
                    <a:pt x="6048" y="6179"/>
                  </a:lnTo>
                  <a:lnTo>
                    <a:pt x="6790" y="6179"/>
                  </a:lnTo>
                  <a:lnTo>
                    <a:pt x="6790" y="6922"/>
                  </a:lnTo>
                  <a:lnTo>
                    <a:pt x="6048" y="6922"/>
                  </a:lnTo>
                  <a:close/>
                  <a:moveTo>
                    <a:pt x="6877" y="6922"/>
                  </a:moveTo>
                  <a:lnTo>
                    <a:pt x="6877" y="6179"/>
                  </a:lnTo>
                  <a:lnTo>
                    <a:pt x="7598" y="6179"/>
                  </a:lnTo>
                  <a:lnTo>
                    <a:pt x="7598" y="6922"/>
                  </a:lnTo>
                  <a:lnTo>
                    <a:pt x="6877" y="6922"/>
                  </a:lnTo>
                  <a:close/>
                  <a:moveTo>
                    <a:pt x="7685" y="6922"/>
                  </a:moveTo>
                  <a:lnTo>
                    <a:pt x="7685" y="6179"/>
                  </a:lnTo>
                  <a:lnTo>
                    <a:pt x="8449" y="6179"/>
                  </a:lnTo>
                  <a:lnTo>
                    <a:pt x="8449" y="6922"/>
                  </a:lnTo>
                  <a:lnTo>
                    <a:pt x="7685" y="6922"/>
                  </a:lnTo>
                  <a:close/>
                  <a:moveTo>
                    <a:pt x="9279" y="6922"/>
                  </a:moveTo>
                  <a:lnTo>
                    <a:pt x="8515" y="6922"/>
                  </a:lnTo>
                  <a:lnTo>
                    <a:pt x="8515" y="6179"/>
                  </a:lnTo>
                  <a:lnTo>
                    <a:pt x="9279" y="6179"/>
                  </a:lnTo>
                  <a:lnTo>
                    <a:pt x="9279" y="6922"/>
                  </a:lnTo>
                  <a:close/>
                  <a:moveTo>
                    <a:pt x="9279" y="6092"/>
                  </a:moveTo>
                  <a:lnTo>
                    <a:pt x="8515" y="6092"/>
                  </a:lnTo>
                  <a:lnTo>
                    <a:pt x="8515" y="5328"/>
                  </a:lnTo>
                  <a:lnTo>
                    <a:pt x="9279" y="5328"/>
                  </a:lnTo>
                  <a:lnTo>
                    <a:pt x="9279" y="6092"/>
                  </a:lnTo>
                  <a:close/>
                  <a:moveTo>
                    <a:pt x="9279" y="5263"/>
                  </a:moveTo>
                  <a:lnTo>
                    <a:pt x="8515" y="5263"/>
                  </a:lnTo>
                  <a:lnTo>
                    <a:pt x="8515" y="4498"/>
                  </a:lnTo>
                  <a:lnTo>
                    <a:pt x="9279" y="4498"/>
                  </a:lnTo>
                  <a:lnTo>
                    <a:pt x="9279" y="5263"/>
                  </a:lnTo>
                  <a:close/>
                  <a:moveTo>
                    <a:pt x="9279" y="4433"/>
                  </a:moveTo>
                  <a:lnTo>
                    <a:pt x="8515" y="4433"/>
                  </a:lnTo>
                  <a:lnTo>
                    <a:pt x="8515" y="3668"/>
                  </a:lnTo>
                  <a:lnTo>
                    <a:pt x="9279" y="3668"/>
                  </a:lnTo>
                  <a:lnTo>
                    <a:pt x="9279" y="4433"/>
                  </a:lnTo>
                  <a:close/>
                  <a:moveTo>
                    <a:pt x="9279" y="3581"/>
                  </a:moveTo>
                  <a:lnTo>
                    <a:pt x="8515" y="3581"/>
                  </a:lnTo>
                  <a:lnTo>
                    <a:pt x="8515" y="2839"/>
                  </a:lnTo>
                  <a:lnTo>
                    <a:pt x="9279" y="2839"/>
                  </a:lnTo>
                  <a:lnTo>
                    <a:pt x="9279" y="3581"/>
                  </a:lnTo>
                  <a:close/>
                  <a:moveTo>
                    <a:pt x="9279" y="2752"/>
                  </a:moveTo>
                  <a:lnTo>
                    <a:pt x="8515" y="2752"/>
                  </a:lnTo>
                  <a:lnTo>
                    <a:pt x="8515" y="1987"/>
                  </a:lnTo>
                  <a:lnTo>
                    <a:pt x="9279" y="1987"/>
                  </a:lnTo>
                  <a:lnTo>
                    <a:pt x="9279" y="2752"/>
                  </a:lnTo>
                  <a:close/>
                  <a:moveTo>
                    <a:pt x="9279" y="1921"/>
                  </a:moveTo>
                  <a:lnTo>
                    <a:pt x="8515" y="1921"/>
                  </a:lnTo>
                  <a:lnTo>
                    <a:pt x="8515" y="1158"/>
                  </a:lnTo>
                  <a:lnTo>
                    <a:pt x="9279" y="1158"/>
                  </a:lnTo>
                  <a:lnTo>
                    <a:pt x="9279" y="1921"/>
                  </a:lnTo>
                  <a:close/>
                  <a:moveTo>
                    <a:pt x="9279" y="1092"/>
                  </a:moveTo>
                  <a:lnTo>
                    <a:pt x="8515" y="1092"/>
                  </a:lnTo>
                  <a:lnTo>
                    <a:pt x="8515" y="328"/>
                  </a:lnTo>
                  <a:lnTo>
                    <a:pt x="9279" y="328"/>
                  </a:lnTo>
                  <a:lnTo>
                    <a:pt x="9279" y="1092"/>
                  </a:lnTo>
                  <a:close/>
                </a:path>
              </a:pathLst>
            </a:custGeom>
            <a:solidFill>
              <a:srgbClr val="E6E9EB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ts val="1785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50000"/>
                  </a:prstClr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17" name="Freeform 13"/>
            <p:cNvSpPr>
              <a:spLocks noChangeArrowheads="1"/>
            </p:cNvSpPr>
            <p:nvPr/>
          </p:nvSpPr>
          <p:spPr bwMode="auto">
            <a:xfrm>
              <a:off x="2198688" y="2332038"/>
              <a:ext cx="3363912" cy="1541462"/>
            </a:xfrm>
            <a:custGeom>
              <a:avLst/>
              <a:gdLst>
                <a:gd name="T0" fmla="*/ 65 w 9346"/>
                <a:gd name="T1" fmla="*/ 4279 h 4280"/>
                <a:gd name="T2" fmla="*/ 65 w 9346"/>
                <a:gd name="T3" fmla="*/ 4279 h 4280"/>
                <a:gd name="T4" fmla="*/ 22 w 9346"/>
                <a:gd name="T5" fmla="*/ 4257 h 4280"/>
                <a:gd name="T6" fmla="*/ 22 w 9346"/>
                <a:gd name="T7" fmla="*/ 4191 h 4280"/>
                <a:gd name="T8" fmla="*/ 1681 w 9346"/>
                <a:gd name="T9" fmla="*/ 2510 h 4280"/>
                <a:gd name="T10" fmla="*/ 1769 w 9346"/>
                <a:gd name="T11" fmla="*/ 2510 h 4280"/>
                <a:gd name="T12" fmla="*/ 2532 w 9346"/>
                <a:gd name="T13" fmla="*/ 3209 h 4280"/>
                <a:gd name="T14" fmla="*/ 3341 w 9346"/>
                <a:gd name="T15" fmla="*/ 43 h 4280"/>
                <a:gd name="T16" fmla="*/ 3384 w 9346"/>
                <a:gd name="T17" fmla="*/ 0 h 4280"/>
                <a:gd name="T18" fmla="*/ 3428 w 9346"/>
                <a:gd name="T19" fmla="*/ 21 h 4280"/>
                <a:gd name="T20" fmla="*/ 5065 w 9346"/>
                <a:gd name="T21" fmla="*/ 2445 h 4280"/>
                <a:gd name="T22" fmla="*/ 5851 w 9346"/>
                <a:gd name="T23" fmla="*/ 786 h 4280"/>
                <a:gd name="T24" fmla="*/ 5895 w 9346"/>
                <a:gd name="T25" fmla="*/ 763 h 4280"/>
                <a:gd name="T26" fmla="*/ 5939 w 9346"/>
                <a:gd name="T27" fmla="*/ 786 h 4280"/>
                <a:gd name="T28" fmla="*/ 6790 w 9346"/>
                <a:gd name="T29" fmla="*/ 3995 h 4280"/>
                <a:gd name="T30" fmla="*/ 7489 w 9346"/>
                <a:gd name="T31" fmla="*/ 1703 h 4280"/>
                <a:gd name="T32" fmla="*/ 7533 w 9346"/>
                <a:gd name="T33" fmla="*/ 1659 h 4280"/>
                <a:gd name="T34" fmla="*/ 7598 w 9346"/>
                <a:gd name="T35" fmla="*/ 1703 h 4280"/>
                <a:gd name="T36" fmla="*/ 8362 w 9346"/>
                <a:gd name="T37" fmla="*/ 3187 h 4280"/>
                <a:gd name="T38" fmla="*/ 9236 w 9346"/>
                <a:gd name="T39" fmla="*/ 873 h 4280"/>
                <a:gd name="T40" fmla="*/ 9301 w 9346"/>
                <a:gd name="T41" fmla="*/ 829 h 4280"/>
                <a:gd name="T42" fmla="*/ 9345 w 9346"/>
                <a:gd name="T43" fmla="*/ 895 h 4280"/>
                <a:gd name="T44" fmla="*/ 8428 w 9346"/>
                <a:gd name="T45" fmla="*/ 3340 h 4280"/>
                <a:gd name="T46" fmla="*/ 8384 w 9346"/>
                <a:gd name="T47" fmla="*/ 3362 h 4280"/>
                <a:gd name="T48" fmla="*/ 8341 w 9346"/>
                <a:gd name="T49" fmla="*/ 3340 h 4280"/>
                <a:gd name="T50" fmla="*/ 7555 w 9346"/>
                <a:gd name="T51" fmla="*/ 1856 h 4280"/>
                <a:gd name="T52" fmla="*/ 6856 w 9346"/>
                <a:gd name="T53" fmla="*/ 4191 h 4280"/>
                <a:gd name="T54" fmla="*/ 6790 w 9346"/>
                <a:gd name="T55" fmla="*/ 4235 h 4280"/>
                <a:gd name="T56" fmla="*/ 6747 w 9346"/>
                <a:gd name="T57" fmla="*/ 4191 h 4280"/>
                <a:gd name="T58" fmla="*/ 5895 w 9346"/>
                <a:gd name="T59" fmla="*/ 961 h 4280"/>
                <a:gd name="T60" fmla="*/ 5109 w 9346"/>
                <a:gd name="T61" fmla="*/ 2576 h 4280"/>
                <a:gd name="T62" fmla="*/ 5065 w 9346"/>
                <a:gd name="T63" fmla="*/ 2598 h 4280"/>
                <a:gd name="T64" fmla="*/ 5022 w 9346"/>
                <a:gd name="T65" fmla="*/ 2576 h 4280"/>
                <a:gd name="T66" fmla="*/ 3406 w 9346"/>
                <a:gd name="T67" fmla="*/ 174 h 4280"/>
                <a:gd name="T68" fmla="*/ 2620 w 9346"/>
                <a:gd name="T69" fmla="*/ 3319 h 4280"/>
                <a:gd name="T70" fmla="*/ 2576 w 9346"/>
                <a:gd name="T71" fmla="*/ 3362 h 4280"/>
                <a:gd name="T72" fmla="*/ 2532 w 9346"/>
                <a:gd name="T73" fmla="*/ 3362 h 4280"/>
                <a:gd name="T74" fmla="*/ 1725 w 9346"/>
                <a:gd name="T75" fmla="*/ 2620 h 4280"/>
                <a:gd name="T76" fmla="*/ 87 w 9346"/>
                <a:gd name="T77" fmla="*/ 4257 h 4280"/>
                <a:gd name="T78" fmla="*/ 65 w 9346"/>
                <a:gd name="T79" fmla="*/ 4279 h 42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9346" h="4280">
                  <a:moveTo>
                    <a:pt x="65" y="4279"/>
                  </a:moveTo>
                  <a:lnTo>
                    <a:pt x="65" y="4279"/>
                  </a:lnTo>
                  <a:cubicBezTo>
                    <a:pt x="44" y="4279"/>
                    <a:pt x="22" y="4279"/>
                    <a:pt x="22" y="4257"/>
                  </a:cubicBezTo>
                  <a:cubicBezTo>
                    <a:pt x="0" y="4235"/>
                    <a:pt x="0" y="4214"/>
                    <a:pt x="22" y="4191"/>
                  </a:cubicBezTo>
                  <a:cubicBezTo>
                    <a:pt x="1681" y="2510"/>
                    <a:pt x="1681" y="2510"/>
                    <a:pt x="1681" y="2510"/>
                  </a:cubicBezTo>
                  <a:cubicBezTo>
                    <a:pt x="1703" y="2510"/>
                    <a:pt x="1746" y="2489"/>
                    <a:pt x="1769" y="2510"/>
                  </a:cubicBezTo>
                  <a:cubicBezTo>
                    <a:pt x="2532" y="3209"/>
                    <a:pt x="2532" y="3209"/>
                    <a:pt x="2532" y="3209"/>
                  </a:cubicBezTo>
                  <a:cubicBezTo>
                    <a:pt x="3341" y="43"/>
                    <a:pt x="3341" y="43"/>
                    <a:pt x="3341" y="43"/>
                  </a:cubicBezTo>
                  <a:cubicBezTo>
                    <a:pt x="3341" y="21"/>
                    <a:pt x="3362" y="0"/>
                    <a:pt x="3384" y="0"/>
                  </a:cubicBezTo>
                  <a:cubicBezTo>
                    <a:pt x="3406" y="0"/>
                    <a:pt x="3428" y="0"/>
                    <a:pt x="3428" y="21"/>
                  </a:cubicBezTo>
                  <a:cubicBezTo>
                    <a:pt x="5065" y="2445"/>
                    <a:pt x="5065" y="2445"/>
                    <a:pt x="5065" y="2445"/>
                  </a:cubicBezTo>
                  <a:cubicBezTo>
                    <a:pt x="5851" y="786"/>
                    <a:pt x="5851" y="786"/>
                    <a:pt x="5851" y="786"/>
                  </a:cubicBezTo>
                  <a:cubicBezTo>
                    <a:pt x="5851" y="763"/>
                    <a:pt x="5874" y="763"/>
                    <a:pt x="5895" y="763"/>
                  </a:cubicBezTo>
                  <a:cubicBezTo>
                    <a:pt x="5917" y="763"/>
                    <a:pt x="5939" y="786"/>
                    <a:pt x="5939" y="786"/>
                  </a:cubicBezTo>
                  <a:cubicBezTo>
                    <a:pt x="6790" y="3995"/>
                    <a:pt x="6790" y="3995"/>
                    <a:pt x="6790" y="3995"/>
                  </a:cubicBezTo>
                  <a:cubicBezTo>
                    <a:pt x="7489" y="1703"/>
                    <a:pt x="7489" y="1703"/>
                    <a:pt x="7489" y="1703"/>
                  </a:cubicBezTo>
                  <a:cubicBezTo>
                    <a:pt x="7489" y="1681"/>
                    <a:pt x="7511" y="1681"/>
                    <a:pt x="7533" y="1659"/>
                  </a:cubicBezTo>
                  <a:cubicBezTo>
                    <a:pt x="7555" y="1659"/>
                    <a:pt x="7576" y="1681"/>
                    <a:pt x="7598" y="1703"/>
                  </a:cubicBezTo>
                  <a:cubicBezTo>
                    <a:pt x="8362" y="3187"/>
                    <a:pt x="8362" y="3187"/>
                    <a:pt x="8362" y="3187"/>
                  </a:cubicBezTo>
                  <a:cubicBezTo>
                    <a:pt x="9236" y="873"/>
                    <a:pt x="9236" y="873"/>
                    <a:pt x="9236" y="873"/>
                  </a:cubicBezTo>
                  <a:cubicBezTo>
                    <a:pt x="9257" y="851"/>
                    <a:pt x="9280" y="829"/>
                    <a:pt x="9301" y="829"/>
                  </a:cubicBezTo>
                  <a:cubicBezTo>
                    <a:pt x="9323" y="851"/>
                    <a:pt x="9345" y="873"/>
                    <a:pt x="9345" y="895"/>
                  </a:cubicBezTo>
                  <a:cubicBezTo>
                    <a:pt x="8428" y="3340"/>
                    <a:pt x="8428" y="3340"/>
                    <a:pt x="8428" y="3340"/>
                  </a:cubicBezTo>
                  <a:cubicBezTo>
                    <a:pt x="8428" y="3340"/>
                    <a:pt x="8406" y="3362"/>
                    <a:pt x="8384" y="3362"/>
                  </a:cubicBezTo>
                  <a:cubicBezTo>
                    <a:pt x="8362" y="3362"/>
                    <a:pt x="8341" y="3362"/>
                    <a:pt x="8341" y="3340"/>
                  </a:cubicBezTo>
                  <a:cubicBezTo>
                    <a:pt x="7555" y="1856"/>
                    <a:pt x="7555" y="1856"/>
                    <a:pt x="7555" y="1856"/>
                  </a:cubicBezTo>
                  <a:cubicBezTo>
                    <a:pt x="6856" y="4191"/>
                    <a:pt x="6856" y="4191"/>
                    <a:pt x="6856" y="4191"/>
                  </a:cubicBezTo>
                  <a:cubicBezTo>
                    <a:pt x="6834" y="4214"/>
                    <a:pt x="6812" y="4235"/>
                    <a:pt x="6790" y="4235"/>
                  </a:cubicBezTo>
                  <a:cubicBezTo>
                    <a:pt x="6769" y="4235"/>
                    <a:pt x="6747" y="4214"/>
                    <a:pt x="6747" y="4191"/>
                  </a:cubicBezTo>
                  <a:cubicBezTo>
                    <a:pt x="5895" y="961"/>
                    <a:pt x="5895" y="961"/>
                    <a:pt x="5895" y="961"/>
                  </a:cubicBezTo>
                  <a:cubicBezTo>
                    <a:pt x="5109" y="2576"/>
                    <a:pt x="5109" y="2576"/>
                    <a:pt x="5109" y="2576"/>
                  </a:cubicBezTo>
                  <a:cubicBezTo>
                    <a:pt x="5109" y="2598"/>
                    <a:pt x="5088" y="2598"/>
                    <a:pt x="5065" y="2598"/>
                  </a:cubicBezTo>
                  <a:cubicBezTo>
                    <a:pt x="5044" y="2598"/>
                    <a:pt x="5022" y="2598"/>
                    <a:pt x="5022" y="2576"/>
                  </a:cubicBezTo>
                  <a:cubicBezTo>
                    <a:pt x="3406" y="174"/>
                    <a:pt x="3406" y="174"/>
                    <a:pt x="3406" y="174"/>
                  </a:cubicBezTo>
                  <a:cubicBezTo>
                    <a:pt x="2620" y="3319"/>
                    <a:pt x="2620" y="3319"/>
                    <a:pt x="2620" y="3319"/>
                  </a:cubicBezTo>
                  <a:cubicBezTo>
                    <a:pt x="2598" y="3340"/>
                    <a:pt x="2598" y="3362"/>
                    <a:pt x="2576" y="3362"/>
                  </a:cubicBezTo>
                  <a:cubicBezTo>
                    <a:pt x="2555" y="3362"/>
                    <a:pt x="2532" y="3362"/>
                    <a:pt x="2532" y="3362"/>
                  </a:cubicBezTo>
                  <a:cubicBezTo>
                    <a:pt x="1725" y="2620"/>
                    <a:pt x="1725" y="2620"/>
                    <a:pt x="1725" y="2620"/>
                  </a:cubicBezTo>
                  <a:cubicBezTo>
                    <a:pt x="87" y="4257"/>
                    <a:pt x="87" y="4257"/>
                    <a:pt x="87" y="4257"/>
                  </a:cubicBezTo>
                  <a:cubicBezTo>
                    <a:pt x="87" y="4279"/>
                    <a:pt x="65" y="4279"/>
                    <a:pt x="65" y="4279"/>
                  </a:cubicBezTo>
                </a:path>
              </a:pathLst>
            </a:custGeom>
            <a:solidFill>
              <a:srgbClr val="394D64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ts val="1785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50000"/>
                  </a:prstClr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18" name="Freeform 14"/>
            <p:cNvSpPr>
              <a:spLocks noChangeArrowheads="1"/>
            </p:cNvSpPr>
            <p:nvPr/>
          </p:nvSpPr>
          <p:spPr bwMode="auto">
            <a:xfrm>
              <a:off x="3352800" y="2284413"/>
              <a:ext cx="142875" cy="133350"/>
            </a:xfrm>
            <a:custGeom>
              <a:avLst/>
              <a:gdLst>
                <a:gd name="T0" fmla="*/ 394 w 395"/>
                <a:gd name="T1" fmla="*/ 175 h 372"/>
                <a:gd name="T2" fmla="*/ 394 w 395"/>
                <a:gd name="T3" fmla="*/ 175 h 372"/>
                <a:gd name="T4" fmla="*/ 197 w 395"/>
                <a:gd name="T5" fmla="*/ 0 h 372"/>
                <a:gd name="T6" fmla="*/ 0 w 395"/>
                <a:gd name="T7" fmla="*/ 175 h 372"/>
                <a:gd name="T8" fmla="*/ 197 w 395"/>
                <a:gd name="T9" fmla="*/ 371 h 372"/>
                <a:gd name="T10" fmla="*/ 394 w 395"/>
                <a:gd name="T11" fmla="*/ 175 h 3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95" h="372">
                  <a:moveTo>
                    <a:pt x="394" y="175"/>
                  </a:moveTo>
                  <a:lnTo>
                    <a:pt x="394" y="175"/>
                  </a:lnTo>
                  <a:cubicBezTo>
                    <a:pt x="394" y="88"/>
                    <a:pt x="306" y="0"/>
                    <a:pt x="197" y="0"/>
                  </a:cubicBezTo>
                  <a:cubicBezTo>
                    <a:pt x="88" y="0"/>
                    <a:pt x="0" y="88"/>
                    <a:pt x="0" y="175"/>
                  </a:cubicBezTo>
                  <a:cubicBezTo>
                    <a:pt x="0" y="284"/>
                    <a:pt x="88" y="371"/>
                    <a:pt x="197" y="371"/>
                  </a:cubicBezTo>
                  <a:cubicBezTo>
                    <a:pt x="306" y="371"/>
                    <a:pt x="394" y="284"/>
                    <a:pt x="394" y="175"/>
                  </a:cubicBezTo>
                </a:path>
              </a:pathLst>
            </a:custGeom>
            <a:solidFill>
              <a:srgbClr val="F4826F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ts val="1785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50000"/>
                  </a:prstClr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19" name="Freeform 15"/>
            <p:cNvSpPr>
              <a:spLocks noChangeArrowheads="1"/>
            </p:cNvSpPr>
            <p:nvPr/>
          </p:nvSpPr>
          <p:spPr bwMode="auto">
            <a:xfrm>
              <a:off x="3046413" y="3440113"/>
              <a:ext cx="141287" cy="141287"/>
            </a:xfrm>
            <a:custGeom>
              <a:avLst/>
              <a:gdLst>
                <a:gd name="T0" fmla="*/ 393 w 394"/>
                <a:gd name="T1" fmla="*/ 197 h 394"/>
                <a:gd name="T2" fmla="*/ 393 w 394"/>
                <a:gd name="T3" fmla="*/ 197 h 394"/>
                <a:gd name="T4" fmla="*/ 197 w 394"/>
                <a:gd name="T5" fmla="*/ 0 h 394"/>
                <a:gd name="T6" fmla="*/ 0 w 394"/>
                <a:gd name="T7" fmla="*/ 197 h 394"/>
                <a:gd name="T8" fmla="*/ 197 w 394"/>
                <a:gd name="T9" fmla="*/ 393 h 394"/>
                <a:gd name="T10" fmla="*/ 393 w 394"/>
                <a:gd name="T11" fmla="*/ 197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94" h="394">
                  <a:moveTo>
                    <a:pt x="393" y="197"/>
                  </a:moveTo>
                  <a:lnTo>
                    <a:pt x="393" y="197"/>
                  </a:lnTo>
                  <a:cubicBezTo>
                    <a:pt x="393" y="88"/>
                    <a:pt x="306" y="0"/>
                    <a:pt x="197" y="0"/>
                  </a:cubicBezTo>
                  <a:cubicBezTo>
                    <a:pt x="87" y="0"/>
                    <a:pt x="0" y="88"/>
                    <a:pt x="0" y="197"/>
                  </a:cubicBezTo>
                  <a:cubicBezTo>
                    <a:pt x="0" y="306"/>
                    <a:pt x="87" y="393"/>
                    <a:pt x="197" y="393"/>
                  </a:cubicBezTo>
                  <a:cubicBezTo>
                    <a:pt x="306" y="393"/>
                    <a:pt x="393" y="306"/>
                    <a:pt x="393" y="197"/>
                  </a:cubicBezTo>
                </a:path>
              </a:pathLst>
            </a:custGeom>
            <a:solidFill>
              <a:srgbClr val="394D64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ts val="1785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50000"/>
                  </a:prstClr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20" name="Freeform 16"/>
            <p:cNvSpPr>
              <a:spLocks noChangeArrowheads="1"/>
            </p:cNvSpPr>
            <p:nvPr/>
          </p:nvSpPr>
          <p:spPr bwMode="auto">
            <a:xfrm>
              <a:off x="2747963" y="3189288"/>
              <a:ext cx="141287" cy="141287"/>
            </a:xfrm>
            <a:custGeom>
              <a:avLst/>
              <a:gdLst>
                <a:gd name="T0" fmla="*/ 393 w 394"/>
                <a:gd name="T1" fmla="*/ 196 h 393"/>
                <a:gd name="T2" fmla="*/ 393 w 394"/>
                <a:gd name="T3" fmla="*/ 196 h 393"/>
                <a:gd name="T4" fmla="*/ 197 w 394"/>
                <a:gd name="T5" fmla="*/ 0 h 393"/>
                <a:gd name="T6" fmla="*/ 0 w 394"/>
                <a:gd name="T7" fmla="*/ 196 h 393"/>
                <a:gd name="T8" fmla="*/ 197 w 394"/>
                <a:gd name="T9" fmla="*/ 392 h 393"/>
                <a:gd name="T10" fmla="*/ 393 w 394"/>
                <a:gd name="T11" fmla="*/ 196 h 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94" h="393">
                  <a:moveTo>
                    <a:pt x="393" y="196"/>
                  </a:moveTo>
                  <a:lnTo>
                    <a:pt x="393" y="196"/>
                  </a:lnTo>
                  <a:cubicBezTo>
                    <a:pt x="393" y="87"/>
                    <a:pt x="306" y="0"/>
                    <a:pt x="197" y="0"/>
                  </a:cubicBezTo>
                  <a:cubicBezTo>
                    <a:pt x="88" y="0"/>
                    <a:pt x="0" y="87"/>
                    <a:pt x="0" y="196"/>
                  </a:cubicBezTo>
                  <a:cubicBezTo>
                    <a:pt x="0" y="305"/>
                    <a:pt x="88" y="392"/>
                    <a:pt x="197" y="392"/>
                  </a:cubicBezTo>
                  <a:cubicBezTo>
                    <a:pt x="306" y="392"/>
                    <a:pt x="393" y="305"/>
                    <a:pt x="393" y="196"/>
                  </a:cubicBezTo>
                </a:path>
              </a:pathLst>
            </a:custGeom>
            <a:solidFill>
              <a:srgbClr val="394D64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ts val="1785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50000"/>
                  </a:prstClr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21" name="Freeform 17"/>
            <p:cNvSpPr>
              <a:spLocks noChangeArrowheads="1"/>
            </p:cNvSpPr>
            <p:nvPr/>
          </p:nvSpPr>
          <p:spPr bwMode="auto">
            <a:xfrm>
              <a:off x="3951288" y="3173413"/>
              <a:ext cx="141287" cy="133350"/>
            </a:xfrm>
            <a:custGeom>
              <a:avLst/>
              <a:gdLst>
                <a:gd name="T0" fmla="*/ 393 w 394"/>
                <a:gd name="T1" fmla="*/ 174 h 372"/>
                <a:gd name="T2" fmla="*/ 393 w 394"/>
                <a:gd name="T3" fmla="*/ 174 h 372"/>
                <a:gd name="T4" fmla="*/ 196 w 394"/>
                <a:gd name="T5" fmla="*/ 0 h 372"/>
                <a:gd name="T6" fmla="*/ 0 w 394"/>
                <a:gd name="T7" fmla="*/ 174 h 372"/>
                <a:gd name="T8" fmla="*/ 196 w 394"/>
                <a:gd name="T9" fmla="*/ 371 h 372"/>
                <a:gd name="T10" fmla="*/ 393 w 394"/>
                <a:gd name="T11" fmla="*/ 174 h 3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94" h="372">
                  <a:moveTo>
                    <a:pt x="393" y="174"/>
                  </a:moveTo>
                  <a:lnTo>
                    <a:pt x="393" y="174"/>
                  </a:lnTo>
                  <a:cubicBezTo>
                    <a:pt x="393" y="65"/>
                    <a:pt x="306" y="0"/>
                    <a:pt x="196" y="0"/>
                  </a:cubicBezTo>
                  <a:cubicBezTo>
                    <a:pt x="87" y="0"/>
                    <a:pt x="0" y="65"/>
                    <a:pt x="0" y="174"/>
                  </a:cubicBezTo>
                  <a:cubicBezTo>
                    <a:pt x="0" y="284"/>
                    <a:pt x="87" y="371"/>
                    <a:pt x="196" y="371"/>
                  </a:cubicBezTo>
                  <a:cubicBezTo>
                    <a:pt x="306" y="371"/>
                    <a:pt x="393" y="284"/>
                    <a:pt x="393" y="174"/>
                  </a:cubicBezTo>
                </a:path>
              </a:pathLst>
            </a:custGeom>
            <a:solidFill>
              <a:srgbClr val="394D64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ts val="1785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50000"/>
                  </a:prstClr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22" name="Freeform 18"/>
            <p:cNvSpPr>
              <a:spLocks noChangeArrowheads="1"/>
            </p:cNvSpPr>
            <p:nvPr/>
          </p:nvSpPr>
          <p:spPr bwMode="auto">
            <a:xfrm>
              <a:off x="4257675" y="2560638"/>
              <a:ext cx="133350" cy="141287"/>
            </a:xfrm>
            <a:custGeom>
              <a:avLst/>
              <a:gdLst>
                <a:gd name="T0" fmla="*/ 371 w 372"/>
                <a:gd name="T1" fmla="*/ 196 h 394"/>
                <a:gd name="T2" fmla="*/ 371 w 372"/>
                <a:gd name="T3" fmla="*/ 196 h 394"/>
                <a:gd name="T4" fmla="*/ 196 w 372"/>
                <a:gd name="T5" fmla="*/ 0 h 394"/>
                <a:gd name="T6" fmla="*/ 0 w 372"/>
                <a:gd name="T7" fmla="*/ 196 h 394"/>
                <a:gd name="T8" fmla="*/ 196 w 372"/>
                <a:gd name="T9" fmla="*/ 393 h 394"/>
                <a:gd name="T10" fmla="*/ 371 w 372"/>
                <a:gd name="T11" fmla="*/ 196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72" h="394">
                  <a:moveTo>
                    <a:pt x="371" y="196"/>
                  </a:moveTo>
                  <a:lnTo>
                    <a:pt x="371" y="196"/>
                  </a:lnTo>
                  <a:cubicBezTo>
                    <a:pt x="371" y="87"/>
                    <a:pt x="283" y="0"/>
                    <a:pt x="196" y="0"/>
                  </a:cubicBezTo>
                  <a:cubicBezTo>
                    <a:pt x="87" y="0"/>
                    <a:pt x="0" y="87"/>
                    <a:pt x="0" y="196"/>
                  </a:cubicBezTo>
                  <a:cubicBezTo>
                    <a:pt x="0" y="305"/>
                    <a:pt x="87" y="393"/>
                    <a:pt x="196" y="393"/>
                  </a:cubicBezTo>
                  <a:cubicBezTo>
                    <a:pt x="283" y="393"/>
                    <a:pt x="371" y="305"/>
                    <a:pt x="371" y="196"/>
                  </a:cubicBezTo>
                </a:path>
              </a:pathLst>
            </a:custGeom>
            <a:solidFill>
              <a:srgbClr val="394D64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ts val="1785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50000"/>
                  </a:prstClr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23" name="Freeform 19"/>
            <p:cNvSpPr>
              <a:spLocks noChangeArrowheads="1"/>
            </p:cNvSpPr>
            <p:nvPr/>
          </p:nvSpPr>
          <p:spPr bwMode="auto">
            <a:xfrm>
              <a:off x="4579938" y="3770313"/>
              <a:ext cx="141287" cy="134937"/>
            </a:xfrm>
            <a:custGeom>
              <a:avLst/>
              <a:gdLst>
                <a:gd name="T0" fmla="*/ 393 w 394"/>
                <a:gd name="T1" fmla="*/ 175 h 373"/>
                <a:gd name="T2" fmla="*/ 393 w 394"/>
                <a:gd name="T3" fmla="*/ 175 h 373"/>
                <a:gd name="T4" fmla="*/ 196 w 394"/>
                <a:gd name="T5" fmla="*/ 0 h 373"/>
                <a:gd name="T6" fmla="*/ 0 w 394"/>
                <a:gd name="T7" fmla="*/ 175 h 373"/>
                <a:gd name="T8" fmla="*/ 196 w 394"/>
                <a:gd name="T9" fmla="*/ 372 h 373"/>
                <a:gd name="T10" fmla="*/ 393 w 394"/>
                <a:gd name="T11" fmla="*/ 175 h 3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94" h="373">
                  <a:moveTo>
                    <a:pt x="393" y="175"/>
                  </a:moveTo>
                  <a:lnTo>
                    <a:pt x="393" y="175"/>
                  </a:lnTo>
                  <a:cubicBezTo>
                    <a:pt x="393" y="87"/>
                    <a:pt x="306" y="0"/>
                    <a:pt x="196" y="0"/>
                  </a:cubicBezTo>
                  <a:cubicBezTo>
                    <a:pt x="87" y="0"/>
                    <a:pt x="0" y="87"/>
                    <a:pt x="0" y="175"/>
                  </a:cubicBezTo>
                  <a:cubicBezTo>
                    <a:pt x="0" y="284"/>
                    <a:pt x="87" y="372"/>
                    <a:pt x="196" y="372"/>
                  </a:cubicBezTo>
                  <a:cubicBezTo>
                    <a:pt x="306" y="372"/>
                    <a:pt x="393" y="284"/>
                    <a:pt x="393" y="175"/>
                  </a:cubicBezTo>
                </a:path>
              </a:pathLst>
            </a:custGeom>
            <a:solidFill>
              <a:srgbClr val="82B179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ts val="1785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50000"/>
                  </a:prstClr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24" name="Freeform 20"/>
            <p:cNvSpPr>
              <a:spLocks noChangeArrowheads="1"/>
            </p:cNvSpPr>
            <p:nvPr/>
          </p:nvSpPr>
          <p:spPr bwMode="auto">
            <a:xfrm>
              <a:off x="4846638" y="2890838"/>
              <a:ext cx="141287" cy="141287"/>
            </a:xfrm>
            <a:custGeom>
              <a:avLst/>
              <a:gdLst>
                <a:gd name="T0" fmla="*/ 393 w 394"/>
                <a:gd name="T1" fmla="*/ 197 h 394"/>
                <a:gd name="T2" fmla="*/ 393 w 394"/>
                <a:gd name="T3" fmla="*/ 197 h 394"/>
                <a:gd name="T4" fmla="*/ 197 w 394"/>
                <a:gd name="T5" fmla="*/ 0 h 394"/>
                <a:gd name="T6" fmla="*/ 0 w 394"/>
                <a:gd name="T7" fmla="*/ 197 h 394"/>
                <a:gd name="T8" fmla="*/ 197 w 394"/>
                <a:gd name="T9" fmla="*/ 393 h 394"/>
                <a:gd name="T10" fmla="*/ 393 w 394"/>
                <a:gd name="T11" fmla="*/ 197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94" h="394">
                  <a:moveTo>
                    <a:pt x="393" y="197"/>
                  </a:moveTo>
                  <a:lnTo>
                    <a:pt x="393" y="197"/>
                  </a:lnTo>
                  <a:cubicBezTo>
                    <a:pt x="393" y="87"/>
                    <a:pt x="306" y="0"/>
                    <a:pt x="197" y="0"/>
                  </a:cubicBezTo>
                  <a:cubicBezTo>
                    <a:pt x="88" y="0"/>
                    <a:pt x="0" y="87"/>
                    <a:pt x="0" y="197"/>
                  </a:cubicBezTo>
                  <a:cubicBezTo>
                    <a:pt x="0" y="306"/>
                    <a:pt x="88" y="393"/>
                    <a:pt x="197" y="393"/>
                  </a:cubicBezTo>
                  <a:cubicBezTo>
                    <a:pt x="306" y="393"/>
                    <a:pt x="393" y="306"/>
                    <a:pt x="393" y="197"/>
                  </a:cubicBezTo>
                </a:path>
              </a:pathLst>
            </a:custGeom>
            <a:solidFill>
              <a:srgbClr val="394D64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ts val="1785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50000"/>
                  </a:prstClr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25" name="Freeform 21"/>
            <p:cNvSpPr>
              <a:spLocks noChangeArrowheads="1"/>
            </p:cNvSpPr>
            <p:nvPr/>
          </p:nvSpPr>
          <p:spPr bwMode="auto">
            <a:xfrm>
              <a:off x="5145088" y="3432175"/>
              <a:ext cx="141287" cy="141288"/>
            </a:xfrm>
            <a:custGeom>
              <a:avLst/>
              <a:gdLst>
                <a:gd name="T0" fmla="*/ 393 w 394"/>
                <a:gd name="T1" fmla="*/ 196 h 393"/>
                <a:gd name="T2" fmla="*/ 393 w 394"/>
                <a:gd name="T3" fmla="*/ 196 h 393"/>
                <a:gd name="T4" fmla="*/ 196 w 394"/>
                <a:gd name="T5" fmla="*/ 0 h 393"/>
                <a:gd name="T6" fmla="*/ 0 w 394"/>
                <a:gd name="T7" fmla="*/ 196 h 393"/>
                <a:gd name="T8" fmla="*/ 196 w 394"/>
                <a:gd name="T9" fmla="*/ 392 h 393"/>
                <a:gd name="T10" fmla="*/ 393 w 394"/>
                <a:gd name="T11" fmla="*/ 196 h 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94" h="393">
                  <a:moveTo>
                    <a:pt x="393" y="196"/>
                  </a:moveTo>
                  <a:lnTo>
                    <a:pt x="393" y="196"/>
                  </a:lnTo>
                  <a:cubicBezTo>
                    <a:pt x="393" y="87"/>
                    <a:pt x="306" y="0"/>
                    <a:pt x="196" y="0"/>
                  </a:cubicBezTo>
                  <a:cubicBezTo>
                    <a:pt x="87" y="0"/>
                    <a:pt x="0" y="87"/>
                    <a:pt x="0" y="196"/>
                  </a:cubicBezTo>
                  <a:cubicBezTo>
                    <a:pt x="0" y="305"/>
                    <a:pt x="87" y="392"/>
                    <a:pt x="196" y="392"/>
                  </a:cubicBezTo>
                  <a:cubicBezTo>
                    <a:pt x="306" y="392"/>
                    <a:pt x="393" y="305"/>
                    <a:pt x="393" y="196"/>
                  </a:cubicBezTo>
                </a:path>
              </a:pathLst>
            </a:custGeom>
            <a:solidFill>
              <a:srgbClr val="394D64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ts val="1785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50000"/>
                  </a:prstClr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9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56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56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56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56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2" grpId="0"/>
    </p:bld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1822</Words>
  <Application>WPS 演示</Application>
  <PresentationFormat>自定义</PresentationFormat>
  <Paragraphs>103</Paragraphs>
  <Slides>20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11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20</vt:i4>
      </vt:variant>
    </vt:vector>
  </HeadingPairs>
  <TitlesOfParts>
    <vt:vector size="32" baseType="lpstr">
      <vt:lpstr>Arial</vt:lpstr>
      <vt:lpstr>宋体</vt:lpstr>
      <vt:lpstr>Wingdings</vt:lpstr>
      <vt:lpstr>Calibri</vt:lpstr>
      <vt:lpstr>仿宋</vt:lpstr>
      <vt:lpstr>楷体</vt:lpstr>
      <vt:lpstr>黑体</vt:lpstr>
      <vt:lpstr>微软雅黑</vt:lpstr>
      <vt:lpstr>Arial Unicode MS</vt:lpstr>
      <vt:lpstr>楷体_GB2312</vt:lpstr>
      <vt:lpstr>新宋体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/>
  <cp:lastModifiedBy>开&amp;啦</cp:lastModifiedBy>
  <cp:revision>10</cp:revision>
  <dcterms:created xsi:type="dcterms:W3CDTF">2010-12-31T05:44:00Z</dcterms:created>
  <dcterms:modified xsi:type="dcterms:W3CDTF">2020-02-17T15:13:07Z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2052-11.1.0.9339</vt:lpwstr>
  </property>
</Properties>
</file>