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293" r:id="rId2"/>
    <p:sldId id="292" r:id="rId3"/>
    <p:sldId id="291" r:id="rId4"/>
    <p:sldId id="258" r:id="rId5"/>
    <p:sldId id="259" r:id="rId6"/>
    <p:sldId id="256" r:id="rId7"/>
    <p:sldId id="276" r:id="rId8"/>
    <p:sldId id="279" r:id="rId9"/>
    <p:sldId id="274" r:id="rId10"/>
    <p:sldId id="280" r:id="rId11"/>
    <p:sldId id="281" r:id="rId12"/>
    <p:sldId id="282" r:id="rId13"/>
    <p:sldId id="283" r:id="rId14"/>
    <p:sldId id="286" r:id="rId15"/>
    <p:sldId id="284" r:id="rId16"/>
    <p:sldId id="285" r:id="rId17"/>
    <p:sldId id="277" r:id="rId18"/>
    <p:sldId id="287" r:id="rId19"/>
    <p:sldId id="290" r:id="rId20"/>
    <p:sldId id="278" r:id="rId21"/>
    <p:sldId id="288" r:id="rId22"/>
    <p:sldId id="289" r:id="rId2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D9B2"/>
    <a:srgbClr val="F1E7B6"/>
    <a:srgbClr val="FACED7"/>
    <a:srgbClr val="D6E6D7"/>
    <a:srgbClr val="F8EEC6"/>
    <a:srgbClr val="D4E6D4"/>
    <a:srgbClr val="ECDF9E"/>
    <a:srgbClr val="F7ACBC"/>
    <a:srgbClr val="FBC279"/>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850" autoAdjust="0"/>
  </p:normalViewPr>
  <p:slideViewPr>
    <p:cSldViewPr snapToGrid="0">
      <p:cViewPr varScale="1">
        <p:scale>
          <a:sx n="67" d="100"/>
          <a:sy n="67" d="100"/>
        </p:scale>
        <p:origin x="620"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BE34F4-5CDB-4F29-B26A-850CAC967132}" type="datetimeFigureOut">
              <a:rPr lang="zh-CN" altLang="en-US" smtClean="0"/>
              <a:t>2019/6/26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633F0B-B4A9-401E-8FF0-F87DFDCD6743}" type="slidenum">
              <a:rPr lang="zh-CN" altLang="en-US" smtClean="0"/>
              <a:t>‹#›</a:t>
            </a:fld>
            <a:endParaRPr lang="zh-CN" altLang="en-US"/>
          </a:p>
        </p:txBody>
      </p:sp>
    </p:spTree>
    <p:extLst>
      <p:ext uri="{BB962C8B-B14F-4D97-AF65-F5344CB8AC3E}">
        <p14:creationId xmlns:p14="http://schemas.microsoft.com/office/powerpoint/2010/main" val="1155817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0A633F0B-B4A9-401E-8FF0-F87DFDCD6743}" type="slidenum">
              <a:rPr lang="zh-CN" altLang="en-US" smtClean="0"/>
              <a:t>1</a:t>
            </a:fld>
            <a:endParaRPr lang="zh-CN" altLang="en-US"/>
          </a:p>
        </p:txBody>
      </p:sp>
    </p:spTree>
    <p:extLst>
      <p:ext uri="{BB962C8B-B14F-4D97-AF65-F5344CB8AC3E}">
        <p14:creationId xmlns:p14="http://schemas.microsoft.com/office/powerpoint/2010/main" val="7725074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0A633F0B-B4A9-401E-8FF0-F87DFDCD6743}" type="slidenum">
              <a:rPr lang="zh-CN" altLang="en-US" smtClean="0"/>
              <a:t>2</a:t>
            </a:fld>
            <a:endParaRPr lang="zh-CN" altLang="en-US"/>
          </a:p>
        </p:txBody>
      </p:sp>
    </p:spTree>
    <p:extLst>
      <p:ext uri="{BB962C8B-B14F-4D97-AF65-F5344CB8AC3E}">
        <p14:creationId xmlns:p14="http://schemas.microsoft.com/office/powerpoint/2010/main" val="9777972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0A633F0B-B4A9-401E-8FF0-F87DFDCD6743}" type="slidenum">
              <a:rPr lang="zh-CN" altLang="en-US" smtClean="0"/>
              <a:t>4</a:t>
            </a:fld>
            <a:endParaRPr lang="zh-CN" altLang="en-US"/>
          </a:p>
        </p:txBody>
      </p:sp>
    </p:spTree>
    <p:extLst>
      <p:ext uri="{BB962C8B-B14F-4D97-AF65-F5344CB8AC3E}">
        <p14:creationId xmlns:p14="http://schemas.microsoft.com/office/powerpoint/2010/main" val="4183044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0A633F0B-B4A9-401E-8FF0-F87DFDCD6743}" type="slidenum">
              <a:rPr lang="zh-CN" altLang="en-US" smtClean="0"/>
              <a:t>5</a:t>
            </a:fld>
            <a:endParaRPr lang="zh-CN" altLang="en-US"/>
          </a:p>
        </p:txBody>
      </p:sp>
    </p:spTree>
    <p:extLst>
      <p:ext uri="{BB962C8B-B14F-4D97-AF65-F5344CB8AC3E}">
        <p14:creationId xmlns:p14="http://schemas.microsoft.com/office/powerpoint/2010/main" val="42376907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0A633F0B-B4A9-401E-8FF0-F87DFDCD6743}" type="slidenum">
              <a:rPr lang="zh-CN" altLang="en-US" smtClean="0"/>
              <a:t>7</a:t>
            </a:fld>
            <a:endParaRPr lang="zh-CN" altLang="en-US"/>
          </a:p>
        </p:txBody>
      </p:sp>
    </p:spTree>
    <p:extLst>
      <p:ext uri="{BB962C8B-B14F-4D97-AF65-F5344CB8AC3E}">
        <p14:creationId xmlns:p14="http://schemas.microsoft.com/office/powerpoint/2010/main" val="33827813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A633F0B-B4A9-401E-8FF0-F87DFDCD6743}"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897928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A633F0B-B4A9-401E-8FF0-F87DFDCD6743}"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752232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CN" altLang="en-US" dirty="0"/>
          </a:p>
        </p:txBody>
      </p:sp>
      <p:sp>
        <p:nvSpPr>
          <p:cNvPr id="4" name="灯片编号占位符 3"/>
          <p:cNvSpPr>
            <a:spLocks noGrp="1"/>
          </p:cNvSpPr>
          <p:nvPr>
            <p:ph type="sldNum" sz="quarter" idx="5"/>
          </p:nvPr>
        </p:nvSpPr>
        <p:spPr/>
        <p:txBody>
          <a:bodyPr/>
          <a:lstStyle/>
          <a:p>
            <a:fld id="{0A633F0B-B4A9-401E-8FF0-F87DFDCD6743}" type="slidenum">
              <a:rPr lang="zh-CN" altLang="en-US" smtClean="0"/>
              <a:t>11</a:t>
            </a:fld>
            <a:endParaRPr lang="zh-CN" altLang="en-US"/>
          </a:p>
        </p:txBody>
      </p:sp>
    </p:spTree>
    <p:extLst>
      <p:ext uri="{BB962C8B-B14F-4D97-AF65-F5344CB8AC3E}">
        <p14:creationId xmlns:p14="http://schemas.microsoft.com/office/powerpoint/2010/main" val="8930348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0A633F0B-B4A9-401E-8FF0-F87DFDCD6743}" type="slidenum">
              <a:rPr lang="zh-CN" altLang="en-US" smtClean="0"/>
              <a:t>13</a:t>
            </a:fld>
            <a:endParaRPr lang="zh-CN" altLang="en-US"/>
          </a:p>
        </p:txBody>
      </p:sp>
    </p:spTree>
    <p:extLst>
      <p:ext uri="{BB962C8B-B14F-4D97-AF65-F5344CB8AC3E}">
        <p14:creationId xmlns:p14="http://schemas.microsoft.com/office/powerpoint/2010/main" val="32251754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A633F0B-B4A9-401E-8FF0-F87DFDCD6743}"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8376592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0A633F0B-B4A9-401E-8FF0-F87DFDCD6743}" type="slidenum">
              <a:rPr lang="zh-CN" altLang="en-US" smtClean="0"/>
              <a:t>15</a:t>
            </a:fld>
            <a:endParaRPr lang="zh-CN" altLang="en-US"/>
          </a:p>
        </p:txBody>
      </p:sp>
    </p:spTree>
    <p:extLst>
      <p:ext uri="{BB962C8B-B14F-4D97-AF65-F5344CB8AC3E}">
        <p14:creationId xmlns:p14="http://schemas.microsoft.com/office/powerpoint/2010/main" val="4202804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A633F0B-B4A9-401E-8FF0-F87DFDCD6743}"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4658133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0A633F0B-B4A9-401E-8FF0-F87DFDCD6743}" type="slidenum">
              <a:rPr lang="zh-CN" altLang="en-US" smtClean="0"/>
              <a:t>18</a:t>
            </a:fld>
            <a:endParaRPr lang="zh-CN" altLang="en-US"/>
          </a:p>
        </p:txBody>
      </p:sp>
    </p:spTree>
    <p:extLst>
      <p:ext uri="{BB962C8B-B14F-4D97-AF65-F5344CB8AC3E}">
        <p14:creationId xmlns:p14="http://schemas.microsoft.com/office/powerpoint/2010/main" val="40072762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0A633F0B-B4A9-401E-8FF0-F87DFDCD6743}" type="slidenum">
              <a:rPr lang="zh-CN" altLang="en-US" smtClean="0"/>
              <a:t>20</a:t>
            </a:fld>
            <a:endParaRPr lang="zh-CN" altLang="en-US"/>
          </a:p>
        </p:txBody>
      </p:sp>
    </p:spTree>
    <p:extLst>
      <p:ext uri="{BB962C8B-B14F-4D97-AF65-F5344CB8AC3E}">
        <p14:creationId xmlns:p14="http://schemas.microsoft.com/office/powerpoint/2010/main" val="27325026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A633F0B-B4A9-401E-8FF0-F87DFDCD6743}"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6764514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A633F0B-B4A9-401E-8FF0-F87DFDCD6743}"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173273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B1F6D869-095D-429B-B10F-0B5D19F44E8F}" type="datetimeFigureOut">
              <a:rPr lang="zh-CN" altLang="en-US" smtClean="0"/>
              <a:t>2019/6/26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4C3412-3569-45ED-99EA-A87A0043E9E2}"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1F6D869-095D-429B-B10F-0B5D19F44E8F}" type="datetimeFigureOut">
              <a:rPr lang="zh-CN" altLang="en-US" smtClean="0"/>
              <a:t>2019/6/26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4C3412-3569-45ED-99EA-A87A0043E9E2}"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B1F6D869-095D-429B-B10F-0B5D19F44E8F}" type="datetimeFigureOut">
              <a:rPr lang="zh-CN" altLang="en-US" smtClean="0"/>
              <a:t>2019/6/26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4C3412-3569-45ED-99EA-A87A0043E9E2}"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B1F6D869-095D-429B-B10F-0B5D19F44E8F}" type="datetimeFigureOut">
              <a:rPr lang="zh-CN" altLang="en-US" smtClean="0"/>
              <a:t>2019/6/26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74C3412-3569-45ED-99EA-A87A0043E9E2}"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B1F6D869-095D-429B-B10F-0B5D19F44E8F}" type="datetimeFigureOut">
              <a:rPr lang="zh-CN" altLang="en-US" smtClean="0"/>
              <a:t>2019/6/26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74C3412-3569-45ED-99EA-A87A0043E9E2}"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1F6D869-095D-429B-B10F-0B5D19F44E8F}" type="datetimeFigureOut">
              <a:rPr lang="zh-CN" altLang="en-US" smtClean="0"/>
              <a:t>2019/6/26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74C3412-3569-45ED-99EA-A87A0043E9E2}"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F6D869-095D-429B-B10F-0B5D19F44E8F}" type="datetimeFigureOut">
              <a:rPr lang="zh-CN" altLang="en-US" smtClean="0"/>
              <a:t>2019/6/26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74C3412-3569-45ED-99EA-A87A0043E9E2}"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1F6D869-095D-429B-B10F-0B5D19F44E8F}" type="datetimeFigureOut">
              <a:rPr lang="zh-CN" altLang="en-US" smtClean="0"/>
              <a:t>2019/6/26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74C3412-3569-45ED-99EA-A87A0043E9E2}"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1F6D869-095D-429B-B10F-0B5D19F44E8F}" type="datetimeFigureOut">
              <a:rPr lang="zh-CN" altLang="en-US" smtClean="0"/>
              <a:t>2019/6/26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74C3412-3569-45ED-99EA-A87A0043E9E2}"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1F6D869-095D-429B-B10F-0B5D19F44E8F}" type="datetimeFigureOut">
              <a:rPr lang="zh-CN" altLang="en-US" smtClean="0"/>
              <a:t>2019/6/26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4C3412-3569-45ED-99EA-A87A0043E9E2}"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1F6D869-095D-429B-B10F-0B5D19F44E8F}" type="datetimeFigureOut">
              <a:rPr lang="zh-CN" altLang="en-US" smtClean="0"/>
              <a:t>2019/6/26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4C3412-3569-45ED-99EA-A87A0043E9E2}"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ltUpDiag">
          <a:fgClr>
            <a:srgbClr val="F8EEC6"/>
          </a:fgClr>
          <a:bgClr>
            <a:schemeClr val="bg1"/>
          </a:bgClr>
        </a:patt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F6D869-095D-429B-B10F-0B5D19F44E8F}" type="datetimeFigureOut">
              <a:rPr lang="zh-CN" altLang="en-US" smtClean="0"/>
              <a:t>2019/6/26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4C3412-3569-45ED-99EA-A87A0043E9E2}"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8.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notesSlide" Target="../notesSlides/notesSlide6.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1.xml"/><Relationship Id="rId5" Type="http://schemas.openxmlformats.org/officeDocument/2006/relationships/tags" Target="../tags/tag6.xml"/><Relationship Id="rId4" Type="http://schemas.openxmlformats.org/officeDocument/2006/relationships/tags" Target="../tags/tag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xml"/><Relationship Id="rId1" Type="http://schemas.openxmlformats.org/officeDocument/2006/relationships/tags" Target="../tags/tag8.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xml"/><Relationship Id="rId1" Type="http://schemas.openxmlformats.org/officeDocument/2006/relationships/tags" Target="../tags/tag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704795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46185076-106C-48FA-80E1-0D86D3552269}"/>
              </a:ext>
            </a:extLst>
          </p:cNvPr>
          <p:cNvSpPr/>
          <p:nvPr/>
        </p:nvSpPr>
        <p:spPr>
          <a:xfrm>
            <a:off x="194630" y="814316"/>
            <a:ext cx="11802740" cy="58083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rPr>
              <a:t>    西西弗斯是希腊神话中的人物。他一度绑架了死神，让世间没有了死亡。最后，西西弗斯触犯了众神，诸神为了惩罚西西弗斯，便要求他把一块巨石推上山顶，而由于那巨石太重了，每每未上山顶就又滚下山去，前功尽弃，于是他就不断重复、永无止境地做这件事</a:t>
            </a:r>
            <a:r>
              <a:rPr kumimoji="0" lang="en-US" altLang="zh-CN"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rPr>
              <a:t>——</a:t>
            </a:r>
            <a:r>
              <a:rPr kumimoji="0" lang="zh-CN" altLang="en-US"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rPr>
              <a:t>诸神认为再也没有比进行这种无效无望的劳动更为严厉的惩罚了。西西弗斯的生命就在这样一件无效又无望的劳作当中慢慢消耗殆尽。</a:t>
            </a:r>
            <a:endParaRPr kumimoji="0" lang="en-US" altLang="zh-CN"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altLang="zh-CN"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rPr>
              <a:t>     这就好比生活，永无止境地重复。</a:t>
            </a:r>
            <a:endParaRPr kumimoji="0" lang="en-US" altLang="zh-CN"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zh-CN" altLang="en-US"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238948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46185076-106C-48FA-80E1-0D86D3552269}"/>
              </a:ext>
            </a:extLst>
          </p:cNvPr>
          <p:cNvSpPr/>
          <p:nvPr/>
        </p:nvSpPr>
        <p:spPr>
          <a:xfrm>
            <a:off x="157909" y="201674"/>
            <a:ext cx="11876182" cy="6454652"/>
          </a:xfrm>
          <a:prstGeom prst="rect">
            <a:avLst/>
          </a:prstGeom>
        </p:spPr>
        <p:txBody>
          <a:bodyPr wrap="square">
            <a:spAutoFit/>
          </a:bodyPr>
          <a:lstStyle/>
          <a:p>
            <a:pPr>
              <a:lnSpc>
                <a:spcPct val="150000"/>
              </a:lnSpc>
            </a:pPr>
            <a:r>
              <a:rPr lang="zh-CN" altLang="en-US" sz="2800" b="1" dirty="0">
                <a:solidFill>
                  <a:srgbClr val="333333"/>
                </a:solidFill>
                <a:latin typeface="楷体" panose="02010609060101010101" pitchFamily="49" charset="-122"/>
                <a:ea typeface="楷体" panose="02010609060101010101" pitchFamily="49" charset="-122"/>
              </a:rPr>
              <a:t>法国哲学家加缪在</a:t>
            </a:r>
            <a:r>
              <a:rPr lang="en-US" altLang="zh-CN" sz="2800" b="1" dirty="0">
                <a:solidFill>
                  <a:srgbClr val="333333"/>
                </a:solidFill>
                <a:latin typeface="楷体" panose="02010609060101010101" pitchFamily="49" charset="-122"/>
                <a:ea typeface="楷体" panose="02010609060101010101" pitchFamily="49" charset="-122"/>
              </a:rPr>
              <a:t>《</a:t>
            </a:r>
            <a:r>
              <a:rPr lang="zh-CN" altLang="en-US" sz="2800" b="1" dirty="0">
                <a:solidFill>
                  <a:srgbClr val="333333"/>
                </a:solidFill>
                <a:latin typeface="楷体" panose="02010609060101010101" pitchFamily="49" charset="-122"/>
                <a:ea typeface="楷体" panose="02010609060101010101" pitchFamily="49" charset="-122"/>
              </a:rPr>
              <a:t>西西弗的神话</a:t>
            </a:r>
            <a:r>
              <a:rPr lang="en-US" altLang="zh-CN" sz="2800" b="1" dirty="0">
                <a:solidFill>
                  <a:srgbClr val="333333"/>
                </a:solidFill>
                <a:latin typeface="楷体" panose="02010609060101010101" pitchFamily="49" charset="-122"/>
                <a:ea typeface="楷体" panose="02010609060101010101" pitchFamily="49" charset="-122"/>
              </a:rPr>
              <a:t>》</a:t>
            </a:r>
            <a:r>
              <a:rPr lang="zh-CN" altLang="en-US" sz="2800" b="1" dirty="0">
                <a:solidFill>
                  <a:srgbClr val="333333"/>
                </a:solidFill>
                <a:latin typeface="楷体" panose="02010609060101010101" pitchFamily="49" charset="-122"/>
                <a:ea typeface="楷体" panose="02010609060101010101" pitchFamily="49" charset="-122"/>
              </a:rPr>
              <a:t>里说，西西弗是幸福的。</a:t>
            </a:r>
            <a:endParaRPr lang="en-US" altLang="zh-CN" sz="2800" b="1" dirty="0">
              <a:solidFill>
                <a:srgbClr val="333333"/>
              </a:solidFill>
              <a:latin typeface="楷体" panose="02010609060101010101" pitchFamily="49" charset="-122"/>
              <a:ea typeface="楷体" panose="02010609060101010101" pitchFamily="49" charset="-122"/>
            </a:endParaRPr>
          </a:p>
          <a:p>
            <a:pPr>
              <a:lnSpc>
                <a:spcPct val="150000"/>
              </a:lnSpc>
            </a:pPr>
            <a:r>
              <a:rPr lang="zh-CN" altLang="en-US" sz="2800" b="1" dirty="0">
                <a:solidFill>
                  <a:srgbClr val="333333"/>
                </a:solidFill>
                <a:latin typeface="楷体" panose="02010609060101010101" pitchFamily="49" charset="-122"/>
                <a:ea typeface="楷体" panose="02010609060101010101" pitchFamily="49" charset="-122"/>
              </a:rPr>
              <a:t>世人面对无止境重复的生活，且现实无法改变时，加缪说有三种选择：</a:t>
            </a:r>
            <a:endParaRPr lang="en-US" altLang="zh-CN" sz="2800" b="1" dirty="0">
              <a:latin typeface="楷体" panose="02010609060101010101" pitchFamily="49" charset="-122"/>
              <a:ea typeface="楷体" panose="02010609060101010101" pitchFamily="49" charset="-122"/>
            </a:endParaRPr>
          </a:p>
          <a:p>
            <a:pPr>
              <a:lnSpc>
                <a:spcPct val="150000"/>
              </a:lnSpc>
            </a:pPr>
            <a:r>
              <a:rPr lang="en-US" altLang="zh-CN" sz="2800" b="1" dirty="0">
                <a:latin typeface="楷体" panose="02010609060101010101" pitchFamily="49" charset="-122"/>
                <a:ea typeface="楷体" panose="02010609060101010101" pitchFamily="49" charset="-122"/>
              </a:rPr>
              <a:t>1.</a:t>
            </a:r>
            <a:r>
              <a:rPr lang="zh-CN" altLang="en-US" sz="2800" b="1" u="sng" dirty="0">
                <a:latin typeface="楷体" panose="02010609060101010101" pitchFamily="49" charset="-122"/>
                <a:ea typeface="楷体" panose="02010609060101010101" pitchFamily="49" charset="-122"/>
              </a:rPr>
              <a:t>生理自杀</a:t>
            </a:r>
            <a:r>
              <a:rPr lang="zh-CN" altLang="en-US" sz="2800" b="1" dirty="0">
                <a:latin typeface="楷体" panose="02010609060101010101" pitchFamily="49" charset="-122"/>
                <a:ea typeface="楷体" panose="02010609060101010101" pitchFamily="49" charset="-122"/>
              </a:rPr>
              <a:t>：</a:t>
            </a:r>
            <a:endParaRPr lang="en-US" altLang="zh-CN" sz="2800" b="1" dirty="0">
              <a:latin typeface="楷体" panose="02010609060101010101" pitchFamily="49" charset="-122"/>
              <a:ea typeface="楷体" panose="02010609060101010101" pitchFamily="49" charset="-122"/>
            </a:endParaRPr>
          </a:p>
          <a:p>
            <a:pPr>
              <a:lnSpc>
                <a:spcPct val="150000"/>
              </a:lnSpc>
            </a:pPr>
            <a:r>
              <a:rPr lang="en-US" altLang="zh-CN" sz="2800" b="1" dirty="0">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无法面对无意义的生活时，选择一了百了。</a:t>
            </a:r>
            <a:endParaRPr lang="en-US" altLang="zh-CN" sz="2800" b="1" dirty="0">
              <a:latin typeface="楷体" panose="02010609060101010101" pitchFamily="49" charset="-122"/>
              <a:ea typeface="楷体" panose="02010609060101010101" pitchFamily="49" charset="-122"/>
            </a:endParaRPr>
          </a:p>
          <a:p>
            <a:pPr>
              <a:lnSpc>
                <a:spcPct val="150000"/>
              </a:lnSpc>
            </a:pPr>
            <a:r>
              <a:rPr lang="en-US" altLang="zh-CN" sz="2800" b="1" dirty="0">
                <a:latin typeface="楷体" panose="02010609060101010101" pitchFamily="49" charset="-122"/>
                <a:ea typeface="楷体" panose="02010609060101010101" pitchFamily="49" charset="-122"/>
              </a:rPr>
              <a:t>2.</a:t>
            </a:r>
            <a:r>
              <a:rPr lang="zh-CN" altLang="en-US" sz="2800" b="1" u="sng" dirty="0">
                <a:latin typeface="楷体" panose="02010609060101010101" pitchFamily="49" charset="-122"/>
                <a:ea typeface="楷体" panose="02010609060101010101" pitchFamily="49" charset="-122"/>
              </a:rPr>
              <a:t>哲学性自杀</a:t>
            </a:r>
            <a:r>
              <a:rPr lang="zh-CN" altLang="en-US" sz="2800" b="1" dirty="0">
                <a:latin typeface="楷体" panose="02010609060101010101" pitchFamily="49" charset="-122"/>
                <a:ea typeface="楷体" panose="02010609060101010101" pitchFamily="49" charset="-122"/>
              </a:rPr>
              <a:t>：</a:t>
            </a:r>
            <a:endParaRPr lang="en-US" altLang="zh-CN" sz="2800" b="1" dirty="0">
              <a:latin typeface="楷体" panose="02010609060101010101" pitchFamily="49" charset="-122"/>
              <a:ea typeface="楷体" panose="02010609060101010101" pitchFamily="49" charset="-122"/>
            </a:endParaRPr>
          </a:p>
          <a:p>
            <a:pPr>
              <a:lnSpc>
                <a:spcPct val="150000"/>
              </a:lnSpc>
            </a:pPr>
            <a:r>
              <a:rPr lang="en-US" altLang="zh-CN" sz="2800" b="1" dirty="0">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不再追问人生的意义，这是大多数人的选择。</a:t>
            </a:r>
            <a:endParaRPr lang="en-US" altLang="zh-CN" sz="2800" b="1" dirty="0">
              <a:latin typeface="楷体" panose="02010609060101010101" pitchFamily="49" charset="-122"/>
              <a:ea typeface="楷体" panose="02010609060101010101" pitchFamily="49" charset="-122"/>
            </a:endParaRPr>
          </a:p>
          <a:p>
            <a:pPr>
              <a:lnSpc>
                <a:spcPct val="150000"/>
              </a:lnSpc>
            </a:pPr>
            <a:r>
              <a:rPr lang="en-US" altLang="zh-CN" sz="2800" b="1" dirty="0">
                <a:latin typeface="楷体" panose="02010609060101010101" pitchFamily="49" charset="-122"/>
                <a:ea typeface="楷体" panose="02010609060101010101" pitchFamily="49" charset="-122"/>
              </a:rPr>
              <a:t>3.</a:t>
            </a:r>
            <a:r>
              <a:rPr lang="zh-CN" altLang="en-US" sz="2800" b="1" u="sng" dirty="0">
                <a:latin typeface="楷体" panose="02010609060101010101" pitchFamily="49" charset="-122"/>
                <a:ea typeface="楷体" panose="02010609060101010101" pitchFamily="49" charset="-122"/>
              </a:rPr>
              <a:t>加缪及西西弗的选择</a:t>
            </a:r>
            <a:r>
              <a:rPr lang="zh-CN" altLang="en-US" sz="2800" b="1" dirty="0">
                <a:latin typeface="楷体" panose="02010609060101010101" pitchFamily="49" charset="-122"/>
                <a:ea typeface="楷体" panose="02010609060101010101" pitchFamily="49" charset="-122"/>
              </a:rPr>
              <a:t>：</a:t>
            </a:r>
            <a:r>
              <a:rPr lang="en-US" altLang="zh-CN" sz="2800" b="1" dirty="0">
                <a:latin typeface="楷体" panose="02010609060101010101" pitchFamily="49" charset="-122"/>
                <a:ea typeface="楷体" panose="02010609060101010101" pitchFamily="49" charset="-122"/>
              </a:rPr>
              <a:t> </a:t>
            </a:r>
          </a:p>
          <a:p>
            <a:pPr>
              <a:lnSpc>
                <a:spcPct val="150000"/>
              </a:lnSpc>
            </a:pPr>
            <a:r>
              <a:rPr lang="zh-CN" altLang="en-US" sz="2800" b="1" dirty="0">
                <a:latin typeface="楷体" panose="02010609060101010101" pitchFamily="49" charset="-122"/>
                <a:ea typeface="楷体" panose="02010609060101010101" pitchFamily="49" charset="-122"/>
              </a:rPr>
              <a:t>    承认人生的荒诞与虚无，同时看到，虽然生活是重复且荒诞的，但</a:t>
            </a:r>
            <a:r>
              <a:rPr lang="zh-CN" altLang="en-US" sz="2800" b="1" u="sng" dirty="0">
                <a:solidFill>
                  <a:srgbClr val="FF0000"/>
                </a:solidFill>
                <a:latin typeface="楷体" panose="02010609060101010101" pitchFamily="49" charset="-122"/>
                <a:ea typeface="楷体" panose="02010609060101010101" pitchFamily="49" charset="-122"/>
              </a:rPr>
              <a:t>人的灵魂不是，认真去活，重新定义价值，对生活充满热情，才是人生的根本</a:t>
            </a:r>
            <a:r>
              <a:rPr lang="zh-CN" altLang="en-US" sz="2800" b="1" dirty="0">
                <a:latin typeface="楷体" panose="02010609060101010101" pitchFamily="49" charset="-122"/>
                <a:ea typeface="楷体" panose="02010609060101010101" pitchFamily="49" charset="-122"/>
              </a:rPr>
              <a:t>。</a:t>
            </a:r>
          </a:p>
        </p:txBody>
      </p:sp>
    </p:spTree>
    <p:extLst>
      <p:ext uri="{BB962C8B-B14F-4D97-AF65-F5344CB8AC3E}">
        <p14:creationId xmlns:p14="http://schemas.microsoft.com/office/powerpoint/2010/main" val="1867096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7" end="7"/>
                                            </p:txEl>
                                          </p:spTgt>
                                        </p:tgtEl>
                                        <p:attrNameLst>
                                          <p:attrName>style.visibility</p:attrName>
                                        </p:attrNameLst>
                                      </p:cBhvr>
                                      <p:to>
                                        <p:strVal val="visible"/>
                                      </p:to>
                                    </p:set>
                                    <p:anim calcmode="lin" valueType="num">
                                      <p:cBhvr additive="base">
                                        <p:cTn id="43"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组合 60"/>
          <p:cNvGrpSpPr/>
          <p:nvPr/>
        </p:nvGrpSpPr>
        <p:grpSpPr>
          <a:xfrm rot="18168628">
            <a:off x="8523311" y="1677417"/>
            <a:ext cx="369060" cy="609750"/>
            <a:chOff x="2114228" y="2191239"/>
            <a:chExt cx="901927" cy="1490136"/>
          </a:xfrm>
          <a:pattFill prst="pct5">
            <a:fgClr>
              <a:schemeClr val="bg1"/>
            </a:fgClr>
            <a:bgClr>
              <a:srgbClr val="F7ACBC"/>
            </a:bgClr>
          </a:pattFill>
        </p:grpSpPr>
        <p:sp>
          <p:nvSpPr>
            <p:cNvPr id="62" name="等腰三角形 61"/>
            <p:cNvSpPr/>
            <p:nvPr/>
          </p:nvSpPr>
          <p:spPr>
            <a:xfrm rot="10800000">
              <a:off x="2114228" y="2191239"/>
              <a:ext cx="887105" cy="655092"/>
            </a:xfrm>
            <a:prstGeom prst="triangle">
              <a:avLst/>
            </a:prstGeom>
            <a:grpFill/>
            <a:ln>
              <a:solidFill>
                <a:srgbClr val="F7AC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等腰三角形 62"/>
            <p:cNvSpPr/>
            <p:nvPr/>
          </p:nvSpPr>
          <p:spPr>
            <a:xfrm>
              <a:off x="2129050" y="3026283"/>
              <a:ext cx="887105" cy="655092"/>
            </a:xfrm>
            <a:prstGeom prst="triangle">
              <a:avLst/>
            </a:prstGeom>
            <a:grpFill/>
            <a:ln>
              <a:solidFill>
                <a:srgbClr val="F7AC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圆角矩形 63"/>
            <p:cNvSpPr/>
            <p:nvPr/>
          </p:nvSpPr>
          <p:spPr>
            <a:xfrm>
              <a:off x="2347415" y="2575265"/>
              <a:ext cx="450376" cy="748496"/>
            </a:xfrm>
            <a:prstGeom prst="roundRect">
              <a:avLst/>
            </a:prstGeom>
            <a:pattFill prst="pct5">
              <a:fgClr>
                <a:schemeClr val="bg1"/>
              </a:fgClr>
              <a:bgClr>
                <a:srgbClr val="FACED7"/>
              </a:bgClr>
            </a:pattFill>
            <a:ln>
              <a:solidFill>
                <a:srgbClr val="F7ACBC">
                  <a:alpha val="28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1" name="组合 40"/>
          <p:cNvGrpSpPr/>
          <p:nvPr/>
        </p:nvGrpSpPr>
        <p:grpSpPr>
          <a:xfrm>
            <a:off x="-115809" y="-31019"/>
            <a:ext cx="6511709" cy="4282734"/>
            <a:chOff x="-115809" y="-31019"/>
            <a:chExt cx="6511709" cy="4282734"/>
          </a:xfrm>
        </p:grpSpPr>
        <p:sp>
          <p:nvSpPr>
            <p:cNvPr id="20" name="任意多边形 19"/>
            <p:cNvSpPr/>
            <p:nvPr/>
          </p:nvSpPr>
          <p:spPr>
            <a:xfrm>
              <a:off x="5214007" y="-31019"/>
              <a:ext cx="1181893" cy="395273"/>
            </a:xfrm>
            <a:custGeom>
              <a:avLst/>
              <a:gdLst>
                <a:gd name="connsiteX0" fmla="*/ 0 w 1181893"/>
                <a:gd name="connsiteY0" fmla="*/ 0 h 395273"/>
                <a:gd name="connsiteX1" fmla="*/ 1181893 w 1181893"/>
                <a:gd name="connsiteY1" fmla="*/ 0 h 395273"/>
                <a:gd name="connsiteX2" fmla="*/ 1180498 w 1181893"/>
                <a:gd name="connsiteY2" fmla="*/ 4492 h 395273"/>
                <a:gd name="connsiteX3" fmla="*/ 590946 w 1181893"/>
                <a:gd name="connsiteY3" fmla="*/ 395273 h 395273"/>
                <a:gd name="connsiteX4" fmla="*/ 1394 w 1181893"/>
                <a:gd name="connsiteY4" fmla="*/ 4492 h 395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1893" h="395273">
                  <a:moveTo>
                    <a:pt x="0" y="0"/>
                  </a:moveTo>
                  <a:lnTo>
                    <a:pt x="1181893" y="0"/>
                  </a:lnTo>
                  <a:lnTo>
                    <a:pt x="1180498" y="4492"/>
                  </a:lnTo>
                  <a:cubicBezTo>
                    <a:pt x="1083366" y="234138"/>
                    <a:pt x="855974" y="395273"/>
                    <a:pt x="590946" y="395273"/>
                  </a:cubicBezTo>
                  <a:cubicBezTo>
                    <a:pt x="325918" y="395273"/>
                    <a:pt x="98526" y="234138"/>
                    <a:pt x="1394" y="4492"/>
                  </a:cubicBezTo>
                  <a:close/>
                </a:path>
              </a:pathLst>
            </a:custGeom>
            <a:pattFill prst="dkUpDiag">
              <a:fgClr>
                <a:srgbClr val="DEEADB"/>
              </a:fgClr>
              <a:bgClr>
                <a:schemeClr val="bg1"/>
              </a:bgClr>
            </a:patt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11" name="任意多边形 10"/>
            <p:cNvSpPr/>
            <p:nvPr/>
          </p:nvSpPr>
          <p:spPr>
            <a:xfrm>
              <a:off x="2150627" y="0"/>
              <a:ext cx="1430383" cy="1430383"/>
            </a:xfrm>
            <a:custGeom>
              <a:avLst/>
              <a:gdLst>
                <a:gd name="connsiteX0" fmla="*/ 0 w 1430383"/>
                <a:gd name="connsiteY0" fmla="*/ 715192 h 1430383"/>
                <a:gd name="connsiteX1" fmla="*/ 715192 w 1430383"/>
                <a:gd name="connsiteY1" fmla="*/ 0 h 1430383"/>
                <a:gd name="connsiteX2" fmla="*/ 1430384 w 1430383"/>
                <a:gd name="connsiteY2" fmla="*/ 715192 h 1430383"/>
                <a:gd name="connsiteX3" fmla="*/ 715192 w 1430383"/>
                <a:gd name="connsiteY3" fmla="*/ 1430384 h 1430383"/>
                <a:gd name="connsiteX4" fmla="*/ 0 w 1430383"/>
                <a:gd name="connsiteY4" fmla="*/ 715192 h 14303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0383" h="1430383">
                  <a:moveTo>
                    <a:pt x="0" y="715192"/>
                  </a:moveTo>
                  <a:cubicBezTo>
                    <a:pt x="0" y="320202"/>
                    <a:pt x="320202" y="0"/>
                    <a:pt x="715192" y="0"/>
                  </a:cubicBezTo>
                  <a:cubicBezTo>
                    <a:pt x="1110182" y="0"/>
                    <a:pt x="1430384" y="320202"/>
                    <a:pt x="1430384" y="715192"/>
                  </a:cubicBezTo>
                  <a:cubicBezTo>
                    <a:pt x="1430384" y="1110182"/>
                    <a:pt x="1110182" y="1430384"/>
                    <a:pt x="715192" y="1430384"/>
                  </a:cubicBezTo>
                  <a:cubicBezTo>
                    <a:pt x="320202" y="1430384"/>
                    <a:pt x="0" y="1110182"/>
                    <a:pt x="0" y="715192"/>
                  </a:cubicBezTo>
                  <a:close/>
                </a:path>
              </a:pathLst>
            </a:custGeom>
            <a:pattFill prst="dkUpDiag">
              <a:fgClr>
                <a:srgbClr val="F1E7B6"/>
              </a:fgClr>
              <a:bgClr>
                <a:schemeClr val="bg1"/>
              </a:bgClr>
            </a:patt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48845" tIns="248845" rIns="248845" bIns="248845" numCol="1" spcCol="1270" anchor="ctr" anchorCtr="0">
              <a:noAutofit/>
            </a:bodyPr>
            <a:lstStyle/>
            <a:p>
              <a:pPr lvl="0" algn="ctr" defTabSz="1377950">
                <a:lnSpc>
                  <a:spcPct val="90000"/>
                </a:lnSpc>
                <a:spcBef>
                  <a:spcPct val="0"/>
                </a:spcBef>
                <a:spcAft>
                  <a:spcPct val="35000"/>
                </a:spcAft>
              </a:pPr>
              <a:endParaRPr lang="zh-CN" altLang="en-US" sz="3100" kern="1200">
                <a:latin typeface="微软雅黑" panose="020B0503020204020204" pitchFamily="34" charset="-122"/>
                <a:ea typeface="微软雅黑" panose="020B0503020204020204" pitchFamily="34" charset="-122"/>
              </a:endParaRPr>
            </a:p>
          </p:txBody>
        </p:sp>
        <p:sp>
          <p:nvSpPr>
            <p:cNvPr id="22" name="任意多边形 21"/>
            <p:cNvSpPr/>
            <p:nvPr/>
          </p:nvSpPr>
          <p:spPr>
            <a:xfrm>
              <a:off x="4495902" y="0"/>
              <a:ext cx="1392368" cy="556631"/>
            </a:xfrm>
            <a:custGeom>
              <a:avLst/>
              <a:gdLst>
                <a:gd name="connsiteX0" fmla="*/ 0 w 1392368"/>
                <a:gd name="connsiteY0" fmla="*/ 0 h 556631"/>
                <a:gd name="connsiteX1" fmla="*/ 1392368 w 1392368"/>
                <a:gd name="connsiteY1" fmla="*/ 0 h 556631"/>
                <a:gd name="connsiteX2" fmla="*/ 1355173 w 1392368"/>
                <a:gd name="connsiteY2" fmla="*/ 119824 h 556631"/>
                <a:gd name="connsiteX3" fmla="*/ 696184 w 1392368"/>
                <a:gd name="connsiteY3" fmla="*/ 556631 h 556631"/>
                <a:gd name="connsiteX4" fmla="*/ 37196 w 1392368"/>
                <a:gd name="connsiteY4" fmla="*/ 119824 h 556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2368" h="556631">
                  <a:moveTo>
                    <a:pt x="0" y="0"/>
                  </a:moveTo>
                  <a:lnTo>
                    <a:pt x="1392368" y="0"/>
                  </a:lnTo>
                  <a:lnTo>
                    <a:pt x="1355173" y="119824"/>
                  </a:lnTo>
                  <a:cubicBezTo>
                    <a:pt x="1246601" y="376517"/>
                    <a:pt x="992427" y="556631"/>
                    <a:pt x="696184" y="556631"/>
                  </a:cubicBezTo>
                  <a:cubicBezTo>
                    <a:pt x="399942" y="556631"/>
                    <a:pt x="145768" y="376517"/>
                    <a:pt x="37196" y="119824"/>
                  </a:cubicBezTo>
                  <a:close/>
                </a:path>
              </a:pathLst>
            </a:custGeom>
            <a:pattFill prst="dkUpDiag">
              <a:fgClr>
                <a:srgbClr val="F1E7B6"/>
              </a:fgClr>
              <a:bgClr>
                <a:schemeClr val="bg1"/>
              </a:bgClr>
            </a:patt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48845" tIns="248845" rIns="248845" bIns="248845" numCol="1" spcCol="1270" anchor="ctr" anchorCtr="0">
              <a:noAutofit/>
            </a:bodyPr>
            <a:lstStyle/>
            <a:p>
              <a:pPr lvl="0" algn="ctr" defTabSz="1377950">
                <a:lnSpc>
                  <a:spcPct val="90000"/>
                </a:lnSpc>
                <a:spcBef>
                  <a:spcPct val="0"/>
                </a:spcBef>
                <a:spcAft>
                  <a:spcPct val="35000"/>
                </a:spcAft>
              </a:pPr>
              <a:endParaRPr lang="zh-CN" altLang="en-US" sz="3100" kern="1200">
                <a:latin typeface="微软雅黑" panose="020B0503020204020204" pitchFamily="34" charset="-122"/>
                <a:ea typeface="微软雅黑" panose="020B0503020204020204" pitchFamily="34" charset="-122"/>
              </a:endParaRPr>
            </a:p>
          </p:txBody>
        </p:sp>
        <p:sp>
          <p:nvSpPr>
            <p:cNvPr id="40" name="任意多边形 39"/>
            <p:cNvSpPr/>
            <p:nvPr/>
          </p:nvSpPr>
          <p:spPr>
            <a:xfrm>
              <a:off x="-115809" y="-15480"/>
              <a:ext cx="1938125" cy="1690855"/>
            </a:xfrm>
            <a:custGeom>
              <a:avLst/>
              <a:gdLst>
                <a:gd name="connsiteX0" fmla="*/ 90067 w 1938125"/>
                <a:gd name="connsiteY0" fmla="*/ 0 h 1690855"/>
                <a:gd name="connsiteX1" fmla="*/ 1736735 w 1938125"/>
                <a:gd name="connsiteY1" fmla="*/ 0 h 1690855"/>
                <a:gd name="connsiteX2" fmla="*/ 1755686 w 1938125"/>
                <a:gd name="connsiteY2" fmla="*/ 25343 h 1690855"/>
                <a:gd name="connsiteX3" fmla="*/ 1938125 w 1938125"/>
                <a:gd name="connsiteY3" fmla="*/ 622610 h 1690855"/>
                <a:gd name="connsiteX4" fmla="*/ 869880 w 1938125"/>
                <a:gd name="connsiteY4" fmla="*/ 1690855 h 1690855"/>
                <a:gd name="connsiteX5" fmla="*/ 114516 w 1938125"/>
                <a:gd name="connsiteY5" fmla="*/ 1377974 h 1690855"/>
                <a:gd name="connsiteX6" fmla="*/ 0 w 1938125"/>
                <a:gd name="connsiteY6" fmla="*/ 1239179 h 1690855"/>
                <a:gd name="connsiteX7" fmla="*/ 90067 w 1938125"/>
                <a:gd name="connsiteY7" fmla="*/ 1239179 h 16908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38125" h="1690855">
                  <a:moveTo>
                    <a:pt x="90067" y="0"/>
                  </a:moveTo>
                  <a:lnTo>
                    <a:pt x="1736735" y="0"/>
                  </a:lnTo>
                  <a:lnTo>
                    <a:pt x="1755686" y="25343"/>
                  </a:lnTo>
                  <a:cubicBezTo>
                    <a:pt x="1870869" y="195836"/>
                    <a:pt x="1938125" y="401368"/>
                    <a:pt x="1938125" y="622610"/>
                  </a:cubicBezTo>
                  <a:cubicBezTo>
                    <a:pt x="1938125" y="1212586"/>
                    <a:pt x="1459856" y="1690855"/>
                    <a:pt x="869880" y="1690855"/>
                  </a:cubicBezTo>
                  <a:cubicBezTo>
                    <a:pt x="574892" y="1690855"/>
                    <a:pt x="307830" y="1571288"/>
                    <a:pt x="114516" y="1377974"/>
                  </a:cubicBezTo>
                  <a:lnTo>
                    <a:pt x="0" y="1239179"/>
                  </a:lnTo>
                  <a:lnTo>
                    <a:pt x="90067" y="1239179"/>
                  </a:lnTo>
                  <a:close/>
                </a:path>
              </a:pathLst>
            </a:custGeom>
            <a:pattFill prst="dkUpDiag">
              <a:fgClr>
                <a:srgbClr val="DEEADB"/>
              </a:fgClr>
              <a:bgClr>
                <a:schemeClr val="bg1"/>
              </a:bgClr>
            </a:patt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27" name="任意多边形 26"/>
            <p:cNvSpPr/>
            <p:nvPr/>
          </p:nvSpPr>
          <p:spPr>
            <a:xfrm>
              <a:off x="1158769" y="-25592"/>
              <a:ext cx="1871319" cy="1023158"/>
            </a:xfrm>
            <a:custGeom>
              <a:avLst/>
              <a:gdLst>
                <a:gd name="connsiteX0" fmla="*/ 4418 w 1871319"/>
                <a:gd name="connsiteY0" fmla="*/ 0 h 1023158"/>
                <a:gd name="connsiteX1" fmla="*/ 1866901 w 1871319"/>
                <a:gd name="connsiteY1" fmla="*/ 0 h 1023158"/>
                <a:gd name="connsiteX2" fmla="*/ 1871319 w 1871319"/>
                <a:gd name="connsiteY2" fmla="*/ 87499 h 1023158"/>
                <a:gd name="connsiteX3" fmla="*/ 935660 w 1871319"/>
                <a:gd name="connsiteY3" fmla="*/ 1023158 h 1023158"/>
                <a:gd name="connsiteX4" fmla="*/ 0 w 1871319"/>
                <a:gd name="connsiteY4" fmla="*/ 87499 h 10231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1319" h="1023158">
                  <a:moveTo>
                    <a:pt x="4418" y="0"/>
                  </a:moveTo>
                  <a:lnTo>
                    <a:pt x="1866901" y="0"/>
                  </a:lnTo>
                  <a:lnTo>
                    <a:pt x="1871319" y="87499"/>
                  </a:lnTo>
                  <a:cubicBezTo>
                    <a:pt x="1871319" y="604250"/>
                    <a:pt x="1452411" y="1023158"/>
                    <a:pt x="935660" y="1023158"/>
                  </a:cubicBezTo>
                  <a:cubicBezTo>
                    <a:pt x="418908" y="1023158"/>
                    <a:pt x="0" y="604250"/>
                    <a:pt x="0" y="87499"/>
                  </a:cubicBezTo>
                  <a:close/>
                </a:path>
              </a:pathLst>
            </a:custGeom>
            <a:pattFill prst="dkUpDiag">
              <a:fgClr>
                <a:srgbClr val="FBC279"/>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24" name="任意多边形 23"/>
            <p:cNvSpPr/>
            <p:nvPr/>
          </p:nvSpPr>
          <p:spPr>
            <a:xfrm>
              <a:off x="2917463" y="-23795"/>
              <a:ext cx="2247656" cy="1397698"/>
            </a:xfrm>
            <a:custGeom>
              <a:avLst/>
              <a:gdLst>
                <a:gd name="connsiteX0" fmla="*/ 35015 w 2247656"/>
                <a:gd name="connsiteY0" fmla="*/ 0 h 1397698"/>
                <a:gd name="connsiteX1" fmla="*/ 2212642 w 2247656"/>
                <a:gd name="connsiteY1" fmla="*/ 0 h 1397698"/>
                <a:gd name="connsiteX2" fmla="*/ 2224824 w 2247656"/>
                <a:gd name="connsiteY2" fmla="*/ 47379 h 1397698"/>
                <a:gd name="connsiteX3" fmla="*/ 2247656 w 2247656"/>
                <a:gd name="connsiteY3" fmla="*/ 273870 h 1397698"/>
                <a:gd name="connsiteX4" fmla="*/ 1123828 w 2247656"/>
                <a:gd name="connsiteY4" fmla="*/ 1397698 h 1397698"/>
                <a:gd name="connsiteX5" fmla="*/ 0 w 2247656"/>
                <a:gd name="connsiteY5" fmla="*/ 273870 h 1397698"/>
                <a:gd name="connsiteX6" fmla="*/ 22832 w 2247656"/>
                <a:gd name="connsiteY6" fmla="*/ 47379 h 139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47656" h="1397698">
                  <a:moveTo>
                    <a:pt x="35015" y="0"/>
                  </a:moveTo>
                  <a:lnTo>
                    <a:pt x="2212642" y="0"/>
                  </a:lnTo>
                  <a:lnTo>
                    <a:pt x="2224824" y="47379"/>
                  </a:lnTo>
                  <a:cubicBezTo>
                    <a:pt x="2239794" y="120538"/>
                    <a:pt x="2247656" y="196286"/>
                    <a:pt x="2247656" y="273870"/>
                  </a:cubicBezTo>
                  <a:cubicBezTo>
                    <a:pt x="2247656" y="894544"/>
                    <a:pt x="1744502" y="1397698"/>
                    <a:pt x="1123828" y="1397698"/>
                  </a:cubicBezTo>
                  <a:cubicBezTo>
                    <a:pt x="503154" y="1397698"/>
                    <a:pt x="0" y="894544"/>
                    <a:pt x="0" y="273870"/>
                  </a:cubicBezTo>
                  <a:cubicBezTo>
                    <a:pt x="0" y="196286"/>
                    <a:pt x="7862" y="120538"/>
                    <a:pt x="22832" y="47379"/>
                  </a:cubicBezTo>
                  <a:close/>
                </a:path>
              </a:pathLst>
            </a:custGeom>
            <a:pattFill prst="dkUpDiag">
              <a:fgClr>
                <a:srgbClr val="F7ACBC"/>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32" name="任意多边形 31"/>
            <p:cNvSpPr/>
            <p:nvPr/>
          </p:nvSpPr>
          <p:spPr>
            <a:xfrm>
              <a:off x="1" y="3323761"/>
              <a:ext cx="419875" cy="927954"/>
            </a:xfrm>
            <a:custGeom>
              <a:avLst/>
              <a:gdLst>
                <a:gd name="connsiteX0" fmla="*/ 0 w 419875"/>
                <a:gd name="connsiteY0" fmla="*/ 0 h 927954"/>
                <a:gd name="connsiteX1" fmla="*/ 45458 w 419875"/>
                <a:gd name="connsiteY1" fmla="*/ 4583 h 927954"/>
                <a:gd name="connsiteX2" fmla="*/ 419875 w 419875"/>
                <a:gd name="connsiteY2" fmla="*/ 463977 h 927954"/>
                <a:gd name="connsiteX3" fmla="*/ 45458 w 419875"/>
                <a:gd name="connsiteY3" fmla="*/ 923371 h 927954"/>
                <a:gd name="connsiteX4" fmla="*/ 0 w 419875"/>
                <a:gd name="connsiteY4" fmla="*/ 927954 h 927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875" h="927954">
                  <a:moveTo>
                    <a:pt x="0" y="0"/>
                  </a:moveTo>
                  <a:lnTo>
                    <a:pt x="45458" y="4583"/>
                  </a:lnTo>
                  <a:cubicBezTo>
                    <a:pt x="259138" y="48308"/>
                    <a:pt x="419875" y="237371"/>
                    <a:pt x="419875" y="463977"/>
                  </a:cubicBezTo>
                  <a:cubicBezTo>
                    <a:pt x="419875" y="690583"/>
                    <a:pt x="259138" y="879646"/>
                    <a:pt x="45458" y="923371"/>
                  </a:cubicBezTo>
                  <a:lnTo>
                    <a:pt x="0" y="927954"/>
                  </a:lnTo>
                  <a:close/>
                </a:path>
              </a:pathLst>
            </a:custGeom>
            <a:pattFill prst="dkUpDiag">
              <a:fgClr>
                <a:srgbClr val="F7ACBC"/>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34" name="任意多边形 33"/>
            <p:cNvSpPr/>
            <p:nvPr/>
          </p:nvSpPr>
          <p:spPr>
            <a:xfrm>
              <a:off x="0" y="2023188"/>
              <a:ext cx="912417" cy="1430384"/>
            </a:xfrm>
            <a:custGeom>
              <a:avLst/>
              <a:gdLst>
                <a:gd name="connsiteX0" fmla="*/ 197225 w 912417"/>
                <a:gd name="connsiteY0" fmla="*/ 0 h 1430384"/>
                <a:gd name="connsiteX1" fmla="*/ 912417 w 912417"/>
                <a:gd name="connsiteY1" fmla="*/ 715192 h 1430384"/>
                <a:gd name="connsiteX2" fmla="*/ 197225 w 912417"/>
                <a:gd name="connsiteY2" fmla="*/ 1430384 h 1430384"/>
                <a:gd name="connsiteX3" fmla="*/ 53089 w 912417"/>
                <a:gd name="connsiteY3" fmla="*/ 1415854 h 1430384"/>
                <a:gd name="connsiteX4" fmla="*/ 0 w 912417"/>
                <a:gd name="connsiteY4" fmla="*/ 1399374 h 1430384"/>
                <a:gd name="connsiteX5" fmla="*/ 0 w 912417"/>
                <a:gd name="connsiteY5" fmla="*/ 31010 h 1430384"/>
                <a:gd name="connsiteX6" fmla="*/ 53089 w 912417"/>
                <a:gd name="connsiteY6" fmla="*/ 14530 h 1430384"/>
                <a:gd name="connsiteX7" fmla="*/ 197225 w 912417"/>
                <a:gd name="connsiteY7" fmla="*/ 0 h 1430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2417" h="1430384">
                  <a:moveTo>
                    <a:pt x="197225" y="0"/>
                  </a:moveTo>
                  <a:cubicBezTo>
                    <a:pt x="592215" y="0"/>
                    <a:pt x="912417" y="320202"/>
                    <a:pt x="912417" y="715192"/>
                  </a:cubicBezTo>
                  <a:cubicBezTo>
                    <a:pt x="912417" y="1110182"/>
                    <a:pt x="592215" y="1430384"/>
                    <a:pt x="197225" y="1430384"/>
                  </a:cubicBezTo>
                  <a:cubicBezTo>
                    <a:pt x="147851" y="1430384"/>
                    <a:pt x="99646" y="1425381"/>
                    <a:pt x="53089" y="1415854"/>
                  </a:cubicBezTo>
                  <a:lnTo>
                    <a:pt x="0" y="1399374"/>
                  </a:lnTo>
                  <a:lnTo>
                    <a:pt x="0" y="31010"/>
                  </a:lnTo>
                  <a:lnTo>
                    <a:pt x="53089" y="14530"/>
                  </a:lnTo>
                  <a:cubicBezTo>
                    <a:pt x="99646" y="5003"/>
                    <a:pt x="147851" y="0"/>
                    <a:pt x="197225" y="0"/>
                  </a:cubicBezTo>
                  <a:close/>
                </a:path>
              </a:pathLst>
            </a:custGeom>
            <a:pattFill prst="dkUpDiag">
              <a:fgClr>
                <a:srgbClr val="F1E7B6"/>
              </a:fgClr>
              <a:bgClr>
                <a:schemeClr val="bg1"/>
              </a:bgClr>
            </a:patt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48845" tIns="248845" rIns="248845" bIns="248845" numCol="1" spcCol="1270" anchor="ctr" anchorCtr="0">
              <a:noAutofit/>
            </a:bodyPr>
            <a:lstStyle/>
            <a:p>
              <a:pPr lvl="0" algn="ctr" defTabSz="1377950">
                <a:lnSpc>
                  <a:spcPct val="90000"/>
                </a:lnSpc>
                <a:spcBef>
                  <a:spcPct val="0"/>
                </a:spcBef>
                <a:spcAft>
                  <a:spcPct val="35000"/>
                </a:spcAft>
              </a:pPr>
              <a:endParaRPr lang="zh-CN" altLang="en-US" sz="3100" kern="1200">
                <a:latin typeface="微软雅黑" panose="020B0503020204020204" pitchFamily="34" charset="-122"/>
                <a:ea typeface="微软雅黑" panose="020B0503020204020204" pitchFamily="34" charset="-122"/>
              </a:endParaRPr>
            </a:p>
          </p:txBody>
        </p:sp>
        <p:sp>
          <p:nvSpPr>
            <p:cNvPr id="36" name="任意多边形 35"/>
            <p:cNvSpPr/>
            <p:nvPr/>
          </p:nvSpPr>
          <p:spPr>
            <a:xfrm>
              <a:off x="0" y="1316155"/>
              <a:ext cx="766405" cy="1121613"/>
            </a:xfrm>
            <a:custGeom>
              <a:avLst/>
              <a:gdLst>
                <a:gd name="connsiteX0" fmla="*/ 205599 w 766405"/>
                <a:gd name="connsiteY0" fmla="*/ 0 h 1121613"/>
                <a:gd name="connsiteX1" fmla="*/ 766405 w 766405"/>
                <a:gd name="connsiteY1" fmla="*/ 560807 h 1121613"/>
                <a:gd name="connsiteX2" fmla="*/ 205599 w 766405"/>
                <a:gd name="connsiteY2" fmla="*/ 1121613 h 1121613"/>
                <a:gd name="connsiteX3" fmla="*/ 92576 w 766405"/>
                <a:gd name="connsiteY3" fmla="*/ 1110220 h 1121613"/>
                <a:gd name="connsiteX4" fmla="*/ 0 w 766405"/>
                <a:gd name="connsiteY4" fmla="*/ 1081482 h 1121613"/>
                <a:gd name="connsiteX5" fmla="*/ 0 w 766405"/>
                <a:gd name="connsiteY5" fmla="*/ 40131 h 1121613"/>
                <a:gd name="connsiteX6" fmla="*/ 92576 w 766405"/>
                <a:gd name="connsiteY6" fmla="*/ 11394 h 1121613"/>
                <a:gd name="connsiteX7" fmla="*/ 205599 w 766405"/>
                <a:gd name="connsiteY7" fmla="*/ 0 h 1121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405" h="1121613">
                  <a:moveTo>
                    <a:pt x="205599" y="0"/>
                  </a:moveTo>
                  <a:cubicBezTo>
                    <a:pt x="515324" y="0"/>
                    <a:pt x="766405" y="251081"/>
                    <a:pt x="766405" y="560807"/>
                  </a:cubicBezTo>
                  <a:cubicBezTo>
                    <a:pt x="766405" y="870532"/>
                    <a:pt x="515324" y="1121613"/>
                    <a:pt x="205599" y="1121613"/>
                  </a:cubicBezTo>
                  <a:cubicBezTo>
                    <a:pt x="166883" y="1121613"/>
                    <a:pt x="129083" y="1117690"/>
                    <a:pt x="92576" y="1110220"/>
                  </a:cubicBezTo>
                  <a:lnTo>
                    <a:pt x="0" y="1081482"/>
                  </a:lnTo>
                  <a:lnTo>
                    <a:pt x="0" y="40131"/>
                  </a:lnTo>
                  <a:lnTo>
                    <a:pt x="92576" y="11394"/>
                  </a:lnTo>
                  <a:cubicBezTo>
                    <a:pt x="129083" y="3923"/>
                    <a:pt x="166883" y="0"/>
                    <a:pt x="205599" y="0"/>
                  </a:cubicBezTo>
                  <a:close/>
                </a:path>
              </a:pathLst>
            </a:custGeom>
            <a:pattFill prst="dkUpDiag">
              <a:fgClr>
                <a:srgbClr val="D3D9B2"/>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38" name="任意多边形 37"/>
            <p:cNvSpPr/>
            <p:nvPr/>
          </p:nvSpPr>
          <p:spPr>
            <a:xfrm>
              <a:off x="-26706" y="802908"/>
              <a:ext cx="389885" cy="1053198"/>
            </a:xfrm>
            <a:custGeom>
              <a:avLst/>
              <a:gdLst>
                <a:gd name="connsiteX0" fmla="*/ 0 w 389885"/>
                <a:gd name="connsiteY0" fmla="*/ 0 h 1053198"/>
                <a:gd name="connsiteX1" fmla="*/ 51410 w 389885"/>
                <a:gd name="connsiteY1" fmla="*/ 15958 h 1053198"/>
                <a:gd name="connsiteX2" fmla="*/ 389885 w 389885"/>
                <a:gd name="connsiteY2" fmla="*/ 526599 h 1053198"/>
                <a:gd name="connsiteX3" fmla="*/ 51410 w 389885"/>
                <a:gd name="connsiteY3" fmla="*/ 1037240 h 1053198"/>
                <a:gd name="connsiteX4" fmla="*/ 0 w 389885"/>
                <a:gd name="connsiteY4" fmla="*/ 1053198 h 1053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885" h="1053198">
                  <a:moveTo>
                    <a:pt x="0" y="0"/>
                  </a:moveTo>
                  <a:lnTo>
                    <a:pt x="51410" y="15958"/>
                  </a:lnTo>
                  <a:cubicBezTo>
                    <a:pt x="250318" y="100089"/>
                    <a:pt x="389885" y="297045"/>
                    <a:pt x="389885" y="526599"/>
                  </a:cubicBezTo>
                  <a:cubicBezTo>
                    <a:pt x="389885" y="756153"/>
                    <a:pt x="250318" y="953109"/>
                    <a:pt x="51410" y="1037240"/>
                  </a:cubicBezTo>
                  <a:lnTo>
                    <a:pt x="0" y="1053198"/>
                  </a:lnTo>
                  <a:close/>
                </a:path>
              </a:pathLst>
            </a:custGeom>
            <a:pattFill prst="dkUpDiag">
              <a:fgClr>
                <a:srgbClr val="FBC279"/>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grpSp>
      <p:grpSp>
        <p:nvGrpSpPr>
          <p:cNvPr id="42" name="组合 41"/>
          <p:cNvGrpSpPr/>
          <p:nvPr/>
        </p:nvGrpSpPr>
        <p:grpSpPr>
          <a:xfrm rot="10800000">
            <a:off x="5818601" y="2575266"/>
            <a:ext cx="6511709" cy="4282734"/>
            <a:chOff x="-115809" y="-31019"/>
            <a:chExt cx="6511709" cy="4282734"/>
          </a:xfrm>
        </p:grpSpPr>
        <p:sp>
          <p:nvSpPr>
            <p:cNvPr id="43" name="任意多边形 42"/>
            <p:cNvSpPr/>
            <p:nvPr/>
          </p:nvSpPr>
          <p:spPr>
            <a:xfrm>
              <a:off x="5214007" y="-31019"/>
              <a:ext cx="1181893" cy="395273"/>
            </a:xfrm>
            <a:custGeom>
              <a:avLst/>
              <a:gdLst>
                <a:gd name="connsiteX0" fmla="*/ 0 w 1181893"/>
                <a:gd name="connsiteY0" fmla="*/ 0 h 395273"/>
                <a:gd name="connsiteX1" fmla="*/ 1181893 w 1181893"/>
                <a:gd name="connsiteY1" fmla="*/ 0 h 395273"/>
                <a:gd name="connsiteX2" fmla="*/ 1180498 w 1181893"/>
                <a:gd name="connsiteY2" fmla="*/ 4492 h 395273"/>
                <a:gd name="connsiteX3" fmla="*/ 590946 w 1181893"/>
                <a:gd name="connsiteY3" fmla="*/ 395273 h 395273"/>
                <a:gd name="connsiteX4" fmla="*/ 1394 w 1181893"/>
                <a:gd name="connsiteY4" fmla="*/ 4492 h 395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1893" h="395273">
                  <a:moveTo>
                    <a:pt x="0" y="0"/>
                  </a:moveTo>
                  <a:lnTo>
                    <a:pt x="1181893" y="0"/>
                  </a:lnTo>
                  <a:lnTo>
                    <a:pt x="1180498" y="4492"/>
                  </a:lnTo>
                  <a:cubicBezTo>
                    <a:pt x="1083366" y="234138"/>
                    <a:pt x="855974" y="395273"/>
                    <a:pt x="590946" y="395273"/>
                  </a:cubicBezTo>
                  <a:cubicBezTo>
                    <a:pt x="325918" y="395273"/>
                    <a:pt x="98526" y="234138"/>
                    <a:pt x="1394" y="4492"/>
                  </a:cubicBezTo>
                  <a:close/>
                </a:path>
              </a:pathLst>
            </a:custGeom>
            <a:pattFill prst="dkUpDiag">
              <a:fgClr>
                <a:srgbClr val="DEEADB"/>
              </a:fgClr>
              <a:bgClr>
                <a:schemeClr val="bg1"/>
              </a:bgClr>
            </a:patt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44" name="任意多边形 43"/>
            <p:cNvSpPr/>
            <p:nvPr/>
          </p:nvSpPr>
          <p:spPr>
            <a:xfrm>
              <a:off x="2150627" y="0"/>
              <a:ext cx="1430383" cy="1430383"/>
            </a:xfrm>
            <a:custGeom>
              <a:avLst/>
              <a:gdLst>
                <a:gd name="connsiteX0" fmla="*/ 0 w 1430383"/>
                <a:gd name="connsiteY0" fmla="*/ 715192 h 1430383"/>
                <a:gd name="connsiteX1" fmla="*/ 715192 w 1430383"/>
                <a:gd name="connsiteY1" fmla="*/ 0 h 1430383"/>
                <a:gd name="connsiteX2" fmla="*/ 1430384 w 1430383"/>
                <a:gd name="connsiteY2" fmla="*/ 715192 h 1430383"/>
                <a:gd name="connsiteX3" fmla="*/ 715192 w 1430383"/>
                <a:gd name="connsiteY3" fmla="*/ 1430384 h 1430383"/>
                <a:gd name="connsiteX4" fmla="*/ 0 w 1430383"/>
                <a:gd name="connsiteY4" fmla="*/ 715192 h 14303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0383" h="1430383">
                  <a:moveTo>
                    <a:pt x="0" y="715192"/>
                  </a:moveTo>
                  <a:cubicBezTo>
                    <a:pt x="0" y="320202"/>
                    <a:pt x="320202" y="0"/>
                    <a:pt x="715192" y="0"/>
                  </a:cubicBezTo>
                  <a:cubicBezTo>
                    <a:pt x="1110182" y="0"/>
                    <a:pt x="1430384" y="320202"/>
                    <a:pt x="1430384" y="715192"/>
                  </a:cubicBezTo>
                  <a:cubicBezTo>
                    <a:pt x="1430384" y="1110182"/>
                    <a:pt x="1110182" y="1430384"/>
                    <a:pt x="715192" y="1430384"/>
                  </a:cubicBezTo>
                  <a:cubicBezTo>
                    <a:pt x="320202" y="1430384"/>
                    <a:pt x="0" y="1110182"/>
                    <a:pt x="0" y="715192"/>
                  </a:cubicBezTo>
                  <a:close/>
                </a:path>
              </a:pathLst>
            </a:custGeom>
            <a:pattFill prst="dkUpDiag">
              <a:fgClr>
                <a:srgbClr val="F1E7B6"/>
              </a:fgClr>
              <a:bgClr>
                <a:schemeClr val="bg1"/>
              </a:bgClr>
            </a:patt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48845" tIns="248845" rIns="248845" bIns="248845" numCol="1" spcCol="1270" anchor="ctr" anchorCtr="0">
              <a:noAutofit/>
            </a:bodyPr>
            <a:lstStyle/>
            <a:p>
              <a:pPr lvl="0" algn="ctr" defTabSz="1377950">
                <a:lnSpc>
                  <a:spcPct val="90000"/>
                </a:lnSpc>
                <a:spcBef>
                  <a:spcPct val="0"/>
                </a:spcBef>
                <a:spcAft>
                  <a:spcPct val="35000"/>
                </a:spcAft>
              </a:pPr>
              <a:endParaRPr lang="zh-CN" altLang="en-US" sz="3100" kern="1200">
                <a:latin typeface="微软雅黑" panose="020B0503020204020204" pitchFamily="34" charset="-122"/>
                <a:ea typeface="微软雅黑" panose="020B0503020204020204" pitchFamily="34" charset="-122"/>
              </a:endParaRPr>
            </a:p>
          </p:txBody>
        </p:sp>
        <p:sp>
          <p:nvSpPr>
            <p:cNvPr id="45" name="任意多边形 44"/>
            <p:cNvSpPr/>
            <p:nvPr/>
          </p:nvSpPr>
          <p:spPr>
            <a:xfrm>
              <a:off x="4495902" y="0"/>
              <a:ext cx="1392368" cy="556631"/>
            </a:xfrm>
            <a:custGeom>
              <a:avLst/>
              <a:gdLst>
                <a:gd name="connsiteX0" fmla="*/ 0 w 1392368"/>
                <a:gd name="connsiteY0" fmla="*/ 0 h 556631"/>
                <a:gd name="connsiteX1" fmla="*/ 1392368 w 1392368"/>
                <a:gd name="connsiteY1" fmla="*/ 0 h 556631"/>
                <a:gd name="connsiteX2" fmla="*/ 1355173 w 1392368"/>
                <a:gd name="connsiteY2" fmla="*/ 119824 h 556631"/>
                <a:gd name="connsiteX3" fmla="*/ 696184 w 1392368"/>
                <a:gd name="connsiteY3" fmla="*/ 556631 h 556631"/>
                <a:gd name="connsiteX4" fmla="*/ 37196 w 1392368"/>
                <a:gd name="connsiteY4" fmla="*/ 119824 h 556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2368" h="556631">
                  <a:moveTo>
                    <a:pt x="0" y="0"/>
                  </a:moveTo>
                  <a:lnTo>
                    <a:pt x="1392368" y="0"/>
                  </a:lnTo>
                  <a:lnTo>
                    <a:pt x="1355173" y="119824"/>
                  </a:lnTo>
                  <a:cubicBezTo>
                    <a:pt x="1246601" y="376517"/>
                    <a:pt x="992427" y="556631"/>
                    <a:pt x="696184" y="556631"/>
                  </a:cubicBezTo>
                  <a:cubicBezTo>
                    <a:pt x="399942" y="556631"/>
                    <a:pt x="145768" y="376517"/>
                    <a:pt x="37196" y="119824"/>
                  </a:cubicBezTo>
                  <a:close/>
                </a:path>
              </a:pathLst>
            </a:custGeom>
            <a:pattFill prst="dkUpDiag">
              <a:fgClr>
                <a:srgbClr val="F1E7B6"/>
              </a:fgClr>
              <a:bgClr>
                <a:schemeClr val="bg1"/>
              </a:bgClr>
            </a:patt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48845" tIns="248845" rIns="248845" bIns="248845" numCol="1" spcCol="1270" anchor="ctr" anchorCtr="0">
              <a:noAutofit/>
            </a:bodyPr>
            <a:lstStyle/>
            <a:p>
              <a:pPr lvl="0" algn="ctr" defTabSz="1377950">
                <a:lnSpc>
                  <a:spcPct val="90000"/>
                </a:lnSpc>
                <a:spcBef>
                  <a:spcPct val="0"/>
                </a:spcBef>
                <a:spcAft>
                  <a:spcPct val="35000"/>
                </a:spcAft>
              </a:pPr>
              <a:endParaRPr lang="zh-CN" altLang="en-US" sz="3100" kern="1200">
                <a:latin typeface="微软雅黑" panose="020B0503020204020204" pitchFamily="34" charset="-122"/>
                <a:ea typeface="微软雅黑" panose="020B0503020204020204" pitchFamily="34" charset="-122"/>
              </a:endParaRPr>
            </a:p>
          </p:txBody>
        </p:sp>
        <p:sp>
          <p:nvSpPr>
            <p:cNvPr id="46" name="任意多边形 45"/>
            <p:cNvSpPr/>
            <p:nvPr/>
          </p:nvSpPr>
          <p:spPr>
            <a:xfrm>
              <a:off x="-115809" y="-15480"/>
              <a:ext cx="1938125" cy="1690855"/>
            </a:xfrm>
            <a:custGeom>
              <a:avLst/>
              <a:gdLst>
                <a:gd name="connsiteX0" fmla="*/ 90067 w 1938125"/>
                <a:gd name="connsiteY0" fmla="*/ 0 h 1690855"/>
                <a:gd name="connsiteX1" fmla="*/ 1736735 w 1938125"/>
                <a:gd name="connsiteY1" fmla="*/ 0 h 1690855"/>
                <a:gd name="connsiteX2" fmla="*/ 1755686 w 1938125"/>
                <a:gd name="connsiteY2" fmla="*/ 25343 h 1690855"/>
                <a:gd name="connsiteX3" fmla="*/ 1938125 w 1938125"/>
                <a:gd name="connsiteY3" fmla="*/ 622610 h 1690855"/>
                <a:gd name="connsiteX4" fmla="*/ 869880 w 1938125"/>
                <a:gd name="connsiteY4" fmla="*/ 1690855 h 1690855"/>
                <a:gd name="connsiteX5" fmla="*/ 114516 w 1938125"/>
                <a:gd name="connsiteY5" fmla="*/ 1377974 h 1690855"/>
                <a:gd name="connsiteX6" fmla="*/ 0 w 1938125"/>
                <a:gd name="connsiteY6" fmla="*/ 1239179 h 1690855"/>
                <a:gd name="connsiteX7" fmla="*/ 90067 w 1938125"/>
                <a:gd name="connsiteY7" fmla="*/ 1239179 h 16908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38125" h="1690855">
                  <a:moveTo>
                    <a:pt x="90067" y="0"/>
                  </a:moveTo>
                  <a:lnTo>
                    <a:pt x="1736735" y="0"/>
                  </a:lnTo>
                  <a:lnTo>
                    <a:pt x="1755686" y="25343"/>
                  </a:lnTo>
                  <a:cubicBezTo>
                    <a:pt x="1870869" y="195836"/>
                    <a:pt x="1938125" y="401368"/>
                    <a:pt x="1938125" y="622610"/>
                  </a:cubicBezTo>
                  <a:cubicBezTo>
                    <a:pt x="1938125" y="1212586"/>
                    <a:pt x="1459856" y="1690855"/>
                    <a:pt x="869880" y="1690855"/>
                  </a:cubicBezTo>
                  <a:cubicBezTo>
                    <a:pt x="574892" y="1690855"/>
                    <a:pt x="307830" y="1571288"/>
                    <a:pt x="114516" y="1377974"/>
                  </a:cubicBezTo>
                  <a:lnTo>
                    <a:pt x="0" y="1239179"/>
                  </a:lnTo>
                  <a:lnTo>
                    <a:pt x="90067" y="1239179"/>
                  </a:lnTo>
                  <a:close/>
                </a:path>
              </a:pathLst>
            </a:custGeom>
            <a:pattFill prst="dkUpDiag">
              <a:fgClr>
                <a:srgbClr val="DEEADB"/>
              </a:fgClr>
              <a:bgClr>
                <a:schemeClr val="bg1"/>
              </a:bgClr>
            </a:patt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47" name="任意多边形 46"/>
            <p:cNvSpPr/>
            <p:nvPr/>
          </p:nvSpPr>
          <p:spPr>
            <a:xfrm>
              <a:off x="1158769" y="-25592"/>
              <a:ext cx="1871319" cy="1023158"/>
            </a:xfrm>
            <a:custGeom>
              <a:avLst/>
              <a:gdLst>
                <a:gd name="connsiteX0" fmla="*/ 4418 w 1871319"/>
                <a:gd name="connsiteY0" fmla="*/ 0 h 1023158"/>
                <a:gd name="connsiteX1" fmla="*/ 1866901 w 1871319"/>
                <a:gd name="connsiteY1" fmla="*/ 0 h 1023158"/>
                <a:gd name="connsiteX2" fmla="*/ 1871319 w 1871319"/>
                <a:gd name="connsiteY2" fmla="*/ 87499 h 1023158"/>
                <a:gd name="connsiteX3" fmla="*/ 935660 w 1871319"/>
                <a:gd name="connsiteY3" fmla="*/ 1023158 h 1023158"/>
                <a:gd name="connsiteX4" fmla="*/ 0 w 1871319"/>
                <a:gd name="connsiteY4" fmla="*/ 87499 h 10231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1319" h="1023158">
                  <a:moveTo>
                    <a:pt x="4418" y="0"/>
                  </a:moveTo>
                  <a:lnTo>
                    <a:pt x="1866901" y="0"/>
                  </a:lnTo>
                  <a:lnTo>
                    <a:pt x="1871319" y="87499"/>
                  </a:lnTo>
                  <a:cubicBezTo>
                    <a:pt x="1871319" y="604250"/>
                    <a:pt x="1452411" y="1023158"/>
                    <a:pt x="935660" y="1023158"/>
                  </a:cubicBezTo>
                  <a:cubicBezTo>
                    <a:pt x="418908" y="1023158"/>
                    <a:pt x="0" y="604250"/>
                    <a:pt x="0" y="87499"/>
                  </a:cubicBezTo>
                  <a:close/>
                </a:path>
              </a:pathLst>
            </a:custGeom>
            <a:pattFill prst="dkUpDiag">
              <a:fgClr>
                <a:srgbClr val="FBC279"/>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48" name="任意多边形 47"/>
            <p:cNvSpPr/>
            <p:nvPr/>
          </p:nvSpPr>
          <p:spPr>
            <a:xfrm>
              <a:off x="2917463" y="-23795"/>
              <a:ext cx="2247656" cy="1397698"/>
            </a:xfrm>
            <a:custGeom>
              <a:avLst/>
              <a:gdLst>
                <a:gd name="connsiteX0" fmla="*/ 35015 w 2247656"/>
                <a:gd name="connsiteY0" fmla="*/ 0 h 1397698"/>
                <a:gd name="connsiteX1" fmla="*/ 2212642 w 2247656"/>
                <a:gd name="connsiteY1" fmla="*/ 0 h 1397698"/>
                <a:gd name="connsiteX2" fmla="*/ 2224824 w 2247656"/>
                <a:gd name="connsiteY2" fmla="*/ 47379 h 1397698"/>
                <a:gd name="connsiteX3" fmla="*/ 2247656 w 2247656"/>
                <a:gd name="connsiteY3" fmla="*/ 273870 h 1397698"/>
                <a:gd name="connsiteX4" fmla="*/ 1123828 w 2247656"/>
                <a:gd name="connsiteY4" fmla="*/ 1397698 h 1397698"/>
                <a:gd name="connsiteX5" fmla="*/ 0 w 2247656"/>
                <a:gd name="connsiteY5" fmla="*/ 273870 h 1397698"/>
                <a:gd name="connsiteX6" fmla="*/ 22832 w 2247656"/>
                <a:gd name="connsiteY6" fmla="*/ 47379 h 139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47656" h="1397698">
                  <a:moveTo>
                    <a:pt x="35015" y="0"/>
                  </a:moveTo>
                  <a:lnTo>
                    <a:pt x="2212642" y="0"/>
                  </a:lnTo>
                  <a:lnTo>
                    <a:pt x="2224824" y="47379"/>
                  </a:lnTo>
                  <a:cubicBezTo>
                    <a:pt x="2239794" y="120538"/>
                    <a:pt x="2247656" y="196286"/>
                    <a:pt x="2247656" y="273870"/>
                  </a:cubicBezTo>
                  <a:cubicBezTo>
                    <a:pt x="2247656" y="894544"/>
                    <a:pt x="1744502" y="1397698"/>
                    <a:pt x="1123828" y="1397698"/>
                  </a:cubicBezTo>
                  <a:cubicBezTo>
                    <a:pt x="503154" y="1397698"/>
                    <a:pt x="0" y="894544"/>
                    <a:pt x="0" y="273870"/>
                  </a:cubicBezTo>
                  <a:cubicBezTo>
                    <a:pt x="0" y="196286"/>
                    <a:pt x="7862" y="120538"/>
                    <a:pt x="22832" y="47379"/>
                  </a:cubicBezTo>
                  <a:close/>
                </a:path>
              </a:pathLst>
            </a:custGeom>
            <a:pattFill prst="dkUpDiag">
              <a:fgClr>
                <a:srgbClr val="F7ACBC"/>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49" name="任意多边形 48"/>
            <p:cNvSpPr/>
            <p:nvPr/>
          </p:nvSpPr>
          <p:spPr>
            <a:xfrm>
              <a:off x="1" y="3323761"/>
              <a:ext cx="419875" cy="927954"/>
            </a:xfrm>
            <a:custGeom>
              <a:avLst/>
              <a:gdLst>
                <a:gd name="connsiteX0" fmla="*/ 0 w 419875"/>
                <a:gd name="connsiteY0" fmla="*/ 0 h 927954"/>
                <a:gd name="connsiteX1" fmla="*/ 45458 w 419875"/>
                <a:gd name="connsiteY1" fmla="*/ 4583 h 927954"/>
                <a:gd name="connsiteX2" fmla="*/ 419875 w 419875"/>
                <a:gd name="connsiteY2" fmla="*/ 463977 h 927954"/>
                <a:gd name="connsiteX3" fmla="*/ 45458 w 419875"/>
                <a:gd name="connsiteY3" fmla="*/ 923371 h 927954"/>
                <a:gd name="connsiteX4" fmla="*/ 0 w 419875"/>
                <a:gd name="connsiteY4" fmla="*/ 927954 h 927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875" h="927954">
                  <a:moveTo>
                    <a:pt x="0" y="0"/>
                  </a:moveTo>
                  <a:lnTo>
                    <a:pt x="45458" y="4583"/>
                  </a:lnTo>
                  <a:cubicBezTo>
                    <a:pt x="259138" y="48308"/>
                    <a:pt x="419875" y="237371"/>
                    <a:pt x="419875" y="463977"/>
                  </a:cubicBezTo>
                  <a:cubicBezTo>
                    <a:pt x="419875" y="690583"/>
                    <a:pt x="259138" y="879646"/>
                    <a:pt x="45458" y="923371"/>
                  </a:cubicBezTo>
                  <a:lnTo>
                    <a:pt x="0" y="927954"/>
                  </a:lnTo>
                  <a:close/>
                </a:path>
              </a:pathLst>
            </a:custGeom>
            <a:pattFill prst="dkUpDiag">
              <a:fgClr>
                <a:srgbClr val="F7ACBC"/>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50" name="任意多边形 49"/>
            <p:cNvSpPr/>
            <p:nvPr/>
          </p:nvSpPr>
          <p:spPr>
            <a:xfrm>
              <a:off x="0" y="2023188"/>
              <a:ext cx="912417" cy="1430384"/>
            </a:xfrm>
            <a:custGeom>
              <a:avLst/>
              <a:gdLst>
                <a:gd name="connsiteX0" fmla="*/ 197225 w 912417"/>
                <a:gd name="connsiteY0" fmla="*/ 0 h 1430384"/>
                <a:gd name="connsiteX1" fmla="*/ 912417 w 912417"/>
                <a:gd name="connsiteY1" fmla="*/ 715192 h 1430384"/>
                <a:gd name="connsiteX2" fmla="*/ 197225 w 912417"/>
                <a:gd name="connsiteY2" fmla="*/ 1430384 h 1430384"/>
                <a:gd name="connsiteX3" fmla="*/ 53089 w 912417"/>
                <a:gd name="connsiteY3" fmla="*/ 1415854 h 1430384"/>
                <a:gd name="connsiteX4" fmla="*/ 0 w 912417"/>
                <a:gd name="connsiteY4" fmla="*/ 1399374 h 1430384"/>
                <a:gd name="connsiteX5" fmla="*/ 0 w 912417"/>
                <a:gd name="connsiteY5" fmla="*/ 31010 h 1430384"/>
                <a:gd name="connsiteX6" fmla="*/ 53089 w 912417"/>
                <a:gd name="connsiteY6" fmla="*/ 14530 h 1430384"/>
                <a:gd name="connsiteX7" fmla="*/ 197225 w 912417"/>
                <a:gd name="connsiteY7" fmla="*/ 0 h 1430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2417" h="1430384">
                  <a:moveTo>
                    <a:pt x="197225" y="0"/>
                  </a:moveTo>
                  <a:cubicBezTo>
                    <a:pt x="592215" y="0"/>
                    <a:pt x="912417" y="320202"/>
                    <a:pt x="912417" y="715192"/>
                  </a:cubicBezTo>
                  <a:cubicBezTo>
                    <a:pt x="912417" y="1110182"/>
                    <a:pt x="592215" y="1430384"/>
                    <a:pt x="197225" y="1430384"/>
                  </a:cubicBezTo>
                  <a:cubicBezTo>
                    <a:pt x="147851" y="1430384"/>
                    <a:pt x="99646" y="1425381"/>
                    <a:pt x="53089" y="1415854"/>
                  </a:cubicBezTo>
                  <a:lnTo>
                    <a:pt x="0" y="1399374"/>
                  </a:lnTo>
                  <a:lnTo>
                    <a:pt x="0" y="31010"/>
                  </a:lnTo>
                  <a:lnTo>
                    <a:pt x="53089" y="14530"/>
                  </a:lnTo>
                  <a:cubicBezTo>
                    <a:pt x="99646" y="5003"/>
                    <a:pt x="147851" y="0"/>
                    <a:pt x="197225" y="0"/>
                  </a:cubicBezTo>
                  <a:close/>
                </a:path>
              </a:pathLst>
            </a:custGeom>
            <a:pattFill prst="dkUpDiag">
              <a:fgClr>
                <a:srgbClr val="F1E7B6"/>
              </a:fgClr>
              <a:bgClr>
                <a:schemeClr val="bg1"/>
              </a:bgClr>
            </a:patt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48845" tIns="248845" rIns="248845" bIns="248845" numCol="1" spcCol="1270" anchor="ctr" anchorCtr="0">
              <a:noAutofit/>
            </a:bodyPr>
            <a:lstStyle/>
            <a:p>
              <a:pPr lvl="0" algn="ctr" defTabSz="1377950">
                <a:lnSpc>
                  <a:spcPct val="90000"/>
                </a:lnSpc>
                <a:spcBef>
                  <a:spcPct val="0"/>
                </a:spcBef>
                <a:spcAft>
                  <a:spcPct val="35000"/>
                </a:spcAft>
              </a:pPr>
              <a:endParaRPr lang="zh-CN" altLang="en-US" sz="3100" kern="1200">
                <a:latin typeface="微软雅黑" panose="020B0503020204020204" pitchFamily="34" charset="-122"/>
                <a:ea typeface="微软雅黑" panose="020B0503020204020204" pitchFamily="34" charset="-122"/>
              </a:endParaRPr>
            </a:p>
          </p:txBody>
        </p:sp>
        <p:sp>
          <p:nvSpPr>
            <p:cNvPr id="51" name="任意多边形 50"/>
            <p:cNvSpPr/>
            <p:nvPr/>
          </p:nvSpPr>
          <p:spPr>
            <a:xfrm>
              <a:off x="0" y="1316155"/>
              <a:ext cx="766405" cy="1121613"/>
            </a:xfrm>
            <a:custGeom>
              <a:avLst/>
              <a:gdLst>
                <a:gd name="connsiteX0" fmla="*/ 205599 w 766405"/>
                <a:gd name="connsiteY0" fmla="*/ 0 h 1121613"/>
                <a:gd name="connsiteX1" fmla="*/ 766405 w 766405"/>
                <a:gd name="connsiteY1" fmla="*/ 560807 h 1121613"/>
                <a:gd name="connsiteX2" fmla="*/ 205599 w 766405"/>
                <a:gd name="connsiteY2" fmla="*/ 1121613 h 1121613"/>
                <a:gd name="connsiteX3" fmla="*/ 92576 w 766405"/>
                <a:gd name="connsiteY3" fmla="*/ 1110220 h 1121613"/>
                <a:gd name="connsiteX4" fmla="*/ 0 w 766405"/>
                <a:gd name="connsiteY4" fmla="*/ 1081482 h 1121613"/>
                <a:gd name="connsiteX5" fmla="*/ 0 w 766405"/>
                <a:gd name="connsiteY5" fmla="*/ 40131 h 1121613"/>
                <a:gd name="connsiteX6" fmla="*/ 92576 w 766405"/>
                <a:gd name="connsiteY6" fmla="*/ 11394 h 1121613"/>
                <a:gd name="connsiteX7" fmla="*/ 205599 w 766405"/>
                <a:gd name="connsiteY7" fmla="*/ 0 h 1121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405" h="1121613">
                  <a:moveTo>
                    <a:pt x="205599" y="0"/>
                  </a:moveTo>
                  <a:cubicBezTo>
                    <a:pt x="515324" y="0"/>
                    <a:pt x="766405" y="251081"/>
                    <a:pt x="766405" y="560807"/>
                  </a:cubicBezTo>
                  <a:cubicBezTo>
                    <a:pt x="766405" y="870532"/>
                    <a:pt x="515324" y="1121613"/>
                    <a:pt x="205599" y="1121613"/>
                  </a:cubicBezTo>
                  <a:cubicBezTo>
                    <a:pt x="166883" y="1121613"/>
                    <a:pt x="129083" y="1117690"/>
                    <a:pt x="92576" y="1110220"/>
                  </a:cubicBezTo>
                  <a:lnTo>
                    <a:pt x="0" y="1081482"/>
                  </a:lnTo>
                  <a:lnTo>
                    <a:pt x="0" y="40131"/>
                  </a:lnTo>
                  <a:lnTo>
                    <a:pt x="92576" y="11394"/>
                  </a:lnTo>
                  <a:cubicBezTo>
                    <a:pt x="129083" y="3923"/>
                    <a:pt x="166883" y="0"/>
                    <a:pt x="205599" y="0"/>
                  </a:cubicBezTo>
                  <a:close/>
                </a:path>
              </a:pathLst>
            </a:custGeom>
            <a:pattFill prst="dkUpDiag">
              <a:fgClr>
                <a:srgbClr val="D3D9B2"/>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52" name="任意多边形 51"/>
            <p:cNvSpPr/>
            <p:nvPr/>
          </p:nvSpPr>
          <p:spPr>
            <a:xfrm>
              <a:off x="-26706" y="802908"/>
              <a:ext cx="389885" cy="1053198"/>
            </a:xfrm>
            <a:custGeom>
              <a:avLst/>
              <a:gdLst>
                <a:gd name="connsiteX0" fmla="*/ 0 w 389885"/>
                <a:gd name="connsiteY0" fmla="*/ 0 h 1053198"/>
                <a:gd name="connsiteX1" fmla="*/ 51410 w 389885"/>
                <a:gd name="connsiteY1" fmla="*/ 15958 h 1053198"/>
                <a:gd name="connsiteX2" fmla="*/ 389885 w 389885"/>
                <a:gd name="connsiteY2" fmla="*/ 526599 h 1053198"/>
                <a:gd name="connsiteX3" fmla="*/ 51410 w 389885"/>
                <a:gd name="connsiteY3" fmla="*/ 1037240 h 1053198"/>
                <a:gd name="connsiteX4" fmla="*/ 0 w 389885"/>
                <a:gd name="connsiteY4" fmla="*/ 1053198 h 1053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885" h="1053198">
                  <a:moveTo>
                    <a:pt x="0" y="0"/>
                  </a:moveTo>
                  <a:lnTo>
                    <a:pt x="51410" y="15958"/>
                  </a:lnTo>
                  <a:cubicBezTo>
                    <a:pt x="250318" y="100089"/>
                    <a:pt x="389885" y="297045"/>
                    <a:pt x="389885" y="526599"/>
                  </a:cubicBezTo>
                  <a:cubicBezTo>
                    <a:pt x="389885" y="756153"/>
                    <a:pt x="250318" y="953109"/>
                    <a:pt x="51410" y="1037240"/>
                  </a:cubicBezTo>
                  <a:lnTo>
                    <a:pt x="0" y="1053198"/>
                  </a:lnTo>
                  <a:close/>
                </a:path>
              </a:pathLst>
            </a:custGeom>
            <a:pattFill prst="dkUpDiag">
              <a:fgClr>
                <a:srgbClr val="FBC279"/>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grpSp>
      <p:sp>
        <p:nvSpPr>
          <p:cNvPr id="53" name="文本框 52"/>
          <p:cNvSpPr txBox="1"/>
          <p:nvPr/>
        </p:nvSpPr>
        <p:spPr>
          <a:xfrm>
            <a:off x="3703845" y="2194512"/>
            <a:ext cx="4778325" cy="1200329"/>
          </a:xfrm>
          <a:prstGeom prst="rect">
            <a:avLst/>
          </a:prstGeom>
          <a:noFill/>
        </p:spPr>
        <p:txBody>
          <a:bodyPr wrap="square" rtlCol="0">
            <a:spAutoFit/>
          </a:bodyPr>
          <a:lstStyle/>
          <a:p>
            <a:pPr algn="ctr"/>
            <a:r>
              <a:rPr lang="zh-CN" altLang="en-US" sz="7200" dirty="0">
                <a:solidFill>
                  <a:schemeClr val="tx1">
                    <a:lumMod val="50000"/>
                    <a:lumOff val="50000"/>
                  </a:schemeClr>
                </a:solidFill>
                <a:latin typeface="华文行楷" panose="02010800040101010101" pitchFamily="2" charset="-122"/>
                <a:ea typeface="华文行楷" panose="02010800040101010101" pitchFamily="2" charset="-122"/>
              </a:rPr>
              <a:t>山羊兹拉特</a:t>
            </a:r>
          </a:p>
        </p:txBody>
      </p:sp>
      <p:sp>
        <p:nvSpPr>
          <p:cNvPr id="55" name="文本框 54"/>
          <p:cNvSpPr txBox="1"/>
          <p:nvPr/>
        </p:nvSpPr>
        <p:spPr>
          <a:xfrm>
            <a:off x="3478177" y="3574893"/>
            <a:ext cx="5229663" cy="523220"/>
          </a:xfrm>
          <a:prstGeom prst="rect">
            <a:avLst/>
          </a:prstGeom>
          <a:noFill/>
        </p:spPr>
        <p:txBody>
          <a:bodyPr wrap="square" rtlCol="0">
            <a:spAutoFit/>
          </a:bodyPr>
          <a:lstStyle/>
          <a:p>
            <a:r>
              <a:rPr lang="en-US" altLang="zh-CN" sz="2800" b="1" dirty="0">
                <a:solidFill>
                  <a:schemeClr val="tx1">
                    <a:lumMod val="50000"/>
                    <a:lumOff val="50000"/>
                  </a:schemeClr>
                </a:solidFill>
                <a:latin typeface="+mn-ea"/>
              </a:rPr>
              <a:t>【</a:t>
            </a:r>
            <a:r>
              <a:rPr lang="zh-CN" altLang="en-US" sz="2800" b="1" dirty="0">
                <a:solidFill>
                  <a:schemeClr val="tx1">
                    <a:lumMod val="50000"/>
                    <a:lumOff val="50000"/>
                  </a:schemeClr>
                </a:solidFill>
                <a:latin typeface="+mn-ea"/>
              </a:rPr>
              <a:t>美国</a:t>
            </a:r>
            <a:r>
              <a:rPr lang="en-US" altLang="zh-CN" sz="2800" b="1" dirty="0">
                <a:solidFill>
                  <a:schemeClr val="tx1">
                    <a:lumMod val="50000"/>
                    <a:lumOff val="50000"/>
                  </a:schemeClr>
                </a:solidFill>
                <a:latin typeface="+mn-ea"/>
              </a:rPr>
              <a:t>】</a:t>
            </a:r>
            <a:r>
              <a:rPr lang="zh-CN" altLang="en-US" sz="2800" b="1" dirty="0">
                <a:solidFill>
                  <a:schemeClr val="tx1">
                    <a:lumMod val="50000"/>
                    <a:lumOff val="50000"/>
                  </a:schemeClr>
                </a:solidFill>
                <a:latin typeface="+mn-ea"/>
              </a:rPr>
              <a:t>艾萨克</a:t>
            </a:r>
            <a:r>
              <a:rPr lang="en-US" altLang="zh-CN" sz="2800" b="1" dirty="0">
                <a:solidFill>
                  <a:schemeClr val="tx1">
                    <a:lumMod val="50000"/>
                    <a:lumOff val="50000"/>
                  </a:schemeClr>
                </a:solidFill>
                <a:latin typeface="+mn-ea"/>
              </a:rPr>
              <a:t>·</a:t>
            </a:r>
            <a:r>
              <a:rPr lang="zh-CN" altLang="en-US" sz="2800" b="1" dirty="0">
                <a:solidFill>
                  <a:schemeClr val="tx1">
                    <a:lumMod val="50000"/>
                    <a:lumOff val="50000"/>
                  </a:schemeClr>
                </a:solidFill>
                <a:latin typeface="+mn-ea"/>
              </a:rPr>
              <a:t>什维斯</a:t>
            </a:r>
            <a:r>
              <a:rPr lang="en-US" altLang="zh-CN" sz="2800" b="1" dirty="0">
                <a:solidFill>
                  <a:schemeClr val="tx1">
                    <a:lumMod val="50000"/>
                    <a:lumOff val="50000"/>
                  </a:schemeClr>
                </a:solidFill>
                <a:latin typeface="+mn-ea"/>
              </a:rPr>
              <a:t>·</a:t>
            </a:r>
            <a:r>
              <a:rPr lang="zh-CN" altLang="en-US" sz="2800" b="1" dirty="0">
                <a:solidFill>
                  <a:schemeClr val="tx1">
                    <a:lumMod val="50000"/>
                    <a:lumOff val="50000"/>
                  </a:schemeClr>
                </a:solidFill>
                <a:latin typeface="+mn-ea"/>
              </a:rPr>
              <a:t>辛格</a:t>
            </a:r>
          </a:p>
        </p:txBody>
      </p:sp>
    </p:spTree>
  </p:cSld>
  <p:clrMapOvr>
    <a:masterClrMapping/>
  </p:clrMapOvr>
  <p:transition spd="slow" advClick="0" advTm="0">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394368" y="4322214"/>
            <a:ext cx="993155" cy="993155"/>
            <a:chOff x="3537903" y="4088192"/>
            <a:chExt cx="993155" cy="993155"/>
          </a:xfrm>
        </p:grpSpPr>
        <p:sp>
          <p:nvSpPr>
            <p:cNvPr id="22" name="椭圆 21"/>
            <p:cNvSpPr/>
            <p:nvPr/>
          </p:nvSpPr>
          <p:spPr>
            <a:xfrm>
              <a:off x="3537903" y="4088192"/>
              <a:ext cx="993155" cy="993155"/>
            </a:xfrm>
            <a:prstGeom prst="ellipse">
              <a:avLst/>
            </a:prstGeom>
            <a:pattFill prst="dkUpDiag">
              <a:fgClr>
                <a:srgbClr val="FBC279"/>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3818463" y="4292381"/>
              <a:ext cx="350145" cy="584775"/>
            </a:xfrm>
            <a:prstGeom prst="rect">
              <a:avLst/>
            </a:prstGeom>
            <a:noFill/>
          </p:spPr>
          <p:txBody>
            <a:bodyPr wrap="square" rtlCol="0">
              <a:spAutoFit/>
            </a:bodyPr>
            <a:lstStyle/>
            <a:p>
              <a:r>
                <a:rPr lang="en-US" altLang="zh-CN" sz="3200">
                  <a:solidFill>
                    <a:schemeClr val="tx1">
                      <a:lumMod val="50000"/>
                      <a:lumOff val="50000"/>
                    </a:schemeClr>
                  </a:solidFill>
                  <a:latin typeface="微软雅黑" panose="020B0503020204020204" pitchFamily="34" charset="-122"/>
                  <a:ea typeface="微软雅黑" panose="020B0503020204020204" pitchFamily="34" charset="-122"/>
                </a:rPr>
                <a:t>2</a:t>
              </a:r>
              <a:endParaRPr lang="zh-CN" altLang="en-US" sz="32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8412670" y="2451589"/>
            <a:ext cx="993155" cy="993155"/>
            <a:chOff x="5556205" y="2217567"/>
            <a:chExt cx="993155" cy="993155"/>
          </a:xfrm>
        </p:grpSpPr>
        <p:sp>
          <p:nvSpPr>
            <p:cNvPr id="21" name="椭圆 20"/>
            <p:cNvSpPr/>
            <p:nvPr/>
          </p:nvSpPr>
          <p:spPr>
            <a:xfrm>
              <a:off x="5556205" y="2217567"/>
              <a:ext cx="993155" cy="993155"/>
            </a:xfrm>
            <a:prstGeom prst="ellipse">
              <a:avLst/>
            </a:prstGeom>
            <a:pattFill prst="dkUpDiag">
              <a:fgClr>
                <a:srgbClr val="F1E7B6"/>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5836765" y="2421756"/>
              <a:ext cx="350145" cy="584775"/>
            </a:xfrm>
            <a:prstGeom prst="rect">
              <a:avLst/>
            </a:prstGeom>
            <a:noFill/>
          </p:spPr>
          <p:txBody>
            <a:bodyPr wrap="square" rtlCol="0">
              <a:spAutoFit/>
            </a:bodyPr>
            <a:lstStyle/>
            <a:p>
              <a:r>
                <a:rPr lang="en-US" altLang="zh-CN" sz="3200" dirty="0">
                  <a:solidFill>
                    <a:schemeClr val="tx1">
                      <a:lumMod val="50000"/>
                      <a:lumOff val="50000"/>
                    </a:schemeClr>
                  </a:solidFill>
                  <a:latin typeface="微软雅黑" panose="020B0503020204020204" pitchFamily="34" charset="-122"/>
                  <a:ea typeface="微软雅黑" panose="020B0503020204020204" pitchFamily="34" charset="-122"/>
                </a:rPr>
                <a:t>3</a:t>
              </a:r>
              <a:endParaRPr lang="zh-CN" altLang="en-US" sz="3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4592862" y="2397878"/>
            <a:ext cx="993155" cy="993155"/>
            <a:chOff x="1736397" y="2163856"/>
            <a:chExt cx="993155" cy="993155"/>
          </a:xfrm>
        </p:grpSpPr>
        <p:sp>
          <p:nvSpPr>
            <p:cNvPr id="19" name="椭圆 18"/>
            <p:cNvSpPr/>
            <p:nvPr/>
          </p:nvSpPr>
          <p:spPr>
            <a:xfrm>
              <a:off x="1736397" y="2163856"/>
              <a:ext cx="993155" cy="993155"/>
            </a:xfrm>
            <a:prstGeom prst="ellipse">
              <a:avLst/>
            </a:prstGeom>
            <a:pattFill prst="dkUpDiag">
              <a:fgClr>
                <a:srgbClr val="D6E6D7"/>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2046381" y="2368045"/>
              <a:ext cx="350145" cy="584775"/>
            </a:xfrm>
            <a:prstGeom prst="rect">
              <a:avLst/>
            </a:prstGeom>
            <a:noFill/>
          </p:spPr>
          <p:txBody>
            <a:bodyPr wrap="square" rtlCol="0">
              <a:spAutoFit/>
            </a:bodyPr>
            <a:lstStyle/>
            <a:p>
              <a:r>
                <a:rPr lang="en-US" altLang="zh-CN" sz="3200">
                  <a:solidFill>
                    <a:schemeClr val="tx1">
                      <a:lumMod val="50000"/>
                      <a:lumOff val="50000"/>
                    </a:schemeClr>
                  </a:solidFill>
                  <a:latin typeface="微软雅黑" panose="020B0503020204020204" pitchFamily="34" charset="-122"/>
                  <a:ea typeface="微软雅黑" panose="020B0503020204020204" pitchFamily="34" charset="-122"/>
                </a:rPr>
                <a:t>1</a:t>
              </a:r>
              <a:endParaRPr lang="zh-CN" altLang="en-US" sz="32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4" name="文本框 43"/>
          <p:cNvSpPr txBox="1"/>
          <p:nvPr/>
        </p:nvSpPr>
        <p:spPr>
          <a:xfrm>
            <a:off x="4856424" y="3444744"/>
            <a:ext cx="464807" cy="3108543"/>
          </a:xfrm>
          <a:prstGeom prst="rect">
            <a:avLst/>
          </a:prstGeom>
          <a:noFill/>
        </p:spPr>
        <p:txBody>
          <a:bodyPr wrap="square" rtlCol="0">
            <a:spAutoFit/>
          </a:bodyPr>
          <a:lstStyle/>
          <a:p>
            <a:r>
              <a:rPr lang="zh-CN" altLang="en-US" sz="2800" dirty="0">
                <a:solidFill>
                  <a:schemeClr val="tx1">
                    <a:lumMod val="50000"/>
                    <a:lumOff val="50000"/>
                  </a:schemeClr>
                </a:solidFill>
                <a:latin typeface="微软雅黑" panose="020B0503020204020204" pitchFamily="34" charset="-122"/>
                <a:ea typeface="微软雅黑" panose="020B0503020204020204" pitchFamily="34" charset="-122"/>
              </a:rPr>
              <a:t>作品主题的理解</a:t>
            </a:r>
          </a:p>
        </p:txBody>
      </p:sp>
      <p:sp>
        <p:nvSpPr>
          <p:cNvPr id="45" name="文本框 44"/>
          <p:cNvSpPr txBox="1"/>
          <p:nvPr/>
        </p:nvSpPr>
        <p:spPr>
          <a:xfrm>
            <a:off x="6615248" y="782782"/>
            <a:ext cx="464807" cy="3539430"/>
          </a:xfrm>
          <a:prstGeom prst="rect">
            <a:avLst/>
          </a:prstGeom>
          <a:noFill/>
        </p:spPr>
        <p:txBody>
          <a:bodyPr wrap="square" rtlCol="0">
            <a:spAutoFit/>
          </a:bodyPr>
          <a:lstStyle/>
          <a:p>
            <a:r>
              <a:rPr lang="zh-CN" altLang="en-US" sz="2800" dirty="0">
                <a:solidFill>
                  <a:schemeClr val="tx1">
                    <a:lumMod val="50000"/>
                    <a:lumOff val="50000"/>
                  </a:schemeClr>
                </a:solidFill>
                <a:latin typeface="微软雅黑" panose="020B0503020204020204" pitchFamily="34" charset="-122"/>
                <a:ea typeface="微软雅黑" panose="020B0503020204020204" pitchFamily="34" charset="-122"/>
              </a:rPr>
              <a:t>小说中的情感表达</a:t>
            </a:r>
          </a:p>
        </p:txBody>
      </p:sp>
      <p:sp>
        <p:nvSpPr>
          <p:cNvPr id="46" name="文本框 45"/>
          <p:cNvSpPr txBox="1"/>
          <p:nvPr/>
        </p:nvSpPr>
        <p:spPr>
          <a:xfrm>
            <a:off x="8676403" y="3541517"/>
            <a:ext cx="464807" cy="2677656"/>
          </a:xfrm>
          <a:prstGeom prst="rect">
            <a:avLst/>
          </a:prstGeom>
          <a:noFill/>
        </p:spPr>
        <p:txBody>
          <a:bodyPr wrap="square" rtlCol="0">
            <a:spAutoFit/>
          </a:bodyPr>
          <a:lstStyle/>
          <a:p>
            <a:r>
              <a:rPr lang="zh-CN" altLang="en-US" sz="2800" dirty="0">
                <a:solidFill>
                  <a:schemeClr val="tx1">
                    <a:lumMod val="50000"/>
                    <a:lumOff val="50000"/>
                  </a:schemeClr>
                </a:solidFill>
                <a:latin typeface="微软雅黑" panose="020B0503020204020204" pitchFamily="34" charset="-122"/>
                <a:ea typeface="微软雅黑" panose="020B0503020204020204" pitchFamily="34" charset="-122"/>
              </a:rPr>
              <a:t>拟人化的手法</a:t>
            </a:r>
          </a:p>
        </p:txBody>
      </p:sp>
      <p:sp>
        <p:nvSpPr>
          <p:cNvPr id="47" name="文本框 46"/>
          <p:cNvSpPr txBox="1"/>
          <p:nvPr/>
        </p:nvSpPr>
        <p:spPr>
          <a:xfrm>
            <a:off x="2450469" y="1738241"/>
            <a:ext cx="464807" cy="2554545"/>
          </a:xfrm>
          <a:prstGeom prst="rect">
            <a:avLst/>
          </a:prstGeom>
          <a:noFill/>
        </p:spPr>
        <p:txBody>
          <a:bodyPr wrap="square" rtlCol="0">
            <a:spAutoFit/>
          </a:bodyPr>
          <a:lstStyle/>
          <a:p>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学习目标：</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500" fill="hold"/>
                                        <p:tgtEl>
                                          <p:spTgt spid="44"/>
                                        </p:tgtEl>
                                        <p:attrNameLst>
                                          <p:attrName>ppt_x</p:attrName>
                                        </p:attrNameLst>
                                      </p:cBhvr>
                                      <p:tavLst>
                                        <p:tav tm="0">
                                          <p:val>
                                            <p:strVal val="#ppt_x"/>
                                          </p:val>
                                        </p:tav>
                                        <p:tav tm="100000">
                                          <p:val>
                                            <p:strVal val="#ppt_x"/>
                                          </p:val>
                                        </p:tav>
                                      </p:tavLst>
                                    </p:anim>
                                    <p:anim calcmode="lin" valueType="num">
                                      <p:cBhvr additive="base">
                                        <p:cTn id="12"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additive="base">
                                        <p:cTn id="21" dur="500" fill="hold"/>
                                        <p:tgtEl>
                                          <p:spTgt spid="45"/>
                                        </p:tgtEl>
                                        <p:attrNameLst>
                                          <p:attrName>ppt_x</p:attrName>
                                        </p:attrNameLst>
                                      </p:cBhvr>
                                      <p:tavLst>
                                        <p:tav tm="0">
                                          <p:val>
                                            <p:strVal val="#ppt_x"/>
                                          </p:val>
                                        </p:tav>
                                        <p:tav tm="100000">
                                          <p:val>
                                            <p:strVal val="#ppt_x"/>
                                          </p:val>
                                        </p:tav>
                                      </p:tavLst>
                                    </p:anim>
                                    <p:anim calcmode="lin" valueType="num">
                                      <p:cBhvr additive="base">
                                        <p:cTn id="22"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ltUpDiag">
          <a:fgClr>
            <a:srgbClr val="F8EEC6"/>
          </a:fgClr>
          <a:bgClr>
            <a:schemeClr val="bg1"/>
          </a:bgClr>
        </a:pattFill>
        <a:effectLst/>
      </p:bgPr>
    </p:bg>
    <p:spTree>
      <p:nvGrpSpPr>
        <p:cNvPr id="1" name=""/>
        <p:cNvGrpSpPr/>
        <p:nvPr/>
      </p:nvGrpSpPr>
      <p:grpSpPr>
        <a:xfrm>
          <a:off x="0" y="0"/>
          <a:ext cx="0" cy="0"/>
          <a:chOff x="0" y="0"/>
          <a:chExt cx="0" cy="0"/>
        </a:xfrm>
      </p:grpSpPr>
      <p:sp>
        <p:nvSpPr>
          <p:cNvPr id="7" name="椭圆 6"/>
          <p:cNvSpPr/>
          <p:nvPr/>
        </p:nvSpPr>
        <p:spPr>
          <a:xfrm>
            <a:off x="486227" y="531865"/>
            <a:ext cx="3130733" cy="1442720"/>
          </a:xfrm>
          <a:prstGeom prst="ellipse">
            <a:avLst/>
          </a:prstGeom>
          <a:solidFill>
            <a:srgbClr val="D6E6D7">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291422" y="531865"/>
            <a:ext cx="816018" cy="698193"/>
          </a:xfrm>
          <a:prstGeom prst="ellipse">
            <a:avLst/>
          </a:prstGeom>
          <a:solidFill>
            <a:srgbClr val="F1E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微软雅黑" panose="020B0503020204020204" pitchFamily="34" charset="-122"/>
                <a:ea typeface="微软雅黑" panose="020B0503020204020204" pitchFamily="34" charset="-122"/>
              </a:rPr>
              <a:t>1</a:t>
            </a:r>
            <a:endParaRPr lang="zh-CN" altLang="en-US" sz="3200" dirty="0">
              <a:latin typeface="微软雅黑" panose="020B0503020204020204" pitchFamily="34" charset="-122"/>
              <a:ea typeface="微软雅黑" panose="020B0503020204020204" pitchFamily="34" charset="-122"/>
            </a:endParaRPr>
          </a:p>
        </p:txBody>
      </p:sp>
      <p:sp>
        <p:nvSpPr>
          <p:cNvPr id="9" name="文本框 8"/>
          <p:cNvSpPr txBox="1"/>
          <p:nvPr/>
        </p:nvSpPr>
        <p:spPr>
          <a:xfrm>
            <a:off x="936172" y="1017546"/>
            <a:ext cx="2680788" cy="584775"/>
          </a:xfrm>
          <a:prstGeom prst="rect">
            <a:avLst/>
          </a:prstGeom>
          <a:noFill/>
        </p:spPr>
        <p:txBody>
          <a:bodyPr wrap="square" rtlCol="0">
            <a:spAutoFit/>
          </a:bodyPr>
          <a:lstStyle/>
          <a:p>
            <a:r>
              <a:rPr lang="zh-CN" altLang="en-US" sz="3200" b="1" dirty="0">
                <a:solidFill>
                  <a:schemeClr val="tx1">
                    <a:lumMod val="50000"/>
                    <a:lumOff val="50000"/>
                  </a:schemeClr>
                </a:solidFill>
                <a:latin typeface="微软雅黑" panose="020B0503020204020204" pitchFamily="34" charset="-122"/>
                <a:ea typeface="微软雅黑" panose="020B0503020204020204" pitchFamily="34" charset="-122"/>
              </a:rPr>
              <a:t>小说基本内容</a:t>
            </a:r>
          </a:p>
        </p:txBody>
      </p:sp>
      <p:sp>
        <p:nvSpPr>
          <p:cNvPr id="10" name="文本框 9"/>
          <p:cNvSpPr txBox="1"/>
          <p:nvPr/>
        </p:nvSpPr>
        <p:spPr>
          <a:xfrm>
            <a:off x="4387670" y="991615"/>
            <a:ext cx="4178664" cy="523220"/>
          </a:xfrm>
          <a:prstGeom prst="rect">
            <a:avLst/>
          </a:prstGeom>
          <a:noFill/>
        </p:spPr>
        <p:txBody>
          <a:bodyPr wrap="square" rtlCol="0">
            <a:spAutoFit/>
          </a:bodyPr>
          <a:lstStyle/>
          <a:p>
            <a:r>
              <a:rPr lang="zh-CN" altLang="en-US" sz="2800" b="1" dirty="0">
                <a:latin typeface="黑体" panose="02010609060101010101" pitchFamily="49" charset="-122"/>
                <a:ea typeface="黑体" panose="02010609060101010101" pitchFamily="49" charset="-122"/>
              </a:rPr>
              <a:t>自主阅读，概述小说情节。</a:t>
            </a:r>
          </a:p>
        </p:txBody>
      </p:sp>
      <p:sp>
        <p:nvSpPr>
          <p:cNvPr id="6" name="文本框 5">
            <a:extLst>
              <a:ext uri="{FF2B5EF4-FFF2-40B4-BE49-F238E27FC236}">
                <a16:creationId xmlns:a16="http://schemas.microsoft.com/office/drawing/2014/main" id="{B6150C20-5BBB-48BB-BFD4-1C5844923A8D}"/>
              </a:ext>
            </a:extLst>
          </p:cNvPr>
          <p:cNvSpPr txBox="1"/>
          <p:nvPr/>
        </p:nvSpPr>
        <p:spPr>
          <a:xfrm>
            <a:off x="291422" y="2322248"/>
            <a:ext cx="11157133" cy="3222998"/>
          </a:xfrm>
          <a:prstGeom prst="rect">
            <a:avLst/>
          </a:prstGeom>
          <a:noFill/>
        </p:spPr>
        <p:txBody>
          <a:bodyPr wrap="square" rtlCol="0">
            <a:spAutoFit/>
          </a:bodyPr>
          <a:lstStyle/>
          <a:p>
            <a:pPr>
              <a:lnSpc>
                <a:spcPct val="150000"/>
              </a:lnSpc>
            </a:pPr>
            <a:r>
              <a:rPr lang="zh-CN" altLang="en-US" sz="2800" b="1" dirty="0">
                <a:latin typeface="楷体" panose="02010609060101010101" pitchFamily="49" charset="-122"/>
                <a:ea typeface="楷体" panose="02010609060101010101" pitchFamily="49" charset="-122"/>
              </a:rPr>
              <a:t>    勒文一家因急需钱而决定卖掉老山羊兹拉特，儿子阿隆接受了这个任务。</a:t>
            </a:r>
            <a:endParaRPr lang="en-US" altLang="zh-CN" sz="2800" b="1" dirty="0">
              <a:latin typeface="楷体" panose="02010609060101010101" pitchFamily="49" charset="-122"/>
              <a:ea typeface="楷体" panose="02010609060101010101" pitchFamily="49" charset="-122"/>
            </a:endParaRPr>
          </a:p>
          <a:p>
            <a:pPr>
              <a:lnSpc>
                <a:spcPct val="150000"/>
              </a:lnSpc>
            </a:pPr>
            <a:r>
              <a:rPr lang="en-US" altLang="zh-CN" sz="2800" b="1" dirty="0">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阿隆去卖羊的途中遭遇暴风雪。</a:t>
            </a:r>
            <a:endParaRPr lang="en-US" altLang="zh-CN" sz="2800" b="1" dirty="0">
              <a:latin typeface="楷体" panose="02010609060101010101" pitchFamily="49" charset="-122"/>
              <a:ea typeface="楷体" panose="02010609060101010101" pitchFamily="49" charset="-122"/>
            </a:endParaRPr>
          </a:p>
          <a:p>
            <a:pPr>
              <a:lnSpc>
                <a:spcPct val="150000"/>
              </a:lnSpc>
            </a:pPr>
            <a:r>
              <a:rPr lang="en-US" altLang="zh-CN" sz="2800" b="1" dirty="0">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在暴风雪中，阿隆和山羊兹拉特相互救助。</a:t>
            </a:r>
            <a:endParaRPr lang="en-US" altLang="zh-CN" sz="2800" b="1" dirty="0">
              <a:latin typeface="楷体" panose="02010609060101010101" pitchFamily="49" charset="-122"/>
              <a:ea typeface="楷体" panose="02010609060101010101" pitchFamily="49" charset="-122"/>
            </a:endParaRPr>
          </a:p>
          <a:p>
            <a:pPr>
              <a:lnSpc>
                <a:spcPct val="150000"/>
              </a:lnSpc>
            </a:pPr>
            <a:r>
              <a:rPr lang="en-US" altLang="zh-CN" sz="2800" b="1" dirty="0">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最终阿隆带着兹拉特改道回家，全家人都不再谈及卖羊的事。</a:t>
            </a:r>
          </a:p>
        </p:txBody>
      </p:sp>
      <p:sp>
        <p:nvSpPr>
          <p:cNvPr id="8" name="文本框 7">
            <a:extLst>
              <a:ext uri="{FF2B5EF4-FFF2-40B4-BE49-F238E27FC236}">
                <a16:creationId xmlns:a16="http://schemas.microsoft.com/office/drawing/2014/main" id="{FCE71660-1E67-433B-8FB4-BE67F9392E4C}"/>
              </a:ext>
            </a:extLst>
          </p:cNvPr>
          <p:cNvSpPr txBox="1"/>
          <p:nvPr/>
        </p:nvSpPr>
        <p:spPr>
          <a:xfrm>
            <a:off x="1489420" y="3070861"/>
            <a:ext cx="1574291" cy="523220"/>
          </a:xfrm>
          <a:prstGeom prst="rect">
            <a:avLst/>
          </a:prstGeom>
          <a:noFill/>
        </p:spPr>
        <p:txBody>
          <a:bodyPr wrap="square" rtlCol="0">
            <a:spAutoFit/>
          </a:bodyPr>
          <a:lstStyle/>
          <a:p>
            <a:r>
              <a:rPr lang="zh-CN" altLang="en-US" sz="2800" b="1" dirty="0">
                <a:solidFill>
                  <a:srgbClr val="FF0000"/>
                </a:solidFill>
                <a:latin typeface="黑体" panose="02010609060101010101" pitchFamily="49" charset="-122"/>
                <a:ea typeface="黑体" panose="02010609060101010101" pitchFamily="49" charset="-122"/>
              </a:rPr>
              <a:t>（开端）</a:t>
            </a:r>
          </a:p>
        </p:txBody>
      </p:sp>
      <p:sp>
        <p:nvSpPr>
          <p:cNvPr id="11" name="文本框 10">
            <a:extLst>
              <a:ext uri="{FF2B5EF4-FFF2-40B4-BE49-F238E27FC236}">
                <a16:creationId xmlns:a16="http://schemas.microsoft.com/office/drawing/2014/main" id="{DE21BF75-A98A-4934-AD5C-80AB7370AFC1}"/>
              </a:ext>
            </a:extLst>
          </p:cNvPr>
          <p:cNvSpPr txBox="1"/>
          <p:nvPr/>
        </p:nvSpPr>
        <p:spPr>
          <a:xfrm>
            <a:off x="5782580" y="3672137"/>
            <a:ext cx="1574291" cy="523220"/>
          </a:xfrm>
          <a:prstGeom prst="rect">
            <a:avLst/>
          </a:prstGeom>
          <a:noFill/>
        </p:spPr>
        <p:txBody>
          <a:bodyPr wrap="square" rtlCol="0">
            <a:spAutoFit/>
          </a:bodyPr>
          <a:lstStyle/>
          <a:p>
            <a:r>
              <a:rPr lang="zh-CN" altLang="en-US" sz="2800" b="1" dirty="0">
                <a:solidFill>
                  <a:srgbClr val="FF0000"/>
                </a:solidFill>
                <a:latin typeface="黑体" panose="02010609060101010101" pitchFamily="49" charset="-122"/>
                <a:ea typeface="黑体" panose="02010609060101010101" pitchFamily="49" charset="-122"/>
              </a:rPr>
              <a:t>（发展）</a:t>
            </a:r>
          </a:p>
        </p:txBody>
      </p:sp>
      <p:sp>
        <p:nvSpPr>
          <p:cNvPr id="12" name="文本框 11">
            <a:extLst>
              <a:ext uri="{FF2B5EF4-FFF2-40B4-BE49-F238E27FC236}">
                <a16:creationId xmlns:a16="http://schemas.microsoft.com/office/drawing/2014/main" id="{E651E1F1-AAD8-412D-84CC-32D5C334B3A0}"/>
              </a:ext>
            </a:extLst>
          </p:cNvPr>
          <p:cNvSpPr txBox="1"/>
          <p:nvPr/>
        </p:nvSpPr>
        <p:spPr>
          <a:xfrm>
            <a:off x="7578889" y="4348088"/>
            <a:ext cx="1574291" cy="523220"/>
          </a:xfrm>
          <a:prstGeom prst="rect">
            <a:avLst/>
          </a:prstGeom>
          <a:noFill/>
        </p:spPr>
        <p:txBody>
          <a:bodyPr wrap="square" rtlCol="0">
            <a:spAutoFit/>
          </a:bodyPr>
          <a:lstStyle/>
          <a:p>
            <a:r>
              <a:rPr lang="zh-CN" altLang="en-US" sz="2800" b="1" dirty="0">
                <a:solidFill>
                  <a:srgbClr val="FF0000"/>
                </a:solidFill>
                <a:latin typeface="黑体" panose="02010609060101010101" pitchFamily="49" charset="-122"/>
                <a:ea typeface="黑体" panose="02010609060101010101" pitchFamily="49" charset="-122"/>
              </a:rPr>
              <a:t>（高潮）</a:t>
            </a:r>
          </a:p>
        </p:txBody>
      </p:sp>
      <p:sp>
        <p:nvSpPr>
          <p:cNvPr id="13" name="文本框 12">
            <a:extLst>
              <a:ext uri="{FF2B5EF4-FFF2-40B4-BE49-F238E27FC236}">
                <a16:creationId xmlns:a16="http://schemas.microsoft.com/office/drawing/2014/main" id="{6ED046FE-8B3A-428A-A316-26745C5C1A82}"/>
              </a:ext>
            </a:extLst>
          </p:cNvPr>
          <p:cNvSpPr txBox="1"/>
          <p:nvPr/>
        </p:nvSpPr>
        <p:spPr>
          <a:xfrm>
            <a:off x="10452456" y="5022026"/>
            <a:ext cx="1574291" cy="523220"/>
          </a:xfrm>
          <a:prstGeom prst="rect">
            <a:avLst/>
          </a:prstGeom>
          <a:noFill/>
        </p:spPr>
        <p:txBody>
          <a:bodyPr wrap="square" rtlCol="0">
            <a:spAutoFit/>
          </a:bodyPr>
          <a:lstStyle/>
          <a:p>
            <a:r>
              <a:rPr lang="zh-CN" altLang="en-US" sz="2800" b="1" dirty="0">
                <a:solidFill>
                  <a:srgbClr val="FF0000"/>
                </a:solidFill>
                <a:latin typeface="黑体" panose="02010609060101010101" pitchFamily="49" charset="-122"/>
                <a:ea typeface="黑体" panose="02010609060101010101" pitchFamily="49" charset="-122"/>
              </a:rPr>
              <a:t>（结局）</a:t>
            </a:r>
          </a:p>
        </p:txBody>
      </p:sp>
      <p:sp>
        <p:nvSpPr>
          <p:cNvPr id="14" name="文本框 13">
            <a:extLst>
              <a:ext uri="{FF2B5EF4-FFF2-40B4-BE49-F238E27FC236}">
                <a16:creationId xmlns:a16="http://schemas.microsoft.com/office/drawing/2014/main" id="{01E252D2-6114-4AC8-9B4B-B0F3B8DB88D8}"/>
              </a:ext>
            </a:extLst>
          </p:cNvPr>
          <p:cNvSpPr txBox="1"/>
          <p:nvPr/>
        </p:nvSpPr>
        <p:spPr>
          <a:xfrm>
            <a:off x="1107439" y="5999651"/>
            <a:ext cx="9920445" cy="523220"/>
          </a:xfrm>
          <a:prstGeom prst="rect">
            <a:avLst/>
          </a:prstGeom>
          <a:noFill/>
          <a:ln>
            <a:solidFill>
              <a:schemeClr val="tx1"/>
            </a:solidFill>
          </a:ln>
        </p:spPr>
        <p:txBody>
          <a:bodyPr wrap="square" rtlCol="0">
            <a:spAutoFit/>
          </a:bodyPr>
          <a:lstStyle/>
          <a:p>
            <a:r>
              <a:rPr lang="zh-CN" altLang="en-US" sz="2800" b="1" dirty="0">
                <a:latin typeface="黑体" panose="02010609060101010101" pitchFamily="49" charset="-122"/>
                <a:ea typeface="黑体" panose="02010609060101010101" pitchFamily="49" charset="-122"/>
              </a:rPr>
              <a:t>概述故事情节：人物、事件、结局（有时包括时间、地点）。</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1" end="1"/>
                                            </p:txEl>
                                          </p:spTgt>
                                        </p:tgtEl>
                                        <p:attrNameLst>
                                          <p:attrName>style.visibility</p:attrName>
                                        </p:attrNameLst>
                                      </p:cBhvr>
                                      <p:to>
                                        <p:strVal val="visible"/>
                                      </p:to>
                                    </p:set>
                                    <p:anim calcmode="lin" valueType="num">
                                      <p:cBhvr additive="base">
                                        <p:cTn id="25"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2" end="2"/>
                                            </p:txEl>
                                          </p:spTgt>
                                        </p:tgtEl>
                                        <p:attrNameLst>
                                          <p:attrName>style.visibility</p:attrName>
                                        </p:attrNameLst>
                                      </p:cBhvr>
                                      <p:to>
                                        <p:strVal val="visible"/>
                                      </p:to>
                                    </p:set>
                                    <p:anim calcmode="lin" valueType="num">
                                      <p:cBhvr additive="base">
                                        <p:cTn id="3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ppt_x"/>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6">
                                            <p:txEl>
                                              <p:pRg st="3" end="3"/>
                                            </p:txEl>
                                          </p:spTgt>
                                        </p:tgtEl>
                                        <p:attrNameLst>
                                          <p:attrName>style.visibility</p:attrName>
                                        </p:attrNameLst>
                                      </p:cBhvr>
                                      <p:to>
                                        <p:strVal val="visible"/>
                                      </p:to>
                                    </p:set>
                                    <p:anim calcmode="lin" valueType="num">
                                      <p:cBhvr additive="base">
                                        <p:cTn id="4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ppt_x"/>
                                          </p:val>
                                        </p:tav>
                                        <p:tav tm="100000">
                                          <p:val>
                                            <p:strVal val="#ppt_x"/>
                                          </p:val>
                                        </p:tav>
                                      </p:tavLst>
                                    </p:anim>
                                    <p:anim calcmode="lin" valueType="num">
                                      <p:cBhvr additive="base">
                                        <p:cTn id="6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P spid="11" grpId="0"/>
      <p:bldP spid="12" grpId="0"/>
      <p:bldP spid="13" grpId="0"/>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ltUpDiag">
          <a:fgClr>
            <a:srgbClr val="F8EEC6"/>
          </a:fgClr>
          <a:bgClr>
            <a:schemeClr val="bg1"/>
          </a:bgClr>
        </a:pattFill>
        <a:effectLst/>
      </p:bgPr>
    </p:bg>
    <p:spTree>
      <p:nvGrpSpPr>
        <p:cNvPr id="1" name=""/>
        <p:cNvGrpSpPr/>
        <p:nvPr/>
      </p:nvGrpSpPr>
      <p:grpSpPr>
        <a:xfrm>
          <a:off x="0" y="0"/>
          <a:ext cx="0" cy="0"/>
          <a:chOff x="0" y="0"/>
          <a:chExt cx="0" cy="0"/>
        </a:xfrm>
      </p:grpSpPr>
      <p:sp>
        <p:nvSpPr>
          <p:cNvPr id="11" name="椭圆 10">
            <a:extLst>
              <a:ext uri="{FF2B5EF4-FFF2-40B4-BE49-F238E27FC236}">
                <a16:creationId xmlns:a16="http://schemas.microsoft.com/office/drawing/2014/main" id="{EAE942FA-8922-4438-8427-340964025886}"/>
              </a:ext>
            </a:extLst>
          </p:cNvPr>
          <p:cNvSpPr/>
          <p:nvPr/>
        </p:nvSpPr>
        <p:spPr>
          <a:xfrm>
            <a:off x="517380" y="496842"/>
            <a:ext cx="3261468" cy="1442721"/>
          </a:xfrm>
          <a:prstGeom prst="ellipse">
            <a:avLst/>
          </a:prstGeom>
          <a:solidFill>
            <a:srgbClr val="FBC279">
              <a:alpha val="5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107440" y="960837"/>
            <a:ext cx="2081348"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小说主题：</a:t>
            </a:r>
          </a:p>
        </p:txBody>
      </p:sp>
      <p:sp>
        <p:nvSpPr>
          <p:cNvPr id="10" name="文本框 9"/>
          <p:cNvSpPr txBox="1"/>
          <p:nvPr/>
        </p:nvSpPr>
        <p:spPr>
          <a:xfrm>
            <a:off x="3876135" y="956592"/>
            <a:ext cx="731810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黑体" panose="02010609060101010101" pitchFamily="49" charset="-122"/>
                <a:ea typeface="黑体" panose="02010609060101010101" pitchFamily="49" charset="-122"/>
                <a:cs typeface="+mn-cs"/>
              </a:rPr>
              <a:t>再读作品，谈谈你从小说中读到的东西。</a:t>
            </a:r>
          </a:p>
        </p:txBody>
      </p:sp>
      <p:sp>
        <p:nvSpPr>
          <p:cNvPr id="6" name="文本框 5">
            <a:extLst>
              <a:ext uri="{FF2B5EF4-FFF2-40B4-BE49-F238E27FC236}">
                <a16:creationId xmlns:a16="http://schemas.microsoft.com/office/drawing/2014/main" id="{B6150C20-5BBB-48BB-BFD4-1C5844923A8D}"/>
              </a:ext>
            </a:extLst>
          </p:cNvPr>
          <p:cNvSpPr txBox="1"/>
          <p:nvPr/>
        </p:nvSpPr>
        <p:spPr>
          <a:xfrm>
            <a:off x="1499918" y="2263470"/>
            <a:ext cx="9451950" cy="2576667"/>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dirty="0">
                <a:solidFill>
                  <a:prstClr val="black">
                    <a:lumMod val="50000"/>
                    <a:lumOff val="50000"/>
                  </a:prstClr>
                </a:solidFill>
                <a:latin typeface="楷体" panose="02010609060101010101" pitchFamily="49" charset="-122"/>
                <a:ea typeface="楷体" panose="02010609060101010101" pitchFamily="49" charset="-122"/>
              </a:rPr>
              <a:t>【</a:t>
            </a:r>
            <a:r>
              <a:rPr lang="zh-CN" altLang="en-US" sz="2800" b="1" dirty="0">
                <a:solidFill>
                  <a:prstClr val="black">
                    <a:lumMod val="50000"/>
                    <a:lumOff val="50000"/>
                  </a:prstClr>
                </a:solidFill>
                <a:latin typeface="楷体" panose="02010609060101010101" pitchFamily="49" charset="-122"/>
                <a:ea typeface="楷体" panose="02010609060101010101" pitchFamily="49" charset="-122"/>
              </a:rPr>
              <a:t>举例</a:t>
            </a:r>
            <a:r>
              <a:rPr lang="en-US" altLang="zh-CN" sz="2800" b="1" dirty="0">
                <a:solidFill>
                  <a:prstClr val="black">
                    <a:lumMod val="50000"/>
                    <a:lumOff val="50000"/>
                  </a:prstClr>
                </a:solidFill>
                <a:latin typeface="楷体" panose="02010609060101010101" pitchFamily="49" charset="-122"/>
                <a:ea typeface="楷体" panose="02010609060101010101" pitchFamily="49" charset="-122"/>
              </a:rPr>
              <a:t>】</a:t>
            </a: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dirty="0">
                <a:solidFill>
                  <a:prstClr val="black">
                    <a:lumMod val="50000"/>
                    <a:lumOff val="50000"/>
                  </a:prstClr>
                </a:solidFill>
                <a:latin typeface="楷体" panose="02010609060101010101" pitchFamily="49" charset="-122"/>
                <a:ea typeface="楷体" panose="02010609060101010101" pitchFamily="49" charset="-122"/>
              </a:rPr>
              <a:t>    </a:t>
            </a:r>
            <a:r>
              <a:rPr lang="zh-CN" altLang="en-US" sz="2800" b="1" dirty="0">
                <a:solidFill>
                  <a:prstClr val="black">
                    <a:lumMod val="50000"/>
                    <a:lumOff val="50000"/>
                  </a:prstClr>
                </a:solidFill>
                <a:latin typeface="楷体" panose="02010609060101010101" pitchFamily="49" charset="-122"/>
                <a:ea typeface="楷体" panose="02010609060101010101" pitchFamily="49" charset="-122"/>
              </a:rPr>
              <a:t>我从小说中读出了，勒文一家十分善良，得知要卖掉兹拉特时，母亲“泪流满面”；妹妹“哭了”；全家人向兹拉特“告别”。</a:t>
            </a:r>
            <a:endPar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endParaRPr>
          </a:p>
        </p:txBody>
      </p:sp>
      <p:sp>
        <p:nvSpPr>
          <p:cNvPr id="8" name="MH_SubTitle_1">
            <a:extLst>
              <a:ext uri="{FF2B5EF4-FFF2-40B4-BE49-F238E27FC236}">
                <a16:creationId xmlns:a16="http://schemas.microsoft.com/office/drawing/2014/main" id="{66D03876-1086-4898-B1D0-7A5D9DF36096}"/>
              </a:ext>
            </a:extLst>
          </p:cNvPr>
          <p:cNvSpPr/>
          <p:nvPr>
            <p:custDataLst>
              <p:tags r:id="rId1"/>
            </p:custDataLst>
          </p:nvPr>
        </p:nvSpPr>
        <p:spPr bwMode="auto">
          <a:xfrm>
            <a:off x="91817" y="172935"/>
            <a:ext cx="1015623" cy="841021"/>
          </a:xfrm>
          <a:custGeom>
            <a:avLst/>
            <a:gdLst>
              <a:gd name="T0" fmla="*/ 1859239 w 5162"/>
              <a:gd name="T1" fmla="*/ 620001 h 4955"/>
              <a:gd name="T2" fmla="*/ 1781002 w 5162"/>
              <a:gd name="T3" fmla="*/ 565046 h 4955"/>
              <a:gd name="T4" fmla="*/ 1678777 w 5162"/>
              <a:gd name="T5" fmla="*/ 539227 h 4955"/>
              <a:gd name="T6" fmla="*/ 1565480 w 5162"/>
              <a:gd name="T7" fmla="*/ 535170 h 4955"/>
              <a:gd name="T8" fmla="*/ 1354388 w 5162"/>
              <a:gd name="T9" fmla="*/ 562464 h 4955"/>
              <a:gd name="T10" fmla="*/ 1243675 w 5162"/>
              <a:gd name="T11" fmla="*/ 583487 h 4955"/>
              <a:gd name="T12" fmla="*/ 1226330 w 5162"/>
              <a:gd name="T13" fmla="*/ 403130 h 4955"/>
              <a:gd name="T14" fmla="*/ 1184259 w 5162"/>
              <a:gd name="T15" fmla="*/ 226461 h 4955"/>
              <a:gd name="T16" fmla="*/ 1138867 w 5162"/>
              <a:gd name="T17" fmla="*/ 125402 h 4955"/>
              <a:gd name="T18" fmla="*/ 1075760 w 5162"/>
              <a:gd name="T19" fmla="*/ 46104 h 4955"/>
              <a:gd name="T20" fmla="*/ 990511 w 5162"/>
              <a:gd name="T21" fmla="*/ 4057 h 4955"/>
              <a:gd name="T22" fmla="*/ 902679 w 5162"/>
              <a:gd name="T23" fmla="*/ 6639 h 4955"/>
              <a:gd name="T24" fmla="*/ 820383 w 5162"/>
              <a:gd name="T25" fmla="*/ 54218 h 4955"/>
              <a:gd name="T26" fmla="*/ 759491 w 5162"/>
              <a:gd name="T27" fmla="*/ 136835 h 4955"/>
              <a:gd name="T28" fmla="*/ 716312 w 5162"/>
              <a:gd name="T29" fmla="*/ 240107 h 4955"/>
              <a:gd name="T30" fmla="*/ 674611 w 5162"/>
              <a:gd name="T31" fmla="*/ 428948 h 4955"/>
              <a:gd name="T32" fmla="*/ 660956 w 5162"/>
              <a:gd name="T33" fmla="*/ 590126 h 4955"/>
              <a:gd name="T34" fmla="*/ 527362 w 5162"/>
              <a:gd name="T35" fmla="*/ 558038 h 4955"/>
              <a:gd name="T36" fmla="*/ 325127 w 5162"/>
              <a:gd name="T37" fmla="*/ 534433 h 4955"/>
              <a:gd name="T38" fmla="*/ 212938 w 5162"/>
              <a:gd name="T39" fmla="*/ 541072 h 4955"/>
              <a:gd name="T40" fmla="*/ 112927 w 5162"/>
              <a:gd name="T41" fmla="*/ 570209 h 4955"/>
              <a:gd name="T42" fmla="*/ 38011 w 5162"/>
              <a:gd name="T43" fmla="*/ 629222 h 4955"/>
              <a:gd name="T44" fmla="*/ 2952 w 5162"/>
              <a:gd name="T45" fmla="*/ 709258 h 4955"/>
              <a:gd name="T46" fmla="*/ 11071 w 5162"/>
              <a:gd name="T47" fmla="*/ 804784 h 4955"/>
              <a:gd name="T48" fmla="*/ 61999 w 5162"/>
              <a:gd name="T49" fmla="*/ 890352 h 4955"/>
              <a:gd name="T50" fmla="*/ 141713 w 5162"/>
              <a:gd name="T51" fmla="*/ 965962 h 4955"/>
              <a:gd name="T52" fmla="*/ 284901 w 5162"/>
              <a:gd name="T53" fmla="*/ 1057063 h 4955"/>
              <a:gd name="T54" fmla="*/ 457244 w 5162"/>
              <a:gd name="T55" fmla="*/ 1135623 h 4955"/>
              <a:gd name="T56" fmla="*/ 439161 w 5162"/>
              <a:gd name="T57" fmla="*/ 1204594 h 4955"/>
              <a:gd name="T58" fmla="*/ 348746 w 5162"/>
              <a:gd name="T59" fmla="*/ 1379788 h 4955"/>
              <a:gd name="T60" fmla="*/ 302984 w 5162"/>
              <a:gd name="T61" fmla="*/ 1514410 h 4955"/>
              <a:gd name="T62" fmla="*/ 289699 w 5162"/>
              <a:gd name="T63" fmla="*/ 1621740 h 4955"/>
              <a:gd name="T64" fmla="*/ 308151 w 5162"/>
              <a:gd name="T65" fmla="*/ 1717266 h 4955"/>
              <a:gd name="T66" fmla="*/ 369412 w 5162"/>
              <a:gd name="T67" fmla="*/ 1792507 h 4955"/>
              <a:gd name="T68" fmla="*/ 448756 w 5162"/>
              <a:gd name="T69" fmla="*/ 1825333 h 4955"/>
              <a:gd name="T70" fmla="*/ 545446 w 5162"/>
              <a:gd name="T71" fmla="*/ 1817588 h 4955"/>
              <a:gd name="T72" fmla="*/ 642504 w 5162"/>
              <a:gd name="T73" fmla="*/ 1774804 h 4955"/>
              <a:gd name="T74" fmla="*/ 746574 w 5162"/>
              <a:gd name="T75" fmla="*/ 1700300 h 4955"/>
              <a:gd name="T76" fmla="*/ 892346 w 5162"/>
              <a:gd name="T77" fmla="*/ 1555350 h 4955"/>
              <a:gd name="T78" fmla="*/ 958036 w 5162"/>
              <a:gd name="T79" fmla="*/ 1488961 h 4955"/>
              <a:gd name="T80" fmla="*/ 1077237 w 5162"/>
              <a:gd name="T81" fmla="*/ 1625059 h 4955"/>
              <a:gd name="T82" fmla="*/ 1214890 w 5162"/>
              <a:gd name="T83" fmla="*/ 1744191 h 4955"/>
              <a:gd name="T84" fmla="*/ 1310841 w 5162"/>
              <a:gd name="T85" fmla="*/ 1799884 h 4955"/>
              <a:gd name="T86" fmla="*/ 1408268 w 5162"/>
              <a:gd name="T87" fmla="*/ 1827177 h 4955"/>
              <a:gd name="T88" fmla="*/ 1502374 w 5162"/>
              <a:gd name="T89" fmla="*/ 1812055 h 4955"/>
              <a:gd name="T90" fmla="*/ 1572123 w 5162"/>
              <a:gd name="T91" fmla="*/ 1758206 h 4955"/>
              <a:gd name="T92" fmla="*/ 1610504 w 5162"/>
              <a:gd name="T93" fmla="*/ 1671163 h 4955"/>
              <a:gd name="T94" fmla="*/ 1611980 w 5162"/>
              <a:gd name="T95" fmla="*/ 1568997 h 4955"/>
              <a:gd name="T96" fmla="*/ 1586516 w 5162"/>
              <a:gd name="T97" fmla="*/ 1459824 h 4955"/>
              <a:gd name="T98" fmla="*/ 1510124 w 5162"/>
              <a:gd name="T99" fmla="*/ 1282417 h 4955"/>
              <a:gd name="T100" fmla="*/ 1426720 w 5162"/>
              <a:gd name="T101" fmla="*/ 1143738 h 4955"/>
              <a:gd name="T102" fmla="*/ 1530052 w 5162"/>
              <a:gd name="T103" fmla="*/ 1101322 h 4955"/>
              <a:gd name="T104" fmla="*/ 1716788 w 5162"/>
              <a:gd name="T105" fmla="*/ 999894 h 4955"/>
              <a:gd name="T106" fmla="*/ 1805727 w 5162"/>
              <a:gd name="T107" fmla="*/ 929448 h 4955"/>
              <a:gd name="T108" fmla="*/ 1872893 w 5162"/>
              <a:gd name="T109" fmla="*/ 849044 h 4955"/>
              <a:gd name="T110" fmla="*/ 1904262 w 5162"/>
              <a:gd name="T111" fmla="*/ 758312 h 495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162" h="4955">
                <a:moveTo>
                  <a:pt x="5137" y="1856"/>
                </a:moveTo>
                <a:lnTo>
                  <a:pt x="5137" y="1856"/>
                </a:lnTo>
                <a:lnTo>
                  <a:pt x="5125" y="1823"/>
                </a:lnTo>
                <a:lnTo>
                  <a:pt x="5111" y="1791"/>
                </a:lnTo>
                <a:lnTo>
                  <a:pt x="5096" y="1762"/>
                </a:lnTo>
                <a:lnTo>
                  <a:pt x="5078" y="1733"/>
                </a:lnTo>
                <a:lnTo>
                  <a:pt x="5059" y="1706"/>
                </a:lnTo>
                <a:lnTo>
                  <a:pt x="5038" y="1681"/>
                </a:lnTo>
                <a:lnTo>
                  <a:pt x="5016" y="1658"/>
                </a:lnTo>
                <a:lnTo>
                  <a:pt x="4993" y="1635"/>
                </a:lnTo>
                <a:lnTo>
                  <a:pt x="4968" y="1614"/>
                </a:lnTo>
                <a:lnTo>
                  <a:pt x="4941" y="1596"/>
                </a:lnTo>
                <a:lnTo>
                  <a:pt x="4914" y="1578"/>
                </a:lnTo>
                <a:lnTo>
                  <a:pt x="4886" y="1562"/>
                </a:lnTo>
                <a:lnTo>
                  <a:pt x="4856" y="1546"/>
                </a:lnTo>
                <a:lnTo>
                  <a:pt x="4826" y="1532"/>
                </a:lnTo>
                <a:lnTo>
                  <a:pt x="4793" y="1520"/>
                </a:lnTo>
                <a:lnTo>
                  <a:pt x="4760" y="1508"/>
                </a:lnTo>
                <a:lnTo>
                  <a:pt x="4727" y="1498"/>
                </a:lnTo>
                <a:lnTo>
                  <a:pt x="4693" y="1488"/>
                </a:lnTo>
                <a:lnTo>
                  <a:pt x="4657" y="1480"/>
                </a:lnTo>
                <a:lnTo>
                  <a:pt x="4622" y="1474"/>
                </a:lnTo>
                <a:lnTo>
                  <a:pt x="4586" y="1467"/>
                </a:lnTo>
                <a:lnTo>
                  <a:pt x="4549" y="1462"/>
                </a:lnTo>
                <a:lnTo>
                  <a:pt x="4511" y="1458"/>
                </a:lnTo>
                <a:lnTo>
                  <a:pt x="4473" y="1455"/>
                </a:lnTo>
                <a:lnTo>
                  <a:pt x="4436" y="1452"/>
                </a:lnTo>
                <a:lnTo>
                  <a:pt x="4397" y="1451"/>
                </a:lnTo>
                <a:lnTo>
                  <a:pt x="4359" y="1449"/>
                </a:lnTo>
                <a:lnTo>
                  <a:pt x="4320" y="1448"/>
                </a:lnTo>
                <a:lnTo>
                  <a:pt x="4281" y="1449"/>
                </a:lnTo>
                <a:lnTo>
                  <a:pt x="4242" y="1451"/>
                </a:lnTo>
                <a:lnTo>
                  <a:pt x="4164" y="1455"/>
                </a:lnTo>
                <a:lnTo>
                  <a:pt x="4088" y="1460"/>
                </a:lnTo>
                <a:lnTo>
                  <a:pt x="4012" y="1468"/>
                </a:lnTo>
                <a:lnTo>
                  <a:pt x="3938" y="1478"/>
                </a:lnTo>
                <a:lnTo>
                  <a:pt x="3867" y="1488"/>
                </a:lnTo>
                <a:lnTo>
                  <a:pt x="3798" y="1500"/>
                </a:lnTo>
                <a:lnTo>
                  <a:pt x="3732" y="1513"/>
                </a:lnTo>
                <a:lnTo>
                  <a:pt x="3670" y="1525"/>
                </a:lnTo>
                <a:lnTo>
                  <a:pt x="3614" y="1538"/>
                </a:lnTo>
                <a:lnTo>
                  <a:pt x="3560" y="1549"/>
                </a:lnTo>
                <a:lnTo>
                  <a:pt x="3514" y="1561"/>
                </a:lnTo>
                <a:lnTo>
                  <a:pt x="3437" y="1581"/>
                </a:lnTo>
                <a:lnTo>
                  <a:pt x="3388" y="1595"/>
                </a:lnTo>
                <a:lnTo>
                  <a:pt x="3371" y="1600"/>
                </a:lnTo>
                <a:lnTo>
                  <a:pt x="3370" y="1582"/>
                </a:lnTo>
                <a:lnTo>
                  <a:pt x="3368" y="1531"/>
                </a:lnTo>
                <a:lnTo>
                  <a:pt x="3363" y="1453"/>
                </a:lnTo>
                <a:lnTo>
                  <a:pt x="3360" y="1403"/>
                </a:lnTo>
                <a:lnTo>
                  <a:pt x="3355" y="1350"/>
                </a:lnTo>
                <a:lnTo>
                  <a:pt x="3350" y="1292"/>
                </a:lnTo>
                <a:lnTo>
                  <a:pt x="3342" y="1229"/>
                </a:lnTo>
                <a:lnTo>
                  <a:pt x="3333" y="1163"/>
                </a:lnTo>
                <a:lnTo>
                  <a:pt x="3323" y="1093"/>
                </a:lnTo>
                <a:lnTo>
                  <a:pt x="3311" y="1023"/>
                </a:lnTo>
                <a:lnTo>
                  <a:pt x="3297" y="949"/>
                </a:lnTo>
                <a:lnTo>
                  <a:pt x="3281" y="875"/>
                </a:lnTo>
                <a:lnTo>
                  <a:pt x="3264" y="800"/>
                </a:lnTo>
                <a:lnTo>
                  <a:pt x="3244" y="725"/>
                </a:lnTo>
                <a:lnTo>
                  <a:pt x="3232" y="687"/>
                </a:lnTo>
                <a:lnTo>
                  <a:pt x="3220" y="651"/>
                </a:lnTo>
                <a:lnTo>
                  <a:pt x="3209" y="614"/>
                </a:lnTo>
                <a:lnTo>
                  <a:pt x="3196" y="577"/>
                </a:lnTo>
                <a:lnTo>
                  <a:pt x="3183" y="541"/>
                </a:lnTo>
                <a:lnTo>
                  <a:pt x="3168" y="507"/>
                </a:lnTo>
                <a:lnTo>
                  <a:pt x="3153" y="471"/>
                </a:lnTo>
                <a:lnTo>
                  <a:pt x="3137" y="437"/>
                </a:lnTo>
                <a:lnTo>
                  <a:pt x="3122" y="404"/>
                </a:lnTo>
                <a:lnTo>
                  <a:pt x="3104" y="371"/>
                </a:lnTo>
                <a:lnTo>
                  <a:pt x="3086" y="340"/>
                </a:lnTo>
                <a:lnTo>
                  <a:pt x="3068" y="308"/>
                </a:lnTo>
                <a:lnTo>
                  <a:pt x="3048" y="279"/>
                </a:lnTo>
                <a:lnTo>
                  <a:pt x="3028" y="250"/>
                </a:lnTo>
                <a:lnTo>
                  <a:pt x="3007" y="223"/>
                </a:lnTo>
                <a:lnTo>
                  <a:pt x="2985" y="197"/>
                </a:lnTo>
                <a:lnTo>
                  <a:pt x="2962" y="171"/>
                </a:lnTo>
                <a:lnTo>
                  <a:pt x="2939" y="147"/>
                </a:lnTo>
                <a:lnTo>
                  <a:pt x="2915" y="125"/>
                </a:lnTo>
                <a:lnTo>
                  <a:pt x="2888" y="105"/>
                </a:lnTo>
                <a:lnTo>
                  <a:pt x="2862" y="86"/>
                </a:lnTo>
                <a:lnTo>
                  <a:pt x="2835" y="68"/>
                </a:lnTo>
                <a:lnTo>
                  <a:pt x="2807" y="54"/>
                </a:lnTo>
                <a:lnTo>
                  <a:pt x="2778" y="40"/>
                </a:lnTo>
                <a:lnTo>
                  <a:pt x="2747" y="27"/>
                </a:lnTo>
                <a:lnTo>
                  <a:pt x="2716" y="18"/>
                </a:lnTo>
                <a:lnTo>
                  <a:pt x="2684" y="11"/>
                </a:lnTo>
                <a:lnTo>
                  <a:pt x="2651" y="4"/>
                </a:lnTo>
                <a:lnTo>
                  <a:pt x="2616" y="1"/>
                </a:lnTo>
                <a:lnTo>
                  <a:pt x="2580" y="0"/>
                </a:lnTo>
                <a:lnTo>
                  <a:pt x="2546" y="1"/>
                </a:lnTo>
                <a:lnTo>
                  <a:pt x="2511" y="4"/>
                </a:lnTo>
                <a:lnTo>
                  <a:pt x="2477" y="11"/>
                </a:lnTo>
                <a:lnTo>
                  <a:pt x="2446" y="18"/>
                </a:lnTo>
                <a:lnTo>
                  <a:pt x="2414" y="27"/>
                </a:lnTo>
                <a:lnTo>
                  <a:pt x="2384" y="40"/>
                </a:lnTo>
                <a:lnTo>
                  <a:pt x="2354" y="54"/>
                </a:lnTo>
                <a:lnTo>
                  <a:pt x="2326" y="68"/>
                </a:lnTo>
                <a:lnTo>
                  <a:pt x="2299" y="86"/>
                </a:lnTo>
                <a:lnTo>
                  <a:pt x="2272" y="105"/>
                </a:lnTo>
                <a:lnTo>
                  <a:pt x="2247" y="125"/>
                </a:lnTo>
                <a:lnTo>
                  <a:pt x="2223" y="147"/>
                </a:lnTo>
                <a:lnTo>
                  <a:pt x="2199" y="171"/>
                </a:lnTo>
                <a:lnTo>
                  <a:pt x="2177" y="197"/>
                </a:lnTo>
                <a:lnTo>
                  <a:pt x="2155" y="223"/>
                </a:lnTo>
                <a:lnTo>
                  <a:pt x="2134" y="250"/>
                </a:lnTo>
                <a:lnTo>
                  <a:pt x="2114" y="279"/>
                </a:lnTo>
                <a:lnTo>
                  <a:pt x="2094" y="308"/>
                </a:lnTo>
                <a:lnTo>
                  <a:pt x="2075" y="340"/>
                </a:lnTo>
                <a:lnTo>
                  <a:pt x="2058" y="371"/>
                </a:lnTo>
                <a:lnTo>
                  <a:pt x="2040" y="404"/>
                </a:lnTo>
                <a:lnTo>
                  <a:pt x="2024" y="437"/>
                </a:lnTo>
                <a:lnTo>
                  <a:pt x="2008" y="471"/>
                </a:lnTo>
                <a:lnTo>
                  <a:pt x="1994" y="507"/>
                </a:lnTo>
                <a:lnTo>
                  <a:pt x="1979" y="541"/>
                </a:lnTo>
                <a:lnTo>
                  <a:pt x="1965" y="577"/>
                </a:lnTo>
                <a:lnTo>
                  <a:pt x="1953" y="614"/>
                </a:lnTo>
                <a:lnTo>
                  <a:pt x="1941" y="651"/>
                </a:lnTo>
                <a:lnTo>
                  <a:pt x="1929" y="687"/>
                </a:lnTo>
                <a:lnTo>
                  <a:pt x="1918" y="725"/>
                </a:lnTo>
                <a:lnTo>
                  <a:pt x="1898" y="800"/>
                </a:lnTo>
                <a:lnTo>
                  <a:pt x="1880" y="875"/>
                </a:lnTo>
                <a:lnTo>
                  <a:pt x="1864" y="949"/>
                </a:lnTo>
                <a:lnTo>
                  <a:pt x="1851" y="1023"/>
                </a:lnTo>
                <a:lnTo>
                  <a:pt x="1838" y="1093"/>
                </a:lnTo>
                <a:lnTo>
                  <a:pt x="1828" y="1163"/>
                </a:lnTo>
                <a:lnTo>
                  <a:pt x="1819" y="1229"/>
                </a:lnTo>
                <a:lnTo>
                  <a:pt x="1812" y="1292"/>
                </a:lnTo>
                <a:lnTo>
                  <a:pt x="1807" y="1350"/>
                </a:lnTo>
                <a:lnTo>
                  <a:pt x="1801" y="1403"/>
                </a:lnTo>
                <a:lnTo>
                  <a:pt x="1798" y="1453"/>
                </a:lnTo>
                <a:lnTo>
                  <a:pt x="1793" y="1531"/>
                </a:lnTo>
                <a:lnTo>
                  <a:pt x="1791" y="1582"/>
                </a:lnTo>
                <a:lnTo>
                  <a:pt x="1791" y="1600"/>
                </a:lnTo>
                <a:lnTo>
                  <a:pt x="1774" y="1595"/>
                </a:lnTo>
                <a:lnTo>
                  <a:pt x="1725" y="1581"/>
                </a:lnTo>
                <a:lnTo>
                  <a:pt x="1648" y="1561"/>
                </a:lnTo>
                <a:lnTo>
                  <a:pt x="1601" y="1549"/>
                </a:lnTo>
                <a:lnTo>
                  <a:pt x="1548" y="1538"/>
                </a:lnTo>
                <a:lnTo>
                  <a:pt x="1491" y="1525"/>
                </a:lnTo>
                <a:lnTo>
                  <a:pt x="1429" y="1513"/>
                </a:lnTo>
                <a:lnTo>
                  <a:pt x="1364" y="1500"/>
                </a:lnTo>
                <a:lnTo>
                  <a:pt x="1295" y="1488"/>
                </a:lnTo>
                <a:lnTo>
                  <a:pt x="1223" y="1478"/>
                </a:lnTo>
                <a:lnTo>
                  <a:pt x="1150" y="1468"/>
                </a:lnTo>
                <a:lnTo>
                  <a:pt x="1074" y="1460"/>
                </a:lnTo>
                <a:lnTo>
                  <a:pt x="997" y="1455"/>
                </a:lnTo>
                <a:lnTo>
                  <a:pt x="919" y="1451"/>
                </a:lnTo>
                <a:lnTo>
                  <a:pt x="881" y="1449"/>
                </a:lnTo>
                <a:lnTo>
                  <a:pt x="842" y="1448"/>
                </a:lnTo>
                <a:lnTo>
                  <a:pt x="804" y="1449"/>
                </a:lnTo>
                <a:lnTo>
                  <a:pt x="765" y="1451"/>
                </a:lnTo>
                <a:lnTo>
                  <a:pt x="726" y="1452"/>
                </a:lnTo>
                <a:lnTo>
                  <a:pt x="688" y="1455"/>
                </a:lnTo>
                <a:lnTo>
                  <a:pt x="650" y="1458"/>
                </a:lnTo>
                <a:lnTo>
                  <a:pt x="614" y="1462"/>
                </a:lnTo>
                <a:lnTo>
                  <a:pt x="577" y="1467"/>
                </a:lnTo>
                <a:lnTo>
                  <a:pt x="540" y="1474"/>
                </a:lnTo>
                <a:lnTo>
                  <a:pt x="504" y="1480"/>
                </a:lnTo>
                <a:lnTo>
                  <a:pt x="470" y="1488"/>
                </a:lnTo>
                <a:lnTo>
                  <a:pt x="435" y="1498"/>
                </a:lnTo>
                <a:lnTo>
                  <a:pt x="401" y="1508"/>
                </a:lnTo>
                <a:lnTo>
                  <a:pt x="369" y="1520"/>
                </a:lnTo>
                <a:lnTo>
                  <a:pt x="337" y="1532"/>
                </a:lnTo>
                <a:lnTo>
                  <a:pt x="306" y="1546"/>
                </a:lnTo>
                <a:lnTo>
                  <a:pt x="276" y="1562"/>
                </a:lnTo>
                <a:lnTo>
                  <a:pt x="248" y="1578"/>
                </a:lnTo>
                <a:lnTo>
                  <a:pt x="220" y="1596"/>
                </a:lnTo>
                <a:lnTo>
                  <a:pt x="194" y="1614"/>
                </a:lnTo>
                <a:lnTo>
                  <a:pt x="169" y="1635"/>
                </a:lnTo>
                <a:lnTo>
                  <a:pt x="146" y="1658"/>
                </a:lnTo>
                <a:lnTo>
                  <a:pt x="124" y="1681"/>
                </a:lnTo>
                <a:lnTo>
                  <a:pt x="103" y="1706"/>
                </a:lnTo>
                <a:lnTo>
                  <a:pt x="84" y="1733"/>
                </a:lnTo>
                <a:lnTo>
                  <a:pt x="67" y="1762"/>
                </a:lnTo>
                <a:lnTo>
                  <a:pt x="51" y="1791"/>
                </a:lnTo>
                <a:lnTo>
                  <a:pt x="37" y="1823"/>
                </a:lnTo>
                <a:lnTo>
                  <a:pt x="25" y="1856"/>
                </a:lnTo>
                <a:lnTo>
                  <a:pt x="15" y="1890"/>
                </a:lnTo>
                <a:lnTo>
                  <a:pt x="8" y="1923"/>
                </a:lnTo>
                <a:lnTo>
                  <a:pt x="3" y="1957"/>
                </a:lnTo>
                <a:lnTo>
                  <a:pt x="1" y="1991"/>
                </a:lnTo>
                <a:lnTo>
                  <a:pt x="0" y="2023"/>
                </a:lnTo>
                <a:lnTo>
                  <a:pt x="2" y="2056"/>
                </a:lnTo>
                <a:lnTo>
                  <a:pt x="6" y="2087"/>
                </a:lnTo>
                <a:lnTo>
                  <a:pt x="12" y="2119"/>
                </a:lnTo>
                <a:lnTo>
                  <a:pt x="20" y="2151"/>
                </a:lnTo>
                <a:lnTo>
                  <a:pt x="30" y="2182"/>
                </a:lnTo>
                <a:lnTo>
                  <a:pt x="42" y="2213"/>
                </a:lnTo>
                <a:lnTo>
                  <a:pt x="55" y="2242"/>
                </a:lnTo>
                <a:lnTo>
                  <a:pt x="70" y="2272"/>
                </a:lnTo>
                <a:lnTo>
                  <a:pt x="87" y="2302"/>
                </a:lnTo>
                <a:lnTo>
                  <a:pt x="105" y="2330"/>
                </a:lnTo>
                <a:lnTo>
                  <a:pt x="125" y="2359"/>
                </a:lnTo>
                <a:lnTo>
                  <a:pt x="146" y="2387"/>
                </a:lnTo>
                <a:lnTo>
                  <a:pt x="168" y="2414"/>
                </a:lnTo>
                <a:lnTo>
                  <a:pt x="192" y="2442"/>
                </a:lnTo>
                <a:lnTo>
                  <a:pt x="216" y="2469"/>
                </a:lnTo>
                <a:lnTo>
                  <a:pt x="242" y="2495"/>
                </a:lnTo>
                <a:lnTo>
                  <a:pt x="269" y="2520"/>
                </a:lnTo>
                <a:lnTo>
                  <a:pt x="296" y="2547"/>
                </a:lnTo>
                <a:lnTo>
                  <a:pt x="325" y="2571"/>
                </a:lnTo>
                <a:lnTo>
                  <a:pt x="355" y="2596"/>
                </a:lnTo>
                <a:lnTo>
                  <a:pt x="384" y="2619"/>
                </a:lnTo>
                <a:lnTo>
                  <a:pt x="415" y="2643"/>
                </a:lnTo>
                <a:lnTo>
                  <a:pt x="446" y="2667"/>
                </a:lnTo>
                <a:lnTo>
                  <a:pt x="478" y="2689"/>
                </a:lnTo>
                <a:lnTo>
                  <a:pt x="511" y="2711"/>
                </a:lnTo>
                <a:lnTo>
                  <a:pt x="575" y="2753"/>
                </a:lnTo>
                <a:lnTo>
                  <a:pt x="641" y="2793"/>
                </a:lnTo>
                <a:lnTo>
                  <a:pt x="707" y="2831"/>
                </a:lnTo>
                <a:lnTo>
                  <a:pt x="772" y="2866"/>
                </a:lnTo>
                <a:lnTo>
                  <a:pt x="836" y="2900"/>
                </a:lnTo>
                <a:lnTo>
                  <a:pt x="898" y="2931"/>
                </a:lnTo>
                <a:lnTo>
                  <a:pt x="959" y="2960"/>
                </a:lnTo>
                <a:lnTo>
                  <a:pt x="1016" y="2986"/>
                </a:lnTo>
                <a:lnTo>
                  <a:pt x="1070" y="3010"/>
                </a:lnTo>
                <a:lnTo>
                  <a:pt x="1120" y="3031"/>
                </a:lnTo>
                <a:lnTo>
                  <a:pt x="1165" y="3049"/>
                </a:lnTo>
                <a:lnTo>
                  <a:pt x="1239" y="3079"/>
                </a:lnTo>
                <a:lnTo>
                  <a:pt x="1286" y="3095"/>
                </a:lnTo>
                <a:lnTo>
                  <a:pt x="1303" y="3102"/>
                </a:lnTo>
                <a:lnTo>
                  <a:pt x="1296" y="3101"/>
                </a:lnTo>
                <a:lnTo>
                  <a:pt x="1285" y="3115"/>
                </a:lnTo>
                <a:lnTo>
                  <a:pt x="1258" y="3157"/>
                </a:lnTo>
                <a:lnTo>
                  <a:pt x="1215" y="3225"/>
                </a:lnTo>
                <a:lnTo>
                  <a:pt x="1190" y="3266"/>
                </a:lnTo>
                <a:lnTo>
                  <a:pt x="1162" y="3313"/>
                </a:lnTo>
                <a:lnTo>
                  <a:pt x="1133" y="3363"/>
                </a:lnTo>
                <a:lnTo>
                  <a:pt x="1102" y="3418"/>
                </a:lnTo>
                <a:lnTo>
                  <a:pt x="1071" y="3477"/>
                </a:lnTo>
                <a:lnTo>
                  <a:pt x="1038" y="3539"/>
                </a:lnTo>
                <a:lnTo>
                  <a:pt x="1007" y="3604"/>
                </a:lnTo>
                <a:lnTo>
                  <a:pt x="975" y="3671"/>
                </a:lnTo>
                <a:lnTo>
                  <a:pt x="945" y="3741"/>
                </a:lnTo>
                <a:lnTo>
                  <a:pt x="915" y="3812"/>
                </a:lnTo>
                <a:lnTo>
                  <a:pt x="888" y="3885"/>
                </a:lnTo>
                <a:lnTo>
                  <a:pt x="874" y="3922"/>
                </a:lnTo>
                <a:lnTo>
                  <a:pt x="863" y="3958"/>
                </a:lnTo>
                <a:lnTo>
                  <a:pt x="851" y="3995"/>
                </a:lnTo>
                <a:lnTo>
                  <a:pt x="840" y="4033"/>
                </a:lnTo>
                <a:lnTo>
                  <a:pt x="830" y="4070"/>
                </a:lnTo>
                <a:lnTo>
                  <a:pt x="821" y="4106"/>
                </a:lnTo>
                <a:lnTo>
                  <a:pt x="812" y="4143"/>
                </a:lnTo>
                <a:lnTo>
                  <a:pt x="805" y="4180"/>
                </a:lnTo>
                <a:lnTo>
                  <a:pt x="799" y="4217"/>
                </a:lnTo>
                <a:lnTo>
                  <a:pt x="793" y="4254"/>
                </a:lnTo>
                <a:lnTo>
                  <a:pt x="789" y="4289"/>
                </a:lnTo>
                <a:lnTo>
                  <a:pt x="786" y="4326"/>
                </a:lnTo>
                <a:lnTo>
                  <a:pt x="785" y="4361"/>
                </a:lnTo>
                <a:lnTo>
                  <a:pt x="785" y="4397"/>
                </a:lnTo>
                <a:lnTo>
                  <a:pt x="785" y="4431"/>
                </a:lnTo>
                <a:lnTo>
                  <a:pt x="788" y="4465"/>
                </a:lnTo>
                <a:lnTo>
                  <a:pt x="791" y="4499"/>
                </a:lnTo>
                <a:lnTo>
                  <a:pt x="797" y="4531"/>
                </a:lnTo>
                <a:lnTo>
                  <a:pt x="804" y="4564"/>
                </a:lnTo>
                <a:lnTo>
                  <a:pt x="812" y="4595"/>
                </a:lnTo>
                <a:lnTo>
                  <a:pt x="823" y="4626"/>
                </a:lnTo>
                <a:lnTo>
                  <a:pt x="835" y="4656"/>
                </a:lnTo>
                <a:lnTo>
                  <a:pt x="849" y="4686"/>
                </a:lnTo>
                <a:lnTo>
                  <a:pt x="865" y="4713"/>
                </a:lnTo>
                <a:lnTo>
                  <a:pt x="883" y="4740"/>
                </a:lnTo>
                <a:lnTo>
                  <a:pt x="902" y="4767"/>
                </a:lnTo>
                <a:lnTo>
                  <a:pt x="924" y="4792"/>
                </a:lnTo>
                <a:lnTo>
                  <a:pt x="947" y="4816"/>
                </a:lnTo>
                <a:lnTo>
                  <a:pt x="973" y="4839"/>
                </a:lnTo>
                <a:lnTo>
                  <a:pt x="1001" y="4860"/>
                </a:lnTo>
                <a:lnTo>
                  <a:pt x="1031" y="4880"/>
                </a:lnTo>
                <a:lnTo>
                  <a:pt x="1060" y="4898"/>
                </a:lnTo>
                <a:lnTo>
                  <a:pt x="1091" y="4913"/>
                </a:lnTo>
                <a:lnTo>
                  <a:pt x="1121" y="4925"/>
                </a:lnTo>
                <a:lnTo>
                  <a:pt x="1153" y="4936"/>
                </a:lnTo>
                <a:lnTo>
                  <a:pt x="1184" y="4943"/>
                </a:lnTo>
                <a:lnTo>
                  <a:pt x="1216" y="4949"/>
                </a:lnTo>
                <a:lnTo>
                  <a:pt x="1247" y="4954"/>
                </a:lnTo>
                <a:lnTo>
                  <a:pt x="1280" y="4955"/>
                </a:lnTo>
                <a:lnTo>
                  <a:pt x="1313" y="4955"/>
                </a:lnTo>
                <a:lnTo>
                  <a:pt x="1345" y="4954"/>
                </a:lnTo>
                <a:lnTo>
                  <a:pt x="1378" y="4949"/>
                </a:lnTo>
                <a:lnTo>
                  <a:pt x="1411" y="4944"/>
                </a:lnTo>
                <a:lnTo>
                  <a:pt x="1444" y="4937"/>
                </a:lnTo>
                <a:lnTo>
                  <a:pt x="1478" y="4928"/>
                </a:lnTo>
                <a:lnTo>
                  <a:pt x="1510" y="4919"/>
                </a:lnTo>
                <a:lnTo>
                  <a:pt x="1544" y="4907"/>
                </a:lnTo>
                <a:lnTo>
                  <a:pt x="1576" y="4895"/>
                </a:lnTo>
                <a:lnTo>
                  <a:pt x="1610" y="4880"/>
                </a:lnTo>
                <a:lnTo>
                  <a:pt x="1643" y="4865"/>
                </a:lnTo>
                <a:lnTo>
                  <a:pt x="1676" y="4849"/>
                </a:lnTo>
                <a:lnTo>
                  <a:pt x="1709" y="4831"/>
                </a:lnTo>
                <a:lnTo>
                  <a:pt x="1741" y="4812"/>
                </a:lnTo>
                <a:lnTo>
                  <a:pt x="1774" y="4793"/>
                </a:lnTo>
                <a:lnTo>
                  <a:pt x="1806" y="4772"/>
                </a:lnTo>
                <a:lnTo>
                  <a:pt x="1838" y="4751"/>
                </a:lnTo>
                <a:lnTo>
                  <a:pt x="1870" y="4729"/>
                </a:lnTo>
                <a:lnTo>
                  <a:pt x="1901" y="4706"/>
                </a:lnTo>
                <a:lnTo>
                  <a:pt x="1932" y="4682"/>
                </a:lnTo>
                <a:lnTo>
                  <a:pt x="1963" y="4659"/>
                </a:lnTo>
                <a:lnTo>
                  <a:pt x="2023" y="4610"/>
                </a:lnTo>
                <a:lnTo>
                  <a:pt x="2081" y="4559"/>
                </a:lnTo>
                <a:lnTo>
                  <a:pt x="2138" y="4509"/>
                </a:lnTo>
                <a:lnTo>
                  <a:pt x="2191" y="4458"/>
                </a:lnTo>
                <a:lnTo>
                  <a:pt x="2243" y="4406"/>
                </a:lnTo>
                <a:lnTo>
                  <a:pt x="2291" y="4357"/>
                </a:lnTo>
                <a:lnTo>
                  <a:pt x="2337" y="4307"/>
                </a:lnTo>
                <a:lnTo>
                  <a:pt x="2380" y="4261"/>
                </a:lnTo>
                <a:lnTo>
                  <a:pt x="2418" y="4217"/>
                </a:lnTo>
                <a:lnTo>
                  <a:pt x="2454" y="4176"/>
                </a:lnTo>
                <a:lnTo>
                  <a:pt x="2486" y="4139"/>
                </a:lnTo>
                <a:lnTo>
                  <a:pt x="2535" y="4078"/>
                </a:lnTo>
                <a:lnTo>
                  <a:pt x="2567" y="4037"/>
                </a:lnTo>
                <a:lnTo>
                  <a:pt x="2577" y="4023"/>
                </a:lnTo>
                <a:lnTo>
                  <a:pt x="2584" y="4023"/>
                </a:lnTo>
                <a:lnTo>
                  <a:pt x="2596" y="4037"/>
                </a:lnTo>
                <a:lnTo>
                  <a:pt x="2627" y="4078"/>
                </a:lnTo>
                <a:lnTo>
                  <a:pt x="2677" y="4139"/>
                </a:lnTo>
                <a:lnTo>
                  <a:pt x="2709" y="4176"/>
                </a:lnTo>
                <a:lnTo>
                  <a:pt x="2743" y="4217"/>
                </a:lnTo>
                <a:lnTo>
                  <a:pt x="2782" y="4261"/>
                </a:lnTo>
                <a:lnTo>
                  <a:pt x="2824" y="4307"/>
                </a:lnTo>
                <a:lnTo>
                  <a:pt x="2870" y="4357"/>
                </a:lnTo>
                <a:lnTo>
                  <a:pt x="2919" y="4406"/>
                </a:lnTo>
                <a:lnTo>
                  <a:pt x="2970" y="4458"/>
                </a:lnTo>
                <a:lnTo>
                  <a:pt x="3024" y="4509"/>
                </a:lnTo>
                <a:lnTo>
                  <a:pt x="3081" y="4559"/>
                </a:lnTo>
                <a:lnTo>
                  <a:pt x="3138" y="4610"/>
                </a:lnTo>
                <a:lnTo>
                  <a:pt x="3199" y="4659"/>
                </a:lnTo>
                <a:lnTo>
                  <a:pt x="3230" y="4682"/>
                </a:lnTo>
                <a:lnTo>
                  <a:pt x="3260" y="4706"/>
                </a:lnTo>
                <a:lnTo>
                  <a:pt x="3292" y="4729"/>
                </a:lnTo>
                <a:lnTo>
                  <a:pt x="3323" y="4751"/>
                </a:lnTo>
                <a:lnTo>
                  <a:pt x="3356" y="4772"/>
                </a:lnTo>
                <a:lnTo>
                  <a:pt x="3388" y="4793"/>
                </a:lnTo>
                <a:lnTo>
                  <a:pt x="3420" y="4812"/>
                </a:lnTo>
                <a:lnTo>
                  <a:pt x="3453" y="4831"/>
                </a:lnTo>
                <a:lnTo>
                  <a:pt x="3486" y="4849"/>
                </a:lnTo>
                <a:lnTo>
                  <a:pt x="3519" y="4865"/>
                </a:lnTo>
                <a:lnTo>
                  <a:pt x="3552" y="4880"/>
                </a:lnTo>
                <a:lnTo>
                  <a:pt x="3585" y="4895"/>
                </a:lnTo>
                <a:lnTo>
                  <a:pt x="3618" y="4907"/>
                </a:lnTo>
                <a:lnTo>
                  <a:pt x="3651" y="4919"/>
                </a:lnTo>
                <a:lnTo>
                  <a:pt x="3684" y="4928"/>
                </a:lnTo>
                <a:lnTo>
                  <a:pt x="3718" y="4937"/>
                </a:lnTo>
                <a:lnTo>
                  <a:pt x="3750" y="4944"/>
                </a:lnTo>
                <a:lnTo>
                  <a:pt x="3784" y="4949"/>
                </a:lnTo>
                <a:lnTo>
                  <a:pt x="3816" y="4954"/>
                </a:lnTo>
                <a:lnTo>
                  <a:pt x="3849" y="4955"/>
                </a:lnTo>
                <a:lnTo>
                  <a:pt x="3882" y="4955"/>
                </a:lnTo>
                <a:lnTo>
                  <a:pt x="3914" y="4954"/>
                </a:lnTo>
                <a:lnTo>
                  <a:pt x="3946" y="4949"/>
                </a:lnTo>
                <a:lnTo>
                  <a:pt x="3977" y="4943"/>
                </a:lnTo>
                <a:lnTo>
                  <a:pt x="4009" y="4936"/>
                </a:lnTo>
                <a:lnTo>
                  <a:pt x="4040" y="4925"/>
                </a:lnTo>
                <a:lnTo>
                  <a:pt x="4071" y="4913"/>
                </a:lnTo>
                <a:lnTo>
                  <a:pt x="4101" y="4898"/>
                </a:lnTo>
                <a:lnTo>
                  <a:pt x="4131" y="4880"/>
                </a:lnTo>
                <a:lnTo>
                  <a:pt x="4160" y="4860"/>
                </a:lnTo>
                <a:lnTo>
                  <a:pt x="4189" y="4839"/>
                </a:lnTo>
                <a:lnTo>
                  <a:pt x="4214" y="4816"/>
                </a:lnTo>
                <a:lnTo>
                  <a:pt x="4238" y="4792"/>
                </a:lnTo>
                <a:lnTo>
                  <a:pt x="4260" y="4767"/>
                </a:lnTo>
                <a:lnTo>
                  <a:pt x="4279" y="4740"/>
                </a:lnTo>
                <a:lnTo>
                  <a:pt x="4297" y="4713"/>
                </a:lnTo>
                <a:lnTo>
                  <a:pt x="4313" y="4686"/>
                </a:lnTo>
                <a:lnTo>
                  <a:pt x="4326" y="4656"/>
                </a:lnTo>
                <a:lnTo>
                  <a:pt x="4339" y="4626"/>
                </a:lnTo>
                <a:lnTo>
                  <a:pt x="4349" y="4595"/>
                </a:lnTo>
                <a:lnTo>
                  <a:pt x="4358" y="4564"/>
                </a:lnTo>
                <a:lnTo>
                  <a:pt x="4364" y="4531"/>
                </a:lnTo>
                <a:lnTo>
                  <a:pt x="4370" y="4499"/>
                </a:lnTo>
                <a:lnTo>
                  <a:pt x="4374" y="4465"/>
                </a:lnTo>
                <a:lnTo>
                  <a:pt x="4376" y="4431"/>
                </a:lnTo>
                <a:lnTo>
                  <a:pt x="4377" y="4397"/>
                </a:lnTo>
                <a:lnTo>
                  <a:pt x="4377" y="4361"/>
                </a:lnTo>
                <a:lnTo>
                  <a:pt x="4375" y="4326"/>
                </a:lnTo>
                <a:lnTo>
                  <a:pt x="4373" y="4289"/>
                </a:lnTo>
                <a:lnTo>
                  <a:pt x="4368" y="4254"/>
                </a:lnTo>
                <a:lnTo>
                  <a:pt x="4363" y="4217"/>
                </a:lnTo>
                <a:lnTo>
                  <a:pt x="4357" y="4180"/>
                </a:lnTo>
                <a:lnTo>
                  <a:pt x="4349" y="4143"/>
                </a:lnTo>
                <a:lnTo>
                  <a:pt x="4341" y="4106"/>
                </a:lnTo>
                <a:lnTo>
                  <a:pt x="4332" y="4070"/>
                </a:lnTo>
                <a:lnTo>
                  <a:pt x="4322" y="4033"/>
                </a:lnTo>
                <a:lnTo>
                  <a:pt x="4311" y="3995"/>
                </a:lnTo>
                <a:lnTo>
                  <a:pt x="4299" y="3958"/>
                </a:lnTo>
                <a:lnTo>
                  <a:pt x="4287" y="3922"/>
                </a:lnTo>
                <a:lnTo>
                  <a:pt x="4275" y="3885"/>
                </a:lnTo>
                <a:lnTo>
                  <a:pt x="4246" y="3812"/>
                </a:lnTo>
                <a:lnTo>
                  <a:pt x="4218" y="3741"/>
                </a:lnTo>
                <a:lnTo>
                  <a:pt x="4188" y="3671"/>
                </a:lnTo>
                <a:lnTo>
                  <a:pt x="4156" y="3604"/>
                </a:lnTo>
                <a:lnTo>
                  <a:pt x="4123" y="3539"/>
                </a:lnTo>
                <a:lnTo>
                  <a:pt x="4092" y="3477"/>
                </a:lnTo>
                <a:lnTo>
                  <a:pt x="4060" y="3418"/>
                </a:lnTo>
                <a:lnTo>
                  <a:pt x="4029" y="3363"/>
                </a:lnTo>
                <a:lnTo>
                  <a:pt x="3999" y="3313"/>
                </a:lnTo>
                <a:lnTo>
                  <a:pt x="3972" y="3266"/>
                </a:lnTo>
                <a:lnTo>
                  <a:pt x="3947" y="3225"/>
                </a:lnTo>
                <a:lnTo>
                  <a:pt x="3905" y="3157"/>
                </a:lnTo>
                <a:lnTo>
                  <a:pt x="3876" y="3115"/>
                </a:lnTo>
                <a:lnTo>
                  <a:pt x="3866" y="3101"/>
                </a:lnTo>
                <a:lnTo>
                  <a:pt x="3859" y="3102"/>
                </a:lnTo>
                <a:lnTo>
                  <a:pt x="3875" y="3095"/>
                </a:lnTo>
                <a:lnTo>
                  <a:pt x="3924" y="3079"/>
                </a:lnTo>
                <a:lnTo>
                  <a:pt x="3997" y="3049"/>
                </a:lnTo>
                <a:lnTo>
                  <a:pt x="4042" y="3031"/>
                </a:lnTo>
                <a:lnTo>
                  <a:pt x="4092" y="3010"/>
                </a:lnTo>
                <a:lnTo>
                  <a:pt x="4146" y="2986"/>
                </a:lnTo>
                <a:lnTo>
                  <a:pt x="4203" y="2960"/>
                </a:lnTo>
                <a:lnTo>
                  <a:pt x="4263" y="2931"/>
                </a:lnTo>
                <a:lnTo>
                  <a:pt x="4325" y="2900"/>
                </a:lnTo>
                <a:lnTo>
                  <a:pt x="4390" y="2866"/>
                </a:lnTo>
                <a:lnTo>
                  <a:pt x="4456" y="2831"/>
                </a:lnTo>
                <a:lnTo>
                  <a:pt x="4521" y="2793"/>
                </a:lnTo>
                <a:lnTo>
                  <a:pt x="4587" y="2753"/>
                </a:lnTo>
                <a:lnTo>
                  <a:pt x="4652" y="2711"/>
                </a:lnTo>
                <a:lnTo>
                  <a:pt x="4684" y="2689"/>
                </a:lnTo>
                <a:lnTo>
                  <a:pt x="4715" y="2667"/>
                </a:lnTo>
                <a:lnTo>
                  <a:pt x="4747" y="2643"/>
                </a:lnTo>
                <a:lnTo>
                  <a:pt x="4777" y="2619"/>
                </a:lnTo>
                <a:lnTo>
                  <a:pt x="4808" y="2596"/>
                </a:lnTo>
                <a:lnTo>
                  <a:pt x="4837" y="2571"/>
                </a:lnTo>
                <a:lnTo>
                  <a:pt x="4866" y="2547"/>
                </a:lnTo>
                <a:lnTo>
                  <a:pt x="4893" y="2520"/>
                </a:lnTo>
                <a:lnTo>
                  <a:pt x="4920" y="2495"/>
                </a:lnTo>
                <a:lnTo>
                  <a:pt x="4945" y="2469"/>
                </a:lnTo>
                <a:lnTo>
                  <a:pt x="4971" y="2442"/>
                </a:lnTo>
                <a:lnTo>
                  <a:pt x="4994" y="2414"/>
                </a:lnTo>
                <a:lnTo>
                  <a:pt x="5016" y="2387"/>
                </a:lnTo>
                <a:lnTo>
                  <a:pt x="5037" y="2359"/>
                </a:lnTo>
                <a:lnTo>
                  <a:pt x="5057" y="2330"/>
                </a:lnTo>
                <a:lnTo>
                  <a:pt x="5075" y="2302"/>
                </a:lnTo>
                <a:lnTo>
                  <a:pt x="5092" y="2272"/>
                </a:lnTo>
                <a:lnTo>
                  <a:pt x="5107" y="2242"/>
                </a:lnTo>
                <a:lnTo>
                  <a:pt x="5120" y="2213"/>
                </a:lnTo>
                <a:lnTo>
                  <a:pt x="5133" y="2182"/>
                </a:lnTo>
                <a:lnTo>
                  <a:pt x="5142" y="2151"/>
                </a:lnTo>
                <a:lnTo>
                  <a:pt x="5150" y="2119"/>
                </a:lnTo>
                <a:lnTo>
                  <a:pt x="5156" y="2087"/>
                </a:lnTo>
                <a:lnTo>
                  <a:pt x="5160" y="2056"/>
                </a:lnTo>
                <a:lnTo>
                  <a:pt x="5162" y="2023"/>
                </a:lnTo>
                <a:lnTo>
                  <a:pt x="5162" y="1991"/>
                </a:lnTo>
                <a:lnTo>
                  <a:pt x="5159" y="1957"/>
                </a:lnTo>
                <a:lnTo>
                  <a:pt x="5155" y="1923"/>
                </a:lnTo>
                <a:lnTo>
                  <a:pt x="5147" y="1890"/>
                </a:lnTo>
                <a:lnTo>
                  <a:pt x="5137" y="1856"/>
                </a:lnTo>
                <a:close/>
              </a:path>
            </a:pathLst>
          </a:custGeom>
          <a:solidFill>
            <a:srgbClr val="E08B89"/>
          </a:solidFill>
          <a:ln w="38100">
            <a:solidFill>
              <a:srgbClr val="FFFFFF"/>
            </a:solidFill>
          </a:ln>
          <a:effectLst>
            <a:outerShdw blurRad="76200" dist="38100" dir="2700000" algn="tl" rotWithShape="0">
              <a:prstClr val="black">
                <a:alpha val="25000"/>
              </a:prstClr>
            </a:outerShdw>
          </a:effectLst>
        </p:spPr>
        <p:txBody>
          <a:bodyPr wrap="square" anchor="ctr">
            <a:normAutofit/>
            <a:scene3d>
              <a:camera prst="orthographicFront"/>
              <a:lightRig rig="threePt" dir="t"/>
            </a:scene3d>
            <a:sp3d contourW="12700">
              <a:contourClr>
                <a:srgbClr val="FFFFFF"/>
              </a:contourClr>
            </a:sp3d>
          </a:bodyPr>
          <a:lstStyle/>
          <a:p>
            <a:pPr algn="ctr">
              <a:defRPr/>
            </a:pPr>
            <a:r>
              <a:rPr lang="en-US" altLang="zh-CN" sz="3200" b="1" dirty="0">
                <a:solidFill>
                  <a:srgbClr val="FFFFFF"/>
                </a:solidFill>
                <a:latin typeface="华文新魏" panose="02010800040101010101" pitchFamily="2" charset="-122"/>
                <a:ea typeface="华文新魏" panose="02010800040101010101" pitchFamily="2" charset="-122"/>
              </a:rPr>
              <a:t>2</a:t>
            </a:r>
            <a:endParaRPr lang="zh-CN" altLang="en-US" sz="3200" b="1" dirty="0">
              <a:solidFill>
                <a:srgbClr val="FFFFFF"/>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3750447020"/>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ltUpDiag">
          <a:fgClr>
            <a:srgbClr val="F8EEC6"/>
          </a:fgClr>
          <a:bgClr>
            <a:schemeClr val="bg1"/>
          </a:bgClr>
        </a:pattFill>
        <a:effectLst/>
      </p:bgPr>
    </p:bg>
    <p:spTree>
      <p:nvGrpSpPr>
        <p:cNvPr id="1" name=""/>
        <p:cNvGrpSpPr/>
        <p:nvPr/>
      </p:nvGrpSpPr>
      <p:grpSpPr>
        <a:xfrm>
          <a:off x="0" y="0"/>
          <a:ext cx="0" cy="0"/>
          <a:chOff x="0" y="0"/>
          <a:chExt cx="0" cy="0"/>
        </a:xfrm>
      </p:grpSpPr>
      <p:sp>
        <p:nvSpPr>
          <p:cNvPr id="7" name="MH_Text_1">
            <a:extLst>
              <a:ext uri="{FF2B5EF4-FFF2-40B4-BE49-F238E27FC236}">
                <a16:creationId xmlns:a16="http://schemas.microsoft.com/office/drawing/2014/main" id="{D5995AD2-B60E-4C12-B74D-47CDAAAE1C3F}"/>
              </a:ext>
            </a:extLst>
          </p:cNvPr>
          <p:cNvSpPr txBox="1">
            <a:spLocks noChangeArrowheads="1"/>
          </p:cNvSpPr>
          <p:nvPr>
            <p:custDataLst>
              <p:tags r:id="rId1"/>
            </p:custDataLst>
          </p:nvPr>
        </p:nvSpPr>
        <p:spPr bwMode="auto">
          <a:xfrm>
            <a:off x="226579" y="940030"/>
            <a:ext cx="11748756" cy="1153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rmAutofit fontScale="92500" lnSpcReduction="20000"/>
          </a:bodyPr>
          <a:lstStyle>
            <a:defPPr>
              <a:defRPr lang="zh-CN"/>
            </a:defPPr>
            <a:lvl1pPr marL="0" indent="0" algn="ctr" eaLnBrk="1" hangingPunct="1">
              <a:lnSpc>
                <a:spcPct val="120000"/>
              </a:lnSpc>
              <a:buSzPct val="80000"/>
              <a:defRPr>
                <a:solidFill>
                  <a:srgbClr val="A7CA28"/>
                </a:solidFill>
                <a:latin typeface="华康少女文字W5(P)" panose="040F0500000000000000" pitchFamily="82" charset="-122"/>
                <a:ea typeface="华康少女文字W5(P)" panose="040F0500000000000000" pitchFamily="82" charset="-122"/>
              </a:defRPr>
            </a:lvl1pPr>
            <a:lvl2pPr marL="742950" indent="-285750"/>
            <a:lvl3pPr marL="1143000" indent="-228600"/>
            <a:lvl4pPr marL="1600200" indent="-228600"/>
            <a:lvl5pPr marL="2057400" indent="-228600"/>
            <a:lvl6pPr marL="2514600" indent="-228600" fontAlgn="base">
              <a:spcBef>
                <a:spcPct val="0"/>
              </a:spcBef>
              <a:spcAft>
                <a:spcPct val="0"/>
              </a:spcAft>
            </a:lvl6pPr>
            <a:lvl7pPr marL="2971800" indent="-228600" fontAlgn="base">
              <a:spcBef>
                <a:spcPct val="0"/>
              </a:spcBef>
              <a:spcAft>
                <a:spcPct val="0"/>
              </a:spcAft>
            </a:lvl7pPr>
            <a:lvl8pPr marL="3429000" indent="-228600" fontAlgn="base">
              <a:spcBef>
                <a:spcPct val="0"/>
              </a:spcBef>
              <a:spcAft>
                <a:spcPct val="0"/>
              </a:spcAft>
            </a:lvl8pPr>
            <a:lvl9pPr marL="3886200" indent="-228600" fontAlgn="base">
              <a:spcBef>
                <a:spcPct val="0"/>
              </a:spcBef>
              <a:spcAft>
                <a:spcPct val="0"/>
              </a:spcAft>
            </a:lvl9pPr>
          </a:lstStyle>
          <a:p>
            <a:pPr marL="457200" indent="-457200" algn="l">
              <a:lnSpc>
                <a:spcPct val="150000"/>
              </a:lnSpc>
              <a:buFont typeface="Wingdings" panose="05000000000000000000" pitchFamily="2" charset="2"/>
              <a:buChar char="p"/>
            </a:pPr>
            <a:r>
              <a:rPr lang="zh-CN" altLang="en-US" sz="2800" b="1" dirty="0">
                <a:solidFill>
                  <a:srgbClr val="E08B89"/>
                </a:solidFill>
                <a:latin typeface="华文楷体" panose="02010600040101010101" pitchFamily="2" charset="-122"/>
                <a:ea typeface="华文楷体" panose="02010600040101010101" pitchFamily="2" charset="-122"/>
              </a:rPr>
              <a:t>尽管很多时候人讲究要与要动物平等，但人终究认为自己高人一等，因为当自身生存遭遇困境，人会舍弃动物，成全自己。</a:t>
            </a:r>
            <a:endParaRPr lang="en-US" altLang="zh-CN" sz="2800" b="1" dirty="0">
              <a:solidFill>
                <a:srgbClr val="E08B89"/>
              </a:solidFill>
              <a:latin typeface="华文楷体" panose="02010600040101010101" pitchFamily="2" charset="-122"/>
              <a:ea typeface="华文楷体" panose="02010600040101010101" pitchFamily="2" charset="-122"/>
            </a:endParaRPr>
          </a:p>
        </p:txBody>
      </p:sp>
      <p:sp>
        <p:nvSpPr>
          <p:cNvPr id="12" name="MH_Text_2">
            <a:extLst>
              <a:ext uri="{FF2B5EF4-FFF2-40B4-BE49-F238E27FC236}">
                <a16:creationId xmlns:a16="http://schemas.microsoft.com/office/drawing/2014/main" id="{99D197A4-68B5-4EAD-8D80-07B3A462EA7E}"/>
              </a:ext>
            </a:extLst>
          </p:cNvPr>
          <p:cNvSpPr txBox="1">
            <a:spLocks noChangeArrowheads="1"/>
          </p:cNvSpPr>
          <p:nvPr>
            <p:custDataLst>
              <p:tags r:id="rId2"/>
            </p:custDataLst>
          </p:nvPr>
        </p:nvSpPr>
        <p:spPr bwMode="auto">
          <a:xfrm>
            <a:off x="226579" y="197108"/>
            <a:ext cx="11206680" cy="495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marL="285750" indent="-28575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457200" indent="-457200">
              <a:lnSpc>
                <a:spcPct val="120000"/>
              </a:lnSpc>
              <a:buSzPct val="80000"/>
              <a:buFont typeface="Wingdings" panose="05000000000000000000" pitchFamily="2" charset="2"/>
              <a:buChar char="p"/>
            </a:pPr>
            <a:r>
              <a:rPr lang="zh-CN" altLang="en-US" sz="2800" b="1" dirty="0">
                <a:solidFill>
                  <a:srgbClr val="A7CA28"/>
                </a:solidFill>
                <a:latin typeface="华文楷体" panose="02010600040101010101" pitchFamily="2" charset="-122"/>
                <a:ea typeface="华文楷体" panose="02010600040101010101" pitchFamily="2" charset="-122"/>
              </a:rPr>
              <a:t>动物是有灵性的，它有情感、懂报恩，对人有信任。</a:t>
            </a:r>
            <a:endParaRPr lang="en-US" altLang="zh-CN" sz="2800" b="1" dirty="0">
              <a:solidFill>
                <a:srgbClr val="A7CA28"/>
              </a:solidFill>
              <a:latin typeface="华文楷体" panose="02010600040101010101" pitchFamily="2" charset="-122"/>
              <a:ea typeface="华文楷体" panose="02010600040101010101" pitchFamily="2" charset="-122"/>
            </a:endParaRPr>
          </a:p>
        </p:txBody>
      </p:sp>
      <p:sp>
        <p:nvSpPr>
          <p:cNvPr id="13" name="MH_Text_3">
            <a:extLst>
              <a:ext uri="{FF2B5EF4-FFF2-40B4-BE49-F238E27FC236}">
                <a16:creationId xmlns:a16="http://schemas.microsoft.com/office/drawing/2014/main" id="{E95CF890-C148-44F4-998E-1A98B8E4C5DF}"/>
              </a:ext>
            </a:extLst>
          </p:cNvPr>
          <p:cNvSpPr txBox="1">
            <a:spLocks noChangeArrowheads="1"/>
          </p:cNvSpPr>
          <p:nvPr>
            <p:custDataLst>
              <p:tags r:id="rId3"/>
            </p:custDataLst>
          </p:nvPr>
        </p:nvSpPr>
        <p:spPr bwMode="auto">
          <a:xfrm>
            <a:off x="216665" y="2174025"/>
            <a:ext cx="11758670" cy="197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marL="285750" indent="-28575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457200" indent="-457200">
              <a:lnSpc>
                <a:spcPct val="150000"/>
              </a:lnSpc>
              <a:buSzPct val="80000"/>
              <a:buFont typeface="Wingdings" panose="05000000000000000000" pitchFamily="2" charset="2"/>
              <a:buChar char="p"/>
            </a:pPr>
            <a:r>
              <a:rPr lang="zh-CN" altLang="en-US" sz="2800" b="1" dirty="0">
                <a:solidFill>
                  <a:srgbClr val="F39B43"/>
                </a:solidFill>
                <a:latin typeface="华文楷体" panose="02010600040101010101" pitchFamily="2" charset="-122"/>
                <a:ea typeface="华文楷体" panose="02010600040101010101" pitchFamily="2" charset="-122"/>
              </a:rPr>
              <a:t>善良而懂得感恩的人终有善报，勒文一家是出于无奈决定卖掉兹拉特，而得知兹拉特救了阿隆，决定将它当成家庭的一员，最终暴风雪为勒文带来生意，全家人生活就有了转机。</a:t>
            </a:r>
            <a:endParaRPr lang="en-US" altLang="zh-CN" sz="2800" b="1" dirty="0">
              <a:solidFill>
                <a:srgbClr val="F39B43"/>
              </a:solidFill>
              <a:latin typeface="华文楷体" panose="02010600040101010101" pitchFamily="2" charset="-122"/>
              <a:ea typeface="华文楷体" panose="02010600040101010101" pitchFamily="2" charset="-122"/>
            </a:endParaRPr>
          </a:p>
        </p:txBody>
      </p:sp>
      <p:sp>
        <p:nvSpPr>
          <p:cNvPr id="14" name="MH_Text_4">
            <a:extLst>
              <a:ext uri="{FF2B5EF4-FFF2-40B4-BE49-F238E27FC236}">
                <a16:creationId xmlns:a16="http://schemas.microsoft.com/office/drawing/2014/main" id="{63E92EDE-7C29-4B5E-BD26-B8E03F85A1E0}"/>
              </a:ext>
            </a:extLst>
          </p:cNvPr>
          <p:cNvSpPr txBox="1">
            <a:spLocks noChangeArrowheads="1"/>
          </p:cNvSpPr>
          <p:nvPr>
            <p:custDataLst>
              <p:tags r:id="rId4"/>
            </p:custDataLst>
          </p:nvPr>
        </p:nvSpPr>
        <p:spPr bwMode="auto">
          <a:xfrm>
            <a:off x="216665" y="5015068"/>
            <a:ext cx="11670535" cy="1656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rmAutofit/>
          </a:bodyPr>
          <a:lstStyle>
            <a:lvl1pPr marL="285750" indent="-28575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457200" indent="-457200">
              <a:lnSpc>
                <a:spcPct val="120000"/>
              </a:lnSpc>
              <a:buSzPct val="80000"/>
              <a:buFont typeface="Wingdings" panose="05000000000000000000" pitchFamily="2" charset="2"/>
              <a:buChar char="p"/>
            </a:pPr>
            <a:r>
              <a:rPr lang="zh-CN" altLang="en-US" sz="2800" b="1" dirty="0">
                <a:solidFill>
                  <a:srgbClr val="90B6A5"/>
                </a:solidFill>
                <a:latin typeface="华文楷体" panose="02010600040101010101" pitchFamily="2" charset="-122"/>
                <a:ea typeface="华文楷体" panose="02010600040101010101" pitchFamily="2" charset="-122"/>
              </a:rPr>
              <a:t>小说时代背景虚化，作者可能想表示人与动物之间有可能存在永久的亲情状态，它可以超越任何时代的贫困和窘迫，成为处在任何境况当中的人与动物的温情的慰藉。</a:t>
            </a:r>
            <a:endParaRPr lang="en-US" altLang="zh-CN" sz="2800" b="1" dirty="0">
              <a:solidFill>
                <a:srgbClr val="90B6A5"/>
              </a:solidFill>
              <a:latin typeface="华文楷体" panose="02010600040101010101" pitchFamily="2" charset="-122"/>
              <a:ea typeface="华文楷体" panose="02010600040101010101" pitchFamily="2" charset="-122"/>
            </a:endParaRPr>
          </a:p>
        </p:txBody>
      </p:sp>
      <p:sp>
        <p:nvSpPr>
          <p:cNvPr id="15" name="MH_Text_1">
            <a:extLst>
              <a:ext uri="{FF2B5EF4-FFF2-40B4-BE49-F238E27FC236}">
                <a16:creationId xmlns:a16="http://schemas.microsoft.com/office/drawing/2014/main" id="{7A8C7AF6-8375-43C2-8DA0-A73128638900}"/>
              </a:ext>
            </a:extLst>
          </p:cNvPr>
          <p:cNvSpPr txBox="1">
            <a:spLocks noChangeArrowheads="1"/>
          </p:cNvSpPr>
          <p:nvPr>
            <p:custDataLst>
              <p:tags r:id="rId5"/>
            </p:custDataLst>
          </p:nvPr>
        </p:nvSpPr>
        <p:spPr bwMode="auto">
          <a:xfrm>
            <a:off x="226579" y="4152050"/>
            <a:ext cx="11462317" cy="776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rmAutofit/>
          </a:bodyPr>
          <a:lstStyle>
            <a:defPPr>
              <a:defRPr lang="zh-CN"/>
            </a:defPPr>
            <a:lvl1pPr marL="0" indent="0" algn="ctr" eaLnBrk="1" hangingPunct="1">
              <a:lnSpc>
                <a:spcPct val="120000"/>
              </a:lnSpc>
              <a:buSzPct val="80000"/>
              <a:defRPr>
                <a:solidFill>
                  <a:srgbClr val="A7CA28"/>
                </a:solidFill>
                <a:latin typeface="华康少女文字W5(P)" panose="040F0500000000000000" pitchFamily="82" charset="-122"/>
                <a:ea typeface="华康少女文字W5(P)" panose="040F0500000000000000" pitchFamily="82" charset="-122"/>
              </a:defRPr>
            </a:lvl1pPr>
            <a:lvl2pPr marL="742950" indent="-285750"/>
            <a:lvl3pPr marL="1143000" indent="-228600"/>
            <a:lvl4pPr marL="1600200" indent="-228600"/>
            <a:lvl5pPr marL="2057400" indent="-228600"/>
            <a:lvl6pPr marL="2514600" indent="-228600" fontAlgn="base">
              <a:spcBef>
                <a:spcPct val="0"/>
              </a:spcBef>
              <a:spcAft>
                <a:spcPct val="0"/>
              </a:spcAft>
            </a:lvl6pPr>
            <a:lvl7pPr marL="2971800" indent="-228600" fontAlgn="base">
              <a:spcBef>
                <a:spcPct val="0"/>
              </a:spcBef>
              <a:spcAft>
                <a:spcPct val="0"/>
              </a:spcAft>
            </a:lvl7pPr>
            <a:lvl8pPr marL="3429000" indent="-228600" fontAlgn="base">
              <a:spcBef>
                <a:spcPct val="0"/>
              </a:spcBef>
              <a:spcAft>
                <a:spcPct val="0"/>
              </a:spcAft>
            </a:lvl8pPr>
            <a:lvl9pPr marL="3886200" indent="-228600" fontAlgn="base">
              <a:spcBef>
                <a:spcPct val="0"/>
              </a:spcBef>
              <a:spcAft>
                <a:spcPct val="0"/>
              </a:spcAft>
            </a:lvl9pPr>
          </a:lstStyle>
          <a:p>
            <a:pPr marL="457200" indent="-457200" algn="l">
              <a:lnSpc>
                <a:spcPct val="150000"/>
              </a:lnSpc>
              <a:buFont typeface="Wingdings" panose="05000000000000000000" pitchFamily="2" charset="2"/>
              <a:buChar char="p"/>
            </a:pPr>
            <a:r>
              <a:rPr lang="zh-CN" altLang="en-US" sz="2800" b="1" dirty="0">
                <a:solidFill>
                  <a:schemeClr val="accent1"/>
                </a:solidFill>
                <a:latin typeface="华文楷体" panose="02010600040101010101" pitchFamily="2" charset="-122"/>
                <a:ea typeface="华文楷体" panose="02010600040101010101" pitchFamily="2" charset="-122"/>
              </a:rPr>
              <a:t>勒文一家和山羊兹拉特的情感在经历波折后升级了。</a:t>
            </a:r>
            <a:endParaRPr lang="en-US" altLang="zh-CN" sz="2800" b="1" dirty="0">
              <a:solidFill>
                <a:schemeClr val="accent1"/>
              </a:solidFill>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310645537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ppt_x"/>
                                          </p:val>
                                        </p:tav>
                                        <p:tav tm="100000">
                                          <p:val>
                                            <p:strVal val="#ppt_x"/>
                                          </p:val>
                                        </p:tav>
                                      </p:tavLst>
                                    </p:anim>
                                    <p:anim calcmode="lin" valueType="num">
                                      <p:cBhvr additive="base">
                                        <p:cTn id="1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ppt_x"/>
                                          </p:val>
                                        </p:tav>
                                        <p:tav tm="100000">
                                          <p:val>
                                            <p:strVal val="#ppt_x"/>
                                          </p:val>
                                        </p:tav>
                                      </p:tavLst>
                                    </p:anim>
                                    <p:anim calcmode="lin" valueType="num">
                                      <p:cBhvr additive="base">
                                        <p:cTn id="25"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14"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p:cNvGrpSpPr/>
          <p:nvPr/>
        </p:nvGrpSpPr>
        <p:grpSpPr>
          <a:xfrm>
            <a:off x="-115809" y="-31019"/>
            <a:ext cx="6511709" cy="4282734"/>
            <a:chOff x="-115809" y="-31019"/>
            <a:chExt cx="6511709" cy="4282734"/>
          </a:xfrm>
        </p:grpSpPr>
        <p:sp>
          <p:nvSpPr>
            <p:cNvPr id="20" name="任意多边形 19"/>
            <p:cNvSpPr/>
            <p:nvPr/>
          </p:nvSpPr>
          <p:spPr>
            <a:xfrm>
              <a:off x="5214007" y="-31019"/>
              <a:ext cx="1181893" cy="395273"/>
            </a:xfrm>
            <a:custGeom>
              <a:avLst/>
              <a:gdLst>
                <a:gd name="connsiteX0" fmla="*/ 0 w 1181893"/>
                <a:gd name="connsiteY0" fmla="*/ 0 h 395273"/>
                <a:gd name="connsiteX1" fmla="*/ 1181893 w 1181893"/>
                <a:gd name="connsiteY1" fmla="*/ 0 h 395273"/>
                <a:gd name="connsiteX2" fmla="*/ 1180498 w 1181893"/>
                <a:gd name="connsiteY2" fmla="*/ 4492 h 395273"/>
                <a:gd name="connsiteX3" fmla="*/ 590946 w 1181893"/>
                <a:gd name="connsiteY3" fmla="*/ 395273 h 395273"/>
                <a:gd name="connsiteX4" fmla="*/ 1394 w 1181893"/>
                <a:gd name="connsiteY4" fmla="*/ 4492 h 395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1893" h="395273">
                  <a:moveTo>
                    <a:pt x="0" y="0"/>
                  </a:moveTo>
                  <a:lnTo>
                    <a:pt x="1181893" y="0"/>
                  </a:lnTo>
                  <a:lnTo>
                    <a:pt x="1180498" y="4492"/>
                  </a:lnTo>
                  <a:cubicBezTo>
                    <a:pt x="1083366" y="234138"/>
                    <a:pt x="855974" y="395273"/>
                    <a:pt x="590946" y="395273"/>
                  </a:cubicBezTo>
                  <a:cubicBezTo>
                    <a:pt x="325918" y="395273"/>
                    <a:pt x="98526" y="234138"/>
                    <a:pt x="1394" y="4492"/>
                  </a:cubicBezTo>
                  <a:close/>
                </a:path>
              </a:pathLst>
            </a:custGeom>
            <a:pattFill prst="dkUpDiag">
              <a:fgClr>
                <a:srgbClr val="DEEADB"/>
              </a:fgClr>
              <a:bgClr>
                <a:schemeClr val="bg1"/>
              </a:bgClr>
            </a:patt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11" name="任意多边形 10"/>
            <p:cNvSpPr/>
            <p:nvPr/>
          </p:nvSpPr>
          <p:spPr>
            <a:xfrm>
              <a:off x="2150627" y="0"/>
              <a:ext cx="1430383" cy="1430383"/>
            </a:xfrm>
            <a:custGeom>
              <a:avLst/>
              <a:gdLst>
                <a:gd name="connsiteX0" fmla="*/ 0 w 1430383"/>
                <a:gd name="connsiteY0" fmla="*/ 715192 h 1430383"/>
                <a:gd name="connsiteX1" fmla="*/ 715192 w 1430383"/>
                <a:gd name="connsiteY1" fmla="*/ 0 h 1430383"/>
                <a:gd name="connsiteX2" fmla="*/ 1430384 w 1430383"/>
                <a:gd name="connsiteY2" fmla="*/ 715192 h 1430383"/>
                <a:gd name="connsiteX3" fmla="*/ 715192 w 1430383"/>
                <a:gd name="connsiteY3" fmla="*/ 1430384 h 1430383"/>
                <a:gd name="connsiteX4" fmla="*/ 0 w 1430383"/>
                <a:gd name="connsiteY4" fmla="*/ 715192 h 14303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0383" h="1430383">
                  <a:moveTo>
                    <a:pt x="0" y="715192"/>
                  </a:moveTo>
                  <a:cubicBezTo>
                    <a:pt x="0" y="320202"/>
                    <a:pt x="320202" y="0"/>
                    <a:pt x="715192" y="0"/>
                  </a:cubicBezTo>
                  <a:cubicBezTo>
                    <a:pt x="1110182" y="0"/>
                    <a:pt x="1430384" y="320202"/>
                    <a:pt x="1430384" y="715192"/>
                  </a:cubicBezTo>
                  <a:cubicBezTo>
                    <a:pt x="1430384" y="1110182"/>
                    <a:pt x="1110182" y="1430384"/>
                    <a:pt x="715192" y="1430384"/>
                  </a:cubicBezTo>
                  <a:cubicBezTo>
                    <a:pt x="320202" y="1430384"/>
                    <a:pt x="0" y="1110182"/>
                    <a:pt x="0" y="715192"/>
                  </a:cubicBezTo>
                  <a:close/>
                </a:path>
              </a:pathLst>
            </a:custGeom>
            <a:pattFill prst="dkUpDiag">
              <a:fgClr>
                <a:srgbClr val="F1E7B6"/>
              </a:fgClr>
              <a:bgClr>
                <a:schemeClr val="bg1"/>
              </a:bgClr>
            </a:patt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48845" tIns="248845" rIns="248845" bIns="248845" numCol="1" spcCol="1270" anchor="ctr" anchorCtr="0">
              <a:noAutofit/>
            </a:bodyPr>
            <a:lstStyle/>
            <a:p>
              <a:pPr lvl="0" algn="ctr" defTabSz="1377950">
                <a:lnSpc>
                  <a:spcPct val="90000"/>
                </a:lnSpc>
                <a:spcBef>
                  <a:spcPct val="0"/>
                </a:spcBef>
                <a:spcAft>
                  <a:spcPct val="35000"/>
                </a:spcAft>
              </a:pPr>
              <a:endParaRPr lang="zh-CN" altLang="en-US" sz="3100" kern="1200">
                <a:latin typeface="微软雅黑" panose="020B0503020204020204" pitchFamily="34" charset="-122"/>
                <a:ea typeface="微软雅黑" panose="020B0503020204020204" pitchFamily="34" charset="-122"/>
              </a:endParaRPr>
            </a:p>
          </p:txBody>
        </p:sp>
        <p:sp>
          <p:nvSpPr>
            <p:cNvPr id="22" name="任意多边形 21"/>
            <p:cNvSpPr/>
            <p:nvPr/>
          </p:nvSpPr>
          <p:spPr>
            <a:xfrm>
              <a:off x="4495902" y="0"/>
              <a:ext cx="1392368" cy="556631"/>
            </a:xfrm>
            <a:custGeom>
              <a:avLst/>
              <a:gdLst>
                <a:gd name="connsiteX0" fmla="*/ 0 w 1392368"/>
                <a:gd name="connsiteY0" fmla="*/ 0 h 556631"/>
                <a:gd name="connsiteX1" fmla="*/ 1392368 w 1392368"/>
                <a:gd name="connsiteY1" fmla="*/ 0 h 556631"/>
                <a:gd name="connsiteX2" fmla="*/ 1355173 w 1392368"/>
                <a:gd name="connsiteY2" fmla="*/ 119824 h 556631"/>
                <a:gd name="connsiteX3" fmla="*/ 696184 w 1392368"/>
                <a:gd name="connsiteY3" fmla="*/ 556631 h 556631"/>
                <a:gd name="connsiteX4" fmla="*/ 37196 w 1392368"/>
                <a:gd name="connsiteY4" fmla="*/ 119824 h 556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2368" h="556631">
                  <a:moveTo>
                    <a:pt x="0" y="0"/>
                  </a:moveTo>
                  <a:lnTo>
                    <a:pt x="1392368" y="0"/>
                  </a:lnTo>
                  <a:lnTo>
                    <a:pt x="1355173" y="119824"/>
                  </a:lnTo>
                  <a:cubicBezTo>
                    <a:pt x="1246601" y="376517"/>
                    <a:pt x="992427" y="556631"/>
                    <a:pt x="696184" y="556631"/>
                  </a:cubicBezTo>
                  <a:cubicBezTo>
                    <a:pt x="399942" y="556631"/>
                    <a:pt x="145768" y="376517"/>
                    <a:pt x="37196" y="119824"/>
                  </a:cubicBezTo>
                  <a:close/>
                </a:path>
              </a:pathLst>
            </a:custGeom>
            <a:pattFill prst="dkUpDiag">
              <a:fgClr>
                <a:srgbClr val="F1E7B6"/>
              </a:fgClr>
              <a:bgClr>
                <a:schemeClr val="bg1"/>
              </a:bgClr>
            </a:patt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48845" tIns="248845" rIns="248845" bIns="248845" numCol="1" spcCol="1270" anchor="ctr" anchorCtr="0">
              <a:noAutofit/>
            </a:bodyPr>
            <a:lstStyle/>
            <a:p>
              <a:pPr lvl="0" algn="ctr" defTabSz="1377950">
                <a:lnSpc>
                  <a:spcPct val="90000"/>
                </a:lnSpc>
                <a:spcBef>
                  <a:spcPct val="0"/>
                </a:spcBef>
                <a:spcAft>
                  <a:spcPct val="35000"/>
                </a:spcAft>
              </a:pPr>
              <a:endParaRPr lang="zh-CN" altLang="en-US" sz="3100" kern="1200">
                <a:latin typeface="微软雅黑" panose="020B0503020204020204" pitchFamily="34" charset="-122"/>
                <a:ea typeface="微软雅黑" panose="020B0503020204020204" pitchFamily="34" charset="-122"/>
              </a:endParaRPr>
            </a:p>
          </p:txBody>
        </p:sp>
        <p:sp>
          <p:nvSpPr>
            <p:cNvPr id="40" name="任意多边形 39"/>
            <p:cNvSpPr/>
            <p:nvPr/>
          </p:nvSpPr>
          <p:spPr>
            <a:xfrm>
              <a:off x="-115809" y="-15480"/>
              <a:ext cx="1938125" cy="1690855"/>
            </a:xfrm>
            <a:custGeom>
              <a:avLst/>
              <a:gdLst>
                <a:gd name="connsiteX0" fmla="*/ 90067 w 1938125"/>
                <a:gd name="connsiteY0" fmla="*/ 0 h 1690855"/>
                <a:gd name="connsiteX1" fmla="*/ 1736735 w 1938125"/>
                <a:gd name="connsiteY1" fmla="*/ 0 h 1690855"/>
                <a:gd name="connsiteX2" fmla="*/ 1755686 w 1938125"/>
                <a:gd name="connsiteY2" fmla="*/ 25343 h 1690855"/>
                <a:gd name="connsiteX3" fmla="*/ 1938125 w 1938125"/>
                <a:gd name="connsiteY3" fmla="*/ 622610 h 1690855"/>
                <a:gd name="connsiteX4" fmla="*/ 869880 w 1938125"/>
                <a:gd name="connsiteY4" fmla="*/ 1690855 h 1690855"/>
                <a:gd name="connsiteX5" fmla="*/ 114516 w 1938125"/>
                <a:gd name="connsiteY5" fmla="*/ 1377974 h 1690855"/>
                <a:gd name="connsiteX6" fmla="*/ 0 w 1938125"/>
                <a:gd name="connsiteY6" fmla="*/ 1239179 h 1690855"/>
                <a:gd name="connsiteX7" fmla="*/ 90067 w 1938125"/>
                <a:gd name="connsiteY7" fmla="*/ 1239179 h 16908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38125" h="1690855">
                  <a:moveTo>
                    <a:pt x="90067" y="0"/>
                  </a:moveTo>
                  <a:lnTo>
                    <a:pt x="1736735" y="0"/>
                  </a:lnTo>
                  <a:lnTo>
                    <a:pt x="1755686" y="25343"/>
                  </a:lnTo>
                  <a:cubicBezTo>
                    <a:pt x="1870869" y="195836"/>
                    <a:pt x="1938125" y="401368"/>
                    <a:pt x="1938125" y="622610"/>
                  </a:cubicBezTo>
                  <a:cubicBezTo>
                    <a:pt x="1938125" y="1212586"/>
                    <a:pt x="1459856" y="1690855"/>
                    <a:pt x="869880" y="1690855"/>
                  </a:cubicBezTo>
                  <a:cubicBezTo>
                    <a:pt x="574892" y="1690855"/>
                    <a:pt x="307830" y="1571288"/>
                    <a:pt x="114516" y="1377974"/>
                  </a:cubicBezTo>
                  <a:lnTo>
                    <a:pt x="0" y="1239179"/>
                  </a:lnTo>
                  <a:lnTo>
                    <a:pt x="90067" y="1239179"/>
                  </a:lnTo>
                  <a:close/>
                </a:path>
              </a:pathLst>
            </a:custGeom>
            <a:pattFill prst="dkUpDiag">
              <a:fgClr>
                <a:srgbClr val="DEEADB"/>
              </a:fgClr>
              <a:bgClr>
                <a:schemeClr val="bg1"/>
              </a:bgClr>
            </a:patt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27" name="任意多边形 26"/>
            <p:cNvSpPr/>
            <p:nvPr/>
          </p:nvSpPr>
          <p:spPr>
            <a:xfrm>
              <a:off x="1158769" y="-25592"/>
              <a:ext cx="1871319" cy="1023158"/>
            </a:xfrm>
            <a:custGeom>
              <a:avLst/>
              <a:gdLst>
                <a:gd name="connsiteX0" fmla="*/ 4418 w 1871319"/>
                <a:gd name="connsiteY0" fmla="*/ 0 h 1023158"/>
                <a:gd name="connsiteX1" fmla="*/ 1866901 w 1871319"/>
                <a:gd name="connsiteY1" fmla="*/ 0 h 1023158"/>
                <a:gd name="connsiteX2" fmla="*/ 1871319 w 1871319"/>
                <a:gd name="connsiteY2" fmla="*/ 87499 h 1023158"/>
                <a:gd name="connsiteX3" fmla="*/ 935660 w 1871319"/>
                <a:gd name="connsiteY3" fmla="*/ 1023158 h 1023158"/>
                <a:gd name="connsiteX4" fmla="*/ 0 w 1871319"/>
                <a:gd name="connsiteY4" fmla="*/ 87499 h 10231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1319" h="1023158">
                  <a:moveTo>
                    <a:pt x="4418" y="0"/>
                  </a:moveTo>
                  <a:lnTo>
                    <a:pt x="1866901" y="0"/>
                  </a:lnTo>
                  <a:lnTo>
                    <a:pt x="1871319" y="87499"/>
                  </a:lnTo>
                  <a:cubicBezTo>
                    <a:pt x="1871319" y="604250"/>
                    <a:pt x="1452411" y="1023158"/>
                    <a:pt x="935660" y="1023158"/>
                  </a:cubicBezTo>
                  <a:cubicBezTo>
                    <a:pt x="418908" y="1023158"/>
                    <a:pt x="0" y="604250"/>
                    <a:pt x="0" y="87499"/>
                  </a:cubicBezTo>
                  <a:close/>
                </a:path>
              </a:pathLst>
            </a:custGeom>
            <a:pattFill prst="dkUpDiag">
              <a:fgClr>
                <a:srgbClr val="FBC279"/>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24" name="任意多边形 23"/>
            <p:cNvSpPr/>
            <p:nvPr/>
          </p:nvSpPr>
          <p:spPr>
            <a:xfrm>
              <a:off x="2917463" y="-23795"/>
              <a:ext cx="2247656" cy="1397698"/>
            </a:xfrm>
            <a:custGeom>
              <a:avLst/>
              <a:gdLst>
                <a:gd name="connsiteX0" fmla="*/ 35015 w 2247656"/>
                <a:gd name="connsiteY0" fmla="*/ 0 h 1397698"/>
                <a:gd name="connsiteX1" fmla="*/ 2212642 w 2247656"/>
                <a:gd name="connsiteY1" fmla="*/ 0 h 1397698"/>
                <a:gd name="connsiteX2" fmla="*/ 2224824 w 2247656"/>
                <a:gd name="connsiteY2" fmla="*/ 47379 h 1397698"/>
                <a:gd name="connsiteX3" fmla="*/ 2247656 w 2247656"/>
                <a:gd name="connsiteY3" fmla="*/ 273870 h 1397698"/>
                <a:gd name="connsiteX4" fmla="*/ 1123828 w 2247656"/>
                <a:gd name="connsiteY4" fmla="*/ 1397698 h 1397698"/>
                <a:gd name="connsiteX5" fmla="*/ 0 w 2247656"/>
                <a:gd name="connsiteY5" fmla="*/ 273870 h 1397698"/>
                <a:gd name="connsiteX6" fmla="*/ 22832 w 2247656"/>
                <a:gd name="connsiteY6" fmla="*/ 47379 h 139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47656" h="1397698">
                  <a:moveTo>
                    <a:pt x="35015" y="0"/>
                  </a:moveTo>
                  <a:lnTo>
                    <a:pt x="2212642" y="0"/>
                  </a:lnTo>
                  <a:lnTo>
                    <a:pt x="2224824" y="47379"/>
                  </a:lnTo>
                  <a:cubicBezTo>
                    <a:pt x="2239794" y="120538"/>
                    <a:pt x="2247656" y="196286"/>
                    <a:pt x="2247656" y="273870"/>
                  </a:cubicBezTo>
                  <a:cubicBezTo>
                    <a:pt x="2247656" y="894544"/>
                    <a:pt x="1744502" y="1397698"/>
                    <a:pt x="1123828" y="1397698"/>
                  </a:cubicBezTo>
                  <a:cubicBezTo>
                    <a:pt x="503154" y="1397698"/>
                    <a:pt x="0" y="894544"/>
                    <a:pt x="0" y="273870"/>
                  </a:cubicBezTo>
                  <a:cubicBezTo>
                    <a:pt x="0" y="196286"/>
                    <a:pt x="7862" y="120538"/>
                    <a:pt x="22832" y="47379"/>
                  </a:cubicBezTo>
                  <a:close/>
                </a:path>
              </a:pathLst>
            </a:custGeom>
            <a:pattFill prst="dkUpDiag">
              <a:fgClr>
                <a:srgbClr val="F7ACBC"/>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32" name="任意多边形 31"/>
            <p:cNvSpPr/>
            <p:nvPr/>
          </p:nvSpPr>
          <p:spPr>
            <a:xfrm>
              <a:off x="1" y="3323761"/>
              <a:ext cx="419875" cy="927954"/>
            </a:xfrm>
            <a:custGeom>
              <a:avLst/>
              <a:gdLst>
                <a:gd name="connsiteX0" fmla="*/ 0 w 419875"/>
                <a:gd name="connsiteY0" fmla="*/ 0 h 927954"/>
                <a:gd name="connsiteX1" fmla="*/ 45458 w 419875"/>
                <a:gd name="connsiteY1" fmla="*/ 4583 h 927954"/>
                <a:gd name="connsiteX2" fmla="*/ 419875 w 419875"/>
                <a:gd name="connsiteY2" fmla="*/ 463977 h 927954"/>
                <a:gd name="connsiteX3" fmla="*/ 45458 w 419875"/>
                <a:gd name="connsiteY3" fmla="*/ 923371 h 927954"/>
                <a:gd name="connsiteX4" fmla="*/ 0 w 419875"/>
                <a:gd name="connsiteY4" fmla="*/ 927954 h 927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875" h="927954">
                  <a:moveTo>
                    <a:pt x="0" y="0"/>
                  </a:moveTo>
                  <a:lnTo>
                    <a:pt x="45458" y="4583"/>
                  </a:lnTo>
                  <a:cubicBezTo>
                    <a:pt x="259138" y="48308"/>
                    <a:pt x="419875" y="237371"/>
                    <a:pt x="419875" y="463977"/>
                  </a:cubicBezTo>
                  <a:cubicBezTo>
                    <a:pt x="419875" y="690583"/>
                    <a:pt x="259138" y="879646"/>
                    <a:pt x="45458" y="923371"/>
                  </a:cubicBezTo>
                  <a:lnTo>
                    <a:pt x="0" y="927954"/>
                  </a:lnTo>
                  <a:close/>
                </a:path>
              </a:pathLst>
            </a:custGeom>
            <a:pattFill prst="dkUpDiag">
              <a:fgClr>
                <a:srgbClr val="F7ACBC"/>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34" name="任意多边形 33"/>
            <p:cNvSpPr/>
            <p:nvPr/>
          </p:nvSpPr>
          <p:spPr>
            <a:xfrm>
              <a:off x="0" y="2023188"/>
              <a:ext cx="912417" cy="1430384"/>
            </a:xfrm>
            <a:custGeom>
              <a:avLst/>
              <a:gdLst>
                <a:gd name="connsiteX0" fmla="*/ 197225 w 912417"/>
                <a:gd name="connsiteY0" fmla="*/ 0 h 1430384"/>
                <a:gd name="connsiteX1" fmla="*/ 912417 w 912417"/>
                <a:gd name="connsiteY1" fmla="*/ 715192 h 1430384"/>
                <a:gd name="connsiteX2" fmla="*/ 197225 w 912417"/>
                <a:gd name="connsiteY2" fmla="*/ 1430384 h 1430384"/>
                <a:gd name="connsiteX3" fmla="*/ 53089 w 912417"/>
                <a:gd name="connsiteY3" fmla="*/ 1415854 h 1430384"/>
                <a:gd name="connsiteX4" fmla="*/ 0 w 912417"/>
                <a:gd name="connsiteY4" fmla="*/ 1399374 h 1430384"/>
                <a:gd name="connsiteX5" fmla="*/ 0 w 912417"/>
                <a:gd name="connsiteY5" fmla="*/ 31010 h 1430384"/>
                <a:gd name="connsiteX6" fmla="*/ 53089 w 912417"/>
                <a:gd name="connsiteY6" fmla="*/ 14530 h 1430384"/>
                <a:gd name="connsiteX7" fmla="*/ 197225 w 912417"/>
                <a:gd name="connsiteY7" fmla="*/ 0 h 1430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2417" h="1430384">
                  <a:moveTo>
                    <a:pt x="197225" y="0"/>
                  </a:moveTo>
                  <a:cubicBezTo>
                    <a:pt x="592215" y="0"/>
                    <a:pt x="912417" y="320202"/>
                    <a:pt x="912417" y="715192"/>
                  </a:cubicBezTo>
                  <a:cubicBezTo>
                    <a:pt x="912417" y="1110182"/>
                    <a:pt x="592215" y="1430384"/>
                    <a:pt x="197225" y="1430384"/>
                  </a:cubicBezTo>
                  <a:cubicBezTo>
                    <a:pt x="147851" y="1430384"/>
                    <a:pt x="99646" y="1425381"/>
                    <a:pt x="53089" y="1415854"/>
                  </a:cubicBezTo>
                  <a:lnTo>
                    <a:pt x="0" y="1399374"/>
                  </a:lnTo>
                  <a:lnTo>
                    <a:pt x="0" y="31010"/>
                  </a:lnTo>
                  <a:lnTo>
                    <a:pt x="53089" y="14530"/>
                  </a:lnTo>
                  <a:cubicBezTo>
                    <a:pt x="99646" y="5003"/>
                    <a:pt x="147851" y="0"/>
                    <a:pt x="197225" y="0"/>
                  </a:cubicBezTo>
                  <a:close/>
                </a:path>
              </a:pathLst>
            </a:custGeom>
            <a:pattFill prst="dkUpDiag">
              <a:fgClr>
                <a:srgbClr val="F1E7B6"/>
              </a:fgClr>
              <a:bgClr>
                <a:schemeClr val="bg1"/>
              </a:bgClr>
            </a:patt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48845" tIns="248845" rIns="248845" bIns="248845" numCol="1" spcCol="1270" anchor="ctr" anchorCtr="0">
              <a:noAutofit/>
            </a:bodyPr>
            <a:lstStyle/>
            <a:p>
              <a:pPr lvl="0" algn="ctr" defTabSz="1377950">
                <a:lnSpc>
                  <a:spcPct val="90000"/>
                </a:lnSpc>
                <a:spcBef>
                  <a:spcPct val="0"/>
                </a:spcBef>
                <a:spcAft>
                  <a:spcPct val="35000"/>
                </a:spcAft>
              </a:pPr>
              <a:endParaRPr lang="zh-CN" altLang="en-US" sz="3100" kern="1200">
                <a:latin typeface="微软雅黑" panose="020B0503020204020204" pitchFamily="34" charset="-122"/>
                <a:ea typeface="微软雅黑" panose="020B0503020204020204" pitchFamily="34" charset="-122"/>
              </a:endParaRPr>
            </a:p>
          </p:txBody>
        </p:sp>
        <p:sp>
          <p:nvSpPr>
            <p:cNvPr id="36" name="任意多边形 35"/>
            <p:cNvSpPr/>
            <p:nvPr/>
          </p:nvSpPr>
          <p:spPr>
            <a:xfrm>
              <a:off x="0" y="1316155"/>
              <a:ext cx="766405" cy="1121613"/>
            </a:xfrm>
            <a:custGeom>
              <a:avLst/>
              <a:gdLst>
                <a:gd name="connsiteX0" fmla="*/ 205599 w 766405"/>
                <a:gd name="connsiteY0" fmla="*/ 0 h 1121613"/>
                <a:gd name="connsiteX1" fmla="*/ 766405 w 766405"/>
                <a:gd name="connsiteY1" fmla="*/ 560807 h 1121613"/>
                <a:gd name="connsiteX2" fmla="*/ 205599 w 766405"/>
                <a:gd name="connsiteY2" fmla="*/ 1121613 h 1121613"/>
                <a:gd name="connsiteX3" fmla="*/ 92576 w 766405"/>
                <a:gd name="connsiteY3" fmla="*/ 1110220 h 1121613"/>
                <a:gd name="connsiteX4" fmla="*/ 0 w 766405"/>
                <a:gd name="connsiteY4" fmla="*/ 1081482 h 1121613"/>
                <a:gd name="connsiteX5" fmla="*/ 0 w 766405"/>
                <a:gd name="connsiteY5" fmla="*/ 40131 h 1121613"/>
                <a:gd name="connsiteX6" fmla="*/ 92576 w 766405"/>
                <a:gd name="connsiteY6" fmla="*/ 11394 h 1121613"/>
                <a:gd name="connsiteX7" fmla="*/ 205599 w 766405"/>
                <a:gd name="connsiteY7" fmla="*/ 0 h 1121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405" h="1121613">
                  <a:moveTo>
                    <a:pt x="205599" y="0"/>
                  </a:moveTo>
                  <a:cubicBezTo>
                    <a:pt x="515324" y="0"/>
                    <a:pt x="766405" y="251081"/>
                    <a:pt x="766405" y="560807"/>
                  </a:cubicBezTo>
                  <a:cubicBezTo>
                    <a:pt x="766405" y="870532"/>
                    <a:pt x="515324" y="1121613"/>
                    <a:pt x="205599" y="1121613"/>
                  </a:cubicBezTo>
                  <a:cubicBezTo>
                    <a:pt x="166883" y="1121613"/>
                    <a:pt x="129083" y="1117690"/>
                    <a:pt x="92576" y="1110220"/>
                  </a:cubicBezTo>
                  <a:lnTo>
                    <a:pt x="0" y="1081482"/>
                  </a:lnTo>
                  <a:lnTo>
                    <a:pt x="0" y="40131"/>
                  </a:lnTo>
                  <a:lnTo>
                    <a:pt x="92576" y="11394"/>
                  </a:lnTo>
                  <a:cubicBezTo>
                    <a:pt x="129083" y="3923"/>
                    <a:pt x="166883" y="0"/>
                    <a:pt x="205599" y="0"/>
                  </a:cubicBezTo>
                  <a:close/>
                </a:path>
              </a:pathLst>
            </a:custGeom>
            <a:pattFill prst="dkUpDiag">
              <a:fgClr>
                <a:srgbClr val="D3D9B2"/>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38" name="任意多边形 37"/>
            <p:cNvSpPr/>
            <p:nvPr/>
          </p:nvSpPr>
          <p:spPr>
            <a:xfrm>
              <a:off x="-26706" y="802908"/>
              <a:ext cx="389885" cy="1053198"/>
            </a:xfrm>
            <a:custGeom>
              <a:avLst/>
              <a:gdLst>
                <a:gd name="connsiteX0" fmla="*/ 0 w 389885"/>
                <a:gd name="connsiteY0" fmla="*/ 0 h 1053198"/>
                <a:gd name="connsiteX1" fmla="*/ 51410 w 389885"/>
                <a:gd name="connsiteY1" fmla="*/ 15958 h 1053198"/>
                <a:gd name="connsiteX2" fmla="*/ 389885 w 389885"/>
                <a:gd name="connsiteY2" fmla="*/ 526599 h 1053198"/>
                <a:gd name="connsiteX3" fmla="*/ 51410 w 389885"/>
                <a:gd name="connsiteY3" fmla="*/ 1037240 h 1053198"/>
                <a:gd name="connsiteX4" fmla="*/ 0 w 389885"/>
                <a:gd name="connsiteY4" fmla="*/ 1053198 h 1053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885" h="1053198">
                  <a:moveTo>
                    <a:pt x="0" y="0"/>
                  </a:moveTo>
                  <a:lnTo>
                    <a:pt x="51410" y="15958"/>
                  </a:lnTo>
                  <a:cubicBezTo>
                    <a:pt x="250318" y="100089"/>
                    <a:pt x="389885" y="297045"/>
                    <a:pt x="389885" y="526599"/>
                  </a:cubicBezTo>
                  <a:cubicBezTo>
                    <a:pt x="389885" y="756153"/>
                    <a:pt x="250318" y="953109"/>
                    <a:pt x="51410" y="1037240"/>
                  </a:cubicBezTo>
                  <a:lnTo>
                    <a:pt x="0" y="1053198"/>
                  </a:lnTo>
                  <a:close/>
                </a:path>
              </a:pathLst>
            </a:custGeom>
            <a:pattFill prst="dkUpDiag">
              <a:fgClr>
                <a:srgbClr val="FBC279"/>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grpSp>
      <p:grpSp>
        <p:nvGrpSpPr>
          <p:cNvPr id="42" name="组合 41"/>
          <p:cNvGrpSpPr/>
          <p:nvPr/>
        </p:nvGrpSpPr>
        <p:grpSpPr>
          <a:xfrm rot="10800000">
            <a:off x="5818601" y="2575266"/>
            <a:ext cx="6511709" cy="4282734"/>
            <a:chOff x="-115809" y="-31019"/>
            <a:chExt cx="6511709" cy="4282734"/>
          </a:xfrm>
        </p:grpSpPr>
        <p:sp>
          <p:nvSpPr>
            <p:cNvPr id="43" name="任意多边形 42"/>
            <p:cNvSpPr/>
            <p:nvPr/>
          </p:nvSpPr>
          <p:spPr>
            <a:xfrm>
              <a:off x="5214007" y="-31019"/>
              <a:ext cx="1181893" cy="395273"/>
            </a:xfrm>
            <a:custGeom>
              <a:avLst/>
              <a:gdLst>
                <a:gd name="connsiteX0" fmla="*/ 0 w 1181893"/>
                <a:gd name="connsiteY0" fmla="*/ 0 h 395273"/>
                <a:gd name="connsiteX1" fmla="*/ 1181893 w 1181893"/>
                <a:gd name="connsiteY1" fmla="*/ 0 h 395273"/>
                <a:gd name="connsiteX2" fmla="*/ 1180498 w 1181893"/>
                <a:gd name="connsiteY2" fmla="*/ 4492 h 395273"/>
                <a:gd name="connsiteX3" fmla="*/ 590946 w 1181893"/>
                <a:gd name="connsiteY3" fmla="*/ 395273 h 395273"/>
                <a:gd name="connsiteX4" fmla="*/ 1394 w 1181893"/>
                <a:gd name="connsiteY4" fmla="*/ 4492 h 395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1893" h="395273">
                  <a:moveTo>
                    <a:pt x="0" y="0"/>
                  </a:moveTo>
                  <a:lnTo>
                    <a:pt x="1181893" y="0"/>
                  </a:lnTo>
                  <a:lnTo>
                    <a:pt x="1180498" y="4492"/>
                  </a:lnTo>
                  <a:cubicBezTo>
                    <a:pt x="1083366" y="234138"/>
                    <a:pt x="855974" y="395273"/>
                    <a:pt x="590946" y="395273"/>
                  </a:cubicBezTo>
                  <a:cubicBezTo>
                    <a:pt x="325918" y="395273"/>
                    <a:pt x="98526" y="234138"/>
                    <a:pt x="1394" y="4492"/>
                  </a:cubicBezTo>
                  <a:close/>
                </a:path>
              </a:pathLst>
            </a:custGeom>
            <a:pattFill prst="dkUpDiag">
              <a:fgClr>
                <a:srgbClr val="DEEADB"/>
              </a:fgClr>
              <a:bgClr>
                <a:schemeClr val="bg1"/>
              </a:bgClr>
            </a:patt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44" name="任意多边形 43"/>
            <p:cNvSpPr/>
            <p:nvPr/>
          </p:nvSpPr>
          <p:spPr>
            <a:xfrm>
              <a:off x="2150627" y="0"/>
              <a:ext cx="1430383" cy="1430383"/>
            </a:xfrm>
            <a:custGeom>
              <a:avLst/>
              <a:gdLst>
                <a:gd name="connsiteX0" fmla="*/ 0 w 1430383"/>
                <a:gd name="connsiteY0" fmla="*/ 715192 h 1430383"/>
                <a:gd name="connsiteX1" fmla="*/ 715192 w 1430383"/>
                <a:gd name="connsiteY1" fmla="*/ 0 h 1430383"/>
                <a:gd name="connsiteX2" fmla="*/ 1430384 w 1430383"/>
                <a:gd name="connsiteY2" fmla="*/ 715192 h 1430383"/>
                <a:gd name="connsiteX3" fmla="*/ 715192 w 1430383"/>
                <a:gd name="connsiteY3" fmla="*/ 1430384 h 1430383"/>
                <a:gd name="connsiteX4" fmla="*/ 0 w 1430383"/>
                <a:gd name="connsiteY4" fmla="*/ 715192 h 14303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0383" h="1430383">
                  <a:moveTo>
                    <a:pt x="0" y="715192"/>
                  </a:moveTo>
                  <a:cubicBezTo>
                    <a:pt x="0" y="320202"/>
                    <a:pt x="320202" y="0"/>
                    <a:pt x="715192" y="0"/>
                  </a:cubicBezTo>
                  <a:cubicBezTo>
                    <a:pt x="1110182" y="0"/>
                    <a:pt x="1430384" y="320202"/>
                    <a:pt x="1430384" y="715192"/>
                  </a:cubicBezTo>
                  <a:cubicBezTo>
                    <a:pt x="1430384" y="1110182"/>
                    <a:pt x="1110182" y="1430384"/>
                    <a:pt x="715192" y="1430384"/>
                  </a:cubicBezTo>
                  <a:cubicBezTo>
                    <a:pt x="320202" y="1430384"/>
                    <a:pt x="0" y="1110182"/>
                    <a:pt x="0" y="715192"/>
                  </a:cubicBezTo>
                  <a:close/>
                </a:path>
              </a:pathLst>
            </a:custGeom>
            <a:pattFill prst="dkUpDiag">
              <a:fgClr>
                <a:srgbClr val="F1E7B6"/>
              </a:fgClr>
              <a:bgClr>
                <a:schemeClr val="bg1"/>
              </a:bgClr>
            </a:patt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48845" tIns="248845" rIns="248845" bIns="248845" numCol="1" spcCol="1270" anchor="ctr" anchorCtr="0">
              <a:noAutofit/>
            </a:bodyPr>
            <a:lstStyle/>
            <a:p>
              <a:pPr lvl="0" algn="ctr" defTabSz="1377950">
                <a:lnSpc>
                  <a:spcPct val="90000"/>
                </a:lnSpc>
                <a:spcBef>
                  <a:spcPct val="0"/>
                </a:spcBef>
                <a:spcAft>
                  <a:spcPct val="35000"/>
                </a:spcAft>
              </a:pPr>
              <a:endParaRPr lang="zh-CN" altLang="en-US" sz="3100" kern="1200">
                <a:latin typeface="微软雅黑" panose="020B0503020204020204" pitchFamily="34" charset="-122"/>
                <a:ea typeface="微软雅黑" panose="020B0503020204020204" pitchFamily="34" charset="-122"/>
              </a:endParaRPr>
            </a:p>
          </p:txBody>
        </p:sp>
        <p:sp>
          <p:nvSpPr>
            <p:cNvPr id="45" name="任意多边形 44"/>
            <p:cNvSpPr/>
            <p:nvPr/>
          </p:nvSpPr>
          <p:spPr>
            <a:xfrm>
              <a:off x="4495902" y="0"/>
              <a:ext cx="1392368" cy="556631"/>
            </a:xfrm>
            <a:custGeom>
              <a:avLst/>
              <a:gdLst>
                <a:gd name="connsiteX0" fmla="*/ 0 w 1392368"/>
                <a:gd name="connsiteY0" fmla="*/ 0 h 556631"/>
                <a:gd name="connsiteX1" fmla="*/ 1392368 w 1392368"/>
                <a:gd name="connsiteY1" fmla="*/ 0 h 556631"/>
                <a:gd name="connsiteX2" fmla="*/ 1355173 w 1392368"/>
                <a:gd name="connsiteY2" fmla="*/ 119824 h 556631"/>
                <a:gd name="connsiteX3" fmla="*/ 696184 w 1392368"/>
                <a:gd name="connsiteY3" fmla="*/ 556631 h 556631"/>
                <a:gd name="connsiteX4" fmla="*/ 37196 w 1392368"/>
                <a:gd name="connsiteY4" fmla="*/ 119824 h 556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2368" h="556631">
                  <a:moveTo>
                    <a:pt x="0" y="0"/>
                  </a:moveTo>
                  <a:lnTo>
                    <a:pt x="1392368" y="0"/>
                  </a:lnTo>
                  <a:lnTo>
                    <a:pt x="1355173" y="119824"/>
                  </a:lnTo>
                  <a:cubicBezTo>
                    <a:pt x="1246601" y="376517"/>
                    <a:pt x="992427" y="556631"/>
                    <a:pt x="696184" y="556631"/>
                  </a:cubicBezTo>
                  <a:cubicBezTo>
                    <a:pt x="399942" y="556631"/>
                    <a:pt x="145768" y="376517"/>
                    <a:pt x="37196" y="119824"/>
                  </a:cubicBezTo>
                  <a:close/>
                </a:path>
              </a:pathLst>
            </a:custGeom>
            <a:pattFill prst="dkUpDiag">
              <a:fgClr>
                <a:srgbClr val="F1E7B6"/>
              </a:fgClr>
              <a:bgClr>
                <a:schemeClr val="bg1"/>
              </a:bgClr>
            </a:patt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48845" tIns="248845" rIns="248845" bIns="248845" numCol="1" spcCol="1270" anchor="ctr" anchorCtr="0">
              <a:noAutofit/>
            </a:bodyPr>
            <a:lstStyle/>
            <a:p>
              <a:pPr lvl="0" algn="ctr" defTabSz="1377950">
                <a:lnSpc>
                  <a:spcPct val="90000"/>
                </a:lnSpc>
                <a:spcBef>
                  <a:spcPct val="0"/>
                </a:spcBef>
                <a:spcAft>
                  <a:spcPct val="35000"/>
                </a:spcAft>
              </a:pPr>
              <a:endParaRPr lang="zh-CN" altLang="en-US" sz="3100" kern="1200">
                <a:latin typeface="微软雅黑" panose="020B0503020204020204" pitchFamily="34" charset="-122"/>
                <a:ea typeface="微软雅黑" panose="020B0503020204020204" pitchFamily="34" charset="-122"/>
              </a:endParaRPr>
            </a:p>
          </p:txBody>
        </p:sp>
        <p:sp>
          <p:nvSpPr>
            <p:cNvPr id="46" name="任意多边形 45"/>
            <p:cNvSpPr/>
            <p:nvPr/>
          </p:nvSpPr>
          <p:spPr>
            <a:xfrm>
              <a:off x="-115809" y="-15480"/>
              <a:ext cx="1938125" cy="1690855"/>
            </a:xfrm>
            <a:custGeom>
              <a:avLst/>
              <a:gdLst>
                <a:gd name="connsiteX0" fmla="*/ 90067 w 1938125"/>
                <a:gd name="connsiteY0" fmla="*/ 0 h 1690855"/>
                <a:gd name="connsiteX1" fmla="*/ 1736735 w 1938125"/>
                <a:gd name="connsiteY1" fmla="*/ 0 h 1690855"/>
                <a:gd name="connsiteX2" fmla="*/ 1755686 w 1938125"/>
                <a:gd name="connsiteY2" fmla="*/ 25343 h 1690855"/>
                <a:gd name="connsiteX3" fmla="*/ 1938125 w 1938125"/>
                <a:gd name="connsiteY3" fmla="*/ 622610 h 1690855"/>
                <a:gd name="connsiteX4" fmla="*/ 869880 w 1938125"/>
                <a:gd name="connsiteY4" fmla="*/ 1690855 h 1690855"/>
                <a:gd name="connsiteX5" fmla="*/ 114516 w 1938125"/>
                <a:gd name="connsiteY5" fmla="*/ 1377974 h 1690855"/>
                <a:gd name="connsiteX6" fmla="*/ 0 w 1938125"/>
                <a:gd name="connsiteY6" fmla="*/ 1239179 h 1690855"/>
                <a:gd name="connsiteX7" fmla="*/ 90067 w 1938125"/>
                <a:gd name="connsiteY7" fmla="*/ 1239179 h 16908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38125" h="1690855">
                  <a:moveTo>
                    <a:pt x="90067" y="0"/>
                  </a:moveTo>
                  <a:lnTo>
                    <a:pt x="1736735" y="0"/>
                  </a:lnTo>
                  <a:lnTo>
                    <a:pt x="1755686" y="25343"/>
                  </a:lnTo>
                  <a:cubicBezTo>
                    <a:pt x="1870869" y="195836"/>
                    <a:pt x="1938125" y="401368"/>
                    <a:pt x="1938125" y="622610"/>
                  </a:cubicBezTo>
                  <a:cubicBezTo>
                    <a:pt x="1938125" y="1212586"/>
                    <a:pt x="1459856" y="1690855"/>
                    <a:pt x="869880" y="1690855"/>
                  </a:cubicBezTo>
                  <a:cubicBezTo>
                    <a:pt x="574892" y="1690855"/>
                    <a:pt x="307830" y="1571288"/>
                    <a:pt x="114516" y="1377974"/>
                  </a:cubicBezTo>
                  <a:lnTo>
                    <a:pt x="0" y="1239179"/>
                  </a:lnTo>
                  <a:lnTo>
                    <a:pt x="90067" y="1239179"/>
                  </a:lnTo>
                  <a:close/>
                </a:path>
              </a:pathLst>
            </a:custGeom>
            <a:pattFill prst="dkUpDiag">
              <a:fgClr>
                <a:srgbClr val="DEEADB"/>
              </a:fgClr>
              <a:bgClr>
                <a:schemeClr val="bg1"/>
              </a:bgClr>
            </a:patt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47" name="任意多边形 46"/>
            <p:cNvSpPr/>
            <p:nvPr/>
          </p:nvSpPr>
          <p:spPr>
            <a:xfrm>
              <a:off x="1158769" y="-25592"/>
              <a:ext cx="1871319" cy="1023158"/>
            </a:xfrm>
            <a:custGeom>
              <a:avLst/>
              <a:gdLst>
                <a:gd name="connsiteX0" fmla="*/ 4418 w 1871319"/>
                <a:gd name="connsiteY0" fmla="*/ 0 h 1023158"/>
                <a:gd name="connsiteX1" fmla="*/ 1866901 w 1871319"/>
                <a:gd name="connsiteY1" fmla="*/ 0 h 1023158"/>
                <a:gd name="connsiteX2" fmla="*/ 1871319 w 1871319"/>
                <a:gd name="connsiteY2" fmla="*/ 87499 h 1023158"/>
                <a:gd name="connsiteX3" fmla="*/ 935660 w 1871319"/>
                <a:gd name="connsiteY3" fmla="*/ 1023158 h 1023158"/>
                <a:gd name="connsiteX4" fmla="*/ 0 w 1871319"/>
                <a:gd name="connsiteY4" fmla="*/ 87499 h 10231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1319" h="1023158">
                  <a:moveTo>
                    <a:pt x="4418" y="0"/>
                  </a:moveTo>
                  <a:lnTo>
                    <a:pt x="1866901" y="0"/>
                  </a:lnTo>
                  <a:lnTo>
                    <a:pt x="1871319" y="87499"/>
                  </a:lnTo>
                  <a:cubicBezTo>
                    <a:pt x="1871319" y="604250"/>
                    <a:pt x="1452411" y="1023158"/>
                    <a:pt x="935660" y="1023158"/>
                  </a:cubicBezTo>
                  <a:cubicBezTo>
                    <a:pt x="418908" y="1023158"/>
                    <a:pt x="0" y="604250"/>
                    <a:pt x="0" y="87499"/>
                  </a:cubicBezTo>
                  <a:close/>
                </a:path>
              </a:pathLst>
            </a:custGeom>
            <a:pattFill prst="dkUpDiag">
              <a:fgClr>
                <a:srgbClr val="FBC279"/>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48" name="任意多边形 47"/>
            <p:cNvSpPr/>
            <p:nvPr/>
          </p:nvSpPr>
          <p:spPr>
            <a:xfrm>
              <a:off x="2917463" y="-23795"/>
              <a:ext cx="2247656" cy="1397698"/>
            </a:xfrm>
            <a:custGeom>
              <a:avLst/>
              <a:gdLst>
                <a:gd name="connsiteX0" fmla="*/ 35015 w 2247656"/>
                <a:gd name="connsiteY0" fmla="*/ 0 h 1397698"/>
                <a:gd name="connsiteX1" fmla="*/ 2212642 w 2247656"/>
                <a:gd name="connsiteY1" fmla="*/ 0 h 1397698"/>
                <a:gd name="connsiteX2" fmla="*/ 2224824 w 2247656"/>
                <a:gd name="connsiteY2" fmla="*/ 47379 h 1397698"/>
                <a:gd name="connsiteX3" fmla="*/ 2247656 w 2247656"/>
                <a:gd name="connsiteY3" fmla="*/ 273870 h 1397698"/>
                <a:gd name="connsiteX4" fmla="*/ 1123828 w 2247656"/>
                <a:gd name="connsiteY4" fmla="*/ 1397698 h 1397698"/>
                <a:gd name="connsiteX5" fmla="*/ 0 w 2247656"/>
                <a:gd name="connsiteY5" fmla="*/ 273870 h 1397698"/>
                <a:gd name="connsiteX6" fmla="*/ 22832 w 2247656"/>
                <a:gd name="connsiteY6" fmla="*/ 47379 h 1397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47656" h="1397698">
                  <a:moveTo>
                    <a:pt x="35015" y="0"/>
                  </a:moveTo>
                  <a:lnTo>
                    <a:pt x="2212642" y="0"/>
                  </a:lnTo>
                  <a:lnTo>
                    <a:pt x="2224824" y="47379"/>
                  </a:lnTo>
                  <a:cubicBezTo>
                    <a:pt x="2239794" y="120538"/>
                    <a:pt x="2247656" y="196286"/>
                    <a:pt x="2247656" y="273870"/>
                  </a:cubicBezTo>
                  <a:cubicBezTo>
                    <a:pt x="2247656" y="894544"/>
                    <a:pt x="1744502" y="1397698"/>
                    <a:pt x="1123828" y="1397698"/>
                  </a:cubicBezTo>
                  <a:cubicBezTo>
                    <a:pt x="503154" y="1397698"/>
                    <a:pt x="0" y="894544"/>
                    <a:pt x="0" y="273870"/>
                  </a:cubicBezTo>
                  <a:cubicBezTo>
                    <a:pt x="0" y="196286"/>
                    <a:pt x="7862" y="120538"/>
                    <a:pt x="22832" y="47379"/>
                  </a:cubicBezTo>
                  <a:close/>
                </a:path>
              </a:pathLst>
            </a:custGeom>
            <a:pattFill prst="dkUpDiag">
              <a:fgClr>
                <a:srgbClr val="F7ACBC"/>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49" name="任意多边形 48"/>
            <p:cNvSpPr/>
            <p:nvPr/>
          </p:nvSpPr>
          <p:spPr>
            <a:xfrm>
              <a:off x="1" y="3323761"/>
              <a:ext cx="419875" cy="927954"/>
            </a:xfrm>
            <a:custGeom>
              <a:avLst/>
              <a:gdLst>
                <a:gd name="connsiteX0" fmla="*/ 0 w 419875"/>
                <a:gd name="connsiteY0" fmla="*/ 0 h 927954"/>
                <a:gd name="connsiteX1" fmla="*/ 45458 w 419875"/>
                <a:gd name="connsiteY1" fmla="*/ 4583 h 927954"/>
                <a:gd name="connsiteX2" fmla="*/ 419875 w 419875"/>
                <a:gd name="connsiteY2" fmla="*/ 463977 h 927954"/>
                <a:gd name="connsiteX3" fmla="*/ 45458 w 419875"/>
                <a:gd name="connsiteY3" fmla="*/ 923371 h 927954"/>
                <a:gd name="connsiteX4" fmla="*/ 0 w 419875"/>
                <a:gd name="connsiteY4" fmla="*/ 927954 h 927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875" h="927954">
                  <a:moveTo>
                    <a:pt x="0" y="0"/>
                  </a:moveTo>
                  <a:lnTo>
                    <a:pt x="45458" y="4583"/>
                  </a:lnTo>
                  <a:cubicBezTo>
                    <a:pt x="259138" y="48308"/>
                    <a:pt x="419875" y="237371"/>
                    <a:pt x="419875" y="463977"/>
                  </a:cubicBezTo>
                  <a:cubicBezTo>
                    <a:pt x="419875" y="690583"/>
                    <a:pt x="259138" y="879646"/>
                    <a:pt x="45458" y="923371"/>
                  </a:cubicBezTo>
                  <a:lnTo>
                    <a:pt x="0" y="927954"/>
                  </a:lnTo>
                  <a:close/>
                </a:path>
              </a:pathLst>
            </a:custGeom>
            <a:pattFill prst="dkUpDiag">
              <a:fgClr>
                <a:srgbClr val="F7ACBC"/>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50" name="任意多边形 49"/>
            <p:cNvSpPr/>
            <p:nvPr/>
          </p:nvSpPr>
          <p:spPr>
            <a:xfrm>
              <a:off x="0" y="2023188"/>
              <a:ext cx="912417" cy="1430384"/>
            </a:xfrm>
            <a:custGeom>
              <a:avLst/>
              <a:gdLst>
                <a:gd name="connsiteX0" fmla="*/ 197225 w 912417"/>
                <a:gd name="connsiteY0" fmla="*/ 0 h 1430384"/>
                <a:gd name="connsiteX1" fmla="*/ 912417 w 912417"/>
                <a:gd name="connsiteY1" fmla="*/ 715192 h 1430384"/>
                <a:gd name="connsiteX2" fmla="*/ 197225 w 912417"/>
                <a:gd name="connsiteY2" fmla="*/ 1430384 h 1430384"/>
                <a:gd name="connsiteX3" fmla="*/ 53089 w 912417"/>
                <a:gd name="connsiteY3" fmla="*/ 1415854 h 1430384"/>
                <a:gd name="connsiteX4" fmla="*/ 0 w 912417"/>
                <a:gd name="connsiteY4" fmla="*/ 1399374 h 1430384"/>
                <a:gd name="connsiteX5" fmla="*/ 0 w 912417"/>
                <a:gd name="connsiteY5" fmla="*/ 31010 h 1430384"/>
                <a:gd name="connsiteX6" fmla="*/ 53089 w 912417"/>
                <a:gd name="connsiteY6" fmla="*/ 14530 h 1430384"/>
                <a:gd name="connsiteX7" fmla="*/ 197225 w 912417"/>
                <a:gd name="connsiteY7" fmla="*/ 0 h 1430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2417" h="1430384">
                  <a:moveTo>
                    <a:pt x="197225" y="0"/>
                  </a:moveTo>
                  <a:cubicBezTo>
                    <a:pt x="592215" y="0"/>
                    <a:pt x="912417" y="320202"/>
                    <a:pt x="912417" y="715192"/>
                  </a:cubicBezTo>
                  <a:cubicBezTo>
                    <a:pt x="912417" y="1110182"/>
                    <a:pt x="592215" y="1430384"/>
                    <a:pt x="197225" y="1430384"/>
                  </a:cubicBezTo>
                  <a:cubicBezTo>
                    <a:pt x="147851" y="1430384"/>
                    <a:pt x="99646" y="1425381"/>
                    <a:pt x="53089" y="1415854"/>
                  </a:cubicBezTo>
                  <a:lnTo>
                    <a:pt x="0" y="1399374"/>
                  </a:lnTo>
                  <a:lnTo>
                    <a:pt x="0" y="31010"/>
                  </a:lnTo>
                  <a:lnTo>
                    <a:pt x="53089" y="14530"/>
                  </a:lnTo>
                  <a:cubicBezTo>
                    <a:pt x="99646" y="5003"/>
                    <a:pt x="147851" y="0"/>
                    <a:pt x="197225" y="0"/>
                  </a:cubicBezTo>
                  <a:close/>
                </a:path>
              </a:pathLst>
            </a:custGeom>
            <a:pattFill prst="dkUpDiag">
              <a:fgClr>
                <a:srgbClr val="F1E7B6"/>
              </a:fgClr>
              <a:bgClr>
                <a:schemeClr val="bg1"/>
              </a:bgClr>
            </a:patt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48845" tIns="248845" rIns="248845" bIns="248845" numCol="1" spcCol="1270" anchor="ctr" anchorCtr="0">
              <a:noAutofit/>
            </a:bodyPr>
            <a:lstStyle/>
            <a:p>
              <a:pPr lvl="0" algn="ctr" defTabSz="1377950">
                <a:lnSpc>
                  <a:spcPct val="90000"/>
                </a:lnSpc>
                <a:spcBef>
                  <a:spcPct val="0"/>
                </a:spcBef>
                <a:spcAft>
                  <a:spcPct val="35000"/>
                </a:spcAft>
              </a:pPr>
              <a:endParaRPr lang="zh-CN" altLang="en-US" sz="3100" kern="1200">
                <a:latin typeface="微软雅黑" panose="020B0503020204020204" pitchFamily="34" charset="-122"/>
                <a:ea typeface="微软雅黑" panose="020B0503020204020204" pitchFamily="34" charset="-122"/>
              </a:endParaRPr>
            </a:p>
          </p:txBody>
        </p:sp>
        <p:sp>
          <p:nvSpPr>
            <p:cNvPr id="51" name="任意多边形 50"/>
            <p:cNvSpPr/>
            <p:nvPr/>
          </p:nvSpPr>
          <p:spPr>
            <a:xfrm>
              <a:off x="0" y="1316155"/>
              <a:ext cx="766405" cy="1121613"/>
            </a:xfrm>
            <a:custGeom>
              <a:avLst/>
              <a:gdLst>
                <a:gd name="connsiteX0" fmla="*/ 205599 w 766405"/>
                <a:gd name="connsiteY0" fmla="*/ 0 h 1121613"/>
                <a:gd name="connsiteX1" fmla="*/ 766405 w 766405"/>
                <a:gd name="connsiteY1" fmla="*/ 560807 h 1121613"/>
                <a:gd name="connsiteX2" fmla="*/ 205599 w 766405"/>
                <a:gd name="connsiteY2" fmla="*/ 1121613 h 1121613"/>
                <a:gd name="connsiteX3" fmla="*/ 92576 w 766405"/>
                <a:gd name="connsiteY3" fmla="*/ 1110220 h 1121613"/>
                <a:gd name="connsiteX4" fmla="*/ 0 w 766405"/>
                <a:gd name="connsiteY4" fmla="*/ 1081482 h 1121613"/>
                <a:gd name="connsiteX5" fmla="*/ 0 w 766405"/>
                <a:gd name="connsiteY5" fmla="*/ 40131 h 1121613"/>
                <a:gd name="connsiteX6" fmla="*/ 92576 w 766405"/>
                <a:gd name="connsiteY6" fmla="*/ 11394 h 1121613"/>
                <a:gd name="connsiteX7" fmla="*/ 205599 w 766405"/>
                <a:gd name="connsiteY7" fmla="*/ 0 h 1121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405" h="1121613">
                  <a:moveTo>
                    <a:pt x="205599" y="0"/>
                  </a:moveTo>
                  <a:cubicBezTo>
                    <a:pt x="515324" y="0"/>
                    <a:pt x="766405" y="251081"/>
                    <a:pt x="766405" y="560807"/>
                  </a:cubicBezTo>
                  <a:cubicBezTo>
                    <a:pt x="766405" y="870532"/>
                    <a:pt x="515324" y="1121613"/>
                    <a:pt x="205599" y="1121613"/>
                  </a:cubicBezTo>
                  <a:cubicBezTo>
                    <a:pt x="166883" y="1121613"/>
                    <a:pt x="129083" y="1117690"/>
                    <a:pt x="92576" y="1110220"/>
                  </a:cubicBezTo>
                  <a:lnTo>
                    <a:pt x="0" y="1081482"/>
                  </a:lnTo>
                  <a:lnTo>
                    <a:pt x="0" y="40131"/>
                  </a:lnTo>
                  <a:lnTo>
                    <a:pt x="92576" y="11394"/>
                  </a:lnTo>
                  <a:cubicBezTo>
                    <a:pt x="129083" y="3923"/>
                    <a:pt x="166883" y="0"/>
                    <a:pt x="205599" y="0"/>
                  </a:cubicBezTo>
                  <a:close/>
                </a:path>
              </a:pathLst>
            </a:custGeom>
            <a:pattFill prst="dkUpDiag">
              <a:fgClr>
                <a:srgbClr val="D3D9B2"/>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sp>
          <p:nvSpPr>
            <p:cNvPr id="52" name="任意多边形 51"/>
            <p:cNvSpPr/>
            <p:nvPr/>
          </p:nvSpPr>
          <p:spPr>
            <a:xfrm>
              <a:off x="-26706" y="802908"/>
              <a:ext cx="389885" cy="1053198"/>
            </a:xfrm>
            <a:custGeom>
              <a:avLst/>
              <a:gdLst>
                <a:gd name="connsiteX0" fmla="*/ 0 w 389885"/>
                <a:gd name="connsiteY0" fmla="*/ 0 h 1053198"/>
                <a:gd name="connsiteX1" fmla="*/ 51410 w 389885"/>
                <a:gd name="connsiteY1" fmla="*/ 15958 h 1053198"/>
                <a:gd name="connsiteX2" fmla="*/ 389885 w 389885"/>
                <a:gd name="connsiteY2" fmla="*/ 526599 h 1053198"/>
                <a:gd name="connsiteX3" fmla="*/ 51410 w 389885"/>
                <a:gd name="connsiteY3" fmla="*/ 1037240 h 1053198"/>
                <a:gd name="connsiteX4" fmla="*/ 0 w 389885"/>
                <a:gd name="connsiteY4" fmla="*/ 1053198 h 1053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885" h="1053198">
                  <a:moveTo>
                    <a:pt x="0" y="0"/>
                  </a:moveTo>
                  <a:lnTo>
                    <a:pt x="51410" y="15958"/>
                  </a:lnTo>
                  <a:cubicBezTo>
                    <a:pt x="250318" y="100089"/>
                    <a:pt x="389885" y="297045"/>
                    <a:pt x="389885" y="526599"/>
                  </a:cubicBezTo>
                  <a:cubicBezTo>
                    <a:pt x="389885" y="756153"/>
                    <a:pt x="250318" y="953109"/>
                    <a:pt x="51410" y="1037240"/>
                  </a:cubicBezTo>
                  <a:lnTo>
                    <a:pt x="0" y="1053198"/>
                  </a:lnTo>
                  <a:close/>
                </a:path>
              </a:pathLst>
            </a:custGeom>
            <a:pattFill prst="dkUpDiag">
              <a:fgClr>
                <a:srgbClr val="FBC279"/>
              </a:fgClr>
              <a:bgClr>
                <a:schemeClr val="bg1"/>
              </a:bgClr>
            </a:patt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4572" tIns="174572" rIns="174572" bIns="174572" numCol="1" spcCol="1270" anchor="ctr" anchorCtr="0">
              <a:noAutofit/>
            </a:bodyPr>
            <a:lstStyle/>
            <a:p>
              <a:pPr lvl="0" algn="ctr" defTabSz="977900">
                <a:lnSpc>
                  <a:spcPct val="90000"/>
                </a:lnSpc>
                <a:spcBef>
                  <a:spcPct val="0"/>
                </a:spcBef>
                <a:spcAft>
                  <a:spcPct val="35000"/>
                </a:spcAft>
              </a:pPr>
              <a:endParaRPr lang="zh-CN" altLang="en-US" sz="2200" kern="1200">
                <a:latin typeface="微软雅黑" panose="020B0503020204020204" pitchFamily="34" charset="-122"/>
                <a:ea typeface="微软雅黑" panose="020B0503020204020204" pitchFamily="34" charset="-122"/>
              </a:endParaRPr>
            </a:p>
          </p:txBody>
        </p:sp>
      </p:grpSp>
      <p:sp>
        <p:nvSpPr>
          <p:cNvPr id="30" name="文本框 29">
            <a:extLst>
              <a:ext uri="{FF2B5EF4-FFF2-40B4-BE49-F238E27FC236}">
                <a16:creationId xmlns:a16="http://schemas.microsoft.com/office/drawing/2014/main" id="{ADE40A2E-9C0B-4F01-B064-F632C25AE833}"/>
              </a:ext>
            </a:extLst>
          </p:cNvPr>
          <p:cNvSpPr txBox="1"/>
          <p:nvPr/>
        </p:nvSpPr>
        <p:spPr>
          <a:xfrm>
            <a:off x="5062483" y="1730800"/>
            <a:ext cx="2694127" cy="584775"/>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精神价值根源</a:t>
            </a:r>
          </a:p>
        </p:txBody>
      </p:sp>
      <p:sp>
        <p:nvSpPr>
          <p:cNvPr id="31" name="文本框 30">
            <a:extLst>
              <a:ext uri="{FF2B5EF4-FFF2-40B4-BE49-F238E27FC236}">
                <a16:creationId xmlns:a16="http://schemas.microsoft.com/office/drawing/2014/main" id="{EB729BA2-C203-4483-BAD3-C3D6D9AE5188}"/>
              </a:ext>
            </a:extLst>
          </p:cNvPr>
          <p:cNvSpPr txBox="1"/>
          <p:nvPr/>
        </p:nvSpPr>
        <p:spPr>
          <a:xfrm>
            <a:off x="889075" y="2703605"/>
            <a:ext cx="10777788" cy="2775760"/>
          </a:xfrm>
          <a:prstGeom prst="rect">
            <a:avLst/>
          </a:prstGeom>
          <a:noFill/>
        </p:spPr>
        <p:txBody>
          <a:bodyPr wrap="square" rtlCol="0">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zh-CN" altLang="en-US" sz="24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在犹太教看来，</a:t>
            </a:r>
            <a:r>
              <a:rPr kumimoji="0" lang="zh-CN" altLang="en-US" sz="2400" b="1" i="0" u="sng"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人生来无好坏之分，人的内心深处向善的倾向总是大于向恶的倾向；</a:t>
            </a:r>
            <a:r>
              <a:rPr kumimoji="0" lang="zh-CN" altLang="en-US" sz="24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人在道德上犯了的错误是可以</a:t>
            </a:r>
            <a:r>
              <a:rPr kumimoji="0" lang="zh-CN" altLang="en-US" sz="2400" b="1" i="0" u="sng"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通过修行赎罪等道德自律的行为</a:t>
            </a:r>
            <a:r>
              <a:rPr kumimoji="0" lang="zh-CN" altLang="en-US" sz="24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来回归犹太教的。</a:t>
            </a:r>
            <a:endParaRPr kumimoji="0" lang="en-US" altLang="zh-CN" sz="24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zh-CN" altLang="en-US" sz="2400" b="1" dirty="0">
                <a:solidFill>
                  <a:prstClr val="black">
                    <a:lumMod val="50000"/>
                    <a:lumOff val="50000"/>
                  </a:prstClr>
                </a:solidFill>
                <a:latin typeface="楷体" panose="02010609060101010101" pitchFamily="49" charset="-122"/>
                <a:ea typeface="楷体" panose="02010609060101010101" pitchFamily="49" charset="-122"/>
              </a:rPr>
              <a:t>犹太人只有珍视犹太宗教和历史，坚持犹太身份，以来犹太精神和文化传统，才能获得归属感，才能感受</a:t>
            </a:r>
            <a:r>
              <a:rPr lang="zh-CN" altLang="en-US" sz="2400" b="1" u="sng" dirty="0">
                <a:solidFill>
                  <a:srgbClr val="FF0000"/>
                </a:solidFill>
                <a:latin typeface="楷体" panose="02010609060101010101" pitchFamily="49" charset="-122"/>
                <a:ea typeface="楷体" panose="02010609060101010101" pitchFamily="49" charset="-122"/>
              </a:rPr>
              <a:t>精神世界的安宁和生存的根本价值</a:t>
            </a:r>
            <a:r>
              <a:rPr lang="zh-CN" altLang="en-US" sz="2400" b="1" dirty="0">
                <a:solidFill>
                  <a:prstClr val="black">
                    <a:lumMod val="50000"/>
                    <a:lumOff val="50000"/>
                  </a:prstClr>
                </a:solidFill>
                <a:latin typeface="楷体" panose="02010609060101010101" pitchFamily="49" charset="-122"/>
                <a:ea typeface="楷体" panose="02010609060101010101" pitchFamily="49" charset="-122"/>
              </a:rPr>
              <a:t>。</a:t>
            </a:r>
            <a:endParaRPr kumimoji="0" lang="zh-CN" altLang="en-US" sz="24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 calcmode="lin" valueType="num">
                                      <p:cBhvr additive="base">
                                        <p:cTn id="7" dur="500" fill="hold"/>
                                        <p:tgtEl>
                                          <p:spTgt spid="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1">
                                            <p:txEl>
                                              <p:pRg st="1" end="1"/>
                                            </p:txEl>
                                          </p:spTgt>
                                        </p:tgtEl>
                                        <p:attrNameLst>
                                          <p:attrName>style.visibility</p:attrName>
                                        </p:attrNameLst>
                                      </p:cBhvr>
                                      <p:to>
                                        <p:strVal val="visible"/>
                                      </p:to>
                                    </p:set>
                                    <p:anim calcmode="lin" valueType="num">
                                      <p:cBhvr additive="base">
                                        <p:cTn id="13" dur="500" fill="hold"/>
                                        <p:tgtEl>
                                          <p:spTgt spid="3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ltUpDiag">
          <a:fgClr>
            <a:srgbClr val="F8EEC6"/>
          </a:fgClr>
          <a:bgClr>
            <a:schemeClr val="bg1"/>
          </a:bgClr>
        </a:pattFill>
        <a:effectLst/>
      </p:bgPr>
    </p:bg>
    <p:spTree>
      <p:nvGrpSpPr>
        <p:cNvPr id="1" name=""/>
        <p:cNvGrpSpPr/>
        <p:nvPr/>
      </p:nvGrpSpPr>
      <p:grpSpPr>
        <a:xfrm>
          <a:off x="0" y="0"/>
          <a:ext cx="0" cy="0"/>
          <a:chOff x="0" y="0"/>
          <a:chExt cx="0" cy="0"/>
        </a:xfrm>
      </p:grpSpPr>
      <p:sp>
        <p:nvSpPr>
          <p:cNvPr id="11" name="椭圆 10">
            <a:extLst>
              <a:ext uri="{FF2B5EF4-FFF2-40B4-BE49-F238E27FC236}">
                <a16:creationId xmlns:a16="http://schemas.microsoft.com/office/drawing/2014/main" id="{EAE942FA-8922-4438-8427-340964025886}"/>
              </a:ext>
            </a:extLst>
          </p:cNvPr>
          <p:cNvSpPr/>
          <p:nvPr/>
        </p:nvSpPr>
        <p:spPr>
          <a:xfrm>
            <a:off x="517380" y="496842"/>
            <a:ext cx="3261468" cy="1442721"/>
          </a:xfrm>
          <a:prstGeom prst="ellipse">
            <a:avLst/>
          </a:prstGeom>
          <a:solidFill>
            <a:srgbClr val="FBC279">
              <a:alpha val="5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9" name="文本框 8"/>
          <p:cNvSpPr txBox="1"/>
          <p:nvPr/>
        </p:nvSpPr>
        <p:spPr>
          <a:xfrm>
            <a:off x="1107440" y="960837"/>
            <a:ext cx="2081348"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小说主题：</a:t>
            </a:r>
          </a:p>
        </p:txBody>
      </p:sp>
      <p:sp>
        <p:nvSpPr>
          <p:cNvPr id="6" name="文本框 5">
            <a:extLst>
              <a:ext uri="{FF2B5EF4-FFF2-40B4-BE49-F238E27FC236}">
                <a16:creationId xmlns:a16="http://schemas.microsoft.com/office/drawing/2014/main" id="{B6150C20-5BBB-48BB-BFD4-1C5844923A8D}"/>
              </a:ext>
            </a:extLst>
          </p:cNvPr>
          <p:cNvSpPr txBox="1"/>
          <p:nvPr/>
        </p:nvSpPr>
        <p:spPr>
          <a:xfrm>
            <a:off x="1577036" y="2638044"/>
            <a:ext cx="9451950" cy="1930337"/>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    小说通过勒文一家与山羊兹拉特经历一系列波折之后感情升华的温情的故事，表达了</a:t>
            </a:r>
            <a:r>
              <a:rPr kumimoji="0" lang="zh-CN" altLang="en-US" sz="2800" b="1" i="0" u="sng"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人与动物之间是存在真情厚谊的</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，也传扬了</a:t>
            </a:r>
            <a:r>
              <a:rPr kumimoji="0" lang="zh-CN" altLang="en-US" sz="2800" b="1" i="0" u="sng"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人应向善</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的精神价值。</a:t>
            </a:r>
          </a:p>
        </p:txBody>
      </p:sp>
      <p:sp>
        <p:nvSpPr>
          <p:cNvPr id="8" name="MH_SubTitle_1">
            <a:extLst>
              <a:ext uri="{FF2B5EF4-FFF2-40B4-BE49-F238E27FC236}">
                <a16:creationId xmlns:a16="http://schemas.microsoft.com/office/drawing/2014/main" id="{66D03876-1086-4898-B1D0-7A5D9DF36096}"/>
              </a:ext>
            </a:extLst>
          </p:cNvPr>
          <p:cNvSpPr/>
          <p:nvPr>
            <p:custDataLst>
              <p:tags r:id="rId1"/>
            </p:custDataLst>
          </p:nvPr>
        </p:nvSpPr>
        <p:spPr bwMode="auto">
          <a:xfrm>
            <a:off x="91817" y="172935"/>
            <a:ext cx="1015623" cy="841021"/>
          </a:xfrm>
          <a:custGeom>
            <a:avLst/>
            <a:gdLst>
              <a:gd name="T0" fmla="*/ 1859239 w 5162"/>
              <a:gd name="T1" fmla="*/ 620001 h 4955"/>
              <a:gd name="T2" fmla="*/ 1781002 w 5162"/>
              <a:gd name="T3" fmla="*/ 565046 h 4955"/>
              <a:gd name="T4" fmla="*/ 1678777 w 5162"/>
              <a:gd name="T5" fmla="*/ 539227 h 4955"/>
              <a:gd name="T6" fmla="*/ 1565480 w 5162"/>
              <a:gd name="T7" fmla="*/ 535170 h 4955"/>
              <a:gd name="T8" fmla="*/ 1354388 w 5162"/>
              <a:gd name="T9" fmla="*/ 562464 h 4955"/>
              <a:gd name="T10" fmla="*/ 1243675 w 5162"/>
              <a:gd name="T11" fmla="*/ 583487 h 4955"/>
              <a:gd name="T12" fmla="*/ 1226330 w 5162"/>
              <a:gd name="T13" fmla="*/ 403130 h 4955"/>
              <a:gd name="T14" fmla="*/ 1184259 w 5162"/>
              <a:gd name="T15" fmla="*/ 226461 h 4955"/>
              <a:gd name="T16" fmla="*/ 1138867 w 5162"/>
              <a:gd name="T17" fmla="*/ 125402 h 4955"/>
              <a:gd name="T18" fmla="*/ 1075760 w 5162"/>
              <a:gd name="T19" fmla="*/ 46104 h 4955"/>
              <a:gd name="T20" fmla="*/ 990511 w 5162"/>
              <a:gd name="T21" fmla="*/ 4057 h 4955"/>
              <a:gd name="T22" fmla="*/ 902679 w 5162"/>
              <a:gd name="T23" fmla="*/ 6639 h 4955"/>
              <a:gd name="T24" fmla="*/ 820383 w 5162"/>
              <a:gd name="T25" fmla="*/ 54218 h 4955"/>
              <a:gd name="T26" fmla="*/ 759491 w 5162"/>
              <a:gd name="T27" fmla="*/ 136835 h 4955"/>
              <a:gd name="T28" fmla="*/ 716312 w 5162"/>
              <a:gd name="T29" fmla="*/ 240107 h 4955"/>
              <a:gd name="T30" fmla="*/ 674611 w 5162"/>
              <a:gd name="T31" fmla="*/ 428948 h 4955"/>
              <a:gd name="T32" fmla="*/ 660956 w 5162"/>
              <a:gd name="T33" fmla="*/ 590126 h 4955"/>
              <a:gd name="T34" fmla="*/ 527362 w 5162"/>
              <a:gd name="T35" fmla="*/ 558038 h 4955"/>
              <a:gd name="T36" fmla="*/ 325127 w 5162"/>
              <a:gd name="T37" fmla="*/ 534433 h 4955"/>
              <a:gd name="T38" fmla="*/ 212938 w 5162"/>
              <a:gd name="T39" fmla="*/ 541072 h 4955"/>
              <a:gd name="T40" fmla="*/ 112927 w 5162"/>
              <a:gd name="T41" fmla="*/ 570209 h 4955"/>
              <a:gd name="T42" fmla="*/ 38011 w 5162"/>
              <a:gd name="T43" fmla="*/ 629222 h 4955"/>
              <a:gd name="T44" fmla="*/ 2952 w 5162"/>
              <a:gd name="T45" fmla="*/ 709258 h 4955"/>
              <a:gd name="T46" fmla="*/ 11071 w 5162"/>
              <a:gd name="T47" fmla="*/ 804784 h 4955"/>
              <a:gd name="T48" fmla="*/ 61999 w 5162"/>
              <a:gd name="T49" fmla="*/ 890352 h 4955"/>
              <a:gd name="T50" fmla="*/ 141713 w 5162"/>
              <a:gd name="T51" fmla="*/ 965962 h 4955"/>
              <a:gd name="T52" fmla="*/ 284901 w 5162"/>
              <a:gd name="T53" fmla="*/ 1057063 h 4955"/>
              <a:gd name="T54" fmla="*/ 457244 w 5162"/>
              <a:gd name="T55" fmla="*/ 1135623 h 4955"/>
              <a:gd name="T56" fmla="*/ 439161 w 5162"/>
              <a:gd name="T57" fmla="*/ 1204594 h 4955"/>
              <a:gd name="T58" fmla="*/ 348746 w 5162"/>
              <a:gd name="T59" fmla="*/ 1379788 h 4955"/>
              <a:gd name="T60" fmla="*/ 302984 w 5162"/>
              <a:gd name="T61" fmla="*/ 1514410 h 4955"/>
              <a:gd name="T62" fmla="*/ 289699 w 5162"/>
              <a:gd name="T63" fmla="*/ 1621740 h 4955"/>
              <a:gd name="T64" fmla="*/ 308151 w 5162"/>
              <a:gd name="T65" fmla="*/ 1717266 h 4955"/>
              <a:gd name="T66" fmla="*/ 369412 w 5162"/>
              <a:gd name="T67" fmla="*/ 1792507 h 4955"/>
              <a:gd name="T68" fmla="*/ 448756 w 5162"/>
              <a:gd name="T69" fmla="*/ 1825333 h 4955"/>
              <a:gd name="T70" fmla="*/ 545446 w 5162"/>
              <a:gd name="T71" fmla="*/ 1817588 h 4955"/>
              <a:gd name="T72" fmla="*/ 642504 w 5162"/>
              <a:gd name="T73" fmla="*/ 1774804 h 4955"/>
              <a:gd name="T74" fmla="*/ 746574 w 5162"/>
              <a:gd name="T75" fmla="*/ 1700300 h 4955"/>
              <a:gd name="T76" fmla="*/ 892346 w 5162"/>
              <a:gd name="T77" fmla="*/ 1555350 h 4955"/>
              <a:gd name="T78" fmla="*/ 958036 w 5162"/>
              <a:gd name="T79" fmla="*/ 1488961 h 4955"/>
              <a:gd name="T80" fmla="*/ 1077237 w 5162"/>
              <a:gd name="T81" fmla="*/ 1625059 h 4955"/>
              <a:gd name="T82" fmla="*/ 1214890 w 5162"/>
              <a:gd name="T83" fmla="*/ 1744191 h 4955"/>
              <a:gd name="T84" fmla="*/ 1310841 w 5162"/>
              <a:gd name="T85" fmla="*/ 1799884 h 4955"/>
              <a:gd name="T86" fmla="*/ 1408268 w 5162"/>
              <a:gd name="T87" fmla="*/ 1827177 h 4955"/>
              <a:gd name="T88" fmla="*/ 1502374 w 5162"/>
              <a:gd name="T89" fmla="*/ 1812055 h 4955"/>
              <a:gd name="T90" fmla="*/ 1572123 w 5162"/>
              <a:gd name="T91" fmla="*/ 1758206 h 4955"/>
              <a:gd name="T92" fmla="*/ 1610504 w 5162"/>
              <a:gd name="T93" fmla="*/ 1671163 h 4955"/>
              <a:gd name="T94" fmla="*/ 1611980 w 5162"/>
              <a:gd name="T95" fmla="*/ 1568997 h 4955"/>
              <a:gd name="T96" fmla="*/ 1586516 w 5162"/>
              <a:gd name="T97" fmla="*/ 1459824 h 4955"/>
              <a:gd name="T98" fmla="*/ 1510124 w 5162"/>
              <a:gd name="T99" fmla="*/ 1282417 h 4955"/>
              <a:gd name="T100" fmla="*/ 1426720 w 5162"/>
              <a:gd name="T101" fmla="*/ 1143738 h 4955"/>
              <a:gd name="T102" fmla="*/ 1530052 w 5162"/>
              <a:gd name="T103" fmla="*/ 1101322 h 4955"/>
              <a:gd name="T104" fmla="*/ 1716788 w 5162"/>
              <a:gd name="T105" fmla="*/ 999894 h 4955"/>
              <a:gd name="T106" fmla="*/ 1805727 w 5162"/>
              <a:gd name="T107" fmla="*/ 929448 h 4955"/>
              <a:gd name="T108" fmla="*/ 1872893 w 5162"/>
              <a:gd name="T109" fmla="*/ 849044 h 4955"/>
              <a:gd name="T110" fmla="*/ 1904262 w 5162"/>
              <a:gd name="T111" fmla="*/ 758312 h 495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162" h="4955">
                <a:moveTo>
                  <a:pt x="5137" y="1856"/>
                </a:moveTo>
                <a:lnTo>
                  <a:pt x="5137" y="1856"/>
                </a:lnTo>
                <a:lnTo>
                  <a:pt x="5125" y="1823"/>
                </a:lnTo>
                <a:lnTo>
                  <a:pt x="5111" y="1791"/>
                </a:lnTo>
                <a:lnTo>
                  <a:pt x="5096" y="1762"/>
                </a:lnTo>
                <a:lnTo>
                  <a:pt x="5078" y="1733"/>
                </a:lnTo>
                <a:lnTo>
                  <a:pt x="5059" y="1706"/>
                </a:lnTo>
                <a:lnTo>
                  <a:pt x="5038" y="1681"/>
                </a:lnTo>
                <a:lnTo>
                  <a:pt x="5016" y="1658"/>
                </a:lnTo>
                <a:lnTo>
                  <a:pt x="4993" y="1635"/>
                </a:lnTo>
                <a:lnTo>
                  <a:pt x="4968" y="1614"/>
                </a:lnTo>
                <a:lnTo>
                  <a:pt x="4941" y="1596"/>
                </a:lnTo>
                <a:lnTo>
                  <a:pt x="4914" y="1578"/>
                </a:lnTo>
                <a:lnTo>
                  <a:pt x="4886" y="1562"/>
                </a:lnTo>
                <a:lnTo>
                  <a:pt x="4856" y="1546"/>
                </a:lnTo>
                <a:lnTo>
                  <a:pt x="4826" y="1532"/>
                </a:lnTo>
                <a:lnTo>
                  <a:pt x="4793" y="1520"/>
                </a:lnTo>
                <a:lnTo>
                  <a:pt x="4760" y="1508"/>
                </a:lnTo>
                <a:lnTo>
                  <a:pt x="4727" y="1498"/>
                </a:lnTo>
                <a:lnTo>
                  <a:pt x="4693" y="1488"/>
                </a:lnTo>
                <a:lnTo>
                  <a:pt x="4657" y="1480"/>
                </a:lnTo>
                <a:lnTo>
                  <a:pt x="4622" y="1474"/>
                </a:lnTo>
                <a:lnTo>
                  <a:pt x="4586" y="1467"/>
                </a:lnTo>
                <a:lnTo>
                  <a:pt x="4549" y="1462"/>
                </a:lnTo>
                <a:lnTo>
                  <a:pt x="4511" y="1458"/>
                </a:lnTo>
                <a:lnTo>
                  <a:pt x="4473" y="1455"/>
                </a:lnTo>
                <a:lnTo>
                  <a:pt x="4436" y="1452"/>
                </a:lnTo>
                <a:lnTo>
                  <a:pt x="4397" y="1451"/>
                </a:lnTo>
                <a:lnTo>
                  <a:pt x="4359" y="1449"/>
                </a:lnTo>
                <a:lnTo>
                  <a:pt x="4320" y="1448"/>
                </a:lnTo>
                <a:lnTo>
                  <a:pt x="4281" y="1449"/>
                </a:lnTo>
                <a:lnTo>
                  <a:pt x="4242" y="1451"/>
                </a:lnTo>
                <a:lnTo>
                  <a:pt x="4164" y="1455"/>
                </a:lnTo>
                <a:lnTo>
                  <a:pt x="4088" y="1460"/>
                </a:lnTo>
                <a:lnTo>
                  <a:pt x="4012" y="1468"/>
                </a:lnTo>
                <a:lnTo>
                  <a:pt x="3938" y="1478"/>
                </a:lnTo>
                <a:lnTo>
                  <a:pt x="3867" y="1488"/>
                </a:lnTo>
                <a:lnTo>
                  <a:pt x="3798" y="1500"/>
                </a:lnTo>
                <a:lnTo>
                  <a:pt x="3732" y="1513"/>
                </a:lnTo>
                <a:lnTo>
                  <a:pt x="3670" y="1525"/>
                </a:lnTo>
                <a:lnTo>
                  <a:pt x="3614" y="1538"/>
                </a:lnTo>
                <a:lnTo>
                  <a:pt x="3560" y="1549"/>
                </a:lnTo>
                <a:lnTo>
                  <a:pt x="3514" y="1561"/>
                </a:lnTo>
                <a:lnTo>
                  <a:pt x="3437" y="1581"/>
                </a:lnTo>
                <a:lnTo>
                  <a:pt x="3388" y="1595"/>
                </a:lnTo>
                <a:lnTo>
                  <a:pt x="3371" y="1600"/>
                </a:lnTo>
                <a:lnTo>
                  <a:pt x="3370" y="1582"/>
                </a:lnTo>
                <a:lnTo>
                  <a:pt x="3368" y="1531"/>
                </a:lnTo>
                <a:lnTo>
                  <a:pt x="3363" y="1453"/>
                </a:lnTo>
                <a:lnTo>
                  <a:pt x="3360" y="1403"/>
                </a:lnTo>
                <a:lnTo>
                  <a:pt x="3355" y="1350"/>
                </a:lnTo>
                <a:lnTo>
                  <a:pt x="3350" y="1292"/>
                </a:lnTo>
                <a:lnTo>
                  <a:pt x="3342" y="1229"/>
                </a:lnTo>
                <a:lnTo>
                  <a:pt x="3333" y="1163"/>
                </a:lnTo>
                <a:lnTo>
                  <a:pt x="3323" y="1093"/>
                </a:lnTo>
                <a:lnTo>
                  <a:pt x="3311" y="1023"/>
                </a:lnTo>
                <a:lnTo>
                  <a:pt x="3297" y="949"/>
                </a:lnTo>
                <a:lnTo>
                  <a:pt x="3281" y="875"/>
                </a:lnTo>
                <a:lnTo>
                  <a:pt x="3264" y="800"/>
                </a:lnTo>
                <a:lnTo>
                  <a:pt x="3244" y="725"/>
                </a:lnTo>
                <a:lnTo>
                  <a:pt x="3232" y="687"/>
                </a:lnTo>
                <a:lnTo>
                  <a:pt x="3220" y="651"/>
                </a:lnTo>
                <a:lnTo>
                  <a:pt x="3209" y="614"/>
                </a:lnTo>
                <a:lnTo>
                  <a:pt x="3196" y="577"/>
                </a:lnTo>
                <a:lnTo>
                  <a:pt x="3183" y="541"/>
                </a:lnTo>
                <a:lnTo>
                  <a:pt x="3168" y="507"/>
                </a:lnTo>
                <a:lnTo>
                  <a:pt x="3153" y="471"/>
                </a:lnTo>
                <a:lnTo>
                  <a:pt x="3137" y="437"/>
                </a:lnTo>
                <a:lnTo>
                  <a:pt x="3122" y="404"/>
                </a:lnTo>
                <a:lnTo>
                  <a:pt x="3104" y="371"/>
                </a:lnTo>
                <a:lnTo>
                  <a:pt x="3086" y="340"/>
                </a:lnTo>
                <a:lnTo>
                  <a:pt x="3068" y="308"/>
                </a:lnTo>
                <a:lnTo>
                  <a:pt x="3048" y="279"/>
                </a:lnTo>
                <a:lnTo>
                  <a:pt x="3028" y="250"/>
                </a:lnTo>
                <a:lnTo>
                  <a:pt x="3007" y="223"/>
                </a:lnTo>
                <a:lnTo>
                  <a:pt x="2985" y="197"/>
                </a:lnTo>
                <a:lnTo>
                  <a:pt x="2962" y="171"/>
                </a:lnTo>
                <a:lnTo>
                  <a:pt x="2939" y="147"/>
                </a:lnTo>
                <a:lnTo>
                  <a:pt x="2915" y="125"/>
                </a:lnTo>
                <a:lnTo>
                  <a:pt x="2888" y="105"/>
                </a:lnTo>
                <a:lnTo>
                  <a:pt x="2862" y="86"/>
                </a:lnTo>
                <a:lnTo>
                  <a:pt x="2835" y="68"/>
                </a:lnTo>
                <a:lnTo>
                  <a:pt x="2807" y="54"/>
                </a:lnTo>
                <a:lnTo>
                  <a:pt x="2778" y="40"/>
                </a:lnTo>
                <a:lnTo>
                  <a:pt x="2747" y="27"/>
                </a:lnTo>
                <a:lnTo>
                  <a:pt x="2716" y="18"/>
                </a:lnTo>
                <a:lnTo>
                  <a:pt x="2684" y="11"/>
                </a:lnTo>
                <a:lnTo>
                  <a:pt x="2651" y="4"/>
                </a:lnTo>
                <a:lnTo>
                  <a:pt x="2616" y="1"/>
                </a:lnTo>
                <a:lnTo>
                  <a:pt x="2580" y="0"/>
                </a:lnTo>
                <a:lnTo>
                  <a:pt x="2546" y="1"/>
                </a:lnTo>
                <a:lnTo>
                  <a:pt x="2511" y="4"/>
                </a:lnTo>
                <a:lnTo>
                  <a:pt x="2477" y="11"/>
                </a:lnTo>
                <a:lnTo>
                  <a:pt x="2446" y="18"/>
                </a:lnTo>
                <a:lnTo>
                  <a:pt x="2414" y="27"/>
                </a:lnTo>
                <a:lnTo>
                  <a:pt x="2384" y="40"/>
                </a:lnTo>
                <a:lnTo>
                  <a:pt x="2354" y="54"/>
                </a:lnTo>
                <a:lnTo>
                  <a:pt x="2326" y="68"/>
                </a:lnTo>
                <a:lnTo>
                  <a:pt x="2299" y="86"/>
                </a:lnTo>
                <a:lnTo>
                  <a:pt x="2272" y="105"/>
                </a:lnTo>
                <a:lnTo>
                  <a:pt x="2247" y="125"/>
                </a:lnTo>
                <a:lnTo>
                  <a:pt x="2223" y="147"/>
                </a:lnTo>
                <a:lnTo>
                  <a:pt x="2199" y="171"/>
                </a:lnTo>
                <a:lnTo>
                  <a:pt x="2177" y="197"/>
                </a:lnTo>
                <a:lnTo>
                  <a:pt x="2155" y="223"/>
                </a:lnTo>
                <a:lnTo>
                  <a:pt x="2134" y="250"/>
                </a:lnTo>
                <a:lnTo>
                  <a:pt x="2114" y="279"/>
                </a:lnTo>
                <a:lnTo>
                  <a:pt x="2094" y="308"/>
                </a:lnTo>
                <a:lnTo>
                  <a:pt x="2075" y="340"/>
                </a:lnTo>
                <a:lnTo>
                  <a:pt x="2058" y="371"/>
                </a:lnTo>
                <a:lnTo>
                  <a:pt x="2040" y="404"/>
                </a:lnTo>
                <a:lnTo>
                  <a:pt x="2024" y="437"/>
                </a:lnTo>
                <a:lnTo>
                  <a:pt x="2008" y="471"/>
                </a:lnTo>
                <a:lnTo>
                  <a:pt x="1994" y="507"/>
                </a:lnTo>
                <a:lnTo>
                  <a:pt x="1979" y="541"/>
                </a:lnTo>
                <a:lnTo>
                  <a:pt x="1965" y="577"/>
                </a:lnTo>
                <a:lnTo>
                  <a:pt x="1953" y="614"/>
                </a:lnTo>
                <a:lnTo>
                  <a:pt x="1941" y="651"/>
                </a:lnTo>
                <a:lnTo>
                  <a:pt x="1929" y="687"/>
                </a:lnTo>
                <a:lnTo>
                  <a:pt x="1918" y="725"/>
                </a:lnTo>
                <a:lnTo>
                  <a:pt x="1898" y="800"/>
                </a:lnTo>
                <a:lnTo>
                  <a:pt x="1880" y="875"/>
                </a:lnTo>
                <a:lnTo>
                  <a:pt x="1864" y="949"/>
                </a:lnTo>
                <a:lnTo>
                  <a:pt x="1851" y="1023"/>
                </a:lnTo>
                <a:lnTo>
                  <a:pt x="1838" y="1093"/>
                </a:lnTo>
                <a:lnTo>
                  <a:pt x="1828" y="1163"/>
                </a:lnTo>
                <a:lnTo>
                  <a:pt x="1819" y="1229"/>
                </a:lnTo>
                <a:lnTo>
                  <a:pt x="1812" y="1292"/>
                </a:lnTo>
                <a:lnTo>
                  <a:pt x="1807" y="1350"/>
                </a:lnTo>
                <a:lnTo>
                  <a:pt x="1801" y="1403"/>
                </a:lnTo>
                <a:lnTo>
                  <a:pt x="1798" y="1453"/>
                </a:lnTo>
                <a:lnTo>
                  <a:pt x="1793" y="1531"/>
                </a:lnTo>
                <a:lnTo>
                  <a:pt x="1791" y="1582"/>
                </a:lnTo>
                <a:lnTo>
                  <a:pt x="1791" y="1600"/>
                </a:lnTo>
                <a:lnTo>
                  <a:pt x="1774" y="1595"/>
                </a:lnTo>
                <a:lnTo>
                  <a:pt x="1725" y="1581"/>
                </a:lnTo>
                <a:lnTo>
                  <a:pt x="1648" y="1561"/>
                </a:lnTo>
                <a:lnTo>
                  <a:pt x="1601" y="1549"/>
                </a:lnTo>
                <a:lnTo>
                  <a:pt x="1548" y="1538"/>
                </a:lnTo>
                <a:lnTo>
                  <a:pt x="1491" y="1525"/>
                </a:lnTo>
                <a:lnTo>
                  <a:pt x="1429" y="1513"/>
                </a:lnTo>
                <a:lnTo>
                  <a:pt x="1364" y="1500"/>
                </a:lnTo>
                <a:lnTo>
                  <a:pt x="1295" y="1488"/>
                </a:lnTo>
                <a:lnTo>
                  <a:pt x="1223" y="1478"/>
                </a:lnTo>
                <a:lnTo>
                  <a:pt x="1150" y="1468"/>
                </a:lnTo>
                <a:lnTo>
                  <a:pt x="1074" y="1460"/>
                </a:lnTo>
                <a:lnTo>
                  <a:pt x="997" y="1455"/>
                </a:lnTo>
                <a:lnTo>
                  <a:pt x="919" y="1451"/>
                </a:lnTo>
                <a:lnTo>
                  <a:pt x="881" y="1449"/>
                </a:lnTo>
                <a:lnTo>
                  <a:pt x="842" y="1448"/>
                </a:lnTo>
                <a:lnTo>
                  <a:pt x="804" y="1449"/>
                </a:lnTo>
                <a:lnTo>
                  <a:pt x="765" y="1451"/>
                </a:lnTo>
                <a:lnTo>
                  <a:pt x="726" y="1452"/>
                </a:lnTo>
                <a:lnTo>
                  <a:pt x="688" y="1455"/>
                </a:lnTo>
                <a:lnTo>
                  <a:pt x="650" y="1458"/>
                </a:lnTo>
                <a:lnTo>
                  <a:pt x="614" y="1462"/>
                </a:lnTo>
                <a:lnTo>
                  <a:pt x="577" y="1467"/>
                </a:lnTo>
                <a:lnTo>
                  <a:pt x="540" y="1474"/>
                </a:lnTo>
                <a:lnTo>
                  <a:pt x="504" y="1480"/>
                </a:lnTo>
                <a:lnTo>
                  <a:pt x="470" y="1488"/>
                </a:lnTo>
                <a:lnTo>
                  <a:pt x="435" y="1498"/>
                </a:lnTo>
                <a:lnTo>
                  <a:pt x="401" y="1508"/>
                </a:lnTo>
                <a:lnTo>
                  <a:pt x="369" y="1520"/>
                </a:lnTo>
                <a:lnTo>
                  <a:pt x="337" y="1532"/>
                </a:lnTo>
                <a:lnTo>
                  <a:pt x="306" y="1546"/>
                </a:lnTo>
                <a:lnTo>
                  <a:pt x="276" y="1562"/>
                </a:lnTo>
                <a:lnTo>
                  <a:pt x="248" y="1578"/>
                </a:lnTo>
                <a:lnTo>
                  <a:pt x="220" y="1596"/>
                </a:lnTo>
                <a:lnTo>
                  <a:pt x="194" y="1614"/>
                </a:lnTo>
                <a:lnTo>
                  <a:pt x="169" y="1635"/>
                </a:lnTo>
                <a:lnTo>
                  <a:pt x="146" y="1658"/>
                </a:lnTo>
                <a:lnTo>
                  <a:pt x="124" y="1681"/>
                </a:lnTo>
                <a:lnTo>
                  <a:pt x="103" y="1706"/>
                </a:lnTo>
                <a:lnTo>
                  <a:pt x="84" y="1733"/>
                </a:lnTo>
                <a:lnTo>
                  <a:pt x="67" y="1762"/>
                </a:lnTo>
                <a:lnTo>
                  <a:pt x="51" y="1791"/>
                </a:lnTo>
                <a:lnTo>
                  <a:pt x="37" y="1823"/>
                </a:lnTo>
                <a:lnTo>
                  <a:pt x="25" y="1856"/>
                </a:lnTo>
                <a:lnTo>
                  <a:pt x="15" y="1890"/>
                </a:lnTo>
                <a:lnTo>
                  <a:pt x="8" y="1923"/>
                </a:lnTo>
                <a:lnTo>
                  <a:pt x="3" y="1957"/>
                </a:lnTo>
                <a:lnTo>
                  <a:pt x="1" y="1991"/>
                </a:lnTo>
                <a:lnTo>
                  <a:pt x="0" y="2023"/>
                </a:lnTo>
                <a:lnTo>
                  <a:pt x="2" y="2056"/>
                </a:lnTo>
                <a:lnTo>
                  <a:pt x="6" y="2087"/>
                </a:lnTo>
                <a:lnTo>
                  <a:pt x="12" y="2119"/>
                </a:lnTo>
                <a:lnTo>
                  <a:pt x="20" y="2151"/>
                </a:lnTo>
                <a:lnTo>
                  <a:pt x="30" y="2182"/>
                </a:lnTo>
                <a:lnTo>
                  <a:pt x="42" y="2213"/>
                </a:lnTo>
                <a:lnTo>
                  <a:pt x="55" y="2242"/>
                </a:lnTo>
                <a:lnTo>
                  <a:pt x="70" y="2272"/>
                </a:lnTo>
                <a:lnTo>
                  <a:pt x="87" y="2302"/>
                </a:lnTo>
                <a:lnTo>
                  <a:pt x="105" y="2330"/>
                </a:lnTo>
                <a:lnTo>
                  <a:pt x="125" y="2359"/>
                </a:lnTo>
                <a:lnTo>
                  <a:pt x="146" y="2387"/>
                </a:lnTo>
                <a:lnTo>
                  <a:pt x="168" y="2414"/>
                </a:lnTo>
                <a:lnTo>
                  <a:pt x="192" y="2442"/>
                </a:lnTo>
                <a:lnTo>
                  <a:pt x="216" y="2469"/>
                </a:lnTo>
                <a:lnTo>
                  <a:pt x="242" y="2495"/>
                </a:lnTo>
                <a:lnTo>
                  <a:pt x="269" y="2520"/>
                </a:lnTo>
                <a:lnTo>
                  <a:pt x="296" y="2547"/>
                </a:lnTo>
                <a:lnTo>
                  <a:pt x="325" y="2571"/>
                </a:lnTo>
                <a:lnTo>
                  <a:pt x="355" y="2596"/>
                </a:lnTo>
                <a:lnTo>
                  <a:pt x="384" y="2619"/>
                </a:lnTo>
                <a:lnTo>
                  <a:pt x="415" y="2643"/>
                </a:lnTo>
                <a:lnTo>
                  <a:pt x="446" y="2667"/>
                </a:lnTo>
                <a:lnTo>
                  <a:pt x="478" y="2689"/>
                </a:lnTo>
                <a:lnTo>
                  <a:pt x="511" y="2711"/>
                </a:lnTo>
                <a:lnTo>
                  <a:pt x="575" y="2753"/>
                </a:lnTo>
                <a:lnTo>
                  <a:pt x="641" y="2793"/>
                </a:lnTo>
                <a:lnTo>
                  <a:pt x="707" y="2831"/>
                </a:lnTo>
                <a:lnTo>
                  <a:pt x="772" y="2866"/>
                </a:lnTo>
                <a:lnTo>
                  <a:pt x="836" y="2900"/>
                </a:lnTo>
                <a:lnTo>
                  <a:pt x="898" y="2931"/>
                </a:lnTo>
                <a:lnTo>
                  <a:pt x="959" y="2960"/>
                </a:lnTo>
                <a:lnTo>
                  <a:pt x="1016" y="2986"/>
                </a:lnTo>
                <a:lnTo>
                  <a:pt x="1070" y="3010"/>
                </a:lnTo>
                <a:lnTo>
                  <a:pt x="1120" y="3031"/>
                </a:lnTo>
                <a:lnTo>
                  <a:pt x="1165" y="3049"/>
                </a:lnTo>
                <a:lnTo>
                  <a:pt x="1239" y="3079"/>
                </a:lnTo>
                <a:lnTo>
                  <a:pt x="1286" y="3095"/>
                </a:lnTo>
                <a:lnTo>
                  <a:pt x="1303" y="3102"/>
                </a:lnTo>
                <a:lnTo>
                  <a:pt x="1296" y="3101"/>
                </a:lnTo>
                <a:lnTo>
                  <a:pt x="1285" y="3115"/>
                </a:lnTo>
                <a:lnTo>
                  <a:pt x="1258" y="3157"/>
                </a:lnTo>
                <a:lnTo>
                  <a:pt x="1215" y="3225"/>
                </a:lnTo>
                <a:lnTo>
                  <a:pt x="1190" y="3266"/>
                </a:lnTo>
                <a:lnTo>
                  <a:pt x="1162" y="3313"/>
                </a:lnTo>
                <a:lnTo>
                  <a:pt x="1133" y="3363"/>
                </a:lnTo>
                <a:lnTo>
                  <a:pt x="1102" y="3418"/>
                </a:lnTo>
                <a:lnTo>
                  <a:pt x="1071" y="3477"/>
                </a:lnTo>
                <a:lnTo>
                  <a:pt x="1038" y="3539"/>
                </a:lnTo>
                <a:lnTo>
                  <a:pt x="1007" y="3604"/>
                </a:lnTo>
                <a:lnTo>
                  <a:pt x="975" y="3671"/>
                </a:lnTo>
                <a:lnTo>
                  <a:pt x="945" y="3741"/>
                </a:lnTo>
                <a:lnTo>
                  <a:pt x="915" y="3812"/>
                </a:lnTo>
                <a:lnTo>
                  <a:pt x="888" y="3885"/>
                </a:lnTo>
                <a:lnTo>
                  <a:pt x="874" y="3922"/>
                </a:lnTo>
                <a:lnTo>
                  <a:pt x="863" y="3958"/>
                </a:lnTo>
                <a:lnTo>
                  <a:pt x="851" y="3995"/>
                </a:lnTo>
                <a:lnTo>
                  <a:pt x="840" y="4033"/>
                </a:lnTo>
                <a:lnTo>
                  <a:pt x="830" y="4070"/>
                </a:lnTo>
                <a:lnTo>
                  <a:pt x="821" y="4106"/>
                </a:lnTo>
                <a:lnTo>
                  <a:pt x="812" y="4143"/>
                </a:lnTo>
                <a:lnTo>
                  <a:pt x="805" y="4180"/>
                </a:lnTo>
                <a:lnTo>
                  <a:pt x="799" y="4217"/>
                </a:lnTo>
                <a:lnTo>
                  <a:pt x="793" y="4254"/>
                </a:lnTo>
                <a:lnTo>
                  <a:pt x="789" y="4289"/>
                </a:lnTo>
                <a:lnTo>
                  <a:pt x="786" y="4326"/>
                </a:lnTo>
                <a:lnTo>
                  <a:pt x="785" y="4361"/>
                </a:lnTo>
                <a:lnTo>
                  <a:pt x="785" y="4397"/>
                </a:lnTo>
                <a:lnTo>
                  <a:pt x="785" y="4431"/>
                </a:lnTo>
                <a:lnTo>
                  <a:pt x="788" y="4465"/>
                </a:lnTo>
                <a:lnTo>
                  <a:pt x="791" y="4499"/>
                </a:lnTo>
                <a:lnTo>
                  <a:pt x="797" y="4531"/>
                </a:lnTo>
                <a:lnTo>
                  <a:pt x="804" y="4564"/>
                </a:lnTo>
                <a:lnTo>
                  <a:pt x="812" y="4595"/>
                </a:lnTo>
                <a:lnTo>
                  <a:pt x="823" y="4626"/>
                </a:lnTo>
                <a:lnTo>
                  <a:pt x="835" y="4656"/>
                </a:lnTo>
                <a:lnTo>
                  <a:pt x="849" y="4686"/>
                </a:lnTo>
                <a:lnTo>
                  <a:pt x="865" y="4713"/>
                </a:lnTo>
                <a:lnTo>
                  <a:pt x="883" y="4740"/>
                </a:lnTo>
                <a:lnTo>
                  <a:pt x="902" y="4767"/>
                </a:lnTo>
                <a:lnTo>
                  <a:pt x="924" y="4792"/>
                </a:lnTo>
                <a:lnTo>
                  <a:pt x="947" y="4816"/>
                </a:lnTo>
                <a:lnTo>
                  <a:pt x="973" y="4839"/>
                </a:lnTo>
                <a:lnTo>
                  <a:pt x="1001" y="4860"/>
                </a:lnTo>
                <a:lnTo>
                  <a:pt x="1031" y="4880"/>
                </a:lnTo>
                <a:lnTo>
                  <a:pt x="1060" y="4898"/>
                </a:lnTo>
                <a:lnTo>
                  <a:pt x="1091" y="4913"/>
                </a:lnTo>
                <a:lnTo>
                  <a:pt x="1121" y="4925"/>
                </a:lnTo>
                <a:lnTo>
                  <a:pt x="1153" y="4936"/>
                </a:lnTo>
                <a:lnTo>
                  <a:pt x="1184" y="4943"/>
                </a:lnTo>
                <a:lnTo>
                  <a:pt x="1216" y="4949"/>
                </a:lnTo>
                <a:lnTo>
                  <a:pt x="1247" y="4954"/>
                </a:lnTo>
                <a:lnTo>
                  <a:pt x="1280" y="4955"/>
                </a:lnTo>
                <a:lnTo>
                  <a:pt x="1313" y="4955"/>
                </a:lnTo>
                <a:lnTo>
                  <a:pt x="1345" y="4954"/>
                </a:lnTo>
                <a:lnTo>
                  <a:pt x="1378" y="4949"/>
                </a:lnTo>
                <a:lnTo>
                  <a:pt x="1411" y="4944"/>
                </a:lnTo>
                <a:lnTo>
                  <a:pt x="1444" y="4937"/>
                </a:lnTo>
                <a:lnTo>
                  <a:pt x="1478" y="4928"/>
                </a:lnTo>
                <a:lnTo>
                  <a:pt x="1510" y="4919"/>
                </a:lnTo>
                <a:lnTo>
                  <a:pt x="1544" y="4907"/>
                </a:lnTo>
                <a:lnTo>
                  <a:pt x="1576" y="4895"/>
                </a:lnTo>
                <a:lnTo>
                  <a:pt x="1610" y="4880"/>
                </a:lnTo>
                <a:lnTo>
                  <a:pt x="1643" y="4865"/>
                </a:lnTo>
                <a:lnTo>
                  <a:pt x="1676" y="4849"/>
                </a:lnTo>
                <a:lnTo>
                  <a:pt x="1709" y="4831"/>
                </a:lnTo>
                <a:lnTo>
                  <a:pt x="1741" y="4812"/>
                </a:lnTo>
                <a:lnTo>
                  <a:pt x="1774" y="4793"/>
                </a:lnTo>
                <a:lnTo>
                  <a:pt x="1806" y="4772"/>
                </a:lnTo>
                <a:lnTo>
                  <a:pt x="1838" y="4751"/>
                </a:lnTo>
                <a:lnTo>
                  <a:pt x="1870" y="4729"/>
                </a:lnTo>
                <a:lnTo>
                  <a:pt x="1901" y="4706"/>
                </a:lnTo>
                <a:lnTo>
                  <a:pt x="1932" y="4682"/>
                </a:lnTo>
                <a:lnTo>
                  <a:pt x="1963" y="4659"/>
                </a:lnTo>
                <a:lnTo>
                  <a:pt x="2023" y="4610"/>
                </a:lnTo>
                <a:lnTo>
                  <a:pt x="2081" y="4559"/>
                </a:lnTo>
                <a:lnTo>
                  <a:pt x="2138" y="4509"/>
                </a:lnTo>
                <a:lnTo>
                  <a:pt x="2191" y="4458"/>
                </a:lnTo>
                <a:lnTo>
                  <a:pt x="2243" y="4406"/>
                </a:lnTo>
                <a:lnTo>
                  <a:pt x="2291" y="4357"/>
                </a:lnTo>
                <a:lnTo>
                  <a:pt x="2337" y="4307"/>
                </a:lnTo>
                <a:lnTo>
                  <a:pt x="2380" y="4261"/>
                </a:lnTo>
                <a:lnTo>
                  <a:pt x="2418" y="4217"/>
                </a:lnTo>
                <a:lnTo>
                  <a:pt x="2454" y="4176"/>
                </a:lnTo>
                <a:lnTo>
                  <a:pt x="2486" y="4139"/>
                </a:lnTo>
                <a:lnTo>
                  <a:pt x="2535" y="4078"/>
                </a:lnTo>
                <a:lnTo>
                  <a:pt x="2567" y="4037"/>
                </a:lnTo>
                <a:lnTo>
                  <a:pt x="2577" y="4023"/>
                </a:lnTo>
                <a:lnTo>
                  <a:pt x="2584" y="4023"/>
                </a:lnTo>
                <a:lnTo>
                  <a:pt x="2596" y="4037"/>
                </a:lnTo>
                <a:lnTo>
                  <a:pt x="2627" y="4078"/>
                </a:lnTo>
                <a:lnTo>
                  <a:pt x="2677" y="4139"/>
                </a:lnTo>
                <a:lnTo>
                  <a:pt x="2709" y="4176"/>
                </a:lnTo>
                <a:lnTo>
                  <a:pt x="2743" y="4217"/>
                </a:lnTo>
                <a:lnTo>
                  <a:pt x="2782" y="4261"/>
                </a:lnTo>
                <a:lnTo>
                  <a:pt x="2824" y="4307"/>
                </a:lnTo>
                <a:lnTo>
                  <a:pt x="2870" y="4357"/>
                </a:lnTo>
                <a:lnTo>
                  <a:pt x="2919" y="4406"/>
                </a:lnTo>
                <a:lnTo>
                  <a:pt x="2970" y="4458"/>
                </a:lnTo>
                <a:lnTo>
                  <a:pt x="3024" y="4509"/>
                </a:lnTo>
                <a:lnTo>
                  <a:pt x="3081" y="4559"/>
                </a:lnTo>
                <a:lnTo>
                  <a:pt x="3138" y="4610"/>
                </a:lnTo>
                <a:lnTo>
                  <a:pt x="3199" y="4659"/>
                </a:lnTo>
                <a:lnTo>
                  <a:pt x="3230" y="4682"/>
                </a:lnTo>
                <a:lnTo>
                  <a:pt x="3260" y="4706"/>
                </a:lnTo>
                <a:lnTo>
                  <a:pt x="3292" y="4729"/>
                </a:lnTo>
                <a:lnTo>
                  <a:pt x="3323" y="4751"/>
                </a:lnTo>
                <a:lnTo>
                  <a:pt x="3356" y="4772"/>
                </a:lnTo>
                <a:lnTo>
                  <a:pt x="3388" y="4793"/>
                </a:lnTo>
                <a:lnTo>
                  <a:pt x="3420" y="4812"/>
                </a:lnTo>
                <a:lnTo>
                  <a:pt x="3453" y="4831"/>
                </a:lnTo>
                <a:lnTo>
                  <a:pt x="3486" y="4849"/>
                </a:lnTo>
                <a:lnTo>
                  <a:pt x="3519" y="4865"/>
                </a:lnTo>
                <a:lnTo>
                  <a:pt x="3552" y="4880"/>
                </a:lnTo>
                <a:lnTo>
                  <a:pt x="3585" y="4895"/>
                </a:lnTo>
                <a:lnTo>
                  <a:pt x="3618" y="4907"/>
                </a:lnTo>
                <a:lnTo>
                  <a:pt x="3651" y="4919"/>
                </a:lnTo>
                <a:lnTo>
                  <a:pt x="3684" y="4928"/>
                </a:lnTo>
                <a:lnTo>
                  <a:pt x="3718" y="4937"/>
                </a:lnTo>
                <a:lnTo>
                  <a:pt x="3750" y="4944"/>
                </a:lnTo>
                <a:lnTo>
                  <a:pt x="3784" y="4949"/>
                </a:lnTo>
                <a:lnTo>
                  <a:pt x="3816" y="4954"/>
                </a:lnTo>
                <a:lnTo>
                  <a:pt x="3849" y="4955"/>
                </a:lnTo>
                <a:lnTo>
                  <a:pt x="3882" y="4955"/>
                </a:lnTo>
                <a:lnTo>
                  <a:pt x="3914" y="4954"/>
                </a:lnTo>
                <a:lnTo>
                  <a:pt x="3946" y="4949"/>
                </a:lnTo>
                <a:lnTo>
                  <a:pt x="3977" y="4943"/>
                </a:lnTo>
                <a:lnTo>
                  <a:pt x="4009" y="4936"/>
                </a:lnTo>
                <a:lnTo>
                  <a:pt x="4040" y="4925"/>
                </a:lnTo>
                <a:lnTo>
                  <a:pt x="4071" y="4913"/>
                </a:lnTo>
                <a:lnTo>
                  <a:pt x="4101" y="4898"/>
                </a:lnTo>
                <a:lnTo>
                  <a:pt x="4131" y="4880"/>
                </a:lnTo>
                <a:lnTo>
                  <a:pt x="4160" y="4860"/>
                </a:lnTo>
                <a:lnTo>
                  <a:pt x="4189" y="4839"/>
                </a:lnTo>
                <a:lnTo>
                  <a:pt x="4214" y="4816"/>
                </a:lnTo>
                <a:lnTo>
                  <a:pt x="4238" y="4792"/>
                </a:lnTo>
                <a:lnTo>
                  <a:pt x="4260" y="4767"/>
                </a:lnTo>
                <a:lnTo>
                  <a:pt x="4279" y="4740"/>
                </a:lnTo>
                <a:lnTo>
                  <a:pt x="4297" y="4713"/>
                </a:lnTo>
                <a:lnTo>
                  <a:pt x="4313" y="4686"/>
                </a:lnTo>
                <a:lnTo>
                  <a:pt x="4326" y="4656"/>
                </a:lnTo>
                <a:lnTo>
                  <a:pt x="4339" y="4626"/>
                </a:lnTo>
                <a:lnTo>
                  <a:pt x="4349" y="4595"/>
                </a:lnTo>
                <a:lnTo>
                  <a:pt x="4358" y="4564"/>
                </a:lnTo>
                <a:lnTo>
                  <a:pt x="4364" y="4531"/>
                </a:lnTo>
                <a:lnTo>
                  <a:pt x="4370" y="4499"/>
                </a:lnTo>
                <a:lnTo>
                  <a:pt x="4374" y="4465"/>
                </a:lnTo>
                <a:lnTo>
                  <a:pt x="4376" y="4431"/>
                </a:lnTo>
                <a:lnTo>
                  <a:pt x="4377" y="4397"/>
                </a:lnTo>
                <a:lnTo>
                  <a:pt x="4377" y="4361"/>
                </a:lnTo>
                <a:lnTo>
                  <a:pt x="4375" y="4326"/>
                </a:lnTo>
                <a:lnTo>
                  <a:pt x="4373" y="4289"/>
                </a:lnTo>
                <a:lnTo>
                  <a:pt x="4368" y="4254"/>
                </a:lnTo>
                <a:lnTo>
                  <a:pt x="4363" y="4217"/>
                </a:lnTo>
                <a:lnTo>
                  <a:pt x="4357" y="4180"/>
                </a:lnTo>
                <a:lnTo>
                  <a:pt x="4349" y="4143"/>
                </a:lnTo>
                <a:lnTo>
                  <a:pt x="4341" y="4106"/>
                </a:lnTo>
                <a:lnTo>
                  <a:pt x="4332" y="4070"/>
                </a:lnTo>
                <a:lnTo>
                  <a:pt x="4322" y="4033"/>
                </a:lnTo>
                <a:lnTo>
                  <a:pt x="4311" y="3995"/>
                </a:lnTo>
                <a:lnTo>
                  <a:pt x="4299" y="3958"/>
                </a:lnTo>
                <a:lnTo>
                  <a:pt x="4287" y="3922"/>
                </a:lnTo>
                <a:lnTo>
                  <a:pt x="4275" y="3885"/>
                </a:lnTo>
                <a:lnTo>
                  <a:pt x="4246" y="3812"/>
                </a:lnTo>
                <a:lnTo>
                  <a:pt x="4218" y="3741"/>
                </a:lnTo>
                <a:lnTo>
                  <a:pt x="4188" y="3671"/>
                </a:lnTo>
                <a:lnTo>
                  <a:pt x="4156" y="3604"/>
                </a:lnTo>
                <a:lnTo>
                  <a:pt x="4123" y="3539"/>
                </a:lnTo>
                <a:lnTo>
                  <a:pt x="4092" y="3477"/>
                </a:lnTo>
                <a:lnTo>
                  <a:pt x="4060" y="3418"/>
                </a:lnTo>
                <a:lnTo>
                  <a:pt x="4029" y="3363"/>
                </a:lnTo>
                <a:lnTo>
                  <a:pt x="3999" y="3313"/>
                </a:lnTo>
                <a:lnTo>
                  <a:pt x="3972" y="3266"/>
                </a:lnTo>
                <a:lnTo>
                  <a:pt x="3947" y="3225"/>
                </a:lnTo>
                <a:lnTo>
                  <a:pt x="3905" y="3157"/>
                </a:lnTo>
                <a:lnTo>
                  <a:pt x="3876" y="3115"/>
                </a:lnTo>
                <a:lnTo>
                  <a:pt x="3866" y="3101"/>
                </a:lnTo>
                <a:lnTo>
                  <a:pt x="3859" y="3102"/>
                </a:lnTo>
                <a:lnTo>
                  <a:pt x="3875" y="3095"/>
                </a:lnTo>
                <a:lnTo>
                  <a:pt x="3924" y="3079"/>
                </a:lnTo>
                <a:lnTo>
                  <a:pt x="3997" y="3049"/>
                </a:lnTo>
                <a:lnTo>
                  <a:pt x="4042" y="3031"/>
                </a:lnTo>
                <a:lnTo>
                  <a:pt x="4092" y="3010"/>
                </a:lnTo>
                <a:lnTo>
                  <a:pt x="4146" y="2986"/>
                </a:lnTo>
                <a:lnTo>
                  <a:pt x="4203" y="2960"/>
                </a:lnTo>
                <a:lnTo>
                  <a:pt x="4263" y="2931"/>
                </a:lnTo>
                <a:lnTo>
                  <a:pt x="4325" y="2900"/>
                </a:lnTo>
                <a:lnTo>
                  <a:pt x="4390" y="2866"/>
                </a:lnTo>
                <a:lnTo>
                  <a:pt x="4456" y="2831"/>
                </a:lnTo>
                <a:lnTo>
                  <a:pt x="4521" y="2793"/>
                </a:lnTo>
                <a:lnTo>
                  <a:pt x="4587" y="2753"/>
                </a:lnTo>
                <a:lnTo>
                  <a:pt x="4652" y="2711"/>
                </a:lnTo>
                <a:lnTo>
                  <a:pt x="4684" y="2689"/>
                </a:lnTo>
                <a:lnTo>
                  <a:pt x="4715" y="2667"/>
                </a:lnTo>
                <a:lnTo>
                  <a:pt x="4747" y="2643"/>
                </a:lnTo>
                <a:lnTo>
                  <a:pt x="4777" y="2619"/>
                </a:lnTo>
                <a:lnTo>
                  <a:pt x="4808" y="2596"/>
                </a:lnTo>
                <a:lnTo>
                  <a:pt x="4837" y="2571"/>
                </a:lnTo>
                <a:lnTo>
                  <a:pt x="4866" y="2547"/>
                </a:lnTo>
                <a:lnTo>
                  <a:pt x="4893" y="2520"/>
                </a:lnTo>
                <a:lnTo>
                  <a:pt x="4920" y="2495"/>
                </a:lnTo>
                <a:lnTo>
                  <a:pt x="4945" y="2469"/>
                </a:lnTo>
                <a:lnTo>
                  <a:pt x="4971" y="2442"/>
                </a:lnTo>
                <a:lnTo>
                  <a:pt x="4994" y="2414"/>
                </a:lnTo>
                <a:lnTo>
                  <a:pt x="5016" y="2387"/>
                </a:lnTo>
                <a:lnTo>
                  <a:pt x="5037" y="2359"/>
                </a:lnTo>
                <a:lnTo>
                  <a:pt x="5057" y="2330"/>
                </a:lnTo>
                <a:lnTo>
                  <a:pt x="5075" y="2302"/>
                </a:lnTo>
                <a:lnTo>
                  <a:pt x="5092" y="2272"/>
                </a:lnTo>
                <a:lnTo>
                  <a:pt x="5107" y="2242"/>
                </a:lnTo>
                <a:lnTo>
                  <a:pt x="5120" y="2213"/>
                </a:lnTo>
                <a:lnTo>
                  <a:pt x="5133" y="2182"/>
                </a:lnTo>
                <a:lnTo>
                  <a:pt x="5142" y="2151"/>
                </a:lnTo>
                <a:lnTo>
                  <a:pt x="5150" y="2119"/>
                </a:lnTo>
                <a:lnTo>
                  <a:pt x="5156" y="2087"/>
                </a:lnTo>
                <a:lnTo>
                  <a:pt x="5160" y="2056"/>
                </a:lnTo>
                <a:lnTo>
                  <a:pt x="5162" y="2023"/>
                </a:lnTo>
                <a:lnTo>
                  <a:pt x="5162" y="1991"/>
                </a:lnTo>
                <a:lnTo>
                  <a:pt x="5159" y="1957"/>
                </a:lnTo>
                <a:lnTo>
                  <a:pt x="5155" y="1923"/>
                </a:lnTo>
                <a:lnTo>
                  <a:pt x="5147" y="1890"/>
                </a:lnTo>
                <a:lnTo>
                  <a:pt x="5137" y="1856"/>
                </a:lnTo>
                <a:close/>
              </a:path>
            </a:pathLst>
          </a:custGeom>
          <a:solidFill>
            <a:srgbClr val="E08B89"/>
          </a:solidFill>
          <a:ln w="38100">
            <a:solidFill>
              <a:srgbClr val="FFFFFF"/>
            </a:solidFill>
          </a:ln>
          <a:effectLst>
            <a:outerShdw blurRad="76200" dist="38100" dir="2700000" algn="tl" rotWithShape="0">
              <a:prstClr val="black">
                <a:alpha val="25000"/>
              </a:prstClr>
            </a:outerShdw>
          </a:effectLst>
        </p:spPr>
        <p:txBody>
          <a:bodyPr wrap="square" anchor="ctr">
            <a:normAutofit/>
            <a:scene3d>
              <a:camera prst="orthographicFront"/>
              <a:lightRig rig="threePt" dir="t"/>
            </a:scene3d>
            <a:sp3d contourW="12700">
              <a:contourClr>
                <a:srgbClr val="FFFFFF"/>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srgbClr val="FFFFFF"/>
                </a:solidFill>
                <a:effectLst/>
                <a:uLnTx/>
                <a:uFillTx/>
                <a:latin typeface="华文新魏" panose="02010800040101010101" pitchFamily="2" charset="-122"/>
                <a:ea typeface="华文新魏" panose="02010800040101010101" pitchFamily="2" charset="-122"/>
                <a:cs typeface="+mn-cs"/>
              </a:rPr>
              <a:t>2</a:t>
            </a:r>
            <a:endParaRPr kumimoji="0" lang="zh-CN" altLang="en-US" sz="3200" b="1" i="0" u="none" strike="noStrike" kern="1200" cap="none" spc="0" normalizeH="0" baseline="0" noProof="0" dirty="0">
              <a:ln>
                <a:noFill/>
              </a:ln>
              <a:solidFill>
                <a:srgbClr val="FFFFFF"/>
              </a:solidFill>
              <a:effectLst/>
              <a:uLnTx/>
              <a:uFillTx/>
              <a:latin typeface="华文新魏" panose="02010800040101010101" pitchFamily="2" charset="-122"/>
              <a:ea typeface="华文新魏" panose="02010800040101010101" pitchFamily="2" charset="-122"/>
              <a:cs typeface="+mn-cs"/>
            </a:endParaRPr>
          </a:p>
        </p:txBody>
      </p:sp>
    </p:spTree>
    <p:extLst>
      <p:ext uri="{BB962C8B-B14F-4D97-AF65-F5344CB8AC3E}">
        <p14:creationId xmlns:p14="http://schemas.microsoft.com/office/powerpoint/2010/main" val="4189287961"/>
      </p:ext>
    </p:extLst>
  </p:cSld>
  <p:clrMapOvr>
    <a:masterClrMapping/>
  </p:clrMapOvr>
  <p:transition spd="slow" advClick="0" advTm="0">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BB688B25-EEB2-4B22-B4EC-DDFA63767531}"/>
              </a:ext>
            </a:extLst>
          </p:cNvPr>
          <p:cNvSpPr txBox="1"/>
          <p:nvPr/>
        </p:nvSpPr>
        <p:spPr>
          <a:xfrm>
            <a:off x="424149" y="1183818"/>
            <a:ext cx="11343701" cy="3869329"/>
          </a:xfrm>
          <a:prstGeom prst="rect">
            <a:avLst/>
          </a:prstGeom>
          <a:noFill/>
        </p:spPr>
        <p:txBody>
          <a:bodyPr wrap="square" rtlCol="0">
            <a:spAutoFit/>
          </a:bodyPr>
          <a:lstStyle/>
          <a:p>
            <a:pPr marL="457200" marR="0" lvl="0" indent="-4572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电影：</a:t>
            </a:r>
            <a:r>
              <a:rPr kumimoji="0" lang="en-US" altLang="zh-CN"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忠犬八公的故事</a:t>
            </a:r>
            <a:r>
              <a:rPr kumimoji="0" lang="en-US" altLang="zh-CN"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a:t>
            </a:r>
          </a:p>
          <a:p>
            <a:pPr marL="457200" marR="0" lvl="0" indent="-4572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zh-CN" altLang="en-US" sz="2800" b="1" dirty="0">
                <a:solidFill>
                  <a:prstClr val="black">
                    <a:lumMod val="50000"/>
                    <a:lumOff val="50000"/>
                  </a:prstClr>
                </a:solidFill>
                <a:latin typeface="楷体" panose="02010609060101010101" pitchFamily="49" charset="-122"/>
                <a:ea typeface="楷体" panose="02010609060101010101" pitchFamily="49" charset="-122"/>
              </a:rPr>
              <a:t>沈石溪的动物小说</a:t>
            </a:r>
            <a:endParaRPr kumimoji="0" lang="en-US" altLang="zh-CN"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endParaRPr>
          </a:p>
          <a:p>
            <a:pPr marL="457200" lvl="0" indent="-457200">
              <a:lnSpc>
                <a:spcPct val="150000"/>
              </a:lnSpc>
              <a:buFont typeface="Arial" panose="020B0604020202020204" pitchFamily="34" charset="0"/>
              <a:buChar char="•"/>
            </a:pPr>
            <a:r>
              <a:rPr lang="zh-CN" altLang="en-US" sz="2800" b="1" dirty="0">
                <a:solidFill>
                  <a:prstClr val="black">
                    <a:lumMod val="50000"/>
                    <a:lumOff val="50000"/>
                  </a:prstClr>
                </a:solidFill>
                <a:latin typeface="楷体" panose="02010609060101010101" pitchFamily="49" charset="-122"/>
                <a:ea typeface="楷体" panose="02010609060101010101" pitchFamily="49" charset="-122"/>
              </a:rPr>
              <a:t>大连一名</a:t>
            </a:r>
            <a:r>
              <a:rPr lang="en-US" altLang="zh-CN" sz="2800" b="1" dirty="0">
                <a:solidFill>
                  <a:prstClr val="black">
                    <a:lumMod val="50000"/>
                    <a:lumOff val="50000"/>
                  </a:prstClr>
                </a:solidFill>
                <a:latin typeface="楷体" panose="02010609060101010101" pitchFamily="49" charset="-122"/>
                <a:ea typeface="楷体" panose="02010609060101010101" pitchFamily="49" charset="-122"/>
              </a:rPr>
              <a:t>77</a:t>
            </a:r>
            <a:r>
              <a:rPr lang="zh-CN" altLang="en-US" sz="2800" b="1" dirty="0">
                <a:solidFill>
                  <a:prstClr val="black">
                    <a:lumMod val="50000"/>
                    <a:lumOff val="50000"/>
                  </a:prstClr>
                </a:solidFill>
                <a:latin typeface="楷体" panose="02010609060101010101" pitchFamily="49" charset="-122"/>
                <a:ea typeface="楷体" panose="02010609060101010101" pitchFamily="49" charset="-122"/>
              </a:rPr>
              <a:t>岁的老人与一只狗相伴了</a:t>
            </a:r>
            <a:r>
              <a:rPr lang="en-US" altLang="zh-CN" sz="2800" b="1" dirty="0">
                <a:solidFill>
                  <a:prstClr val="black">
                    <a:lumMod val="50000"/>
                    <a:lumOff val="50000"/>
                  </a:prstClr>
                </a:solidFill>
                <a:latin typeface="楷体" panose="02010609060101010101" pitchFamily="49" charset="-122"/>
                <a:ea typeface="楷体" panose="02010609060101010101" pitchFamily="49" charset="-122"/>
              </a:rPr>
              <a:t>18</a:t>
            </a:r>
            <a:r>
              <a:rPr lang="zh-CN" altLang="en-US" sz="2800" b="1" dirty="0">
                <a:solidFill>
                  <a:prstClr val="black">
                    <a:lumMod val="50000"/>
                    <a:lumOff val="50000"/>
                  </a:prstClr>
                </a:solidFill>
                <a:latin typeface="楷体" panose="02010609060101010101" pitchFamily="49" charset="-122"/>
                <a:ea typeface="楷体" panose="02010609060101010101" pitchFamily="49" charset="-122"/>
              </a:rPr>
              <a:t>载，在老人去世后，这只狗竟然围着主人的墓地绕了两圈，拜别主人后，一头扎进了河里跟随主人而去。</a:t>
            </a:r>
            <a:endParaRPr lang="en-US" altLang="zh-CN" sz="2800" b="1" dirty="0">
              <a:solidFill>
                <a:prstClr val="black">
                  <a:lumMod val="50000"/>
                  <a:lumOff val="50000"/>
                </a:prstClr>
              </a:solidFill>
              <a:latin typeface="楷体" panose="02010609060101010101" pitchFamily="49" charset="-122"/>
              <a:ea typeface="楷体" panose="02010609060101010101" pitchFamily="49" charset="-122"/>
            </a:endParaRPr>
          </a:p>
          <a:p>
            <a:pPr marL="457200" lvl="0" indent="-457200">
              <a:lnSpc>
                <a:spcPct val="150000"/>
              </a:lnSpc>
              <a:buFont typeface="Arial" panose="020B0604020202020204" pitchFamily="34" charset="0"/>
              <a:buChar char="•"/>
            </a:pPr>
            <a:r>
              <a:rPr lang="en-US" altLang="zh-CN" sz="2800" b="1" dirty="0">
                <a:solidFill>
                  <a:prstClr val="black">
                    <a:lumMod val="50000"/>
                    <a:lumOff val="50000"/>
                  </a:prstClr>
                </a:solidFill>
                <a:latin typeface="楷体" panose="02010609060101010101" pitchFamily="49" charset="-122"/>
                <a:ea typeface="楷体" panose="02010609060101010101" pitchFamily="49" charset="-122"/>
              </a:rPr>
              <a:t>……</a:t>
            </a:r>
            <a:endPar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endParaRPr>
          </a:p>
        </p:txBody>
      </p:sp>
    </p:spTree>
    <p:extLst>
      <p:ext uri="{BB962C8B-B14F-4D97-AF65-F5344CB8AC3E}">
        <p14:creationId xmlns:p14="http://schemas.microsoft.com/office/powerpoint/2010/main" val="811193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a16="http://schemas.microsoft.com/office/drawing/2014/main" id="{EB6159DE-919E-40A6-8309-B4006AEF7202}"/>
              </a:ext>
            </a:extLst>
          </p:cNvPr>
          <p:cNvSpPr/>
          <p:nvPr/>
        </p:nvSpPr>
        <p:spPr>
          <a:xfrm>
            <a:off x="970087" y="434569"/>
            <a:ext cx="4483261" cy="1564208"/>
          </a:xfrm>
          <a:prstGeom prst="ellipse">
            <a:avLst/>
          </a:prstGeom>
          <a:solidFill>
            <a:srgbClr val="D3D9B2">
              <a:alpha val="3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4" name="组合 3">
            <a:extLst>
              <a:ext uri="{FF2B5EF4-FFF2-40B4-BE49-F238E27FC236}">
                <a16:creationId xmlns:a16="http://schemas.microsoft.com/office/drawing/2014/main" id="{62811C82-6A65-450F-AA32-3DCC78ACA55B}"/>
              </a:ext>
            </a:extLst>
          </p:cNvPr>
          <p:cNvGrpSpPr/>
          <p:nvPr/>
        </p:nvGrpSpPr>
        <p:grpSpPr>
          <a:xfrm>
            <a:off x="389467" y="434569"/>
            <a:ext cx="1161241" cy="638069"/>
            <a:chOff x="4104822" y="1785642"/>
            <a:chExt cx="1475657" cy="961029"/>
          </a:xfrm>
        </p:grpSpPr>
        <p:sp>
          <p:nvSpPr>
            <p:cNvPr id="5" name="MH_Other_3">
              <a:extLst>
                <a:ext uri="{FF2B5EF4-FFF2-40B4-BE49-F238E27FC236}">
                  <a16:creationId xmlns:a16="http://schemas.microsoft.com/office/drawing/2014/main" id="{3EA6F88B-ACCA-4570-92D6-40CEDC9CCEDB}"/>
                </a:ext>
              </a:extLst>
            </p:cNvPr>
            <p:cNvSpPr/>
            <p:nvPr>
              <p:custDataLst>
                <p:tags r:id="rId1"/>
              </p:custDataLst>
            </p:nvPr>
          </p:nvSpPr>
          <p:spPr>
            <a:xfrm>
              <a:off x="4104822" y="1785642"/>
              <a:ext cx="1475657" cy="961029"/>
            </a:xfrm>
            <a:custGeom>
              <a:avLst/>
              <a:gdLst>
                <a:gd name="connsiteX0" fmla="*/ 0 w 3065418"/>
                <a:gd name="connsiteY0" fmla="*/ 1573821 h 2268584"/>
                <a:gd name="connsiteX1" fmla="*/ 0 w 3065418"/>
                <a:gd name="connsiteY1" fmla="*/ 1573822 h 2268584"/>
                <a:gd name="connsiteX2" fmla="*/ 0 w 3065418"/>
                <a:gd name="connsiteY2" fmla="*/ 1573822 h 2268584"/>
                <a:gd name="connsiteX3" fmla="*/ 1521823 w 3065418"/>
                <a:gd name="connsiteY3" fmla="*/ 0 h 2268584"/>
                <a:gd name="connsiteX4" fmla="*/ 2633070 w 3065418"/>
                <a:gd name="connsiteY4" fmla="*/ 905693 h 2268584"/>
                <a:gd name="connsiteX5" fmla="*/ 2637152 w 3065418"/>
                <a:gd name="connsiteY5" fmla="*/ 932436 h 2268584"/>
                <a:gd name="connsiteX6" fmla="*/ 2641089 w 3065418"/>
                <a:gd name="connsiteY6" fmla="*/ 933658 h 2268584"/>
                <a:gd name="connsiteX7" fmla="*/ 3065418 w 3065418"/>
                <a:gd name="connsiteY7" fmla="*/ 1573822 h 2268584"/>
                <a:gd name="connsiteX8" fmla="*/ 3065417 w 3065418"/>
                <a:gd name="connsiteY8" fmla="*/ 1573822 h 2268584"/>
                <a:gd name="connsiteX9" fmla="*/ 2370655 w 3065418"/>
                <a:gd name="connsiteY9" fmla="*/ 2268584 h 2268584"/>
                <a:gd name="connsiteX10" fmla="*/ 1521833 w 3065418"/>
                <a:gd name="connsiteY10" fmla="*/ 2268584 h 2268584"/>
                <a:gd name="connsiteX11" fmla="*/ 1521823 w 3065418"/>
                <a:gd name="connsiteY11" fmla="*/ 2268584 h 2268584"/>
                <a:gd name="connsiteX12" fmla="*/ 1521813 w 3065418"/>
                <a:gd name="connsiteY12" fmla="*/ 2268584 h 2268584"/>
                <a:gd name="connsiteX13" fmla="*/ 694762 w 3065418"/>
                <a:gd name="connsiteY13" fmla="*/ 2268583 h 2268584"/>
                <a:gd name="connsiteX14" fmla="*/ 14115 w 3065418"/>
                <a:gd name="connsiteY14" fmla="*/ 1713840 h 2268584"/>
                <a:gd name="connsiteX15" fmla="*/ 0 w 3065418"/>
                <a:gd name="connsiteY15" fmla="*/ 1573822 h 2268584"/>
                <a:gd name="connsiteX16" fmla="*/ 14115 w 3065418"/>
                <a:gd name="connsiteY16" fmla="*/ 1433803 h 2268584"/>
                <a:gd name="connsiteX17" fmla="*/ 306314 w 3065418"/>
                <a:gd name="connsiteY17" fmla="*/ 997715 h 2268584"/>
                <a:gd name="connsiteX18" fmla="*/ 404680 w 3065418"/>
                <a:gd name="connsiteY18" fmla="*/ 944323 h 2268584"/>
                <a:gd name="connsiteX19" fmla="*/ 410576 w 3065418"/>
                <a:gd name="connsiteY19" fmla="*/ 905693 h 2268584"/>
                <a:gd name="connsiteX20" fmla="*/ 1521823 w 3065418"/>
                <a:gd name="connsiteY20" fmla="*/ 0 h 2268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065418" h="2268584">
                  <a:moveTo>
                    <a:pt x="0" y="1573821"/>
                  </a:moveTo>
                  <a:lnTo>
                    <a:pt x="0" y="1573822"/>
                  </a:lnTo>
                  <a:lnTo>
                    <a:pt x="0" y="1573822"/>
                  </a:lnTo>
                  <a:close/>
                  <a:moveTo>
                    <a:pt x="1521823" y="0"/>
                  </a:moveTo>
                  <a:cubicBezTo>
                    <a:pt x="2069969" y="0"/>
                    <a:pt x="2527302" y="388815"/>
                    <a:pt x="2633070" y="905693"/>
                  </a:cubicBezTo>
                  <a:lnTo>
                    <a:pt x="2637152" y="932436"/>
                  </a:lnTo>
                  <a:lnTo>
                    <a:pt x="2641089" y="933658"/>
                  </a:lnTo>
                  <a:cubicBezTo>
                    <a:pt x="2890449" y="1039129"/>
                    <a:pt x="3065418" y="1286043"/>
                    <a:pt x="3065418" y="1573822"/>
                  </a:cubicBezTo>
                  <a:lnTo>
                    <a:pt x="3065417" y="1573822"/>
                  </a:lnTo>
                  <a:cubicBezTo>
                    <a:pt x="3065417" y="1957528"/>
                    <a:pt x="2754361" y="2268584"/>
                    <a:pt x="2370655" y="2268584"/>
                  </a:cubicBezTo>
                  <a:lnTo>
                    <a:pt x="1521833" y="2268584"/>
                  </a:lnTo>
                  <a:lnTo>
                    <a:pt x="1521823" y="2268584"/>
                  </a:lnTo>
                  <a:lnTo>
                    <a:pt x="1521813" y="2268584"/>
                  </a:lnTo>
                  <a:lnTo>
                    <a:pt x="694762" y="2268583"/>
                  </a:lnTo>
                  <a:cubicBezTo>
                    <a:pt x="359019" y="2268583"/>
                    <a:pt x="78899" y="2030431"/>
                    <a:pt x="14115" y="1713840"/>
                  </a:cubicBezTo>
                  <a:lnTo>
                    <a:pt x="0" y="1573822"/>
                  </a:lnTo>
                  <a:lnTo>
                    <a:pt x="14115" y="1433803"/>
                  </a:lnTo>
                  <a:cubicBezTo>
                    <a:pt x="51135" y="1252894"/>
                    <a:pt x="158468" y="1097598"/>
                    <a:pt x="306314" y="997715"/>
                  </a:cubicBezTo>
                  <a:lnTo>
                    <a:pt x="404680" y="944323"/>
                  </a:lnTo>
                  <a:lnTo>
                    <a:pt x="410576" y="905693"/>
                  </a:lnTo>
                  <a:cubicBezTo>
                    <a:pt x="516344" y="388815"/>
                    <a:pt x="973678" y="0"/>
                    <a:pt x="1521823" y="0"/>
                  </a:cubicBezTo>
                  <a:close/>
                </a:path>
              </a:pathLst>
            </a:custGeom>
            <a:solidFill>
              <a:srgbClr val="90B6A5"/>
            </a:solid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rPr>
                <a:t>LOREM</a:t>
              </a: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 name="MH_Other_3">
              <a:extLst>
                <a:ext uri="{FF2B5EF4-FFF2-40B4-BE49-F238E27FC236}">
                  <a16:creationId xmlns:a16="http://schemas.microsoft.com/office/drawing/2014/main" id="{8CFB64B7-3B23-4DC3-8623-32181229B280}"/>
                </a:ext>
              </a:extLst>
            </p:cNvPr>
            <p:cNvSpPr/>
            <p:nvPr>
              <p:custDataLst>
                <p:tags r:id="rId2"/>
              </p:custDataLst>
            </p:nvPr>
          </p:nvSpPr>
          <p:spPr>
            <a:xfrm>
              <a:off x="4256089" y="1874841"/>
              <a:ext cx="1201737" cy="782638"/>
            </a:xfrm>
            <a:custGeom>
              <a:avLst/>
              <a:gdLst>
                <a:gd name="connsiteX0" fmla="*/ 0 w 3065418"/>
                <a:gd name="connsiteY0" fmla="*/ 1573821 h 2268584"/>
                <a:gd name="connsiteX1" fmla="*/ 0 w 3065418"/>
                <a:gd name="connsiteY1" fmla="*/ 1573822 h 2268584"/>
                <a:gd name="connsiteX2" fmla="*/ 0 w 3065418"/>
                <a:gd name="connsiteY2" fmla="*/ 1573822 h 2268584"/>
                <a:gd name="connsiteX3" fmla="*/ 1521823 w 3065418"/>
                <a:gd name="connsiteY3" fmla="*/ 0 h 2268584"/>
                <a:gd name="connsiteX4" fmla="*/ 2633070 w 3065418"/>
                <a:gd name="connsiteY4" fmla="*/ 905693 h 2268584"/>
                <a:gd name="connsiteX5" fmla="*/ 2637152 w 3065418"/>
                <a:gd name="connsiteY5" fmla="*/ 932436 h 2268584"/>
                <a:gd name="connsiteX6" fmla="*/ 2641089 w 3065418"/>
                <a:gd name="connsiteY6" fmla="*/ 933658 h 2268584"/>
                <a:gd name="connsiteX7" fmla="*/ 3065418 w 3065418"/>
                <a:gd name="connsiteY7" fmla="*/ 1573822 h 2268584"/>
                <a:gd name="connsiteX8" fmla="*/ 3065417 w 3065418"/>
                <a:gd name="connsiteY8" fmla="*/ 1573822 h 2268584"/>
                <a:gd name="connsiteX9" fmla="*/ 2370655 w 3065418"/>
                <a:gd name="connsiteY9" fmla="*/ 2268584 h 2268584"/>
                <a:gd name="connsiteX10" fmla="*/ 1521833 w 3065418"/>
                <a:gd name="connsiteY10" fmla="*/ 2268584 h 2268584"/>
                <a:gd name="connsiteX11" fmla="*/ 1521823 w 3065418"/>
                <a:gd name="connsiteY11" fmla="*/ 2268584 h 2268584"/>
                <a:gd name="connsiteX12" fmla="*/ 1521813 w 3065418"/>
                <a:gd name="connsiteY12" fmla="*/ 2268584 h 2268584"/>
                <a:gd name="connsiteX13" fmla="*/ 694762 w 3065418"/>
                <a:gd name="connsiteY13" fmla="*/ 2268583 h 2268584"/>
                <a:gd name="connsiteX14" fmla="*/ 14115 w 3065418"/>
                <a:gd name="connsiteY14" fmla="*/ 1713840 h 2268584"/>
                <a:gd name="connsiteX15" fmla="*/ 0 w 3065418"/>
                <a:gd name="connsiteY15" fmla="*/ 1573822 h 2268584"/>
                <a:gd name="connsiteX16" fmla="*/ 14115 w 3065418"/>
                <a:gd name="connsiteY16" fmla="*/ 1433803 h 2268584"/>
                <a:gd name="connsiteX17" fmla="*/ 306314 w 3065418"/>
                <a:gd name="connsiteY17" fmla="*/ 997715 h 2268584"/>
                <a:gd name="connsiteX18" fmla="*/ 404680 w 3065418"/>
                <a:gd name="connsiteY18" fmla="*/ 944323 h 2268584"/>
                <a:gd name="connsiteX19" fmla="*/ 410576 w 3065418"/>
                <a:gd name="connsiteY19" fmla="*/ 905693 h 2268584"/>
                <a:gd name="connsiteX20" fmla="*/ 1521823 w 3065418"/>
                <a:gd name="connsiteY20" fmla="*/ 0 h 2268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065418" h="2268584">
                  <a:moveTo>
                    <a:pt x="0" y="1573821"/>
                  </a:moveTo>
                  <a:lnTo>
                    <a:pt x="0" y="1573822"/>
                  </a:lnTo>
                  <a:lnTo>
                    <a:pt x="0" y="1573822"/>
                  </a:lnTo>
                  <a:close/>
                  <a:moveTo>
                    <a:pt x="1521823" y="0"/>
                  </a:moveTo>
                  <a:cubicBezTo>
                    <a:pt x="2069969" y="0"/>
                    <a:pt x="2527302" y="388815"/>
                    <a:pt x="2633070" y="905693"/>
                  </a:cubicBezTo>
                  <a:lnTo>
                    <a:pt x="2637152" y="932436"/>
                  </a:lnTo>
                  <a:lnTo>
                    <a:pt x="2641089" y="933658"/>
                  </a:lnTo>
                  <a:cubicBezTo>
                    <a:pt x="2890449" y="1039129"/>
                    <a:pt x="3065418" y="1286043"/>
                    <a:pt x="3065418" y="1573822"/>
                  </a:cubicBezTo>
                  <a:lnTo>
                    <a:pt x="3065417" y="1573822"/>
                  </a:lnTo>
                  <a:cubicBezTo>
                    <a:pt x="3065417" y="1957528"/>
                    <a:pt x="2754361" y="2268584"/>
                    <a:pt x="2370655" y="2268584"/>
                  </a:cubicBezTo>
                  <a:lnTo>
                    <a:pt x="1521833" y="2268584"/>
                  </a:lnTo>
                  <a:lnTo>
                    <a:pt x="1521823" y="2268584"/>
                  </a:lnTo>
                  <a:lnTo>
                    <a:pt x="1521813" y="2268584"/>
                  </a:lnTo>
                  <a:lnTo>
                    <a:pt x="694762" y="2268583"/>
                  </a:lnTo>
                  <a:cubicBezTo>
                    <a:pt x="359019" y="2268583"/>
                    <a:pt x="78899" y="2030431"/>
                    <a:pt x="14115" y="1713840"/>
                  </a:cubicBezTo>
                  <a:lnTo>
                    <a:pt x="0" y="1573822"/>
                  </a:lnTo>
                  <a:lnTo>
                    <a:pt x="14115" y="1433803"/>
                  </a:lnTo>
                  <a:cubicBezTo>
                    <a:pt x="51135" y="1252894"/>
                    <a:pt x="158468" y="1097598"/>
                    <a:pt x="306314" y="997715"/>
                  </a:cubicBezTo>
                  <a:lnTo>
                    <a:pt x="404680" y="944323"/>
                  </a:lnTo>
                  <a:lnTo>
                    <a:pt x="410576" y="905693"/>
                  </a:lnTo>
                  <a:cubicBezTo>
                    <a:pt x="516344" y="388815"/>
                    <a:pt x="973678" y="0"/>
                    <a:pt x="1521823" y="0"/>
                  </a:cubicBezTo>
                  <a:close/>
                </a:path>
              </a:pathLst>
            </a:custGeom>
            <a:solidFill>
              <a:srgbClr val="90B6A5"/>
            </a:solid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rPr>
                <a:t>3</a:t>
              </a:r>
              <a:endParaRPr kumimoji="0" lang="zh-CN" altLang="en-US" sz="44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endParaRPr>
            </a:p>
          </p:txBody>
        </p:sp>
      </p:grpSp>
      <p:sp>
        <p:nvSpPr>
          <p:cNvPr id="8" name="文本框 7">
            <a:extLst>
              <a:ext uri="{FF2B5EF4-FFF2-40B4-BE49-F238E27FC236}">
                <a16:creationId xmlns:a16="http://schemas.microsoft.com/office/drawing/2014/main" id="{FB1C1F69-D40B-4156-A871-73EE7F601040}"/>
              </a:ext>
            </a:extLst>
          </p:cNvPr>
          <p:cNvSpPr txBox="1"/>
          <p:nvPr/>
        </p:nvSpPr>
        <p:spPr>
          <a:xfrm>
            <a:off x="1349810" y="955063"/>
            <a:ext cx="394930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小说的情感表达：</a:t>
            </a:r>
          </a:p>
        </p:txBody>
      </p:sp>
      <p:sp>
        <p:nvSpPr>
          <p:cNvPr id="9" name="文本框 8">
            <a:extLst>
              <a:ext uri="{FF2B5EF4-FFF2-40B4-BE49-F238E27FC236}">
                <a16:creationId xmlns:a16="http://schemas.microsoft.com/office/drawing/2014/main" id="{A5E03B06-E6A6-45C9-AD02-7BE551A05C3A}"/>
              </a:ext>
            </a:extLst>
          </p:cNvPr>
          <p:cNvSpPr txBox="1"/>
          <p:nvPr/>
        </p:nvSpPr>
        <p:spPr>
          <a:xfrm>
            <a:off x="828253" y="2723231"/>
            <a:ext cx="7447143" cy="1930337"/>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情感有时是小说的</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表现对象</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，作为</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题材</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出现</a:t>
            </a:r>
            <a:endParaRPr kumimoji="0" lang="en-US" altLang="zh-CN"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有时是</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笼罩于全篇的氛围</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，成为作品的</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基调</a:t>
            </a:r>
            <a:endPar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有时是小说</a:t>
            </a:r>
            <a:r>
              <a:rPr kumimoji="0" lang="zh-CN" altLang="en-US" sz="2800" b="1" i="0"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结构的动力</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推动情节</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的发展</a:t>
            </a:r>
          </a:p>
        </p:txBody>
      </p:sp>
      <p:sp>
        <p:nvSpPr>
          <p:cNvPr id="10" name="文本框 9">
            <a:extLst>
              <a:ext uri="{FF2B5EF4-FFF2-40B4-BE49-F238E27FC236}">
                <a16:creationId xmlns:a16="http://schemas.microsoft.com/office/drawing/2014/main" id="{B530D82D-0160-4CF3-91BD-3ABEF4A01BA9}"/>
              </a:ext>
            </a:extLst>
          </p:cNvPr>
          <p:cNvSpPr txBox="1"/>
          <p:nvPr/>
        </p:nvSpPr>
        <p:spPr>
          <a:xfrm>
            <a:off x="7890219" y="2894590"/>
            <a:ext cx="3346985" cy="523220"/>
          </a:xfrm>
          <a:prstGeom prst="rect">
            <a:avLst/>
          </a:prstGeom>
          <a:noFill/>
        </p:spPr>
        <p:txBody>
          <a:bodyPr wrap="square" rtlCol="0">
            <a:spAutoFit/>
          </a:bodyPr>
          <a:lstStyle/>
          <a:p>
            <a:r>
              <a:rPr lang="en-US" altLang="zh-CN" sz="2800" b="1" dirty="0">
                <a:solidFill>
                  <a:srgbClr val="FF0000"/>
                </a:solidFill>
                <a:latin typeface="黑体" panose="02010609060101010101" pitchFamily="49"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半张纸</a:t>
            </a:r>
            <a:r>
              <a:rPr lang="en-US" altLang="zh-CN" sz="2800" b="1" dirty="0">
                <a:solidFill>
                  <a:srgbClr val="FF0000"/>
                </a:solidFill>
                <a:latin typeface="黑体" panose="02010609060101010101" pitchFamily="49" charset="-122"/>
                <a:ea typeface="黑体" panose="02010609060101010101" pitchFamily="49" charset="-122"/>
              </a:rPr>
              <a:t>》</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11" name="文本框 10">
            <a:extLst>
              <a:ext uri="{FF2B5EF4-FFF2-40B4-BE49-F238E27FC236}">
                <a16:creationId xmlns:a16="http://schemas.microsoft.com/office/drawing/2014/main" id="{9EF975BE-1244-446E-AA7C-3FCE66AFFDBE}"/>
              </a:ext>
            </a:extLst>
          </p:cNvPr>
          <p:cNvSpPr txBox="1"/>
          <p:nvPr/>
        </p:nvSpPr>
        <p:spPr>
          <a:xfrm>
            <a:off x="7890219" y="3486995"/>
            <a:ext cx="4114234" cy="523220"/>
          </a:xfrm>
          <a:prstGeom prst="rect">
            <a:avLst/>
          </a:prstGeom>
          <a:noFill/>
        </p:spPr>
        <p:txBody>
          <a:bodyPr wrap="square" rtlCol="0">
            <a:spAutoFit/>
          </a:bodyPr>
          <a:lstStyle/>
          <a:p>
            <a:r>
              <a:rPr lang="en-US" altLang="zh-CN" sz="2800" b="1" dirty="0">
                <a:solidFill>
                  <a:srgbClr val="FF0000"/>
                </a:solidFill>
                <a:latin typeface="黑体" panose="02010609060101010101" pitchFamily="49"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安东诺夫卡苹果</a:t>
            </a:r>
            <a:r>
              <a:rPr lang="en-US" altLang="zh-CN" sz="2800" b="1" dirty="0">
                <a:solidFill>
                  <a:srgbClr val="FF0000"/>
                </a:solidFill>
                <a:latin typeface="黑体" panose="02010609060101010101" pitchFamily="49" charset="-122"/>
                <a:ea typeface="黑体" panose="02010609060101010101" pitchFamily="49" charset="-122"/>
              </a:rPr>
              <a:t>》</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12" name="文本框 11">
            <a:extLst>
              <a:ext uri="{FF2B5EF4-FFF2-40B4-BE49-F238E27FC236}">
                <a16:creationId xmlns:a16="http://schemas.microsoft.com/office/drawing/2014/main" id="{C11A5939-72A1-4D4B-B129-26DEDA2DC2D3}"/>
              </a:ext>
            </a:extLst>
          </p:cNvPr>
          <p:cNvSpPr txBox="1"/>
          <p:nvPr/>
        </p:nvSpPr>
        <p:spPr>
          <a:xfrm>
            <a:off x="7506594" y="4155344"/>
            <a:ext cx="4114234" cy="523220"/>
          </a:xfrm>
          <a:prstGeom prst="rect">
            <a:avLst/>
          </a:prstGeom>
          <a:noFill/>
        </p:spPr>
        <p:txBody>
          <a:bodyPr wrap="square" rtlCol="0">
            <a:spAutoFit/>
          </a:bodyPr>
          <a:lstStyle/>
          <a:p>
            <a:r>
              <a:rPr lang="en-US" altLang="zh-CN" sz="2800" b="1" dirty="0">
                <a:solidFill>
                  <a:srgbClr val="FF0000"/>
                </a:solidFill>
                <a:latin typeface="黑体" panose="02010609060101010101" pitchFamily="49"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山羊兹拉特</a:t>
            </a:r>
            <a:r>
              <a:rPr lang="en-US" altLang="zh-CN" sz="2800" b="1" dirty="0">
                <a:solidFill>
                  <a:srgbClr val="FF0000"/>
                </a:solidFill>
                <a:latin typeface="黑体" panose="02010609060101010101" pitchFamily="49" charset="-122"/>
                <a:ea typeface="黑体" panose="02010609060101010101" pitchFamily="49" charset="-122"/>
              </a:rPr>
              <a:t>》</a:t>
            </a:r>
            <a:endParaRPr lang="zh-CN" altLang="en-US" sz="2800" b="1" dirty="0">
              <a:solidFill>
                <a:srgbClr val="FF0000"/>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637249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Effect transition="in" filter="fade">
                                      <p:cBhvr>
                                        <p:cTn id="13" dur="1000"/>
                                        <p:tgtEl>
                                          <p:spTgt spid="9">
                                            <p:txEl>
                                              <p:pRg st="1" end="1"/>
                                            </p:txEl>
                                          </p:spTgt>
                                        </p:tgtEl>
                                      </p:cBhvr>
                                    </p:animEffect>
                                    <p:anim calcmode="lin" valueType="num">
                                      <p:cBhvr>
                                        <p:cTn id="14"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1000"/>
                                        <p:tgtEl>
                                          <p:spTgt spid="11"/>
                                        </p:tgtEl>
                                      </p:cBhvr>
                                    </p:animEffect>
                                    <p:anim calcmode="lin" valueType="num">
                                      <p:cBhvr>
                                        <p:cTn id="21" dur="1000" fill="hold"/>
                                        <p:tgtEl>
                                          <p:spTgt spid="11"/>
                                        </p:tgtEl>
                                        <p:attrNameLst>
                                          <p:attrName>ppt_x</p:attrName>
                                        </p:attrNameLst>
                                      </p:cBhvr>
                                      <p:tavLst>
                                        <p:tav tm="0">
                                          <p:val>
                                            <p:strVal val="#ppt_x"/>
                                          </p:val>
                                        </p:tav>
                                        <p:tav tm="100000">
                                          <p:val>
                                            <p:strVal val="#ppt_x"/>
                                          </p:val>
                                        </p:tav>
                                      </p:tavLst>
                                    </p:anim>
                                    <p:anim calcmode="lin" valueType="num">
                                      <p:cBhvr>
                                        <p:cTn id="2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9">
                                            <p:txEl>
                                              <p:pRg st="2" end="2"/>
                                            </p:txEl>
                                          </p:spTgt>
                                        </p:tgtEl>
                                        <p:attrNameLst>
                                          <p:attrName>style.visibility</p:attrName>
                                        </p:attrNameLst>
                                      </p:cBhvr>
                                      <p:to>
                                        <p:strVal val="visible"/>
                                      </p:to>
                                    </p:set>
                                    <p:animEffect transition="in" filter="fade">
                                      <p:cBhvr>
                                        <p:cTn id="27" dur="1000"/>
                                        <p:tgtEl>
                                          <p:spTgt spid="9">
                                            <p:txEl>
                                              <p:pRg st="2" end="2"/>
                                            </p:txEl>
                                          </p:spTgt>
                                        </p:tgtEl>
                                      </p:cBhvr>
                                    </p:animEffect>
                                    <p:anim calcmode="lin" valueType="num">
                                      <p:cBhvr>
                                        <p:cTn id="28"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1000"/>
                                        <p:tgtEl>
                                          <p:spTgt spid="12"/>
                                        </p:tgtEl>
                                      </p:cBhvr>
                                    </p:animEffect>
                                    <p:anim calcmode="lin" valueType="num">
                                      <p:cBhvr>
                                        <p:cTn id="35" dur="1000" fill="hold"/>
                                        <p:tgtEl>
                                          <p:spTgt spid="12"/>
                                        </p:tgtEl>
                                        <p:attrNameLst>
                                          <p:attrName>ppt_x</p:attrName>
                                        </p:attrNameLst>
                                      </p:cBhvr>
                                      <p:tavLst>
                                        <p:tav tm="0">
                                          <p:val>
                                            <p:strVal val="#ppt_x"/>
                                          </p:val>
                                        </p:tav>
                                        <p:tav tm="100000">
                                          <p:val>
                                            <p:strVal val="#ppt_x"/>
                                          </p:val>
                                        </p:tav>
                                      </p:tavLst>
                                    </p:anim>
                                    <p:anim calcmode="lin" valueType="num">
                                      <p:cBhvr>
                                        <p:cTn id="3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a16="http://schemas.microsoft.com/office/drawing/2014/main" id="{EB6159DE-919E-40A6-8309-B4006AEF7202}"/>
              </a:ext>
            </a:extLst>
          </p:cNvPr>
          <p:cNvSpPr/>
          <p:nvPr/>
        </p:nvSpPr>
        <p:spPr>
          <a:xfrm>
            <a:off x="815852" y="696179"/>
            <a:ext cx="4483261" cy="1564208"/>
          </a:xfrm>
          <a:prstGeom prst="ellipse">
            <a:avLst/>
          </a:prstGeom>
          <a:solidFill>
            <a:srgbClr val="D3D9B2">
              <a:alpha val="3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8" name="文本框 7">
            <a:extLst>
              <a:ext uri="{FF2B5EF4-FFF2-40B4-BE49-F238E27FC236}">
                <a16:creationId xmlns:a16="http://schemas.microsoft.com/office/drawing/2014/main" id="{FB1C1F69-D40B-4156-A871-73EE7F601040}"/>
              </a:ext>
            </a:extLst>
          </p:cNvPr>
          <p:cNvSpPr txBox="1"/>
          <p:nvPr/>
        </p:nvSpPr>
        <p:spPr>
          <a:xfrm>
            <a:off x="1195574" y="1216673"/>
            <a:ext cx="3949303" cy="523220"/>
          </a:xfrm>
          <a:prstGeom prst="rect">
            <a:avLst/>
          </a:prstGeom>
          <a:noFill/>
        </p:spPr>
        <p:txBody>
          <a:bodyPr wrap="square" rtlCol="0">
            <a:spAutoFit/>
          </a:bodyPr>
          <a:lstStyle/>
          <a:p>
            <a:pPr lvl="0"/>
            <a:r>
              <a:rPr lang="zh-CN" altLang="en-US" sz="2800" b="1" dirty="0">
                <a:solidFill>
                  <a:prstClr val="black">
                    <a:lumMod val="50000"/>
                    <a:lumOff val="50000"/>
                  </a:prstClr>
                </a:solidFill>
                <a:latin typeface="黑体" panose="02010609060101010101" pitchFamily="49" charset="-122"/>
                <a:ea typeface="黑体" panose="02010609060101010101" pitchFamily="49" charset="-122"/>
              </a:rPr>
              <a:t>艾萨克</a:t>
            </a:r>
            <a:r>
              <a:rPr lang="en-US" altLang="zh-CN" sz="2800" b="1" dirty="0">
                <a:solidFill>
                  <a:prstClr val="black">
                    <a:lumMod val="50000"/>
                    <a:lumOff val="50000"/>
                  </a:prstClr>
                </a:solidFill>
                <a:latin typeface="黑体" panose="02010609060101010101" pitchFamily="49" charset="-122"/>
                <a:ea typeface="黑体" panose="02010609060101010101" pitchFamily="49" charset="-122"/>
              </a:rPr>
              <a:t>·</a:t>
            </a:r>
            <a:r>
              <a:rPr lang="zh-CN" altLang="en-US" sz="2800" b="1" dirty="0">
                <a:solidFill>
                  <a:prstClr val="black">
                    <a:lumMod val="50000"/>
                    <a:lumOff val="50000"/>
                  </a:prstClr>
                </a:solidFill>
                <a:latin typeface="黑体" panose="02010609060101010101" pitchFamily="49" charset="-122"/>
                <a:ea typeface="黑体" panose="02010609060101010101" pitchFamily="49" charset="-122"/>
              </a:rPr>
              <a:t>什维斯</a:t>
            </a:r>
            <a:r>
              <a:rPr lang="en-US" altLang="zh-CN" sz="2800" b="1" dirty="0">
                <a:solidFill>
                  <a:prstClr val="black">
                    <a:lumMod val="50000"/>
                    <a:lumOff val="50000"/>
                  </a:prstClr>
                </a:solidFill>
                <a:latin typeface="黑体" panose="02010609060101010101" pitchFamily="49" charset="-122"/>
                <a:ea typeface="黑体" panose="02010609060101010101" pitchFamily="49" charset="-122"/>
              </a:rPr>
              <a:t>·</a:t>
            </a:r>
            <a:r>
              <a:rPr lang="zh-CN" altLang="en-US" sz="2800" b="1" dirty="0">
                <a:solidFill>
                  <a:prstClr val="black">
                    <a:lumMod val="50000"/>
                    <a:lumOff val="50000"/>
                  </a:prstClr>
                </a:solidFill>
                <a:latin typeface="黑体" panose="02010609060101010101" pitchFamily="49" charset="-122"/>
                <a:ea typeface="黑体" panose="02010609060101010101" pitchFamily="49" charset="-122"/>
              </a:rPr>
              <a:t>辛格</a:t>
            </a:r>
            <a:endParaRPr kumimoji="0" lang="zh-CN" altLang="en-US" sz="2800" b="1" i="0" u="none" strike="noStrike" kern="1200" cap="none" spc="0" normalizeH="0" baseline="0" noProof="0" dirty="0">
              <a:ln>
                <a:noFill/>
              </a:ln>
              <a:solidFill>
                <a:prstClr val="black">
                  <a:lumMod val="50000"/>
                  <a:lumOff val="50000"/>
                </a:prstClr>
              </a:solidFill>
              <a:effectLst/>
              <a:uLnTx/>
              <a:uFillTx/>
              <a:latin typeface="黑体" panose="02010609060101010101" pitchFamily="49" charset="-122"/>
              <a:ea typeface="黑体" panose="02010609060101010101" pitchFamily="49" charset="-122"/>
            </a:endParaRPr>
          </a:p>
        </p:txBody>
      </p:sp>
      <p:sp>
        <p:nvSpPr>
          <p:cNvPr id="9" name="文本框 8">
            <a:extLst>
              <a:ext uri="{FF2B5EF4-FFF2-40B4-BE49-F238E27FC236}">
                <a16:creationId xmlns:a16="http://schemas.microsoft.com/office/drawing/2014/main" id="{A5E03B06-E6A6-45C9-AD02-7BE551A05C3A}"/>
              </a:ext>
            </a:extLst>
          </p:cNvPr>
          <p:cNvSpPr txBox="1"/>
          <p:nvPr/>
        </p:nvSpPr>
        <p:spPr>
          <a:xfrm>
            <a:off x="352541" y="2329572"/>
            <a:ext cx="11501608" cy="128400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    1978</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年荣获诺贝尔奖，获奖理由是：因为他的充满</a:t>
            </a:r>
            <a:r>
              <a:rPr kumimoji="0" lang="zh-CN" altLang="en-US" sz="2800" b="1" i="0" u="sng"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激情</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的叙事艺术，这种艺术既扎根于</a:t>
            </a:r>
            <a:r>
              <a:rPr kumimoji="0" lang="zh-CN" altLang="en-US" sz="2800" b="1" i="0" u="sng"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波兰犹太人的文化传统</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，又</a:t>
            </a:r>
            <a:r>
              <a:rPr kumimoji="0" lang="zh-CN" altLang="en-US" sz="2800" b="1" i="0" u="sng"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反映了人类的普遍处境</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a:t>
            </a:r>
            <a:endParaRPr kumimoji="0" lang="en-US" altLang="zh-CN"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endParaRPr>
          </a:p>
        </p:txBody>
      </p:sp>
      <p:sp>
        <p:nvSpPr>
          <p:cNvPr id="10" name="MH_SubTitle_3">
            <a:extLst>
              <a:ext uri="{FF2B5EF4-FFF2-40B4-BE49-F238E27FC236}">
                <a16:creationId xmlns:a16="http://schemas.microsoft.com/office/drawing/2014/main" id="{35CDDF3D-074E-453F-A8F5-C5A262959CD9}"/>
              </a:ext>
            </a:extLst>
          </p:cNvPr>
          <p:cNvSpPr/>
          <p:nvPr>
            <p:custDataLst>
              <p:tags r:id="rId1"/>
            </p:custDataLst>
          </p:nvPr>
        </p:nvSpPr>
        <p:spPr bwMode="auto">
          <a:xfrm>
            <a:off x="111044" y="133449"/>
            <a:ext cx="1238766" cy="1189215"/>
          </a:xfrm>
          <a:custGeom>
            <a:avLst/>
            <a:gdLst>
              <a:gd name="T0" fmla="*/ 1859239 w 5162"/>
              <a:gd name="T1" fmla="*/ 620001 h 4955"/>
              <a:gd name="T2" fmla="*/ 1781002 w 5162"/>
              <a:gd name="T3" fmla="*/ 565046 h 4955"/>
              <a:gd name="T4" fmla="*/ 1678777 w 5162"/>
              <a:gd name="T5" fmla="*/ 539227 h 4955"/>
              <a:gd name="T6" fmla="*/ 1565480 w 5162"/>
              <a:gd name="T7" fmla="*/ 535170 h 4955"/>
              <a:gd name="T8" fmla="*/ 1354388 w 5162"/>
              <a:gd name="T9" fmla="*/ 562464 h 4955"/>
              <a:gd name="T10" fmla="*/ 1243675 w 5162"/>
              <a:gd name="T11" fmla="*/ 583487 h 4955"/>
              <a:gd name="T12" fmla="*/ 1226330 w 5162"/>
              <a:gd name="T13" fmla="*/ 403130 h 4955"/>
              <a:gd name="T14" fmla="*/ 1184259 w 5162"/>
              <a:gd name="T15" fmla="*/ 226461 h 4955"/>
              <a:gd name="T16" fmla="*/ 1138867 w 5162"/>
              <a:gd name="T17" fmla="*/ 125402 h 4955"/>
              <a:gd name="T18" fmla="*/ 1075760 w 5162"/>
              <a:gd name="T19" fmla="*/ 46104 h 4955"/>
              <a:gd name="T20" fmla="*/ 990511 w 5162"/>
              <a:gd name="T21" fmla="*/ 4057 h 4955"/>
              <a:gd name="T22" fmla="*/ 902679 w 5162"/>
              <a:gd name="T23" fmla="*/ 6639 h 4955"/>
              <a:gd name="T24" fmla="*/ 820383 w 5162"/>
              <a:gd name="T25" fmla="*/ 54218 h 4955"/>
              <a:gd name="T26" fmla="*/ 759491 w 5162"/>
              <a:gd name="T27" fmla="*/ 136835 h 4955"/>
              <a:gd name="T28" fmla="*/ 716312 w 5162"/>
              <a:gd name="T29" fmla="*/ 240107 h 4955"/>
              <a:gd name="T30" fmla="*/ 674611 w 5162"/>
              <a:gd name="T31" fmla="*/ 428948 h 4955"/>
              <a:gd name="T32" fmla="*/ 660956 w 5162"/>
              <a:gd name="T33" fmla="*/ 590126 h 4955"/>
              <a:gd name="T34" fmla="*/ 527362 w 5162"/>
              <a:gd name="T35" fmla="*/ 558038 h 4955"/>
              <a:gd name="T36" fmla="*/ 325127 w 5162"/>
              <a:gd name="T37" fmla="*/ 534433 h 4955"/>
              <a:gd name="T38" fmla="*/ 212938 w 5162"/>
              <a:gd name="T39" fmla="*/ 541072 h 4955"/>
              <a:gd name="T40" fmla="*/ 112927 w 5162"/>
              <a:gd name="T41" fmla="*/ 570209 h 4955"/>
              <a:gd name="T42" fmla="*/ 38011 w 5162"/>
              <a:gd name="T43" fmla="*/ 629222 h 4955"/>
              <a:gd name="T44" fmla="*/ 2952 w 5162"/>
              <a:gd name="T45" fmla="*/ 709258 h 4955"/>
              <a:gd name="T46" fmla="*/ 11071 w 5162"/>
              <a:gd name="T47" fmla="*/ 804784 h 4955"/>
              <a:gd name="T48" fmla="*/ 61999 w 5162"/>
              <a:gd name="T49" fmla="*/ 890352 h 4955"/>
              <a:gd name="T50" fmla="*/ 141713 w 5162"/>
              <a:gd name="T51" fmla="*/ 965962 h 4955"/>
              <a:gd name="T52" fmla="*/ 284901 w 5162"/>
              <a:gd name="T53" fmla="*/ 1057063 h 4955"/>
              <a:gd name="T54" fmla="*/ 457244 w 5162"/>
              <a:gd name="T55" fmla="*/ 1135623 h 4955"/>
              <a:gd name="T56" fmla="*/ 439161 w 5162"/>
              <a:gd name="T57" fmla="*/ 1204594 h 4955"/>
              <a:gd name="T58" fmla="*/ 348746 w 5162"/>
              <a:gd name="T59" fmla="*/ 1379788 h 4955"/>
              <a:gd name="T60" fmla="*/ 302984 w 5162"/>
              <a:gd name="T61" fmla="*/ 1514410 h 4955"/>
              <a:gd name="T62" fmla="*/ 289699 w 5162"/>
              <a:gd name="T63" fmla="*/ 1621740 h 4955"/>
              <a:gd name="T64" fmla="*/ 308151 w 5162"/>
              <a:gd name="T65" fmla="*/ 1717266 h 4955"/>
              <a:gd name="T66" fmla="*/ 369412 w 5162"/>
              <a:gd name="T67" fmla="*/ 1792507 h 4955"/>
              <a:gd name="T68" fmla="*/ 448756 w 5162"/>
              <a:gd name="T69" fmla="*/ 1825333 h 4955"/>
              <a:gd name="T70" fmla="*/ 545446 w 5162"/>
              <a:gd name="T71" fmla="*/ 1817588 h 4955"/>
              <a:gd name="T72" fmla="*/ 642504 w 5162"/>
              <a:gd name="T73" fmla="*/ 1774804 h 4955"/>
              <a:gd name="T74" fmla="*/ 746574 w 5162"/>
              <a:gd name="T75" fmla="*/ 1700300 h 4955"/>
              <a:gd name="T76" fmla="*/ 892346 w 5162"/>
              <a:gd name="T77" fmla="*/ 1555350 h 4955"/>
              <a:gd name="T78" fmla="*/ 958036 w 5162"/>
              <a:gd name="T79" fmla="*/ 1488961 h 4955"/>
              <a:gd name="T80" fmla="*/ 1077237 w 5162"/>
              <a:gd name="T81" fmla="*/ 1625059 h 4955"/>
              <a:gd name="T82" fmla="*/ 1214890 w 5162"/>
              <a:gd name="T83" fmla="*/ 1744191 h 4955"/>
              <a:gd name="T84" fmla="*/ 1310841 w 5162"/>
              <a:gd name="T85" fmla="*/ 1799884 h 4955"/>
              <a:gd name="T86" fmla="*/ 1408268 w 5162"/>
              <a:gd name="T87" fmla="*/ 1827177 h 4955"/>
              <a:gd name="T88" fmla="*/ 1502374 w 5162"/>
              <a:gd name="T89" fmla="*/ 1812055 h 4955"/>
              <a:gd name="T90" fmla="*/ 1572123 w 5162"/>
              <a:gd name="T91" fmla="*/ 1758206 h 4955"/>
              <a:gd name="T92" fmla="*/ 1610504 w 5162"/>
              <a:gd name="T93" fmla="*/ 1671163 h 4955"/>
              <a:gd name="T94" fmla="*/ 1611980 w 5162"/>
              <a:gd name="T95" fmla="*/ 1568997 h 4955"/>
              <a:gd name="T96" fmla="*/ 1586516 w 5162"/>
              <a:gd name="T97" fmla="*/ 1459824 h 4955"/>
              <a:gd name="T98" fmla="*/ 1510124 w 5162"/>
              <a:gd name="T99" fmla="*/ 1282417 h 4955"/>
              <a:gd name="T100" fmla="*/ 1426720 w 5162"/>
              <a:gd name="T101" fmla="*/ 1143738 h 4955"/>
              <a:gd name="T102" fmla="*/ 1530052 w 5162"/>
              <a:gd name="T103" fmla="*/ 1101322 h 4955"/>
              <a:gd name="T104" fmla="*/ 1716788 w 5162"/>
              <a:gd name="T105" fmla="*/ 999894 h 4955"/>
              <a:gd name="T106" fmla="*/ 1805727 w 5162"/>
              <a:gd name="T107" fmla="*/ 929448 h 4955"/>
              <a:gd name="T108" fmla="*/ 1872893 w 5162"/>
              <a:gd name="T109" fmla="*/ 849044 h 4955"/>
              <a:gd name="T110" fmla="*/ 1904262 w 5162"/>
              <a:gd name="T111" fmla="*/ 758312 h 495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162" h="4955">
                <a:moveTo>
                  <a:pt x="5137" y="1856"/>
                </a:moveTo>
                <a:lnTo>
                  <a:pt x="5137" y="1856"/>
                </a:lnTo>
                <a:lnTo>
                  <a:pt x="5125" y="1823"/>
                </a:lnTo>
                <a:lnTo>
                  <a:pt x="5111" y="1791"/>
                </a:lnTo>
                <a:lnTo>
                  <a:pt x="5096" y="1762"/>
                </a:lnTo>
                <a:lnTo>
                  <a:pt x="5078" y="1733"/>
                </a:lnTo>
                <a:lnTo>
                  <a:pt x="5059" y="1706"/>
                </a:lnTo>
                <a:lnTo>
                  <a:pt x="5038" y="1681"/>
                </a:lnTo>
                <a:lnTo>
                  <a:pt x="5016" y="1658"/>
                </a:lnTo>
                <a:lnTo>
                  <a:pt x="4993" y="1635"/>
                </a:lnTo>
                <a:lnTo>
                  <a:pt x="4968" y="1614"/>
                </a:lnTo>
                <a:lnTo>
                  <a:pt x="4941" y="1596"/>
                </a:lnTo>
                <a:lnTo>
                  <a:pt x="4914" y="1578"/>
                </a:lnTo>
                <a:lnTo>
                  <a:pt x="4886" y="1562"/>
                </a:lnTo>
                <a:lnTo>
                  <a:pt x="4856" y="1546"/>
                </a:lnTo>
                <a:lnTo>
                  <a:pt x="4826" y="1532"/>
                </a:lnTo>
                <a:lnTo>
                  <a:pt x="4793" y="1520"/>
                </a:lnTo>
                <a:lnTo>
                  <a:pt x="4760" y="1508"/>
                </a:lnTo>
                <a:lnTo>
                  <a:pt x="4727" y="1498"/>
                </a:lnTo>
                <a:lnTo>
                  <a:pt x="4693" y="1488"/>
                </a:lnTo>
                <a:lnTo>
                  <a:pt x="4657" y="1480"/>
                </a:lnTo>
                <a:lnTo>
                  <a:pt x="4622" y="1474"/>
                </a:lnTo>
                <a:lnTo>
                  <a:pt x="4586" y="1467"/>
                </a:lnTo>
                <a:lnTo>
                  <a:pt x="4549" y="1462"/>
                </a:lnTo>
                <a:lnTo>
                  <a:pt x="4511" y="1458"/>
                </a:lnTo>
                <a:lnTo>
                  <a:pt x="4473" y="1455"/>
                </a:lnTo>
                <a:lnTo>
                  <a:pt x="4436" y="1452"/>
                </a:lnTo>
                <a:lnTo>
                  <a:pt x="4397" y="1451"/>
                </a:lnTo>
                <a:lnTo>
                  <a:pt x="4359" y="1449"/>
                </a:lnTo>
                <a:lnTo>
                  <a:pt x="4320" y="1448"/>
                </a:lnTo>
                <a:lnTo>
                  <a:pt x="4281" y="1449"/>
                </a:lnTo>
                <a:lnTo>
                  <a:pt x="4242" y="1451"/>
                </a:lnTo>
                <a:lnTo>
                  <a:pt x="4164" y="1455"/>
                </a:lnTo>
                <a:lnTo>
                  <a:pt x="4088" y="1460"/>
                </a:lnTo>
                <a:lnTo>
                  <a:pt x="4012" y="1468"/>
                </a:lnTo>
                <a:lnTo>
                  <a:pt x="3938" y="1478"/>
                </a:lnTo>
                <a:lnTo>
                  <a:pt x="3867" y="1488"/>
                </a:lnTo>
                <a:lnTo>
                  <a:pt x="3798" y="1500"/>
                </a:lnTo>
                <a:lnTo>
                  <a:pt x="3732" y="1513"/>
                </a:lnTo>
                <a:lnTo>
                  <a:pt x="3670" y="1525"/>
                </a:lnTo>
                <a:lnTo>
                  <a:pt x="3614" y="1538"/>
                </a:lnTo>
                <a:lnTo>
                  <a:pt x="3560" y="1549"/>
                </a:lnTo>
                <a:lnTo>
                  <a:pt x="3514" y="1561"/>
                </a:lnTo>
                <a:lnTo>
                  <a:pt x="3437" y="1581"/>
                </a:lnTo>
                <a:lnTo>
                  <a:pt x="3388" y="1595"/>
                </a:lnTo>
                <a:lnTo>
                  <a:pt x="3371" y="1600"/>
                </a:lnTo>
                <a:lnTo>
                  <a:pt x="3370" y="1582"/>
                </a:lnTo>
                <a:lnTo>
                  <a:pt x="3368" y="1531"/>
                </a:lnTo>
                <a:lnTo>
                  <a:pt x="3363" y="1453"/>
                </a:lnTo>
                <a:lnTo>
                  <a:pt x="3360" y="1403"/>
                </a:lnTo>
                <a:lnTo>
                  <a:pt x="3355" y="1350"/>
                </a:lnTo>
                <a:lnTo>
                  <a:pt x="3350" y="1292"/>
                </a:lnTo>
                <a:lnTo>
                  <a:pt x="3342" y="1229"/>
                </a:lnTo>
                <a:lnTo>
                  <a:pt x="3333" y="1163"/>
                </a:lnTo>
                <a:lnTo>
                  <a:pt x="3323" y="1093"/>
                </a:lnTo>
                <a:lnTo>
                  <a:pt x="3311" y="1023"/>
                </a:lnTo>
                <a:lnTo>
                  <a:pt x="3297" y="949"/>
                </a:lnTo>
                <a:lnTo>
                  <a:pt x="3281" y="875"/>
                </a:lnTo>
                <a:lnTo>
                  <a:pt x="3264" y="800"/>
                </a:lnTo>
                <a:lnTo>
                  <a:pt x="3244" y="725"/>
                </a:lnTo>
                <a:lnTo>
                  <a:pt x="3232" y="687"/>
                </a:lnTo>
                <a:lnTo>
                  <a:pt x="3220" y="651"/>
                </a:lnTo>
                <a:lnTo>
                  <a:pt x="3209" y="614"/>
                </a:lnTo>
                <a:lnTo>
                  <a:pt x="3196" y="577"/>
                </a:lnTo>
                <a:lnTo>
                  <a:pt x="3183" y="541"/>
                </a:lnTo>
                <a:lnTo>
                  <a:pt x="3168" y="507"/>
                </a:lnTo>
                <a:lnTo>
                  <a:pt x="3153" y="471"/>
                </a:lnTo>
                <a:lnTo>
                  <a:pt x="3137" y="437"/>
                </a:lnTo>
                <a:lnTo>
                  <a:pt x="3122" y="404"/>
                </a:lnTo>
                <a:lnTo>
                  <a:pt x="3104" y="371"/>
                </a:lnTo>
                <a:lnTo>
                  <a:pt x="3086" y="340"/>
                </a:lnTo>
                <a:lnTo>
                  <a:pt x="3068" y="308"/>
                </a:lnTo>
                <a:lnTo>
                  <a:pt x="3048" y="279"/>
                </a:lnTo>
                <a:lnTo>
                  <a:pt x="3028" y="250"/>
                </a:lnTo>
                <a:lnTo>
                  <a:pt x="3007" y="223"/>
                </a:lnTo>
                <a:lnTo>
                  <a:pt x="2985" y="197"/>
                </a:lnTo>
                <a:lnTo>
                  <a:pt x="2962" y="171"/>
                </a:lnTo>
                <a:lnTo>
                  <a:pt x="2939" y="147"/>
                </a:lnTo>
                <a:lnTo>
                  <a:pt x="2915" y="125"/>
                </a:lnTo>
                <a:lnTo>
                  <a:pt x="2888" y="105"/>
                </a:lnTo>
                <a:lnTo>
                  <a:pt x="2862" y="86"/>
                </a:lnTo>
                <a:lnTo>
                  <a:pt x="2835" y="68"/>
                </a:lnTo>
                <a:lnTo>
                  <a:pt x="2807" y="54"/>
                </a:lnTo>
                <a:lnTo>
                  <a:pt x="2778" y="40"/>
                </a:lnTo>
                <a:lnTo>
                  <a:pt x="2747" y="27"/>
                </a:lnTo>
                <a:lnTo>
                  <a:pt x="2716" y="18"/>
                </a:lnTo>
                <a:lnTo>
                  <a:pt x="2684" y="11"/>
                </a:lnTo>
                <a:lnTo>
                  <a:pt x="2651" y="4"/>
                </a:lnTo>
                <a:lnTo>
                  <a:pt x="2616" y="1"/>
                </a:lnTo>
                <a:lnTo>
                  <a:pt x="2580" y="0"/>
                </a:lnTo>
                <a:lnTo>
                  <a:pt x="2546" y="1"/>
                </a:lnTo>
                <a:lnTo>
                  <a:pt x="2511" y="4"/>
                </a:lnTo>
                <a:lnTo>
                  <a:pt x="2477" y="11"/>
                </a:lnTo>
                <a:lnTo>
                  <a:pt x="2446" y="18"/>
                </a:lnTo>
                <a:lnTo>
                  <a:pt x="2414" y="27"/>
                </a:lnTo>
                <a:lnTo>
                  <a:pt x="2384" y="40"/>
                </a:lnTo>
                <a:lnTo>
                  <a:pt x="2354" y="54"/>
                </a:lnTo>
                <a:lnTo>
                  <a:pt x="2326" y="68"/>
                </a:lnTo>
                <a:lnTo>
                  <a:pt x="2299" y="86"/>
                </a:lnTo>
                <a:lnTo>
                  <a:pt x="2272" y="105"/>
                </a:lnTo>
                <a:lnTo>
                  <a:pt x="2247" y="125"/>
                </a:lnTo>
                <a:lnTo>
                  <a:pt x="2223" y="147"/>
                </a:lnTo>
                <a:lnTo>
                  <a:pt x="2199" y="171"/>
                </a:lnTo>
                <a:lnTo>
                  <a:pt x="2177" y="197"/>
                </a:lnTo>
                <a:lnTo>
                  <a:pt x="2155" y="223"/>
                </a:lnTo>
                <a:lnTo>
                  <a:pt x="2134" y="250"/>
                </a:lnTo>
                <a:lnTo>
                  <a:pt x="2114" y="279"/>
                </a:lnTo>
                <a:lnTo>
                  <a:pt x="2094" y="308"/>
                </a:lnTo>
                <a:lnTo>
                  <a:pt x="2075" y="340"/>
                </a:lnTo>
                <a:lnTo>
                  <a:pt x="2058" y="371"/>
                </a:lnTo>
                <a:lnTo>
                  <a:pt x="2040" y="404"/>
                </a:lnTo>
                <a:lnTo>
                  <a:pt x="2024" y="437"/>
                </a:lnTo>
                <a:lnTo>
                  <a:pt x="2008" y="471"/>
                </a:lnTo>
                <a:lnTo>
                  <a:pt x="1994" y="507"/>
                </a:lnTo>
                <a:lnTo>
                  <a:pt x="1979" y="541"/>
                </a:lnTo>
                <a:lnTo>
                  <a:pt x="1965" y="577"/>
                </a:lnTo>
                <a:lnTo>
                  <a:pt x="1953" y="614"/>
                </a:lnTo>
                <a:lnTo>
                  <a:pt x="1941" y="651"/>
                </a:lnTo>
                <a:lnTo>
                  <a:pt x="1929" y="687"/>
                </a:lnTo>
                <a:lnTo>
                  <a:pt x="1918" y="725"/>
                </a:lnTo>
                <a:lnTo>
                  <a:pt x="1898" y="800"/>
                </a:lnTo>
                <a:lnTo>
                  <a:pt x="1880" y="875"/>
                </a:lnTo>
                <a:lnTo>
                  <a:pt x="1864" y="949"/>
                </a:lnTo>
                <a:lnTo>
                  <a:pt x="1851" y="1023"/>
                </a:lnTo>
                <a:lnTo>
                  <a:pt x="1838" y="1093"/>
                </a:lnTo>
                <a:lnTo>
                  <a:pt x="1828" y="1163"/>
                </a:lnTo>
                <a:lnTo>
                  <a:pt x="1819" y="1229"/>
                </a:lnTo>
                <a:lnTo>
                  <a:pt x="1812" y="1292"/>
                </a:lnTo>
                <a:lnTo>
                  <a:pt x="1807" y="1350"/>
                </a:lnTo>
                <a:lnTo>
                  <a:pt x="1801" y="1403"/>
                </a:lnTo>
                <a:lnTo>
                  <a:pt x="1798" y="1453"/>
                </a:lnTo>
                <a:lnTo>
                  <a:pt x="1793" y="1531"/>
                </a:lnTo>
                <a:lnTo>
                  <a:pt x="1791" y="1582"/>
                </a:lnTo>
                <a:lnTo>
                  <a:pt x="1791" y="1600"/>
                </a:lnTo>
                <a:lnTo>
                  <a:pt x="1774" y="1595"/>
                </a:lnTo>
                <a:lnTo>
                  <a:pt x="1725" y="1581"/>
                </a:lnTo>
                <a:lnTo>
                  <a:pt x="1648" y="1561"/>
                </a:lnTo>
                <a:lnTo>
                  <a:pt x="1601" y="1549"/>
                </a:lnTo>
                <a:lnTo>
                  <a:pt x="1548" y="1538"/>
                </a:lnTo>
                <a:lnTo>
                  <a:pt x="1491" y="1525"/>
                </a:lnTo>
                <a:lnTo>
                  <a:pt x="1429" y="1513"/>
                </a:lnTo>
                <a:lnTo>
                  <a:pt x="1364" y="1500"/>
                </a:lnTo>
                <a:lnTo>
                  <a:pt x="1295" y="1488"/>
                </a:lnTo>
                <a:lnTo>
                  <a:pt x="1223" y="1478"/>
                </a:lnTo>
                <a:lnTo>
                  <a:pt x="1150" y="1468"/>
                </a:lnTo>
                <a:lnTo>
                  <a:pt x="1074" y="1460"/>
                </a:lnTo>
                <a:lnTo>
                  <a:pt x="997" y="1455"/>
                </a:lnTo>
                <a:lnTo>
                  <a:pt x="919" y="1451"/>
                </a:lnTo>
                <a:lnTo>
                  <a:pt x="881" y="1449"/>
                </a:lnTo>
                <a:lnTo>
                  <a:pt x="842" y="1448"/>
                </a:lnTo>
                <a:lnTo>
                  <a:pt x="804" y="1449"/>
                </a:lnTo>
                <a:lnTo>
                  <a:pt x="765" y="1451"/>
                </a:lnTo>
                <a:lnTo>
                  <a:pt x="726" y="1452"/>
                </a:lnTo>
                <a:lnTo>
                  <a:pt x="688" y="1455"/>
                </a:lnTo>
                <a:lnTo>
                  <a:pt x="650" y="1458"/>
                </a:lnTo>
                <a:lnTo>
                  <a:pt x="614" y="1462"/>
                </a:lnTo>
                <a:lnTo>
                  <a:pt x="577" y="1467"/>
                </a:lnTo>
                <a:lnTo>
                  <a:pt x="540" y="1474"/>
                </a:lnTo>
                <a:lnTo>
                  <a:pt x="504" y="1480"/>
                </a:lnTo>
                <a:lnTo>
                  <a:pt x="470" y="1488"/>
                </a:lnTo>
                <a:lnTo>
                  <a:pt x="435" y="1498"/>
                </a:lnTo>
                <a:lnTo>
                  <a:pt x="401" y="1508"/>
                </a:lnTo>
                <a:lnTo>
                  <a:pt x="369" y="1520"/>
                </a:lnTo>
                <a:lnTo>
                  <a:pt x="337" y="1532"/>
                </a:lnTo>
                <a:lnTo>
                  <a:pt x="306" y="1546"/>
                </a:lnTo>
                <a:lnTo>
                  <a:pt x="276" y="1562"/>
                </a:lnTo>
                <a:lnTo>
                  <a:pt x="248" y="1578"/>
                </a:lnTo>
                <a:lnTo>
                  <a:pt x="220" y="1596"/>
                </a:lnTo>
                <a:lnTo>
                  <a:pt x="194" y="1614"/>
                </a:lnTo>
                <a:lnTo>
                  <a:pt x="169" y="1635"/>
                </a:lnTo>
                <a:lnTo>
                  <a:pt x="146" y="1658"/>
                </a:lnTo>
                <a:lnTo>
                  <a:pt x="124" y="1681"/>
                </a:lnTo>
                <a:lnTo>
                  <a:pt x="103" y="1706"/>
                </a:lnTo>
                <a:lnTo>
                  <a:pt x="84" y="1733"/>
                </a:lnTo>
                <a:lnTo>
                  <a:pt x="67" y="1762"/>
                </a:lnTo>
                <a:lnTo>
                  <a:pt x="51" y="1791"/>
                </a:lnTo>
                <a:lnTo>
                  <a:pt x="37" y="1823"/>
                </a:lnTo>
                <a:lnTo>
                  <a:pt x="25" y="1856"/>
                </a:lnTo>
                <a:lnTo>
                  <a:pt x="15" y="1890"/>
                </a:lnTo>
                <a:lnTo>
                  <a:pt x="8" y="1923"/>
                </a:lnTo>
                <a:lnTo>
                  <a:pt x="3" y="1957"/>
                </a:lnTo>
                <a:lnTo>
                  <a:pt x="1" y="1991"/>
                </a:lnTo>
                <a:lnTo>
                  <a:pt x="0" y="2023"/>
                </a:lnTo>
                <a:lnTo>
                  <a:pt x="2" y="2056"/>
                </a:lnTo>
                <a:lnTo>
                  <a:pt x="6" y="2087"/>
                </a:lnTo>
                <a:lnTo>
                  <a:pt x="12" y="2119"/>
                </a:lnTo>
                <a:lnTo>
                  <a:pt x="20" y="2151"/>
                </a:lnTo>
                <a:lnTo>
                  <a:pt x="30" y="2182"/>
                </a:lnTo>
                <a:lnTo>
                  <a:pt x="42" y="2213"/>
                </a:lnTo>
                <a:lnTo>
                  <a:pt x="55" y="2242"/>
                </a:lnTo>
                <a:lnTo>
                  <a:pt x="70" y="2272"/>
                </a:lnTo>
                <a:lnTo>
                  <a:pt x="87" y="2302"/>
                </a:lnTo>
                <a:lnTo>
                  <a:pt x="105" y="2330"/>
                </a:lnTo>
                <a:lnTo>
                  <a:pt x="125" y="2359"/>
                </a:lnTo>
                <a:lnTo>
                  <a:pt x="146" y="2387"/>
                </a:lnTo>
                <a:lnTo>
                  <a:pt x="168" y="2414"/>
                </a:lnTo>
                <a:lnTo>
                  <a:pt x="192" y="2442"/>
                </a:lnTo>
                <a:lnTo>
                  <a:pt x="216" y="2469"/>
                </a:lnTo>
                <a:lnTo>
                  <a:pt x="242" y="2495"/>
                </a:lnTo>
                <a:lnTo>
                  <a:pt x="269" y="2520"/>
                </a:lnTo>
                <a:lnTo>
                  <a:pt x="296" y="2547"/>
                </a:lnTo>
                <a:lnTo>
                  <a:pt x="325" y="2571"/>
                </a:lnTo>
                <a:lnTo>
                  <a:pt x="355" y="2596"/>
                </a:lnTo>
                <a:lnTo>
                  <a:pt x="384" y="2619"/>
                </a:lnTo>
                <a:lnTo>
                  <a:pt x="415" y="2643"/>
                </a:lnTo>
                <a:lnTo>
                  <a:pt x="446" y="2667"/>
                </a:lnTo>
                <a:lnTo>
                  <a:pt x="478" y="2689"/>
                </a:lnTo>
                <a:lnTo>
                  <a:pt x="511" y="2711"/>
                </a:lnTo>
                <a:lnTo>
                  <a:pt x="575" y="2753"/>
                </a:lnTo>
                <a:lnTo>
                  <a:pt x="641" y="2793"/>
                </a:lnTo>
                <a:lnTo>
                  <a:pt x="707" y="2831"/>
                </a:lnTo>
                <a:lnTo>
                  <a:pt x="772" y="2866"/>
                </a:lnTo>
                <a:lnTo>
                  <a:pt x="836" y="2900"/>
                </a:lnTo>
                <a:lnTo>
                  <a:pt x="898" y="2931"/>
                </a:lnTo>
                <a:lnTo>
                  <a:pt x="959" y="2960"/>
                </a:lnTo>
                <a:lnTo>
                  <a:pt x="1016" y="2986"/>
                </a:lnTo>
                <a:lnTo>
                  <a:pt x="1070" y="3010"/>
                </a:lnTo>
                <a:lnTo>
                  <a:pt x="1120" y="3031"/>
                </a:lnTo>
                <a:lnTo>
                  <a:pt x="1165" y="3049"/>
                </a:lnTo>
                <a:lnTo>
                  <a:pt x="1239" y="3079"/>
                </a:lnTo>
                <a:lnTo>
                  <a:pt x="1286" y="3095"/>
                </a:lnTo>
                <a:lnTo>
                  <a:pt x="1303" y="3102"/>
                </a:lnTo>
                <a:lnTo>
                  <a:pt x="1296" y="3101"/>
                </a:lnTo>
                <a:lnTo>
                  <a:pt x="1285" y="3115"/>
                </a:lnTo>
                <a:lnTo>
                  <a:pt x="1258" y="3157"/>
                </a:lnTo>
                <a:lnTo>
                  <a:pt x="1215" y="3225"/>
                </a:lnTo>
                <a:lnTo>
                  <a:pt x="1190" y="3266"/>
                </a:lnTo>
                <a:lnTo>
                  <a:pt x="1162" y="3313"/>
                </a:lnTo>
                <a:lnTo>
                  <a:pt x="1133" y="3363"/>
                </a:lnTo>
                <a:lnTo>
                  <a:pt x="1102" y="3418"/>
                </a:lnTo>
                <a:lnTo>
                  <a:pt x="1071" y="3477"/>
                </a:lnTo>
                <a:lnTo>
                  <a:pt x="1038" y="3539"/>
                </a:lnTo>
                <a:lnTo>
                  <a:pt x="1007" y="3604"/>
                </a:lnTo>
                <a:lnTo>
                  <a:pt x="975" y="3671"/>
                </a:lnTo>
                <a:lnTo>
                  <a:pt x="945" y="3741"/>
                </a:lnTo>
                <a:lnTo>
                  <a:pt x="915" y="3812"/>
                </a:lnTo>
                <a:lnTo>
                  <a:pt x="888" y="3885"/>
                </a:lnTo>
                <a:lnTo>
                  <a:pt x="874" y="3922"/>
                </a:lnTo>
                <a:lnTo>
                  <a:pt x="863" y="3958"/>
                </a:lnTo>
                <a:lnTo>
                  <a:pt x="851" y="3995"/>
                </a:lnTo>
                <a:lnTo>
                  <a:pt x="840" y="4033"/>
                </a:lnTo>
                <a:lnTo>
                  <a:pt x="830" y="4070"/>
                </a:lnTo>
                <a:lnTo>
                  <a:pt x="821" y="4106"/>
                </a:lnTo>
                <a:lnTo>
                  <a:pt x="812" y="4143"/>
                </a:lnTo>
                <a:lnTo>
                  <a:pt x="805" y="4180"/>
                </a:lnTo>
                <a:lnTo>
                  <a:pt x="799" y="4217"/>
                </a:lnTo>
                <a:lnTo>
                  <a:pt x="793" y="4254"/>
                </a:lnTo>
                <a:lnTo>
                  <a:pt x="789" y="4289"/>
                </a:lnTo>
                <a:lnTo>
                  <a:pt x="786" y="4326"/>
                </a:lnTo>
                <a:lnTo>
                  <a:pt x="785" y="4361"/>
                </a:lnTo>
                <a:lnTo>
                  <a:pt x="785" y="4397"/>
                </a:lnTo>
                <a:lnTo>
                  <a:pt x="785" y="4431"/>
                </a:lnTo>
                <a:lnTo>
                  <a:pt x="788" y="4465"/>
                </a:lnTo>
                <a:lnTo>
                  <a:pt x="791" y="4499"/>
                </a:lnTo>
                <a:lnTo>
                  <a:pt x="797" y="4531"/>
                </a:lnTo>
                <a:lnTo>
                  <a:pt x="804" y="4564"/>
                </a:lnTo>
                <a:lnTo>
                  <a:pt x="812" y="4595"/>
                </a:lnTo>
                <a:lnTo>
                  <a:pt x="823" y="4626"/>
                </a:lnTo>
                <a:lnTo>
                  <a:pt x="835" y="4656"/>
                </a:lnTo>
                <a:lnTo>
                  <a:pt x="849" y="4686"/>
                </a:lnTo>
                <a:lnTo>
                  <a:pt x="865" y="4713"/>
                </a:lnTo>
                <a:lnTo>
                  <a:pt x="883" y="4740"/>
                </a:lnTo>
                <a:lnTo>
                  <a:pt x="902" y="4767"/>
                </a:lnTo>
                <a:lnTo>
                  <a:pt x="924" y="4792"/>
                </a:lnTo>
                <a:lnTo>
                  <a:pt x="947" y="4816"/>
                </a:lnTo>
                <a:lnTo>
                  <a:pt x="973" y="4839"/>
                </a:lnTo>
                <a:lnTo>
                  <a:pt x="1001" y="4860"/>
                </a:lnTo>
                <a:lnTo>
                  <a:pt x="1031" y="4880"/>
                </a:lnTo>
                <a:lnTo>
                  <a:pt x="1060" y="4898"/>
                </a:lnTo>
                <a:lnTo>
                  <a:pt x="1091" y="4913"/>
                </a:lnTo>
                <a:lnTo>
                  <a:pt x="1121" y="4925"/>
                </a:lnTo>
                <a:lnTo>
                  <a:pt x="1153" y="4936"/>
                </a:lnTo>
                <a:lnTo>
                  <a:pt x="1184" y="4943"/>
                </a:lnTo>
                <a:lnTo>
                  <a:pt x="1216" y="4949"/>
                </a:lnTo>
                <a:lnTo>
                  <a:pt x="1247" y="4954"/>
                </a:lnTo>
                <a:lnTo>
                  <a:pt x="1280" y="4955"/>
                </a:lnTo>
                <a:lnTo>
                  <a:pt x="1313" y="4955"/>
                </a:lnTo>
                <a:lnTo>
                  <a:pt x="1345" y="4954"/>
                </a:lnTo>
                <a:lnTo>
                  <a:pt x="1378" y="4949"/>
                </a:lnTo>
                <a:lnTo>
                  <a:pt x="1411" y="4944"/>
                </a:lnTo>
                <a:lnTo>
                  <a:pt x="1444" y="4937"/>
                </a:lnTo>
                <a:lnTo>
                  <a:pt x="1478" y="4928"/>
                </a:lnTo>
                <a:lnTo>
                  <a:pt x="1510" y="4919"/>
                </a:lnTo>
                <a:lnTo>
                  <a:pt x="1544" y="4907"/>
                </a:lnTo>
                <a:lnTo>
                  <a:pt x="1576" y="4895"/>
                </a:lnTo>
                <a:lnTo>
                  <a:pt x="1610" y="4880"/>
                </a:lnTo>
                <a:lnTo>
                  <a:pt x="1643" y="4865"/>
                </a:lnTo>
                <a:lnTo>
                  <a:pt x="1676" y="4849"/>
                </a:lnTo>
                <a:lnTo>
                  <a:pt x="1709" y="4831"/>
                </a:lnTo>
                <a:lnTo>
                  <a:pt x="1741" y="4812"/>
                </a:lnTo>
                <a:lnTo>
                  <a:pt x="1774" y="4793"/>
                </a:lnTo>
                <a:lnTo>
                  <a:pt x="1806" y="4772"/>
                </a:lnTo>
                <a:lnTo>
                  <a:pt x="1838" y="4751"/>
                </a:lnTo>
                <a:lnTo>
                  <a:pt x="1870" y="4729"/>
                </a:lnTo>
                <a:lnTo>
                  <a:pt x="1901" y="4706"/>
                </a:lnTo>
                <a:lnTo>
                  <a:pt x="1932" y="4682"/>
                </a:lnTo>
                <a:lnTo>
                  <a:pt x="1963" y="4659"/>
                </a:lnTo>
                <a:lnTo>
                  <a:pt x="2023" y="4610"/>
                </a:lnTo>
                <a:lnTo>
                  <a:pt x="2081" y="4559"/>
                </a:lnTo>
                <a:lnTo>
                  <a:pt x="2138" y="4509"/>
                </a:lnTo>
                <a:lnTo>
                  <a:pt x="2191" y="4458"/>
                </a:lnTo>
                <a:lnTo>
                  <a:pt x="2243" y="4406"/>
                </a:lnTo>
                <a:lnTo>
                  <a:pt x="2291" y="4357"/>
                </a:lnTo>
                <a:lnTo>
                  <a:pt x="2337" y="4307"/>
                </a:lnTo>
                <a:lnTo>
                  <a:pt x="2380" y="4261"/>
                </a:lnTo>
                <a:lnTo>
                  <a:pt x="2418" y="4217"/>
                </a:lnTo>
                <a:lnTo>
                  <a:pt x="2454" y="4176"/>
                </a:lnTo>
                <a:lnTo>
                  <a:pt x="2486" y="4139"/>
                </a:lnTo>
                <a:lnTo>
                  <a:pt x="2535" y="4078"/>
                </a:lnTo>
                <a:lnTo>
                  <a:pt x="2567" y="4037"/>
                </a:lnTo>
                <a:lnTo>
                  <a:pt x="2577" y="4023"/>
                </a:lnTo>
                <a:lnTo>
                  <a:pt x="2584" y="4023"/>
                </a:lnTo>
                <a:lnTo>
                  <a:pt x="2596" y="4037"/>
                </a:lnTo>
                <a:lnTo>
                  <a:pt x="2627" y="4078"/>
                </a:lnTo>
                <a:lnTo>
                  <a:pt x="2677" y="4139"/>
                </a:lnTo>
                <a:lnTo>
                  <a:pt x="2709" y="4176"/>
                </a:lnTo>
                <a:lnTo>
                  <a:pt x="2743" y="4217"/>
                </a:lnTo>
                <a:lnTo>
                  <a:pt x="2782" y="4261"/>
                </a:lnTo>
                <a:lnTo>
                  <a:pt x="2824" y="4307"/>
                </a:lnTo>
                <a:lnTo>
                  <a:pt x="2870" y="4357"/>
                </a:lnTo>
                <a:lnTo>
                  <a:pt x="2919" y="4406"/>
                </a:lnTo>
                <a:lnTo>
                  <a:pt x="2970" y="4458"/>
                </a:lnTo>
                <a:lnTo>
                  <a:pt x="3024" y="4509"/>
                </a:lnTo>
                <a:lnTo>
                  <a:pt x="3081" y="4559"/>
                </a:lnTo>
                <a:lnTo>
                  <a:pt x="3138" y="4610"/>
                </a:lnTo>
                <a:lnTo>
                  <a:pt x="3199" y="4659"/>
                </a:lnTo>
                <a:lnTo>
                  <a:pt x="3230" y="4682"/>
                </a:lnTo>
                <a:lnTo>
                  <a:pt x="3260" y="4706"/>
                </a:lnTo>
                <a:lnTo>
                  <a:pt x="3292" y="4729"/>
                </a:lnTo>
                <a:lnTo>
                  <a:pt x="3323" y="4751"/>
                </a:lnTo>
                <a:lnTo>
                  <a:pt x="3356" y="4772"/>
                </a:lnTo>
                <a:lnTo>
                  <a:pt x="3388" y="4793"/>
                </a:lnTo>
                <a:lnTo>
                  <a:pt x="3420" y="4812"/>
                </a:lnTo>
                <a:lnTo>
                  <a:pt x="3453" y="4831"/>
                </a:lnTo>
                <a:lnTo>
                  <a:pt x="3486" y="4849"/>
                </a:lnTo>
                <a:lnTo>
                  <a:pt x="3519" y="4865"/>
                </a:lnTo>
                <a:lnTo>
                  <a:pt x="3552" y="4880"/>
                </a:lnTo>
                <a:lnTo>
                  <a:pt x="3585" y="4895"/>
                </a:lnTo>
                <a:lnTo>
                  <a:pt x="3618" y="4907"/>
                </a:lnTo>
                <a:lnTo>
                  <a:pt x="3651" y="4919"/>
                </a:lnTo>
                <a:lnTo>
                  <a:pt x="3684" y="4928"/>
                </a:lnTo>
                <a:lnTo>
                  <a:pt x="3718" y="4937"/>
                </a:lnTo>
                <a:lnTo>
                  <a:pt x="3750" y="4944"/>
                </a:lnTo>
                <a:lnTo>
                  <a:pt x="3784" y="4949"/>
                </a:lnTo>
                <a:lnTo>
                  <a:pt x="3816" y="4954"/>
                </a:lnTo>
                <a:lnTo>
                  <a:pt x="3849" y="4955"/>
                </a:lnTo>
                <a:lnTo>
                  <a:pt x="3882" y="4955"/>
                </a:lnTo>
                <a:lnTo>
                  <a:pt x="3914" y="4954"/>
                </a:lnTo>
                <a:lnTo>
                  <a:pt x="3946" y="4949"/>
                </a:lnTo>
                <a:lnTo>
                  <a:pt x="3977" y="4943"/>
                </a:lnTo>
                <a:lnTo>
                  <a:pt x="4009" y="4936"/>
                </a:lnTo>
                <a:lnTo>
                  <a:pt x="4040" y="4925"/>
                </a:lnTo>
                <a:lnTo>
                  <a:pt x="4071" y="4913"/>
                </a:lnTo>
                <a:lnTo>
                  <a:pt x="4101" y="4898"/>
                </a:lnTo>
                <a:lnTo>
                  <a:pt x="4131" y="4880"/>
                </a:lnTo>
                <a:lnTo>
                  <a:pt x="4160" y="4860"/>
                </a:lnTo>
                <a:lnTo>
                  <a:pt x="4189" y="4839"/>
                </a:lnTo>
                <a:lnTo>
                  <a:pt x="4214" y="4816"/>
                </a:lnTo>
                <a:lnTo>
                  <a:pt x="4238" y="4792"/>
                </a:lnTo>
                <a:lnTo>
                  <a:pt x="4260" y="4767"/>
                </a:lnTo>
                <a:lnTo>
                  <a:pt x="4279" y="4740"/>
                </a:lnTo>
                <a:lnTo>
                  <a:pt x="4297" y="4713"/>
                </a:lnTo>
                <a:lnTo>
                  <a:pt x="4313" y="4686"/>
                </a:lnTo>
                <a:lnTo>
                  <a:pt x="4326" y="4656"/>
                </a:lnTo>
                <a:lnTo>
                  <a:pt x="4339" y="4626"/>
                </a:lnTo>
                <a:lnTo>
                  <a:pt x="4349" y="4595"/>
                </a:lnTo>
                <a:lnTo>
                  <a:pt x="4358" y="4564"/>
                </a:lnTo>
                <a:lnTo>
                  <a:pt x="4364" y="4531"/>
                </a:lnTo>
                <a:lnTo>
                  <a:pt x="4370" y="4499"/>
                </a:lnTo>
                <a:lnTo>
                  <a:pt x="4374" y="4465"/>
                </a:lnTo>
                <a:lnTo>
                  <a:pt x="4376" y="4431"/>
                </a:lnTo>
                <a:lnTo>
                  <a:pt x="4377" y="4397"/>
                </a:lnTo>
                <a:lnTo>
                  <a:pt x="4377" y="4361"/>
                </a:lnTo>
                <a:lnTo>
                  <a:pt x="4375" y="4326"/>
                </a:lnTo>
                <a:lnTo>
                  <a:pt x="4373" y="4289"/>
                </a:lnTo>
                <a:lnTo>
                  <a:pt x="4368" y="4254"/>
                </a:lnTo>
                <a:lnTo>
                  <a:pt x="4363" y="4217"/>
                </a:lnTo>
                <a:lnTo>
                  <a:pt x="4357" y="4180"/>
                </a:lnTo>
                <a:lnTo>
                  <a:pt x="4349" y="4143"/>
                </a:lnTo>
                <a:lnTo>
                  <a:pt x="4341" y="4106"/>
                </a:lnTo>
                <a:lnTo>
                  <a:pt x="4332" y="4070"/>
                </a:lnTo>
                <a:lnTo>
                  <a:pt x="4322" y="4033"/>
                </a:lnTo>
                <a:lnTo>
                  <a:pt x="4311" y="3995"/>
                </a:lnTo>
                <a:lnTo>
                  <a:pt x="4299" y="3958"/>
                </a:lnTo>
                <a:lnTo>
                  <a:pt x="4287" y="3922"/>
                </a:lnTo>
                <a:lnTo>
                  <a:pt x="4275" y="3885"/>
                </a:lnTo>
                <a:lnTo>
                  <a:pt x="4246" y="3812"/>
                </a:lnTo>
                <a:lnTo>
                  <a:pt x="4218" y="3741"/>
                </a:lnTo>
                <a:lnTo>
                  <a:pt x="4188" y="3671"/>
                </a:lnTo>
                <a:lnTo>
                  <a:pt x="4156" y="3604"/>
                </a:lnTo>
                <a:lnTo>
                  <a:pt x="4123" y="3539"/>
                </a:lnTo>
                <a:lnTo>
                  <a:pt x="4092" y="3477"/>
                </a:lnTo>
                <a:lnTo>
                  <a:pt x="4060" y="3418"/>
                </a:lnTo>
                <a:lnTo>
                  <a:pt x="4029" y="3363"/>
                </a:lnTo>
                <a:lnTo>
                  <a:pt x="3999" y="3313"/>
                </a:lnTo>
                <a:lnTo>
                  <a:pt x="3972" y="3266"/>
                </a:lnTo>
                <a:lnTo>
                  <a:pt x="3947" y="3225"/>
                </a:lnTo>
                <a:lnTo>
                  <a:pt x="3905" y="3157"/>
                </a:lnTo>
                <a:lnTo>
                  <a:pt x="3876" y="3115"/>
                </a:lnTo>
                <a:lnTo>
                  <a:pt x="3866" y="3101"/>
                </a:lnTo>
                <a:lnTo>
                  <a:pt x="3859" y="3102"/>
                </a:lnTo>
                <a:lnTo>
                  <a:pt x="3875" y="3095"/>
                </a:lnTo>
                <a:lnTo>
                  <a:pt x="3924" y="3079"/>
                </a:lnTo>
                <a:lnTo>
                  <a:pt x="3997" y="3049"/>
                </a:lnTo>
                <a:lnTo>
                  <a:pt x="4042" y="3031"/>
                </a:lnTo>
                <a:lnTo>
                  <a:pt x="4092" y="3010"/>
                </a:lnTo>
                <a:lnTo>
                  <a:pt x="4146" y="2986"/>
                </a:lnTo>
                <a:lnTo>
                  <a:pt x="4203" y="2960"/>
                </a:lnTo>
                <a:lnTo>
                  <a:pt x="4263" y="2931"/>
                </a:lnTo>
                <a:lnTo>
                  <a:pt x="4325" y="2900"/>
                </a:lnTo>
                <a:lnTo>
                  <a:pt x="4390" y="2866"/>
                </a:lnTo>
                <a:lnTo>
                  <a:pt x="4456" y="2831"/>
                </a:lnTo>
                <a:lnTo>
                  <a:pt x="4521" y="2793"/>
                </a:lnTo>
                <a:lnTo>
                  <a:pt x="4587" y="2753"/>
                </a:lnTo>
                <a:lnTo>
                  <a:pt x="4652" y="2711"/>
                </a:lnTo>
                <a:lnTo>
                  <a:pt x="4684" y="2689"/>
                </a:lnTo>
                <a:lnTo>
                  <a:pt x="4715" y="2667"/>
                </a:lnTo>
                <a:lnTo>
                  <a:pt x="4747" y="2643"/>
                </a:lnTo>
                <a:lnTo>
                  <a:pt x="4777" y="2619"/>
                </a:lnTo>
                <a:lnTo>
                  <a:pt x="4808" y="2596"/>
                </a:lnTo>
                <a:lnTo>
                  <a:pt x="4837" y="2571"/>
                </a:lnTo>
                <a:lnTo>
                  <a:pt x="4866" y="2547"/>
                </a:lnTo>
                <a:lnTo>
                  <a:pt x="4893" y="2520"/>
                </a:lnTo>
                <a:lnTo>
                  <a:pt x="4920" y="2495"/>
                </a:lnTo>
                <a:lnTo>
                  <a:pt x="4945" y="2469"/>
                </a:lnTo>
                <a:lnTo>
                  <a:pt x="4971" y="2442"/>
                </a:lnTo>
                <a:lnTo>
                  <a:pt x="4994" y="2414"/>
                </a:lnTo>
                <a:lnTo>
                  <a:pt x="5016" y="2387"/>
                </a:lnTo>
                <a:lnTo>
                  <a:pt x="5037" y="2359"/>
                </a:lnTo>
                <a:lnTo>
                  <a:pt x="5057" y="2330"/>
                </a:lnTo>
                <a:lnTo>
                  <a:pt x="5075" y="2302"/>
                </a:lnTo>
                <a:lnTo>
                  <a:pt x="5092" y="2272"/>
                </a:lnTo>
                <a:lnTo>
                  <a:pt x="5107" y="2242"/>
                </a:lnTo>
                <a:lnTo>
                  <a:pt x="5120" y="2213"/>
                </a:lnTo>
                <a:lnTo>
                  <a:pt x="5133" y="2182"/>
                </a:lnTo>
                <a:lnTo>
                  <a:pt x="5142" y="2151"/>
                </a:lnTo>
                <a:lnTo>
                  <a:pt x="5150" y="2119"/>
                </a:lnTo>
                <a:lnTo>
                  <a:pt x="5156" y="2087"/>
                </a:lnTo>
                <a:lnTo>
                  <a:pt x="5160" y="2056"/>
                </a:lnTo>
                <a:lnTo>
                  <a:pt x="5162" y="2023"/>
                </a:lnTo>
                <a:lnTo>
                  <a:pt x="5162" y="1991"/>
                </a:lnTo>
                <a:lnTo>
                  <a:pt x="5159" y="1957"/>
                </a:lnTo>
                <a:lnTo>
                  <a:pt x="5155" y="1923"/>
                </a:lnTo>
                <a:lnTo>
                  <a:pt x="5147" y="1890"/>
                </a:lnTo>
                <a:lnTo>
                  <a:pt x="5137" y="1856"/>
                </a:lnTo>
                <a:close/>
              </a:path>
            </a:pathLst>
          </a:custGeom>
          <a:solidFill>
            <a:srgbClr val="EDC99E"/>
          </a:solidFill>
          <a:ln w="38100">
            <a:solidFill>
              <a:srgbClr val="FFFFFF"/>
            </a:solidFill>
          </a:ln>
          <a:effectLst>
            <a:outerShdw blurRad="76200" dist="38100" dir="2700000" algn="tl" rotWithShape="0">
              <a:prstClr val="black">
                <a:alpha val="25000"/>
              </a:prstClr>
            </a:outerShdw>
          </a:effectLst>
        </p:spPr>
        <p:txBody>
          <a:bodyPr wrap="square" anchor="ctr">
            <a:normAutofit/>
            <a:scene3d>
              <a:camera prst="orthographicFront"/>
              <a:lightRig rig="threePt" dir="t"/>
            </a:scene3d>
            <a:sp3d contourW="12700">
              <a:contourClr>
                <a:srgbClr val="FFFFFF"/>
              </a:contourClr>
            </a:sp3d>
          </a:bodyPr>
          <a:lstStyle/>
          <a:p>
            <a:pPr algn="ctr">
              <a:defRPr/>
            </a:pPr>
            <a:endParaRPr lang="zh-CN" altLang="en-US" sz="1600" b="1" dirty="0">
              <a:solidFill>
                <a:srgbClr val="FFFFFF"/>
              </a:solidFill>
              <a:latin typeface="华文新魏" panose="02010800040101010101" pitchFamily="2" charset="-122"/>
              <a:ea typeface="华文新魏" panose="02010800040101010101" pitchFamily="2" charset="-122"/>
            </a:endParaRPr>
          </a:p>
        </p:txBody>
      </p:sp>
      <p:sp>
        <p:nvSpPr>
          <p:cNvPr id="11" name="文本框 10">
            <a:extLst>
              <a:ext uri="{FF2B5EF4-FFF2-40B4-BE49-F238E27FC236}">
                <a16:creationId xmlns:a16="http://schemas.microsoft.com/office/drawing/2014/main" id="{37D2D4D5-7C83-4AE8-A376-1DF38BA29B9A}"/>
              </a:ext>
            </a:extLst>
          </p:cNvPr>
          <p:cNvSpPr txBox="1"/>
          <p:nvPr/>
        </p:nvSpPr>
        <p:spPr>
          <a:xfrm>
            <a:off x="345196" y="3843141"/>
            <a:ext cx="11501608" cy="2576667"/>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    </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他说：“</a:t>
            </a:r>
            <a:r>
              <a:rPr kumimoji="0" lang="zh-CN" altLang="en-US" sz="2800" b="1" i="0" u="sng"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人不应该轻视任何情感</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。我自信我们头脑里闪现的念头，不管多么微不足道，多么愚蠢，多么可怕，都具有一切价值。换句话说，抽掉人的各种情感，这个人不管他的思维多么合乎逻辑，也不过是个生活呆板单调的木头人。”</a:t>
            </a:r>
            <a:endParaRPr kumimoji="0" lang="en-US" altLang="zh-CN"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endParaRPr>
          </a:p>
        </p:txBody>
      </p:sp>
    </p:spTree>
    <p:extLst>
      <p:ext uri="{BB962C8B-B14F-4D97-AF65-F5344CB8AC3E}">
        <p14:creationId xmlns:p14="http://schemas.microsoft.com/office/powerpoint/2010/main" val="3579752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a:extLst>
              <a:ext uri="{FF2B5EF4-FFF2-40B4-BE49-F238E27FC236}">
                <a16:creationId xmlns:a16="http://schemas.microsoft.com/office/drawing/2014/main" id="{A5E03B06-E6A6-45C9-AD02-7BE551A05C3A}"/>
              </a:ext>
            </a:extLst>
          </p:cNvPr>
          <p:cNvSpPr txBox="1"/>
          <p:nvPr/>
        </p:nvSpPr>
        <p:spPr>
          <a:xfrm>
            <a:off x="295612" y="146545"/>
            <a:ext cx="8088223" cy="637675"/>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黑体" panose="02010609060101010101" pitchFamily="49" charset="-122"/>
                <a:ea typeface="黑体" panose="02010609060101010101" pitchFamily="49" charset="-122"/>
                <a:cs typeface="+mn-cs"/>
              </a:rPr>
              <a:t>活动一：补充山羊兹拉特的“咩</a:t>
            </a:r>
            <a:r>
              <a:rPr kumimoji="0" lang="en-US" altLang="zh-CN" sz="2800" b="1" i="0" u="none" strike="noStrike" kern="1200" cap="none" spc="0" normalizeH="0" baseline="0" noProof="0" dirty="0">
                <a:ln>
                  <a:noFill/>
                </a:ln>
                <a:solidFill>
                  <a:prstClr val="black">
                    <a:lumMod val="50000"/>
                    <a:lumOff val="50000"/>
                  </a:prstClr>
                </a:solidFill>
                <a:effectLst/>
                <a:uLnTx/>
                <a:uFillTx/>
                <a:latin typeface="黑体" panose="02010609060101010101" pitchFamily="49" charset="-122"/>
                <a:ea typeface="黑体" panose="02010609060101010101" pitchFamily="49" charset="-122"/>
                <a:cs typeface="+mn-cs"/>
              </a:rPr>
              <a:t>——</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黑体" panose="02010609060101010101" pitchFamily="49" charset="-122"/>
                <a:ea typeface="黑体" panose="02010609060101010101" pitchFamily="49" charset="-122"/>
                <a:cs typeface="+mn-cs"/>
              </a:rPr>
              <a:t>”</a:t>
            </a:r>
            <a:endParaRPr kumimoji="0" lang="en-US" altLang="zh-CN" sz="2800" b="1" i="0" u="none" strike="noStrike" kern="1200" cap="none" spc="0" normalizeH="0" baseline="0" noProof="0" dirty="0">
              <a:ln>
                <a:noFill/>
              </a:ln>
              <a:solidFill>
                <a:prstClr val="black">
                  <a:lumMod val="50000"/>
                  <a:lumOff val="50000"/>
                </a:prstClr>
              </a:solidFill>
              <a:effectLst/>
              <a:uLnTx/>
              <a:uFillTx/>
              <a:latin typeface="黑体" panose="02010609060101010101" pitchFamily="49" charset="-122"/>
              <a:ea typeface="黑体" panose="02010609060101010101" pitchFamily="49" charset="-122"/>
              <a:cs typeface="+mn-cs"/>
            </a:endParaRPr>
          </a:p>
        </p:txBody>
      </p:sp>
      <p:sp>
        <p:nvSpPr>
          <p:cNvPr id="10" name="文本框 9">
            <a:extLst>
              <a:ext uri="{FF2B5EF4-FFF2-40B4-BE49-F238E27FC236}">
                <a16:creationId xmlns:a16="http://schemas.microsoft.com/office/drawing/2014/main" id="{E7289AA5-E149-45A6-B8A8-12F5554C13A8}"/>
              </a:ext>
            </a:extLst>
          </p:cNvPr>
          <p:cNvSpPr txBox="1"/>
          <p:nvPr/>
        </p:nvSpPr>
        <p:spPr>
          <a:xfrm>
            <a:off x="80995" y="1135323"/>
            <a:ext cx="11861290" cy="483209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华文新魏" panose="02010800040101010101" pitchFamily="2" charset="-122"/>
                <a:ea typeface="华文新魏" panose="02010800040101010101" pitchFamily="2" charset="-122"/>
                <a:cs typeface="+mn-cs"/>
              </a:rPr>
              <a:t>“兹拉特，我们现在的一切，你是怎么想的？”</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cs typeface="+mn-cs"/>
              </a:rPr>
              <a:t>“咩</a:t>
            </a:r>
            <a:r>
              <a:rPr kumimoji="0" lang="en-US" altLang="zh-CN"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cs typeface="+mn-cs"/>
              </a:rPr>
              <a:t>——</a:t>
            </a:r>
            <a:r>
              <a:rPr kumimoji="0" lang="zh-CN" altLang="en-US"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cs typeface="+mn-cs"/>
              </a:rPr>
              <a:t>”</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华文新魏" panose="02010800040101010101" pitchFamily="2" charset="-122"/>
                <a:ea typeface="华文新魏" panose="02010800040101010101" pitchFamily="2" charset="-122"/>
                <a:cs typeface="+mn-cs"/>
              </a:rPr>
              <a:t>兹拉特回答说。</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华文新魏" panose="02010800040101010101" pitchFamily="2" charset="-122"/>
                <a:ea typeface="华文新魏" panose="02010800040101010101" pitchFamily="2" charset="-122"/>
                <a:cs typeface="+mn-cs"/>
              </a:rPr>
              <a:t>“如果我们找不到这个干草垛，咱们俩现在早冻僵了。”阿隆说。</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cs typeface="+mn-cs"/>
              </a:rPr>
              <a:t>“咩</a:t>
            </a:r>
            <a:r>
              <a:rPr kumimoji="0" lang="en-US" altLang="zh-CN"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cs typeface="+mn-cs"/>
              </a:rPr>
              <a:t>——</a:t>
            </a:r>
            <a:r>
              <a:rPr kumimoji="0" lang="zh-CN" altLang="en-US"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cs typeface="+mn-cs"/>
              </a:rPr>
              <a:t>”</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华文新魏" panose="02010800040101010101" pitchFamily="2" charset="-122"/>
                <a:ea typeface="华文新魏" panose="02010800040101010101" pitchFamily="2" charset="-122"/>
                <a:cs typeface="+mn-cs"/>
              </a:rPr>
              <a:t>山羊回答说。</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华文新魏" panose="02010800040101010101" pitchFamily="2" charset="-122"/>
                <a:ea typeface="华文新魏" panose="02010800040101010101" pitchFamily="2" charset="-122"/>
                <a:cs typeface="+mn-cs"/>
              </a:rPr>
              <a:t>“如果雪这样不停地下，我们就得在这里呆好些天。”阿隆解释说。</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cs typeface="+mn-cs"/>
              </a:rPr>
              <a:t>“咩</a:t>
            </a:r>
            <a:r>
              <a:rPr kumimoji="0" lang="en-US" altLang="zh-CN"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cs typeface="+mn-cs"/>
              </a:rPr>
              <a:t>——</a:t>
            </a:r>
            <a:r>
              <a:rPr kumimoji="0" lang="zh-CN" altLang="en-US"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cs typeface="+mn-cs"/>
              </a:rPr>
              <a:t>”</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华文新魏" panose="02010800040101010101" pitchFamily="2" charset="-122"/>
                <a:ea typeface="华文新魏" panose="02010800040101010101" pitchFamily="2" charset="-122"/>
                <a:cs typeface="+mn-cs"/>
              </a:rPr>
              <a:t>兹拉特叫道。</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华文新魏" panose="02010800040101010101" pitchFamily="2" charset="-122"/>
                <a:ea typeface="华文新魏" panose="02010800040101010101" pitchFamily="2" charset="-122"/>
                <a:cs typeface="+mn-cs"/>
              </a:rPr>
              <a:t>“咩</a:t>
            </a:r>
            <a:r>
              <a:rPr kumimoji="0" lang="en-US" altLang="zh-CN" sz="2800" b="1" i="0" u="none" strike="noStrike" kern="1200" cap="none" spc="0" normalizeH="0" baseline="0" noProof="0" dirty="0">
                <a:ln>
                  <a:noFill/>
                </a:ln>
                <a:solidFill>
                  <a:prstClr val="black">
                    <a:lumMod val="50000"/>
                    <a:lumOff val="50000"/>
                  </a:prstClr>
                </a:solidFill>
                <a:effectLst/>
                <a:uLnTx/>
                <a:uFillTx/>
                <a:latin typeface="华文新魏" panose="02010800040101010101" pitchFamily="2" charset="-122"/>
                <a:ea typeface="华文新魏" panose="02010800040101010101" pitchFamily="2" charset="-122"/>
                <a:cs typeface="+mn-cs"/>
              </a:rPr>
              <a:t>——’</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华文新魏" panose="02010800040101010101" pitchFamily="2" charset="-122"/>
                <a:ea typeface="华文新魏" panose="02010800040101010101" pitchFamily="2" charset="-122"/>
                <a:cs typeface="+mn-cs"/>
              </a:rPr>
              <a:t>是什么意思呢？你最好说个清楚。”阿隆要求道。</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cs typeface="+mn-cs"/>
              </a:rPr>
              <a:t>“咩</a:t>
            </a:r>
            <a:r>
              <a:rPr kumimoji="0" lang="en-US" altLang="zh-CN"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cs typeface="+mn-cs"/>
              </a:rPr>
              <a:t>——</a:t>
            </a:r>
            <a:r>
              <a:rPr kumimoji="0" lang="zh-CN" altLang="en-US"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cs typeface="+mn-cs"/>
              </a:rPr>
              <a:t>咩</a:t>
            </a:r>
            <a:r>
              <a:rPr kumimoji="0" lang="en-US" altLang="zh-CN"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cs typeface="+mn-cs"/>
              </a:rPr>
              <a:t>——</a:t>
            </a:r>
            <a:r>
              <a:rPr kumimoji="0" lang="zh-CN" altLang="en-US"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cs typeface="+mn-cs"/>
              </a:rPr>
              <a:t>”</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华文新魏" panose="02010800040101010101" pitchFamily="2" charset="-122"/>
                <a:ea typeface="华文新魏" panose="02010800040101010101" pitchFamily="2" charset="-122"/>
                <a:cs typeface="+mn-cs"/>
              </a:rPr>
              <a:t>兹拉特试着要说明白。</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华文新魏" panose="02010800040101010101" pitchFamily="2" charset="-122"/>
                <a:ea typeface="华文新魏" panose="02010800040101010101" pitchFamily="2" charset="-122"/>
                <a:cs typeface="+mn-cs"/>
              </a:rPr>
              <a:t>“噢</a:t>
            </a:r>
            <a:r>
              <a:rPr kumimoji="0" lang="en-US" altLang="zh-CN" sz="2800" b="1" i="0" u="none" strike="noStrike" kern="1200" cap="none" spc="0" normalizeH="0" baseline="0" noProof="0" dirty="0">
                <a:ln>
                  <a:noFill/>
                </a:ln>
                <a:solidFill>
                  <a:prstClr val="black">
                    <a:lumMod val="50000"/>
                    <a:lumOff val="50000"/>
                  </a:prstClr>
                </a:solidFill>
                <a:effectLst/>
                <a:uLnTx/>
                <a:uFillTx/>
                <a:latin typeface="华文新魏" panose="02010800040101010101" pitchFamily="2" charset="-122"/>
                <a:ea typeface="华文新魏" panose="02010800040101010101" pitchFamily="2" charset="-122"/>
                <a:cs typeface="+mn-cs"/>
              </a:rPr>
              <a:t>——</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华文新魏" panose="02010800040101010101" pitchFamily="2" charset="-122"/>
                <a:ea typeface="华文新魏" panose="02010800040101010101" pitchFamily="2" charset="-122"/>
                <a:cs typeface="+mn-cs"/>
              </a:rPr>
              <a:t>你不会说话，可我明白你的意思。你是说，我需要你，你也需要我，是吗？”</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cs typeface="+mn-cs"/>
              </a:rPr>
              <a:t>“咩</a:t>
            </a:r>
            <a:r>
              <a:rPr kumimoji="0" lang="en-US" altLang="zh-CN"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cs typeface="+mn-cs"/>
              </a:rPr>
              <a:t>——</a:t>
            </a:r>
            <a:r>
              <a:rPr kumimoji="0" lang="zh-CN" altLang="en-US"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cs typeface="+mn-cs"/>
              </a:rPr>
              <a:t>”</a:t>
            </a:r>
            <a:endParaRPr kumimoji="0" lang="en-US" altLang="zh-CN"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cs typeface="+mn-cs"/>
            </a:endParaRPr>
          </a:p>
        </p:txBody>
      </p:sp>
    </p:spTree>
    <p:extLst>
      <p:ext uri="{BB962C8B-B14F-4D97-AF65-F5344CB8AC3E}">
        <p14:creationId xmlns:p14="http://schemas.microsoft.com/office/powerpoint/2010/main" val="18428161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a:extLst>
              <a:ext uri="{FF2B5EF4-FFF2-40B4-BE49-F238E27FC236}">
                <a16:creationId xmlns:a16="http://schemas.microsoft.com/office/drawing/2014/main" id="{A5E03B06-E6A6-45C9-AD02-7BE551A05C3A}"/>
              </a:ext>
            </a:extLst>
          </p:cNvPr>
          <p:cNvSpPr txBox="1"/>
          <p:nvPr/>
        </p:nvSpPr>
        <p:spPr>
          <a:xfrm>
            <a:off x="295612" y="146545"/>
            <a:ext cx="8088223" cy="637675"/>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黑体" panose="02010609060101010101" pitchFamily="49" charset="-122"/>
                <a:ea typeface="黑体" panose="02010609060101010101" pitchFamily="49" charset="-122"/>
              </a:rPr>
              <a:t>活动一：补充山羊兹拉特的“咩</a:t>
            </a:r>
            <a:r>
              <a:rPr kumimoji="0" lang="en-US" altLang="zh-CN" sz="2800" b="1" i="0" u="none" strike="noStrike" kern="1200" cap="none" spc="0" normalizeH="0" baseline="0" noProof="0" dirty="0">
                <a:ln>
                  <a:noFill/>
                </a:ln>
                <a:solidFill>
                  <a:prstClr val="black">
                    <a:lumMod val="50000"/>
                    <a:lumOff val="50000"/>
                  </a:prstClr>
                </a:solidFill>
                <a:effectLst/>
                <a:uLnTx/>
                <a:uFillTx/>
                <a:latin typeface="黑体" panose="02010609060101010101" pitchFamily="49" charset="-122"/>
                <a:ea typeface="黑体" panose="02010609060101010101" pitchFamily="49" charset="-122"/>
              </a:rPr>
              <a:t>——</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黑体" panose="02010609060101010101" pitchFamily="49" charset="-122"/>
                <a:ea typeface="黑体" panose="02010609060101010101" pitchFamily="49" charset="-122"/>
              </a:rPr>
              <a:t>”</a:t>
            </a:r>
            <a:endParaRPr kumimoji="0" lang="en-US" altLang="zh-CN" sz="2800" b="1" i="0" u="none" strike="noStrike" kern="1200" cap="none" spc="0" normalizeH="0" baseline="0" noProof="0" dirty="0">
              <a:ln>
                <a:noFill/>
              </a:ln>
              <a:solidFill>
                <a:prstClr val="black">
                  <a:lumMod val="50000"/>
                  <a:lumOff val="50000"/>
                </a:prstClr>
              </a:solidFill>
              <a:effectLst/>
              <a:uLnTx/>
              <a:uFillTx/>
              <a:latin typeface="黑体" panose="02010609060101010101" pitchFamily="49" charset="-122"/>
              <a:ea typeface="黑体" panose="02010609060101010101" pitchFamily="49" charset="-122"/>
            </a:endParaRPr>
          </a:p>
        </p:txBody>
      </p:sp>
      <p:sp>
        <p:nvSpPr>
          <p:cNvPr id="10" name="文本框 9">
            <a:extLst>
              <a:ext uri="{FF2B5EF4-FFF2-40B4-BE49-F238E27FC236}">
                <a16:creationId xmlns:a16="http://schemas.microsoft.com/office/drawing/2014/main" id="{E7289AA5-E149-45A6-B8A8-12F5554C13A8}"/>
              </a:ext>
            </a:extLst>
          </p:cNvPr>
          <p:cNvSpPr txBox="1"/>
          <p:nvPr/>
        </p:nvSpPr>
        <p:spPr>
          <a:xfrm>
            <a:off x="80995" y="1135323"/>
            <a:ext cx="11861290" cy="5262979"/>
          </a:xfrm>
          <a:prstGeom prst="rect">
            <a:avLst/>
          </a:prstGeom>
          <a:noFill/>
        </p:spPr>
        <p:txBody>
          <a:bodyPr wrap="square" rtlCol="0">
            <a:spAutoFit/>
          </a:bodyPr>
          <a:lstStyle/>
          <a:p>
            <a:pPr lvl="0"/>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“兹拉特，我们现在的一切，你是怎么想的？”</a:t>
            </a:r>
          </a:p>
          <a:p>
            <a:pPr lvl="0"/>
            <a:r>
              <a:rPr lang="zh-CN" altLang="en-US" sz="2800" b="1" dirty="0">
                <a:solidFill>
                  <a:srgbClr val="FF0000"/>
                </a:solidFill>
                <a:latin typeface="华文新魏" panose="02010800040101010101" pitchFamily="2" charset="-122"/>
                <a:ea typeface="华文新魏" panose="02010800040101010101" pitchFamily="2" charset="-122"/>
              </a:rPr>
              <a:t>“还好，至少我在一起呀！”</a:t>
            </a: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兹拉特回答说。</a:t>
            </a:r>
          </a:p>
          <a:p>
            <a:pPr lvl="0"/>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“如果我们找不到这个干草垛，咱们俩现在早冻僵了。”阿隆说。</a:t>
            </a:r>
          </a:p>
          <a:p>
            <a:pPr lvl="0"/>
            <a:r>
              <a:rPr lang="zh-CN" altLang="en-US" sz="2800" b="1" dirty="0">
                <a:solidFill>
                  <a:srgbClr val="FF0000"/>
                </a:solidFill>
                <a:latin typeface="华文新魏" panose="02010800040101010101" pitchFamily="2" charset="-122"/>
                <a:ea typeface="华文新魏" panose="02010800040101010101" pitchFamily="2" charset="-122"/>
              </a:rPr>
              <a:t>“真要感谢这个草垛，老天都怜爱我们，我们会没事的！”</a:t>
            </a: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山羊回答说。</a:t>
            </a:r>
          </a:p>
          <a:p>
            <a:pPr lvl="0"/>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“如果雪这样不停地下，我们就得在这里呆好些天。”阿隆解释说。</a:t>
            </a:r>
          </a:p>
          <a:p>
            <a:pPr lvl="0"/>
            <a:r>
              <a:rPr lang="zh-CN" altLang="en-US" sz="2800" b="1" dirty="0">
                <a:solidFill>
                  <a:srgbClr val="FF0000"/>
                </a:solidFill>
                <a:latin typeface="华文新魏" panose="02010800040101010101" pitchFamily="2" charset="-122"/>
                <a:ea typeface="华文新魏" panose="02010800040101010101" pitchFamily="2" charset="-122"/>
              </a:rPr>
              <a:t>“没关系呀，我们会熬过去的，你可以喝我的奶，还可以靠着我取暖呀！”</a:t>
            </a: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兹拉特叫道。</a:t>
            </a:r>
          </a:p>
          <a:p>
            <a:pPr lvl="0"/>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“咩</a:t>
            </a:r>
            <a:r>
              <a:rPr lang="en-US" altLang="zh-CN" sz="2800" b="1" dirty="0">
                <a:solidFill>
                  <a:prstClr val="black">
                    <a:lumMod val="50000"/>
                    <a:lumOff val="50000"/>
                  </a:prstClr>
                </a:solidFill>
                <a:latin typeface="华文新魏" panose="02010800040101010101" pitchFamily="2" charset="-122"/>
                <a:ea typeface="华文新魏" panose="02010800040101010101" pitchFamily="2" charset="-122"/>
              </a:rPr>
              <a:t>——’</a:t>
            </a: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是什么意思呢？你最好说个清楚。”阿隆要求道。</a:t>
            </a:r>
          </a:p>
          <a:p>
            <a:pPr lvl="0"/>
            <a:r>
              <a:rPr lang="zh-CN" altLang="en-US" sz="2800" b="1" dirty="0">
                <a:solidFill>
                  <a:srgbClr val="FF0000"/>
                </a:solidFill>
                <a:latin typeface="华文新魏" panose="02010800040101010101" pitchFamily="2" charset="-122"/>
                <a:ea typeface="华文新魏" panose="02010800040101010101" pitchFamily="2" charset="-122"/>
              </a:rPr>
              <a:t>“我们彼此需要，我会一直陪着你的。”</a:t>
            </a: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兹拉特试着要说明白。</a:t>
            </a:r>
          </a:p>
          <a:p>
            <a:pPr lvl="0"/>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“噢</a:t>
            </a:r>
            <a:r>
              <a:rPr lang="en-US" altLang="zh-CN" sz="2800" b="1" dirty="0">
                <a:solidFill>
                  <a:prstClr val="black">
                    <a:lumMod val="50000"/>
                    <a:lumOff val="50000"/>
                  </a:prstClr>
                </a:solidFill>
                <a:latin typeface="华文新魏" panose="02010800040101010101" pitchFamily="2" charset="-122"/>
                <a:ea typeface="华文新魏" panose="02010800040101010101" pitchFamily="2" charset="-122"/>
              </a:rPr>
              <a:t>——</a:t>
            </a: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你不会说话，可我明白你的意思。你是说，我需要你，你也需要我，是吗？”</a:t>
            </a:r>
          </a:p>
          <a:p>
            <a:pPr lvl="0"/>
            <a:r>
              <a:rPr lang="zh-CN" altLang="en-US" sz="2800" b="1" dirty="0">
                <a:solidFill>
                  <a:srgbClr val="FF0000"/>
                </a:solidFill>
                <a:latin typeface="华文新魏" panose="02010800040101010101" pitchFamily="2" charset="-122"/>
                <a:ea typeface="华文新魏" panose="02010800040101010101" pitchFamily="2" charset="-122"/>
              </a:rPr>
              <a:t>“是的，我们永远不分离。”</a:t>
            </a:r>
            <a:endParaRPr kumimoji="0" lang="en-US" altLang="zh-CN"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30470068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a:extLst>
              <a:ext uri="{FF2B5EF4-FFF2-40B4-BE49-F238E27FC236}">
                <a16:creationId xmlns:a16="http://schemas.microsoft.com/office/drawing/2014/main" id="{A5E03B06-E6A6-45C9-AD02-7BE551A05C3A}"/>
              </a:ext>
            </a:extLst>
          </p:cNvPr>
          <p:cNvSpPr txBox="1"/>
          <p:nvPr/>
        </p:nvSpPr>
        <p:spPr>
          <a:xfrm>
            <a:off x="0" y="0"/>
            <a:ext cx="8088223" cy="637675"/>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黑体" panose="02010609060101010101" pitchFamily="49" charset="-122"/>
                <a:ea typeface="黑体" panose="02010609060101010101" pitchFamily="49" charset="-122"/>
                <a:cs typeface="+mn-cs"/>
              </a:rPr>
              <a:t>活动一：补充山羊兹拉特的“咩</a:t>
            </a:r>
            <a:r>
              <a:rPr kumimoji="0" lang="en-US" altLang="zh-CN" sz="2800" b="1" i="0" u="none" strike="noStrike" kern="1200" cap="none" spc="0" normalizeH="0" baseline="0" noProof="0" dirty="0">
                <a:ln>
                  <a:noFill/>
                </a:ln>
                <a:solidFill>
                  <a:prstClr val="black">
                    <a:lumMod val="50000"/>
                    <a:lumOff val="50000"/>
                  </a:prstClr>
                </a:solidFill>
                <a:effectLst/>
                <a:uLnTx/>
                <a:uFillTx/>
                <a:latin typeface="黑体" panose="02010609060101010101" pitchFamily="49" charset="-122"/>
                <a:ea typeface="黑体" panose="02010609060101010101" pitchFamily="49" charset="-122"/>
                <a:cs typeface="+mn-cs"/>
              </a:rPr>
              <a:t>——</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黑体" panose="02010609060101010101" pitchFamily="49" charset="-122"/>
                <a:ea typeface="黑体" panose="02010609060101010101" pitchFamily="49" charset="-122"/>
                <a:cs typeface="+mn-cs"/>
              </a:rPr>
              <a:t>”</a:t>
            </a:r>
            <a:endParaRPr kumimoji="0" lang="en-US" altLang="zh-CN" sz="2800" b="1" i="0" u="none" strike="noStrike" kern="1200" cap="none" spc="0" normalizeH="0" baseline="0" noProof="0" dirty="0">
              <a:ln>
                <a:noFill/>
              </a:ln>
              <a:solidFill>
                <a:prstClr val="black">
                  <a:lumMod val="50000"/>
                  <a:lumOff val="50000"/>
                </a:prstClr>
              </a:solidFill>
              <a:effectLst/>
              <a:uLnTx/>
              <a:uFillTx/>
              <a:latin typeface="黑体" panose="02010609060101010101" pitchFamily="49" charset="-122"/>
              <a:ea typeface="黑体" panose="02010609060101010101" pitchFamily="49" charset="-122"/>
              <a:cs typeface="+mn-cs"/>
            </a:endParaRPr>
          </a:p>
        </p:txBody>
      </p:sp>
      <p:sp>
        <p:nvSpPr>
          <p:cNvPr id="10" name="文本框 9">
            <a:extLst>
              <a:ext uri="{FF2B5EF4-FFF2-40B4-BE49-F238E27FC236}">
                <a16:creationId xmlns:a16="http://schemas.microsoft.com/office/drawing/2014/main" id="{E7289AA5-E149-45A6-B8A8-12F5554C13A8}"/>
              </a:ext>
            </a:extLst>
          </p:cNvPr>
          <p:cNvSpPr txBox="1"/>
          <p:nvPr/>
        </p:nvSpPr>
        <p:spPr>
          <a:xfrm>
            <a:off x="0" y="823269"/>
            <a:ext cx="12192000" cy="5750805"/>
          </a:xfrm>
          <a:prstGeom prst="rect">
            <a:avLst/>
          </a:prstGeom>
          <a:noFill/>
        </p:spPr>
        <p:txBody>
          <a:bodyPr wrap="square" rtlCol="0">
            <a:spAutoFit/>
          </a:bodyPr>
          <a:lstStyle/>
          <a:p>
            <a:pPr lvl="0">
              <a:lnSpc>
                <a:spcPct val="120000"/>
              </a:lnSpc>
            </a:pP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“兹拉特，我们现在的一切，你是怎么想的？”</a:t>
            </a:r>
          </a:p>
          <a:p>
            <a:pPr lvl="0">
              <a:lnSpc>
                <a:spcPct val="120000"/>
              </a:lnSpc>
            </a:pPr>
            <a:r>
              <a:rPr lang="zh-CN" altLang="en-US" sz="2800" b="1" dirty="0">
                <a:solidFill>
                  <a:srgbClr val="FF0000"/>
                </a:solidFill>
                <a:latin typeface="华文新魏" panose="02010800040101010101" pitchFamily="2" charset="-122"/>
                <a:ea typeface="华文新魏" panose="02010800040101010101" pitchFamily="2" charset="-122"/>
              </a:rPr>
              <a:t>“虽然不幸，但很幸运我们在一起。”</a:t>
            </a: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兹拉特回答说。</a:t>
            </a:r>
          </a:p>
          <a:p>
            <a:pPr lvl="0">
              <a:lnSpc>
                <a:spcPct val="120000"/>
              </a:lnSpc>
            </a:pP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“如果我们找不到这个干草垛，咱们俩现在早冻僵了。”阿隆说。</a:t>
            </a:r>
          </a:p>
          <a:p>
            <a:pPr lvl="0">
              <a:lnSpc>
                <a:spcPct val="120000"/>
              </a:lnSpc>
            </a:pPr>
            <a:r>
              <a:rPr lang="zh-CN" altLang="en-US" sz="2800" b="1" dirty="0">
                <a:solidFill>
                  <a:srgbClr val="FF0000"/>
                </a:solidFill>
                <a:latin typeface="华文新魏" panose="02010800040101010101" pitchFamily="2" charset="-122"/>
                <a:ea typeface="华文新魏" panose="02010800040101010101" pitchFamily="2" charset="-122"/>
              </a:rPr>
              <a:t>“是的，那可能我也会冻得连我妈也不认得了。”</a:t>
            </a: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山羊回答说。</a:t>
            </a:r>
          </a:p>
          <a:p>
            <a:pPr lvl="0">
              <a:lnSpc>
                <a:spcPct val="120000"/>
              </a:lnSpc>
            </a:pP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 “如果雪这样不停地下，我们就得在这里呆好些天。”阿隆解释说。</a:t>
            </a:r>
          </a:p>
          <a:p>
            <a:pPr lvl="0">
              <a:lnSpc>
                <a:spcPct val="120000"/>
              </a:lnSpc>
            </a:pPr>
            <a:r>
              <a:rPr lang="zh-CN" altLang="en-US" sz="2800" b="1" dirty="0">
                <a:solidFill>
                  <a:srgbClr val="FF0000"/>
                </a:solidFill>
                <a:latin typeface="华文新魏" panose="02010800040101010101" pitchFamily="2" charset="-122"/>
                <a:ea typeface="华文新魏" panose="02010800040101010101" pitchFamily="2" charset="-122"/>
              </a:rPr>
              <a:t>“没关系，冬天来了春天还会远吗？我们会挺过去的。”</a:t>
            </a: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兹拉特叫道。</a:t>
            </a:r>
          </a:p>
          <a:p>
            <a:pPr lvl="0">
              <a:lnSpc>
                <a:spcPct val="120000"/>
              </a:lnSpc>
            </a:pP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“咩</a:t>
            </a:r>
            <a:r>
              <a:rPr lang="en-US" altLang="zh-CN" sz="2800" b="1" dirty="0">
                <a:solidFill>
                  <a:prstClr val="black">
                    <a:lumMod val="50000"/>
                    <a:lumOff val="50000"/>
                  </a:prstClr>
                </a:solidFill>
                <a:latin typeface="华文新魏" panose="02010800040101010101" pitchFamily="2" charset="-122"/>
                <a:ea typeface="华文新魏" panose="02010800040101010101" pitchFamily="2" charset="-122"/>
              </a:rPr>
              <a:t>——’</a:t>
            </a: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是什么意思呢？你最好说个清楚。”阿隆要求道。</a:t>
            </a:r>
          </a:p>
          <a:p>
            <a:pPr lvl="0">
              <a:lnSpc>
                <a:spcPct val="120000"/>
              </a:lnSpc>
            </a:pPr>
            <a:r>
              <a:rPr lang="zh-CN" altLang="en-US" sz="2800" b="1" dirty="0">
                <a:solidFill>
                  <a:srgbClr val="FF0000"/>
                </a:solidFill>
                <a:latin typeface="华文新魏" panose="02010800040101010101" pitchFamily="2" charset="-122"/>
                <a:ea typeface="华文新魏" panose="02010800040101010101" pitchFamily="2" charset="-122"/>
              </a:rPr>
              <a:t>“我会帮你的，因为你需要我，我也需要你。”</a:t>
            </a: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兹拉特试着要说明白。</a:t>
            </a:r>
          </a:p>
          <a:p>
            <a:pPr lvl="0">
              <a:lnSpc>
                <a:spcPct val="120000"/>
              </a:lnSpc>
            </a:pP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“噢</a:t>
            </a:r>
            <a:r>
              <a:rPr lang="en-US" altLang="zh-CN" sz="2800" b="1" dirty="0">
                <a:solidFill>
                  <a:prstClr val="black">
                    <a:lumMod val="50000"/>
                    <a:lumOff val="50000"/>
                  </a:prstClr>
                </a:solidFill>
                <a:latin typeface="华文新魏" panose="02010800040101010101" pitchFamily="2" charset="-122"/>
                <a:ea typeface="华文新魏" panose="02010800040101010101" pitchFamily="2" charset="-122"/>
              </a:rPr>
              <a:t>——</a:t>
            </a: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你不会说话，可我明白你的意思。你是说，我需要你，你也需要我，是吗？”</a:t>
            </a:r>
          </a:p>
          <a:p>
            <a:pPr lvl="0">
              <a:lnSpc>
                <a:spcPct val="120000"/>
              </a:lnSpc>
            </a:pPr>
            <a:r>
              <a:rPr lang="zh-CN" altLang="en-US" sz="2800" b="1" dirty="0">
                <a:solidFill>
                  <a:srgbClr val="FF0000"/>
                </a:solidFill>
                <a:latin typeface="华文新魏" panose="02010800040101010101" pitchFamily="2" charset="-122"/>
                <a:ea typeface="华文新魏" panose="02010800040101010101" pitchFamily="2" charset="-122"/>
              </a:rPr>
              <a:t>“是的，你应该不会卖我了吧，我猜你会把我当成你妹妹米埃利对待了吧！”</a:t>
            </a:r>
            <a:endParaRPr kumimoji="0" lang="en-US" altLang="zh-CN" sz="2800" b="1" i="0" u="none" strike="noStrike" kern="1200" cap="none" spc="0" normalizeH="0" baseline="0" noProof="0" dirty="0">
              <a:ln>
                <a:noFill/>
              </a:ln>
              <a:solidFill>
                <a:srgbClr val="FF0000"/>
              </a:solidFill>
              <a:effectLst/>
              <a:uLnTx/>
              <a:uFillTx/>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7562449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a:extLst>
              <a:ext uri="{FF2B5EF4-FFF2-40B4-BE49-F238E27FC236}">
                <a16:creationId xmlns:a16="http://schemas.microsoft.com/office/drawing/2014/main" id="{EB6159DE-919E-40A6-8309-B4006AEF7202}"/>
              </a:ext>
            </a:extLst>
          </p:cNvPr>
          <p:cNvSpPr/>
          <p:nvPr/>
        </p:nvSpPr>
        <p:spPr>
          <a:xfrm>
            <a:off x="970087" y="434569"/>
            <a:ext cx="3346985" cy="1564208"/>
          </a:xfrm>
          <a:prstGeom prst="ellipse">
            <a:avLst/>
          </a:prstGeom>
          <a:solidFill>
            <a:srgbClr val="D3D9B2">
              <a:alpha val="3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a16="http://schemas.microsoft.com/office/drawing/2014/main" id="{62811C82-6A65-450F-AA32-3DCC78ACA55B}"/>
              </a:ext>
            </a:extLst>
          </p:cNvPr>
          <p:cNvGrpSpPr/>
          <p:nvPr/>
        </p:nvGrpSpPr>
        <p:grpSpPr>
          <a:xfrm>
            <a:off x="389467" y="434569"/>
            <a:ext cx="1161241" cy="638069"/>
            <a:chOff x="4104822" y="1785642"/>
            <a:chExt cx="1475657" cy="961029"/>
          </a:xfrm>
        </p:grpSpPr>
        <p:sp>
          <p:nvSpPr>
            <p:cNvPr id="5" name="MH_Other_3">
              <a:extLst>
                <a:ext uri="{FF2B5EF4-FFF2-40B4-BE49-F238E27FC236}">
                  <a16:creationId xmlns:a16="http://schemas.microsoft.com/office/drawing/2014/main" id="{3EA6F88B-ACCA-4570-92D6-40CEDC9CCEDB}"/>
                </a:ext>
              </a:extLst>
            </p:cNvPr>
            <p:cNvSpPr/>
            <p:nvPr>
              <p:custDataLst>
                <p:tags r:id="rId1"/>
              </p:custDataLst>
            </p:nvPr>
          </p:nvSpPr>
          <p:spPr>
            <a:xfrm>
              <a:off x="4104822" y="1785642"/>
              <a:ext cx="1475657" cy="961029"/>
            </a:xfrm>
            <a:custGeom>
              <a:avLst/>
              <a:gdLst>
                <a:gd name="connsiteX0" fmla="*/ 0 w 3065418"/>
                <a:gd name="connsiteY0" fmla="*/ 1573821 h 2268584"/>
                <a:gd name="connsiteX1" fmla="*/ 0 w 3065418"/>
                <a:gd name="connsiteY1" fmla="*/ 1573822 h 2268584"/>
                <a:gd name="connsiteX2" fmla="*/ 0 w 3065418"/>
                <a:gd name="connsiteY2" fmla="*/ 1573822 h 2268584"/>
                <a:gd name="connsiteX3" fmla="*/ 1521823 w 3065418"/>
                <a:gd name="connsiteY3" fmla="*/ 0 h 2268584"/>
                <a:gd name="connsiteX4" fmla="*/ 2633070 w 3065418"/>
                <a:gd name="connsiteY4" fmla="*/ 905693 h 2268584"/>
                <a:gd name="connsiteX5" fmla="*/ 2637152 w 3065418"/>
                <a:gd name="connsiteY5" fmla="*/ 932436 h 2268584"/>
                <a:gd name="connsiteX6" fmla="*/ 2641089 w 3065418"/>
                <a:gd name="connsiteY6" fmla="*/ 933658 h 2268584"/>
                <a:gd name="connsiteX7" fmla="*/ 3065418 w 3065418"/>
                <a:gd name="connsiteY7" fmla="*/ 1573822 h 2268584"/>
                <a:gd name="connsiteX8" fmla="*/ 3065417 w 3065418"/>
                <a:gd name="connsiteY8" fmla="*/ 1573822 h 2268584"/>
                <a:gd name="connsiteX9" fmla="*/ 2370655 w 3065418"/>
                <a:gd name="connsiteY9" fmla="*/ 2268584 h 2268584"/>
                <a:gd name="connsiteX10" fmla="*/ 1521833 w 3065418"/>
                <a:gd name="connsiteY10" fmla="*/ 2268584 h 2268584"/>
                <a:gd name="connsiteX11" fmla="*/ 1521823 w 3065418"/>
                <a:gd name="connsiteY11" fmla="*/ 2268584 h 2268584"/>
                <a:gd name="connsiteX12" fmla="*/ 1521813 w 3065418"/>
                <a:gd name="connsiteY12" fmla="*/ 2268584 h 2268584"/>
                <a:gd name="connsiteX13" fmla="*/ 694762 w 3065418"/>
                <a:gd name="connsiteY13" fmla="*/ 2268583 h 2268584"/>
                <a:gd name="connsiteX14" fmla="*/ 14115 w 3065418"/>
                <a:gd name="connsiteY14" fmla="*/ 1713840 h 2268584"/>
                <a:gd name="connsiteX15" fmla="*/ 0 w 3065418"/>
                <a:gd name="connsiteY15" fmla="*/ 1573822 h 2268584"/>
                <a:gd name="connsiteX16" fmla="*/ 14115 w 3065418"/>
                <a:gd name="connsiteY16" fmla="*/ 1433803 h 2268584"/>
                <a:gd name="connsiteX17" fmla="*/ 306314 w 3065418"/>
                <a:gd name="connsiteY17" fmla="*/ 997715 h 2268584"/>
                <a:gd name="connsiteX18" fmla="*/ 404680 w 3065418"/>
                <a:gd name="connsiteY18" fmla="*/ 944323 h 2268584"/>
                <a:gd name="connsiteX19" fmla="*/ 410576 w 3065418"/>
                <a:gd name="connsiteY19" fmla="*/ 905693 h 2268584"/>
                <a:gd name="connsiteX20" fmla="*/ 1521823 w 3065418"/>
                <a:gd name="connsiteY20" fmla="*/ 0 h 2268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065418" h="2268584">
                  <a:moveTo>
                    <a:pt x="0" y="1573821"/>
                  </a:moveTo>
                  <a:lnTo>
                    <a:pt x="0" y="1573822"/>
                  </a:lnTo>
                  <a:lnTo>
                    <a:pt x="0" y="1573822"/>
                  </a:lnTo>
                  <a:close/>
                  <a:moveTo>
                    <a:pt x="1521823" y="0"/>
                  </a:moveTo>
                  <a:cubicBezTo>
                    <a:pt x="2069969" y="0"/>
                    <a:pt x="2527302" y="388815"/>
                    <a:pt x="2633070" y="905693"/>
                  </a:cubicBezTo>
                  <a:lnTo>
                    <a:pt x="2637152" y="932436"/>
                  </a:lnTo>
                  <a:lnTo>
                    <a:pt x="2641089" y="933658"/>
                  </a:lnTo>
                  <a:cubicBezTo>
                    <a:pt x="2890449" y="1039129"/>
                    <a:pt x="3065418" y="1286043"/>
                    <a:pt x="3065418" y="1573822"/>
                  </a:cubicBezTo>
                  <a:lnTo>
                    <a:pt x="3065417" y="1573822"/>
                  </a:lnTo>
                  <a:cubicBezTo>
                    <a:pt x="3065417" y="1957528"/>
                    <a:pt x="2754361" y="2268584"/>
                    <a:pt x="2370655" y="2268584"/>
                  </a:cubicBezTo>
                  <a:lnTo>
                    <a:pt x="1521833" y="2268584"/>
                  </a:lnTo>
                  <a:lnTo>
                    <a:pt x="1521823" y="2268584"/>
                  </a:lnTo>
                  <a:lnTo>
                    <a:pt x="1521813" y="2268584"/>
                  </a:lnTo>
                  <a:lnTo>
                    <a:pt x="694762" y="2268583"/>
                  </a:lnTo>
                  <a:cubicBezTo>
                    <a:pt x="359019" y="2268583"/>
                    <a:pt x="78899" y="2030431"/>
                    <a:pt x="14115" y="1713840"/>
                  </a:cubicBezTo>
                  <a:lnTo>
                    <a:pt x="0" y="1573822"/>
                  </a:lnTo>
                  <a:lnTo>
                    <a:pt x="14115" y="1433803"/>
                  </a:lnTo>
                  <a:cubicBezTo>
                    <a:pt x="51135" y="1252894"/>
                    <a:pt x="158468" y="1097598"/>
                    <a:pt x="306314" y="997715"/>
                  </a:cubicBezTo>
                  <a:lnTo>
                    <a:pt x="404680" y="944323"/>
                  </a:lnTo>
                  <a:lnTo>
                    <a:pt x="410576" y="905693"/>
                  </a:lnTo>
                  <a:cubicBezTo>
                    <a:pt x="516344" y="388815"/>
                    <a:pt x="973678" y="0"/>
                    <a:pt x="1521823" y="0"/>
                  </a:cubicBezTo>
                  <a:close/>
                </a:path>
              </a:pathLst>
            </a:custGeom>
            <a:solidFill>
              <a:srgbClr val="90B6A5"/>
            </a:solid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altLang="zh-CN"/>
                <a:t>LOREM</a:t>
              </a:r>
              <a:endParaRPr lang="zh-CN" altLang="en-US"/>
            </a:p>
          </p:txBody>
        </p:sp>
        <p:sp>
          <p:nvSpPr>
            <p:cNvPr id="6" name="MH_Other_3">
              <a:extLst>
                <a:ext uri="{FF2B5EF4-FFF2-40B4-BE49-F238E27FC236}">
                  <a16:creationId xmlns:a16="http://schemas.microsoft.com/office/drawing/2014/main" id="{8CFB64B7-3B23-4DC3-8623-32181229B280}"/>
                </a:ext>
              </a:extLst>
            </p:cNvPr>
            <p:cNvSpPr/>
            <p:nvPr>
              <p:custDataLst>
                <p:tags r:id="rId2"/>
              </p:custDataLst>
            </p:nvPr>
          </p:nvSpPr>
          <p:spPr>
            <a:xfrm>
              <a:off x="4256089" y="1874841"/>
              <a:ext cx="1201737" cy="782638"/>
            </a:xfrm>
            <a:custGeom>
              <a:avLst/>
              <a:gdLst>
                <a:gd name="connsiteX0" fmla="*/ 0 w 3065418"/>
                <a:gd name="connsiteY0" fmla="*/ 1573821 h 2268584"/>
                <a:gd name="connsiteX1" fmla="*/ 0 w 3065418"/>
                <a:gd name="connsiteY1" fmla="*/ 1573822 h 2268584"/>
                <a:gd name="connsiteX2" fmla="*/ 0 w 3065418"/>
                <a:gd name="connsiteY2" fmla="*/ 1573822 h 2268584"/>
                <a:gd name="connsiteX3" fmla="*/ 1521823 w 3065418"/>
                <a:gd name="connsiteY3" fmla="*/ 0 h 2268584"/>
                <a:gd name="connsiteX4" fmla="*/ 2633070 w 3065418"/>
                <a:gd name="connsiteY4" fmla="*/ 905693 h 2268584"/>
                <a:gd name="connsiteX5" fmla="*/ 2637152 w 3065418"/>
                <a:gd name="connsiteY5" fmla="*/ 932436 h 2268584"/>
                <a:gd name="connsiteX6" fmla="*/ 2641089 w 3065418"/>
                <a:gd name="connsiteY6" fmla="*/ 933658 h 2268584"/>
                <a:gd name="connsiteX7" fmla="*/ 3065418 w 3065418"/>
                <a:gd name="connsiteY7" fmla="*/ 1573822 h 2268584"/>
                <a:gd name="connsiteX8" fmla="*/ 3065417 w 3065418"/>
                <a:gd name="connsiteY8" fmla="*/ 1573822 h 2268584"/>
                <a:gd name="connsiteX9" fmla="*/ 2370655 w 3065418"/>
                <a:gd name="connsiteY9" fmla="*/ 2268584 h 2268584"/>
                <a:gd name="connsiteX10" fmla="*/ 1521833 w 3065418"/>
                <a:gd name="connsiteY10" fmla="*/ 2268584 h 2268584"/>
                <a:gd name="connsiteX11" fmla="*/ 1521823 w 3065418"/>
                <a:gd name="connsiteY11" fmla="*/ 2268584 h 2268584"/>
                <a:gd name="connsiteX12" fmla="*/ 1521813 w 3065418"/>
                <a:gd name="connsiteY12" fmla="*/ 2268584 h 2268584"/>
                <a:gd name="connsiteX13" fmla="*/ 694762 w 3065418"/>
                <a:gd name="connsiteY13" fmla="*/ 2268583 h 2268584"/>
                <a:gd name="connsiteX14" fmla="*/ 14115 w 3065418"/>
                <a:gd name="connsiteY14" fmla="*/ 1713840 h 2268584"/>
                <a:gd name="connsiteX15" fmla="*/ 0 w 3065418"/>
                <a:gd name="connsiteY15" fmla="*/ 1573822 h 2268584"/>
                <a:gd name="connsiteX16" fmla="*/ 14115 w 3065418"/>
                <a:gd name="connsiteY16" fmla="*/ 1433803 h 2268584"/>
                <a:gd name="connsiteX17" fmla="*/ 306314 w 3065418"/>
                <a:gd name="connsiteY17" fmla="*/ 997715 h 2268584"/>
                <a:gd name="connsiteX18" fmla="*/ 404680 w 3065418"/>
                <a:gd name="connsiteY18" fmla="*/ 944323 h 2268584"/>
                <a:gd name="connsiteX19" fmla="*/ 410576 w 3065418"/>
                <a:gd name="connsiteY19" fmla="*/ 905693 h 2268584"/>
                <a:gd name="connsiteX20" fmla="*/ 1521823 w 3065418"/>
                <a:gd name="connsiteY20" fmla="*/ 0 h 2268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065418" h="2268584">
                  <a:moveTo>
                    <a:pt x="0" y="1573821"/>
                  </a:moveTo>
                  <a:lnTo>
                    <a:pt x="0" y="1573822"/>
                  </a:lnTo>
                  <a:lnTo>
                    <a:pt x="0" y="1573822"/>
                  </a:lnTo>
                  <a:close/>
                  <a:moveTo>
                    <a:pt x="1521823" y="0"/>
                  </a:moveTo>
                  <a:cubicBezTo>
                    <a:pt x="2069969" y="0"/>
                    <a:pt x="2527302" y="388815"/>
                    <a:pt x="2633070" y="905693"/>
                  </a:cubicBezTo>
                  <a:lnTo>
                    <a:pt x="2637152" y="932436"/>
                  </a:lnTo>
                  <a:lnTo>
                    <a:pt x="2641089" y="933658"/>
                  </a:lnTo>
                  <a:cubicBezTo>
                    <a:pt x="2890449" y="1039129"/>
                    <a:pt x="3065418" y="1286043"/>
                    <a:pt x="3065418" y="1573822"/>
                  </a:cubicBezTo>
                  <a:lnTo>
                    <a:pt x="3065417" y="1573822"/>
                  </a:lnTo>
                  <a:cubicBezTo>
                    <a:pt x="3065417" y="1957528"/>
                    <a:pt x="2754361" y="2268584"/>
                    <a:pt x="2370655" y="2268584"/>
                  </a:cubicBezTo>
                  <a:lnTo>
                    <a:pt x="1521833" y="2268584"/>
                  </a:lnTo>
                  <a:lnTo>
                    <a:pt x="1521823" y="2268584"/>
                  </a:lnTo>
                  <a:lnTo>
                    <a:pt x="1521813" y="2268584"/>
                  </a:lnTo>
                  <a:lnTo>
                    <a:pt x="694762" y="2268583"/>
                  </a:lnTo>
                  <a:cubicBezTo>
                    <a:pt x="359019" y="2268583"/>
                    <a:pt x="78899" y="2030431"/>
                    <a:pt x="14115" y="1713840"/>
                  </a:cubicBezTo>
                  <a:lnTo>
                    <a:pt x="0" y="1573822"/>
                  </a:lnTo>
                  <a:lnTo>
                    <a:pt x="14115" y="1433803"/>
                  </a:lnTo>
                  <a:cubicBezTo>
                    <a:pt x="51135" y="1252894"/>
                    <a:pt x="158468" y="1097598"/>
                    <a:pt x="306314" y="997715"/>
                  </a:cubicBezTo>
                  <a:lnTo>
                    <a:pt x="404680" y="944323"/>
                  </a:lnTo>
                  <a:lnTo>
                    <a:pt x="410576" y="905693"/>
                  </a:lnTo>
                  <a:cubicBezTo>
                    <a:pt x="516344" y="388815"/>
                    <a:pt x="973678" y="0"/>
                    <a:pt x="1521823" y="0"/>
                  </a:cubicBezTo>
                  <a:close/>
                </a:path>
              </a:pathLst>
            </a:custGeom>
            <a:solidFill>
              <a:srgbClr val="90B6A5"/>
            </a:solid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altLang="zh-CN" sz="4400" dirty="0"/>
                <a:t>3</a:t>
              </a:r>
              <a:endParaRPr lang="zh-CN" altLang="en-US" sz="4400" dirty="0"/>
            </a:p>
          </p:txBody>
        </p:sp>
      </p:grpSp>
      <p:sp>
        <p:nvSpPr>
          <p:cNvPr id="8" name="文本框 7">
            <a:extLst>
              <a:ext uri="{FF2B5EF4-FFF2-40B4-BE49-F238E27FC236}">
                <a16:creationId xmlns:a16="http://schemas.microsoft.com/office/drawing/2014/main" id="{FB1C1F69-D40B-4156-A871-73EE7F601040}"/>
              </a:ext>
            </a:extLst>
          </p:cNvPr>
          <p:cNvSpPr txBox="1"/>
          <p:nvPr/>
        </p:nvSpPr>
        <p:spPr>
          <a:xfrm>
            <a:off x="1349811" y="955063"/>
            <a:ext cx="27704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小说情感的</a:t>
            </a:r>
            <a:r>
              <a:rPr kumimoji="0" lang="zh-CN" altLang="en-US" sz="2800" b="1"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节制</a:t>
            </a:r>
          </a:p>
        </p:txBody>
      </p:sp>
      <p:sp>
        <p:nvSpPr>
          <p:cNvPr id="9" name="文本框 8">
            <a:extLst>
              <a:ext uri="{FF2B5EF4-FFF2-40B4-BE49-F238E27FC236}">
                <a16:creationId xmlns:a16="http://schemas.microsoft.com/office/drawing/2014/main" id="{A5E03B06-E6A6-45C9-AD02-7BE551A05C3A}"/>
              </a:ext>
            </a:extLst>
          </p:cNvPr>
          <p:cNvSpPr txBox="1"/>
          <p:nvPr/>
        </p:nvSpPr>
        <p:spPr>
          <a:xfrm>
            <a:off x="5453348" y="840608"/>
            <a:ext cx="5506706" cy="637675"/>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活动二：你更喜欢哪一个结尾？</a:t>
            </a:r>
            <a:endParaRPr kumimoji="0" lang="en-US" altLang="zh-CN"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endParaRPr>
          </a:p>
        </p:txBody>
      </p:sp>
      <p:sp>
        <p:nvSpPr>
          <p:cNvPr id="10" name="文本框 9">
            <a:extLst>
              <a:ext uri="{FF2B5EF4-FFF2-40B4-BE49-F238E27FC236}">
                <a16:creationId xmlns:a16="http://schemas.microsoft.com/office/drawing/2014/main" id="{E7289AA5-E149-45A6-B8A8-12F5554C13A8}"/>
              </a:ext>
            </a:extLst>
          </p:cNvPr>
          <p:cNvSpPr txBox="1"/>
          <p:nvPr/>
        </p:nvSpPr>
        <p:spPr>
          <a:xfrm>
            <a:off x="125062" y="1939554"/>
            <a:ext cx="11941876" cy="3908762"/>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800" b="1" dirty="0">
                <a:solidFill>
                  <a:prstClr val="black">
                    <a:lumMod val="50000"/>
                    <a:lumOff val="50000"/>
                  </a:prstClr>
                </a:solidFill>
                <a:latin typeface="黑体" panose="02010609060101010101" pitchFamily="49" charset="-122"/>
                <a:ea typeface="黑体" panose="02010609060101010101" pitchFamily="49" charset="-122"/>
              </a:rPr>
              <a:t>结尾一：</a:t>
            </a:r>
            <a:endParaRPr lang="en-US" altLang="zh-CN" sz="2800" b="1" dirty="0">
              <a:solidFill>
                <a:prstClr val="black">
                  <a:lumMod val="50000"/>
                  <a:lumOff val="50000"/>
                </a:prstClr>
              </a:solidFill>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dirty="0">
                <a:solidFill>
                  <a:prstClr val="black">
                    <a:lumMod val="50000"/>
                    <a:lumOff val="50000"/>
                  </a:prstClr>
                </a:solidFill>
                <a:latin typeface="华文新魏" panose="02010800040101010101" pitchFamily="2" charset="-122"/>
                <a:ea typeface="华文新魏" panose="02010800040101010101" pitchFamily="2" charset="-122"/>
              </a:rPr>
              <a:t>        </a:t>
            </a: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兹拉特用羊角搔搔脖子，摇摇长着胡子的脑袋，发出它那唯一的声音：“咩</a:t>
            </a:r>
            <a:r>
              <a:rPr lang="en-US" altLang="zh-CN" sz="2800" b="1" dirty="0">
                <a:solidFill>
                  <a:prstClr val="black">
                    <a:lumMod val="50000"/>
                    <a:lumOff val="50000"/>
                  </a:prstClr>
                </a:solidFill>
                <a:latin typeface="华文新魏" panose="02010800040101010101" pitchFamily="2" charset="-122"/>
                <a:ea typeface="华文新魏" panose="02010800040101010101" pitchFamily="2" charset="-122"/>
              </a:rPr>
              <a:t>——</a:t>
            </a: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a:t>
            </a:r>
            <a:endParaRPr lang="en-US" altLang="zh-CN" sz="2800" b="1" dirty="0">
              <a:solidFill>
                <a:prstClr val="black">
                  <a:lumMod val="50000"/>
                  <a:lumOff val="50000"/>
                </a:prstClr>
              </a:solidFill>
              <a:latin typeface="华文新魏" panose="02010800040101010101" pitchFamily="2" charset="-122"/>
              <a:ea typeface="华文新魏" panose="0201080004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800" b="1" dirty="0">
                <a:solidFill>
                  <a:prstClr val="black">
                    <a:lumMod val="50000"/>
                    <a:lumOff val="50000"/>
                  </a:prstClr>
                </a:solidFill>
                <a:latin typeface="黑体" panose="02010609060101010101" pitchFamily="49" charset="-122"/>
                <a:ea typeface="黑体" panose="02010609060101010101" pitchFamily="49" charset="-122"/>
              </a:rPr>
              <a:t>结尾二：</a:t>
            </a:r>
            <a:endParaRPr lang="en-US" altLang="zh-CN" sz="2800" b="1" dirty="0">
              <a:solidFill>
                <a:prstClr val="black">
                  <a:lumMod val="50000"/>
                  <a:lumOff val="50000"/>
                </a:prstClr>
              </a:solidFill>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dirty="0">
                <a:solidFill>
                  <a:prstClr val="black">
                    <a:lumMod val="50000"/>
                    <a:lumOff val="50000"/>
                  </a:prstClr>
                </a:solidFill>
                <a:latin typeface="华文新魏" panose="02010800040101010101" pitchFamily="2" charset="-122"/>
                <a:ea typeface="华文新魏" panose="02010800040101010101" pitchFamily="2" charset="-122"/>
              </a:rPr>
              <a:t>        </a:t>
            </a: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兹拉特便用犄角搔搔脖子，摇晃着白胡子“咩”一声，这个单纯的声音表达了山羊兹拉特的全部的思想，全部的爱。</a:t>
            </a:r>
            <a:endParaRPr lang="en-US" altLang="zh-CN" sz="2800" b="1" dirty="0">
              <a:solidFill>
                <a:prstClr val="black">
                  <a:lumMod val="50000"/>
                  <a:lumOff val="50000"/>
                </a:prstClr>
              </a:solidFill>
              <a:latin typeface="华文新魏" panose="02010800040101010101" pitchFamily="2" charset="-122"/>
              <a:ea typeface="华文新魏" panose="02010800040101010101" pitchFamily="2" charset="-122"/>
            </a:endParaRPr>
          </a:p>
        </p:txBody>
      </p:sp>
      <p:sp>
        <p:nvSpPr>
          <p:cNvPr id="11" name="文本框 10">
            <a:extLst>
              <a:ext uri="{FF2B5EF4-FFF2-40B4-BE49-F238E27FC236}">
                <a16:creationId xmlns:a16="http://schemas.microsoft.com/office/drawing/2014/main" id="{342ECD62-0812-459B-BABC-E8CB947EDDFB}"/>
              </a:ext>
            </a:extLst>
          </p:cNvPr>
          <p:cNvSpPr txBox="1"/>
          <p:nvPr/>
        </p:nvSpPr>
        <p:spPr>
          <a:xfrm>
            <a:off x="1952128" y="3362452"/>
            <a:ext cx="3346985" cy="523220"/>
          </a:xfrm>
          <a:prstGeom prst="rect">
            <a:avLst/>
          </a:prstGeom>
          <a:noFill/>
        </p:spPr>
        <p:txBody>
          <a:bodyPr wrap="square" rtlCol="0">
            <a:spAutoFit/>
          </a:bodyPr>
          <a:lstStyle/>
          <a:p>
            <a:r>
              <a:rPr lang="en-US" altLang="zh-CN" sz="2800" b="1" dirty="0">
                <a:solidFill>
                  <a:srgbClr val="FF0000"/>
                </a:solidFill>
                <a:latin typeface="黑体" panose="02010609060101010101" pitchFamily="49"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教材原文</a:t>
            </a:r>
          </a:p>
        </p:txBody>
      </p:sp>
      <p:sp>
        <p:nvSpPr>
          <p:cNvPr id="12" name="文本框 11">
            <a:extLst>
              <a:ext uri="{FF2B5EF4-FFF2-40B4-BE49-F238E27FC236}">
                <a16:creationId xmlns:a16="http://schemas.microsoft.com/office/drawing/2014/main" id="{56FABB63-4E6A-4D5E-BD4C-D89C6F15197B}"/>
              </a:ext>
            </a:extLst>
          </p:cNvPr>
          <p:cNvSpPr txBox="1"/>
          <p:nvPr/>
        </p:nvSpPr>
        <p:spPr>
          <a:xfrm>
            <a:off x="7959790" y="5325096"/>
            <a:ext cx="4107148" cy="523220"/>
          </a:xfrm>
          <a:prstGeom prst="rect">
            <a:avLst/>
          </a:prstGeom>
          <a:noFill/>
        </p:spPr>
        <p:txBody>
          <a:bodyPr wrap="square" rtlCol="0">
            <a:spAutoFit/>
          </a:bodyPr>
          <a:lstStyle/>
          <a:p>
            <a:r>
              <a:rPr lang="en-US" altLang="zh-CN" sz="2800" b="1" dirty="0">
                <a:solidFill>
                  <a:srgbClr val="FF0000"/>
                </a:solidFill>
                <a:latin typeface="黑体" panose="02010609060101010101" pitchFamily="49"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儿童文学</a:t>
            </a:r>
            <a:r>
              <a:rPr lang="en-US" altLang="zh-CN" sz="2800" b="1" dirty="0">
                <a:solidFill>
                  <a:srgbClr val="FF0000"/>
                </a:solidFill>
                <a:latin typeface="黑体" panose="02010609060101010101" pitchFamily="49"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选萃</a:t>
            </a:r>
            <a:r>
              <a:rPr lang="en-US" altLang="zh-CN" sz="2800" b="1" dirty="0">
                <a:solidFill>
                  <a:srgbClr val="FF0000"/>
                </a:solidFill>
                <a:latin typeface="黑体" panose="02010609060101010101" pitchFamily="49" charset="-122"/>
                <a:ea typeface="黑体" panose="02010609060101010101" pitchFamily="49" charset="-122"/>
              </a:rPr>
              <a:t>》</a:t>
            </a:r>
            <a:endParaRPr lang="zh-CN" altLang="en-US" sz="2800" b="1" dirty="0">
              <a:solidFill>
                <a:srgbClr val="FF0000"/>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991412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 calcmode="lin" valueType="num">
                                      <p:cBhvr additive="base">
                                        <p:cTn id="11"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0">
                                            <p:txEl>
                                              <p:pRg st="2" end="2"/>
                                            </p:txEl>
                                          </p:spTgt>
                                        </p:tgtEl>
                                        <p:attrNameLst>
                                          <p:attrName>style.visibility</p:attrName>
                                        </p:attrNameLst>
                                      </p:cBhvr>
                                      <p:to>
                                        <p:strVal val="visible"/>
                                      </p:to>
                                    </p:set>
                                    <p:anim calcmode="lin" valueType="num">
                                      <p:cBhvr additive="base">
                                        <p:cTn id="23"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0">
                                            <p:txEl>
                                              <p:pRg st="2" end="2"/>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
                                            <p:txEl>
                                              <p:pRg st="3" end="3"/>
                                            </p:txEl>
                                          </p:spTgt>
                                        </p:tgtEl>
                                        <p:attrNameLst>
                                          <p:attrName>style.visibility</p:attrName>
                                        </p:attrNameLst>
                                      </p:cBhvr>
                                      <p:to>
                                        <p:strVal val="visible"/>
                                      </p:to>
                                    </p:set>
                                    <p:anim calcmode="lin" valueType="num">
                                      <p:cBhvr additive="base">
                                        <p:cTn id="27"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C3278FAD-9BE4-4108-A56C-52843E8E276E}"/>
              </a:ext>
            </a:extLst>
          </p:cNvPr>
          <p:cNvSpPr txBox="1"/>
          <p:nvPr/>
        </p:nvSpPr>
        <p:spPr>
          <a:xfrm>
            <a:off x="1349810" y="955063"/>
            <a:ext cx="657131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小结</a:t>
            </a:r>
            <a:r>
              <a:rPr kumimoji="0" lang="en-US" altLang="zh-CN" sz="2800"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小说情感的</a:t>
            </a:r>
            <a:r>
              <a:rPr kumimoji="0" lang="zh-CN" altLang="en-US" sz="2800" b="1"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节制胜于放纵</a:t>
            </a:r>
          </a:p>
        </p:txBody>
      </p:sp>
      <p:sp>
        <p:nvSpPr>
          <p:cNvPr id="6" name="文本框 5">
            <a:extLst>
              <a:ext uri="{FF2B5EF4-FFF2-40B4-BE49-F238E27FC236}">
                <a16:creationId xmlns:a16="http://schemas.microsoft.com/office/drawing/2014/main" id="{7BE6784A-9882-492C-99E1-F032386590DC}"/>
              </a:ext>
            </a:extLst>
          </p:cNvPr>
          <p:cNvSpPr txBox="1"/>
          <p:nvPr/>
        </p:nvSpPr>
        <p:spPr>
          <a:xfrm>
            <a:off x="1086201" y="1817501"/>
            <a:ext cx="10019598" cy="3222998"/>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    </a:t>
            </a:r>
            <a:r>
              <a:rPr kumimoji="0" lang="zh-CN" altLang="en-US" sz="2800" b="1" i="0" u="sng"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小说最忌讳作者自顾自地抒情</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，而主张把感情包裹于扎实的内容中，</a:t>
            </a:r>
            <a:r>
              <a:rPr kumimoji="0" lang="zh-CN" altLang="en-US" sz="2800" b="1" i="0" u="sng"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交由人物之口去说或由情节的自然发展去显露</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a:t>
            </a:r>
            <a:endParaRPr kumimoji="0" lang="en-US" altLang="zh-CN"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dirty="0">
                <a:solidFill>
                  <a:prstClr val="black">
                    <a:lumMod val="50000"/>
                    <a:lumOff val="50000"/>
                  </a:prstClr>
                </a:solidFill>
                <a:latin typeface="楷体" panose="02010609060101010101" pitchFamily="49" charset="-122"/>
                <a:ea typeface="楷体" panose="02010609060101010101" pitchFamily="49" charset="-122"/>
              </a:rPr>
              <a:t>    </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适度的情感会使小说充满人性的温情，而过度的情感会令读者反感。</a:t>
            </a:r>
            <a:endParaRPr kumimoji="0" lang="en-US" altLang="zh-CN"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    简而言之，</a:t>
            </a:r>
            <a:r>
              <a:rPr kumimoji="0" lang="zh-CN" altLang="en-US" sz="2800" b="1" i="0" u="sng"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适当地节制，更能打动人心</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a:t>
            </a:r>
            <a:endParaRPr kumimoji="0" lang="en-US" altLang="zh-CN"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endParaRPr>
          </a:p>
        </p:txBody>
      </p:sp>
    </p:spTree>
    <p:extLst>
      <p:ext uri="{BB962C8B-B14F-4D97-AF65-F5344CB8AC3E}">
        <p14:creationId xmlns:p14="http://schemas.microsoft.com/office/powerpoint/2010/main" val="2828097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6347EDA7-A3D3-4ACE-B51B-11B3869F05DA}"/>
              </a:ext>
            </a:extLst>
          </p:cNvPr>
          <p:cNvSpPr txBox="1"/>
          <p:nvPr/>
        </p:nvSpPr>
        <p:spPr>
          <a:xfrm>
            <a:off x="193963" y="443263"/>
            <a:ext cx="11804073" cy="455509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800" b="1" dirty="0">
                <a:solidFill>
                  <a:prstClr val="black">
                    <a:lumMod val="50000"/>
                    <a:lumOff val="50000"/>
                  </a:prstClr>
                </a:solidFill>
                <a:latin typeface="黑体" panose="02010609060101010101" pitchFamily="49" charset="-122"/>
                <a:ea typeface="黑体" panose="02010609060101010101" pitchFamily="49" charset="-122"/>
              </a:rPr>
              <a:t>结尾一：这样的结尾有何用意？</a:t>
            </a:r>
            <a:endParaRPr lang="en-US" altLang="zh-CN" sz="2800" b="1" dirty="0">
              <a:solidFill>
                <a:prstClr val="black">
                  <a:lumMod val="50000"/>
                  <a:lumOff val="50000"/>
                </a:prstClr>
              </a:solidFill>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dirty="0">
                <a:solidFill>
                  <a:prstClr val="black">
                    <a:lumMod val="50000"/>
                    <a:lumOff val="50000"/>
                  </a:prstClr>
                </a:solidFill>
                <a:latin typeface="华文新魏" panose="02010800040101010101" pitchFamily="2" charset="-122"/>
                <a:ea typeface="华文新魏" panose="02010800040101010101" pitchFamily="2" charset="-122"/>
              </a:rPr>
              <a:t>        </a:t>
            </a: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兹拉特用羊角搔搔脖子，摇摇长着胡子的脑袋，发出它那唯一的声音：“咩</a:t>
            </a:r>
            <a:r>
              <a:rPr lang="en-US" altLang="zh-CN" sz="2800" b="1" dirty="0">
                <a:solidFill>
                  <a:prstClr val="black">
                    <a:lumMod val="50000"/>
                    <a:lumOff val="50000"/>
                  </a:prstClr>
                </a:solidFill>
                <a:latin typeface="华文新魏" panose="02010800040101010101" pitchFamily="2" charset="-122"/>
                <a:ea typeface="华文新魏" panose="02010800040101010101" pitchFamily="2" charset="-122"/>
              </a:rPr>
              <a:t>——</a:t>
            </a: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a:t>
            </a:r>
            <a:endParaRPr lang="en-US" altLang="zh-CN" sz="2800" b="1" dirty="0">
              <a:solidFill>
                <a:prstClr val="black">
                  <a:lumMod val="50000"/>
                  <a:lumOff val="50000"/>
                </a:prstClr>
              </a:solidFill>
              <a:latin typeface="华文新魏" panose="02010800040101010101" pitchFamily="2" charset="-122"/>
              <a:ea typeface="华文新魏" panose="0201080004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dirty="0">
                <a:solidFill>
                  <a:prstClr val="black">
                    <a:lumMod val="50000"/>
                    <a:lumOff val="50000"/>
                  </a:prstClr>
                </a:solidFill>
                <a:latin typeface="华文新魏" panose="02010800040101010101" pitchFamily="2" charset="-122"/>
                <a:ea typeface="华文新魏" panose="02010800040101010101" pitchFamily="2" charset="-122"/>
              </a:rPr>
              <a:t>          </a:t>
            </a:r>
            <a:r>
              <a:rPr lang="zh-CN" altLang="en-US" sz="2800" b="1" dirty="0">
                <a:solidFill>
                  <a:prstClr val="black">
                    <a:lumMod val="50000"/>
                    <a:lumOff val="50000"/>
                  </a:prstClr>
                </a:solidFill>
                <a:latin typeface="黑体" panose="02010609060101010101" pitchFamily="49" charset="-122"/>
                <a:ea typeface="黑体" panose="02010609060101010101" pitchFamily="49" charset="-122"/>
              </a:rPr>
              <a:t>这个结尾告诉人们老山羊兹拉特和人一样有情感，单纯的“咩</a:t>
            </a:r>
            <a:r>
              <a:rPr lang="en-US" altLang="zh-CN" sz="2800" b="1" dirty="0">
                <a:solidFill>
                  <a:prstClr val="black">
                    <a:lumMod val="50000"/>
                    <a:lumOff val="50000"/>
                  </a:prstClr>
                </a:solidFill>
                <a:latin typeface="黑体" panose="02010609060101010101" pitchFamily="49" charset="-122"/>
                <a:ea typeface="黑体" panose="02010609060101010101" pitchFamily="49" charset="-122"/>
              </a:rPr>
              <a:t>——</a:t>
            </a:r>
            <a:r>
              <a:rPr lang="zh-CN" altLang="en-US" sz="2800" b="1" dirty="0">
                <a:solidFill>
                  <a:prstClr val="black">
                    <a:lumMod val="50000"/>
                    <a:lumOff val="50000"/>
                  </a:prstClr>
                </a:solidFill>
                <a:latin typeface="黑体" panose="02010609060101010101" pitchFamily="49" charset="-122"/>
                <a:ea typeface="黑体" panose="02010609060101010101" pitchFamily="49" charset="-122"/>
              </a:rPr>
              <a:t>”</a:t>
            </a:r>
            <a:r>
              <a:rPr lang="zh-CN" altLang="en-US" sz="2800" b="1" u="sng" dirty="0">
                <a:solidFill>
                  <a:srgbClr val="FF0000"/>
                </a:solidFill>
                <a:latin typeface="黑体" panose="02010609060101010101" pitchFamily="49" charset="-122"/>
                <a:ea typeface="黑体" panose="02010609060101010101" pitchFamily="49" charset="-122"/>
              </a:rPr>
              <a:t>饱含它对主人的深厚情感。</a:t>
            </a:r>
            <a:endParaRPr lang="en-US" altLang="zh-CN" sz="2800" b="1" u="sng" dirty="0">
              <a:solidFill>
                <a:srgbClr val="FF0000"/>
              </a:solidFill>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800" b="1" dirty="0">
                <a:solidFill>
                  <a:prstClr val="black">
                    <a:lumMod val="50000"/>
                    <a:lumOff val="50000"/>
                  </a:prstClr>
                </a:solidFill>
                <a:latin typeface="黑体" panose="02010609060101010101" pitchFamily="49" charset="-122"/>
                <a:ea typeface="黑体" panose="02010609060101010101" pitchFamily="49" charset="-122"/>
              </a:rPr>
              <a:t>    这种含蓄节制的手法来表达炽烈的感情的做法，</a:t>
            </a:r>
            <a:r>
              <a:rPr lang="zh-CN" altLang="en-US" sz="2800" b="1" u="sng" dirty="0">
                <a:solidFill>
                  <a:srgbClr val="FF0000"/>
                </a:solidFill>
                <a:latin typeface="黑体" panose="02010609060101010101" pitchFamily="49" charset="-122"/>
                <a:ea typeface="黑体" panose="02010609060101010101" pitchFamily="49" charset="-122"/>
              </a:rPr>
              <a:t>比说满说透更符合角色特征，也更具有感染力。</a:t>
            </a:r>
            <a:endParaRPr lang="en-US" altLang="zh-CN" sz="2800" b="1" u="sng" dirty="0">
              <a:solidFill>
                <a:srgbClr val="FF0000"/>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130085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a:extLst>
              <a:ext uri="{FF2B5EF4-FFF2-40B4-BE49-F238E27FC236}">
                <a16:creationId xmlns:a16="http://schemas.microsoft.com/office/drawing/2014/main" id="{C21C031A-5F09-448A-B219-157AF55AB558}"/>
              </a:ext>
            </a:extLst>
          </p:cNvPr>
          <p:cNvSpPr/>
          <p:nvPr/>
        </p:nvSpPr>
        <p:spPr>
          <a:xfrm>
            <a:off x="921250" y="734509"/>
            <a:ext cx="3150221" cy="1656151"/>
          </a:xfrm>
          <a:prstGeom prst="ellipse">
            <a:avLst/>
          </a:prstGeom>
          <a:solidFill>
            <a:srgbClr val="F7ACBC">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MH_SubTitle_2">
            <a:extLst>
              <a:ext uri="{FF2B5EF4-FFF2-40B4-BE49-F238E27FC236}">
                <a16:creationId xmlns:a16="http://schemas.microsoft.com/office/drawing/2014/main" id="{CFA17625-BC07-4ADA-88C2-B58766E4555A}"/>
              </a:ext>
            </a:extLst>
          </p:cNvPr>
          <p:cNvSpPr/>
          <p:nvPr>
            <p:custDataLst>
              <p:tags r:id="rId1"/>
            </p:custDataLst>
          </p:nvPr>
        </p:nvSpPr>
        <p:spPr bwMode="auto">
          <a:xfrm>
            <a:off x="301867" y="233512"/>
            <a:ext cx="1238766" cy="1189215"/>
          </a:xfrm>
          <a:custGeom>
            <a:avLst/>
            <a:gdLst>
              <a:gd name="T0" fmla="*/ 1859239 w 5162"/>
              <a:gd name="T1" fmla="*/ 620001 h 4955"/>
              <a:gd name="T2" fmla="*/ 1781002 w 5162"/>
              <a:gd name="T3" fmla="*/ 565046 h 4955"/>
              <a:gd name="T4" fmla="*/ 1678777 w 5162"/>
              <a:gd name="T5" fmla="*/ 539227 h 4955"/>
              <a:gd name="T6" fmla="*/ 1565480 w 5162"/>
              <a:gd name="T7" fmla="*/ 535170 h 4955"/>
              <a:gd name="T8" fmla="*/ 1354388 w 5162"/>
              <a:gd name="T9" fmla="*/ 562464 h 4955"/>
              <a:gd name="T10" fmla="*/ 1243675 w 5162"/>
              <a:gd name="T11" fmla="*/ 583487 h 4955"/>
              <a:gd name="T12" fmla="*/ 1226330 w 5162"/>
              <a:gd name="T13" fmla="*/ 403130 h 4955"/>
              <a:gd name="T14" fmla="*/ 1184259 w 5162"/>
              <a:gd name="T15" fmla="*/ 226461 h 4955"/>
              <a:gd name="T16" fmla="*/ 1138867 w 5162"/>
              <a:gd name="T17" fmla="*/ 125402 h 4955"/>
              <a:gd name="T18" fmla="*/ 1075760 w 5162"/>
              <a:gd name="T19" fmla="*/ 46104 h 4955"/>
              <a:gd name="T20" fmla="*/ 990511 w 5162"/>
              <a:gd name="T21" fmla="*/ 4057 h 4955"/>
              <a:gd name="T22" fmla="*/ 902679 w 5162"/>
              <a:gd name="T23" fmla="*/ 6639 h 4955"/>
              <a:gd name="T24" fmla="*/ 820383 w 5162"/>
              <a:gd name="T25" fmla="*/ 54218 h 4955"/>
              <a:gd name="T26" fmla="*/ 759491 w 5162"/>
              <a:gd name="T27" fmla="*/ 136835 h 4955"/>
              <a:gd name="T28" fmla="*/ 716312 w 5162"/>
              <a:gd name="T29" fmla="*/ 240107 h 4955"/>
              <a:gd name="T30" fmla="*/ 674611 w 5162"/>
              <a:gd name="T31" fmla="*/ 428948 h 4955"/>
              <a:gd name="T32" fmla="*/ 660956 w 5162"/>
              <a:gd name="T33" fmla="*/ 590126 h 4955"/>
              <a:gd name="T34" fmla="*/ 527362 w 5162"/>
              <a:gd name="T35" fmla="*/ 558038 h 4955"/>
              <a:gd name="T36" fmla="*/ 325127 w 5162"/>
              <a:gd name="T37" fmla="*/ 534433 h 4955"/>
              <a:gd name="T38" fmla="*/ 212938 w 5162"/>
              <a:gd name="T39" fmla="*/ 541072 h 4955"/>
              <a:gd name="T40" fmla="*/ 112927 w 5162"/>
              <a:gd name="T41" fmla="*/ 570209 h 4955"/>
              <a:gd name="T42" fmla="*/ 38011 w 5162"/>
              <a:gd name="T43" fmla="*/ 629222 h 4955"/>
              <a:gd name="T44" fmla="*/ 2952 w 5162"/>
              <a:gd name="T45" fmla="*/ 709258 h 4955"/>
              <a:gd name="T46" fmla="*/ 11071 w 5162"/>
              <a:gd name="T47" fmla="*/ 804784 h 4955"/>
              <a:gd name="T48" fmla="*/ 61999 w 5162"/>
              <a:gd name="T49" fmla="*/ 890352 h 4955"/>
              <a:gd name="T50" fmla="*/ 141713 w 5162"/>
              <a:gd name="T51" fmla="*/ 965962 h 4955"/>
              <a:gd name="T52" fmla="*/ 284901 w 5162"/>
              <a:gd name="T53" fmla="*/ 1057063 h 4955"/>
              <a:gd name="T54" fmla="*/ 457244 w 5162"/>
              <a:gd name="T55" fmla="*/ 1135623 h 4955"/>
              <a:gd name="T56" fmla="*/ 439161 w 5162"/>
              <a:gd name="T57" fmla="*/ 1204594 h 4955"/>
              <a:gd name="T58" fmla="*/ 348746 w 5162"/>
              <a:gd name="T59" fmla="*/ 1379788 h 4955"/>
              <a:gd name="T60" fmla="*/ 302984 w 5162"/>
              <a:gd name="T61" fmla="*/ 1514410 h 4955"/>
              <a:gd name="T62" fmla="*/ 289699 w 5162"/>
              <a:gd name="T63" fmla="*/ 1621740 h 4955"/>
              <a:gd name="T64" fmla="*/ 308151 w 5162"/>
              <a:gd name="T65" fmla="*/ 1717266 h 4955"/>
              <a:gd name="T66" fmla="*/ 369412 w 5162"/>
              <a:gd name="T67" fmla="*/ 1792507 h 4955"/>
              <a:gd name="T68" fmla="*/ 448756 w 5162"/>
              <a:gd name="T69" fmla="*/ 1825333 h 4955"/>
              <a:gd name="T70" fmla="*/ 545446 w 5162"/>
              <a:gd name="T71" fmla="*/ 1817588 h 4955"/>
              <a:gd name="T72" fmla="*/ 642504 w 5162"/>
              <a:gd name="T73" fmla="*/ 1774804 h 4955"/>
              <a:gd name="T74" fmla="*/ 746574 w 5162"/>
              <a:gd name="T75" fmla="*/ 1700300 h 4955"/>
              <a:gd name="T76" fmla="*/ 892346 w 5162"/>
              <a:gd name="T77" fmla="*/ 1555350 h 4955"/>
              <a:gd name="T78" fmla="*/ 958036 w 5162"/>
              <a:gd name="T79" fmla="*/ 1488961 h 4955"/>
              <a:gd name="T80" fmla="*/ 1077237 w 5162"/>
              <a:gd name="T81" fmla="*/ 1625059 h 4955"/>
              <a:gd name="T82" fmla="*/ 1214890 w 5162"/>
              <a:gd name="T83" fmla="*/ 1744191 h 4955"/>
              <a:gd name="T84" fmla="*/ 1310841 w 5162"/>
              <a:gd name="T85" fmla="*/ 1799884 h 4955"/>
              <a:gd name="T86" fmla="*/ 1408268 w 5162"/>
              <a:gd name="T87" fmla="*/ 1827177 h 4955"/>
              <a:gd name="T88" fmla="*/ 1502374 w 5162"/>
              <a:gd name="T89" fmla="*/ 1812055 h 4955"/>
              <a:gd name="T90" fmla="*/ 1572123 w 5162"/>
              <a:gd name="T91" fmla="*/ 1758206 h 4955"/>
              <a:gd name="T92" fmla="*/ 1610504 w 5162"/>
              <a:gd name="T93" fmla="*/ 1671163 h 4955"/>
              <a:gd name="T94" fmla="*/ 1611980 w 5162"/>
              <a:gd name="T95" fmla="*/ 1568997 h 4955"/>
              <a:gd name="T96" fmla="*/ 1586516 w 5162"/>
              <a:gd name="T97" fmla="*/ 1459824 h 4955"/>
              <a:gd name="T98" fmla="*/ 1510124 w 5162"/>
              <a:gd name="T99" fmla="*/ 1282417 h 4955"/>
              <a:gd name="T100" fmla="*/ 1426720 w 5162"/>
              <a:gd name="T101" fmla="*/ 1143738 h 4955"/>
              <a:gd name="T102" fmla="*/ 1530052 w 5162"/>
              <a:gd name="T103" fmla="*/ 1101322 h 4955"/>
              <a:gd name="T104" fmla="*/ 1716788 w 5162"/>
              <a:gd name="T105" fmla="*/ 999894 h 4955"/>
              <a:gd name="T106" fmla="*/ 1805727 w 5162"/>
              <a:gd name="T107" fmla="*/ 929448 h 4955"/>
              <a:gd name="T108" fmla="*/ 1872893 w 5162"/>
              <a:gd name="T109" fmla="*/ 849044 h 4955"/>
              <a:gd name="T110" fmla="*/ 1904262 w 5162"/>
              <a:gd name="T111" fmla="*/ 758312 h 495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162" h="4955">
                <a:moveTo>
                  <a:pt x="5137" y="1856"/>
                </a:moveTo>
                <a:lnTo>
                  <a:pt x="5137" y="1856"/>
                </a:lnTo>
                <a:lnTo>
                  <a:pt x="5125" y="1823"/>
                </a:lnTo>
                <a:lnTo>
                  <a:pt x="5111" y="1791"/>
                </a:lnTo>
                <a:lnTo>
                  <a:pt x="5096" y="1762"/>
                </a:lnTo>
                <a:lnTo>
                  <a:pt x="5078" y="1733"/>
                </a:lnTo>
                <a:lnTo>
                  <a:pt x="5059" y="1706"/>
                </a:lnTo>
                <a:lnTo>
                  <a:pt x="5038" y="1681"/>
                </a:lnTo>
                <a:lnTo>
                  <a:pt x="5016" y="1658"/>
                </a:lnTo>
                <a:lnTo>
                  <a:pt x="4993" y="1635"/>
                </a:lnTo>
                <a:lnTo>
                  <a:pt x="4968" y="1614"/>
                </a:lnTo>
                <a:lnTo>
                  <a:pt x="4941" y="1596"/>
                </a:lnTo>
                <a:lnTo>
                  <a:pt x="4914" y="1578"/>
                </a:lnTo>
                <a:lnTo>
                  <a:pt x="4886" y="1562"/>
                </a:lnTo>
                <a:lnTo>
                  <a:pt x="4856" y="1546"/>
                </a:lnTo>
                <a:lnTo>
                  <a:pt x="4826" y="1532"/>
                </a:lnTo>
                <a:lnTo>
                  <a:pt x="4793" y="1520"/>
                </a:lnTo>
                <a:lnTo>
                  <a:pt x="4760" y="1508"/>
                </a:lnTo>
                <a:lnTo>
                  <a:pt x="4727" y="1498"/>
                </a:lnTo>
                <a:lnTo>
                  <a:pt x="4693" y="1488"/>
                </a:lnTo>
                <a:lnTo>
                  <a:pt x="4657" y="1480"/>
                </a:lnTo>
                <a:lnTo>
                  <a:pt x="4622" y="1474"/>
                </a:lnTo>
                <a:lnTo>
                  <a:pt x="4586" y="1467"/>
                </a:lnTo>
                <a:lnTo>
                  <a:pt x="4549" y="1462"/>
                </a:lnTo>
                <a:lnTo>
                  <a:pt x="4511" y="1458"/>
                </a:lnTo>
                <a:lnTo>
                  <a:pt x="4473" y="1455"/>
                </a:lnTo>
                <a:lnTo>
                  <a:pt x="4436" y="1452"/>
                </a:lnTo>
                <a:lnTo>
                  <a:pt x="4397" y="1451"/>
                </a:lnTo>
                <a:lnTo>
                  <a:pt x="4359" y="1449"/>
                </a:lnTo>
                <a:lnTo>
                  <a:pt x="4320" y="1448"/>
                </a:lnTo>
                <a:lnTo>
                  <a:pt x="4281" y="1449"/>
                </a:lnTo>
                <a:lnTo>
                  <a:pt x="4242" y="1451"/>
                </a:lnTo>
                <a:lnTo>
                  <a:pt x="4164" y="1455"/>
                </a:lnTo>
                <a:lnTo>
                  <a:pt x="4088" y="1460"/>
                </a:lnTo>
                <a:lnTo>
                  <a:pt x="4012" y="1468"/>
                </a:lnTo>
                <a:lnTo>
                  <a:pt x="3938" y="1478"/>
                </a:lnTo>
                <a:lnTo>
                  <a:pt x="3867" y="1488"/>
                </a:lnTo>
                <a:lnTo>
                  <a:pt x="3798" y="1500"/>
                </a:lnTo>
                <a:lnTo>
                  <a:pt x="3732" y="1513"/>
                </a:lnTo>
                <a:lnTo>
                  <a:pt x="3670" y="1525"/>
                </a:lnTo>
                <a:lnTo>
                  <a:pt x="3614" y="1538"/>
                </a:lnTo>
                <a:lnTo>
                  <a:pt x="3560" y="1549"/>
                </a:lnTo>
                <a:lnTo>
                  <a:pt x="3514" y="1561"/>
                </a:lnTo>
                <a:lnTo>
                  <a:pt x="3437" y="1581"/>
                </a:lnTo>
                <a:lnTo>
                  <a:pt x="3388" y="1595"/>
                </a:lnTo>
                <a:lnTo>
                  <a:pt x="3371" y="1600"/>
                </a:lnTo>
                <a:lnTo>
                  <a:pt x="3370" y="1582"/>
                </a:lnTo>
                <a:lnTo>
                  <a:pt x="3368" y="1531"/>
                </a:lnTo>
                <a:lnTo>
                  <a:pt x="3363" y="1453"/>
                </a:lnTo>
                <a:lnTo>
                  <a:pt x="3360" y="1403"/>
                </a:lnTo>
                <a:lnTo>
                  <a:pt x="3355" y="1350"/>
                </a:lnTo>
                <a:lnTo>
                  <a:pt x="3350" y="1292"/>
                </a:lnTo>
                <a:lnTo>
                  <a:pt x="3342" y="1229"/>
                </a:lnTo>
                <a:lnTo>
                  <a:pt x="3333" y="1163"/>
                </a:lnTo>
                <a:lnTo>
                  <a:pt x="3323" y="1093"/>
                </a:lnTo>
                <a:lnTo>
                  <a:pt x="3311" y="1023"/>
                </a:lnTo>
                <a:lnTo>
                  <a:pt x="3297" y="949"/>
                </a:lnTo>
                <a:lnTo>
                  <a:pt x="3281" y="875"/>
                </a:lnTo>
                <a:lnTo>
                  <a:pt x="3264" y="800"/>
                </a:lnTo>
                <a:lnTo>
                  <a:pt x="3244" y="725"/>
                </a:lnTo>
                <a:lnTo>
                  <a:pt x="3232" y="687"/>
                </a:lnTo>
                <a:lnTo>
                  <a:pt x="3220" y="651"/>
                </a:lnTo>
                <a:lnTo>
                  <a:pt x="3209" y="614"/>
                </a:lnTo>
                <a:lnTo>
                  <a:pt x="3196" y="577"/>
                </a:lnTo>
                <a:lnTo>
                  <a:pt x="3183" y="541"/>
                </a:lnTo>
                <a:lnTo>
                  <a:pt x="3168" y="507"/>
                </a:lnTo>
                <a:lnTo>
                  <a:pt x="3153" y="471"/>
                </a:lnTo>
                <a:lnTo>
                  <a:pt x="3137" y="437"/>
                </a:lnTo>
                <a:lnTo>
                  <a:pt x="3122" y="404"/>
                </a:lnTo>
                <a:lnTo>
                  <a:pt x="3104" y="371"/>
                </a:lnTo>
                <a:lnTo>
                  <a:pt x="3086" y="340"/>
                </a:lnTo>
                <a:lnTo>
                  <a:pt x="3068" y="308"/>
                </a:lnTo>
                <a:lnTo>
                  <a:pt x="3048" y="279"/>
                </a:lnTo>
                <a:lnTo>
                  <a:pt x="3028" y="250"/>
                </a:lnTo>
                <a:lnTo>
                  <a:pt x="3007" y="223"/>
                </a:lnTo>
                <a:lnTo>
                  <a:pt x="2985" y="197"/>
                </a:lnTo>
                <a:lnTo>
                  <a:pt x="2962" y="171"/>
                </a:lnTo>
                <a:lnTo>
                  <a:pt x="2939" y="147"/>
                </a:lnTo>
                <a:lnTo>
                  <a:pt x="2915" y="125"/>
                </a:lnTo>
                <a:lnTo>
                  <a:pt x="2888" y="105"/>
                </a:lnTo>
                <a:lnTo>
                  <a:pt x="2862" y="86"/>
                </a:lnTo>
                <a:lnTo>
                  <a:pt x="2835" y="68"/>
                </a:lnTo>
                <a:lnTo>
                  <a:pt x="2807" y="54"/>
                </a:lnTo>
                <a:lnTo>
                  <a:pt x="2778" y="40"/>
                </a:lnTo>
                <a:lnTo>
                  <a:pt x="2747" y="27"/>
                </a:lnTo>
                <a:lnTo>
                  <a:pt x="2716" y="18"/>
                </a:lnTo>
                <a:lnTo>
                  <a:pt x="2684" y="11"/>
                </a:lnTo>
                <a:lnTo>
                  <a:pt x="2651" y="4"/>
                </a:lnTo>
                <a:lnTo>
                  <a:pt x="2616" y="1"/>
                </a:lnTo>
                <a:lnTo>
                  <a:pt x="2580" y="0"/>
                </a:lnTo>
                <a:lnTo>
                  <a:pt x="2546" y="1"/>
                </a:lnTo>
                <a:lnTo>
                  <a:pt x="2511" y="4"/>
                </a:lnTo>
                <a:lnTo>
                  <a:pt x="2477" y="11"/>
                </a:lnTo>
                <a:lnTo>
                  <a:pt x="2446" y="18"/>
                </a:lnTo>
                <a:lnTo>
                  <a:pt x="2414" y="27"/>
                </a:lnTo>
                <a:lnTo>
                  <a:pt x="2384" y="40"/>
                </a:lnTo>
                <a:lnTo>
                  <a:pt x="2354" y="54"/>
                </a:lnTo>
                <a:lnTo>
                  <a:pt x="2326" y="68"/>
                </a:lnTo>
                <a:lnTo>
                  <a:pt x="2299" y="86"/>
                </a:lnTo>
                <a:lnTo>
                  <a:pt x="2272" y="105"/>
                </a:lnTo>
                <a:lnTo>
                  <a:pt x="2247" y="125"/>
                </a:lnTo>
                <a:lnTo>
                  <a:pt x="2223" y="147"/>
                </a:lnTo>
                <a:lnTo>
                  <a:pt x="2199" y="171"/>
                </a:lnTo>
                <a:lnTo>
                  <a:pt x="2177" y="197"/>
                </a:lnTo>
                <a:lnTo>
                  <a:pt x="2155" y="223"/>
                </a:lnTo>
                <a:lnTo>
                  <a:pt x="2134" y="250"/>
                </a:lnTo>
                <a:lnTo>
                  <a:pt x="2114" y="279"/>
                </a:lnTo>
                <a:lnTo>
                  <a:pt x="2094" y="308"/>
                </a:lnTo>
                <a:lnTo>
                  <a:pt x="2075" y="340"/>
                </a:lnTo>
                <a:lnTo>
                  <a:pt x="2058" y="371"/>
                </a:lnTo>
                <a:lnTo>
                  <a:pt x="2040" y="404"/>
                </a:lnTo>
                <a:lnTo>
                  <a:pt x="2024" y="437"/>
                </a:lnTo>
                <a:lnTo>
                  <a:pt x="2008" y="471"/>
                </a:lnTo>
                <a:lnTo>
                  <a:pt x="1994" y="507"/>
                </a:lnTo>
                <a:lnTo>
                  <a:pt x="1979" y="541"/>
                </a:lnTo>
                <a:lnTo>
                  <a:pt x="1965" y="577"/>
                </a:lnTo>
                <a:lnTo>
                  <a:pt x="1953" y="614"/>
                </a:lnTo>
                <a:lnTo>
                  <a:pt x="1941" y="651"/>
                </a:lnTo>
                <a:lnTo>
                  <a:pt x="1929" y="687"/>
                </a:lnTo>
                <a:lnTo>
                  <a:pt x="1918" y="725"/>
                </a:lnTo>
                <a:lnTo>
                  <a:pt x="1898" y="800"/>
                </a:lnTo>
                <a:lnTo>
                  <a:pt x="1880" y="875"/>
                </a:lnTo>
                <a:lnTo>
                  <a:pt x="1864" y="949"/>
                </a:lnTo>
                <a:lnTo>
                  <a:pt x="1851" y="1023"/>
                </a:lnTo>
                <a:lnTo>
                  <a:pt x="1838" y="1093"/>
                </a:lnTo>
                <a:lnTo>
                  <a:pt x="1828" y="1163"/>
                </a:lnTo>
                <a:lnTo>
                  <a:pt x="1819" y="1229"/>
                </a:lnTo>
                <a:lnTo>
                  <a:pt x="1812" y="1292"/>
                </a:lnTo>
                <a:lnTo>
                  <a:pt x="1807" y="1350"/>
                </a:lnTo>
                <a:lnTo>
                  <a:pt x="1801" y="1403"/>
                </a:lnTo>
                <a:lnTo>
                  <a:pt x="1798" y="1453"/>
                </a:lnTo>
                <a:lnTo>
                  <a:pt x="1793" y="1531"/>
                </a:lnTo>
                <a:lnTo>
                  <a:pt x="1791" y="1582"/>
                </a:lnTo>
                <a:lnTo>
                  <a:pt x="1791" y="1600"/>
                </a:lnTo>
                <a:lnTo>
                  <a:pt x="1774" y="1595"/>
                </a:lnTo>
                <a:lnTo>
                  <a:pt x="1725" y="1581"/>
                </a:lnTo>
                <a:lnTo>
                  <a:pt x="1648" y="1561"/>
                </a:lnTo>
                <a:lnTo>
                  <a:pt x="1601" y="1549"/>
                </a:lnTo>
                <a:lnTo>
                  <a:pt x="1548" y="1538"/>
                </a:lnTo>
                <a:lnTo>
                  <a:pt x="1491" y="1525"/>
                </a:lnTo>
                <a:lnTo>
                  <a:pt x="1429" y="1513"/>
                </a:lnTo>
                <a:lnTo>
                  <a:pt x="1364" y="1500"/>
                </a:lnTo>
                <a:lnTo>
                  <a:pt x="1295" y="1488"/>
                </a:lnTo>
                <a:lnTo>
                  <a:pt x="1223" y="1478"/>
                </a:lnTo>
                <a:lnTo>
                  <a:pt x="1150" y="1468"/>
                </a:lnTo>
                <a:lnTo>
                  <a:pt x="1074" y="1460"/>
                </a:lnTo>
                <a:lnTo>
                  <a:pt x="997" y="1455"/>
                </a:lnTo>
                <a:lnTo>
                  <a:pt x="919" y="1451"/>
                </a:lnTo>
                <a:lnTo>
                  <a:pt x="881" y="1449"/>
                </a:lnTo>
                <a:lnTo>
                  <a:pt x="842" y="1448"/>
                </a:lnTo>
                <a:lnTo>
                  <a:pt x="804" y="1449"/>
                </a:lnTo>
                <a:lnTo>
                  <a:pt x="765" y="1451"/>
                </a:lnTo>
                <a:lnTo>
                  <a:pt x="726" y="1452"/>
                </a:lnTo>
                <a:lnTo>
                  <a:pt x="688" y="1455"/>
                </a:lnTo>
                <a:lnTo>
                  <a:pt x="650" y="1458"/>
                </a:lnTo>
                <a:lnTo>
                  <a:pt x="614" y="1462"/>
                </a:lnTo>
                <a:lnTo>
                  <a:pt x="577" y="1467"/>
                </a:lnTo>
                <a:lnTo>
                  <a:pt x="540" y="1474"/>
                </a:lnTo>
                <a:lnTo>
                  <a:pt x="504" y="1480"/>
                </a:lnTo>
                <a:lnTo>
                  <a:pt x="470" y="1488"/>
                </a:lnTo>
                <a:lnTo>
                  <a:pt x="435" y="1498"/>
                </a:lnTo>
                <a:lnTo>
                  <a:pt x="401" y="1508"/>
                </a:lnTo>
                <a:lnTo>
                  <a:pt x="369" y="1520"/>
                </a:lnTo>
                <a:lnTo>
                  <a:pt x="337" y="1532"/>
                </a:lnTo>
                <a:lnTo>
                  <a:pt x="306" y="1546"/>
                </a:lnTo>
                <a:lnTo>
                  <a:pt x="276" y="1562"/>
                </a:lnTo>
                <a:lnTo>
                  <a:pt x="248" y="1578"/>
                </a:lnTo>
                <a:lnTo>
                  <a:pt x="220" y="1596"/>
                </a:lnTo>
                <a:lnTo>
                  <a:pt x="194" y="1614"/>
                </a:lnTo>
                <a:lnTo>
                  <a:pt x="169" y="1635"/>
                </a:lnTo>
                <a:lnTo>
                  <a:pt x="146" y="1658"/>
                </a:lnTo>
                <a:lnTo>
                  <a:pt x="124" y="1681"/>
                </a:lnTo>
                <a:lnTo>
                  <a:pt x="103" y="1706"/>
                </a:lnTo>
                <a:lnTo>
                  <a:pt x="84" y="1733"/>
                </a:lnTo>
                <a:lnTo>
                  <a:pt x="67" y="1762"/>
                </a:lnTo>
                <a:lnTo>
                  <a:pt x="51" y="1791"/>
                </a:lnTo>
                <a:lnTo>
                  <a:pt x="37" y="1823"/>
                </a:lnTo>
                <a:lnTo>
                  <a:pt x="25" y="1856"/>
                </a:lnTo>
                <a:lnTo>
                  <a:pt x="15" y="1890"/>
                </a:lnTo>
                <a:lnTo>
                  <a:pt x="8" y="1923"/>
                </a:lnTo>
                <a:lnTo>
                  <a:pt x="3" y="1957"/>
                </a:lnTo>
                <a:lnTo>
                  <a:pt x="1" y="1991"/>
                </a:lnTo>
                <a:lnTo>
                  <a:pt x="0" y="2023"/>
                </a:lnTo>
                <a:lnTo>
                  <a:pt x="2" y="2056"/>
                </a:lnTo>
                <a:lnTo>
                  <a:pt x="6" y="2087"/>
                </a:lnTo>
                <a:lnTo>
                  <a:pt x="12" y="2119"/>
                </a:lnTo>
                <a:lnTo>
                  <a:pt x="20" y="2151"/>
                </a:lnTo>
                <a:lnTo>
                  <a:pt x="30" y="2182"/>
                </a:lnTo>
                <a:lnTo>
                  <a:pt x="42" y="2213"/>
                </a:lnTo>
                <a:lnTo>
                  <a:pt x="55" y="2242"/>
                </a:lnTo>
                <a:lnTo>
                  <a:pt x="70" y="2272"/>
                </a:lnTo>
                <a:lnTo>
                  <a:pt x="87" y="2302"/>
                </a:lnTo>
                <a:lnTo>
                  <a:pt x="105" y="2330"/>
                </a:lnTo>
                <a:lnTo>
                  <a:pt x="125" y="2359"/>
                </a:lnTo>
                <a:lnTo>
                  <a:pt x="146" y="2387"/>
                </a:lnTo>
                <a:lnTo>
                  <a:pt x="168" y="2414"/>
                </a:lnTo>
                <a:lnTo>
                  <a:pt x="192" y="2442"/>
                </a:lnTo>
                <a:lnTo>
                  <a:pt x="216" y="2469"/>
                </a:lnTo>
                <a:lnTo>
                  <a:pt x="242" y="2495"/>
                </a:lnTo>
                <a:lnTo>
                  <a:pt x="269" y="2520"/>
                </a:lnTo>
                <a:lnTo>
                  <a:pt x="296" y="2547"/>
                </a:lnTo>
                <a:lnTo>
                  <a:pt x="325" y="2571"/>
                </a:lnTo>
                <a:lnTo>
                  <a:pt x="355" y="2596"/>
                </a:lnTo>
                <a:lnTo>
                  <a:pt x="384" y="2619"/>
                </a:lnTo>
                <a:lnTo>
                  <a:pt x="415" y="2643"/>
                </a:lnTo>
                <a:lnTo>
                  <a:pt x="446" y="2667"/>
                </a:lnTo>
                <a:lnTo>
                  <a:pt x="478" y="2689"/>
                </a:lnTo>
                <a:lnTo>
                  <a:pt x="511" y="2711"/>
                </a:lnTo>
                <a:lnTo>
                  <a:pt x="575" y="2753"/>
                </a:lnTo>
                <a:lnTo>
                  <a:pt x="641" y="2793"/>
                </a:lnTo>
                <a:lnTo>
                  <a:pt x="707" y="2831"/>
                </a:lnTo>
                <a:lnTo>
                  <a:pt x="772" y="2866"/>
                </a:lnTo>
                <a:lnTo>
                  <a:pt x="836" y="2900"/>
                </a:lnTo>
                <a:lnTo>
                  <a:pt x="898" y="2931"/>
                </a:lnTo>
                <a:lnTo>
                  <a:pt x="959" y="2960"/>
                </a:lnTo>
                <a:lnTo>
                  <a:pt x="1016" y="2986"/>
                </a:lnTo>
                <a:lnTo>
                  <a:pt x="1070" y="3010"/>
                </a:lnTo>
                <a:lnTo>
                  <a:pt x="1120" y="3031"/>
                </a:lnTo>
                <a:lnTo>
                  <a:pt x="1165" y="3049"/>
                </a:lnTo>
                <a:lnTo>
                  <a:pt x="1239" y="3079"/>
                </a:lnTo>
                <a:lnTo>
                  <a:pt x="1286" y="3095"/>
                </a:lnTo>
                <a:lnTo>
                  <a:pt x="1303" y="3102"/>
                </a:lnTo>
                <a:lnTo>
                  <a:pt x="1296" y="3101"/>
                </a:lnTo>
                <a:lnTo>
                  <a:pt x="1285" y="3115"/>
                </a:lnTo>
                <a:lnTo>
                  <a:pt x="1258" y="3157"/>
                </a:lnTo>
                <a:lnTo>
                  <a:pt x="1215" y="3225"/>
                </a:lnTo>
                <a:lnTo>
                  <a:pt x="1190" y="3266"/>
                </a:lnTo>
                <a:lnTo>
                  <a:pt x="1162" y="3313"/>
                </a:lnTo>
                <a:lnTo>
                  <a:pt x="1133" y="3363"/>
                </a:lnTo>
                <a:lnTo>
                  <a:pt x="1102" y="3418"/>
                </a:lnTo>
                <a:lnTo>
                  <a:pt x="1071" y="3477"/>
                </a:lnTo>
                <a:lnTo>
                  <a:pt x="1038" y="3539"/>
                </a:lnTo>
                <a:lnTo>
                  <a:pt x="1007" y="3604"/>
                </a:lnTo>
                <a:lnTo>
                  <a:pt x="975" y="3671"/>
                </a:lnTo>
                <a:lnTo>
                  <a:pt x="945" y="3741"/>
                </a:lnTo>
                <a:lnTo>
                  <a:pt x="915" y="3812"/>
                </a:lnTo>
                <a:lnTo>
                  <a:pt x="888" y="3885"/>
                </a:lnTo>
                <a:lnTo>
                  <a:pt x="874" y="3922"/>
                </a:lnTo>
                <a:lnTo>
                  <a:pt x="863" y="3958"/>
                </a:lnTo>
                <a:lnTo>
                  <a:pt x="851" y="3995"/>
                </a:lnTo>
                <a:lnTo>
                  <a:pt x="840" y="4033"/>
                </a:lnTo>
                <a:lnTo>
                  <a:pt x="830" y="4070"/>
                </a:lnTo>
                <a:lnTo>
                  <a:pt x="821" y="4106"/>
                </a:lnTo>
                <a:lnTo>
                  <a:pt x="812" y="4143"/>
                </a:lnTo>
                <a:lnTo>
                  <a:pt x="805" y="4180"/>
                </a:lnTo>
                <a:lnTo>
                  <a:pt x="799" y="4217"/>
                </a:lnTo>
                <a:lnTo>
                  <a:pt x="793" y="4254"/>
                </a:lnTo>
                <a:lnTo>
                  <a:pt x="789" y="4289"/>
                </a:lnTo>
                <a:lnTo>
                  <a:pt x="786" y="4326"/>
                </a:lnTo>
                <a:lnTo>
                  <a:pt x="785" y="4361"/>
                </a:lnTo>
                <a:lnTo>
                  <a:pt x="785" y="4397"/>
                </a:lnTo>
                <a:lnTo>
                  <a:pt x="785" y="4431"/>
                </a:lnTo>
                <a:lnTo>
                  <a:pt x="788" y="4465"/>
                </a:lnTo>
                <a:lnTo>
                  <a:pt x="791" y="4499"/>
                </a:lnTo>
                <a:lnTo>
                  <a:pt x="797" y="4531"/>
                </a:lnTo>
                <a:lnTo>
                  <a:pt x="804" y="4564"/>
                </a:lnTo>
                <a:lnTo>
                  <a:pt x="812" y="4595"/>
                </a:lnTo>
                <a:lnTo>
                  <a:pt x="823" y="4626"/>
                </a:lnTo>
                <a:lnTo>
                  <a:pt x="835" y="4656"/>
                </a:lnTo>
                <a:lnTo>
                  <a:pt x="849" y="4686"/>
                </a:lnTo>
                <a:lnTo>
                  <a:pt x="865" y="4713"/>
                </a:lnTo>
                <a:lnTo>
                  <a:pt x="883" y="4740"/>
                </a:lnTo>
                <a:lnTo>
                  <a:pt x="902" y="4767"/>
                </a:lnTo>
                <a:lnTo>
                  <a:pt x="924" y="4792"/>
                </a:lnTo>
                <a:lnTo>
                  <a:pt x="947" y="4816"/>
                </a:lnTo>
                <a:lnTo>
                  <a:pt x="973" y="4839"/>
                </a:lnTo>
                <a:lnTo>
                  <a:pt x="1001" y="4860"/>
                </a:lnTo>
                <a:lnTo>
                  <a:pt x="1031" y="4880"/>
                </a:lnTo>
                <a:lnTo>
                  <a:pt x="1060" y="4898"/>
                </a:lnTo>
                <a:lnTo>
                  <a:pt x="1091" y="4913"/>
                </a:lnTo>
                <a:lnTo>
                  <a:pt x="1121" y="4925"/>
                </a:lnTo>
                <a:lnTo>
                  <a:pt x="1153" y="4936"/>
                </a:lnTo>
                <a:lnTo>
                  <a:pt x="1184" y="4943"/>
                </a:lnTo>
                <a:lnTo>
                  <a:pt x="1216" y="4949"/>
                </a:lnTo>
                <a:lnTo>
                  <a:pt x="1247" y="4954"/>
                </a:lnTo>
                <a:lnTo>
                  <a:pt x="1280" y="4955"/>
                </a:lnTo>
                <a:lnTo>
                  <a:pt x="1313" y="4955"/>
                </a:lnTo>
                <a:lnTo>
                  <a:pt x="1345" y="4954"/>
                </a:lnTo>
                <a:lnTo>
                  <a:pt x="1378" y="4949"/>
                </a:lnTo>
                <a:lnTo>
                  <a:pt x="1411" y="4944"/>
                </a:lnTo>
                <a:lnTo>
                  <a:pt x="1444" y="4937"/>
                </a:lnTo>
                <a:lnTo>
                  <a:pt x="1478" y="4928"/>
                </a:lnTo>
                <a:lnTo>
                  <a:pt x="1510" y="4919"/>
                </a:lnTo>
                <a:lnTo>
                  <a:pt x="1544" y="4907"/>
                </a:lnTo>
                <a:lnTo>
                  <a:pt x="1576" y="4895"/>
                </a:lnTo>
                <a:lnTo>
                  <a:pt x="1610" y="4880"/>
                </a:lnTo>
                <a:lnTo>
                  <a:pt x="1643" y="4865"/>
                </a:lnTo>
                <a:lnTo>
                  <a:pt x="1676" y="4849"/>
                </a:lnTo>
                <a:lnTo>
                  <a:pt x="1709" y="4831"/>
                </a:lnTo>
                <a:lnTo>
                  <a:pt x="1741" y="4812"/>
                </a:lnTo>
                <a:lnTo>
                  <a:pt x="1774" y="4793"/>
                </a:lnTo>
                <a:lnTo>
                  <a:pt x="1806" y="4772"/>
                </a:lnTo>
                <a:lnTo>
                  <a:pt x="1838" y="4751"/>
                </a:lnTo>
                <a:lnTo>
                  <a:pt x="1870" y="4729"/>
                </a:lnTo>
                <a:lnTo>
                  <a:pt x="1901" y="4706"/>
                </a:lnTo>
                <a:lnTo>
                  <a:pt x="1932" y="4682"/>
                </a:lnTo>
                <a:lnTo>
                  <a:pt x="1963" y="4659"/>
                </a:lnTo>
                <a:lnTo>
                  <a:pt x="2023" y="4610"/>
                </a:lnTo>
                <a:lnTo>
                  <a:pt x="2081" y="4559"/>
                </a:lnTo>
                <a:lnTo>
                  <a:pt x="2138" y="4509"/>
                </a:lnTo>
                <a:lnTo>
                  <a:pt x="2191" y="4458"/>
                </a:lnTo>
                <a:lnTo>
                  <a:pt x="2243" y="4406"/>
                </a:lnTo>
                <a:lnTo>
                  <a:pt x="2291" y="4357"/>
                </a:lnTo>
                <a:lnTo>
                  <a:pt x="2337" y="4307"/>
                </a:lnTo>
                <a:lnTo>
                  <a:pt x="2380" y="4261"/>
                </a:lnTo>
                <a:lnTo>
                  <a:pt x="2418" y="4217"/>
                </a:lnTo>
                <a:lnTo>
                  <a:pt x="2454" y="4176"/>
                </a:lnTo>
                <a:lnTo>
                  <a:pt x="2486" y="4139"/>
                </a:lnTo>
                <a:lnTo>
                  <a:pt x="2535" y="4078"/>
                </a:lnTo>
                <a:lnTo>
                  <a:pt x="2567" y="4037"/>
                </a:lnTo>
                <a:lnTo>
                  <a:pt x="2577" y="4023"/>
                </a:lnTo>
                <a:lnTo>
                  <a:pt x="2584" y="4023"/>
                </a:lnTo>
                <a:lnTo>
                  <a:pt x="2596" y="4037"/>
                </a:lnTo>
                <a:lnTo>
                  <a:pt x="2627" y="4078"/>
                </a:lnTo>
                <a:lnTo>
                  <a:pt x="2677" y="4139"/>
                </a:lnTo>
                <a:lnTo>
                  <a:pt x="2709" y="4176"/>
                </a:lnTo>
                <a:lnTo>
                  <a:pt x="2743" y="4217"/>
                </a:lnTo>
                <a:lnTo>
                  <a:pt x="2782" y="4261"/>
                </a:lnTo>
                <a:lnTo>
                  <a:pt x="2824" y="4307"/>
                </a:lnTo>
                <a:lnTo>
                  <a:pt x="2870" y="4357"/>
                </a:lnTo>
                <a:lnTo>
                  <a:pt x="2919" y="4406"/>
                </a:lnTo>
                <a:lnTo>
                  <a:pt x="2970" y="4458"/>
                </a:lnTo>
                <a:lnTo>
                  <a:pt x="3024" y="4509"/>
                </a:lnTo>
                <a:lnTo>
                  <a:pt x="3081" y="4559"/>
                </a:lnTo>
                <a:lnTo>
                  <a:pt x="3138" y="4610"/>
                </a:lnTo>
                <a:lnTo>
                  <a:pt x="3199" y="4659"/>
                </a:lnTo>
                <a:lnTo>
                  <a:pt x="3230" y="4682"/>
                </a:lnTo>
                <a:lnTo>
                  <a:pt x="3260" y="4706"/>
                </a:lnTo>
                <a:lnTo>
                  <a:pt x="3292" y="4729"/>
                </a:lnTo>
                <a:lnTo>
                  <a:pt x="3323" y="4751"/>
                </a:lnTo>
                <a:lnTo>
                  <a:pt x="3356" y="4772"/>
                </a:lnTo>
                <a:lnTo>
                  <a:pt x="3388" y="4793"/>
                </a:lnTo>
                <a:lnTo>
                  <a:pt x="3420" y="4812"/>
                </a:lnTo>
                <a:lnTo>
                  <a:pt x="3453" y="4831"/>
                </a:lnTo>
                <a:lnTo>
                  <a:pt x="3486" y="4849"/>
                </a:lnTo>
                <a:lnTo>
                  <a:pt x="3519" y="4865"/>
                </a:lnTo>
                <a:lnTo>
                  <a:pt x="3552" y="4880"/>
                </a:lnTo>
                <a:lnTo>
                  <a:pt x="3585" y="4895"/>
                </a:lnTo>
                <a:lnTo>
                  <a:pt x="3618" y="4907"/>
                </a:lnTo>
                <a:lnTo>
                  <a:pt x="3651" y="4919"/>
                </a:lnTo>
                <a:lnTo>
                  <a:pt x="3684" y="4928"/>
                </a:lnTo>
                <a:lnTo>
                  <a:pt x="3718" y="4937"/>
                </a:lnTo>
                <a:lnTo>
                  <a:pt x="3750" y="4944"/>
                </a:lnTo>
                <a:lnTo>
                  <a:pt x="3784" y="4949"/>
                </a:lnTo>
                <a:lnTo>
                  <a:pt x="3816" y="4954"/>
                </a:lnTo>
                <a:lnTo>
                  <a:pt x="3849" y="4955"/>
                </a:lnTo>
                <a:lnTo>
                  <a:pt x="3882" y="4955"/>
                </a:lnTo>
                <a:lnTo>
                  <a:pt x="3914" y="4954"/>
                </a:lnTo>
                <a:lnTo>
                  <a:pt x="3946" y="4949"/>
                </a:lnTo>
                <a:lnTo>
                  <a:pt x="3977" y="4943"/>
                </a:lnTo>
                <a:lnTo>
                  <a:pt x="4009" y="4936"/>
                </a:lnTo>
                <a:lnTo>
                  <a:pt x="4040" y="4925"/>
                </a:lnTo>
                <a:lnTo>
                  <a:pt x="4071" y="4913"/>
                </a:lnTo>
                <a:lnTo>
                  <a:pt x="4101" y="4898"/>
                </a:lnTo>
                <a:lnTo>
                  <a:pt x="4131" y="4880"/>
                </a:lnTo>
                <a:lnTo>
                  <a:pt x="4160" y="4860"/>
                </a:lnTo>
                <a:lnTo>
                  <a:pt x="4189" y="4839"/>
                </a:lnTo>
                <a:lnTo>
                  <a:pt x="4214" y="4816"/>
                </a:lnTo>
                <a:lnTo>
                  <a:pt x="4238" y="4792"/>
                </a:lnTo>
                <a:lnTo>
                  <a:pt x="4260" y="4767"/>
                </a:lnTo>
                <a:lnTo>
                  <a:pt x="4279" y="4740"/>
                </a:lnTo>
                <a:lnTo>
                  <a:pt x="4297" y="4713"/>
                </a:lnTo>
                <a:lnTo>
                  <a:pt x="4313" y="4686"/>
                </a:lnTo>
                <a:lnTo>
                  <a:pt x="4326" y="4656"/>
                </a:lnTo>
                <a:lnTo>
                  <a:pt x="4339" y="4626"/>
                </a:lnTo>
                <a:lnTo>
                  <a:pt x="4349" y="4595"/>
                </a:lnTo>
                <a:lnTo>
                  <a:pt x="4358" y="4564"/>
                </a:lnTo>
                <a:lnTo>
                  <a:pt x="4364" y="4531"/>
                </a:lnTo>
                <a:lnTo>
                  <a:pt x="4370" y="4499"/>
                </a:lnTo>
                <a:lnTo>
                  <a:pt x="4374" y="4465"/>
                </a:lnTo>
                <a:lnTo>
                  <a:pt x="4376" y="4431"/>
                </a:lnTo>
                <a:lnTo>
                  <a:pt x="4377" y="4397"/>
                </a:lnTo>
                <a:lnTo>
                  <a:pt x="4377" y="4361"/>
                </a:lnTo>
                <a:lnTo>
                  <a:pt x="4375" y="4326"/>
                </a:lnTo>
                <a:lnTo>
                  <a:pt x="4373" y="4289"/>
                </a:lnTo>
                <a:lnTo>
                  <a:pt x="4368" y="4254"/>
                </a:lnTo>
                <a:lnTo>
                  <a:pt x="4363" y="4217"/>
                </a:lnTo>
                <a:lnTo>
                  <a:pt x="4357" y="4180"/>
                </a:lnTo>
                <a:lnTo>
                  <a:pt x="4349" y="4143"/>
                </a:lnTo>
                <a:lnTo>
                  <a:pt x="4341" y="4106"/>
                </a:lnTo>
                <a:lnTo>
                  <a:pt x="4332" y="4070"/>
                </a:lnTo>
                <a:lnTo>
                  <a:pt x="4322" y="4033"/>
                </a:lnTo>
                <a:lnTo>
                  <a:pt x="4311" y="3995"/>
                </a:lnTo>
                <a:lnTo>
                  <a:pt x="4299" y="3958"/>
                </a:lnTo>
                <a:lnTo>
                  <a:pt x="4287" y="3922"/>
                </a:lnTo>
                <a:lnTo>
                  <a:pt x="4275" y="3885"/>
                </a:lnTo>
                <a:lnTo>
                  <a:pt x="4246" y="3812"/>
                </a:lnTo>
                <a:lnTo>
                  <a:pt x="4218" y="3741"/>
                </a:lnTo>
                <a:lnTo>
                  <a:pt x="4188" y="3671"/>
                </a:lnTo>
                <a:lnTo>
                  <a:pt x="4156" y="3604"/>
                </a:lnTo>
                <a:lnTo>
                  <a:pt x="4123" y="3539"/>
                </a:lnTo>
                <a:lnTo>
                  <a:pt x="4092" y="3477"/>
                </a:lnTo>
                <a:lnTo>
                  <a:pt x="4060" y="3418"/>
                </a:lnTo>
                <a:lnTo>
                  <a:pt x="4029" y="3363"/>
                </a:lnTo>
                <a:lnTo>
                  <a:pt x="3999" y="3313"/>
                </a:lnTo>
                <a:lnTo>
                  <a:pt x="3972" y="3266"/>
                </a:lnTo>
                <a:lnTo>
                  <a:pt x="3947" y="3225"/>
                </a:lnTo>
                <a:lnTo>
                  <a:pt x="3905" y="3157"/>
                </a:lnTo>
                <a:lnTo>
                  <a:pt x="3876" y="3115"/>
                </a:lnTo>
                <a:lnTo>
                  <a:pt x="3866" y="3101"/>
                </a:lnTo>
                <a:lnTo>
                  <a:pt x="3859" y="3102"/>
                </a:lnTo>
                <a:lnTo>
                  <a:pt x="3875" y="3095"/>
                </a:lnTo>
                <a:lnTo>
                  <a:pt x="3924" y="3079"/>
                </a:lnTo>
                <a:lnTo>
                  <a:pt x="3997" y="3049"/>
                </a:lnTo>
                <a:lnTo>
                  <a:pt x="4042" y="3031"/>
                </a:lnTo>
                <a:lnTo>
                  <a:pt x="4092" y="3010"/>
                </a:lnTo>
                <a:lnTo>
                  <a:pt x="4146" y="2986"/>
                </a:lnTo>
                <a:lnTo>
                  <a:pt x="4203" y="2960"/>
                </a:lnTo>
                <a:lnTo>
                  <a:pt x="4263" y="2931"/>
                </a:lnTo>
                <a:lnTo>
                  <a:pt x="4325" y="2900"/>
                </a:lnTo>
                <a:lnTo>
                  <a:pt x="4390" y="2866"/>
                </a:lnTo>
                <a:lnTo>
                  <a:pt x="4456" y="2831"/>
                </a:lnTo>
                <a:lnTo>
                  <a:pt x="4521" y="2793"/>
                </a:lnTo>
                <a:lnTo>
                  <a:pt x="4587" y="2753"/>
                </a:lnTo>
                <a:lnTo>
                  <a:pt x="4652" y="2711"/>
                </a:lnTo>
                <a:lnTo>
                  <a:pt x="4684" y="2689"/>
                </a:lnTo>
                <a:lnTo>
                  <a:pt x="4715" y="2667"/>
                </a:lnTo>
                <a:lnTo>
                  <a:pt x="4747" y="2643"/>
                </a:lnTo>
                <a:lnTo>
                  <a:pt x="4777" y="2619"/>
                </a:lnTo>
                <a:lnTo>
                  <a:pt x="4808" y="2596"/>
                </a:lnTo>
                <a:lnTo>
                  <a:pt x="4837" y="2571"/>
                </a:lnTo>
                <a:lnTo>
                  <a:pt x="4866" y="2547"/>
                </a:lnTo>
                <a:lnTo>
                  <a:pt x="4893" y="2520"/>
                </a:lnTo>
                <a:lnTo>
                  <a:pt x="4920" y="2495"/>
                </a:lnTo>
                <a:lnTo>
                  <a:pt x="4945" y="2469"/>
                </a:lnTo>
                <a:lnTo>
                  <a:pt x="4971" y="2442"/>
                </a:lnTo>
                <a:lnTo>
                  <a:pt x="4994" y="2414"/>
                </a:lnTo>
                <a:lnTo>
                  <a:pt x="5016" y="2387"/>
                </a:lnTo>
                <a:lnTo>
                  <a:pt x="5037" y="2359"/>
                </a:lnTo>
                <a:lnTo>
                  <a:pt x="5057" y="2330"/>
                </a:lnTo>
                <a:lnTo>
                  <a:pt x="5075" y="2302"/>
                </a:lnTo>
                <a:lnTo>
                  <a:pt x="5092" y="2272"/>
                </a:lnTo>
                <a:lnTo>
                  <a:pt x="5107" y="2242"/>
                </a:lnTo>
                <a:lnTo>
                  <a:pt x="5120" y="2213"/>
                </a:lnTo>
                <a:lnTo>
                  <a:pt x="5133" y="2182"/>
                </a:lnTo>
                <a:lnTo>
                  <a:pt x="5142" y="2151"/>
                </a:lnTo>
                <a:lnTo>
                  <a:pt x="5150" y="2119"/>
                </a:lnTo>
                <a:lnTo>
                  <a:pt x="5156" y="2087"/>
                </a:lnTo>
                <a:lnTo>
                  <a:pt x="5160" y="2056"/>
                </a:lnTo>
                <a:lnTo>
                  <a:pt x="5162" y="2023"/>
                </a:lnTo>
                <a:lnTo>
                  <a:pt x="5162" y="1991"/>
                </a:lnTo>
                <a:lnTo>
                  <a:pt x="5159" y="1957"/>
                </a:lnTo>
                <a:lnTo>
                  <a:pt x="5155" y="1923"/>
                </a:lnTo>
                <a:lnTo>
                  <a:pt x="5147" y="1890"/>
                </a:lnTo>
                <a:lnTo>
                  <a:pt x="5137" y="1856"/>
                </a:lnTo>
                <a:close/>
              </a:path>
            </a:pathLst>
          </a:custGeom>
          <a:solidFill>
            <a:srgbClr val="DCD495"/>
          </a:solidFill>
          <a:ln w="38100">
            <a:solidFill>
              <a:srgbClr val="FFFFFF"/>
            </a:solidFill>
          </a:ln>
          <a:effectLst>
            <a:outerShdw blurRad="76200" dist="38100" dir="2700000" algn="tl" rotWithShape="0">
              <a:prstClr val="black">
                <a:alpha val="25000"/>
              </a:prstClr>
            </a:outerShdw>
          </a:effectLst>
        </p:spPr>
        <p:txBody>
          <a:bodyPr wrap="square" anchor="ctr">
            <a:normAutofit/>
            <a:scene3d>
              <a:camera prst="orthographicFront"/>
              <a:lightRig rig="threePt" dir="t"/>
            </a:scene3d>
            <a:sp3d contourW="12700">
              <a:contourClr>
                <a:srgbClr val="FFFFFF"/>
              </a:contourClr>
            </a:sp3d>
          </a:bodyPr>
          <a:lstStyle/>
          <a:p>
            <a:pPr algn="ctr">
              <a:defRPr/>
            </a:pPr>
            <a:r>
              <a:rPr lang="en-US" altLang="zh-CN" sz="3600" b="1" dirty="0">
                <a:solidFill>
                  <a:srgbClr val="FFFFFF"/>
                </a:solidFill>
                <a:latin typeface="华文新魏" panose="02010800040101010101" pitchFamily="2" charset="-122"/>
                <a:ea typeface="华文新魏" panose="02010800040101010101" pitchFamily="2" charset="-122"/>
              </a:rPr>
              <a:t>4</a:t>
            </a:r>
            <a:endParaRPr lang="zh-CN" altLang="en-US" sz="3600" b="1" dirty="0">
              <a:solidFill>
                <a:srgbClr val="FFFFFF"/>
              </a:solidFill>
              <a:latin typeface="华文新魏" panose="02010800040101010101" pitchFamily="2" charset="-122"/>
              <a:ea typeface="华文新魏" panose="02010800040101010101" pitchFamily="2" charset="-122"/>
            </a:endParaRPr>
          </a:p>
        </p:txBody>
      </p:sp>
      <p:sp>
        <p:nvSpPr>
          <p:cNvPr id="6" name="文本框 5">
            <a:extLst>
              <a:ext uri="{FF2B5EF4-FFF2-40B4-BE49-F238E27FC236}">
                <a16:creationId xmlns:a16="http://schemas.microsoft.com/office/drawing/2014/main" id="{DFB67DBC-82B5-4023-8E54-417EC4C44A87}"/>
              </a:ext>
            </a:extLst>
          </p:cNvPr>
          <p:cNvSpPr txBox="1"/>
          <p:nvPr/>
        </p:nvSpPr>
        <p:spPr>
          <a:xfrm>
            <a:off x="1259838" y="1300974"/>
            <a:ext cx="24730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拟人化的笔法：</a:t>
            </a:r>
          </a:p>
        </p:txBody>
      </p:sp>
      <p:sp>
        <p:nvSpPr>
          <p:cNvPr id="7" name="文本框 6">
            <a:extLst>
              <a:ext uri="{FF2B5EF4-FFF2-40B4-BE49-F238E27FC236}">
                <a16:creationId xmlns:a16="http://schemas.microsoft.com/office/drawing/2014/main" id="{99850051-9EB2-4178-8333-20ABDF77C70F}"/>
              </a:ext>
            </a:extLst>
          </p:cNvPr>
          <p:cNvSpPr txBox="1"/>
          <p:nvPr/>
        </p:nvSpPr>
        <p:spPr>
          <a:xfrm>
            <a:off x="921250" y="2572819"/>
            <a:ext cx="10490937" cy="2616101"/>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    为了突出小说的情感主题，特别是兹拉特作为一只动物，在传达情感时，作者采用了“</a:t>
            </a:r>
            <a:r>
              <a:rPr kumimoji="0" lang="zh-CN" altLang="en-US" sz="2800" b="1" i="0" u="sng"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拟人笔法</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a:t>
            </a:r>
            <a:endParaRPr kumimoji="0" lang="en-US" altLang="zh-CN"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        兹拉特“疑问的眼光”“似乎在问”“好像又想通了”“惊讶地看着阿隆”，还有单调却内涵丰富的叫声“咩</a:t>
            </a:r>
            <a:r>
              <a:rPr lang="en-US" altLang="zh-CN" sz="2800" b="1" dirty="0">
                <a:solidFill>
                  <a:prstClr val="black">
                    <a:lumMod val="50000"/>
                    <a:lumOff val="50000"/>
                  </a:prstClr>
                </a:solidFill>
                <a:latin typeface="华文新魏" panose="02010800040101010101" pitchFamily="2" charset="-122"/>
                <a:ea typeface="华文新魏" panose="02010800040101010101" pitchFamily="2" charset="-122"/>
              </a:rPr>
              <a:t>——</a:t>
            </a:r>
            <a:r>
              <a:rPr lang="zh-CN" altLang="en-US" sz="2800" b="1" dirty="0">
                <a:solidFill>
                  <a:prstClr val="black">
                    <a:lumMod val="50000"/>
                    <a:lumOff val="50000"/>
                  </a:prstClr>
                </a:solidFill>
                <a:latin typeface="华文新魏" panose="02010800040101010101" pitchFamily="2" charset="-122"/>
                <a:ea typeface="华文新魏" panose="02010800040101010101" pitchFamily="2" charset="-122"/>
              </a:rPr>
              <a:t>”</a:t>
            </a:r>
            <a:endParaRPr kumimoji="0" lang="en-US" altLang="zh-CN" sz="2800" b="1" i="0" u="none" strike="noStrike" kern="1200" cap="none" spc="0" normalizeH="0" baseline="0" noProof="0" dirty="0">
              <a:ln>
                <a:noFill/>
              </a:ln>
              <a:solidFill>
                <a:prstClr val="black">
                  <a:lumMod val="50000"/>
                  <a:lumOff val="50000"/>
                </a:prstClr>
              </a:solidFill>
              <a:effectLst/>
              <a:uLnTx/>
              <a:uFillTx/>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3384320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a:extLst>
              <a:ext uri="{FF2B5EF4-FFF2-40B4-BE49-F238E27FC236}">
                <a16:creationId xmlns:a16="http://schemas.microsoft.com/office/drawing/2014/main" id="{C21C031A-5F09-448A-B219-157AF55AB558}"/>
              </a:ext>
            </a:extLst>
          </p:cNvPr>
          <p:cNvSpPr/>
          <p:nvPr/>
        </p:nvSpPr>
        <p:spPr>
          <a:xfrm>
            <a:off x="921250" y="734509"/>
            <a:ext cx="3150221" cy="1656151"/>
          </a:xfrm>
          <a:prstGeom prst="ellipse">
            <a:avLst/>
          </a:prstGeom>
          <a:solidFill>
            <a:srgbClr val="F7ACBC">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4" name="MH_SubTitle_2">
            <a:extLst>
              <a:ext uri="{FF2B5EF4-FFF2-40B4-BE49-F238E27FC236}">
                <a16:creationId xmlns:a16="http://schemas.microsoft.com/office/drawing/2014/main" id="{CFA17625-BC07-4ADA-88C2-B58766E4555A}"/>
              </a:ext>
            </a:extLst>
          </p:cNvPr>
          <p:cNvSpPr/>
          <p:nvPr>
            <p:custDataLst>
              <p:tags r:id="rId1"/>
            </p:custDataLst>
          </p:nvPr>
        </p:nvSpPr>
        <p:spPr bwMode="auto">
          <a:xfrm>
            <a:off x="301867" y="233512"/>
            <a:ext cx="1238766" cy="1189215"/>
          </a:xfrm>
          <a:custGeom>
            <a:avLst/>
            <a:gdLst>
              <a:gd name="T0" fmla="*/ 1859239 w 5162"/>
              <a:gd name="T1" fmla="*/ 620001 h 4955"/>
              <a:gd name="T2" fmla="*/ 1781002 w 5162"/>
              <a:gd name="T3" fmla="*/ 565046 h 4955"/>
              <a:gd name="T4" fmla="*/ 1678777 w 5162"/>
              <a:gd name="T5" fmla="*/ 539227 h 4955"/>
              <a:gd name="T6" fmla="*/ 1565480 w 5162"/>
              <a:gd name="T7" fmla="*/ 535170 h 4955"/>
              <a:gd name="T8" fmla="*/ 1354388 w 5162"/>
              <a:gd name="T9" fmla="*/ 562464 h 4955"/>
              <a:gd name="T10" fmla="*/ 1243675 w 5162"/>
              <a:gd name="T11" fmla="*/ 583487 h 4955"/>
              <a:gd name="T12" fmla="*/ 1226330 w 5162"/>
              <a:gd name="T13" fmla="*/ 403130 h 4955"/>
              <a:gd name="T14" fmla="*/ 1184259 w 5162"/>
              <a:gd name="T15" fmla="*/ 226461 h 4955"/>
              <a:gd name="T16" fmla="*/ 1138867 w 5162"/>
              <a:gd name="T17" fmla="*/ 125402 h 4955"/>
              <a:gd name="T18" fmla="*/ 1075760 w 5162"/>
              <a:gd name="T19" fmla="*/ 46104 h 4955"/>
              <a:gd name="T20" fmla="*/ 990511 w 5162"/>
              <a:gd name="T21" fmla="*/ 4057 h 4955"/>
              <a:gd name="T22" fmla="*/ 902679 w 5162"/>
              <a:gd name="T23" fmla="*/ 6639 h 4955"/>
              <a:gd name="T24" fmla="*/ 820383 w 5162"/>
              <a:gd name="T25" fmla="*/ 54218 h 4955"/>
              <a:gd name="T26" fmla="*/ 759491 w 5162"/>
              <a:gd name="T27" fmla="*/ 136835 h 4955"/>
              <a:gd name="T28" fmla="*/ 716312 w 5162"/>
              <a:gd name="T29" fmla="*/ 240107 h 4955"/>
              <a:gd name="T30" fmla="*/ 674611 w 5162"/>
              <a:gd name="T31" fmla="*/ 428948 h 4955"/>
              <a:gd name="T32" fmla="*/ 660956 w 5162"/>
              <a:gd name="T33" fmla="*/ 590126 h 4955"/>
              <a:gd name="T34" fmla="*/ 527362 w 5162"/>
              <a:gd name="T35" fmla="*/ 558038 h 4955"/>
              <a:gd name="T36" fmla="*/ 325127 w 5162"/>
              <a:gd name="T37" fmla="*/ 534433 h 4955"/>
              <a:gd name="T38" fmla="*/ 212938 w 5162"/>
              <a:gd name="T39" fmla="*/ 541072 h 4955"/>
              <a:gd name="T40" fmla="*/ 112927 w 5162"/>
              <a:gd name="T41" fmla="*/ 570209 h 4955"/>
              <a:gd name="T42" fmla="*/ 38011 w 5162"/>
              <a:gd name="T43" fmla="*/ 629222 h 4955"/>
              <a:gd name="T44" fmla="*/ 2952 w 5162"/>
              <a:gd name="T45" fmla="*/ 709258 h 4955"/>
              <a:gd name="T46" fmla="*/ 11071 w 5162"/>
              <a:gd name="T47" fmla="*/ 804784 h 4955"/>
              <a:gd name="T48" fmla="*/ 61999 w 5162"/>
              <a:gd name="T49" fmla="*/ 890352 h 4955"/>
              <a:gd name="T50" fmla="*/ 141713 w 5162"/>
              <a:gd name="T51" fmla="*/ 965962 h 4955"/>
              <a:gd name="T52" fmla="*/ 284901 w 5162"/>
              <a:gd name="T53" fmla="*/ 1057063 h 4955"/>
              <a:gd name="T54" fmla="*/ 457244 w 5162"/>
              <a:gd name="T55" fmla="*/ 1135623 h 4955"/>
              <a:gd name="T56" fmla="*/ 439161 w 5162"/>
              <a:gd name="T57" fmla="*/ 1204594 h 4955"/>
              <a:gd name="T58" fmla="*/ 348746 w 5162"/>
              <a:gd name="T59" fmla="*/ 1379788 h 4955"/>
              <a:gd name="T60" fmla="*/ 302984 w 5162"/>
              <a:gd name="T61" fmla="*/ 1514410 h 4955"/>
              <a:gd name="T62" fmla="*/ 289699 w 5162"/>
              <a:gd name="T63" fmla="*/ 1621740 h 4955"/>
              <a:gd name="T64" fmla="*/ 308151 w 5162"/>
              <a:gd name="T65" fmla="*/ 1717266 h 4955"/>
              <a:gd name="T66" fmla="*/ 369412 w 5162"/>
              <a:gd name="T67" fmla="*/ 1792507 h 4955"/>
              <a:gd name="T68" fmla="*/ 448756 w 5162"/>
              <a:gd name="T69" fmla="*/ 1825333 h 4955"/>
              <a:gd name="T70" fmla="*/ 545446 w 5162"/>
              <a:gd name="T71" fmla="*/ 1817588 h 4955"/>
              <a:gd name="T72" fmla="*/ 642504 w 5162"/>
              <a:gd name="T73" fmla="*/ 1774804 h 4955"/>
              <a:gd name="T74" fmla="*/ 746574 w 5162"/>
              <a:gd name="T75" fmla="*/ 1700300 h 4955"/>
              <a:gd name="T76" fmla="*/ 892346 w 5162"/>
              <a:gd name="T77" fmla="*/ 1555350 h 4955"/>
              <a:gd name="T78" fmla="*/ 958036 w 5162"/>
              <a:gd name="T79" fmla="*/ 1488961 h 4955"/>
              <a:gd name="T80" fmla="*/ 1077237 w 5162"/>
              <a:gd name="T81" fmla="*/ 1625059 h 4955"/>
              <a:gd name="T82" fmla="*/ 1214890 w 5162"/>
              <a:gd name="T83" fmla="*/ 1744191 h 4955"/>
              <a:gd name="T84" fmla="*/ 1310841 w 5162"/>
              <a:gd name="T85" fmla="*/ 1799884 h 4955"/>
              <a:gd name="T86" fmla="*/ 1408268 w 5162"/>
              <a:gd name="T87" fmla="*/ 1827177 h 4955"/>
              <a:gd name="T88" fmla="*/ 1502374 w 5162"/>
              <a:gd name="T89" fmla="*/ 1812055 h 4955"/>
              <a:gd name="T90" fmla="*/ 1572123 w 5162"/>
              <a:gd name="T91" fmla="*/ 1758206 h 4955"/>
              <a:gd name="T92" fmla="*/ 1610504 w 5162"/>
              <a:gd name="T93" fmla="*/ 1671163 h 4955"/>
              <a:gd name="T94" fmla="*/ 1611980 w 5162"/>
              <a:gd name="T95" fmla="*/ 1568997 h 4955"/>
              <a:gd name="T96" fmla="*/ 1586516 w 5162"/>
              <a:gd name="T97" fmla="*/ 1459824 h 4955"/>
              <a:gd name="T98" fmla="*/ 1510124 w 5162"/>
              <a:gd name="T99" fmla="*/ 1282417 h 4955"/>
              <a:gd name="T100" fmla="*/ 1426720 w 5162"/>
              <a:gd name="T101" fmla="*/ 1143738 h 4955"/>
              <a:gd name="T102" fmla="*/ 1530052 w 5162"/>
              <a:gd name="T103" fmla="*/ 1101322 h 4955"/>
              <a:gd name="T104" fmla="*/ 1716788 w 5162"/>
              <a:gd name="T105" fmla="*/ 999894 h 4955"/>
              <a:gd name="T106" fmla="*/ 1805727 w 5162"/>
              <a:gd name="T107" fmla="*/ 929448 h 4955"/>
              <a:gd name="T108" fmla="*/ 1872893 w 5162"/>
              <a:gd name="T109" fmla="*/ 849044 h 4955"/>
              <a:gd name="T110" fmla="*/ 1904262 w 5162"/>
              <a:gd name="T111" fmla="*/ 758312 h 495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162" h="4955">
                <a:moveTo>
                  <a:pt x="5137" y="1856"/>
                </a:moveTo>
                <a:lnTo>
                  <a:pt x="5137" y="1856"/>
                </a:lnTo>
                <a:lnTo>
                  <a:pt x="5125" y="1823"/>
                </a:lnTo>
                <a:lnTo>
                  <a:pt x="5111" y="1791"/>
                </a:lnTo>
                <a:lnTo>
                  <a:pt x="5096" y="1762"/>
                </a:lnTo>
                <a:lnTo>
                  <a:pt x="5078" y="1733"/>
                </a:lnTo>
                <a:lnTo>
                  <a:pt x="5059" y="1706"/>
                </a:lnTo>
                <a:lnTo>
                  <a:pt x="5038" y="1681"/>
                </a:lnTo>
                <a:lnTo>
                  <a:pt x="5016" y="1658"/>
                </a:lnTo>
                <a:lnTo>
                  <a:pt x="4993" y="1635"/>
                </a:lnTo>
                <a:lnTo>
                  <a:pt x="4968" y="1614"/>
                </a:lnTo>
                <a:lnTo>
                  <a:pt x="4941" y="1596"/>
                </a:lnTo>
                <a:lnTo>
                  <a:pt x="4914" y="1578"/>
                </a:lnTo>
                <a:lnTo>
                  <a:pt x="4886" y="1562"/>
                </a:lnTo>
                <a:lnTo>
                  <a:pt x="4856" y="1546"/>
                </a:lnTo>
                <a:lnTo>
                  <a:pt x="4826" y="1532"/>
                </a:lnTo>
                <a:lnTo>
                  <a:pt x="4793" y="1520"/>
                </a:lnTo>
                <a:lnTo>
                  <a:pt x="4760" y="1508"/>
                </a:lnTo>
                <a:lnTo>
                  <a:pt x="4727" y="1498"/>
                </a:lnTo>
                <a:lnTo>
                  <a:pt x="4693" y="1488"/>
                </a:lnTo>
                <a:lnTo>
                  <a:pt x="4657" y="1480"/>
                </a:lnTo>
                <a:lnTo>
                  <a:pt x="4622" y="1474"/>
                </a:lnTo>
                <a:lnTo>
                  <a:pt x="4586" y="1467"/>
                </a:lnTo>
                <a:lnTo>
                  <a:pt x="4549" y="1462"/>
                </a:lnTo>
                <a:lnTo>
                  <a:pt x="4511" y="1458"/>
                </a:lnTo>
                <a:lnTo>
                  <a:pt x="4473" y="1455"/>
                </a:lnTo>
                <a:lnTo>
                  <a:pt x="4436" y="1452"/>
                </a:lnTo>
                <a:lnTo>
                  <a:pt x="4397" y="1451"/>
                </a:lnTo>
                <a:lnTo>
                  <a:pt x="4359" y="1449"/>
                </a:lnTo>
                <a:lnTo>
                  <a:pt x="4320" y="1448"/>
                </a:lnTo>
                <a:lnTo>
                  <a:pt x="4281" y="1449"/>
                </a:lnTo>
                <a:lnTo>
                  <a:pt x="4242" y="1451"/>
                </a:lnTo>
                <a:lnTo>
                  <a:pt x="4164" y="1455"/>
                </a:lnTo>
                <a:lnTo>
                  <a:pt x="4088" y="1460"/>
                </a:lnTo>
                <a:lnTo>
                  <a:pt x="4012" y="1468"/>
                </a:lnTo>
                <a:lnTo>
                  <a:pt x="3938" y="1478"/>
                </a:lnTo>
                <a:lnTo>
                  <a:pt x="3867" y="1488"/>
                </a:lnTo>
                <a:lnTo>
                  <a:pt x="3798" y="1500"/>
                </a:lnTo>
                <a:lnTo>
                  <a:pt x="3732" y="1513"/>
                </a:lnTo>
                <a:lnTo>
                  <a:pt x="3670" y="1525"/>
                </a:lnTo>
                <a:lnTo>
                  <a:pt x="3614" y="1538"/>
                </a:lnTo>
                <a:lnTo>
                  <a:pt x="3560" y="1549"/>
                </a:lnTo>
                <a:lnTo>
                  <a:pt x="3514" y="1561"/>
                </a:lnTo>
                <a:lnTo>
                  <a:pt x="3437" y="1581"/>
                </a:lnTo>
                <a:lnTo>
                  <a:pt x="3388" y="1595"/>
                </a:lnTo>
                <a:lnTo>
                  <a:pt x="3371" y="1600"/>
                </a:lnTo>
                <a:lnTo>
                  <a:pt x="3370" y="1582"/>
                </a:lnTo>
                <a:lnTo>
                  <a:pt x="3368" y="1531"/>
                </a:lnTo>
                <a:lnTo>
                  <a:pt x="3363" y="1453"/>
                </a:lnTo>
                <a:lnTo>
                  <a:pt x="3360" y="1403"/>
                </a:lnTo>
                <a:lnTo>
                  <a:pt x="3355" y="1350"/>
                </a:lnTo>
                <a:lnTo>
                  <a:pt x="3350" y="1292"/>
                </a:lnTo>
                <a:lnTo>
                  <a:pt x="3342" y="1229"/>
                </a:lnTo>
                <a:lnTo>
                  <a:pt x="3333" y="1163"/>
                </a:lnTo>
                <a:lnTo>
                  <a:pt x="3323" y="1093"/>
                </a:lnTo>
                <a:lnTo>
                  <a:pt x="3311" y="1023"/>
                </a:lnTo>
                <a:lnTo>
                  <a:pt x="3297" y="949"/>
                </a:lnTo>
                <a:lnTo>
                  <a:pt x="3281" y="875"/>
                </a:lnTo>
                <a:lnTo>
                  <a:pt x="3264" y="800"/>
                </a:lnTo>
                <a:lnTo>
                  <a:pt x="3244" y="725"/>
                </a:lnTo>
                <a:lnTo>
                  <a:pt x="3232" y="687"/>
                </a:lnTo>
                <a:lnTo>
                  <a:pt x="3220" y="651"/>
                </a:lnTo>
                <a:lnTo>
                  <a:pt x="3209" y="614"/>
                </a:lnTo>
                <a:lnTo>
                  <a:pt x="3196" y="577"/>
                </a:lnTo>
                <a:lnTo>
                  <a:pt x="3183" y="541"/>
                </a:lnTo>
                <a:lnTo>
                  <a:pt x="3168" y="507"/>
                </a:lnTo>
                <a:lnTo>
                  <a:pt x="3153" y="471"/>
                </a:lnTo>
                <a:lnTo>
                  <a:pt x="3137" y="437"/>
                </a:lnTo>
                <a:lnTo>
                  <a:pt x="3122" y="404"/>
                </a:lnTo>
                <a:lnTo>
                  <a:pt x="3104" y="371"/>
                </a:lnTo>
                <a:lnTo>
                  <a:pt x="3086" y="340"/>
                </a:lnTo>
                <a:lnTo>
                  <a:pt x="3068" y="308"/>
                </a:lnTo>
                <a:lnTo>
                  <a:pt x="3048" y="279"/>
                </a:lnTo>
                <a:lnTo>
                  <a:pt x="3028" y="250"/>
                </a:lnTo>
                <a:lnTo>
                  <a:pt x="3007" y="223"/>
                </a:lnTo>
                <a:lnTo>
                  <a:pt x="2985" y="197"/>
                </a:lnTo>
                <a:lnTo>
                  <a:pt x="2962" y="171"/>
                </a:lnTo>
                <a:lnTo>
                  <a:pt x="2939" y="147"/>
                </a:lnTo>
                <a:lnTo>
                  <a:pt x="2915" y="125"/>
                </a:lnTo>
                <a:lnTo>
                  <a:pt x="2888" y="105"/>
                </a:lnTo>
                <a:lnTo>
                  <a:pt x="2862" y="86"/>
                </a:lnTo>
                <a:lnTo>
                  <a:pt x="2835" y="68"/>
                </a:lnTo>
                <a:lnTo>
                  <a:pt x="2807" y="54"/>
                </a:lnTo>
                <a:lnTo>
                  <a:pt x="2778" y="40"/>
                </a:lnTo>
                <a:lnTo>
                  <a:pt x="2747" y="27"/>
                </a:lnTo>
                <a:lnTo>
                  <a:pt x="2716" y="18"/>
                </a:lnTo>
                <a:lnTo>
                  <a:pt x="2684" y="11"/>
                </a:lnTo>
                <a:lnTo>
                  <a:pt x="2651" y="4"/>
                </a:lnTo>
                <a:lnTo>
                  <a:pt x="2616" y="1"/>
                </a:lnTo>
                <a:lnTo>
                  <a:pt x="2580" y="0"/>
                </a:lnTo>
                <a:lnTo>
                  <a:pt x="2546" y="1"/>
                </a:lnTo>
                <a:lnTo>
                  <a:pt x="2511" y="4"/>
                </a:lnTo>
                <a:lnTo>
                  <a:pt x="2477" y="11"/>
                </a:lnTo>
                <a:lnTo>
                  <a:pt x="2446" y="18"/>
                </a:lnTo>
                <a:lnTo>
                  <a:pt x="2414" y="27"/>
                </a:lnTo>
                <a:lnTo>
                  <a:pt x="2384" y="40"/>
                </a:lnTo>
                <a:lnTo>
                  <a:pt x="2354" y="54"/>
                </a:lnTo>
                <a:lnTo>
                  <a:pt x="2326" y="68"/>
                </a:lnTo>
                <a:lnTo>
                  <a:pt x="2299" y="86"/>
                </a:lnTo>
                <a:lnTo>
                  <a:pt x="2272" y="105"/>
                </a:lnTo>
                <a:lnTo>
                  <a:pt x="2247" y="125"/>
                </a:lnTo>
                <a:lnTo>
                  <a:pt x="2223" y="147"/>
                </a:lnTo>
                <a:lnTo>
                  <a:pt x="2199" y="171"/>
                </a:lnTo>
                <a:lnTo>
                  <a:pt x="2177" y="197"/>
                </a:lnTo>
                <a:lnTo>
                  <a:pt x="2155" y="223"/>
                </a:lnTo>
                <a:lnTo>
                  <a:pt x="2134" y="250"/>
                </a:lnTo>
                <a:lnTo>
                  <a:pt x="2114" y="279"/>
                </a:lnTo>
                <a:lnTo>
                  <a:pt x="2094" y="308"/>
                </a:lnTo>
                <a:lnTo>
                  <a:pt x="2075" y="340"/>
                </a:lnTo>
                <a:lnTo>
                  <a:pt x="2058" y="371"/>
                </a:lnTo>
                <a:lnTo>
                  <a:pt x="2040" y="404"/>
                </a:lnTo>
                <a:lnTo>
                  <a:pt x="2024" y="437"/>
                </a:lnTo>
                <a:lnTo>
                  <a:pt x="2008" y="471"/>
                </a:lnTo>
                <a:lnTo>
                  <a:pt x="1994" y="507"/>
                </a:lnTo>
                <a:lnTo>
                  <a:pt x="1979" y="541"/>
                </a:lnTo>
                <a:lnTo>
                  <a:pt x="1965" y="577"/>
                </a:lnTo>
                <a:lnTo>
                  <a:pt x="1953" y="614"/>
                </a:lnTo>
                <a:lnTo>
                  <a:pt x="1941" y="651"/>
                </a:lnTo>
                <a:lnTo>
                  <a:pt x="1929" y="687"/>
                </a:lnTo>
                <a:lnTo>
                  <a:pt x="1918" y="725"/>
                </a:lnTo>
                <a:lnTo>
                  <a:pt x="1898" y="800"/>
                </a:lnTo>
                <a:lnTo>
                  <a:pt x="1880" y="875"/>
                </a:lnTo>
                <a:lnTo>
                  <a:pt x="1864" y="949"/>
                </a:lnTo>
                <a:lnTo>
                  <a:pt x="1851" y="1023"/>
                </a:lnTo>
                <a:lnTo>
                  <a:pt x="1838" y="1093"/>
                </a:lnTo>
                <a:lnTo>
                  <a:pt x="1828" y="1163"/>
                </a:lnTo>
                <a:lnTo>
                  <a:pt x="1819" y="1229"/>
                </a:lnTo>
                <a:lnTo>
                  <a:pt x="1812" y="1292"/>
                </a:lnTo>
                <a:lnTo>
                  <a:pt x="1807" y="1350"/>
                </a:lnTo>
                <a:lnTo>
                  <a:pt x="1801" y="1403"/>
                </a:lnTo>
                <a:lnTo>
                  <a:pt x="1798" y="1453"/>
                </a:lnTo>
                <a:lnTo>
                  <a:pt x="1793" y="1531"/>
                </a:lnTo>
                <a:lnTo>
                  <a:pt x="1791" y="1582"/>
                </a:lnTo>
                <a:lnTo>
                  <a:pt x="1791" y="1600"/>
                </a:lnTo>
                <a:lnTo>
                  <a:pt x="1774" y="1595"/>
                </a:lnTo>
                <a:lnTo>
                  <a:pt x="1725" y="1581"/>
                </a:lnTo>
                <a:lnTo>
                  <a:pt x="1648" y="1561"/>
                </a:lnTo>
                <a:lnTo>
                  <a:pt x="1601" y="1549"/>
                </a:lnTo>
                <a:lnTo>
                  <a:pt x="1548" y="1538"/>
                </a:lnTo>
                <a:lnTo>
                  <a:pt x="1491" y="1525"/>
                </a:lnTo>
                <a:lnTo>
                  <a:pt x="1429" y="1513"/>
                </a:lnTo>
                <a:lnTo>
                  <a:pt x="1364" y="1500"/>
                </a:lnTo>
                <a:lnTo>
                  <a:pt x="1295" y="1488"/>
                </a:lnTo>
                <a:lnTo>
                  <a:pt x="1223" y="1478"/>
                </a:lnTo>
                <a:lnTo>
                  <a:pt x="1150" y="1468"/>
                </a:lnTo>
                <a:lnTo>
                  <a:pt x="1074" y="1460"/>
                </a:lnTo>
                <a:lnTo>
                  <a:pt x="997" y="1455"/>
                </a:lnTo>
                <a:lnTo>
                  <a:pt x="919" y="1451"/>
                </a:lnTo>
                <a:lnTo>
                  <a:pt x="881" y="1449"/>
                </a:lnTo>
                <a:lnTo>
                  <a:pt x="842" y="1448"/>
                </a:lnTo>
                <a:lnTo>
                  <a:pt x="804" y="1449"/>
                </a:lnTo>
                <a:lnTo>
                  <a:pt x="765" y="1451"/>
                </a:lnTo>
                <a:lnTo>
                  <a:pt x="726" y="1452"/>
                </a:lnTo>
                <a:lnTo>
                  <a:pt x="688" y="1455"/>
                </a:lnTo>
                <a:lnTo>
                  <a:pt x="650" y="1458"/>
                </a:lnTo>
                <a:lnTo>
                  <a:pt x="614" y="1462"/>
                </a:lnTo>
                <a:lnTo>
                  <a:pt x="577" y="1467"/>
                </a:lnTo>
                <a:lnTo>
                  <a:pt x="540" y="1474"/>
                </a:lnTo>
                <a:lnTo>
                  <a:pt x="504" y="1480"/>
                </a:lnTo>
                <a:lnTo>
                  <a:pt x="470" y="1488"/>
                </a:lnTo>
                <a:lnTo>
                  <a:pt x="435" y="1498"/>
                </a:lnTo>
                <a:lnTo>
                  <a:pt x="401" y="1508"/>
                </a:lnTo>
                <a:lnTo>
                  <a:pt x="369" y="1520"/>
                </a:lnTo>
                <a:lnTo>
                  <a:pt x="337" y="1532"/>
                </a:lnTo>
                <a:lnTo>
                  <a:pt x="306" y="1546"/>
                </a:lnTo>
                <a:lnTo>
                  <a:pt x="276" y="1562"/>
                </a:lnTo>
                <a:lnTo>
                  <a:pt x="248" y="1578"/>
                </a:lnTo>
                <a:lnTo>
                  <a:pt x="220" y="1596"/>
                </a:lnTo>
                <a:lnTo>
                  <a:pt x="194" y="1614"/>
                </a:lnTo>
                <a:lnTo>
                  <a:pt x="169" y="1635"/>
                </a:lnTo>
                <a:lnTo>
                  <a:pt x="146" y="1658"/>
                </a:lnTo>
                <a:lnTo>
                  <a:pt x="124" y="1681"/>
                </a:lnTo>
                <a:lnTo>
                  <a:pt x="103" y="1706"/>
                </a:lnTo>
                <a:lnTo>
                  <a:pt x="84" y="1733"/>
                </a:lnTo>
                <a:lnTo>
                  <a:pt x="67" y="1762"/>
                </a:lnTo>
                <a:lnTo>
                  <a:pt x="51" y="1791"/>
                </a:lnTo>
                <a:lnTo>
                  <a:pt x="37" y="1823"/>
                </a:lnTo>
                <a:lnTo>
                  <a:pt x="25" y="1856"/>
                </a:lnTo>
                <a:lnTo>
                  <a:pt x="15" y="1890"/>
                </a:lnTo>
                <a:lnTo>
                  <a:pt x="8" y="1923"/>
                </a:lnTo>
                <a:lnTo>
                  <a:pt x="3" y="1957"/>
                </a:lnTo>
                <a:lnTo>
                  <a:pt x="1" y="1991"/>
                </a:lnTo>
                <a:lnTo>
                  <a:pt x="0" y="2023"/>
                </a:lnTo>
                <a:lnTo>
                  <a:pt x="2" y="2056"/>
                </a:lnTo>
                <a:lnTo>
                  <a:pt x="6" y="2087"/>
                </a:lnTo>
                <a:lnTo>
                  <a:pt x="12" y="2119"/>
                </a:lnTo>
                <a:lnTo>
                  <a:pt x="20" y="2151"/>
                </a:lnTo>
                <a:lnTo>
                  <a:pt x="30" y="2182"/>
                </a:lnTo>
                <a:lnTo>
                  <a:pt x="42" y="2213"/>
                </a:lnTo>
                <a:lnTo>
                  <a:pt x="55" y="2242"/>
                </a:lnTo>
                <a:lnTo>
                  <a:pt x="70" y="2272"/>
                </a:lnTo>
                <a:lnTo>
                  <a:pt x="87" y="2302"/>
                </a:lnTo>
                <a:lnTo>
                  <a:pt x="105" y="2330"/>
                </a:lnTo>
                <a:lnTo>
                  <a:pt x="125" y="2359"/>
                </a:lnTo>
                <a:lnTo>
                  <a:pt x="146" y="2387"/>
                </a:lnTo>
                <a:lnTo>
                  <a:pt x="168" y="2414"/>
                </a:lnTo>
                <a:lnTo>
                  <a:pt x="192" y="2442"/>
                </a:lnTo>
                <a:lnTo>
                  <a:pt x="216" y="2469"/>
                </a:lnTo>
                <a:lnTo>
                  <a:pt x="242" y="2495"/>
                </a:lnTo>
                <a:lnTo>
                  <a:pt x="269" y="2520"/>
                </a:lnTo>
                <a:lnTo>
                  <a:pt x="296" y="2547"/>
                </a:lnTo>
                <a:lnTo>
                  <a:pt x="325" y="2571"/>
                </a:lnTo>
                <a:lnTo>
                  <a:pt x="355" y="2596"/>
                </a:lnTo>
                <a:lnTo>
                  <a:pt x="384" y="2619"/>
                </a:lnTo>
                <a:lnTo>
                  <a:pt x="415" y="2643"/>
                </a:lnTo>
                <a:lnTo>
                  <a:pt x="446" y="2667"/>
                </a:lnTo>
                <a:lnTo>
                  <a:pt x="478" y="2689"/>
                </a:lnTo>
                <a:lnTo>
                  <a:pt x="511" y="2711"/>
                </a:lnTo>
                <a:lnTo>
                  <a:pt x="575" y="2753"/>
                </a:lnTo>
                <a:lnTo>
                  <a:pt x="641" y="2793"/>
                </a:lnTo>
                <a:lnTo>
                  <a:pt x="707" y="2831"/>
                </a:lnTo>
                <a:lnTo>
                  <a:pt x="772" y="2866"/>
                </a:lnTo>
                <a:lnTo>
                  <a:pt x="836" y="2900"/>
                </a:lnTo>
                <a:lnTo>
                  <a:pt x="898" y="2931"/>
                </a:lnTo>
                <a:lnTo>
                  <a:pt x="959" y="2960"/>
                </a:lnTo>
                <a:lnTo>
                  <a:pt x="1016" y="2986"/>
                </a:lnTo>
                <a:lnTo>
                  <a:pt x="1070" y="3010"/>
                </a:lnTo>
                <a:lnTo>
                  <a:pt x="1120" y="3031"/>
                </a:lnTo>
                <a:lnTo>
                  <a:pt x="1165" y="3049"/>
                </a:lnTo>
                <a:lnTo>
                  <a:pt x="1239" y="3079"/>
                </a:lnTo>
                <a:lnTo>
                  <a:pt x="1286" y="3095"/>
                </a:lnTo>
                <a:lnTo>
                  <a:pt x="1303" y="3102"/>
                </a:lnTo>
                <a:lnTo>
                  <a:pt x="1296" y="3101"/>
                </a:lnTo>
                <a:lnTo>
                  <a:pt x="1285" y="3115"/>
                </a:lnTo>
                <a:lnTo>
                  <a:pt x="1258" y="3157"/>
                </a:lnTo>
                <a:lnTo>
                  <a:pt x="1215" y="3225"/>
                </a:lnTo>
                <a:lnTo>
                  <a:pt x="1190" y="3266"/>
                </a:lnTo>
                <a:lnTo>
                  <a:pt x="1162" y="3313"/>
                </a:lnTo>
                <a:lnTo>
                  <a:pt x="1133" y="3363"/>
                </a:lnTo>
                <a:lnTo>
                  <a:pt x="1102" y="3418"/>
                </a:lnTo>
                <a:lnTo>
                  <a:pt x="1071" y="3477"/>
                </a:lnTo>
                <a:lnTo>
                  <a:pt x="1038" y="3539"/>
                </a:lnTo>
                <a:lnTo>
                  <a:pt x="1007" y="3604"/>
                </a:lnTo>
                <a:lnTo>
                  <a:pt x="975" y="3671"/>
                </a:lnTo>
                <a:lnTo>
                  <a:pt x="945" y="3741"/>
                </a:lnTo>
                <a:lnTo>
                  <a:pt x="915" y="3812"/>
                </a:lnTo>
                <a:lnTo>
                  <a:pt x="888" y="3885"/>
                </a:lnTo>
                <a:lnTo>
                  <a:pt x="874" y="3922"/>
                </a:lnTo>
                <a:lnTo>
                  <a:pt x="863" y="3958"/>
                </a:lnTo>
                <a:lnTo>
                  <a:pt x="851" y="3995"/>
                </a:lnTo>
                <a:lnTo>
                  <a:pt x="840" y="4033"/>
                </a:lnTo>
                <a:lnTo>
                  <a:pt x="830" y="4070"/>
                </a:lnTo>
                <a:lnTo>
                  <a:pt x="821" y="4106"/>
                </a:lnTo>
                <a:lnTo>
                  <a:pt x="812" y="4143"/>
                </a:lnTo>
                <a:lnTo>
                  <a:pt x="805" y="4180"/>
                </a:lnTo>
                <a:lnTo>
                  <a:pt x="799" y="4217"/>
                </a:lnTo>
                <a:lnTo>
                  <a:pt x="793" y="4254"/>
                </a:lnTo>
                <a:lnTo>
                  <a:pt x="789" y="4289"/>
                </a:lnTo>
                <a:lnTo>
                  <a:pt x="786" y="4326"/>
                </a:lnTo>
                <a:lnTo>
                  <a:pt x="785" y="4361"/>
                </a:lnTo>
                <a:lnTo>
                  <a:pt x="785" y="4397"/>
                </a:lnTo>
                <a:lnTo>
                  <a:pt x="785" y="4431"/>
                </a:lnTo>
                <a:lnTo>
                  <a:pt x="788" y="4465"/>
                </a:lnTo>
                <a:lnTo>
                  <a:pt x="791" y="4499"/>
                </a:lnTo>
                <a:lnTo>
                  <a:pt x="797" y="4531"/>
                </a:lnTo>
                <a:lnTo>
                  <a:pt x="804" y="4564"/>
                </a:lnTo>
                <a:lnTo>
                  <a:pt x="812" y="4595"/>
                </a:lnTo>
                <a:lnTo>
                  <a:pt x="823" y="4626"/>
                </a:lnTo>
                <a:lnTo>
                  <a:pt x="835" y="4656"/>
                </a:lnTo>
                <a:lnTo>
                  <a:pt x="849" y="4686"/>
                </a:lnTo>
                <a:lnTo>
                  <a:pt x="865" y="4713"/>
                </a:lnTo>
                <a:lnTo>
                  <a:pt x="883" y="4740"/>
                </a:lnTo>
                <a:lnTo>
                  <a:pt x="902" y="4767"/>
                </a:lnTo>
                <a:lnTo>
                  <a:pt x="924" y="4792"/>
                </a:lnTo>
                <a:lnTo>
                  <a:pt x="947" y="4816"/>
                </a:lnTo>
                <a:lnTo>
                  <a:pt x="973" y="4839"/>
                </a:lnTo>
                <a:lnTo>
                  <a:pt x="1001" y="4860"/>
                </a:lnTo>
                <a:lnTo>
                  <a:pt x="1031" y="4880"/>
                </a:lnTo>
                <a:lnTo>
                  <a:pt x="1060" y="4898"/>
                </a:lnTo>
                <a:lnTo>
                  <a:pt x="1091" y="4913"/>
                </a:lnTo>
                <a:lnTo>
                  <a:pt x="1121" y="4925"/>
                </a:lnTo>
                <a:lnTo>
                  <a:pt x="1153" y="4936"/>
                </a:lnTo>
                <a:lnTo>
                  <a:pt x="1184" y="4943"/>
                </a:lnTo>
                <a:lnTo>
                  <a:pt x="1216" y="4949"/>
                </a:lnTo>
                <a:lnTo>
                  <a:pt x="1247" y="4954"/>
                </a:lnTo>
                <a:lnTo>
                  <a:pt x="1280" y="4955"/>
                </a:lnTo>
                <a:lnTo>
                  <a:pt x="1313" y="4955"/>
                </a:lnTo>
                <a:lnTo>
                  <a:pt x="1345" y="4954"/>
                </a:lnTo>
                <a:lnTo>
                  <a:pt x="1378" y="4949"/>
                </a:lnTo>
                <a:lnTo>
                  <a:pt x="1411" y="4944"/>
                </a:lnTo>
                <a:lnTo>
                  <a:pt x="1444" y="4937"/>
                </a:lnTo>
                <a:lnTo>
                  <a:pt x="1478" y="4928"/>
                </a:lnTo>
                <a:lnTo>
                  <a:pt x="1510" y="4919"/>
                </a:lnTo>
                <a:lnTo>
                  <a:pt x="1544" y="4907"/>
                </a:lnTo>
                <a:lnTo>
                  <a:pt x="1576" y="4895"/>
                </a:lnTo>
                <a:lnTo>
                  <a:pt x="1610" y="4880"/>
                </a:lnTo>
                <a:lnTo>
                  <a:pt x="1643" y="4865"/>
                </a:lnTo>
                <a:lnTo>
                  <a:pt x="1676" y="4849"/>
                </a:lnTo>
                <a:lnTo>
                  <a:pt x="1709" y="4831"/>
                </a:lnTo>
                <a:lnTo>
                  <a:pt x="1741" y="4812"/>
                </a:lnTo>
                <a:lnTo>
                  <a:pt x="1774" y="4793"/>
                </a:lnTo>
                <a:lnTo>
                  <a:pt x="1806" y="4772"/>
                </a:lnTo>
                <a:lnTo>
                  <a:pt x="1838" y="4751"/>
                </a:lnTo>
                <a:lnTo>
                  <a:pt x="1870" y="4729"/>
                </a:lnTo>
                <a:lnTo>
                  <a:pt x="1901" y="4706"/>
                </a:lnTo>
                <a:lnTo>
                  <a:pt x="1932" y="4682"/>
                </a:lnTo>
                <a:lnTo>
                  <a:pt x="1963" y="4659"/>
                </a:lnTo>
                <a:lnTo>
                  <a:pt x="2023" y="4610"/>
                </a:lnTo>
                <a:lnTo>
                  <a:pt x="2081" y="4559"/>
                </a:lnTo>
                <a:lnTo>
                  <a:pt x="2138" y="4509"/>
                </a:lnTo>
                <a:lnTo>
                  <a:pt x="2191" y="4458"/>
                </a:lnTo>
                <a:lnTo>
                  <a:pt x="2243" y="4406"/>
                </a:lnTo>
                <a:lnTo>
                  <a:pt x="2291" y="4357"/>
                </a:lnTo>
                <a:lnTo>
                  <a:pt x="2337" y="4307"/>
                </a:lnTo>
                <a:lnTo>
                  <a:pt x="2380" y="4261"/>
                </a:lnTo>
                <a:lnTo>
                  <a:pt x="2418" y="4217"/>
                </a:lnTo>
                <a:lnTo>
                  <a:pt x="2454" y="4176"/>
                </a:lnTo>
                <a:lnTo>
                  <a:pt x="2486" y="4139"/>
                </a:lnTo>
                <a:lnTo>
                  <a:pt x="2535" y="4078"/>
                </a:lnTo>
                <a:lnTo>
                  <a:pt x="2567" y="4037"/>
                </a:lnTo>
                <a:lnTo>
                  <a:pt x="2577" y="4023"/>
                </a:lnTo>
                <a:lnTo>
                  <a:pt x="2584" y="4023"/>
                </a:lnTo>
                <a:lnTo>
                  <a:pt x="2596" y="4037"/>
                </a:lnTo>
                <a:lnTo>
                  <a:pt x="2627" y="4078"/>
                </a:lnTo>
                <a:lnTo>
                  <a:pt x="2677" y="4139"/>
                </a:lnTo>
                <a:lnTo>
                  <a:pt x="2709" y="4176"/>
                </a:lnTo>
                <a:lnTo>
                  <a:pt x="2743" y="4217"/>
                </a:lnTo>
                <a:lnTo>
                  <a:pt x="2782" y="4261"/>
                </a:lnTo>
                <a:lnTo>
                  <a:pt x="2824" y="4307"/>
                </a:lnTo>
                <a:lnTo>
                  <a:pt x="2870" y="4357"/>
                </a:lnTo>
                <a:lnTo>
                  <a:pt x="2919" y="4406"/>
                </a:lnTo>
                <a:lnTo>
                  <a:pt x="2970" y="4458"/>
                </a:lnTo>
                <a:lnTo>
                  <a:pt x="3024" y="4509"/>
                </a:lnTo>
                <a:lnTo>
                  <a:pt x="3081" y="4559"/>
                </a:lnTo>
                <a:lnTo>
                  <a:pt x="3138" y="4610"/>
                </a:lnTo>
                <a:lnTo>
                  <a:pt x="3199" y="4659"/>
                </a:lnTo>
                <a:lnTo>
                  <a:pt x="3230" y="4682"/>
                </a:lnTo>
                <a:lnTo>
                  <a:pt x="3260" y="4706"/>
                </a:lnTo>
                <a:lnTo>
                  <a:pt x="3292" y="4729"/>
                </a:lnTo>
                <a:lnTo>
                  <a:pt x="3323" y="4751"/>
                </a:lnTo>
                <a:lnTo>
                  <a:pt x="3356" y="4772"/>
                </a:lnTo>
                <a:lnTo>
                  <a:pt x="3388" y="4793"/>
                </a:lnTo>
                <a:lnTo>
                  <a:pt x="3420" y="4812"/>
                </a:lnTo>
                <a:lnTo>
                  <a:pt x="3453" y="4831"/>
                </a:lnTo>
                <a:lnTo>
                  <a:pt x="3486" y="4849"/>
                </a:lnTo>
                <a:lnTo>
                  <a:pt x="3519" y="4865"/>
                </a:lnTo>
                <a:lnTo>
                  <a:pt x="3552" y="4880"/>
                </a:lnTo>
                <a:lnTo>
                  <a:pt x="3585" y="4895"/>
                </a:lnTo>
                <a:lnTo>
                  <a:pt x="3618" y="4907"/>
                </a:lnTo>
                <a:lnTo>
                  <a:pt x="3651" y="4919"/>
                </a:lnTo>
                <a:lnTo>
                  <a:pt x="3684" y="4928"/>
                </a:lnTo>
                <a:lnTo>
                  <a:pt x="3718" y="4937"/>
                </a:lnTo>
                <a:lnTo>
                  <a:pt x="3750" y="4944"/>
                </a:lnTo>
                <a:lnTo>
                  <a:pt x="3784" y="4949"/>
                </a:lnTo>
                <a:lnTo>
                  <a:pt x="3816" y="4954"/>
                </a:lnTo>
                <a:lnTo>
                  <a:pt x="3849" y="4955"/>
                </a:lnTo>
                <a:lnTo>
                  <a:pt x="3882" y="4955"/>
                </a:lnTo>
                <a:lnTo>
                  <a:pt x="3914" y="4954"/>
                </a:lnTo>
                <a:lnTo>
                  <a:pt x="3946" y="4949"/>
                </a:lnTo>
                <a:lnTo>
                  <a:pt x="3977" y="4943"/>
                </a:lnTo>
                <a:lnTo>
                  <a:pt x="4009" y="4936"/>
                </a:lnTo>
                <a:lnTo>
                  <a:pt x="4040" y="4925"/>
                </a:lnTo>
                <a:lnTo>
                  <a:pt x="4071" y="4913"/>
                </a:lnTo>
                <a:lnTo>
                  <a:pt x="4101" y="4898"/>
                </a:lnTo>
                <a:lnTo>
                  <a:pt x="4131" y="4880"/>
                </a:lnTo>
                <a:lnTo>
                  <a:pt x="4160" y="4860"/>
                </a:lnTo>
                <a:lnTo>
                  <a:pt x="4189" y="4839"/>
                </a:lnTo>
                <a:lnTo>
                  <a:pt x="4214" y="4816"/>
                </a:lnTo>
                <a:lnTo>
                  <a:pt x="4238" y="4792"/>
                </a:lnTo>
                <a:lnTo>
                  <a:pt x="4260" y="4767"/>
                </a:lnTo>
                <a:lnTo>
                  <a:pt x="4279" y="4740"/>
                </a:lnTo>
                <a:lnTo>
                  <a:pt x="4297" y="4713"/>
                </a:lnTo>
                <a:lnTo>
                  <a:pt x="4313" y="4686"/>
                </a:lnTo>
                <a:lnTo>
                  <a:pt x="4326" y="4656"/>
                </a:lnTo>
                <a:lnTo>
                  <a:pt x="4339" y="4626"/>
                </a:lnTo>
                <a:lnTo>
                  <a:pt x="4349" y="4595"/>
                </a:lnTo>
                <a:lnTo>
                  <a:pt x="4358" y="4564"/>
                </a:lnTo>
                <a:lnTo>
                  <a:pt x="4364" y="4531"/>
                </a:lnTo>
                <a:lnTo>
                  <a:pt x="4370" y="4499"/>
                </a:lnTo>
                <a:lnTo>
                  <a:pt x="4374" y="4465"/>
                </a:lnTo>
                <a:lnTo>
                  <a:pt x="4376" y="4431"/>
                </a:lnTo>
                <a:lnTo>
                  <a:pt x="4377" y="4397"/>
                </a:lnTo>
                <a:lnTo>
                  <a:pt x="4377" y="4361"/>
                </a:lnTo>
                <a:lnTo>
                  <a:pt x="4375" y="4326"/>
                </a:lnTo>
                <a:lnTo>
                  <a:pt x="4373" y="4289"/>
                </a:lnTo>
                <a:lnTo>
                  <a:pt x="4368" y="4254"/>
                </a:lnTo>
                <a:lnTo>
                  <a:pt x="4363" y="4217"/>
                </a:lnTo>
                <a:lnTo>
                  <a:pt x="4357" y="4180"/>
                </a:lnTo>
                <a:lnTo>
                  <a:pt x="4349" y="4143"/>
                </a:lnTo>
                <a:lnTo>
                  <a:pt x="4341" y="4106"/>
                </a:lnTo>
                <a:lnTo>
                  <a:pt x="4332" y="4070"/>
                </a:lnTo>
                <a:lnTo>
                  <a:pt x="4322" y="4033"/>
                </a:lnTo>
                <a:lnTo>
                  <a:pt x="4311" y="3995"/>
                </a:lnTo>
                <a:lnTo>
                  <a:pt x="4299" y="3958"/>
                </a:lnTo>
                <a:lnTo>
                  <a:pt x="4287" y="3922"/>
                </a:lnTo>
                <a:lnTo>
                  <a:pt x="4275" y="3885"/>
                </a:lnTo>
                <a:lnTo>
                  <a:pt x="4246" y="3812"/>
                </a:lnTo>
                <a:lnTo>
                  <a:pt x="4218" y="3741"/>
                </a:lnTo>
                <a:lnTo>
                  <a:pt x="4188" y="3671"/>
                </a:lnTo>
                <a:lnTo>
                  <a:pt x="4156" y="3604"/>
                </a:lnTo>
                <a:lnTo>
                  <a:pt x="4123" y="3539"/>
                </a:lnTo>
                <a:lnTo>
                  <a:pt x="4092" y="3477"/>
                </a:lnTo>
                <a:lnTo>
                  <a:pt x="4060" y="3418"/>
                </a:lnTo>
                <a:lnTo>
                  <a:pt x="4029" y="3363"/>
                </a:lnTo>
                <a:lnTo>
                  <a:pt x="3999" y="3313"/>
                </a:lnTo>
                <a:lnTo>
                  <a:pt x="3972" y="3266"/>
                </a:lnTo>
                <a:lnTo>
                  <a:pt x="3947" y="3225"/>
                </a:lnTo>
                <a:lnTo>
                  <a:pt x="3905" y="3157"/>
                </a:lnTo>
                <a:lnTo>
                  <a:pt x="3876" y="3115"/>
                </a:lnTo>
                <a:lnTo>
                  <a:pt x="3866" y="3101"/>
                </a:lnTo>
                <a:lnTo>
                  <a:pt x="3859" y="3102"/>
                </a:lnTo>
                <a:lnTo>
                  <a:pt x="3875" y="3095"/>
                </a:lnTo>
                <a:lnTo>
                  <a:pt x="3924" y="3079"/>
                </a:lnTo>
                <a:lnTo>
                  <a:pt x="3997" y="3049"/>
                </a:lnTo>
                <a:lnTo>
                  <a:pt x="4042" y="3031"/>
                </a:lnTo>
                <a:lnTo>
                  <a:pt x="4092" y="3010"/>
                </a:lnTo>
                <a:lnTo>
                  <a:pt x="4146" y="2986"/>
                </a:lnTo>
                <a:lnTo>
                  <a:pt x="4203" y="2960"/>
                </a:lnTo>
                <a:lnTo>
                  <a:pt x="4263" y="2931"/>
                </a:lnTo>
                <a:lnTo>
                  <a:pt x="4325" y="2900"/>
                </a:lnTo>
                <a:lnTo>
                  <a:pt x="4390" y="2866"/>
                </a:lnTo>
                <a:lnTo>
                  <a:pt x="4456" y="2831"/>
                </a:lnTo>
                <a:lnTo>
                  <a:pt x="4521" y="2793"/>
                </a:lnTo>
                <a:lnTo>
                  <a:pt x="4587" y="2753"/>
                </a:lnTo>
                <a:lnTo>
                  <a:pt x="4652" y="2711"/>
                </a:lnTo>
                <a:lnTo>
                  <a:pt x="4684" y="2689"/>
                </a:lnTo>
                <a:lnTo>
                  <a:pt x="4715" y="2667"/>
                </a:lnTo>
                <a:lnTo>
                  <a:pt x="4747" y="2643"/>
                </a:lnTo>
                <a:lnTo>
                  <a:pt x="4777" y="2619"/>
                </a:lnTo>
                <a:lnTo>
                  <a:pt x="4808" y="2596"/>
                </a:lnTo>
                <a:lnTo>
                  <a:pt x="4837" y="2571"/>
                </a:lnTo>
                <a:lnTo>
                  <a:pt x="4866" y="2547"/>
                </a:lnTo>
                <a:lnTo>
                  <a:pt x="4893" y="2520"/>
                </a:lnTo>
                <a:lnTo>
                  <a:pt x="4920" y="2495"/>
                </a:lnTo>
                <a:lnTo>
                  <a:pt x="4945" y="2469"/>
                </a:lnTo>
                <a:lnTo>
                  <a:pt x="4971" y="2442"/>
                </a:lnTo>
                <a:lnTo>
                  <a:pt x="4994" y="2414"/>
                </a:lnTo>
                <a:lnTo>
                  <a:pt x="5016" y="2387"/>
                </a:lnTo>
                <a:lnTo>
                  <a:pt x="5037" y="2359"/>
                </a:lnTo>
                <a:lnTo>
                  <a:pt x="5057" y="2330"/>
                </a:lnTo>
                <a:lnTo>
                  <a:pt x="5075" y="2302"/>
                </a:lnTo>
                <a:lnTo>
                  <a:pt x="5092" y="2272"/>
                </a:lnTo>
                <a:lnTo>
                  <a:pt x="5107" y="2242"/>
                </a:lnTo>
                <a:lnTo>
                  <a:pt x="5120" y="2213"/>
                </a:lnTo>
                <a:lnTo>
                  <a:pt x="5133" y="2182"/>
                </a:lnTo>
                <a:lnTo>
                  <a:pt x="5142" y="2151"/>
                </a:lnTo>
                <a:lnTo>
                  <a:pt x="5150" y="2119"/>
                </a:lnTo>
                <a:lnTo>
                  <a:pt x="5156" y="2087"/>
                </a:lnTo>
                <a:lnTo>
                  <a:pt x="5160" y="2056"/>
                </a:lnTo>
                <a:lnTo>
                  <a:pt x="5162" y="2023"/>
                </a:lnTo>
                <a:lnTo>
                  <a:pt x="5162" y="1991"/>
                </a:lnTo>
                <a:lnTo>
                  <a:pt x="5159" y="1957"/>
                </a:lnTo>
                <a:lnTo>
                  <a:pt x="5155" y="1923"/>
                </a:lnTo>
                <a:lnTo>
                  <a:pt x="5147" y="1890"/>
                </a:lnTo>
                <a:lnTo>
                  <a:pt x="5137" y="1856"/>
                </a:lnTo>
                <a:close/>
              </a:path>
            </a:pathLst>
          </a:custGeom>
          <a:solidFill>
            <a:srgbClr val="DCD495"/>
          </a:solidFill>
          <a:ln w="38100">
            <a:solidFill>
              <a:srgbClr val="FFFFFF"/>
            </a:solidFill>
          </a:ln>
          <a:effectLst>
            <a:outerShdw blurRad="76200" dist="38100" dir="2700000" algn="tl" rotWithShape="0">
              <a:prstClr val="black">
                <a:alpha val="25000"/>
              </a:prstClr>
            </a:outerShdw>
          </a:effectLst>
        </p:spPr>
        <p:txBody>
          <a:bodyPr wrap="square" anchor="ctr">
            <a:normAutofit/>
            <a:scene3d>
              <a:camera prst="orthographicFront"/>
              <a:lightRig rig="threePt" dir="t"/>
            </a:scene3d>
            <a:sp3d contourW="12700">
              <a:contourClr>
                <a:srgbClr val="FFFFFF"/>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1" i="0" u="none" strike="noStrike" kern="1200" cap="none" spc="0" normalizeH="0" baseline="0" noProof="0" dirty="0">
                <a:ln>
                  <a:noFill/>
                </a:ln>
                <a:solidFill>
                  <a:srgbClr val="FFFFFF"/>
                </a:solidFill>
                <a:effectLst/>
                <a:uLnTx/>
                <a:uFillTx/>
                <a:latin typeface="华文新魏" panose="02010800040101010101" pitchFamily="2" charset="-122"/>
                <a:ea typeface="华文新魏" panose="02010800040101010101" pitchFamily="2" charset="-122"/>
                <a:cs typeface="+mn-cs"/>
              </a:rPr>
              <a:t>4</a:t>
            </a:r>
            <a:endParaRPr kumimoji="0" lang="zh-CN" altLang="en-US" sz="3600" b="1" i="0" u="none" strike="noStrike" kern="1200" cap="none" spc="0" normalizeH="0" baseline="0" noProof="0" dirty="0">
              <a:ln>
                <a:noFill/>
              </a:ln>
              <a:solidFill>
                <a:srgbClr val="FFFFFF"/>
              </a:solidFill>
              <a:effectLst/>
              <a:uLnTx/>
              <a:uFillTx/>
              <a:latin typeface="华文新魏" panose="02010800040101010101" pitchFamily="2" charset="-122"/>
              <a:ea typeface="华文新魏" panose="02010800040101010101" pitchFamily="2" charset="-122"/>
              <a:cs typeface="+mn-cs"/>
            </a:endParaRPr>
          </a:p>
        </p:txBody>
      </p:sp>
      <p:sp>
        <p:nvSpPr>
          <p:cNvPr id="6" name="文本框 5">
            <a:extLst>
              <a:ext uri="{FF2B5EF4-FFF2-40B4-BE49-F238E27FC236}">
                <a16:creationId xmlns:a16="http://schemas.microsoft.com/office/drawing/2014/main" id="{DFB67DBC-82B5-4023-8E54-417EC4C44A87}"/>
              </a:ext>
            </a:extLst>
          </p:cNvPr>
          <p:cNvSpPr txBox="1"/>
          <p:nvPr/>
        </p:nvSpPr>
        <p:spPr>
          <a:xfrm>
            <a:off x="1259838" y="1300974"/>
            <a:ext cx="24730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拟人化的笔法：</a:t>
            </a:r>
          </a:p>
        </p:txBody>
      </p:sp>
      <p:sp>
        <p:nvSpPr>
          <p:cNvPr id="7" name="文本框 6">
            <a:extLst>
              <a:ext uri="{FF2B5EF4-FFF2-40B4-BE49-F238E27FC236}">
                <a16:creationId xmlns:a16="http://schemas.microsoft.com/office/drawing/2014/main" id="{99850051-9EB2-4178-8333-20ABDF77C70F}"/>
              </a:ext>
            </a:extLst>
          </p:cNvPr>
          <p:cNvSpPr txBox="1"/>
          <p:nvPr/>
        </p:nvSpPr>
        <p:spPr>
          <a:xfrm>
            <a:off x="921250" y="2572819"/>
            <a:ext cx="10007483" cy="1969770"/>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dirty="0">
                <a:solidFill>
                  <a:prstClr val="black">
                    <a:lumMod val="50000"/>
                    <a:lumOff val="50000"/>
                  </a:prstClr>
                </a:solidFill>
                <a:latin typeface="楷体" panose="02010609060101010101" pitchFamily="49" charset="-122"/>
                <a:ea typeface="楷体" panose="02010609060101010101" pitchFamily="49" charset="-122"/>
              </a:rPr>
              <a:t>1.</a:t>
            </a:r>
            <a:r>
              <a:rPr lang="zh-CN" altLang="en-US" sz="2800" b="1" dirty="0">
                <a:solidFill>
                  <a:prstClr val="black">
                    <a:lumMod val="50000"/>
                    <a:lumOff val="50000"/>
                  </a:prstClr>
                </a:solidFill>
                <a:latin typeface="楷体" panose="02010609060101010101" pitchFamily="49" charset="-122"/>
                <a:ea typeface="楷体" panose="02010609060101010101" pitchFamily="49" charset="-122"/>
              </a:rPr>
              <a:t>注意</a:t>
            </a:r>
            <a:r>
              <a:rPr lang="zh-CN" altLang="en-US" sz="2800" b="1" u="sng" dirty="0">
                <a:solidFill>
                  <a:srgbClr val="FF0000"/>
                </a:solidFill>
                <a:latin typeface="楷体" panose="02010609060101010101" pitchFamily="49" charset="-122"/>
                <a:ea typeface="楷体" panose="02010609060101010101" pitchFamily="49" charset="-122"/>
              </a:rPr>
              <a:t>刻画对象本身的特征</a:t>
            </a:r>
            <a:r>
              <a:rPr lang="zh-CN" altLang="en-US" sz="2800" b="1" dirty="0">
                <a:solidFill>
                  <a:prstClr val="black">
                    <a:lumMod val="50000"/>
                    <a:lumOff val="50000"/>
                  </a:prstClr>
                </a:solidFill>
                <a:latin typeface="楷体" panose="02010609060101010101" pitchFamily="49" charset="-122"/>
                <a:ea typeface="楷体" panose="02010609060101010101" pitchFamily="49" charset="-122"/>
              </a:rPr>
              <a:t>：兹拉特“咩</a:t>
            </a:r>
            <a:r>
              <a:rPr lang="en-US" altLang="zh-CN" sz="2800" b="1" dirty="0">
                <a:solidFill>
                  <a:prstClr val="black">
                    <a:lumMod val="50000"/>
                    <a:lumOff val="50000"/>
                  </a:prstClr>
                </a:solidFill>
                <a:latin typeface="楷体" panose="02010609060101010101" pitchFamily="49" charset="-122"/>
                <a:ea typeface="楷体" panose="02010609060101010101" pitchFamily="49" charset="-122"/>
              </a:rPr>
              <a:t>——</a:t>
            </a:r>
            <a:r>
              <a:rPr lang="zh-CN" altLang="en-US" sz="2800" b="1" dirty="0">
                <a:solidFill>
                  <a:prstClr val="black">
                    <a:lumMod val="50000"/>
                    <a:lumOff val="50000"/>
                  </a:prstClr>
                </a:solidFill>
                <a:latin typeface="楷体" panose="02010609060101010101" pitchFamily="49" charset="-122"/>
                <a:ea typeface="楷体" panose="02010609060101010101" pitchFamily="49" charset="-122"/>
              </a:rPr>
              <a:t>”、温顺</a:t>
            </a:r>
            <a:endParaRPr lang="en-US" altLang="zh-CN" sz="2800" b="1" dirty="0">
              <a:solidFill>
                <a:prstClr val="black">
                  <a:lumMod val="50000"/>
                  <a:lumOff val="50000"/>
                </a:prstClr>
              </a:solidFill>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2.</a:t>
            </a:r>
            <a:r>
              <a:rPr lang="zh-CN" altLang="en-US" sz="2800" b="1" u="sng" dirty="0">
                <a:solidFill>
                  <a:srgbClr val="FF0000"/>
                </a:solidFill>
                <a:latin typeface="楷体" panose="02010609060101010101" pitchFamily="49" charset="-122"/>
                <a:ea typeface="楷体" panose="02010609060101010101" pitchFamily="49" charset="-122"/>
              </a:rPr>
              <a:t>赋予人的思想感情</a:t>
            </a:r>
            <a:r>
              <a:rPr lang="zh-CN" altLang="en-US" sz="2800" b="1" dirty="0">
                <a:solidFill>
                  <a:prstClr val="black">
                    <a:lumMod val="50000"/>
                    <a:lumOff val="50000"/>
                  </a:prstClr>
                </a:solidFill>
                <a:latin typeface="楷体" panose="02010609060101010101" pitchFamily="49" charset="-122"/>
                <a:ea typeface="楷体" panose="02010609060101010101" pitchFamily="49" charset="-122"/>
              </a:rPr>
              <a:t>：兹拉特的眼神、“用角敲厨房的门”</a:t>
            </a:r>
            <a:endParaRPr lang="en-US" altLang="zh-CN" sz="2800" b="1" dirty="0">
              <a:solidFill>
                <a:prstClr val="black">
                  <a:lumMod val="50000"/>
                  <a:lumOff val="50000"/>
                </a:prstClr>
              </a:solidFill>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3.</a:t>
            </a:r>
            <a:r>
              <a:rPr kumimoji="0" lang="zh-CN" altLang="en-US" sz="2800" b="1" i="0" u="sng"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人称前后保持一致</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：第一人称</a:t>
            </a:r>
            <a:r>
              <a:rPr kumimoji="0" lang="en-US" altLang="zh-CN"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第二人称</a:t>
            </a:r>
            <a:r>
              <a:rPr kumimoji="0" lang="en-US" altLang="zh-CN"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第三人称</a:t>
            </a:r>
            <a:endParaRPr kumimoji="0" lang="en-US" altLang="zh-CN" sz="2800" b="1" i="0" u="none" strike="noStrike" kern="1200" cap="none" spc="0" normalizeH="0" baseline="0" noProof="0" dirty="0">
              <a:ln>
                <a:noFill/>
              </a:ln>
              <a:solidFill>
                <a:prstClr val="black">
                  <a:lumMod val="50000"/>
                  <a:lumOff val="50000"/>
                </a:prstClr>
              </a:solidFill>
              <a:effectLst/>
              <a:uLnTx/>
              <a:uFillTx/>
              <a:latin typeface="华文新魏" panose="02010800040101010101" pitchFamily="2" charset="-122"/>
              <a:ea typeface="华文新魏" panose="02010800040101010101" pitchFamily="2" charset="-122"/>
              <a:cs typeface="+mn-cs"/>
            </a:endParaRPr>
          </a:p>
        </p:txBody>
      </p:sp>
      <p:sp>
        <p:nvSpPr>
          <p:cNvPr id="8" name="文本框 7">
            <a:extLst>
              <a:ext uri="{FF2B5EF4-FFF2-40B4-BE49-F238E27FC236}">
                <a16:creationId xmlns:a16="http://schemas.microsoft.com/office/drawing/2014/main" id="{1CEF6C28-BADE-4396-AC46-B0893BF19EA9}"/>
              </a:ext>
            </a:extLst>
          </p:cNvPr>
          <p:cNvSpPr txBox="1"/>
          <p:nvPr/>
        </p:nvSpPr>
        <p:spPr>
          <a:xfrm>
            <a:off x="4357415" y="1352020"/>
            <a:ext cx="24950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a:t>
            </a:r>
            <a:r>
              <a:rPr kumimoji="0" lang="zh-CN" altLang="en-US" sz="2800" b="1"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注意事项</a:t>
            </a:r>
            <a:r>
              <a:rPr kumimoji="0" lang="en-US" altLang="zh-CN" sz="2800" b="1"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a:t>
            </a:r>
            <a:endParaRPr kumimoji="0" lang="zh-CN" altLang="en-US" sz="2800" b="1"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1795922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 calcmode="lin" valueType="num">
                                      <p:cBhvr additive="base">
                                        <p:cTn id="19"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a:extLst>
              <a:ext uri="{FF2B5EF4-FFF2-40B4-BE49-F238E27FC236}">
                <a16:creationId xmlns:a16="http://schemas.microsoft.com/office/drawing/2014/main" id="{C21C031A-5F09-448A-B219-157AF55AB558}"/>
              </a:ext>
            </a:extLst>
          </p:cNvPr>
          <p:cNvSpPr/>
          <p:nvPr/>
        </p:nvSpPr>
        <p:spPr>
          <a:xfrm>
            <a:off x="921250" y="734509"/>
            <a:ext cx="3150221" cy="1656151"/>
          </a:xfrm>
          <a:prstGeom prst="ellipse">
            <a:avLst/>
          </a:prstGeom>
          <a:solidFill>
            <a:srgbClr val="F7ACBC">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4" name="MH_SubTitle_2">
            <a:extLst>
              <a:ext uri="{FF2B5EF4-FFF2-40B4-BE49-F238E27FC236}">
                <a16:creationId xmlns:a16="http://schemas.microsoft.com/office/drawing/2014/main" id="{CFA17625-BC07-4ADA-88C2-B58766E4555A}"/>
              </a:ext>
            </a:extLst>
          </p:cNvPr>
          <p:cNvSpPr/>
          <p:nvPr>
            <p:custDataLst>
              <p:tags r:id="rId1"/>
            </p:custDataLst>
          </p:nvPr>
        </p:nvSpPr>
        <p:spPr bwMode="auto">
          <a:xfrm>
            <a:off x="301867" y="233512"/>
            <a:ext cx="1238766" cy="1189215"/>
          </a:xfrm>
          <a:custGeom>
            <a:avLst/>
            <a:gdLst>
              <a:gd name="T0" fmla="*/ 1859239 w 5162"/>
              <a:gd name="T1" fmla="*/ 620001 h 4955"/>
              <a:gd name="T2" fmla="*/ 1781002 w 5162"/>
              <a:gd name="T3" fmla="*/ 565046 h 4955"/>
              <a:gd name="T4" fmla="*/ 1678777 w 5162"/>
              <a:gd name="T5" fmla="*/ 539227 h 4955"/>
              <a:gd name="T6" fmla="*/ 1565480 w 5162"/>
              <a:gd name="T7" fmla="*/ 535170 h 4955"/>
              <a:gd name="T8" fmla="*/ 1354388 w 5162"/>
              <a:gd name="T9" fmla="*/ 562464 h 4955"/>
              <a:gd name="T10" fmla="*/ 1243675 w 5162"/>
              <a:gd name="T11" fmla="*/ 583487 h 4955"/>
              <a:gd name="T12" fmla="*/ 1226330 w 5162"/>
              <a:gd name="T13" fmla="*/ 403130 h 4955"/>
              <a:gd name="T14" fmla="*/ 1184259 w 5162"/>
              <a:gd name="T15" fmla="*/ 226461 h 4955"/>
              <a:gd name="T16" fmla="*/ 1138867 w 5162"/>
              <a:gd name="T17" fmla="*/ 125402 h 4955"/>
              <a:gd name="T18" fmla="*/ 1075760 w 5162"/>
              <a:gd name="T19" fmla="*/ 46104 h 4955"/>
              <a:gd name="T20" fmla="*/ 990511 w 5162"/>
              <a:gd name="T21" fmla="*/ 4057 h 4955"/>
              <a:gd name="T22" fmla="*/ 902679 w 5162"/>
              <a:gd name="T23" fmla="*/ 6639 h 4955"/>
              <a:gd name="T24" fmla="*/ 820383 w 5162"/>
              <a:gd name="T25" fmla="*/ 54218 h 4955"/>
              <a:gd name="T26" fmla="*/ 759491 w 5162"/>
              <a:gd name="T27" fmla="*/ 136835 h 4955"/>
              <a:gd name="T28" fmla="*/ 716312 w 5162"/>
              <a:gd name="T29" fmla="*/ 240107 h 4955"/>
              <a:gd name="T30" fmla="*/ 674611 w 5162"/>
              <a:gd name="T31" fmla="*/ 428948 h 4955"/>
              <a:gd name="T32" fmla="*/ 660956 w 5162"/>
              <a:gd name="T33" fmla="*/ 590126 h 4955"/>
              <a:gd name="T34" fmla="*/ 527362 w 5162"/>
              <a:gd name="T35" fmla="*/ 558038 h 4955"/>
              <a:gd name="T36" fmla="*/ 325127 w 5162"/>
              <a:gd name="T37" fmla="*/ 534433 h 4955"/>
              <a:gd name="T38" fmla="*/ 212938 w 5162"/>
              <a:gd name="T39" fmla="*/ 541072 h 4955"/>
              <a:gd name="T40" fmla="*/ 112927 w 5162"/>
              <a:gd name="T41" fmla="*/ 570209 h 4955"/>
              <a:gd name="T42" fmla="*/ 38011 w 5162"/>
              <a:gd name="T43" fmla="*/ 629222 h 4955"/>
              <a:gd name="T44" fmla="*/ 2952 w 5162"/>
              <a:gd name="T45" fmla="*/ 709258 h 4955"/>
              <a:gd name="T46" fmla="*/ 11071 w 5162"/>
              <a:gd name="T47" fmla="*/ 804784 h 4955"/>
              <a:gd name="T48" fmla="*/ 61999 w 5162"/>
              <a:gd name="T49" fmla="*/ 890352 h 4955"/>
              <a:gd name="T50" fmla="*/ 141713 w 5162"/>
              <a:gd name="T51" fmla="*/ 965962 h 4955"/>
              <a:gd name="T52" fmla="*/ 284901 w 5162"/>
              <a:gd name="T53" fmla="*/ 1057063 h 4955"/>
              <a:gd name="T54" fmla="*/ 457244 w 5162"/>
              <a:gd name="T55" fmla="*/ 1135623 h 4955"/>
              <a:gd name="T56" fmla="*/ 439161 w 5162"/>
              <a:gd name="T57" fmla="*/ 1204594 h 4955"/>
              <a:gd name="T58" fmla="*/ 348746 w 5162"/>
              <a:gd name="T59" fmla="*/ 1379788 h 4955"/>
              <a:gd name="T60" fmla="*/ 302984 w 5162"/>
              <a:gd name="T61" fmla="*/ 1514410 h 4955"/>
              <a:gd name="T62" fmla="*/ 289699 w 5162"/>
              <a:gd name="T63" fmla="*/ 1621740 h 4955"/>
              <a:gd name="T64" fmla="*/ 308151 w 5162"/>
              <a:gd name="T65" fmla="*/ 1717266 h 4955"/>
              <a:gd name="T66" fmla="*/ 369412 w 5162"/>
              <a:gd name="T67" fmla="*/ 1792507 h 4955"/>
              <a:gd name="T68" fmla="*/ 448756 w 5162"/>
              <a:gd name="T69" fmla="*/ 1825333 h 4955"/>
              <a:gd name="T70" fmla="*/ 545446 w 5162"/>
              <a:gd name="T71" fmla="*/ 1817588 h 4955"/>
              <a:gd name="T72" fmla="*/ 642504 w 5162"/>
              <a:gd name="T73" fmla="*/ 1774804 h 4955"/>
              <a:gd name="T74" fmla="*/ 746574 w 5162"/>
              <a:gd name="T75" fmla="*/ 1700300 h 4955"/>
              <a:gd name="T76" fmla="*/ 892346 w 5162"/>
              <a:gd name="T77" fmla="*/ 1555350 h 4955"/>
              <a:gd name="T78" fmla="*/ 958036 w 5162"/>
              <a:gd name="T79" fmla="*/ 1488961 h 4955"/>
              <a:gd name="T80" fmla="*/ 1077237 w 5162"/>
              <a:gd name="T81" fmla="*/ 1625059 h 4955"/>
              <a:gd name="T82" fmla="*/ 1214890 w 5162"/>
              <a:gd name="T83" fmla="*/ 1744191 h 4955"/>
              <a:gd name="T84" fmla="*/ 1310841 w 5162"/>
              <a:gd name="T85" fmla="*/ 1799884 h 4955"/>
              <a:gd name="T86" fmla="*/ 1408268 w 5162"/>
              <a:gd name="T87" fmla="*/ 1827177 h 4955"/>
              <a:gd name="T88" fmla="*/ 1502374 w 5162"/>
              <a:gd name="T89" fmla="*/ 1812055 h 4955"/>
              <a:gd name="T90" fmla="*/ 1572123 w 5162"/>
              <a:gd name="T91" fmla="*/ 1758206 h 4955"/>
              <a:gd name="T92" fmla="*/ 1610504 w 5162"/>
              <a:gd name="T93" fmla="*/ 1671163 h 4955"/>
              <a:gd name="T94" fmla="*/ 1611980 w 5162"/>
              <a:gd name="T95" fmla="*/ 1568997 h 4955"/>
              <a:gd name="T96" fmla="*/ 1586516 w 5162"/>
              <a:gd name="T97" fmla="*/ 1459824 h 4955"/>
              <a:gd name="T98" fmla="*/ 1510124 w 5162"/>
              <a:gd name="T99" fmla="*/ 1282417 h 4955"/>
              <a:gd name="T100" fmla="*/ 1426720 w 5162"/>
              <a:gd name="T101" fmla="*/ 1143738 h 4955"/>
              <a:gd name="T102" fmla="*/ 1530052 w 5162"/>
              <a:gd name="T103" fmla="*/ 1101322 h 4955"/>
              <a:gd name="T104" fmla="*/ 1716788 w 5162"/>
              <a:gd name="T105" fmla="*/ 999894 h 4955"/>
              <a:gd name="T106" fmla="*/ 1805727 w 5162"/>
              <a:gd name="T107" fmla="*/ 929448 h 4955"/>
              <a:gd name="T108" fmla="*/ 1872893 w 5162"/>
              <a:gd name="T109" fmla="*/ 849044 h 4955"/>
              <a:gd name="T110" fmla="*/ 1904262 w 5162"/>
              <a:gd name="T111" fmla="*/ 758312 h 495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162" h="4955">
                <a:moveTo>
                  <a:pt x="5137" y="1856"/>
                </a:moveTo>
                <a:lnTo>
                  <a:pt x="5137" y="1856"/>
                </a:lnTo>
                <a:lnTo>
                  <a:pt x="5125" y="1823"/>
                </a:lnTo>
                <a:lnTo>
                  <a:pt x="5111" y="1791"/>
                </a:lnTo>
                <a:lnTo>
                  <a:pt x="5096" y="1762"/>
                </a:lnTo>
                <a:lnTo>
                  <a:pt x="5078" y="1733"/>
                </a:lnTo>
                <a:lnTo>
                  <a:pt x="5059" y="1706"/>
                </a:lnTo>
                <a:lnTo>
                  <a:pt x="5038" y="1681"/>
                </a:lnTo>
                <a:lnTo>
                  <a:pt x="5016" y="1658"/>
                </a:lnTo>
                <a:lnTo>
                  <a:pt x="4993" y="1635"/>
                </a:lnTo>
                <a:lnTo>
                  <a:pt x="4968" y="1614"/>
                </a:lnTo>
                <a:lnTo>
                  <a:pt x="4941" y="1596"/>
                </a:lnTo>
                <a:lnTo>
                  <a:pt x="4914" y="1578"/>
                </a:lnTo>
                <a:lnTo>
                  <a:pt x="4886" y="1562"/>
                </a:lnTo>
                <a:lnTo>
                  <a:pt x="4856" y="1546"/>
                </a:lnTo>
                <a:lnTo>
                  <a:pt x="4826" y="1532"/>
                </a:lnTo>
                <a:lnTo>
                  <a:pt x="4793" y="1520"/>
                </a:lnTo>
                <a:lnTo>
                  <a:pt x="4760" y="1508"/>
                </a:lnTo>
                <a:lnTo>
                  <a:pt x="4727" y="1498"/>
                </a:lnTo>
                <a:lnTo>
                  <a:pt x="4693" y="1488"/>
                </a:lnTo>
                <a:lnTo>
                  <a:pt x="4657" y="1480"/>
                </a:lnTo>
                <a:lnTo>
                  <a:pt x="4622" y="1474"/>
                </a:lnTo>
                <a:lnTo>
                  <a:pt x="4586" y="1467"/>
                </a:lnTo>
                <a:lnTo>
                  <a:pt x="4549" y="1462"/>
                </a:lnTo>
                <a:lnTo>
                  <a:pt x="4511" y="1458"/>
                </a:lnTo>
                <a:lnTo>
                  <a:pt x="4473" y="1455"/>
                </a:lnTo>
                <a:lnTo>
                  <a:pt x="4436" y="1452"/>
                </a:lnTo>
                <a:lnTo>
                  <a:pt x="4397" y="1451"/>
                </a:lnTo>
                <a:lnTo>
                  <a:pt x="4359" y="1449"/>
                </a:lnTo>
                <a:lnTo>
                  <a:pt x="4320" y="1448"/>
                </a:lnTo>
                <a:lnTo>
                  <a:pt x="4281" y="1449"/>
                </a:lnTo>
                <a:lnTo>
                  <a:pt x="4242" y="1451"/>
                </a:lnTo>
                <a:lnTo>
                  <a:pt x="4164" y="1455"/>
                </a:lnTo>
                <a:lnTo>
                  <a:pt x="4088" y="1460"/>
                </a:lnTo>
                <a:lnTo>
                  <a:pt x="4012" y="1468"/>
                </a:lnTo>
                <a:lnTo>
                  <a:pt x="3938" y="1478"/>
                </a:lnTo>
                <a:lnTo>
                  <a:pt x="3867" y="1488"/>
                </a:lnTo>
                <a:lnTo>
                  <a:pt x="3798" y="1500"/>
                </a:lnTo>
                <a:lnTo>
                  <a:pt x="3732" y="1513"/>
                </a:lnTo>
                <a:lnTo>
                  <a:pt x="3670" y="1525"/>
                </a:lnTo>
                <a:lnTo>
                  <a:pt x="3614" y="1538"/>
                </a:lnTo>
                <a:lnTo>
                  <a:pt x="3560" y="1549"/>
                </a:lnTo>
                <a:lnTo>
                  <a:pt x="3514" y="1561"/>
                </a:lnTo>
                <a:lnTo>
                  <a:pt x="3437" y="1581"/>
                </a:lnTo>
                <a:lnTo>
                  <a:pt x="3388" y="1595"/>
                </a:lnTo>
                <a:lnTo>
                  <a:pt x="3371" y="1600"/>
                </a:lnTo>
                <a:lnTo>
                  <a:pt x="3370" y="1582"/>
                </a:lnTo>
                <a:lnTo>
                  <a:pt x="3368" y="1531"/>
                </a:lnTo>
                <a:lnTo>
                  <a:pt x="3363" y="1453"/>
                </a:lnTo>
                <a:lnTo>
                  <a:pt x="3360" y="1403"/>
                </a:lnTo>
                <a:lnTo>
                  <a:pt x="3355" y="1350"/>
                </a:lnTo>
                <a:lnTo>
                  <a:pt x="3350" y="1292"/>
                </a:lnTo>
                <a:lnTo>
                  <a:pt x="3342" y="1229"/>
                </a:lnTo>
                <a:lnTo>
                  <a:pt x="3333" y="1163"/>
                </a:lnTo>
                <a:lnTo>
                  <a:pt x="3323" y="1093"/>
                </a:lnTo>
                <a:lnTo>
                  <a:pt x="3311" y="1023"/>
                </a:lnTo>
                <a:lnTo>
                  <a:pt x="3297" y="949"/>
                </a:lnTo>
                <a:lnTo>
                  <a:pt x="3281" y="875"/>
                </a:lnTo>
                <a:lnTo>
                  <a:pt x="3264" y="800"/>
                </a:lnTo>
                <a:lnTo>
                  <a:pt x="3244" y="725"/>
                </a:lnTo>
                <a:lnTo>
                  <a:pt x="3232" y="687"/>
                </a:lnTo>
                <a:lnTo>
                  <a:pt x="3220" y="651"/>
                </a:lnTo>
                <a:lnTo>
                  <a:pt x="3209" y="614"/>
                </a:lnTo>
                <a:lnTo>
                  <a:pt x="3196" y="577"/>
                </a:lnTo>
                <a:lnTo>
                  <a:pt x="3183" y="541"/>
                </a:lnTo>
                <a:lnTo>
                  <a:pt x="3168" y="507"/>
                </a:lnTo>
                <a:lnTo>
                  <a:pt x="3153" y="471"/>
                </a:lnTo>
                <a:lnTo>
                  <a:pt x="3137" y="437"/>
                </a:lnTo>
                <a:lnTo>
                  <a:pt x="3122" y="404"/>
                </a:lnTo>
                <a:lnTo>
                  <a:pt x="3104" y="371"/>
                </a:lnTo>
                <a:lnTo>
                  <a:pt x="3086" y="340"/>
                </a:lnTo>
                <a:lnTo>
                  <a:pt x="3068" y="308"/>
                </a:lnTo>
                <a:lnTo>
                  <a:pt x="3048" y="279"/>
                </a:lnTo>
                <a:lnTo>
                  <a:pt x="3028" y="250"/>
                </a:lnTo>
                <a:lnTo>
                  <a:pt x="3007" y="223"/>
                </a:lnTo>
                <a:lnTo>
                  <a:pt x="2985" y="197"/>
                </a:lnTo>
                <a:lnTo>
                  <a:pt x="2962" y="171"/>
                </a:lnTo>
                <a:lnTo>
                  <a:pt x="2939" y="147"/>
                </a:lnTo>
                <a:lnTo>
                  <a:pt x="2915" y="125"/>
                </a:lnTo>
                <a:lnTo>
                  <a:pt x="2888" y="105"/>
                </a:lnTo>
                <a:lnTo>
                  <a:pt x="2862" y="86"/>
                </a:lnTo>
                <a:lnTo>
                  <a:pt x="2835" y="68"/>
                </a:lnTo>
                <a:lnTo>
                  <a:pt x="2807" y="54"/>
                </a:lnTo>
                <a:lnTo>
                  <a:pt x="2778" y="40"/>
                </a:lnTo>
                <a:lnTo>
                  <a:pt x="2747" y="27"/>
                </a:lnTo>
                <a:lnTo>
                  <a:pt x="2716" y="18"/>
                </a:lnTo>
                <a:lnTo>
                  <a:pt x="2684" y="11"/>
                </a:lnTo>
                <a:lnTo>
                  <a:pt x="2651" y="4"/>
                </a:lnTo>
                <a:lnTo>
                  <a:pt x="2616" y="1"/>
                </a:lnTo>
                <a:lnTo>
                  <a:pt x="2580" y="0"/>
                </a:lnTo>
                <a:lnTo>
                  <a:pt x="2546" y="1"/>
                </a:lnTo>
                <a:lnTo>
                  <a:pt x="2511" y="4"/>
                </a:lnTo>
                <a:lnTo>
                  <a:pt x="2477" y="11"/>
                </a:lnTo>
                <a:lnTo>
                  <a:pt x="2446" y="18"/>
                </a:lnTo>
                <a:lnTo>
                  <a:pt x="2414" y="27"/>
                </a:lnTo>
                <a:lnTo>
                  <a:pt x="2384" y="40"/>
                </a:lnTo>
                <a:lnTo>
                  <a:pt x="2354" y="54"/>
                </a:lnTo>
                <a:lnTo>
                  <a:pt x="2326" y="68"/>
                </a:lnTo>
                <a:lnTo>
                  <a:pt x="2299" y="86"/>
                </a:lnTo>
                <a:lnTo>
                  <a:pt x="2272" y="105"/>
                </a:lnTo>
                <a:lnTo>
                  <a:pt x="2247" y="125"/>
                </a:lnTo>
                <a:lnTo>
                  <a:pt x="2223" y="147"/>
                </a:lnTo>
                <a:lnTo>
                  <a:pt x="2199" y="171"/>
                </a:lnTo>
                <a:lnTo>
                  <a:pt x="2177" y="197"/>
                </a:lnTo>
                <a:lnTo>
                  <a:pt x="2155" y="223"/>
                </a:lnTo>
                <a:lnTo>
                  <a:pt x="2134" y="250"/>
                </a:lnTo>
                <a:lnTo>
                  <a:pt x="2114" y="279"/>
                </a:lnTo>
                <a:lnTo>
                  <a:pt x="2094" y="308"/>
                </a:lnTo>
                <a:lnTo>
                  <a:pt x="2075" y="340"/>
                </a:lnTo>
                <a:lnTo>
                  <a:pt x="2058" y="371"/>
                </a:lnTo>
                <a:lnTo>
                  <a:pt x="2040" y="404"/>
                </a:lnTo>
                <a:lnTo>
                  <a:pt x="2024" y="437"/>
                </a:lnTo>
                <a:lnTo>
                  <a:pt x="2008" y="471"/>
                </a:lnTo>
                <a:lnTo>
                  <a:pt x="1994" y="507"/>
                </a:lnTo>
                <a:lnTo>
                  <a:pt x="1979" y="541"/>
                </a:lnTo>
                <a:lnTo>
                  <a:pt x="1965" y="577"/>
                </a:lnTo>
                <a:lnTo>
                  <a:pt x="1953" y="614"/>
                </a:lnTo>
                <a:lnTo>
                  <a:pt x="1941" y="651"/>
                </a:lnTo>
                <a:lnTo>
                  <a:pt x="1929" y="687"/>
                </a:lnTo>
                <a:lnTo>
                  <a:pt x="1918" y="725"/>
                </a:lnTo>
                <a:lnTo>
                  <a:pt x="1898" y="800"/>
                </a:lnTo>
                <a:lnTo>
                  <a:pt x="1880" y="875"/>
                </a:lnTo>
                <a:lnTo>
                  <a:pt x="1864" y="949"/>
                </a:lnTo>
                <a:lnTo>
                  <a:pt x="1851" y="1023"/>
                </a:lnTo>
                <a:lnTo>
                  <a:pt x="1838" y="1093"/>
                </a:lnTo>
                <a:lnTo>
                  <a:pt x="1828" y="1163"/>
                </a:lnTo>
                <a:lnTo>
                  <a:pt x="1819" y="1229"/>
                </a:lnTo>
                <a:lnTo>
                  <a:pt x="1812" y="1292"/>
                </a:lnTo>
                <a:lnTo>
                  <a:pt x="1807" y="1350"/>
                </a:lnTo>
                <a:lnTo>
                  <a:pt x="1801" y="1403"/>
                </a:lnTo>
                <a:lnTo>
                  <a:pt x="1798" y="1453"/>
                </a:lnTo>
                <a:lnTo>
                  <a:pt x="1793" y="1531"/>
                </a:lnTo>
                <a:lnTo>
                  <a:pt x="1791" y="1582"/>
                </a:lnTo>
                <a:lnTo>
                  <a:pt x="1791" y="1600"/>
                </a:lnTo>
                <a:lnTo>
                  <a:pt x="1774" y="1595"/>
                </a:lnTo>
                <a:lnTo>
                  <a:pt x="1725" y="1581"/>
                </a:lnTo>
                <a:lnTo>
                  <a:pt x="1648" y="1561"/>
                </a:lnTo>
                <a:lnTo>
                  <a:pt x="1601" y="1549"/>
                </a:lnTo>
                <a:lnTo>
                  <a:pt x="1548" y="1538"/>
                </a:lnTo>
                <a:lnTo>
                  <a:pt x="1491" y="1525"/>
                </a:lnTo>
                <a:lnTo>
                  <a:pt x="1429" y="1513"/>
                </a:lnTo>
                <a:lnTo>
                  <a:pt x="1364" y="1500"/>
                </a:lnTo>
                <a:lnTo>
                  <a:pt x="1295" y="1488"/>
                </a:lnTo>
                <a:lnTo>
                  <a:pt x="1223" y="1478"/>
                </a:lnTo>
                <a:lnTo>
                  <a:pt x="1150" y="1468"/>
                </a:lnTo>
                <a:lnTo>
                  <a:pt x="1074" y="1460"/>
                </a:lnTo>
                <a:lnTo>
                  <a:pt x="997" y="1455"/>
                </a:lnTo>
                <a:lnTo>
                  <a:pt x="919" y="1451"/>
                </a:lnTo>
                <a:lnTo>
                  <a:pt x="881" y="1449"/>
                </a:lnTo>
                <a:lnTo>
                  <a:pt x="842" y="1448"/>
                </a:lnTo>
                <a:lnTo>
                  <a:pt x="804" y="1449"/>
                </a:lnTo>
                <a:lnTo>
                  <a:pt x="765" y="1451"/>
                </a:lnTo>
                <a:lnTo>
                  <a:pt x="726" y="1452"/>
                </a:lnTo>
                <a:lnTo>
                  <a:pt x="688" y="1455"/>
                </a:lnTo>
                <a:lnTo>
                  <a:pt x="650" y="1458"/>
                </a:lnTo>
                <a:lnTo>
                  <a:pt x="614" y="1462"/>
                </a:lnTo>
                <a:lnTo>
                  <a:pt x="577" y="1467"/>
                </a:lnTo>
                <a:lnTo>
                  <a:pt x="540" y="1474"/>
                </a:lnTo>
                <a:lnTo>
                  <a:pt x="504" y="1480"/>
                </a:lnTo>
                <a:lnTo>
                  <a:pt x="470" y="1488"/>
                </a:lnTo>
                <a:lnTo>
                  <a:pt x="435" y="1498"/>
                </a:lnTo>
                <a:lnTo>
                  <a:pt x="401" y="1508"/>
                </a:lnTo>
                <a:lnTo>
                  <a:pt x="369" y="1520"/>
                </a:lnTo>
                <a:lnTo>
                  <a:pt x="337" y="1532"/>
                </a:lnTo>
                <a:lnTo>
                  <a:pt x="306" y="1546"/>
                </a:lnTo>
                <a:lnTo>
                  <a:pt x="276" y="1562"/>
                </a:lnTo>
                <a:lnTo>
                  <a:pt x="248" y="1578"/>
                </a:lnTo>
                <a:lnTo>
                  <a:pt x="220" y="1596"/>
                </a:lnTo>
                <a:lnTo>
                  <a:pt x="194" y="1614"/>
                </a:lnTo>
                <a:lnTo>
                  <a:pt x="169" y="1635"/>
                </a:lnTo>
                <a:lnTo>
                  <a:pt x="146" y="1658"/>
                </a:lnTo>
                <a:lnTo>
                  <a:pt x="124" y="1681"/>
                </a:lnTo>
                <a:lnTo>
                  <a:pt x="103" y="1706"/>
                </a:lnTo>
                <a:lnTo>
                  <a:pt x="84" y="1733"/>
                </a:lnTo>
                <a:lnTo>
                  <a:pt x="67" y="1762"/>
                </a:lnTo>
                <a:lnTo>
                  <a:pt x="51" y="1791"/>
                </a:lnTo>
                <a:lnTo>
                  <a:pt x="37" y="1823"/>
                </a:lnTo>
                <a:lnTo>
                  <a:pt x="25" y="1856"/>
                </a:lnTo>
                <a:lnTo>
                  <a:pt x="15" y="1890"/>
                </a:lnTo>
                <a:lnTo>
                  <a:pt x="8" y="1923"/>
                </a:lnTo>
                <a:lnTo>
                  <a:pt x="3" y="1957"/>
                </a:lnTo>
                <a:lnTo>
                  <a:pt x="1" y="1991"/>
                </a:lnTo>
                <a:lnTo>
                  <a:pt x="0" y="2023"/>
                </a:lnTo>
                <a:lnTo>
                  <a:pt x="2" y="2056"/>
                </a:lnTo>
                <a:lnTo>
                  <a:pt x="6" y="2087"/>
                </a:lnTo>
                <a:lnTo>
                  <a:pt x="12" y="2119"/>
                </a:lnTo>
                <a:lnTo>
                  <a:pt x="20" y="2151"/>
                </a:lnTo>
                <a:lnTo>
                  <a:pt x="30" y="2182"/>
                </a:lnTo>
                <a:lnTo>
                  <a:pt x="42" y="2213"/>
                </a:lnTo>
                <a:lnTo>
                  <a:pt x="55" y="2242"/>
                </a:lnTo>
                <a:lnTo>
                  <a:pt x="70" y="2272"/>
                </a:lnTo>
                <a:lnTo>
                  <a:pt x="87" y="2302"/>
                </a:lnTo>
                <a:lnTo>
                  <a:pt x="105" y="2330"/>
                </a:lnTo>
                <a:lnTo>
                  <a:pt x="125" y="2359"/>
                </a:lnTo>
                <a:lnTo>
                  <a:pt x="146" y="2387"/>
                </a:lnTo>
                <a:lnTo>
                  <a:pt x="168" y="2414"/>
                </a:lnTo>
                <a:lnTo>
                  <a:pt x="192" y="2442"/>
                </a:lnTo>
                <a:lnTo>
                  <a:pt x="216" y="2469"/>
                </a:lnTo>
                <a:lnTo>
                  <a:pt x="242" y="2495"/>
                </a:lnTo>
                <a:lnTo>
                  <a:pt x="269" y="2520"/>
                </a:lnTo>
                <a:lnTo>
                  <a:pt x="296" y="2547"/>
                </a:lnTo>
                <a:lnTo>
                  <a:pt x="325" y="2571"/>
                </a:lnTo>
                <a:lnTo>
                  <a:pt x="355" y="2596"/>
                </a:lnTo>
                <a:lnTo>
                  <a:pt x="384" y="2619"/>
                </a:lnTo>
                <a:lnTo>
                  <a:pt x="415" y="2643"/>
                </a:lnTo>
                <a:lnTo>
                  <a:pt x="446" y="2667"/>
                </a:lnTo>
                <a:lnTo>
                  <a:pt x="478" y="2689"/>
                </a:lnTo>
                <a:lnTo>
                  <a:pt x="511" y="2711"/>
                </a:lnTo>
                <a:lnTo>
                  <a:pt x="575" y="2753"/>
                </a:lnTo>
                <a:lnTo>
                  <a:pt x="641" y="2793"/>
                </a:lnTo>
                <a:lnTo>
                  <a:pt x="707" y="2831"/>
                </a:lnTo>
                <a:lnTo>
                  <a:pt x="772" y="2866"/>
                </a:lnTo>
                <a:lnTo>
                  <a:pt x="836" y="2900"/>
                </a:lnTo>
                <a:lnTo>
                  <a:pt x="898" y="2931"/>
                </a:lnTo>
                <a:lnTo>
                  <a:pt x="959" y="2960"/>
                </a:lnTo>
                <a:lnTo>
                  <a:pt x="1016" y="2986"/>
                </a:lnTo>
                <a:lnTo>
                  <a:pt x="1070" y="3010"/>
                </a:lnTo>
                <a:lnTo>
                  <a:pt x="1120" y="3031"/>
                </a:lnTo>
                <a:lnTo>
                  <a:pt x="1165" y="3049"/>
                </a:lnTo>
                <a:lnTo>
                  <a:pt x="1239" y="3079"/>
                </a:lnTo>
                <a:lnTo>
                  <a:pt x="1286" y="3095"/>
                </a:lnTo>
                <a:lnTo>
                  <a:pt x="1303" y="3102"/>
                </a:lnTo>
                <a:lnTo>
                  <a:pt x="1296" y="3101"/>
                </a:lnTo>
                <a:lnTo>
                  <a:pt x="1285" y="3115"/>
                </a:lnTo>
                <a:lnTo>
                  <a:pt x="1258" y="3157"/>
                </a:lnTo>
                <a:lnTo>
                  <a:pt x="1215" y="3225"/>
                </a:lnTo>
                <a:lnTo>
                  <a:pt x="1190" y="3266"/>
                </a:lnTo>
                <a:lnTo>
                  <a:pt x="1162" y="3313"/>
                </a:lnTo>
                <a:lnTo>
                  <a:pt x="1133" y="3363"/>
                </a:lnTo>
                <a:lnTo>
                  <a:pt x="1102" y="3418"/>
                </a:lnTo>
                <a:lnTo>
                  <a:pt x="1071" y="3477"/>
                </a:lnTo>
                <a:lnTo>
                  <a:pt x="1038" y="3539"/>
                </a:lnTo>
                <a:lnTo>
                  <a:pt x="1007" y="3604"/>
                </a:lnTo>
                <a:lnTo>
                  <a:pt x="975" y="3671"/>
                </a:lnTo>
                <a:lnTo>
                  <a:pt x="945" y="3741"/>
                </a:lnTo>
                <a:lnTo>
                  <a:pt x="915" y="3812"/>
                </a:lnTo>
                <a:lnTo>
                  <a:pt x="888" y="3885"/>
                </a:lnTo>
                <a:lnTo>
                  <a:pt x="874" y="3922"/>
                </a:lnTo>
                <a:lnTo>
                  <a:pt x="863" y="3958"/>
                </a:lnTo>
                <a:lnTo>
                  <a:pt x="851" y="3995"/>
                </a:lnTo>
                <a:lnTo>
                  <a:pt x="840" y="4033"/>
                </a:lnTo>
                <a:lnTo>
                  <a:pt x="830" y="4070"/>
                </a:lnTo>
                <a:lnTo>
                  <a:pt x="821" y="4106"/>
                </a:lnTo>
                <a:lnTo>
                  <a:pt x="812" y="4143"/>
                </a:lnTo>
                <a:lnTo>
                  <a:pt x="805" y="4180"/>
                </a:lnTo>
                <a:lnTo>
                  <a:pt x="799" y="4217"/>
                </a:lnTo>
                <a:lnTo>
                  <a:pt x="793" y="4254"/>
                </a:lnTo>
                <a:lnTo>
                  <a:pt x="789" y="4289"/>
                </a:lnTo>
                <a:lnTo>
                  <a:pt x="786" y="4326"/>
                </a:lnTo>
                <a:lnTo>
                  <a:pt x="785" y="4361"/>
                </a:lnTo>
                <a:lnTo>
                  <a:pt x="785" y="4397"/>
                </a:lnTo>
                <a:lnTo>
                  <a:pt x="785" y="4431"/>
                </a:lnTo>
                <a:lnTo>
                  <a:pt x="788" y="4465"/>
                </a:lnTo>
                <a:lnTo>
                  <a:pt x="791" y="4499"/>
                </a:lnTo>
                <a:lnTo>
                  <a:pt x="797" y="4531"/>
                </a:lnTo>
                <a:lnTo>
                  <a:pt x="804" y="4564"/>
                </a:lnTo>
                <a:lnTo>
                  <a:pt x="812" y="4595"/>
                </a:lnTo>
                <a:lnTo>
                  <a:pt x="823" y="4626"/>
                </a:lnTo>
                <a:lnTo>
                  <a:pt x="835" y="4656"/>
                </a:lnTo>
                <a:lnTo>
                  <a:pt x="849" y="4686"/>
                </a:lnTo>
                <a:lnTo>
                  <a:pt x="865" y="4713"/>
                </a:lnTo>
                <a:lnTo>
                  <a:pt x="883" y="4740"/>
                </a:lnTo>
                <a:lnTo>
                  <a:pt x="902" y="4767"/>
                </a:lnTo>
                <a:lnTo>
                  <a:pt x="924" y="4792"/>
                </a:lnTo>
                <a:lnTo>
                  <a:pt x="947" y="4816"/>
                </a:lnTo>
                <a:lnTo>
                  <a:pt x="973" y="4839"/>
                </a:lnTo>
                <a:lnTo>
                  <a:pt x="1001" y="4860"/>
                </a:lnTo>
                <a:lnTo>
                  <a:pt x="1031" y="4880"/>
                </a:lnTo>
                <a:lnTo>
                  <a:pt x="1060" y="4898"/>
                </a:lnTo>
                <a:lnTo>
                  <a:pt x="1091" y="4913"/>
                </a:lnTo>
                <a:lnTo>
                  <a:pt x="1121" y="4925"/>
                </a:lnTo>
                <a:lnTo>
                  <a:pt x="1153" y="4936"/>
                </a:lnTo>
                <a:lnTo>
                  <a:pt x="1184" y="4943"/>
                </a:lnTo>
                <a:lnTo>
                  <a:pt x="1216" y="4949"/>
                </a:lnTo>
                <a:lnTo>
                  <a:pt x="1247" y="4954"/>
                </a:lnTo>
                <a:lnTo>
                  <a:pt x="1280" y="4955"/>
                </a:lnTo>
                <a:lnTo>
                  <a:pt x="1313" y="4955"/>
                </a:lnTo>
                <a:lnTo>
                  <a:pt x="1345" y="4954"/>
                </a:lnTo>
                <a:lnTo>
                  <a:pt x="1378" y="4949"/>
                </a:lnTo>
                <a:lnTo>
                  <a:pt x="1411" y="4944"/>
                </a:lnTo>
                <a:lnTo>
                  <a:pt x="1444" y="4937"/>
                </a:lnTo>
                <a:lnTo>
                  <a:pt x="1478" y="4928"/>
                </a:lnTo>
                <a:lnTo>
                  <a:pt x="1510" y="4919"/>
                </a:lnTo>
                <a:lnTo>
                  <a:pt x="1544" y="4907"/>
                </a:lnTo>
                <a:lnTo>
                  <a:pt x="1576" y="4895"/>
                </a:lnTo>
                <a:lnTo>
                  <a:pt x="1610" y="4880"/>
                </a:lnTo>
                <a:lnTo>
                  <a:pt x="1643" y="4865"/>
                </a:lnTo>
                <a:lnTo>
                  <a:pt x="1676" y="4849"/>
                </a:lnTo>
                <a:lnTo>
                  <a:pt x="1709" y="4831"/>
                </a:lnTo>
                <a:lnTo>
                  <a:pt x="1741" y="4812"/>
                </a:lnTo>
                <a:lnTo>
                  <a:pt x="1774" y="4793"/>
                </a:lnTo>
                <a:lnTo>
                  <a:pt x="1806" y="4772"/>
                </a:lnTo>
                <a:lnTo>
                  <a:pt x="1838" y="4751"/>
                </a:lnTo>
                <a:lnTo>
                  <a:pt x="1870" y="4729"/>
                </a:lnTo>
                <a:lnTo>
                  <a:pt x="1901" y="4706"/>
                </a:lnTo>
                <a:lnTo>
                  <a:pt x="1932" y="4682"/>
                </a:lnTo>
                <a:lnTo>
                  <a:pt x="1963" y="4659"/>
                </a:lnTo>
                <a:lnTo>
                  <a:pt x="2023" y="4610"/>
                </a:lnTo>
                <a:lnTo>
                  <a:pt x="2081" y="4559"/>
                </a:lnTo>
                <a:lnTo>
                  <a:pt x="2138" y="4509"/>
                </a:lnTo>
                <a:lnTo>
                  <a:pt x="2191" y="4458"/>
                </a:lnTo>
                <a:lnTo>
                  <a:pt x="2243" y="4406"/>
                </a:lnTo>
                <a:lnTo>
                  <a:pt x="2291" y="4357"/>
                </a:lnTo>
                <a:lnTo>
                  <a:pt x="2337" y="4307"/>
                </a:lnTo>
                <a:lnTo>
                  <a:pt x="2380" y="4261"/>
                </a:lnTo>
                <a:lnTo>
                  <a:pt x="2418" y="4217"/>
                </a:lnTo>
                <a:lnTo>
                  <a:pt x="2454" y="4176"/>
                </a:lnTo>
                <a:lnTo>
                  <a:pt x="2486" y="4139"/>
                </a:lnTo>
                <a:lnTo>
                  <a:pt x="2535" y="4078"/>
                </a:lnTo>
                <a:lnTo>
                  <a:pt x="2567" y="4037"/>
                </a:lnTo>
                <a:lnTo>
                  <a:pt x="2577" y="4023"/>
                </a:lnTo>
                <a:lnTo>
                  <a:pt x="2584" y="4023"/>
                </a:lnTo>
                <a:lnTo>
                  <a:pt x="2596" y="4037"/>
                </a:lnTo>
                <a:lnTo>
                  <a:pt x="2627" y="4078"/>
                </a:lnTo>
                <a:lnTo>
                  <a:pt x="2677" y="4139"/>
                </a:lnTo>
                <a:lnTo>
                  <a:pt x="2709" y="4176"/>
                </a:lnTo>
                <a:lnTo>
                  <a:pt x="2743" y="4217"/>
                </a:lnTo>
                <a:lnTo>
                  <a:pt x="2782" y="4261"/>
                </a:lnTo>
                <a:lnTo>
                  <a:pt x="2824" y="4307"/>
                </a:lnTo>
                <a:lnTo>
                  <a:pt x="2870" y="4357"/>
                </a:lnTo>
                <a:lnTo>
                  <a:pt x="2919" y="4406"/>
                </a:lnTo>
                <a:lnTo>
                  <a:pt x="2970" y="4458"/>
                </a:lnTo>
                <a:lnTo>
                  <a:pt x="3024" y="4509"/>
                </a:lnTo>
                <a:lnTo>
                  <a:pt x="3081" y="4559"/>
                </a:lnTo>
                <a:lnTo>
                  <a:pt x="3138" y="4610"/>
                </a:lnTo>
                <a:lnTo>
                  <a:pt x="3199" y="4659"/>
                </a:lnTo>
                <a:lnTo>
                  <a:pt x="3230" y="4682"/>
                </a:lnTo>
                <a:lnTo>
                  <a:pt x="3260" y="4706"/>
                </a:lnTo>
                <a:lnTo>
                  <a:pt x="3292" y="4729"/>
                </a:lnTo>
                <a:lnTo>
                  <a:pt x="3323" y="4751"/>
                </a:lnTo>
                <a:lnTo>
                  <a:pt x="3356" y="4772"/>
                </a:lnTo>
                <a:lnTo>
                  <a:pt x="3388" y="4793"/>
                </a:lnTo>
                <a:lnTo>
                  <a:pt x="3420" y="4812"/>
                </a:lnTo>
                <a:lnTo>
                  <a:pt x="3453" y="4831"/>
                </a:lnTo>
                <a:lnTo>
                  <a:pt x="3486" y="4849"/>
                </a:lnTo>
                <a:lnTo>
                  <a:pt x="3519" y="4865"/>
                </a:lnTo>
                <a:lnTo>
                  <a:pt x="3552" y="4880"/>
                </a:lnTo>
                <a:lnTo>
                  <a:pt x="3585" y="4895"/>
                </a:lnTo>
                <a:lnTo>
                  <a:pt x="3618" y="4907"/>
                </a:lnTo>
                <a:lnTo>
                  <a:pt x="3651" y="4919"/>
                </a:lnTo>
                <a:lnTo>
                  <a:pt x="3684" y="4928"/>
                </a:lnTo>
                <a:lnTo>
                  <a:pt x="3718" y="4937"/>
                </a:lnTo>
                <a:lnTo>
                  <a:pt x="3750" y="4944"/>
                </a:lnTo>
                <a:lnTo>
                  <a:pt x="3784" y="4949"/>
                </a:lnTo>
                <a:lnTo>
                  <a:pt x="3816" y="4954"/>
                </a:lnTo>
                <a:lnTo>
                  <a:pt x="3849" y="4955"/>
                </a:lnTo>
                <a:lnTo>
                  <a:pt x="3882" y="4955"/>
                </a:lnTo>
                <a:lnTo>
                  <a:pt x="3914" y="4954"/>
                </a:lnTo>
                <a:lnTo>
                  <a:pt x="3946" y="4949"/>
                </a:lnTo>
                <a:lnTo>
                  <a:pt x="3977" y="4943"/>
                </a:lnTo>
                <a:lnTo>
                  <a:pt x="4009" y="4936"/>
                </a:lnTo>
                <a:lnTo>
                  <a:pt x="4040" y="4925"/>
                </a:lnTo>
                <a:lnTo>
                  <a:pt x="4071" y="4913"/>
                </a:lnTo>
                <a:lnTo>
                  <a:pt x="4101" y="4898"/>
                </a:lnTo>
                <a:lnTo>
                  <a:pt x="4131" y="4880"/>
                </a:lnTo>
                <a:lnTo>
                  <a:pt x="4160" y="4860"/>
                </a:lnTo>
                <a:lnTo>
                  <a:pt x="4189" y="4839"/>
                </a:lnTo>
                <a:lnTo>
                  <a:pt x="4214" y="4816"/>
                </a:lnTo>
                <a:lnTo>
                  <a:pt x="4238" y="4792"/>
                </a:lnTo>
                <a:lnTo>
                  <a:pt x="4260" y="4767"/>
                </a:lnTo>
                <a:lnTo>
                  <a:pt x="4279" y="4740"/>
                </a:lnTo>
                <a:lnTo>
                  <a:pt x="4297" y="4713"/>
                </a:lnTo>
                <a:lnTo>
                  <a:pt x="4313" y="4686"/>
                </a:lnTo>
                <a:lnTo>
                  <a:pt x="4326" y="4656"/>
                </a:lnTo>
                <a:lnTo>
                  <a:pt x="4339" y="4626"/>
                </a:lnTo>
                <a:lnTo>
                  <a:pt x="4349" y="4595"/>
                </a:lnTo>
                <a:lnTo>
                  <a:pt x="4358" y="4564"/>
                </a:lnTo>
                <a:lnTo>
                  <a:pt x="4364" y="4531"/>
                </a:lnTo>
                <a:lnTo>
                  <a:pt x="4370" y="4499"/>
                </a:lnTo>
                <a:lnTo>
                  <a:pt x="4374" y="4465"/>
                </a:lnTo>
                <a:lnTo>
                  <a:pt x="4376" y="4431"/>
                </a:lnTo>
                <a:lnTo>
                  <a:pt x="4377" y="4397"/>
                </a:lnTo>
                <a:lnTo>
                  <a:pt x="4377" y="4361"/>
                </a:lnTo>
                <a:lnTo>
                  <a:pt x="4375" y="4326"/>
                </a:lnTo>
                <a:lnTo>
                  <a:pt x="4373" y="4289"/>
                </a:lnTo>
                <a:lnTo>
                  <a:pt x="4368" y="4254"/>
                </a:lnTo>
                <a:lnTo>
                  <a:pt x="4363" y="4217"/>
                </a:lnTo>
                <a:lnTo>
                  <a:pt x="4357" y="4180"/>
                </a:lnTo>
                <a:lnTo>
                  <a:pt x="4349" y="4143"/>
                </a:lnTo>
                <a:lnTo>
                  <a:pt x="4341" y="4106"/>
                </a:lnTo>
                <a:lnTo>
                  <a:pt x="4332" y="4070"/>
                </a:lnTo>
                <a:lnTo>
                  <a:pt x="4322" y="4033"/>
                </a:lnTo>
                <a:lnTo>
                  <a:pt x="4311" y="3995"/>
                </a:lnTo>
                <a:lnTo>
                  <a:pt x="4299" y="3958"/>
                </a:lnTo>
                <a:lnTo>
                  <a:pt x="4287" y="3922"/>
                </a:lnTo>
                <a:lnTo>
                  <a:pt x="4275" y="3885"/>
                </a:lnTo>
                <a:lnTo>
                  <a:pt x="4246" y="3812"/>
                </a:lnTo>
                <a:lnTo>
                  <a:pt x="4218" y="3741"/>
                </a:lnTo>
                <a:lnTo>
                  <a:pt x="4188" y="3671"/>
                </a:lnTo>
                <a:lnTo>
                  <a:pt x="4156" y="3604"/>
                </a:lnTo>
                <a:lnTo>
                  <a:pt x="4123" y="3539"/>
                </a:lnTo>
                <a:lnTo>
                  <a:pt x="4092" y="3477"/>
                </a:lnTo>
                <a:lnTo>
                  <a:pt x="4060" y="3418"/>
                </a:lnTo>
                <a:lnTo>
                  <a:pt x="4029" y="3363"/>
                </a:lnTo>
                <a:lnTo>
                  <a:pt x="3999" y="3313"/>
                </a:lnTo>
                <a:lnTo>
                  <a:pt x="3972" y="3266"/>
                </a:lnTo>
                <a:lnTo>
                  <a:pt x="3947" y="3225"/>
                </a:lnTo>
                <a:lnTo>
                  <a:pt x="3905" y="3157"/>
                </a:lnTo>
                <a:lnTo>
                  <a:pt x="3876" y="3115"/>
                </a:lnTo>
                <a:lnTo>
                  <a:pt x="3866" y="3101"/>
                </a:lnTo>
                <a:lnTo>
                  <a:pt x="3859" y="3102"/>
                </a:lnTo>
                <a:lnTo>
                  <a:pt x="3875" y="3095"/>
                </a:lnTo>
                <a:lnTo>
                  <a:pt x="3924" y="3079"/>
                </a:lnTo>
                <a:lnTo>
                  <a:pt x="3997" y="3049"/>
                </a:lnTo>
                <a:lnTo>
                  <a:pt x="4042" y="3031"/>
                </a:lnTo>
                <a:lnTo>
                  <a:pt x="4092" y="3010"/>
                </a:lnTo>
                <a:lnTo>
                  <a:pt x="4146" y="2986"/>
                </a:lnTo>
                <a:lnTo>
                  <a:pt x="4203" y="2960"/>
                </a:lnTo>
                <a:lnTo>
                  <a:pt x="4263" y="2931"/>
                </a:lnTo>
                <a:lnTo>
                  <a:pt x="4325" y="2900"/>
                </a:lnTo>
                <a:lnTo>
                  <a:pt x="4390" y="2866"/>
                </a:lnTo>
                <a:lnTo>
                  <a:pt x="4456" y="2831"/>
                </a:lnTo>
                <a:lnTo>
                  <a:pt x="4521" y="2793"/>
                </a:lnTo>
                <a:lnTo>
                  <a:pt x="4587" y="2753"/>
                </a:lnTo>
                <a:lnTo>
                  <a:pt x="4652" y="2711"/>
                </a:lnTo>
                <a:lnTo>
                  <a:pt x="4684" y="2689"/>
                </a:lnTo>
                <a:lnTo>
                  <a:pt x="4715" y="2667"/>
                </a:lnTo>
                <a:lnTo>
                  <a:pt x="4747" y="2643"/>
                </a:lnTo>
                <a:lnTo>
                  <a:pt x="4777" y="2619"/>
                </a:lnTo>
                <a:lnTo>
                  <a:pt x="4808" y="2596"/>
                </a:lnTo>
                <a:lnTo>
                  <a:pt x="4837" y="2571"/>
                </a:lnTo>
                <a:lnTo>
                  <a:pt x="4866" y="2547"/>
                </a:lnTo>
                <a:lnTo>
                  <a:pt x="4893" y="2520"/>
                </a:lnTo>
                <a:lnTo>
                  <a:pt x="4920" y="2495"/>
                </a:lnTo>
                <a:lnTo>
                  <a:pt x="4945" y="2469"/>
                </a:lnTo>
                <a:lnTo>
                  <a:pt x="4971" y="2442"/>
                </a:lnTo>
                <a:lnTo>
                  <a:pt x="4994" y="2414"/>
                </a:lnTo>
                <a:lnTo>
                  <a:pt x="5016" y="2387"/>
                </a:lnTo>
                <a:lnTo>
                  <a:pt x="5037" y="2359"/>
                </a:lnTo>
                <a:lnTo>
                  <a:pt x="5057" y="2330"/>
                </a:lnTo>
                <a:lnTo>
                  <a:pt x="5075" y="2302"/>
                </a:lnTo>
                <a:lnTo>
                  <a:pt x="5092" y="2272"/>
                </a:lnTo>
                <a:lnTo>
                  <a:pt x="5107" y="2242"/>
                </a:lnTo>
                <a:lnTo>
                  <a:pt x="5120" y="2213"/>
                </a:lnTo>
                <a:lnTo>
                  <a:pt x="5133" y="2182"/>
                </a:lnTo>
                <a:lnTo>
                  <a:pt x="5142" y="2151"/>
                </a:lnTo>
                <a:lnTo>
                  <a:pt x="5150" y="2119"/>
                </a:lnTo>
                <a:lnTo>
                  <a:pt x="5156" y="2087"/>
                </a:lnTo>
                <a:lnTo>
                  <a:pt x="5160" y="2056"/>
                </a:lnTo>
                <a:lnTo>
                  <a:pt x="5162" y="2023"/>
                </a:lnTo>
                <a:lnTo>
                  <a:pt x="5162" y="1991"/>
                </a:lnTo>
                <a:lnTo>
                  <a:pt x="5159" y="1957"/>
                </a:lnTo>
                <a:lnTo>
                  <a:pt x="5155" y="1923"/>
                </a:lnTo>
                <a:lnTo>
                  <a:pt x="5147" y="1890"/>
                </a:lnTo>
                <a:lnTo>
                  <a:pt x="5137" y="1856"/>
                </a:lnTo>
                <a:close/>
              </a:path>
            </a:pathLst>
          </a:custGeom>
          <a:solidFill>
            <a:srgbClr val="DCD495"/>
          </a:solidFill>
          <a:ln w="38100">
            <a:solidFill>
              <a:srgbClr val="FFFFFF"/>
            </a:solidFill>
          </a:ln>
          <a:effectLst>
            <a:outerShdw blurRad="76200" dist="38100" dir="2700000" algn="tl" rotWithShape="0">
              <a:prstClr val="black">
                <a:alpha val="25000"/>
              </a:prstClr>
            </a:outerShdw>
          </a:effectLst>
        </p:spPr>
        <p:txBody>
          <a:bodyPr wrap="square" anchor="ctr">
            <a:normAutofit/>
            <a:scene3d>
              <a:camera prst="orthographicFront"/>
              <a:lightRig rig="threePt" dir="t"/>
            </a:scene3d>
            <a:sp3d contourW="12700">
              <a:contourClr>
                <a:srgbClr val="FFFFFF"/>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1" i="0" u="none" strike="noStrike" kern="1200" cap="none" spc="0" normalizeH="0" baseline="0" noProof="0" dirty="0">
                <a:ln>
                  <a:noFill/>
                </a:ln>
                <a:solidFill>
                  <a:srgbClr val="FFFFFF"/>
                </a:solidFill>
                <a:effectLst/>
                <a:uLnTx/>
                <a:uFillTx/>
                <a:latin typeface="华文新魏" panose="02010800040101010101" pitchFamily="2" charset="-122"/>
                <a:ea typeface="华文新魏" panose="02010800040101010101" pitchFamily="2" charset="-122"/>
                <a:cs typeface="+mn-cs"/>
              </a:rPr>
              <a:t>4</a:t>
            </a:r>
            <a:endParaRPr kumimoji="0" lang="zh-CN" altLang="en-US" sz="3600" b="1" i="0" u="none" strike="noStrike" kern="1200" cap="none" spc="0" normalizeH="0" baseline="0" noProof="0" dirty="0">
              <a:ln>
                <a:noFill/>
              </a:ln>
              <a:solidFill>
                <a:srgbClr val="FFFFFF"/>
              </a:solidFill>
              <a:effectLst/>
              <a:uLnTx/>
              <a:uFillTx/>
              <a:latin typeface="华文新魏" panose="02010800040101010101" pitchFamily="2" charset="-122"/>
              <a:ea typeface="华文新魏" panose="02010800040101010101" pitchFamily="2" charset="-122"/>
              <a:cs typeface="+mn-cs"/>
            </a:endParaRPr>
          </a:p>
        </p:txBody>
      </p:sp>
      <p:sp>
        <p:nvSpPr>
          <p:cNvPr id="6" name="文本框 5">
            <a:extLst>
              <a:ext uri="{FF2B5EF4-FFF2-40B4-BE49-F238E27FC236}">
                <a16:creationId xmlns:a16="http://schemas.microsoft.com/office/drawing/2014/main" id="{DFB67DBC-82B5-4023-8E54-417EC4C44A87}"/>
              </a:ext>
            </a:extLst>
          </p:cNvPr>
          <p:cNvSpPr txBox="1"/>
          <p:nvPr/>
        </p:nvSpPr>
        <p:spPr>
          <a:xfrm>
            <a:off x="1259838" y="1300974"/>
            <a:ext cx="24730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拟人化的笔法：</a:t>
            </a:r>
          </a:p>
        </p:txBody>
      </p:sp>
      <p:sp>
        <p:nvSpPr>
          <p:cNvPr id="7" name="文本框 6">
            <a:extLst>
              <a:ext uri="{FF2B5EF4-FFF2-40B4-BE49-F238E27FC236}">
                <a16:creationId xmlns:a16="http://schemas.microsoft.com/office/drawing/2014/main" id="{99850051-9EB2-4178-8333-20ABDF77C70F}"/>
              </a:ext>
            </a:extLst>
          </p:cNvPr>
          <p:cNvSpPr txBox="1"/>
          <p:nvPr/>
        </p:nvSpPr>
        <p:spPr>
          <a:xfrm>
            <a:off x="301867" y="2572819"/>
            <a:ext cx="11563299" cy="2607702"/>
          </a:xfrm>
          <a:prstGeom prst="rect">
            <a:avLst/>
          </a:prstGeom>
          <a:noFill/>
        </p:spPr>
        <p:txBody>
          <a:bodyPr wrap="square" rtlCol="0">
            <a:spAutoFit/>
          </a:bodyPr>
          <a:lstStyle/>
          <a:p>
            <a:pPr lvl="0">
              <a:lnSpc>
                <a:spcPct val="150000"/>
              </a:lnSpc>
              <a:defRPr/>
            </a:pPr>
            <a:r>
              <a:rPr kumimoji="0" lang="en-US" altLang="zh-CN"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1.</a:t>
            </a:r>
            <a:r>
              <a:rPr kumimoji="0" lang="zh-CN" altLang="en-US"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rPr>
              <a:t>赋予人类以外的各种有生命的、无生命的、有形的、无形的一切事物人格化，使它们具有人的思想情感、行为举止、言语表现</a:t>
            </a:r>
            <a:r>
              <a:rPr lang="zh-CN" altLang="en-US" sz="2800" b="1" dirty="0">
                <a:solidFill>
                  <a:prstClr val="black">
                    <a:lumMod val="50000"/>
                    <a:lumOff val="50000"/>
                  </a:prstClr>
                </a:solidFill>
                <a:latin typeface="楷体" panose="02010609060101010101" pitchFamily="49" charset="-122"/>
                <a:ea typeface="楷体" panose="02010609060101010101" pitchFamily="49" charset="-122"/>
              </a:rPr>
              <a:t>，</a:t>
            </a:r>
            <a:r>
              <a:rPr lang="zh-CN" altLang="en-US" sz="2800" b="1" u="sng" dirty="0">
                <a:solidFill>
                  <a:srgbClr val="FF0000"/>
                </a:solidFill>
                <a:latin typeface="楷体" panose="02010609060101010101" pitchFamily="49" charset="-122"/>
                <a:ea typeface="楷体" panose="02010609060101010101" pitchFamily="49" charset="-122"/>
              </a:rPr>
              <a:t>这种写法容易拉近作品与读者的距离，能与读者直接交流</a:t>
            </a:r>
            <a:r>
              <a:rPr lang="zh-CN" altLang="en-US" sz="2800" b="1" dirty="0">
                <a:solidFill>
                  <a:prstClr val="black">
                    <a:lumMod val="50000"/>
                    <a:lumOff val="50000"/>
                  </a:prstClr>
                </a:solidFill>
                <a:latin typeface="楷体" panose="02010609060101010101" pitchFamily="49" charset="-122"/>
                <a:ea typeface="楷体" panose="02010609060101010101" pitchFamily="49" charset="-122"/>
              </a:rPr>
              <a:t>；</a:t>
            </a:r>
            <a:endParaRPr kumimoji="0" lang="en-US" altLang="zh-CN" sz="2800" b="1" i="0" u="none" strike="noStrike" kern="1200" cap="none" spc="0" normalizeH="0" baseline="0" noProof="0" dirty="0">
              <a:ln>
                <a:noFill/>
              </a:ln>
              <a:solidFill>
                <a:prstClr val="black">
                  <a:lumMod val="50000"/>
                  <a:lumOff val="50000"/>
                </a:prstClr>
              </a:solidFill>
              <a:effectLst/>
              <a:uLnTx/>
              <a:uFillTx/>
              <a:latin typeface="楷体" panose="02010609060101010101" pitchFamily="49" charset="-122"/>
              <a:ea typeface="楷体" panose="02010609060101010101" pitchFamily="49" charset="-122"/>
              <a:cs typeface="+mn-cs"/>
            </a:endParaRPr>
          </a:p>
          <a:p>
            <a:pPr lvl="0">
              <a:lnSpc>
                <a:spcPct val="150000"/>
              </a:lnSpc>
              <a:defRPr/>
            </a:pPr>
            <a:r>
              <a:rPr lang="en-US" altLang="zh-CN" sz="2800" b="1" dirty="0">
                <a:solidFill>
                  <a:prstClr val="black">
                    <a:lumMod val="50000"/>
                    <a:lumOff val="50000"/>
                  </a:prstClr>
                </a:solidFill>
                <a:latin typeface="楷体" panose="02010609060101010101" pitchFamily="49" charset="-122"/>
                <a:ea typeface="楷体" panose="02010609060101010101" pitchFamily="49" charset="-122"/>
              </a:rPr>
              <a:t>2.</a:t>
            </a:r>
            <a:r>
              <a:rPr lang="zh-CN" altLang="en-US" sz="2800" b="1" u="sng" dirty="0">
                <a:solidFill>
                  <a:srgbClr val="FF0000"/>
                </a:solidFill>
                <a:latin typeface="楷体" panose="02010609060101010101" pitchFamily="49" charset="-122"/>
                <a:ea typeface="楷体" panose="02010609060101010101" pitchFamily="49" charset="-122"/>
              </a:rPr>
              <a:t>可令读者反思自我，主题升华</a:t>
            </a:r>
            <a:r>
              <a:rPr lang="zh-CN" altLang="en-US" sz="2800" b="1" dirty="0">
                <a:solidFill>
                  <a:prstClr val="black">
                    <a:lumMod val="50000"/>
                    <a:lumOff val="50000"/>
                  </a:prstClr>
                </a:solidFill>
                <a:latin typeface="楷体" panose="02010609060101010101" pitchFamily="49" charset="-122"/>
                <a:ea typeface="楷体" panose="02010609060101010101" pitchFamily="49" charset="-122"/>
              </a:rPr>
              <a:t>。</a:t>
            </a:r>
            <a:endParaRPr kumimoji="0" lang="en-US" altLang="zh-CN" sz="2800" b="1" i="0" u="none" strike="noStrike" kern="1200" cap="none" spc="0" normalizeH="0" baseline="0" noProof="0" dirty="0">
              <a:ln>
                <a:noFill/>
              </a:ln>
              <a:solidFill>
                <a:prstClr val="black">
                  <a:lumMod val="50000"/>
                  <a:lumOff val="50000"/>
                </a:prstClr>
              </a:solidFill>
              <a:effectLst/>
              <a:uLnTx/>
              <a:uFillTx/>
              <a:latin typeface="华文新魏" panose="02010800040101010101" pitchFamily="2" charset="-122"/>
              <a:ea typeface="华文新魏" panose="02010800040101010101" pitchFamily="2" charset="-122"/>
              <a:cs typeface="+mn-cs"/>
            </a:endParaRPr>
          </a:p>
        </p:txBody>
      </p:sp>
      <p:sp>
        <p:nvSpPr>
          <p:cNvPr id="8" name="文本框 7">
            <a:extLst>
              <a:ext uri="{FF2B5EF4-FFF2-40B4-BE49-F238E27FC236}">
                <a16:creationId xmlns:a16="http://schemas.microsoft.com/office/drawing/2014/main" id="{1CEF6C28-BADE-4396-AC46-B0893BF19EA9}"/>
              </a:ext>
            </a:extLst>
          </p:cNvPr>
          <p:cNvSpPr txBox="1"/>
          <p:nvPr/>
        </p:nvSpPr>
        <p:spPr>
          <a:xfrm>
            <a:off x="4357415" y="1352020"/>
            <a:ext cx="24950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a:t>
            </a:r>
            <a:r>
              <a:rPr kumimoji="0" lang="zh-CN" altLang="en-US" sz="2800" b="1"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有何妙处</a:t>
            </a:r>
            <a:r>
              <a:rPr kumimoji="0" lang="en-US" altLang="zh-CN" sz="2800" b="1"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a:t>
            </a:r>
            <a:endParaRPr kumimoji="0" lang="zh-CN" altLang="en-US" sz="2800" b="1"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4211343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MH" val="20160628160334"/>
  <p:tag name="MH_LIBRARY" val="GRAPHIC"/>
  <p:tag name="MH_TYPE" val="SubTitle"/>
  <p:tag name="MH_ORDER" val="1"/>
</p:tagLst>
</file>

<file path=ppt/tags/tag2.xml><?xml version="1.0" encoding="utf-8"?>
<p:tagLst xmlns:a="http://schemas.openxmlformats.org/drawingml/2006/main" xmlns:r="http://schemas.openxmlformats.org/officeDocument/2006/relationships" xmlns:p="http://schemas.openxmlformats.org/presentationml/2006/main">
  <p:tag name="MH" val="20160628160334"/>
  <p:tag name="MH_LIBRARY" val="GRAPHIC"/>
  <p:tag name="MH_TYPE" val="Text"/>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628160334"/>
  <p:tag name="MH_LIBRARY" val="GRAPHIC"/>
  <p:tag name="MH_TYPE" val="Text"/>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60628160334"/>
  <p:tag name="MH_LIBRARY" val="GRAPHIC"/>
  <p:tag name="MH_TYPE" val="Text"/>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60628160334"/>
  <p:tag name="MH_LIBRARY" val="GRAPHIC"/>
  <p:tag name="MH_TYPE" val="Text"/>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60628160334"/>
  <p:tag name="MH_LIBRARY" val="GRAPHIC"/>
  <p:tag name="MH_TYPE" val="Text"/>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60628160334"/>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628151448"/>
  <p:tag name="MH_LIBRARY" val="GRAPHIC"/>
  <p:tag name="MH_TYPE" val="Other"/>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0628151448"/>
  <p:tag name="MH_LIBRARY" val="GRAPHIC"/>
  <p:tag name="MH_TYPE" val="Other"/>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60628160334"/>
  <p:tag name="MH_LIBRARY" val="GRAPHIC"/>
  <p:tag name="MH_TYPE" val="SubTitle"/>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60628151448"/>
  <p:tag name="MH_LIBRARY" val="GRAPHIC"/>
  <p:tag name="MH_TYPE" val="Other"/>
  <p:tag name="MH_ORDER" val="3"/>
</p:tagLst>
</file>

<file path=ppt/tags/tag12.xml><?xml version="1.0" encoding="utf-8"?>
<p:tagLst xmlns:a="http://schemas.openxmlformats.org/drawingml/2006/main" xmlns:r="http://schemas.openxmlformats.org/officeDocument/2006/relationships" xmlns:p="http://schemas.openxmlformats.org/presentationml/2006/main">
  <p:tag name="MH" val="20160628151448"/>
  <p:tag name="MH_LIBRARY" val="GRAPHIC"/>
  <p:tag name="MH_TYPE" val="Other"/>
  <p:tag name="MH_ORDER" val="3"/>
</p:tagLst>
</file>

<file path=ppt/tags/tag13.xml><?xml version="1.0" encoding="utf-8"?>
<p:tagLst xmlns:a="http://schemas.openxmlformats.org/drawingml/2006/main" xmlns:r="http://schemas.openxmlformats.org/officeDocument/2006/relationships" xmlns:p="http://schemas.openxmlformats.org/presentationml/2006/main">
  <p:tag name="MH" val="20160628160334"/>
  <p:tag name="MH_LIBRARY" val="GRAPHIC"/>
  <p:tag name="MH_TYPE" val="SubTitle"/>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60628160334"/>
  <p:tag name="MH_LIBRARY" val="GRAPHIC"/>
  <p:tag name="MH_TYPE" val="SubTitle"/>
  <p:tag name="MH_ORDER" val="2"/>
</p:tagLst>
</file>

<file path=ppt/tags/tag15.xml><?xml version="1.0" encoding="utf-8"?>
<p:tagLst xmlns:a="http://schemas.openxmlformats.org/drawingml/2006/main" xmlns:r="http://schemas.openxmlformats.org/officeDocument/2006/relationships" xmlns:p="http://schemas.openxmlformats.org/presentationml/2006/main">
  <p:tag name="MH" val="20160628160334"/>
  <p:tag name="MH_LIBRARY" val="GRAPHIC"/>
  <p:tag name="MH_TYPE" val="SubTitle"/>
  <p:tag name="MH_ORDER" val="2"/>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867</TotalTime>
  <Words>2100</Words>
  <Application>Microsoft Office PowerPoint</Application>
  <PresentationFormat>宽屏</PresentationFormat>
  <Paragraphs>146</Paragraphs>
  <Slides>22</Slides>
  <Notes>16</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22</vt:i4>
      </vt:variant>
    </vt:vector>
  </HeadingPairs>
  <TitlesOfParts>
    <vt:vector size="35" baseType="lpstr">
      <vt:lpstr>等线</vt:lpstr>
      <vt:lpstr>黑体</vt:lpstr>
      <vt:lpstr>华文行楷</vt:lpstr>
      <vt:lpstr>华文楷体</vt:lpstr>
      <vt:lpstr>华文新魏</vt:lpstr>
      <vt:lpstr>楷体</vt:lpstr>
      <vt:lpstr>宋体</vt:lpstr>
      <vt:lpstr>微软雅黑</vt:lpstr>
      <vt:lpstr>Arial</vt:lpstr>
      <vt:lpstr>Calibri</vt:lpstr>
      <vt:lpstr>Calibri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王文雯</dc:creator>
  <cp:lastModifiedBy>zhao</cp:lastModifiedBy>
  <cp:revision>70</cp:revision>
  <dcterms:created xsi:type="dcterms:W3CDTF">2016-08-23T05:01:00Z</dcterms:created>
  <dcterms:modified xsi:type="dcterms:W3CDTF">2019-06-26T08:24:59Z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2052-10.1.0.6029</vt:lpwstr>
  </property>
</Properties>
</file>