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9"/>
  </p:handoutMasterIdLst>
  <p:sldIdLst>
    <p:sldId id="256" r:id="rId3"/>
    <p:sldId id="259" r:id="rId5"/>
    <p:sldId id="257" r:id="rId6"/>
    <p:sldId id="258" r:id="rId7"/>
    <p:sldId id="260" r:id="rId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78" d="100"/>
          <a:sy n="78" d="100"/>
        </p:scale>
        <p:origin x="654" y="54"/>
      </p:cViewPr>
      <p:guideLst>
        <p:guide orient="horz" pos="2159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handoutMaster" Target="handoutMasters/handoutMaster1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1.xml"/><Relationship Id="rId16" Type="http://schemas.openxmlformats.org/officeDocument/2006/relationships/tags" Target="../tags/tag60.xml"/><Relationship Id="rId15" Type="http://schemas.openxmlformats.org/officeDocument/2006/relationships/tags" Target="../tags/tag59.xml"/><Relationship Id="rId14" Type="http://schemas.openxmlformats.org/officeDocument/2006/relationships/tags" Target="../tags/tag58.xml"/><Relationship Id="rId13" Type="http://schemas.openxmlformats.org/officeDocument/2006/relationships/tags" Target="../tags/tag57.xml"/><Relationship Id="rId12" Type="http://schemas.openxmlformats.org/officeDocument/2006/relationships/tags" Target="../tags/tag56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DCDCD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63.xml"/><Relationship Id="rId1" Type="http://schemas.openxmlformats.org/officeDocument/2006/relationships/tags" Target="../tags/tag6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4.xml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5.xml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6.xml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tags" Target="../tags/tag67.xml"/><Relationship Id="rId1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/>
              <a:t>练习讲评所用图片、材料</a:t>
            </a:r>
            <a:endParaRPr lang="zh-CN" altLang="en-US"/>
          </a:p>
        </p:txBody>
      </p:sp>
      <p:sp>
        <p:nvSpPr>
          <p:cNvPr id="4" name="副标题 3"/>
          <p:cNvSpPr/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</p:spTree>
    <p:custDataLst>
      <p:tags r:id="rId2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463040" y="-274955"/>
            <a:ext cx="9265920" cy="695007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69882" y="172285"/>
            <a:ext cx="10852237" cy="648000"/>
          </a:xfrm>
        </p:spPr>
        <p:txBody>
          <a:bodyPr/>
          <a:p>
            <a:r>
              <a:rPr lang="zh-CN" altLang="en-US"/>
              <a:t>世界气候图</a:t>
            </a:r>
            <a:endParaRPr lang="zh-CN" altLang="en-US"/>
          </a:p>
        </p:txBody>
      </p:sp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678305" y="819785"/>
            <a:ext cx="8023225" cy="601726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rcRect l="3106" t="26061" b="70034"/>
          <a:stretch>
            <a:fillRect/>
          </a:stretch>
        </p:blipFill>
        <p:spPr>
          <a:xfrm flipV="1">
            <a:off x="1395730" y="2718435"/>
            <a:ext cx="8718550" cy="26352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pic>
        <p:nvPicPr>
          <p:cNvPr id="4" name="内容占位符 3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203960" y="282575"/>
            <a:ext cx="9707880" cy="6348095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TEMPLATE_THUMBS_INDEX" val="1、2、3、6、8、10、11、12、15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62.xml><?xml version="1.0" encoding="utf-8"?>
<p:tagLst xmlns:p="http://schemas.openxmlformats.org/presentationml/2006/main">
  <p:tag name="KSO_WM_UNIT_ISCONTENTSTITLE" val="0"/>
  <p:tag name="KSO_WM_UNIT_PRESET_TEXT" val="空白演示"/>
  <p:tag name="KSO_WM_UNIT_NOCLEAR" val="0"/>
  <p:tag name="KSO_WM_UNIT_VALUE" val="13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187308_1*a*1"/>
  <p:tag name="KSO_WM_TEMPLATE_CATEGORY" val="custom"/>
  <p:tag name="KSO_WM_TEMPLATE_INDEX" val="20187308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TEMPLATE_THUMBS_INDEX" val="1、2、3、6、8、10、11、12、15"/>
  <p:tag name="KSO_WM_SLIDE_ID" val="custom20187308_1"/>
  <p:tag name="KSO_WM_TEMPLATE_SUBCATEGORY" val="0"/>
  <p:tag name="KSO_WM_SLIDE_TYPE" val="title"/>
  <p:tag name="KSO_WM_SLIDE_SUBTYPE" val="pureTxt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  <p:tag name="KSO_WM_SLIDE_MODEL_TYPE" val="cover"/>
</p:tagLst>
</file>

<file path=ppt/tags/tag64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5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6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ags/tag67.xml><?xml version="1.0" encoding="utf-8"?>
<p:tagLst xmlns:p="http://schemas.openxmlformats.org/presentationml/2006/main">
  <p:tag name="KSO_WM_BEAUTIFY_FLAG" val="#wm#"/>
  <p:tag name="KSO_WM_TEMPLATE_CATEGORY" val="custom"/>
  <p:tag name="KSO_WM_TEMPLATE_INDEX" val="20187308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</Words>
  <Application>WPS 演示</Application>
  <PresentationFormat>宽屏</PresentationFormat>
  <Paragraphs>4</Paragraphs>
  <Slides>5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1" baseType="lpstr">
      <vt:lpstr>Arial</vt:lpstr>
      <vt:lpstr>宋体</vt:lpstr>
      <vt:lpstr>Wingdings</vt:lpstr>
      <vt:lpstr>微软雅黑</vt:lpstr>
      <vt:lpstr>Arial Unicode MS</vt:lpstr>
      <vt:lpstr>Office 主题​​</vt:lpstr>
      <vt:lpstr>空白演示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英子</cp:lastModifiedBy>
  <cp:revision>3</cp:revision>
  <dcterms:created xsi:type="dcterms:W3CDTF">2020-09-04T02:44:26Z</dcterms:created>
  <dcterms:modified xsi:type="dcterms:W3CDTF">2020-09-04T03:06:50Z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2052-11.3.0.8775</vt:lpwstr>
  </property>
</Properties>
</file>