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51" r:id="rId1"/>
  </p:sldMasterIdLst>
  <p:sldIdLst>
    <p:sldId id="256" r:id="rId2"/>
    <p:sldId id="259" r:id="rId3"/>
    <p:sldId id="272" r:id="rId4"/>
    <p:sldId id="261" r:id="rId5"/>
    <p:sldId id="262" r:id="rId6"/>
    <p:sldId id="273" r:id="rId7"/>
    <p:sldId id="263" r:id="rId8"/>
    <p:sldId id="260" r:id="rId9"/>
    <p:sldId id="264" r:id="rId10"/>
    <p:sldId id="265" r:id="rId11"/>
    <p:sldId id="271" r:id="rId12"/>
    <p:sldId id="275" r:id="rId13"/>
    <p:sldId id="266" r:id="rId14"/>
    <p:sldId id="267" r:id="rId15"/>
    <p:sldId id="268" r:id="rId16"/>
    <p:sldId id="274" r:id="rId17"/>
    <p:sldId id="269" r:id="rId18"/>
    <p:sldId id="278" r:id="rId19"/>
    <p:sldId id="277" r:id="rId20"/>
    <p:sldId id="270" r:id="rId21"/>
  </p:sldIdLst>
  <p:sldSz cx="9144000" cy="6858000" type="screen4x3"/>
  <p:notesSz cx="6858000" cy="9144000"/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imes New Roman" pitchFamily="18" charset="0"/>
        <a:ea typeface="宋体" pitchFamily="2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imes New Roman" pitchFamily="18" charset="0"/>
        <a:ea typeface="宋体" pitchFamily="2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imes New Roman" pitchFamily="18" charset="0"/>
        <a:ea typeface="宋体" pitchFamily="2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imes New Roman" pitchFamily="18" charset="0"/>
        <a:ea typeface="宋体" pitchFamily="2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imes New Roman" pitchFamily="18" charset="0"/>
        <a:ea typeface="宋体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imes New Roman" pitchFamily="18" charset="0"/>
        <a:ea typeface="宋体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imes New Roman" pitchFamily="18" charset="0"/>
        <a:ea typeface="宋体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imes New Roman" pitchFamily="18" charset="0"/>
        <a:ea typeface="宋体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imes New Roman" pitchFamily="18" charset="0"/>
        <a:ea typeface="宋体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3" d="100"/>
          <a:sy n="83" d="100"/>
        </p:scale>
        <p:origin x="-1426" y="-53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5"/>
          <p:cNvGrpSpPr>
            <a:grpSpLocks/>
          </p:cNvGrpSpPr>
          <p:nvPr/>
        </p:nvGrpSpPr>
        <p:grpSpPr bwMode="auto">
          <a:xfrm>
            <a:off x="0" y="0"/>
            <a:ext cx="1557338" cy="6878638"/>
            <a:chOff x="0" y="-6"/>
            <a:chExt cx="981" cy="4333"/>
          </a:xfrm>
        </p:grpSpPr>
        <p:sp>
          <p:nvSpPr>
            <p:cNvPr id="5" name="Rectangle 6"/>
            <p:cNvSpPr>
              <a:spLocks noChangeArrowheads="1"/>
            </p:cNvSpPr>
            <p:nvPr/>
          </p:nvSpPr>
          <p:spPr bwMode="auto">
            <a:xfrm>
              <a:off x="453" y="2151"/>
              <a:ext cx="114" cy="2170"/>
            </a:xfrm>
            <a:prstGeom prst="rect">
              <a:avLst/>
            </a:prstGeom>
            <a:gradFill rotWithShape="0">
              <a:gsLst>
                <a:gs pos="0">
                  <a:schemeClr val="accent1"/>
                </a:gs>
                <a:gs pos="100000">
                  <a:schemeClr val="accent1">
                    <a:gamma/>
                    <a:shade val="46275"/>
                    <a:invGamma/>
                  </a:schemeClr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6" name="Rectangle 7"/>
            <p:cNvSpPr>
              <a:spLocks noChangeArrowheads="1"/>
            </p:cNvSpPr>
            <p:nvPr/>
          </p:nvSpPr>
          <p:spPr bwMode="auto">
            <a:xfrm>
              <a:off x="0" y="2151"/>
              <a:ext cx="221" cy="2170"/>
            </a:xfrm>
            <a:prstGeom prst="rect">
              <a:avLst/>
            </a:prstGeom>
            <a:gradFill rotWithShape="0">
              <a:gsLst>
                <a:gs pos="0">
                  <a:schemeClr val="accent1"/>
                </a:gs>
                <a:gs pos="100000">
                  <a:schemeClr val="accent1">
                    <a:gamma/>
                    <a:shade val="46275"/>
                    <a:invGamma/>
                  </a:schemeClr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lIns="92075" tIns="46038" rIns="92075" bIns="46038" anchor="ctr"/>
            <a:lstStyle/>
            <a:p>
              <a:pPr eaLnBrk="0" hangingPunct="0">
                <a:spcBef>
                  <a:spcPct val="50000"/>
                </a:spcBef>
                <a:defRPr/>
              </a:pPr>
              <a:endParaRPr kumimoji="1" lang="zh-CN" altLang="zh-CN" sz="2400"/>
            </a:p>
          </p:txBody>
        </p:sp>
        <p:sp>
          <p:nvSpPr>
            <p:cNvPr id="7" name="Rectangle 8"/>
            <p:cNvSpPr>
              <a:spLocks noChangeArrowheads="1"/>
            </p:cNvSpPr>
            <p:nvPr/>
          </p:nvSpPr>
          <p:spPr bwMode="auto">
            <a:xfrm>
              <a:off x="222" y="2151"/>
              <a:ext cx="231" cy="2170"/>
            </a:xfrm>
            <a:prstGeom prst="rect">
              <a:avLst/>
            </a:prstGeom>
            <a:gradFill rotWithShape="0">
              <a:gsLst>
                <a:gs pos="0">
                  <a:schemeClr val="accent1">
                    <a:gamma/>
                    <a:shade val="46275"/>
                    <a:invGamma/>
                  </a:schemeClr>
                </a:gs>
                <a:gs pos="100000">
                  <a:schemeClr val="accent1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8" name="Rectangle 9"/>
            <p:cNvSpPr>
              <a:spLocks noChangeArrowheads="1"/>
            </p:cNvSpPr>
            <p:nvPr/>
          </p:nvSpPr>
          <p:spPr bwMode="auto">
            <a:xfrm>
              <a:off x="567" y="2160"/>
              <a:ext cx="204" cy="2161"/>
            </a:xfrm>
            <a:prstGeom prst="rect">
              <a:avLst/>
            </a:prstGeom>
            <a:gradFill rotWithShape="0">
              <a:gsLst>
                <a:gs pos="0">
                  <a:schemeClr val="accent1">
                    <a:gamma/>
                    <a:shade val="46275"/>
                    <a:invGamma/>
                  </a:schemeClr>
                </a:gs>
                <a:gs pos="100000">
                  <a:schemeClr val="accent1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lIns="92075" tIns="46038" rIns="92075" bIns="46038" anchor="ctr"/>
            <a:lstStyle/>
            <a:p>
              <a:pPr eaLnBrk="0" hangingPunct="0">
                <a:spcBef>
                  <a:spcPct val="50000"/>
                </a:spcBef>
                <a:defRPr/>
              </a:pPr>
              <a:endParaRPr kumimoji="1" lang="zh-CN" altLang="zh-CN" sz="2400"/>
            </a:p>
          </p:txBody>
        </p:sp>
        <p:sp>
          <p:nvSpPr>
            <p:cNvPr id="9" name="Freeform 10"/>
            <p:cNvSpPr>
              <a:spLocks/>
            </p:cNvSpPr>
            <p:nvPr/>
          </p:nvSpPr>
          <p:spPr bwMode="auto">
            <a:xfrm>
              <a:off x="222" y="2636"/>
              <a:ext cx="344" cy="647"/>
            </a:xfrm>
            <a:custGeom>
              <a:avLst/>
              <a:gdLst>
                <a:gd name="T0" fmla="*/ 343 w 344"/>
                <a:gd name="T1" fmla="*/ 52 h 647"/>
                <a:gd name="T2" fmla="*/ 343 w 344"/>
                <a:gd name="T3" fmla="*/ 194 h 647"/>
                <a:gd name="T4" fmla="*/ 335 w 344"/>
                <a:gd name="T5" fmla="*/ 188 h 647"/>
                <a:gd name="T6" fmla="*/ 315 w 344"/>
                <a:gd name="T7" fmla="*/ 188 h 647"/>
                <a:gd name="T8" fmla="*/ 300 w 344"/>
                <a:gd name="T9" fmla="*/ 194 h 647"/>
                <a:gd name="T10" fmla="*/ 284 w 344"/>
                <a:gd name="T11" fmla="*/ 209 h 647"/>
                <a:gd name="T12" fmla="*/ 242 w 344"/>
                <a:gd name="T13" fmla="*/ 261 h 647"/>
                <a:gd name="T14" fmla="*/ 146 w 344"/>
                <a:gd name="T15" fmla="*/ 366 h 647"/>
                <a:gd name="T16" fmla="*/ 50 w 344"/>
                <a:gd name="T17" fmla="*/ 475 h 647"/>
                <a:gd name="T18" fmla="*/ 30 w 344"/>
                <a:gd name="T19" fmla="*/ 505 h 647"/>
                <a:gd name="T20" fmla="*/ 17 w 344"/>
                <a:gd name="T21" fmla="*/ 535 h 647"/>
                <a:gd name="T22" fmla="*/ 10 w 344"/>
                <a:gd name="T23" fmla="*/ 582 h 647"/>
                <a:gd name="T24" fmla="*/ 0 w 344"/>
                <a:gd name="T25" fmla="*/ 646 h 647"/>
                <a:gd name="T26" fmla="*/ 0 w 344"/>
                <a:gd name="T27" fmla="*/ 365 h 647"/>
                <a:gd name="T28" fmla="*/ 5 w 344"/>
                <a:gd name="T29" fmla="*/ 392 h 647"/>
                <a:gd name="T30" fmla="*/ 10 w 344"/>
                <a:gd name="T31" fmla="*/ 404 h 647"/>
                <a:gd name="T32" fmla="*/ 20 w 344"/>
                <a:gd name="T33" fmla="*/ 410 h 647"/>
                <a:gd name="T34" fmla="*/ 30 w 344"/>
                <a:gd name="T35" fmla="*/ 413 h 647"/>
                <a:gd name="T36" fmla="*/ 45 w 344"/>
                <a:gd name="T37" fmla="*/ 413 h 647"/>
                <a:gd name="T38" fmla="*/ 60 w 344"/>
                <a:gd name="T39" fmla="*/ 407 h 647"/>
                <a:gd name="T40" fmla="*/ 257 w 344"/>
                <a:gd name="T41" fmla="*/ 190 h 647"/>
                <a:gd name="T42" fmla="*/ 297 w 344"/>
                <a:gd name="T43" fmla="*/ 138 h 647"/>
                <a:gd name="T44" fmla="*/ 312 w 344"/>
                <a:gd name="T45" fmla="*/ 111 h 647"/>
                <a:gd name="T46" fmla="*/ 325 w 344"/>
                <a:gd name="T47" fmla="*/ 84 h 647"/>
                <a:gd name="T48" fmla="*/ 335 w 344"/>
                <a:gd name="T49" fmla="*/ 39 h 647"/>
                <a:gd name="T50" fmla="*/ 343 w 344"/>
                <a:gd name="T51" fmla="*/ 0 h 647"/>
                <a:gd name="T52" fmla="*/ 343 w 344"/>
                <a:gd name="T53" fmla="*/ 117 h 6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344" h="647">
                  <a:moveTo>
                    <a:pt x="343" y="52"/>
                  </a:moveTo>
                  <a:lnTo>
                    <a:pt x="343" y="194"/>
                  </a:lnTo>
                  <a:lnTo>
                    <a:pt x="335" y="188"/>
                  </a:lnTo>
                  <a:lnTo>
                    <a:pt x="315" y="188"/>
                  </a:lnTo>
                  <a:lnTo>
                    <a:pt x="300" y="194"/>
                  </a:lnTo>
                  <a:lnTo>
                    <a:pt x="284" y="209"/>
                  </a:lnTo>
                  <a:lnTo>
                    <a:pt x="242" y="261"/>
                  </a:lnTo>
                  <a:lnTo>
                    <a:pt x="146" y="366"/>
                  </a:lnTo>
                  <a:lnTo>
                    <a:pt x="50" y="475"/>
                  </a:lnTo>
                  <a:lnTo>
                    <a:pt x="30" y="505"/>
                  </a:lnTo>
                  <a:lnTo>
                    <a:pt x="17" y="535"/>
                  </a:lnTo>
                  <a:lnTo>
                    <a:pt x="10" y="582"/>
                  </a:lnTo>
                  <a:lnTo>
                    <a:pt x="0" y="646"/>
                  </a:lnTo>
                  <a:lnTo>
                    <a:pt x="0" y="365"/>
                  </a:lnTo>
                  <a:lnTo>
                    <a:pt x="5" y="392"/>
                  </a:lnTo>
                  <a:lnTo>
                    <a:pt x="10" y="404"/>
                  </a:lnTo>
                  <a:lnTo>
                    <a:pt x="20" y="410"/>
                  </a:lnTo>
                  <a:lnTo>
                    <a:pt x="30" y="413"/>
                  </a:lnTo>
                  <a:lnTo>
                    <a:pt x="45" y="413"/>
                  </a:lnTo>
                  <a:lnTo>
                    <a:pt x="60" y="407"/>
                  </a:lnTo>
                  <a:lnTo>
                    <a:pt x="257" y="190"/>
                  </a:lnTo>
                  <a:lnTo>
                    <a:pt x="297" y="138"/>
                  </a:lnTo>
                  <a:lnTo>
                    <a:pt x="312" y="111"/>
                  </a:lnTo>
                  <a:lnTo>
                    <a:pt x="325" y="84"/>
                  </a:lnTo>
                  <a:lnTo>
                    <a:pt x="335" y="39"/>
                  </a:lnTo>
                  <a:lnTo>
                    <a:pt x="343" y="0"/>
                  </a:lnTo>
                  <a:lnTo>
                    <a:pt x="343" y="117"/>
                  </a:lnTo>
                </a:path>
              </a:pathLst>
            </a:custGeom>
            <a:gradFill rotWithShape="0">
              <a:gsLst>
                <a:gs pos="0">
                  <a:schemeClr val="accent1">
                    <a:gamma/>
                    <a:shade val="46275"/>
                    <a:invGamma/>
                  </a:schemeClr>
                </a:gs>
                <a:gs pos="50000">
                  <a:schemeClr val="accent1"/>
                </a:gs>
                <a:gs pos="100000">
                  <a:schemeClr val="accent1">
                    <a:gamma/>
                    <a:shade val="46275"/>
                    <a:invGamma/>
                  </a:schemeClr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10" name="Freeform 11"/>
            <p:cNvSpPr>
              <a:spLocks/>
            </p:cNvSpPr>
            <p:nvPr/>
          </p:nvSpPr>
          <p:spPr bwMode="auto">
            <a:xfrm>
              <a:off x="222" y="2908"/>
              <a:ext cx="344" cy="645"/>
            </a:xfrm>
            <a:custGeom>
              <a:avLst/>
              <a:gdLst>
                <a:gd name="T0" fmla="*/ 343 w 344"/>
                <a:gd name="T1" fmla="*/ 52 h 645"/>
                <a:gd name="T2" fmla="*/ 343 w 344"/>
                <a:gd name="T3" fmla="*/ 194 h 645"/>
                <a:gd name="T4" fmla="*/ 335 w 344"/>
                <a:gd name="T5" fmla="*/ 188 h 645"/>
                <a:gd name="T6" fmla="*/ 315 w 344"/>
                <a:gd name="T7" fmla="*/ 188 h 645"/>
                <a:gd name="T8" fmla="*/ 300 w 344"/>
                <a:gd name="T9" fmla="*/ 194 h 645"/>
                <a:gd name="T10" fmla="*/ 284 w 344"/>
                <a:gd name="T11" fmla="*/ 209 h 645"/>
                <a:gd name="T12" fmla="*/ 242 w 344"/>
                <a:gd name="T13" fmla="*/ 260 h 645"/>
                <a:gd name="T14" fmla="*/ 146 w 344"/>
                <a:gd name="T15" fmla="*/ 365 h 645"/>
                <a:gd name="T16" fmla="*/ 50 w 344"/>
                <a:gd name="T17" fmla="*/ 473 h 645"/>
                <a:gd name="T18" fmla="*/ 30 w 344"/>
                <a:gd name="T19" fmla="*/ 504 h 645"/>
                <a:gd name="T20" fmla="*/ 17 w 344"/>
                <a:gd name="T21" fmla="*/ 534 h 645"/>
                <a:gd name="T22" fmla="*/ 10 w 344"/>
                <a:gd name="T23" fmla="*/ 580 h 645"/>
                <a:gd name="T24" fmla="*/ 0 w 344"/>
                <a:gd name="T25" fmla="*/ 644 h 645"/>
                <a:gd name="T26" fmla="*/ 0 w 344"/>
                <a:gd name="T27" fmla="*/ 364 h 645"/>
                <a:gd name="T28" fmla="*/ 5 w 344"/>
                <a:gd name="T29" fmla="*/ 391 h 645"/>
                <a:gd name="T30" fmla="*/ 10 w 344"/>
                <a:gd name="T31" fmla="*/ 403 h 645"/>
                <a:gd name="T32" fmla="*/ 20 w 344"/>
                <a:gd name="T33" fmla="*/ 409 h 645"/>
                <a:gd name="T34" fmla="*/ 30 w 344"/>
                <a:gd name="T35" fmla="*/ 412 h 645"/>
                <a:gd name="T36" fmla="*/ 45 w 344"/>
                <a:gd name="T37" fmla="*/ 412 h 645"/>
                <a:gd name="T38" fmla="*/ 60 w 344"/>
                <a:gd name="T39" fmla="*/ 406 h 645"/>
                <a:gd name="T40" fmla="*/ 257 w 344"/>
                <a:gd name="T41" fmla="*/ 189 h 645"/>
                <a:gd name="T42" fmla="*/ 297 w 344"/>
                <a:gd name="T43" fmla="*/ 138 h 645"/>
                <a:gd name="T44" fmla="*/ 312 w 344"/>
                <a:gd name="T45" fmla="*/ 111 h 645"/>
                <a:gd name="T46" fmla="*/ 325 w 344"/>
                <a:gd name="T47" fmla="*/ 84 h 645"/>
                <a:gd name="T48" fmla="*/ 335 w 344"/>
                <a:gd name="T49" fmla="*/ 39 h 645"/>
                <a:gd name="T50" fmla="*/ 343 w 344"/>
                <a:gd name="T51" fmla="*/ 0 h 645"/>
                <a:gd name="T52" fmla="*/ 343 w 344"/>
                <a:gd name="T53" fmla="*/ 117 h 6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344" h="645">
                  <a:moveTo>
                    <a:pt x="343" y="52"/>
                  </a:moveTo>
                  <a:lnTo>
                    <a:pt x="343" y="194"/>
                  </a:lnTo>
                  <a:lnTo>
                    <a:pt x="335" y="188"/>
                  </a:lnTo>
                  <a:lnTo>
                    <a:pt x="315" y="188"/>
                  </a:lnTo>
                  <a:lnTo>
                    <a:pt x="300" y="194"/>
                  </a:lnTo>
                  <a:lnTo>
                    <a:pt x="284" y="209"/>
                  </a:lnTo>
                  <a:lnTo>
                    <a:pt x="242" y="260"/>
                  </a:lnTo>
                  <a:lnTo>
                    <a:pt x="146" y="365"/>
                  </a:lnTo>
                  <a:lnTo>
                    <a:pt x="50" y="473"/>
                  </a:lnTo>
                  <a:lnTo>
                    <a:pt x="30" y="504"/>
                  </a:lnTo>
                  <a:lnTo>
                    <a:pt x="17" y="534"/>
                  </a:lnTo>
                  <a:lnTo>
                    <a:pt x="10" y="580"/>
                  </a:lnTo>
                  <a:lnTo>
                    <a:pt x="0" y="644"/>
                  </a:lnTo>
                  <a:lnTo>
                    <a:pt x="0" y="364"/>
                  </a:lnTo>
                  <a:lnTo>
                    <a:pt x="5" y="391"/>
                  </a:lnTo>
                  <a:lnTo>
                    <a:pt x="10" y="403"/>
                  </a:lnTo>
                  <a:lnTo>
                    <a:pt x="20" y="409"/>
                  </a:lnTo>
                  <a:lnTo>
                    <a:pt x="30" y="412"/>
                  </a:lnTo>
                  <a:lnTo>
                    <a:pt x="45" y="412"/>
                  </a:lnTo>
                  <a:lnTo>
                    <a:pt x="60" y="406"/>
                  </a:lnTo>
                  <a:lnTo>
                    <a:pt x="257" y="189"/>
                  </a:lnTo>
                  <a:lnTo>
                    <a:pt x="297" y="138"/>
                  </a:lnTo>
                  <a:lnTo>
                    <a:pt x="312" y="111"/>
                  </a:lnTo>
                  <a:lnTo>
                    <a:pt x="325" y="84"/>
                  </a:lnTo>
                  <a:lnTo>
                    <a:pt x="335" y="39"/>
                  </a:lnTo>
                  <a:lnTo>
                    <a:pt x="343" y="0"/>
                  </a:lnTo>
                  <a:lnTo>
                    <a:pt x="343" y="117"/>
                  </a:lnTo>
                </a:path>
              </a:pathLst>
            </a:custGeom>
            <a:gradFill rotWithShape="0">
              <a:gsLst>
                <a:gs pos="0">
                  <a:schemeClr val="accent1">
                    <a:gamma/>
                    <a:shade val="46275"/>
                    <a:invGamma/>
                  </a:schemeClr>
                </a:gs>
                <a:gs pos="50000">
                  <a:schemeClr val="accent1"/>
                </a:gs>
                <a:gs pos="100000">
                  <a:schemeClr val="accent1">
                    <a:gamma/>
                    <a:shade val="46275"/>
                    <a:invGamma/>
                  </a:schemeClr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11" name="Freeform 12"/>
            <p:cNvSpPr>
              <a:spLocks/>
            </p:cNvSpPr>
            <p:nvPr/>
          </p:nvSpPr>
          <p:spPr bwMode="auto">
            <a:xfrm>
              <a:off x="222" y="3165"/>
              <a:ext cx="344" cy="645"/>
            </a:xfrm>
            <a:custGeom>
              <a:avLst/>
              <a:gdLst>
                <a:gd name="T0" fmla="*/ 343 w 344"/>
                <a:gd name="T1" fmla="*/ 52 h 645"/>
                <a:gd name="T2" fmla="*/ 343 w 344"/>
                <a:gd name="T3" fmla="*/ 194 h 645"/>
                <a:gd name="T4" fmla="*/ 335 w 344"/>
                <a:gd name="T5" fmla="*/ 188 h 645"/>
                <a:gd name="T6" fmla="*/ 315 w 344"/>
                <a:gd name="T7" fmla="*/ 188 h 645"/>
                <a:gd name="T8" fmla="*/ 300 w 344"/>
                <a:gd name="T9" fmla="*/ 194 h 645"/>
                <a:gd name="T10" fmla="*/ 284 w 344"/>
                <a:gd name="T11" fmla="*/ 209 h 645"/>
                <a:gd name="T12" fmla="*/ 242 w 344"/>
                <a:gd name="T13" fmla="*/ 260 h 645"/>
                <a:gd name="T14" fmla="*/ 146 w 344"/>
                <a:gd name="T15" fmla="*/ 365 h 645"/>
                <a:gd name="T16" fmla="*/ 50 w 344"/>
                <a:gd name="T17" fmla="*/ 473 h 645"/>
                <a:gd name="T18" fmla="*/ 30 w 344"/>
                <a:gd name="T19" fmla="*/ 504 h 645"/>
                <a:gd name="T20" fmla="*/ 17 w 344"/>
                <a:gd name="T21" fmla="*/ 534 h 645"/>
                <a:gd name="T22" fmla="*/ 10 w 344"/>
                <a:gd name="T23" fmla="*/ 580 h 645"/>
                <a:gd name="T24" fmla="*/ 0 w 344"/>
                <a:gd name="T25" fmla="*/ 644 h 645"/>
                <a:gd name="T26" fmla="*/ 0 w 344"/>
                <a:gd name="T27" fmla="*/ 364 h 645"/>
                <a:gd name="T28" fmla="*/ 5 w 344"/>
                <a:gd name="T29" fmla="*/ 391 h 645"/>
                <a:gd name="T30" fmla="*/ 10 w 344"/>
                <a:gd name="T31" fmla="*/ 403 h 645"/>
                <a:gd name="T32" fmla="*/ 20 w 344"/>
                <a:gd name="T33" fmla="*/ 409 h 645"/>
                <a:gd name="T34" fmla="*/ 30 w 344"/>
                <a:gd name="T35" fmla="*/ 412 h 645"/>
                <a:gd name="T36" fmla="*/ 45 w 344"/>
                <a:gd name="T37" fmla="*/ 412 h 645"/>
                <a:gd name="T38" fmla="*/ 60 w 344"/>
                <a:gd name="T39" fmla="*/ 406 h 645"/>
                <a:gd name="T40" fmla="*/ 257 w 344"/>
                <a:gd name="T41" fmla="*/ 189 h 645"/>
                <a:gd name="T42" fmla="*/ 297 w 344"/>
                <a:gd name="T43" fmla="*/ 138 h 645"/>
                <a:gd name="T44" fmla="*/ 312 w 344"/>
                <a:gd name="T45" fmla="*/ 111 h 645"/>
                <a:gd name="T46" fmla="*/ 325 w 344"/>
                <a:gd name="T47" fmla="*/ 84 h 645"/>
                <a:gd name="T48" fmla="*/ 335 w 344"/>
                <a:gd name="T49" fmla="*/ 39 h 645"/>
                <a:gd name="T50" fmla="*/ 343 w 344"/>
                <a:gd name="T51" fmla="*/ 0 h 645"/>
                <a:gd name="T52" fmla="*/ 343 w 344"/>
                <a:gd name="T53" fmla="*/ 117 h 6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344" h="645">
                  <a:moveTo>
                    <a:pt x="343" y="52"/>
                  </a:moveTo>
                  <a:lnTo>
                    <a:pt x="343" y="194"/>
                  </a:lnTo>
                  <a:lnTo>
                    <a:pt x="335" y="188"/>
                  </a:lnTo>
                  <a:lnTo>
                    <a:pt x="315" y="188"/>
                  </a:lnTo>
                  <a:lnTo>
                    <a:pt x="300" y="194"/>
                  </a:lnTo>
                  <a:lnTo>
                    <a:pt x="284" y="209"/>
                  </a:lnTo>
                  <a:lnTo>
                    <a:pt x="242" y="260"/>
                  </a:lnTo>
                  <a:lnTo>
                    <a:pt x="146" y="365"/>
                  </a:lnTo>
                  <a:lnTo>
                    <a:pt x="50" y="473"/>
                  </a:lnTo>
                  <a:lnTo>
                    <a:pt x="30" y="504"/>
                  </a:lnTo>
                  <a:lnTo>
                    <a:pt x="17" y="534"/>
                  </a:lnTo>
                  <a:lnTo>
                    <a:pt x="10" y="580"/>
                  </a:lnTo>
                  <a:lnTo>
                    <a:pt x="0" y="644"/>
                  </a:lnTo>
                  <a:lnTo>
                    <a:pt x="0" y="364"/>
                  </a:lnTo>
                  <a:lnTo>
                    <a:pt x="5" y="391"/>
                  </a:lnTo>
                  <a:lnTo>
                    <a:pt x="10" y="403"/>
                  </a:lnTo>
                  <a:lnTo>
                    <a:pt x="20" y="409"/>
                  </a:lnTo>
                  <a:lnTo>
                    <a:pt x="30" y="412"/>
                  </a:lnTo>
                  <a:lnTo>
                    <a:pt x="45" y="412"/>
                  </a:lnTo>
                  <a:lnTo>
                    <a:pt x="60" y="406"/>
                  </a:lnTo>
                  <a:lnTo>
                    <a:pt x="257" y="189"/>
                  </a:lnTo>
                  <a:lnTo>
                    <a:pt x="297" y="138"/>
                  </a:lnTo>
                  <a:lnTo>
                    <a:pt x="312" y="111"/>
                  </a:lnTo>
                  <a:lnTo>
                    <a:pt x="325" y="84"/>
                  </a:lnTo>
                  <a:lnTo>
                    <a:pt x="335" y="39"/>
                  </a:lnTo>
                  <a:lnTo>
                    <a:pt x="343" y="0"/>
                  </a:lnTo>
                  <a:lnTo>
                    <a:pt x="343" y="117"/>
                  </a:lnTo>
                </a:path>
              </a:pathLst>
            </a:custGeom>
            <a:gradFill rotWithShape="0">
              <a:gsLst>
                <a:gs pos="0">
                  <a:schemeClr val="accent1">
                    <a:gamma/>
                    <a:shade val="46275"/>
                    <a:invGamma/>
                  </a:schemeClr>
                </a:gs>
                <a:gs pos="50000">
                  <a:schemeClr val="accent1"/>
                </a:gs>
                <a:gs pos="100000">
                  <a:schemeClr val="accent1">
                    <a:gamma/>
                    <a:shade val="46275"/>
                    <a:invGamma/>
                  </a:schemeClr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12" name="Freeform 13"/>
            <p:cNvSpPr>
              <a:spLocks/>
            </p:cNvSpPr>
            <p:nvPr/>
          </p:nvSpPr>
          <p:spPr bwMode="auto">
            <a:xfrm>
              <a:off x="222" y="3420"/>
              <a:ext cx="344" cy="646"/>
            </a:xfrm>
            <a:custGeom>
              <a:avLst/>
              <a:gdLst>
                <a:gd name="T0" fmla="*/ 343 w 344"/>
                <a:gd name="T1" fmla="*/ 52 h 646"/>
                <a:gd name="T2" fmla="*/ 343 w 344"/>
                <a:gd name="T3" fmla="*/ 194 h 646"/>
                <a:gd name="T4" fmla="*/ 335 w 344"/>
                <a:gd name="T5" fmla="*/ 188 h 646"/>
                <a:gd name="T6" fmla="*/ 315 w 344"/>
                <a:gd name="T7" fmla="*/ 188 h 646"/>
                <a:gd name="T8" fmla="*/ 300 w 344"/>
                <a:gd name="T9" fmla="*/ 194 h 646"/>
                <a:gd name="T10" fmla="*/ 284 w 344"/>
                <a:gd name="T11" fmla="*/ 209 h 646"/>
                <a:gd name="T12" fmla="*/ 242 w 344"/>
                <a:gd name="T13" fmla="*/ 260 h 646"/>
                <a:gd name="T14" fmla="*/ 146 w 344"/>
                <a:gd name="T15" fmla="*/ 366 h 646"/>
                <a:gd name="T16" fmla="*/ 50 w 344"/>
                <a:gd name="T17" fmla="*/ 474 h 646"/>
                <a:gd name="T18" fmla="*/ 30 w 344"/>
                <a:gd name="T19" fmla="*/ 504 h 646"/>
                <a:gd name="T20" fmla="*/ 17 w 344"/>
                <a:gd name="T21" fmla="*/ 534 h 646"/>
                <a:gd name="T22" fmla="*/ 10 w 344"/>
                <a:gd name="T23" fmla="*/ 581 h 646"/>
                <a:gd name="T24" fmla="*/ 0 w 344"/>
                <a:gd name="T25" fmla="*/ 645 h 646"/>
                <a:gd name="T26" fmla="*/ 0 w 344"/>
                <a:gd name="T27" fmla="*/ 364 h 646"/>
                <a:gd name="T28" fmla="*/ 5 w 344"/>
                <a:gd name="T29" fmla="*/ 391 h 646"/>
                <a:gd name="T30" fmla="*/ 10 w 344"/>
                <a:gd name="T31" fmla="*/ 403 h 646"/>
                <a:gd name="T32" fmla="*/ 20 w 344"/>
                <a:gd name="T33" fmla="*/ 409 h 646"/>
                <a:gd name="T34" fmla="*/ 30 w 344"/>
                <a:gd name="T35" fmla="*/ 412 h 646"/>
                <a:gd name="T36" fmla="*/ 45 w 344"/>
                <a:gd name="T37" fmla="*/ 412 h 646"/>
                <a:gd name="T38" fmla="*/ 60 w 344"/>
                <a:gd name="T39" fmla="*/ 406 h 646"/>
                <a:gd name="T40" fmla="*/ 257 w 344"/>
                <a:gd name="T41" fmla="*/ 189 h 646"/>
                <a:gd name="T42" fmla="*/ 297 w 344"/>
                <a:gd name="T43" fmla="*/ 138 h 646"/>
                <a:gd name="T44" fmla="*/ 312 w 344"/>
                <a:gd name="T45" fmla="*/ 111 h 646"/>
                <a:gd name="T46" fmla="*/ 325 w 344"/>
                <a:gd name="T47" fmla="*/ 84 h 646"/>
                <a:gd name="T48" fmla="*/ 335 w 344"/>
                <a:gd name="T49" fmla="*/ 39 h 646"/>
                <a:gd name="T50" fmla="*/ 343 w 344"/>
                <a:gd name="T51" fmla="*/ 0 h 646"/>
                <a:gd name="T52" fmla="*/ 343 w 344"/>
                <a:gd name="T53" fmla="*/ 117 h 6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344" h="646">
                  <a:moveTo>
                    <a:pt x="343" y="52"/>
                  </a:moveTo>
                  <a:lnTo>
                    <a:pt x="343" y="194"/>
                  </a:lnTo>
                  <a:lnTo>
                    <a:pt x="335" y="188"/>
                  </a:lnTo>
                  <a:lnTo>
                    <a:pt x="315" y="188"/>
                  </a:lnTo>
                  <a:lnTo>
                    <a:pt x="300" y="194"/>
                  </a:lnTo>
                  <a:lnTo>
                    <a:pt x="284" y="209"/>
                  </a:lnTo>
                  <a:lnTo>
                    <a:pt x="242" y="260"/>
                  </a:lnTo>
                  <a:lnTo>
                    <a:pt x="146" y="366"/>
                  </a:lnTo>
                  <a:lnTo>
                    <a:pt x="50" y="474"/>
                  </a:lnTo>
                  <a:lnTo>
                    <a:pt x="30" y="504"/>
                  </a:lnTo>
                  <a:lnTo>
                    <a:pt x="17" y="534"/>
                  </a:lnTo>
                  <a:lnTo>
                    <a:pt x="10" y="581"/>
                  </a:lnTo>
                  <a:lnTo>
                    <a:pt x="0" y="645"/>
                  </a:lnTo>
                  <a:lnTo>
                    <a:pt x="0" y="364"/>
                  </a:lnTo>
                  <a:lnTo>
                    <a:pt x="5" y="391"/>
                  </a:lnTo>
                  <a:lnTo>
                    <a:pt x="10" y="403"/>
                  </a:lnTo>
                  <a:lnTo>
                    <a:pt x="20" y="409"/>
                  </a:lnTo>
                  <a:lnTo>
                    <a:pt x="30" y="412"/>
                  </a:lnTo>
                  <a:lnTo>
                    <a:pt x="45" y="412"/>
                  </a:lnTo>
                  <a:lnTo>
                    <a:pt x="60" y="406"/>
                  </a:lnTo>
                  <a:lnTo>
                    <a:pt x="257" y="189"/>
                  </a:lnTo>
                  <a:lnTo>
                    <a:pt x="297" y="138"/>
                  </a:lnTo>
                  <a:lnTo>
                    <a:pt x="312" y="111"/>
                  </a:lnTo>
                  <a:lnTo>
                    <a:pt x="325" y="84"/>
                  </a:lnTo>
                  <a:lnTo>
                    <a:pt x="335" y="39"/>
                  </a:lnTo>
                  <a:lnTo>
                    <a:pt x="343" y="0"/>
                  </a:lnTo>
                  <a:lnTo>
                    <a:pt x="343" y="117"/>
                  </a:lnTo>
                </a:path>
              </a:pathLst>
            </a:custGeom>
            <a:gradFill rotWithShape="0">
              <a:gsLst>
                <a:gs pos="0">
                  <a:schemeClr val="accent1">
                    <a:gamma/>
                    <a:shade val="46275"/>
                    <a:invGamma/>
                  </a:schemeClr>
                </a:gs>
                <a:gs pos="50000">
                  <a:schemeClr val="accent1"/>
                </a:gs>
                <a:gs pos="100000">
                  <a:schemeClr val="accent1">
                    <a:gamma/>
                    <a:shade val="46275"/>
                    <a:invGamma/>
                  </a:schemeClr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13" name="Freeform 14"/>
            <p:cNvSpPr>
              <a:spLocks/>
            </p:cNvSpPr>
            <p:nvPr/>
          </p:nvSpPr>
          <p:spPr bwMode="auto">
            <a:xfrm>
              <a:off x="222" y="3677"/>
              <a:ext cx="344" cy="646"/>
            </a:xfrm>
            <a:custGeom>
              <a:avLst/>
              <a:gdLst>
                <a:gd name="T0" fmla="*/ 343 w 344"/>
                <a:gd name="T1" fmla="*/ 52 h 646"/>
                <a:gd name="T2" fmla="*/ 343 w 344"/>
                <a:gd name="T3" fmla="*/ 194 h 646"/>
                <a:gd name="T4" fmla="*/ 335 w 344"/>
                <a:gd name="T5" fmla="*/ 188 h 646"/>
                <a:gd name="T6" fmla="*/ 315 w 344"/>
                <a:gd name="T7" fmla="*/ 188 h 646"/>
                <a:gd name="T8" fmla="*/ 300 w 344"/>
                <a:gd name="T9" fmla="*/ 194 h 646"/>
                <a:gd name="T10" fmla="*/ 284 w 344"/>
                <a:gd name="T11" fmla="*/ 209 h 646"/>
                <a:gd name="T12" fmla="*/ 242 w 344"/>
                <a:gd name="T13" fmla="*/ 260 h 646"/>
                <a:gd name="T14" fmla="*/ 146 w 344"/>
                <a:gd name="T15" fmla="*/ 366 h 646"/>
                <a:gd name="T16" fmla="*/ 50 w 344"/>
                <a:gd name="T17" fmla="*/ 474 h 646"/>
                <a:gd name="T18" fmla="*/ 30 w 344"/>
                <a:gd name="T19" fmla="*/ 504 h 646"/>
                <a:gd name="T20" fmla="*/ 17 w 344"/>
                <a:gd name="T21" fmla="*/ 534 h 646"/>
                <a:gd name="T22" fmla="*/ 10 w 344"/>
                <a:gd name="T23" fmla="*/ 581 h 646"/>
                <a:gd name="T24" fmla="*/ 0 w 344"/>
                <a:gd name="T25" fmla="*/ 645 h 646"/>
                <a:gd name="T26" fmla="*/ 0 w 344"/>
                <a:gd name="T27" fmla="*/ 364 h 646"/>
                <a:gd name="T28" fmla="*/ 5 w 344"/>
                <a:gd name="T29" fmla="*/ 391 h 646"/>
                <a:gd name="T30" fmla="*/ 10 w 344"/>
                <a:gd name="T31" fmla="*/ 403 h 646"/>
                <a:gd name="T32" fmla="*/ 20 w 344"/>
                <a:gd name="T33" fmla="*/ 409 h 646"/>
                <a:gd name="T34" fmla="*/ 30 w 344"/>
                <a:gd name="T35" fmla="*/ 412 h 646"/>
                <a:gd name="T36" fmla="*/ 45 w 344"/>
                <a:gd name="T37" fmla="*/ 412 h 646"/>
                <a:gd name="T38" fmla="*/ 60 w 344"/>
                <a:gd name="T39" fmla="*/ 406 h 646"/>
                <a:gd name="T40" fmla="*/ 257 w 344"/>
                <a:gd name="T41" fmla="*/ 189 h 646"/>
                <a:gd name="T42" fmla="*/ 297 w 344"/>
                <a:gd name="T43" fmla="*/ 138 h 646"/>
                <a:gd name="T44" fmla="*/ 312 w 344"/>
                <a:gd name="T45" fmla="*/ 111 h 646"/>
                <a:gd name="T46" fmla="*/ 325 w 344"/>
                <a:gd name="T47" fmla="*/ 84 h 646"/>
                <a:gd name="T48" fmla="*/ 335 w 344"/>
                <a:gd name="T49" fmla="*/ 39 h 646"/>
                <a:gd name="T50" fmla="*/ 343 w 344"/>
                <a:gd name="T51" fmla="*/ 0 h 646"/>
                <a:gd name="T52" fmla="*/ 343 w 344"/>
                <a:gd name="T53" fmla="*/ 117 h 6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344" h="646">
                  <a:moveTo>
                    <a:pt x="343" y="52"/>
                  </a:moveTo>
                  <a:lnTo>
                    <a:pt x="343" y="194"/>
                  </a:lnTo>
                  <a:lnTo>
                    <a:pt x="335" y="188"/>
                  </a:lnTo>
                  <a:lnTo>
                    <a:pt x="315" y="188"/>
                  </a:lnTo>
                  <a:lnTo>
                    <a:pt x="300" y="194"/>
                  </a:lnTo>
                  <a:lnTo>
                    <a:pt x="284" y="209"/>
                  </a:lnTo>
                  <a:lnTo>
                    <a:pt x="242" y="260"/>
                  </a:lnTo>
                  <a:lnTo>
                    <a:pt x="146" y="366"/>
                  </a:lnTo>
                  <a:lnTo>
                    <a:pt x="50" y="474"/>
                  </a:lnTo>
                  <a:lnTo>
                    <a:pt x="30" y="504"/>
                  </a:lnTo>
                  <a:lnTo>
                    <a:pt x="17" y="534"/>
                  </a:lnTo>
                  <a:lnTo>
                    <a:pt x="10" y="581"/>
                  </a:lnTo>
                  <a:lnTo>
                    <a:pt x="0" y="645"/>
                  </a:lnTo>
                  <a:lnTo>
                    <a:pt x="0" y="364"/>
                  </a:lnTo>
                  <a:lnTo>
                    <a:pt x="5" y="391"/>
                  </a:lnTo>
                  <a:lnTo>
                    <a:pt x="10" y="403"/>
                  </a:lnTo>
                  <a:lnTo>
                    <a:pt x="20" y="409"/>
                  </a:lnTo>
                  <a:lnTo>
                    <a:pt x="30" y="412"/>
                  </a:lnTo>
                  <a:lnTo>
                    <a:pt x="45" y="412"/>
                  </a:lnTo>
                  <a:lnTo>
                    <a:pt x="60" y="406"/>
                  </a:lnTo>
                  <a:lnTo>
                    <a:pt x="257" y="189"/>
                  </a:lnTo>
                  <a:lnTo>
                    <a:pt x="297" y="138"/>
                  </a:lnTo>
                  <a:lnTo>
                    <a:pt x="312" y="111"/>
                  </a:lnTo>
                  <a:lnTo>
                    <a:pt x="325" y="84"/>
                  </a:lnTo>
                  <a:lnTo>
                    <a:pt x="335" y="39"/>
                  </a:lnTo>
                  <a:lnTo>
                    <a:pt x="343" y="0"/>
                  </a:lnTo>
                  <a:lnTo>
                    <a:pt x="343" y="117"/>
                  </a:lnTo>
                </a:path>
              </a:pathLst>
            </a:custGeom>
            <a:gradFill rotWithShape="0">
              <a:gsLst>
                <a:gs pos="0">
                  <a:schemeClr val="accent1">
                    <a:gamma/>
                    <a:shade val="46275"/>
                    <a:invGamma/>
                  </a:schemeClr>
                </a:gs>
                <a:gs pos="50000">
                  <a:schemeClr val="accent1"/>
                </a:gs>
                <a:gs pos="100000">
                  <a:schemeClr val="accent1">
                    <a:gamma/>
                    <a:shade val="46275"/>
                    <a:invGamma/>
                  </a:schemeClr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14" name="Freeform 15"/>
            <p:cNvSpPr>
              <a:spLocks/>
            </p:cNvSpPr>
            <p:nvPr/>
          </p:nvSpPr>
          <p:spPr bwMode="auto">
            <a:xfrm>
              <a:off x="301" y="3932"/>
              <a:ext cx="265" cy="392"/>
            </a:xfrm>
            <a:custGeom>
              <a:avLst/>
              <a:gdLst>
                <a:gd name="T0" fmla="*/ 264 w 265"/>
                <a:gd name="T1" fmla="*/ 52 h 392"/>
                <a:gd name="T2" fmla="*/ 264 w 265"/>
                <a:gd name="T3" fmla="*/ 194 h 392"/>
                <a:gd name="T4" fmla="*/ 256 w 265"/>
                <a:gd name="T5" fmla="*/ 188 h 392"/>
                <a:gd name="T6" fmla="*/ 236 w 265"/>
                <a:gd name="T7" fmla="*/ 188 h 392"/>
                <a:gd name="T8" fmla="*/ 221 w 265"/>
                <a:gd name="T9" fmla="*/ 194 h 392"/>
                <a:gd name="T10" fmla="*/ 205 w 265"/>
                <a:gd name="T11" fmla="*/ 209 h 392"/>
                <a:gd name="T12" fmla="*/ 162 w 265"/>
                <a:gd name="T13" fmla="*/ 261 h 392"/>
                <a:gd name="T14" fmla="*/ 66 w 265"/>
                <a:gd name="T15" fmla="*/ 366 h 392"/>
                <a:gd name="T16" fmla="*/ 45 w 265"/>
                <a:gd name="T17" fmla="*/ 391 h 392"/>
                <a:gd name="T18" fmla="*/ 0 w 265"/>
                <a:gd name="T19" fmla="*/ 391 h 392"/>
                <a:gd name="T20" fmla="*/ 178 w 265"/>
                <a:gd name="T21" fmla="*/ 190 h 392"/>
                <a:gd name="T22" fmla="*/ 218 w 265"/>
                <a:gd name="T23" fmla="*/ 138 h 392"/>
                <a:gd name="T24" fmla="*/ 233 w 265"/>
                <a:gd name="T25" fmla="*/ 111 h 392"/>
                <a:gd name="T26" fmla="*/ 246 w 265"/>
                <a:gd name="T27" fmla="*/ 84 h 392"/>
                <a:gd name="T28" fmla="*/ 256 w 265"/>
                <a:gd name="T29" fmla="*/ 39 h 392"/>
                <a:gd name="T30" fmla="*/ 264 w 265"/>
                <a:gd name="T31" fmla="*/ 0 h 392"/>
                <a:gd name="T32" fmla="*/ 264 w 265"/>
                <a:gd name="T33" fmla="*/ 117 h 3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265" h="392">
                  <a:moveTo>
                    <a:pt x="264" y="52"/>
                  </a:moveTo>
                  <a:lnTo>
                    <a:pt x="264" y="194"/>
                  </a:lnTo>
                  <a:lnTo>
                    <a:pt x="256" y="188"/>
                  </a:lnTo>
                  <a:lnTo>
                    <a:pt x="236" y="188"/>
                  </a:lnTo>
                  <a:lnTo>
                    <a:pt x="221" y="194"/>
                  </a:lnTo>
                  <a:lnTo>
                    <a:pt x="205" y="209"/>
                  </a:lnTo>
                  <a:lnTo>
                    <a:pt x="162" y="261"/>
                  </a:lnTo>
                  <a:lnTo>
                    <a:pt x="66" y="366"/>
                  </a:lnTo>
                  <a:lnTo>
                    <a:pt x="45" y="391"/>
                  </a:lnTo>
                  <a:lnTo>
                    <a:pt x="0" y="391"/>
                  </a:lnTo>
                  <a:lnTo>
                    <a:pt x="178" y="190"/>
                  </a:lnTo>
                  <a:lnTo>
                    <a:pt x="218" y="138"/>
                  </a:lnTo>
                  <a:lnTo>
                    <a:pt x="233" y="111"/>
                  </a:lnTo>
                  <a:lnTo>
                    <a:pt x="246" y="84"/>
                  </a:lnTo>
                  <a:lnTo>
                    <a:pt x="256" y="39"/>
                  </a:lnTo>
                  <a:lnTo>
                    <a:pt x="264" y="0"/>
                  </a:lnTo>
                  <a:lnTo>
                    <a:pt x="264" y="117"/>
                  </a:lnTo>
                </a:path>
              </a:pathLst>
            </a:custGeom>
            <a:gradFill rotWithShape="0">
              <a:gsLst>
                <a:gs pos="0">
                  <a:schemeClr val="accent1">
                    <a:gamma/>
                    <a:shade val="46275"/>
                    <a:invGamma/>
                  </a:schemeClr>
                </a:gs>
                <a:gs pos="50000">
                  <a:schemeClr val="accent1"/>
                </a:gs>
                <a:gs pos="100000">
                  <a:schemeClr val="accent1">
                    <a:gamma/>
                    <a:shade val="46275"/>
                    <a:invGamma/>
                  </a:schemeClr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15" name="Freeform 16"/>
            <p:cNvSpPr>
              <a:spLocks/>
            </p:cNvSpPr>
            <p:nvPr/>
          </p:nvSpPr>
          <p:spPr bwMode="auto">
            <a:xfrm>
              <a:off x="222" y="2366"/>
              <a:ext cx="344" cy="645"/>
            </a:xfrm>
            <a:custGeom>
              <a:avLst/>
              <a:gdLst>
                <a:gd name="T0" fmla="*/ 343 w 344"/>
                <a:gd name="T1" fmla="*/ 52 h 645"/>
                <a:gd name="T2" fmla="*/ 343 w 344"/>
                <a:gd name="T3" fmla="*/ 194 h 645"/>
                <a:gd name="T4" fmla="*/ 335 w 344"/>
                <a:gd name="T5" fmla="*/ 188 h 645"/>
                <a:gd name="T6" fmla="*/ 315 w 344"/>
                <a:gd name="T7" fmla="*/ 188 h 645"/>
                <a:gd name="T8" fmla="*/ 300 w 344"/>
                <a:gd name="T9" fmla="*/ 194 h 645"/>
                <a:gd name="T10" fmla="*/ 284 w 344"/>
                <a:gd name="T11" fmla="*/ 209 h 645"/>
                <a:gd name="T12" fmla="*/ 242 w 344"/>
                <a:gd name="T13" fmla="*/ 260 h 645"/>
                <a:gd name="T14" fmla="*/ 146 w 344"/>
                <a:gd name="T15" fmla="*/ 365 h 645"/>
                <a:gd name="T16" fmla="*/ 50 w 344"/>
                <a:gd name="T17" fmla="*/ 473 h 645"/>
                <a:gd name="T18" fmla="*/ 30 w 344"/>
                <a:gd name="T19" fmla="*/ 504 h 645"/>
                <a:gd name="T20" fmla="*/ 17 w 344"/>
                <a:gd name="T21" fmla="*/ 534 h 645"/>
                <a:gd name="T22" fmla="*/ 10 w 344"/>
                <a:gd name="T23" fmla="*/ 580 h 645"/>
                <a:gd name="T24" fmla="*/ 0 w 344"/>
                <a:gd name="T25" fmla="*/ 644 h 645"/>
                <a:gd name="T26" fmla="*/ 0 w 344"/>
                <a:gd name="T27" fmla="*/ 364 h 645"/>
                <a:gd name="T28" fmla="*/ 5 w 344"/>
                <a:gd name="T29" fmla="*/ 391 h 645"/>
                <a:gd name="T30" fmla="*/ 10 w 344"/>
                <a:gd name="T31" fmla="*/ 403 h 645"/>
                <a:gd name="T32" fmla="*/ 20 w 344"/>
                <a:gd name="T33" fmla="*/ 409 h 645"/>
                <a:gd name="T34" fmla="*/ 30 w 344"/>
                <a:gd name="T35" fmla="*/ 412 h 645"/>
                <a:gd name="T36" fmla="*/ 45 w 344"/>
                <a:gd name="T37" fmla="*/ 412 h 645"/>
                <a:gd name="T38" fmla="*/ 60 w 344"/>
                <a:gd name="T39" fmla="*/ 406 h 645"/>
                <a:gd name="T40" fmla="*/ 257 w 344"/>
                <a:gd name="T41" fmla="*/ 189 h 645"/>
                <a:gd name="T42" fmla="*/ 297 w 344"/>
                <a:gd name="T43" fmla="*/ 138 h 645"/>
                <a:gd name="T44" fmla="*/ 312 w 344"/>
                <a:gd name="T45" fmla="*/ 111 h 645"/>
                <a:gd name="T46" fmla="*/ 325 w 344"/>
                <a:gd name="T47" fmla="*/ 84 h 645"/>
                <a:gd name="T48" fmla="*/ 335 w 344"/>
                <a:gd name="T49" fmla="*/ 39 h 645"/>
                <a:gd name="T50" fmla="*/ 343 w 344"/>
                <a:gd name="T51" fmla="*/ 0 h 645"/>
                <a:gd name="T52" fmla="*/ 343 w 344"/>
                <a:gd name="T53" fmla="*/ 117 h 6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344" h="645">
                  <a:moveTo>
                    <a:pt x="343" y="52"/>
                  </a:moveTo>
                  <a:lnTo>
                    <a:pt x="343" y="194"/>
                  </a:lnTo>
                  <a:lnTo>
                    <a:pt x="335" y="188"/>
                  </a:lnTo>
                  <a:lnTo>
                    <a:pt x="315" y="188"/>
                  </a:lnTo>
                  <a:lnTo>
                    <a:pt x="300" y="194"/>
                  </a:lnTo>
                  <a:lnTo>
                    <a:pt x="284" y="209"/>
                  </a:lnTo>
                  <a:lnTo>
                    <a:pt x="242" y="260"/>
                  </a:lnTo>
                  <a:lnTo>
                    <a:pt x="146" y="365"/>
                  </a:lnTo>
                  <a:lnTo>
                    <a:pt x="50" y="473"/>
                  </a:lnTo>
                  <a:lnTo>
                    <a:pt x="30" y="504"/>
                  </a:lnTo>
                  <a:lnTo>
                    <a:pt x="17" y="534"/>
                  </a:lnTo>
                  <a:lnTo>
                    <a:pt x="10" y="580"/>
                  </a:lnTo>
                  <a:lnTo>
                    <a:pt x="0" y="644"/>
                  </a:lnTo>
                  <a:lnTo>
                    <a:pt x="0" y="364"/>
                  </a:lnTo>
                  <a:lnTo>
                    <a:pt x="5" y="391"/>
                  </a:lnTo>
                  <a:lnTo>
                    <a:pt x="10" y="403"/>
                  </a:lnTo>
                  <a:lnTo>
                    <a:pt x="20" y="409"/>
                  </a:lnTo>
                  <a:lnTo>
                    <a:pt x="30" y="412"/>
                  </a:lnTo>
                  <a:lnTo>
                    <a:pt x="45" y="412"/>
                  </a:lnTo>
                  <a:lnTo>
                    <a:pt x="60" y="406"/>
                  </a:lnTo>
                  <a:lnTo>
                    <a:pt x="257" y="189"/>
                  </a:lnTo>
                  <a:lnTo>
                    <a:pt x="297" y="138"/>
                  </a:lnTo>
                  <a:lnTo>
                    <a:pt x="312" y="111"/>
                  </a:lnTo>
                  <a:lnTo>
                    <a:pt x="325" y="84"/>
                  </a:lnTo>
                  <a:lnTo>
                    <a:pt x="335" y="39"/>
                  </a:lnTo>
                  <a:lnTo>
                    <a:pt x="343" y="0"/>
                  </a:lnTo>
                  <a:lnTo>
                    <a:pt x="343" y="117"/>
                  </a:lnTo>
                </a:path>
              </a:pathLst>
            </a:custGeom>
            <a:gradFill rotWithShape="0">
              <a:gsLst>
                <a:gs pos="0">
                  <a:schemeClr val="accent1">
                    <a:gamma/>
                    <a:shade val="46275"/>
                    <a:invGamma/>
                  </a:schemeClr>
                </a:gs>
                <a:gs pos="50000">
                  <a:schemeClr val="accent1"/>
                </a:gs>
                <a:gs pos="100000">
                  <a:schemeClr val="accent1">
                    <a:gamma/>
                    <a:shade val="46275"/>
                    <a:invGamma/>
                  </a:schemeClr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16" name="Freeform 17"/>
            <p:cNvSpPr>
              <a:spLocks/>
            </p:cNvSpPr>
            <p:nvPr/>
          </p:nvSpPr>
          <p:spPr bwMode="auto">
            <a:xfrm>
              <a:off x="222" y="2151"/>
              <a:ext cx="346" cy="575"/>
            </a:xfrm>
            <a:custGeom>
              <a:avLst/>
              <a:gdLst>
                <a:gd name="T0" fmla="*/ 345 w 346"/>
                <a:gd name="T1" fmla="*/ 0 h 575"/>
                <a:gd name="T2" fmla="*/ 343 w 346"/>
                <a:gd name="T3" fmla="*/ 122 h 575"/>
                <a:gd name="T4" fmla="*/ 336 w 346"/>
                <a:gd name="T5" fmla="*/ 116 h 575"/>
                <a:gd name="T6" fmla="*/ 315 w 346"/>
                <a:gd name="T7" fmla="*/ 116 h 575"/>
                <a:gd name="T8" fmla="*/ 300 w 346"/>
                <a:gd name="T9" fmla="*/ 122 h 575"/>
                <a:gd name="T10" fmla="*/ 285 w 346"/>
                <a:gd name="T11" fmla="*/ 137 h 575"/>
                <a:gd name="T12" fmla="*/ 242 w 346"/>
                <a:gd name="T13" fmla="*/ 188 h 575"/>
                <a:gd name="T14" fmla="*/ 146 w 346"/>
                <a:gd name="T15" fmla="*/ 294 h 575"/>
                <a:gd name="T16" fmla="*/ 50 w 346"/>
                <a:gd name="T17" fmla="*/ 403 h 575"/>
                <a:gd name="T18" fmla="*/ 30 w 346"/>
                <a:gd name="T19" fmla="*/ 433 h 575"/>
                <a:gd name="T20" fmla="*/ 17 w 346"/>
                <a:gd name="T21" fmla="*/ 463 h 575"/>
                <a:gd name="T22" fmla="*/ 10 w 346"/>
                <a:gd name="T23" fmla="*/ 510 h 575"/>
                <a:gd name="T24" fmla="*/ 0 w 346"/>
                <a:gd name="T25" fmla="*/ 574 h 575"/>
                <a:gd name="T26" fmla="*/ 0 w 346"/>
                <a:gd name="T27" fmla="*/ 293 h 575"/>
                <a:gd name="T28" fmla="*/ 5 w 346"/>
                <a:gd name="T29" fmla="*/ 320 h 575"/>
                <a:gd name="T30" fmla="*/ 10 w 346"/>
                <a:gd name="T31" fmla="*/ 332 h 575"/>
                <a:gd name="T32" fmla="*/ 20 w 346"/>
                <a:gd name="T33" fmla="*/ 338 h 575"/>
                <a:gd name="T34" fmla="*/ 30 w 346"/>
                <a:gd name="T35" fmla="*/ 341 h 575"/>
                <a:gd name="T36" fmla="*/ 45 w 346"/>
                <a:gd name="T37" fmla="*/ 341 h 575"/>
                <a:gd name="T38" fmla="*/ 60 w 346"/>
                <a:gd name="T39" fmla="*/ 335 h 575"/>
                <a:gd name="T40" fmla="*/ 257 w 346"/>
                <a:gd name="T41" fmla="*/ 117 h 575"/>
                <a:gd name="T42" fmla="*/ 298 w 346"/>
                <a:gd name="T43" fmla="*/ 66 h 575"/>
                <a:gd name="T44" fmla="*/ 313 w 346"/>
                <a:gd name="T45" fmla="*/ 39 h 575"/>
                <a:gd name="T46" fmla="*/ 326 w 346"/>
                <a:gd name="T47" fmla="*/ 12 h 575"/>
                <a:gd name="T48" fmla="*/ 329 w 346"/>
                <a:gd name="T49" fmla="*/ 0 h 575"/>
                <a:gd name="T50" fmla="*/ 345 w 346"/>
                <a:gd name="T51" fmla="*/ 3 h 575"/>
                <a:gd name="T52" fmla="*/ 343 w 346"/>
                <a:gd name="T53" fmla="*/ 45 h 5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346" h="575">
                  <a:moveTo>
                    <a:pt x="345" y="0"/>
                  </a:moveTo>
                  <a:lnTo>
                    <a:pt x="343" y="122"/>
                  </a:lnTo>
                  <a:lnTo>
                    <a:pt x="336" y="116"/>
                  </a:lnTo>
                  <a:lnTo>
                    <a:pt x="315" y="116"/>
                  </a:lnTo>
                  <a:lnTo>
                    <a:pt x="300" y="122"/>
                  </a:lnTo>
                  <a:lnTo>
                    <a:pt x="285" y="137"/>
                  </a:lnTo>
                  <a:lnTo>
                    <a:pt x="242" y="188"/>
                  </a:lnTo>
                  <a:lnTo>
                    <a:pt x="146" y="294"/>
                  </a:lnTo>
                  <a:lnTo>
                    <a:pt x="50" y="403"/>
                  </a:lnTo>
                  <a:lnTo>
                    <a:pt x="30" y="433"/>
                  </a:lnTo>
                  <a:lnTo>
                    <a:pt x="17" y="463"/>
                  </a:lnTo>
                  <a:lnTo>
                    <a:pt x="10" y="510"/>
                  </a:lnTo>
                  <a:lnTo>
                    <a:pt x="0" y="574"/>
                  </a:lnTo>
                  <a:lnTo>
                    <a:pt x="0" y="293"/>
                  </a:lnTo>
                  <a:lnTo>
                    <a:pt x="5" y="320"/>
                  </a:lnTo>
                  <a:lnTo>
                    <a:pt x="10" y="332"/>
                  </a:lnTo>
                  <a:lnTo>
                    <a:pt x="20" y="338"/>
                  </a:lnTo>
                  <a:lnTo>
                    <a:pt x="30" y="341"/>
                  </a:lnTo>
                  <a:lnTo>
                    <a:pt x="45" y="341"/>
                  </a:lnTo>
                  <a:lnTo>
                    <a:pt x="60" y="335"/>
                  </a:lnTo>
                  <a:lnTo>
                    <a:pt x="257" y="117"/>
                  </a:lnTo>
                  <a:lnTo>
                    <a:pt x="298" y="66"/>
                  </a:lnTo>
                  <a:lnTo>
                    <a:pt x="313" y="39"/>
                  </a:lnTo>
                  <a:lnTo>
                    <a:pt x="326" y="12"/>
                  </a:lnTo>
                  <a:lnTo>
                    <a:pt x="329" y="0"/>
                  </a:lnTo>
                  <a:lnTo>
                    <a:pt x="345" y="3"/>
                  </a:lnTo>
                  <a:lnTo>
                    <a:pt x="343" y="45"/>
                  </a:lnTo>
                </a:path>
              </a:pathLst>
            </a:custGeom>
            <a:gradFill rotWithShape="0">
              <a:gsLst>
                <a:gs pos="0">
                  <a:schemeClr val="accent1">
                    <a:gamma/>
                    <a:shade val="46275"/>
                    <a:invGamma/>
                  </a:schemeClr>
                </a:gs>
                <a:gs pos="50000">
                  <a:schemeClr val="accent1"/>
                </a:gs>
                <a:gs pos="100000">
                  <a:schemeClr val="accent1">
                    <a:gamma/>
                    <a:shade val="46275"/>
                    <a:invGamma/>
                  </a:schemeClr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17" name="Rectangle 18"/>
            <p:cNvSpPr>
              <a:spLocks noChangeArrowheads="1"/>
            </p:cNvSpPr>
            <p:nvPr/>
          </p:nvSpPr>
          <p:spPr bwMode="auto">
            <a:xfrm>
              <a:off x="453" y="-3"/>
              <a:ext cx="114" cy="2170"/>
            </a:xfrm>
            <a:prstGeom prst="rect">
              <a:avLst/>
            </a:prstGeom>
            <a:gradFill rotWithShape="0">
              <a:gsLst>
                <a:gs pos="0">
                  <a:schemeClr val="accent1"/>
                </a:gs>
                <a:gs pos="100000">
                  <a:schemeClr val="accent1">
                    <a:gamma/>
                    <a:shade val="46275"/>
                    <a:invGamma/>
                  </a:schemeClr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18" name="Rectangle 19"/>
            <p:cNvSpPr>
              <a:spLocks noChangeArrowheads="1"/>
            </p:cNvSpPr>
            <p:nvPr/>
          </p:nvSpPr>
          <p:spPr bwMode="auto">
            <a:xfrm>
              <a:off x="0" y="-3"/>
              <a:ext cx="221" cy="2170"/>
            </a:xfrm>
            <a:prstGeom prst="rect">
              <a:avLst/>
            </a:prstGeom>
            <a:gradFill rotWithShape="0">
              <a:gsLst>
                <a:gs pos="0">
                  <a:schemeClr val="accent1"/>
                </a:gs>
                <a:gs pos="100000">
                  <a:schemeClr val="accent1">
                    <a:gamma/>
                    <a:shade val="46275"/>
                    <a:invGamma/>
                  </a:schemeClr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lIns="92075" tIns="46038" rIns="92075" bIns="46038" anchor="ctr"/>
            <a:lstStyle/>
            <a:p>
              <a:pPr eaLnBrk="0" hangingPunct="0">
                <a:spcBef>
                  <a:spcPct val="50000"/>
                </a:spcBef>
                <a:defRPr/>
              </a:pPr>
              <a:endParaRPr kumimoji="1" lang="zh-CN" altLang="zh-CN" sz="2400"/>
            </a:p>
          </p:txBody>
        </p:sp>
        <p:sp>
          <p:nvSpPr>
            <p:cNvPr id="19" name="Rectangle 20"/>
            <p:cNvSpPr>
              <a:spLocks noChangeArrowheads="1"/>
            </p:cNvSpPr>
            <p:nvPr/>
          </p:nvSpPr>
          <p:spPr bwMode="auto">
            <a:xfrm>
              <a:off x="222" y="-3"/>
              <a:ext cx="231" cy="2170"/>
            </a:xfrm>
            <a:prstGeom prst="rect">
              <a:avLst/>
            </a:prstGeom>
            <a:gradFill rotWithShape="0">
              <a:gsLst>
                <a:gs pos="0">
                  <a:schemeClr val="accent1">
                    <a:gamma/>
                    <a:shade val="46275"/>
                    <a:invGamma/>
                  </a:schemeClr>
                </a:gs>
                <a:gs pos="100000">
                  <a:schemeClr val="accent1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20" name="Rectangle 21"/>
            <p:cNvSpPr>
              <a:spLocks noChangeArrowheads="1"/>
            </p:cNvSpPr>
            <p:nvPr/>
          </p:nvSpPr>
          <p:spPr bwMode="auto">
            <a:xfrm>
              <a:off x="567" y="-3"/>
              <a:ext cx="204" cy="2170"/>
            </a:xfrm>
            <a:prstGeom prst="rect">
              <a:avLst/>
            </a:prstGeom>
            <a:gradFill rotWithShape="0">
              <a:gsLst>
                <a:gs pos="0">
                  <a:schemeClr val="accent1">
                    <a:gamma/>
                    <a:shade val="46275"/>
                    <a:invGamma/>
                  </a:schemeClr>
                </a:gs>
                <a:gs pos="100000">
                  <a:schemeClr val="accent1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lIns="92075" tIns="46038" rIns="92075" bIns="46038" anchor="ctr"/>
            <a:lstStyle/>
            <a:p>
              <a:pPr eaLnBrk="0" hangingPunct="0">
                <a:spcBef>
                  <a:spcPct val="50000"/>
                </a:spcBef>
                <a:defRPr/>
              </a:pPr>
              <a:endParaRPr kumimoji="1" lang="zh-CN" altLang="zh-CN" sz="2400"/>
            </a:p>
          </p:txBody>
        </p:sp>
        <p:sp>
          <p:nvSpPr>
            <p:cNvPr id="21" name="Freeform 22"/>
            <p:cNvSpPr>
              <a:spLocks/>
            </p:cNvSpPr>
            <p:nvPr/>
          </p:nvSpPr>
          <p:spPr bwMode="auto">
            <a:xfrm>
              <a:off x="222" y="497"/>
              <a:ext cx="344" cy="646"/>
            </a:xfrm>
            <a:custGeom>
              <a:avLst/>
              <a:gdLst>
                <a:gd name="T0" fmla="*/ 343 w 344"/>
                <a:gd name="T1" fmla="*/ 52 h 646"/>
                <a:gd name="T2" fmla="*/ 343 w 344"/>
                <a:gd name="T3" fmla="*/ 194 h 646"/>
                <a:gd name="T4" fmla="*/ 335 w 344"/>
                <a:gd name="T5" fmla="*/ 188 h 646"/>
                <a:gd name="T6" fmla="*/ 315 w 344"/>
                <a:gd name="T7" fmla="*/ 188 h 646"/>
                <a:gd name="T8" fmla="*/ 300 w 344"/>
                <a:gd name="T9" fmla="*/ 194 h 646"/>
                <a:gd name="T10" fmla="*/ 284 w 344"/>
                <a:gd name="T11" fmla="*/ 209 h 646"/>
                <a:gd name="T12" fmla="*/ 242 w 344"/>
                <a:gd name="T13" fmla="*/ 260 h 646"/>
                <a:gd name="T14" fmla="*/ 146 w 344"/>
                <a:gd name="T15" fmla="*/ 366 h 646"/>
                <a:gd name="T16" fmla="*/ 50 w 344"/>
                <a:gd name="T17" fmla="*/ 474 h 646"/>
                <a:gd name="T18" fmla="*/ 30 w 344"/>
                <a:gd name="T19" fmla="*/ 504 h 646"/>
                <a:gd name="T20" fmla="*/ 17 w 344"/>
                <a:gd name="T21" fmla="*/ 534 h 646"/>
                <a:gd name="T22" fmla="*/ 10 w 344"/>
                <a:gd name="T23" fmla="*/ 581 h 646"/>
                <a:gd name="T24" fmla="*/ 0 w 344"/>
                <a:gd name="T25" fmla="*/ 645 h 646"/>
                <a:gd name="T26" fmla="*/ 0 w 344"/>
                <a:gd name="T27" fmla="*/ 364 h 646"/>
                <a:gd name="T28" fmla="*/ 5 w 344"/>
                <a:gd name="T29" fmla="*/ 391 h 646"/>
                <a:gd name="T30" fmla="*/ 10 w 344"/>
                <a:gd name="T31" fmla="*/ 403 h 646"/>
                <a:gd name="T32" fmla="*/ 20 w 344"/>
                <a:gd name="T33" fmla="*/ 409 h 646"/>
                <a:gd name="T34" fmla="*/ 30 w 344"/>
                <a:gd name="T35" fmla="*/ 412 h 646"/>
                <a:gd name="T36" fmla="*/ 45 w 344"/>
                <a:gd name="T37" fmla="*/ 412 h 646"/>
                <a:gd name="T38" fmla="*/ 60 w 344"/>
                <a:gd name="T39" fmla="*/ 406 h 646"/>
                <a:gd name="T40" fmla="*/ 257 w 344"/>
                <a:gd name="T41" fmla="*/ 189 h 646"/>
                <a:gd name="T42" fmla="*/ 297 w 344"/>
                <a:gd name="T43" fmla="*/ 138 h 646"/>
                <a:gd name="T44" fmla="*/ 312 w 344"/>
                <a:gd name="T45" fmla="*/ 111 h 646"/>
                <a:gd name="T46" fmla="*/ 325 w 344"/>
                <a:gd name="T47" fmla="*/ 84 h 646"/>
                <a:gd name="T48" fmla="*/ 335 w 344"/>
                <a:gd name="T49" fmla="*/ 39 h 646"/>
                <a:gd name="T50" fmla="*/ 343 w 344"/>
                <a:gd name="T51" fmla="*/ 0 h 646"/>
                <a:gd name="T52" fmla="*/ 343 w 344"/>
                <a:gd name="T53" fmla="*/ 117 h 6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344" h="646">
                  <a:moveTo>
                    <a:pt x="343" y="52"/>
                  </a:moveTo>
                  <a:lnTo>
                    <a:pt x="343" y="194"/>
                  </a:lnTo>
                  <a:lnTo>
                    <a:pt x="335" y="188"/>
                  </a:lnTo>
                  <a:lnTo>
                    <a:pt x="315" y="188"/>
                  </a:lnTo>
                  <a:lnTo>
                    <a:pt x="300" y="194"/>
                  </a:lnTo>
                  <a:lnTo>
                    <a:pt x="284" y="209"/>
                  </a:lnTo>
                  <a:lnTo>
                    <a:pt x="242" y="260"/>
                  </a:lnTo>
                  <a:lnTo>
                    <a:pt x="146" y="366"/>
                  </a:lnTo>
                  <a:lnTo>
                    <a:pt x="50" y="474"/>
                  </a:lnTo>
                  <a:lnTo>
                    <a:pt x="30" y="504"/>
                  </a:lnTo>
                  <a:lnTo>
                    <a:pt x="17" y="534"/>
                  </a:lnTo>
                  <a:lnTo>
                    <a:pt x="10" y="581"/>
                  </a:lnTo>
                  <a:lnTo>
                    <a:pt x="0" y="645"/>
                  </a:lnTo>
                  <a:lnTo>
                    <a:pt x="0" y="364"/>
                  </a:lnTo>
                  <a:lnTo>
                    <a:pt x="5" y="391"/>
                  </a:lnTo>
                  <a:lnTo>
                    <a:pt x="10" y="403"/>
                  </a:lnTo>
                  <a:lnTo>
                    <a:pt x="20" y="409"/>
                  </a:lnTo>
                  <a:lnTo>
                    <a:pt x="30" y="412"/>
                  </a:lnTo>
                  <a:lnTo>
                    <a:pt x="45" y="412"/>
                  </a:lnTo>
                  <a:lnTo>
                    <a:pt x="60" y="406"/>
                  </a:lnTo>
                  <a:lnTo>
                    <a:pt x="257" y="189"/>
                  </a:lnTo>
                  <a:lnTo>
                    <a:pt x="297" y="138"/>
                  </a:lnTo>
                  <a:lnTo>
                    <a:pt x="312" y="111"/>
                  </a:lnTo>
                  <a:lnTo>
                    <a:pt x="325" y="84"/>
                  </a:lnTo>
                  <a:lnTo>
                    <a:pt x="335" y="39"/>
                  </a:lnTo>
                  <a:lnTo>
                    <a:pt x="343" y="0"/>
                  </a:lnTo>
                  <a:lnTo>
                    <a:pt x="343" y="117"/>
                  </a:lnTo>
                </a:path>
              </a:pathLst>
            </a:custGeom>
            <a:gradFill rotWithShape="0">
              <a:gsLst>
                <a:gs pos="0">
                  <a:schemeClr val="accent1">
                    <a:gamma/>
                    <a:shade val="46275"/>
                    <a:invGamma/>
                  </a:schemeClr>
                </a:gs>
                <a:gs pos="50000">
                  <a:schemeClr val="accent1"/>
                </a:gs>
                <a:gs pos="100000">
                  <a:schemeClr val="accent1">
                    <a:gamma/>
                    <a:shade val="46275"/>
                    <a:invGamma/>
                  </a:schemeClr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22" name="Freeform 23"/>
            <p:cNvSpPr>
              <a:spLocks/>
            </p:cNvSpPr>
            <p:nvPr/>
          </p:nvSpPr>
          <p:spPr bwMode="auto">
            <a:xfrm>
              <a:off x="222" y="754"/>
              <a:ext cx="344" cy="645"/>
            </a:xfrm>
            <a:custGeom>
              <a:avLst/>
              <a:gdLst>
                <a:gd name="T0" fmla="*/ 343 w 344"/>
                <a:gd name="T1" fmla="*/ 52 h 645"/>
                <a:gd name="T2" fmla="*/ 343 w 344"/>
                <a:gd name="T3" fmla="*/ 194 h 645"/>
                <a:gd name="T4" fmla="*/ 335 w 344"/>
                <a:gd name="T5" fmla="*/ 188 h 645"/>
                <a:gd name="T6" fmla="*/ 315 w 344"/>
                <a:gd name="T7" fmla="*/ 188 h 645"/>
                <a:gd name="T8" fmla="*/ 300 w 344"/>
                <a:gd name="T9" fmla="*/ 194 h 645"/>
                <a:gd name="T10" fmla="*/ 284 w 344"/>
                <a:gd name="T11" fmla="*/ 209 h 645"/>
                <a:gd name="T12" fmla="*/ 242 w 344"/>
                <a:gd name="T13" fmla="*/ 260 h 645"/>
                <a:gd name="T14" fmla="*/ 146 w 344"/>
                <a:gd name="T15" fmla="*/ 365 h 645"/>
                <a:gd name="T16" fmla="*/ 50 w 344"/>
                <a:gd name="T17" fmla="*/ 473 h 645"/>
                <a:gd name="T18" fmla="*/ 30 w 344"/>
                <a:gd name="T19" fmla="*/ 504 h 645"/>
                <a:gd name="T20" fmla="*/ 17 w 344"/>
                <a:gd name="T21" fmla="*/ 534 h 645"/>
                <a:gd name="T22" fmla="*/ 10 w 344"/>
                <a:gd name="T23" fmla="*/ 580 h 645"/>
                <a:gd name="T24" fmla="*/ 0 w 344"/>
                <a:gd name="T25" fmla="*/ 644 h 645"/>
                <a:gd name="T26" fmla="*/ 0 w 344"/>
                <a:gd name="T27" fmla="*/ 364 h 645"/>
                <a:gd name="T28" fmla="*/ 5 w 344"/>
                <a:gd name="T29" fmla="*/ 391 h 645"/>
                <a:gd name="T30" fmla="*/ 10 w 344"/>
                <a:gd name="T31" fmla="*/ 403 h 645"/>
                <a:gd name="T32" fmla="*/ 20 w 344"/>
                <a:gd name="T33" fmla="*/ 409 h 645"/>
                <a:gd name="T34" fmla="*/ 30 w 344"/>
                <a:gd name="T35" fmla="*/ 412 h 645"/>
                <a:gd name="T36" fmla="*/ 45 w 344"/>
                <a:gd name="T37" fmla="*/ 412 h 645"/>
                <a:gd name="T38" fmla="*/ 60 w 344"/>
                <a:gd name="T39" fmla="*/ 406 h 645"/>
                <a:gd name="T40" fmla="*/ 257 w 344"/>
                <a:gd name="T41" fmla="*/ 189 h 645"/>
                <a:gd name="T42" fmla="*/ 297 w 344"/>
                <a:gd name="T43" fmla="*/ 138 h 645"/>
                <a:gd name="T44" fmla="*/ 312 w 344"/>
                <a:gd name="T45" fmla="*/ 111 h 645"/>
                <a:gd name="T46" fmla="*/ 325 w 344"/>
                <a:gd name="T47" fmla="*/ 84 h 645"/>
                <a:gd name="T48" fmla="*/ 335 w 344"/>
                <a:gd name="T49" fmla="*/ 39 h 645"/>
                <a:gd name="T50" fmla="*/ 343 w 344"/>
                <a:gd name="T51" fmla="*/ 0 h 645"/>
                <a:gd name="T52" fmla="*/ 343 w 344"/>
                <a:gd name="T53" fmla="*/ 117 h 6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344" h="645">
                  <a:moveTo>
                    <a:pt x="343" y="52"/>
                  </a:moveTo>
                  <a:lnTo>
                    <a:pt x="343" y="194"/>
                  </a:lnTo>
                  <a:lnTo>
                    <a:pt x="335" y="188"/>
                  </a:lnTo>
                  <a:lnTo>
                    <a:pt x="315" y="188"/>
                  </a:lnTo>
                  <a:lnTo>
                    <a:pt x="300" y="194"/>
                  </a:lnTo>
                  <a:lnTo>
                    <a:pt x="284" y="209"/>
                  </a:lnTo>
                  <a:lnTo>
                    <a:pt x="242" y="260"/>
                  </a:lnTo>
                  <a:lnTo>
                    <a:pt x="146" y="365"/>
                  </a:lnTo>
                  <a:lnTo>
                    <a:pt x="50" y="473"/>
                  </a:lnTo>
                  <a:lnTo>
                    <a:pt x="30" y="504"/>
                  </a:lnTo>
                  <a:lnTo>
                    <a:pt x="17" y="534"/>
                  </a:lnTo>
                  <a:lnTo>
                    <a:pt x="10" y="580"/>
                  </a:lnTo>
                  <a:lnTo>
                    <a:pt x="0" y="644"/>
                  </a:lnTo>
                  <a:lnTo>
                    <a:pt x="0" y="364"/>
                  </a:lnTo>
                  <a:lnTo>
                    <a:pt x="5" y="391"/>
                  </a:lnTo>
                  <a:lnTo>
                    <a:pt x="10" y="403"/>
                  </a:lnTo>
                  <a:lnTo>
                    <a:pt x="20" y="409"/>
                  </a:lnTo>
                  <a:lnTo>
                    <a:pt x="30" y="412"/>
                  </a:lnTo>
                  <a:lnTo>
                    <a:pt x="45" y="412"/>
                  </a:lnTo>
                  <a:lnTo>
                    <a:pt x="60" y="406"/>
                  </a:lnTo>
                  <a:lnTo>
                    <a:pt x="257" y="189"/>
                  </a:lnTo>
                  <a:lnTo>
                    <a:pt x="297" y="138"/>
                  </a:lnTo>
                  <a:lnTo>
                    <a:pt x="312" y="111"/>
                  </a:lnTo>
                  <a:lnTo>
                    <a:pt x="325" y="84"/>
                  </a:lnTo>
                  <a:lnTo>
                    <a:pt x="335" y="39"/>
                  </a:lnTo>
                  <a:lnTo>
                    <a:pt x="343" y="0"/>
                  </a:lnTo>
                  <a:lnTo>
                    <a:pt x="343" y="117"/>
                  </a:lnTo>
                </a:path>
              </a:pathLst>
            </a:custGeom>
            <a:gradFill rotWithShape="0">
              <a:gsLst>
                <a:gs pos="0">
                  <a:schemeClr val="accent1">
                    <a:gamma/>
                    <a:shade val="46275"/>
                    <a:invGamma/>
                  </a:schemeClr>
                </a:gs>
                <a:gs pos="50000">
                  <a:schemeClr val="accent1"/>
                </a:gs>
                <a:gs pos="100000">
                  <a:schemeClr val="accent1">
                    <a:gamma/>
                    <a:shade val="46275"/>
                    <a:invGamma/>
                  </a:schemeClr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23" name="Freeform 24"/>
            <p:cNvSpPr>
              <a:spLocks/>
            </p:cNvSpPr>
            <p:nvPr/>
          </p:nvSpPr>
          <p:spPr bwMode="auto">
            <a:xfrm>
              <a:off x="222" y="1010"/>
              <a:ext cx="344" cy="645"/>
            </a:xfrm>
            <a:custGeom>
              <a:avLst/>
              <a:gdLst>
                <a:gd name="T0" fmla="*/ 343 w 344"/>
                <a:gd name="T1" fmla="*/ 52 h 645"/>
                <a:gd name="T2" fmla="*/ 343 w 344"/>
                <a:gd name="T3" fmla="*/ 194 h 645"/>
                <a:gd name="T4" fmla="*/ 335 w 344"/>
                <a:gd name="T5" fmla="*/ 188 h 645"/>
                <a:gd name="T6" fmla="*/ 315 w 344"/>
                <a:gd name="T7" fmla="*/ 188 h 645"/>
                <a:gd name="T8" fmla="*/ 300 w 344"/>
                <a:gd name="T9" fmla="*/ 194 h 645"/>
                <a:gd name="T10" fmla="*/ 284 w 344"/>
                <a:gd name="T11" fmla="*/ 209 h 645"/>
                <a:gd name="T12" fmla="*/ 242 w 344"/>
                <a:gd name="T13" fmla="*/ 260 h 645"/>
                <a:gd name="T14" fmla="*/ 146 w 344"/>
                <a:gd name="T15" fmla="*/ 365 h 645"/>
                <a:gd name="T16" fmla="*/ 50 w 344"/>
                <a:gd name="T17" fmla="*/ 473 h 645"/>
                <a:gd name="T18" fmla="*/ 30 w 344"/>
                <a:gd name="T19" fmla="*/ 504 h 645"/>
                <a:gd name="T20" fmla="*/ 17 w 344"/>
                <a:gd name="T21" fmla="*/ 534 h 645"/>
                <a:gd name="T22" fmla="*/ 10 w 344"/>
                <a:gd name="T23" fmla="*/ 580 h 645"/>
                <a:gd name="T24" fmla="*/ 0 w 344"/>
                <a:gd name="T25" fmla="*/ 644 h 645"/>
                <a:gd name="T26" fmla="*/ 0 w 344"/>
                <a:gd name="T27" fmla="*/ 364 h 645"/>
                <a:gd name="T28" fmla="*/ 5 w 344"/>
                <a:gd name="T29" fmla="*/ 391 h 645"/>
                <a:gd name="T30" fmla="*/ 10 w 344"/>
                <a:gd name="T31" fmla="*/ 403 h 645"/>
                <a:gd name="T32" fmla="*/ 20 w 344"/>
                <a:gd name="T33" fmla="*/ 409 h 645"/>
                <a:gd name="T34" fmla="*/ 30 w 344"/>
                <a:gd name="T35" fmla="*/ 412 h 645"/>
                <a:gd name="T36" fmla="*/ 45 w 344"/>
                <a:gd name="T37" fmla="*/ 412 h 645"/>
                <a:gd name="T38" fmla="*/ 60 w 344"/>
                <a:gd name="T39" fmla="*/ 406 h 645"/>
                <a:gd name="T40" fmla="*/ 257 w 344"/>
                <a:gd name="T41" fmla="*/ 189 h 645"/>
                <a:gd name="T42" fmla="*/ 297 w 344"/>
                <a:gd name="T43" fmla="*/ 138 h 645"/>
                <a:gd name="T44" fmla="*/ 312 w 344"/>
                <a:gd name="T45" fmla="*/ 111 h 645"/>
                <a:gd name="T46" fmla="*/ 325 w 344"/>
                <a:gd name="T47" fmla="*/ 84 h 645"/>
                <a:gd name="T48" fmla="*/ 335 w 344"/>
                <a:gd name="T49" fmla="*/ 39 h 645"/>
                <a:gd name="T50" fmla="*/ 343 w 344"/>
                <a:gd name="T51" fmla="*/ 0 h 645"/>
                <a:gd name="T52" fmla="*/ 343 w 344"/>
                <a:gd name="T53" fmla="*/ 117 h 6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344" h="645">
                  <a:moveTo>
                    <a:pt x="343" y="52"/>
                  </a:moveTo>
                  <a:lnTo>
                    <a:pt x="343" y="194"/>
                  </a:lnTo>
                  <a:lnTo>
                    <a:pt x="335" y="188"/>
                  </a:lnTo>
                  <a:lnTo>
                    <a:pt x="315" y="188"/>
                  </a:lnTo>
                  <a:lnTo>
                    <a:pt x="300" y="194"/>
                  </a:lnTo>
                  <a:lnTo>
                    <a:pt x="284" y="209"/>
                  </a:lnTo>
                  <a:lnTo>
                    <a:pt x="242" y="260"/>
                  </a:lnTo>
                  <a:lnTo>
                    <a:pt x="146" y="365"/>
                  </a:lnTo>
                  <a:lnTo>
                    <a:pt x="50" y="473"/>
                  </a:lnTo>
                  <a:lnTo>
                    <a:pt x="30" y="504"/>
                  </a:lnTo>
                  <a:lnTo>
                    <a:pt x="17" y="534"/>
                  </a:lnTo>
                  <a:lnTo>
                    <a:pt x="10" y="580"/>
                  </a:lnTo>
                  <a:lnTo>
                    <a:pt x="0" y="644"/>
                  </a:lnTo>
                  <a:lnTo>
                    <a:pt x="0" y="364"/>
                  </a:lnTo>
                  <a:lnTo>
                    <a:pt x="5" y="391"/>
                  </a:lnTo>
                  <a:lnTo>
                    <a:pt x="10" y="403"/>
                  </a:lnTo>
                  <a:lnTo>
                    <a:pt x="20" y="409"/>
                  </a:lnTo>
                  <a:lnTo>
                    <a:pt x="30" y="412"/>
                  </a:lnTo>
                  <a:lnTo>
                    <a:pt x="45" y="412"/>
                  </a:lnTo>
                  <a:lnTo>
                    <a:pt x="60" y="406"/>
                  </a:lnTo>
                  <a:lnTo>
                    <a:pt x="257" y="189"/>
                  </a:lnTo>
                  <a:lnTo>
                    <a:pt x="297" y="138"/>
                  </a:lnTo>
                  <a:lnTo>
                    <a:pt x="312" y="111"/>
                  </a:lnTo>
                  <a:lnTo>
                    <a:pt x="325" y="84"/>
                  </a:lnTo>
                  <a:lnTo>
                    <a:pt x="335" y="39"/>
                  </a:lnTo>
                  <a:lnTo>
                    <a:pt x="343" y="0"/>
                  </a:lnTo>
                  <a:lnTo>
                    <a:pt x="343" y="117"/>
                  </a:lnTo>
                </a:path>
              </a:pathLst>
            </a:custGeom>
            <a:gradFill rotWithShape="0">
              <a:gsLst>
                <a:gs pos="0">
                  <a:schemeClr val="accent1">
                    <a:gamma/>
                    <a:shade val="46275"/>
                    <a:invGamma/>
                  </a:schemeClr>
                </a:gs>
                <a:gs pos="50000">
                  <a:schemeClr val="accent1"/>
                </a:gs>
                <a:gs pos="100000">
                  <a:schemeClr val="accent1">
                    <a:gamma/>
                    <a:shade val="46275"/>
                    <a:invGamma/>
                  </a:schemeClr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24" name="Freeform 25"/>
            <p:cNvSpPr>
              <a:spLocks/>
            </p:cNvSpPr>
            <p:nvPr/>
          </p:nvSpPr>
          <p:spPr bwMode="auto">
            <a:xfrm>
              <a:off x="222" y="1266"/>
              <a:ext cx="344" cy="646"/>
            </a:xfrm>
            <a:custGeom>
              <a:avLst/>
              <a:gdLst>
                <a:gd name="T0" fmla="*/ 343 w 344"/>
                <a:gd name="T1" fmla="*/ 52 h 646"/>
                <a:gd name="T2" fmla="*/ 343 w 344"/>
                <a:gd name="T3" fmla="*/ 194 h 646"/>
                <a:gd name="T4" fmla="*/ 335 w 344"/>
                <a:gd name="T5" fmla="*/ 188 h 646"/>
                <a:gd name="T6" fmla="*/ 315 w 344"/>
                <a:gd name="T7" fmla="*/ 188 h 646"/>
                <a:gd name="T8" fmla="*/ 300 w 344"/>
                <a:gd name="T9" fmla="*/ 194 h 646"/>
                <a:gd name="T10" fmla="*/ 284 w 344"/>
                <a:gd name="T11" fmla="*/ 209 h 646"/>
                <a:gd name="T12" fmla="*/ 242 w 344"/>
                <a:gd name="T13" fmla="*/ 260 h 646"/>
                <a:gd name="T14" fmla="*/ 146 w 344"/>
                <a:gd name="T15" fmla="*/ 366 h 646"/>
                <a:gd name="T16" fmla="*/ 50 w 344"/>
                <a:gd name="T17" fmla="*/ 474 h 646"/>
                <a:gd name="T18" fmla="*/ 30 w 344"/>
                <a:gd name="T19" fmla="*/ 504 h 646"/>
                <a:gd name="T20" fmla="*/ 17 w 344"/>
                <a:gd name="T21" fmla="*/ 534 h 646"/>
                <a:gd name="T22" fmla="*/ 10 w 344"/>
                <a:gd name="T23" fmla="*/ 581 h 646"/>
                <a:gd name="T24" fmla="*/ 0 w 344"/>
                <a:gd name="T25" fmla="*/ 645 h 646"/>
                <a:gd name="T26" fmla="*/ 0 w 344"/>
                <a:gd name="T27" fmla="*/ 364 h 646"/>
                <a:gd name="T28" fmla="*/ 5 w 344"/>
                <a:gd name="T29" fmla="*/ 391 h 646"/>
                <a:gd name="T30" fmla="*/ 10 w 344"/>
                <a:gd name="T31" fmla="*/ 403 h 646"/>
                <a:gd name="T32" fmla="*/ 20 w 344"/>
                <a:gd name="T33" fmla="*/ 409 h 646"/>
                <a:gd name="T34" fmla="*/ 30 w 344"/>
                <a:gd name="T35" fmla="*/ 412 h 646"/>
                <a:gd name="T36" fmla="*/ 45 w 344"/>
                <a:gd name="T37" fmla="*/ 412 h 646"/>
                <a:gd name="T38" fmla="*/ 60 w 344"/>
                <a:gd name="T39" fmla="*/ 406 h 646"/>
                <a:gd name="T40" fmla="*/ 257 w 344"/>
                <a:gd name="T41" fmla="*/ 189 h 646"/>
                <a:gd name="T42" fmla="*/ 297 w 344"/>
                <a:gd name="T43" fmla="*/ 138 h 646"/>
                <a:gd name="T44" fmla="*/ 312 w 344"/>
                <a:gd name="T45" fmla="*/ 111 h 646"/>
                <a:gd name="T46" fmla="*/ 325 w 344"/>
                <a:gd name="T47" fmla="*/ 84 h 646"/>
                <a:gd name="T48" fmla="*/ 335 w 344"/>
                <a:gd name="T49" fmla="*/ 39 h 646"/>
                <a:gd name="T50" fmla="*/ 343 w 344"/>
                <a:gd name="T51" fmla="*/ 0 h 646"/>
                <a:gd name="T52" fmla="*/ 343 w 344"/>
                <a:gd name="T53" fmla="*/ 117 h 6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344" h="646">
                  <a:moveTo>
                    <a:pt x="343" y="52"/>
                  </a:moveTo>
                  <a:lnTo>
                    <a:pt x="343" y="194"/>
                  </a:lnTo>
                  <a:lnTo>
                    <a:pt x="335" y="188"/>
                  </a:lnTo>
                  <a:lnTo>
                    <a:pt x="315" y="188"/>
                  </a:lnTo>
                  <a:lnTo>
                    <a:pt x="300" y="194"/>
                  </a:lnTo>
                  <a:lnTo>
                    <a:pt x="284" y="209"/>
                  </a:lnTo>
                  <a:lnTo>
                    <a:pt x="242" y="260"/>
                  </a:lnTo>
                  <a:lnTo>
                    <a:pt x="146" y="366"/>
                  </a:lnTo>
                  <a:lnTo>
                    <a:pt x="50" y="474"/>
                  </a:lnTo>
                  <a:lnTo>
                    <a:pt x="30" y="504"/>
                  </a:lnTo>
                  <a:lnTo>
                    <a:pt x="17" y="534"/>
                  </a:lnTo>
                  <a:lnTo>
                    <a:pt x="10" y="581"/>
                  </a:lnTo>
                  <a:lnTo>
                    <a:pt x="0" y="645"/>
                  </a:lnTo>
                  <a:lnTo>
                    <a:pt x="0" y="364"/>
                  </a:lnTo>
                  <a:lnTo>
                    <a:pt x="5" y="391"/>
                  </a:lnTo>
                  <a:lnTo>
                    <a:pt x="10" y="403"/>
                  </a:lnTo>
                  <a:lnTo>
                    <a:pt x="20" y="409"/>
                  </a:lnTo>
                  <a:lnTo>
                    <a:pt x="30" y="412"/>
                  </a:lnTo>
                  <a:lnTo>
                    <a:pt x="45" y="412"/>
                  </a:lnTo>
                  <a:lnTo>
                    <a:pt x="60" y="406"/>
                  </a:lnTo>
                  <a:lnTo>
                    <a:pt x="257" y="189"/>
                  </a:lnTo>
                  <a:lnTo>
                    <a:pt x="297" y="138"/>
                  </a:lnTo>
                  <a:lnTo>
                    <a:pt x="312" y="111"/>
                  </a:lnTo>
                  <a:lnTo>
                    <a:pt x="325" y="84"/>
                  </a:lnTo>
                  <a:lnTo>
                    <a:pt x="335" y="39"/>
                  </a:lnTo>
                  <a:lnTo>
                    <a:pt x="343" y="0"/>
                  </a:lnTo>
                  <a:lnTo>
                    <a:pt x="343" y="117"/>
                  </a:lnTo>
                </a:path>
              </a:pathLst>
            </a:custGeom>
            <a:gradFill rotWithShape="0">
              <a:gsLst>
                <a:gs pos="0">
                  <a:schemeClr val="accent1">
                    <a:gamma/>
                    <a:shade val="46275"/>
                    <a:invGamma/>
                  </a:schemeClr>
                </a:gs>
                <a:gs pos="50000">
                  <a:schemeClr val="accent1"/>
                </a:gs>
                <a:gs pos="100000">
                  <a:schemeClr val="accent1">
                    <a:gamma/>
                    <a:shade val="46275"/>
                    <a:invGamma/>
                  </a:schemeClr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25" name="Freeform 26"/>
            <p:cNvSpPr>
              <a:spLocks/>
            </p:cNvSpPr>
            <p:nvPr/>
          </p:nvSpPr>
          <p:spPr bwMode="auto">
            <a:xfrm>
              <a:off x="222" y="1522"/>
              <a:ext cx="344" cy="647"/>
            </a:xfrm>
            <a:custGeom>
              <a:avLst/>
              <a:gdLst>
                <a:gd name="T0" fmla="*/ 343 w 344"/>
                <a:gd name="T1" fmla="*/ 52 h 647"/>
                <a:gd name="T2" fmla="*/ 343 w 344"/>
                <a:gd name="T3" fmla="*/ 194 h 647"/>
                <a:gd name="T4" fmla="*/ 335 w 344"/>
                <a:gd name="T5" fmla="*/ 188 h 647"/>
                <a:gd name="T6" fmla="*/ 315 w 344"/>
                <a:gd name="T7" fmla="*/ 188 h 647"/>
                <a:gd name="T8" fmla="*/ 300 w 344"/>
                <a:gd name="T9" fmla="*/ 194 h 647"/>
                <a:gd name="T10" fmla="*/ 284 w 344"/>
                <a:gd name="T11" fmla="*/ 209 h 647"/>
                <a:gd name="T12" fmla="*/ 242 w 344"/>
                <a:gd name="T13" fmla="*/ 261 h 647"/>
                <a:gd name="T14" fmla="*/ 146 w 344"/>
                <a:gd name="T15" fmla="*/ 366 h 647"/>
                <a:gd name="T16" fmla="*/ 50 w 344"/>
                <a:gd name="T17" fmla="*/ 475 h 647"/>
                <a:gd name="T18" fmla="*/ 30 w 344"/>
                <a:gd name="T19" fmla="*/ 505 h 647"/>
                <a:gd name="T20" fmla="*/ 17 w 344"/>
                <a:gd name="T21" fmla="*/ 535 h 647"/>
                <a:gd name="T22" fmla="*/ 10 w 344"/>
                <a:gd name="T23" fmla="*/ 582 h 647"/>
                <a:gd name="T24" fmla="*/ 0 w 344"/>
                <a:gd name="T25" fmla="*/ 646 h 647"/>
                <a:gd name="T26" fmla="*/ 0 w 344"/>
                <a:gd name="T27" fmla="*/ 365 h 647"/>
                <a:gd name="T28" fmla="*/ 5 w 344"/>
                <a:gd name="T29" fmla="*/ 392 h 647"/>
                <a:gd name="T30" fmla="*/ 10 w 344"/>
                <a:gd name="T31" fmla="*/ 404 h 647"/>
                <a:gd name="T32" fmla="*/ 20 w 344"/>
                <a:gd name="T33" fmla="*/ 410 h 647"/>
                <a:gd name="T34" fmla="*/ 30 w 344"/>
                <a:gd name="T35" fmla="*/ 413 h 647"/>
                <a:gd name="T36" fmla="*/ 45 w 344"/>
                <a:gd name="T37" fmla="*/ 413 h 647"/>
                <a:gd name="T38" fmla="*/ 60 w 344"/>
                <a:gd name="T39" fmla="*/ 407 h 647"/>
                <a:gd name="T40" fmla="*/ 257 w 344"/>
                <a:gd name="T41" fmla="*/ 190 h 647"/>
                <a:gd name="T42" fmla="*/ 297 w 344"/>
                <a:gd name="T43" fmla="*/ 138 h 647"/>
                <a:gd name="T44" fmla="*/ 312 w 344"/>
                <a:gd name="T45" fmla="*/ 111 h 647"/>
                <a:gd name="T46" fmla="*/ 325 w 344"/>
                <a:gd name="T47" fmla="*/ 84 h 647"/>
                <a:gd name="T48" fmla="*/ 335 w 344"/>
                <a:gd name="T49" fmla="*/ 39 h 647"/>
                <a:gd name="T50" fmla="*/ 343 w 344"/>
                <a:gd name="T51" fmla="*/ 0 h 647"/>
                <a:gd name="T52" fmla="*/ 343 w 344"/>
                <a:gd name="T53" fmla="*/ 117 h 6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344" h="647">
                  <a:moveTo>
                    <a:pt x="343" y="52"/>
                  </a:moveTo>
                  <a:lnTo>
                    <a:pt x="343" y="194"/>
                  </a:lnTo>
                  <a:lnTo>
                    <a:pt x="335" y="188"/>
                  </a:lnTo>
                  <a:lnTo>
                    <a:pt x="315" y="188"/>
                  </a:lnTo>
                  <a:lnTo>
                    <a:pt x="300" y="194"/>
                  </a:lnTo>
                  <a:lnTo>
                    <a:pt x="284" y="209"/>
                  </a:lnTo>
                  <a:lnTo>
                    <a:pt x="242" y="261"/>
                  </a:lnTo>
                  <a:lnTo>
                    <a:pt x="146" y="366"/>
                  </a:lnTo>
                  <a:lnTo>
                    <a:pt x="50" y="475"/>
                  </a:lnTo>
                  <a:lnTo>
                    <a:pt x="30" y="505"/>
                  </a:lnTo>
                  <a:lnTo>
                    <a:pt x="17" y="535"/>
                  </a:lnTo>
                  <a:lnTo>
                    <a:pt x="10" y="582"/>
                  </a:lnTo>
                  <a:lnTo>
                    <a:pt x="0" y="646"/>
                  </a:lnTo>
                  <a:lnTo>
                    <a:pt x="0" y="365"/>
                  </a:lnTo>
                  <a:lnTo>
                    <a:pt x="5" y="392"/>
                  </a:lnTo>
                  <a:lnTo>
                    <a:pt x="10" y="404"/>
                  </a:lnTo>
                  <a:lnTo>
                    <a:pt x="20" y="410"/>
                  </a:lnTo>
                  <a:lnTo>
                    <a:pt x="30" y="413"/>
                  </a:lnTo>
                  <a:lnTo>
                    <a:pt x="45" y="413"/>
                  </a:lnTo>
                  <a:lnTo>
                    <a:pt x="60" y="407"/>
                  </a:lnTo>
                  <a:lnTo>
                    <a:pt x="257" y="190"/>
                  </a:lnTo>
                  <a:lnTo>
                    <a:pt x="297" y="138"/>
                  </a:lnTo>
                  <a:lnTo>
                    <a:pt x="312" y="111"/>
                  </a:lnTo>
                  <a:lnTo>
                    <a:pt x="325" y="84"/>
                  </a:lnTo>
                  <a:lnTo>
                    <a:pt x="335" y="39"/>
                  </a:lnTo>
                  <a:lnTo>
                    <a:pt x="343" y="0"/>
                  </a:lnTo>
                  <a:lnTo>
                    <a:pt x="343" y="117"/>
                  </a:lnTo>
                </a:path>
              </a:pathLst>
            </a:custGeom>
            <a:gradFill rotWithShape="0">
              <a:gsLst>
                <a:gs pos="0">
                  <a:schemeClr val="accent1">
                    <a:gamma/>
                    <a:shade val="46275"/>
                    <a:invGamma/>
                  </a:schemeClr>
                </a:gs>
                <a:gs pos="50000">
                  <a:schemeClr val="accent1"/>
                </a:gs>
                <a:gs pos="100000">
                  <a:schemeClr val="accent1">
                    <a:gamma/>
                    <a:shade val="46275"/>
                    <a:invGamma/>
                  </a:schemeClr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26" name="Freeform 27"/>
            <p:cNvSpPr>
              <a:spLocks/>
            </p:cNvSpPr>
            <p:nvPr/>
          </p:nvSpPr>
          <p:spPr bwMode="auto">
            <a:xfrm>
              <a:off x="219" y="4178"/>
              <a:ext cx="349" cy="149"/>
            </a:xfrm>
            <a:custGeom>
              <a:avLst/>
              <a:gdLst>
                <a:gd name="T0" fmla="*/ 345 w 349"/>
                <a:gd name="T1" fmla="*/ 52 h 149"/>
                <a:gd name="T2" fmla="*/ 348 w 349"/>
                <a:gd name="T3" fmla="*/ 144 h 149"/>
                <a:gd name="T4" fmla="*/ 0 w 349"/>
                <a:gd name="T5" fmla="*/ 148 h 149"/>
                <a:gd name="T6" fmla="*/ 299 w 349"/>
                <a:gd name="T7" fmla="*/ 143 h 149"/>
                <a:gd name="T8" fmla="*/ 315 w 349"/>
                <a:gd name="T9" fmla="*/ 111 h 149"/>
                <a:gd name="T10" fmla="*/ 328 w 349"/>
                <a:gd name="T11" fmla="*/ 84 h 149"/>
                <a:gd name="T12" fmla="*/ 338 w 349"/>
                <a:gd name="T13" fmla="*/ 39 h 149"/>
                <a:gd name="T14" fmla="*/ 345 w 349"/>
                <a:gd name="T15" fmla="*/ 0 h 149"/>
                <a:gd name="T16" fmla="*/ 345 w 349"/>
                <a:gd name="T17" fmla="*/ 117 h 1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49" h="149">
                  <a:moveTo>
                    <a:pt x="345" y="52"/>
                  </a:moveTo>
                  <a:lnTo>
                    <a:pt x="348" y="144"/>
                  </a:lnTo>
                  <a:lnTo>
                    <a:pt x="0" y="148"/>
                  </a:lnTo>
                  <a:lnTo>
                    <a:pt x="299" y="143"/>
                  </a:lnTo>
                  <a:lnTo>
                    <a:pt x="315" y="111"/>
                  </a:lnTo>
                  <a:lnTo>
                    <a:pt x="328" y="84"/>
                  </a:lnTo>
                  <a:lnTo>
                    <a:pt x="338" y="39"/>
                  </a:lnTo>
                  <a:lnTo>
                    <a:pt x="345" y="0"/>
                  </a:lnTo>
                  <a:lnTo>
                    <a:pt x="345" y="117"/>
                  </a:lnTo>
                </a:path>
              </a:pathLst>
            </a:custGeom>
            <a:gradFill rotWithShape="0">
              <a:gsLst>
                <a:gs pos="0">
                  <a:schemeClr val="accent1">
                    <a:gamma/>
                    <a:shade val="46275"/>
                    <a:invGamma/>
                  </a:schemeClr>
                </a:gs>
                <a:gs pos="50000">
                  <a:schemeClr val="accent1"/>
                </a:gs>
                <a:gs pos="100000">
                  <a:schemeClr val="accent1">
                    <a:gamma/>
                    <a:shade val="46275"/>
                    <a:invGamma/>
                  </a:schemeClr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27" name="Freeform 28"/>
            <p:cNvSpPr>
              <a:spLocks/>
            </p:cNvSpPr>
            <p:nvPr/>
          </p:nvSpPr>
          <p:spPr bwMode="auto">
            <a:xfrm>
              <a:off x="222" y="211"/>
              <a:ext cx="344" cy="646"/>
            </a:xfrm>
            <a:custGeom>
              <a:avLst/>
              <a:gdLst>
                <a:gd name="T0" fmla="*/ 343 w 344"/>
                <a:gd name="T1" fmla="*/ 52 h 646"/>
                <a:gd name="T2" fmla="*/ 343 w 344"/>
                <a:gd name="T3" fmla="*/ 194 h 646"/>
                <a:gd name="T4" fmla="*/ 335 w 344"/>
                <a:gd name="T5" fmla="*/ 188 h 646"/>
                <a:gd name="T6" fmla="*/ 315 w 344"/>
                <a:gd name="T7" fmla="*/ 188 h 646"/>
                <a:gd name="T8" fmla="*/ 300 w 344"/>
                <a:gd name="T9" fmla="*/ 194 h 646"/>
                <a:gd name="T10" fmla="*/ 284 w 344"/>
                <a:gd name="T11" fmla="*/ 209 h 646"/>
                <a:gd name="T12" fmla="*/ 242 w 344"/>
                <a:gd name="T13" fmla="*/ 260 h 646"/>
                <a:gd name="T14" fmla="*/ 146 w 344"/>
                <a:gd name="T15" fmla="*/ 366 h 646"/>
                <a:gd name="T16" fmla="*/ 50 w 344"/>
                <a:gd name="T17" fmla="*/ 474 h 646"/>
                <a:gd name="T18" fmla="*/ 30 w 344"/>
                <a:gd name="T19" fmla="*/ 504 h 646"/>
                <a:gd name="T20" fmla="*/ 17 w 344"/>
                <a:gd name="T21" fmla="*/ 534 h 646"/>
                <a:gd name="T22" fmla="*/ 10 w 344"/>
                <a:gd name="T23" fmla="*/ 581 h 646"/>
                <a:gd name="T24" fmla="*/ 0 w 344"/>
                <a:gd name="T25" fmla="*/ 645 h 646"/>
                <a:gd name="T26" fmla="*/ 0 w 344"/>
                <a:gd name="T27" fmla="*/ 364 h 646"/>
                <a:gd name="T28" fmla="*/ 5 w 344"/>
                <a:gd name="T29" fmla="*/ 391 h 646"/>
                <a:gd name="T30" fmla="*/ 10 w 344"/>
                <a:gd name="T31" fmla="*/ 403 h 646"/>
                <a:gd name="T32" fmla="*/ 20 w 344"/>
                <a:gd name="T33" fmla="*/ 409 h 646"/>
                <a:gd name="T34" fmla="*/ 30 w 344"/>
                <a:gd name="T35" fmla="*/ 412 h 646"/>
                <a:gd name="T36" fmla="*/ 45 w 344"/>
                <a:gd name="T37" fmla="*/ 412 h 646"/>
                <a:gd name="T38" fmla="*/ 60 w 344"/>
                <a:gd name="T39" fmla="*/ 406 h 646"/>
                <a:gd name="T40" fmla="*/ 257 w 344"/>
                <a:gd name="T41" fmla="*/ 189 h 646"/>
                <a:gd name="T42" fmla="*/ 297 w 344"/>
                <a:gd name="T43" fmla="*/ 138 h 646"/>
                <a:gd name="T44" fmla="*/ 312 w 344"/>
                <a:gd name="T45" fmla="*/ 111 h 646"/>
                <a:gd name="T46" fmla="*/ 325 w 344"/>
                <a:gd name="T47" fmla="*/ 84 h 646"/>
                <a:gd name="T48" fmla="*/ 335 w 344"/>
                <a:gd name="T49" fmla="*/ 39 h 646"/>
                <a:gd name="T50" fmla="*/ 343 w 344"/>
                <a:gd name="T51" fmla="*/ 0 h 646"/>
                <a:gd name="T52" fmla="*/ 343 w 344"/>
                <a:gd name="T53" fmla="*/ 117 h 6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344" h="646">
                  <a:moveTo>
                    <a:pt x="343" y="52"/>
                  </a:moveTo>
                  <a:lnTo>
                    <a:pt x="343" y="194"/>
                  </a:lnTo>
                  <a:lnTo>
                    <a:pt x="335" y="188"/>
                  </a:lnTo>
                  <a:lnTo>
                    <a:pt x="315" y="188"/>
                  </a:lnTo>
                  <a:lnTo>
                    <a:pt x="300" y="194"/>
                  </a:lnTo>
                  <a:lnTo>
                    <a:pt x="284" y="209"/>
                  </a:lnTo>
                  <a:lnTo>
                    <a:pt x="242" y="260"/>
                  </a:lnTo>
                  <a:lnTo>
                    <a:pt x="146" y="366"/>
                  </a:lnTo>
                  <a:lnTo>
                    <a:pt x="50" y="474"/>
                  </a:lnTo>
                  <a:lnTo>
                    <a:pt x="30" y="504"/>
                  </a:lnTo>
                  <a:lnTo>
                    <a:pt x="17" y="534"/>
                  </a:lnTo>
                  <a:lnTo>
                    <a:pt x="10" y="581"/>
                  </a:lnTo>
                  <a:lnTo>
                    <a:pt x="0" y="645"/>
                  </a:lnTo>
                  <a:lnTo>
                    <a:pt x="0" y="364"/>
                  </a:lnTo>
                  <a:lnTo>
                    <a:pt x="5" y="391"/>
                  </a:lnTo>
                  <a:lnTo>
                    <a:pt x="10" y="403"/>
                  </a:lnTo>
                  <a:lnTo>
                    <a:pt x="20" y="409"/>
                  </a:lnTo>
                  <a:lnTo>
                    <a:pt x="30" y="412"/>
                  </a:lnTo>
                  <a:lnTo>
                    <a:pt x="45" y="412"/>
                  </a:lnTo>
                  <a:lnTo>
                    <a:pt x="60" y="406"/>
                  </a:lnTo>
                  <a:lnTo>
                    <a:pt x="257" y="189"/>
                  </a:lnTo>
                  <a:lnTo>
                    <a:pt x="297" y="138"/>
                  </a:lnTo>
                  <a:lnTo>
                    <a:pt x="312" y="111"/>
                  </a:lnTo>
                  <a:lnTo>
                    <a:pt x="325" y="84"/>
                  </a:lnTo>
                  <a:lnTo>
                    <a:pt x="335" y="39"/>
                  </a:lnTo>
                  <a:lnTo>
                    <a:pt x="343" y="0"/>
                  </a:lnTo>
                  <a:lnTo>
                    <a:pt x="343" y="117"/>
                  </a:lnTo>
                </a:path>
              </a:pathLst>
            </a:custGeom>
            <a:gradFill rotWithShape="0">
              <a:gsLst>
                <a:gs pos="0">
                  <a:schemeClr val="accent1">
                    <a:gamma/>
                    <a:shade val="46275"/>
                    <a:invGamma/>
                  </a:schemeClr>
                </a:gs>
                <a:gs pos="50000">
                  <a:schemeClr val="accent1"/>
                </a:gs>
                <a:gs pos="100000">
                  <a:schemeClr val="accent1">
                    <a:gamma/>
                    <a:shade val="46275"/>
                    <a:invGamma/>
                  </a:schemeClr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28" name="Freeform 29"/>
            <p:cNvSpPr>
              <a:spLocks/>
            </p:cNvSpPr>
            <p:nvPr/>
          </p:nvSpPr>
          <p:spPr bwMode="auto">
            <a:xfrm>
              <a:off x="222" y="-3"/>
              <a:ext cx="346" cy="574"/>
            </a:xfrm>
            <a:custGeom>
              <a:avLst/>
              <a:gdLst>
                <a:gd name="T0" fmla="*/ 345 w 346"/>
                <a:gd name="T1" fmla="*/ 0 h 574"/>
                <a:gd name="T2" fmla="*/ 343 w 346"/>
                <a:gd name="T3" fmla="*/ 122 h 574"/>
                <a:gd name="T4" fmla="*/ 336 w 346"/>
                <a:gd name="T5" fmla="*/ 116 h 574"/>
                <a:gd name="T6" fmla="*/ 315 w 346"/>
                <a:gd name="T7" fmla="*/ 116 h 574"/>
                <a:gd name="T8" fmla="*/ 300 w 346"/>
                <a:gd name="T9" fmla="*/ 122 h 574"/>
                <a:gd name="T10" fmla="*/ 285 w 346"/>
                <a:gd name="T11" fmla="*/ 137 h 574"/>
                <a:gd name="T12" fmla="*/ 242 w 346"/>
                <a:gd name="T13" fmla="*/ 188 h 574"/>
                <a:gd name="T14" fmla="*/ 146 w 346"/>
                <a:gd name="T15" fmla="*/ 294 h 574"/>
                <a:gd name="T16" fmla="*/ 50 w 346"/>
                <a:gd name="T17" fmla="*/ 402 h 574"/>
                <a:gd name="T18" fmla="*/ 30 w 346"/>
                <a:gd name="T19" fmla="*/ 432 h 574"/>
                <a:gd name="T20" fmla="*/ 17 w 346"/>
                <a:gd name="T21" fmla="*/ 462 h 574"/>
                <a:gd name="T22" fmla="*/ 10 w 346"/>
                <a:gd name="T23" fmla="*/ 509 h 574"/>
                <a:gd name="T24" fmla="*/ 0 w 346"/>
                <a:gd name="T25" fmla="*/ 573 h 574"/>
                <a:gd name="T26" fmla="*/ 0 w 346"/>
                <a:gd name="T27" fmla="*/ 292 h 574"/>
                <a:gd name="T28" fmla="*/ 5 w 346"/>
                <a:gd name="T29" fmla="*/ 319 h 574"/>
                <a:gd name="T30" fmla="*/ 10 w 346"/>
                <a:gd name="T31" fmla="*/ 331 h 574"/>
                <a:gd name="T32" fmla="*/ 20 w 346"/>
                <a:gd name="T33" fmla="*/ 337 h 574"/>
                <a:gd name="T34" fmla="*/ 30 w 346"/>
                <a:gd name="T35" fmla="*/ 340 h 574"/>
                <a:gd name="T36" fmla="*/ 45 w 346"/>
                <a:gd name="T37" fmla="*/ 340 h 574"/>
                <a:gd name="T38" fmla="*/ 60 w 346"/>
                <a:gd name="T39" fmla="*/ 334 h 574"/>
                <a:gd name="T40" fmla="*/ 257 w 346"/>
                <a:gd name="T41" fmla="*/ 117 h 574"/>
                <a:gd name="T42" fmla="*/ 298 w 346"/>
                <a:gd name="T43" fmla="*/ 66 h 574"/>
                <a:gd name="T44" fmla="*/ 313 w 346"/>
                <a:gd name="T45" fmla="*/ 39 h 574"/>
                <a:gd name="T46" fmla="*/ 326 w 346"/>
                <a:gd name="T47" fmla="*/ 12 h 574"/>
                <a:gd name="T48" fmla="*/ 329 w 346"/>
                <a:gd name="T49" fmla="*/ 0 h 574"/>
                <a:gd name="T50" fmla="*/ 345 w 346"/>
                <a:gd name="T51" fmla="*/ 3 h 574"/>
                <a:gd name="T52" fmla="*/ 343 w 346"/>
                <a:gd name="T53" fmla="*/ 45 h 5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346" h="574">
                  <a:moveTo>
                    <a:pt x="345" y="0"/>
                  </a:moveTo>
                  <a:lnTo>
                    <a:pt x="343" y="122"/>
                  </a:lnTo>
                  <a:lnTo>
                    <a:pt x="336" y="116"/>
                  </a:lnTo>
                  <a:lnTo>
                    <a:pt x="315" y="116"/>
                  </a:lnTo>
                  <a:lnTo>
                    <a:pt x="300" y="122"/>
                  </a:lnTo>
                  <a:lnTo>
                    <a:pt x="285" y="137"/>
                  </a:lnTo>
                  <a:lnTo>
                    <a:pt x="242" y="188"/>
                  </a:lnTo>
                  <a:lnTo>
                    <a:pt x="146" y="294"/>
                  </a:lnTo>
                  <a:lnTo>
                    <a:pt x="50" y="402"/>
                  </a:lnTo>
                  <a:lnTo>
                    <a:pt x="30" y="432"/>
                  </a:lnTo>
                  <a:lnTo>
                    <a:pt x="17" y="462"/>
                  </a:lnTo>
                  <a:lnTo>
                    <a:pt x="10" y="509"/>
                  </a:lnTo>
                  <a:lnTo>
                    <a:pt x="0" y="573"/>
                  </a:lnTo>
                  <a:lnTo>
                    <a:pt x="0" y="292"/>
                  </a:lnTo>
                  <a:lnTo>
                    <a:pt x="5" y="319"/>
                  </a:lnTo>
                  <a:lnTo>
                    <a:pt x="10" y="331"/>
                  </a:lnTo>
                  <a:lnTo>
                    <a:pt x="20" y="337"/>
                  </a:lnTo>
                  <a:lnTo>
                    <a:pt x="30" y="340"/>
                  </a:lnTo>
                  <a:lnTo>
                    <a:pt x="45" y="340"/>
                  </a:lnTo>
                  <a:lnTo>
                    <a:pt x="60" y="334"/>
                  </a:lnTo>
                  <a:lnTo>
                    <a:pt x="257" y="117"/>
                  </a:lnTo>
                  <a:lnTo>
                    <a:pt x="298" y="66"/>
                  </a:lnTo>
                  <a:lnTo>
                    <a:pt x="313" y="39"/>
                  </a:lnTo>
                  <a:lnTo>
                    <a:pt x="326" y="12"/>
                  </a:lnTo>
                  <a:lnTo>
                    <a:pt x="329" y="0"/>
                  </a:lnTo>
                  <a:lnTo>
                    <a:pt x="345" y="3"/>
                  </a:lnTo>
                  <a:lnTo>
                    <a:pt x="343" y="45"/>
                  </a:lnTo>
                </a:path>
              </a:pathLst>
            </a:custGeom>
            <a:gradFill rotWithShape="0">
              <a:gsLst>
                <a:gs pos="0">
                  <a:schemeClr val="accent1">
                    <a:gamma/>
                    <a:shade val="46275"/>
                    <a:invGamma/>
                  </a:schemeClr>
                </a:gs>
                <a:gs pos="50000">
                  <a:schemeClr val="accent1"/>
                </a:gs>
                <a:gs pos="100000">
                  <a:schemeClr val="accent1">
                    <a:gamma/>
                    <a:shade val="46275"/>
                    <a:invGamma/>
                  </a:schemeClr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29" name="Freeform 30"/>
            <p:cNvSpPr>
              <a:spLocks/>
            </p:cNvSpPr>
            <p:nvPr/>
          </p:nvSpPr>
          <p:spPr bwMode="auto">
            <a:xfrm>
              <a:off x="224" y="-6"/>
              <a:ext cx="154" cy="294"/>
            </a:xfrm>
            <a:custGeom>
              <a:avLst/>
              <a:gdLst>
                <a:gd name="T0" fmla="*/ 153 w 154"/>
                <a:gd name="T1" fmla="*/ 3 h 294"/>
                <a:gd name="T2" fmla="*/ 50 w 154"/>
                <a:gd name="T3" fmla="*/ 122 h 294"/>
                <a:gd name="T4" fmla="*/ 30 w 154"/>
                <a:gd name="T5" fmla="*/ 152 h 294"/>
                <a:gd name="T6" fmla="*/ 17 w 154"/>
                <a:gd name="T7" fmla="*/ 182 h 294"/>
                <a:gd name="T8" fmla="*/ 10 w 154"/>
                <a:gd name="T9" fmla="*/ 229 h 294"/>
                <a:gd name="T10" fmla="*/ 0 w 154"/>
                <a:gd name="T11" fmla="*/ 293 h 294"/>
                <a:gd name="T12" fmla="*/ 0 w 154"/>
                <a:gd name="T13" fmla="*/ 12 h 294"/>
                <a:gd name="T14" fmla="*/ 5 w 154"/>
                <a:gd name="T15" fmla="*/ 39 h 294"/>
                <a:gd name="T16" fmla="*/ 10 w 154"/>
                <a:gd name="T17" fmla="*/ 51 h 294"/>
                <a:gd name="T18" fmla="*/ 20 w 154"/>
                <a:gd name="T19" fmla="*/ 57 h 294"/>
                <a:gd name="T20" fmla="*/ 30 w 154"/>
                <a:gd name="T21" fmla="*/ 60 h 294"/>
                <a:gd name="T22" fmla="*/ 45 w 154"/>
                <a:gd name="T23" fmla="*/ 60 h 294"/>
                <a:gd name="T24" fmla="*/ 60 w 154"/>
                <a:gd name="T25" fmla="*/ 54 h 294"/>
                <a:gd name="T26" fmla="*/ 110 w 154"/>
                <a:gd name="T27" fmla="*/ 0 h 2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54" h="294">
                  <a:moveTo>
                    <a:pt x="153" y="3"/>
                  </a:moveTo>
                  <a:lnTo>
                    <a:pt x="50" y="122"/>
                  </a:lnTo>
                  <a:lnTo>
                    <a:pt x="30" y="152"/>
                  </a:lnTo>
                  <a:lnTo>
                    <a:pt x="17" y="182"/>
                  </a:lnTo>
                  <a:lnTo>
                    <a:pt x="10" y="229"/>
                  </a:lnTo>
                  <a:lnTo>
                    <a:pt x="0" y="293"/>
                  </a:lnTo>
                  <a:lnTo>
                    <a:pt x="0" y="12"/>
                  </a:lnTo>
                  <a:lnTo>
                    <a:pt x="5" y="39"/>
                  </a:lnTo>
                  <a:lnTo>
                    <a:pt x="10" y="51"/>
                  </a:lnTo>
                  <a:lnTo>
                    <a:pt x="20" y="57"/>
                  </a:lnTo>
                  <a:lnTo>
                    <a:pt x="30" y="60"/>
                  </a:lnTo>
                  <a:lnTo>
                    <a:pt x="45" y="60"/>
                  </a:lnTo>
                  <a:lnTo>
                    <a:pt x="60" y="54"/>
                  </a:lnTo>
                  <a:lnTo>
                    <a:pt x="110" y="0"/>
                  </a:lnTo>
                </a:path>
              </a:pathLst>
            </a:custGeom>
            <a:gradFill rotWithShape="0">
              <a:gsLst>
                <a:gs pos="0">
                  <a:schemeClr val="accent1">
                    <a:gamma/>
                    <a:shade val="46275"/>
                    <a:invGamma/>
                  </a:schemeClr>
                </a:gs>
                <a:gs pos="50000">
                  <a:schemeClr val="accent1"/>
                </a:gs>
                <a:gs pos="100000">
                  <a:schemeClr val="accent1">
                    <a:gamma/>
                    <a:shade val="46275"/>
                    <a:invGamma/>
                  </a:schemeClr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30" name="Freeform 31"/>
            <p:cNvSpPr>
              <a:spLocks/>
            </p:cNvSpPr>
            <p:nvPr/>
          </p:nvSpPr>
          <p:spPr bwMode="auto">
            <a:xfrm>
              <a:off x="222" y="1796"/>
              <a:ext cx="344" cy="646"/>
            </a:xfrm>
            <a:custGeom>
              <a:avLst/>
              <a:gdLst>
                <a:gd name="T0" fmla="*/ 343 w 344"/>
                <a:gd name="T1" fmla="*/ 52 h 646"/>
                <a:gd name="T2" fmla="*/ 343 w 344"/>
                <a:gd name="T3" fmla="*/ 194 h 646"/>
                <a:gd name="T4" fmla="*/ 335 w 344"/>
                <a:gd name="T5" fmla="*/ 188 h 646"/>
                <a:gd name="T6" fmla="*/ 315 w 344"/>
                <a:gd name="T7" fmla="*/ 188 h 646"/>
                <a:gd name="T8" fmla="*/ 300 w 344"/>
                <a:gd name="T9" fmla="*/ 194 h 646"/>
                <a:gd name="T10" fmla="*/ 284 w 344"/>
                <a:gd name="T11" fmla="*/ 209 h 646"/>
                <a:gd name="T12" fmla="*/ 242 w 344"/>
                <a:gd name="T13" fmla="*/ 260 h 646"/>
                <a:gd name="T14" fmla="*/ 146 w 344"/>
                <a:gd name="T15" fmla="*/ 366 h 646"/>
                <a:gd name="T16" fmla="*/ 50 w 344"/>
                <a:gd name="T17" fmla="*/ 474 h 646"/>
                <a:gd name="T18" fmla="*/ 30 w 344"/>
                <a:gd name="T19" fmla="*/ 504 h 646"/>
                <a:gd name="T20" fmla="*/ 17 w 344"/>
                <a:gd name="T21" fmla="*/ 534 h 646"/>
                <a:gd name="T22" fmla="*/ 10 w 344"/>
                <a:gd name="T23" fmla="*/ 581 h 646"/>
                <a:gd name="T24" fmla="*/ 0 w 344"/>
                <a:gd name="T25" fmla="*/ 645 h 646"/>
                <a:gd name="T26" fmla="*/ 0 w 344"/>
                <a:gd name="T27" fmla="*/ 364 h 646"/>
                <a:gd name="T28" fmla="*/ 5 w 344"/>
                <a:gd name="T29" fmla="*/ 391 h 646"/>
                <a:gd name="T30" fmla="*/ 10 w 344"/>
                <a:gd name="T31" fmla="*/ 403 h 646"/>
                <a:gd name="T32" fmla="*/ 20 w 344"/>
                <a:gd name="T33" fmla="*/ 409 h 646"/>
                <a:gd name="T34" fmla="*/ 30 w 344"/>
                <a:gd name="T35" fmla="*/ 412 h 646"/>
                <a:gd name="T36" fmla="*/ 45 w 344"/>
                <a:gd name="T37" fmla="*/ 412 h 646"/>
                <a:gd name="T38" fmla="*/ 60 w 344"/>
                <a:gd name="T39" fmla="*/ 406 h 646"/>
                <a:gd name="T40" fmla="*/ 257 w 344"/>
                <a:gd name="T41" fmla="*/ 189 h 646"/>
                <a:gd name="T42" fmla="*/ 297 w 344"/>
                <a:gd name="T43" fmla="*/ 138 h 646"/>
                <a:gd name="T44" fmla="*/ 312 w 344"/>
                <a:gd name="T45" fmla="*/ 111 h 646"/>
                <a:gd name="T46" fmla="*/ 325 w 344"/>
                <a:gd name="T47" fmla="*/ 84 h 646"/>
                <a:gd name="T48" fmla="*/ 335 w 344"/>
                <a:gd name="T49" fmla="*/ 39 h 646"/>
                <a:gd name="T50" fmla="*/ 343 w 344"/>
                <a:gd name="T51" fmla="*/ 0 h 646"/>
                <a:gd name="T52" fmla="*/ 343 w 344"/>
                <a:gd name="T53" fmla="*/ 117 h 6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344" h="646">
                  <a:moveTo>
                    <a:pt x="343" y="52"/>
                  </a:moveTo>
                  <a:lnTo>
                    <a:pt x="343" y="194"/>
                  </a:lnTo>
                  <a:lnTo>
                    <a:pt x="335" y="188"/>
                  </a:lnTo>
                  <a:lnTo>
                    <a:pt x="315" y="188"/>
                  </a:lnTo>
                  <a:lnTo>
                    <a:pt x="300" y="194"/>
                  </a:lnTo>
                  <a:lnTo>
                    <a:pt x="284" y="209"/>
                  </a:lnTo>
                  <a:lnTo>
                    <a:pt x="242" y="260"/>
                  </a:lnTo>
                  <a:lnTo>
                    <a:pt x="146" y="366"/>
                  </a:lnTo>
                  <a:lnTo>
                    <a:pt x="50" y="474"/>
                  </a:lnTo>
                  <a:lnTo>
                    <a:pt x="30" y="504"/>
                  </a:lnTo>
                  <a:lnTo>
                    <a:pt x="17" y="534"/>
                  </a:lnTo>
                  <a:lnTo>
                    <a:pt x="10" y="581"/>
                  </a:lnTo>
                  <a:lnTo>
                    <a:pt x="0" y="645"/>
                  </a:lnTo>
                  <a:lnTo>
                    <a:pt x="0" y="364"/>
                  </a:lnTo>
                  <a:lnTo>
                    <a:pt x="5" y="391"/>
                  </a:lnTo>
                  <a:lnTo>
                    <a:pt x="10" y="403"/>
                  </a:lnTo>
                  <a:lnTo>
                    <a:pt x="20" y="409"/>
                  </a:lnTo>
                  <a:lnTo>
                    <a:pt x="30" y="412"/>
                  </a:lnTo>
                  <a:lnTo>
                    <a:pt x="45" y="412"/>
                  </a:lnTo>
                  <a:lnTo>
                    <a:pt x="60" y="406"/>
                  </a:lnTo>
                  <a:lnTo>
                    <a:pt x="257" y="189"/>
                  </a:lnTo>
                  <a:lnTo>
                    <a:pt x="297" y="138"/>
                  </a:lnTo>
                  <a:lnTo>
                    <a:pt x="312" y="111"/>
                  </a:lnTo>
                  <a:lnTo>
                    <a:pt x="325" y="84"/>
                  </a:lnTo>
                  <a:lnTo>
                    <a:pt x="335" y="39"/>
                  </a:lnTo>
                  <a:lnTo>
                    <a:pt x="343" y="0"/>
                  </a:lnTo>
                  <a:lnTo>
                    <a:pt x="343" y="117"/>
                  </a:lnTo>
                </a:path>
              </a:pathLst>
            </a:custGeom>
            <a:gradFill rotWithShape="0">
              <a:gsLst>
                <a:gs pos="0">
                  <a:schemeClr val="accent1">
                    <a:gamma/>
                    <a:shade val="46275"/>
                    <a:invGamma/>
                  </a:schemeClr>
                </a:gs>
                <a:gs pos="50000">
                  <a:schemeClr val="accent1"/>
                </a:gs>
                <a:gs pos="100000">
                  <a:schemeClr val="accent1">
                    <a:gamma/>
                    <a:shade val="46275"/>
                    <a:invGamma/>
                  </a:schemeClr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31" name="Rectangle 32"/>
            <p:cNvSpPr>
              <a:spLocks noChangeArrowheads="1"/>
            </p:cNvSpPr>
            <p:nvPr/>
          </p:nvSpPr>
          <p:spPr bwMode="auto">
            <a:xfrm>
              <a:off x="771" y="0"/>
              <a:ext cx="210" cy="4319"/>
            </a:xfrm>
            <a:prstGeom prst="rect">
              <a:avLst/>
            </a:prstGeom>
            <a:gradFill rotWithShape="0">
              <a:gsLst>
                <a:gs pos="0">
                  <a:schemeClr val="bg1">
                    <a:gamma/>
                    <a:shade val="46275"/>
                    <a:invGamma/>
                  </a:schemeClr>
                </a:gs>
                <a:gs pos="100000">
                  <a:schemeClr val="bg1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32" name="Line 33"/>
            <p:cNvSpPr>
              <a:spLocks noChangeShapeType="1"/>
            </p:cNvSpPr>
            <p:nvPr/>
          </p:nvSpPr>
          <p:spPr bwMode="auto">
            <a:xfrm>
              <a:off x="135" y="0"/>
              <a:ext cx="0" cy="4319"/>
            </a:xfrm>
            <a:prstGeom prst="line">
              <a:avLst/>
            </a:prstGeom>
            <a:noFill/>
            <a:ln w="12700" cap="sq">
              <a:solidFill>
                <a:schemeClr val="accent1"/>
              </a:solidFill>
              <a:round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3" name="Line 34"/>
            <p:cNvSpPr>
              <a:spLocks noChangeShapeType="1"/>
            </p:cNvSpPr>
            <p:nvPr/>
          </p:nvSpPr>
          <p:spPr bwMode="auto">
            <a:xfrm>
              <a:off x="645" y="0"/>
              <a:ext cx="0" cy="4319"/>
            </a:xfrm>
            <a:prstGeom prst="line">
              <a:avLst/>
            </a:prstGeom>
            <a:noFill/>
            <a:ln w="12700" cap="sq">
              <a:solidFill>
                <a:schemeClr val="accent1"/>
              </a:solidFill>
              <a:round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34" name="Group 35"/>
          <p:cNvGrpSpPr>
            <a:grpSpLocks/>
          </p:cNvGrpSpPr>
          <p:nvPr/>
        </p:nvGrpSpPr>
        <p:grpSpPr bwMode="auto">
          <a:xfrm>
            <a:off x="523875" y="1428750"/>
            <a:ext cx="2095500" cy="2095500"/>
            <a:chOff x="330" y="900"/>
            <a:chExt cx="1320" cy="1320"/>
          </a:xfrm>
        </p:grpSpPr>
        <p:sp>
          <p:nvSpPr>
            <p:cNvPr id="35" name="Rectangle 36"/>
            <p:cNvSpPr>
              <a:spLocks noChangeArrowheads="1"/>
            </p:cNvSpPr>
            <p:nvPr/>
          </p:nvSpPr>
          <p:spPr bwMode="auto">
            <a:xfrm>
              <a:off x="975" y="900"/>
              <a:ext cx="675" cy="1320"/>
            </a:xfrm>
            <a:prstGeom prst="rect">
              <a:avLst/>
            </a:prstGeom>
            <a:gradFill rotWithShape="0">
              <a:gsLst>
                <a:gs pos="0">
                  <a:schemeClr val="bg1">
                    <a:gamma/>
                    <a:shade val="46275"/>
                    <a:invGamma/>
                  </a:schemeClr>
                </a:gs>
                <a:gs pos="100000">
                  <a:schemeClr val="bg1"/>
                </a:gs>
              </a:gsLst>
              <a:path path="shape">
                <a:fillToRect l="50000" t="50000" r="50000" b="50000"/>
              </a:path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grpSp>
          <p:nvGrpSpPr>
            <p:cNvPr id="36" name="Group 37"/>
            <p:cNvGrpSpPr>
              <a:grpSpLocks/>
            </p:cNvGrpSpPr>
            <p:nvPr/>
          </p:nvGrpSpPr>
          <p:grpSpPr bwMode="auto">
            <a:xfrm>
              <a:off x="330" y="1015"/>
              <a:ext cx="1079" cy="1060"/>
              <a:chOff x="330" y="1015"/>
              <a:chExt cx="1079" cy="1060"/>
            </a:xfrm>
          </p:grpSpPr>
          <p:grpSp>
            <p:nvGrpSpPr>
              <p:cNvPr id="37" name="Group 38"/>
              <p:cNvGrpSpPr>
                <a:grpSpLocks/>
              </p:cNvGrpSpPr>
              <p:nvPr/>
            </p:nvGrpSpPr>
            <p:grpSpPr bwMode="auto">
              <a:xfrm>
                <a:off x="330" y="1015"/>
                <a:ext cx="1079" cy="1060"/>
                <a:chOff x="330" y="1015"/>
                <a:chExt cx="1079" cy="1060"/>
              </a:xfrm>
            </p:grpSpPr>
            <p:grpSp>
              <p:nvGrpSpPr>
                <p:cNvPr id="45" name="Group 39"/>
                <p:cNvGrpSpPr>
                  <a:grpSpLocks/>
                </p:cNvGrpSpPr>
                <p:nvPr/>
              </p:nvGrpSpPr>
              <p:grpSpPr bwMode="auto">
                <a:xfrm>
                  <a:off x="330" y="1015"/>
                  <a:ext cx="1079" cy="1060"/>
                  <a:chOff x="330" y="1015"/>
                  <a:chExt cx="1079" cy="1060"/>
                </a:xfrm>
              </p:grpSpPr>
              <p:sp>
                <p:nvSpPr>
                  <p:cNvPr id="50" name="Rectangle 40"/>
                  <p:cNvSpPr>
                    <a:spLocks noChangeArrowheads="1"/>
                  </p:cNvSpPr>
                  <p:nvPr/>
                </p:nvSpPr>
                <p:spPr bwMode="auto">
                  <a:xfrm>
                    <a:off x="333" y="1910"/>
                    <a:ext cx="1074" cy="165"/>
                  </a:xfrm>
                  <a:prstGeom prst="rect">
                    <a:avLst/>
                  </a:prstGeom>
                  <a:gradFill rotWithShape="0">
                    <a:gsLst>
                      <a:gs pos="0">
                        <a:schemeClr val="accent1"/>
                      </a:gs>
                      <a:gs pos="100000">
                        <a:schemeClr val="accent1">
                          <a:gamma/>
                          <a:shade val="46275"/>
                          <a:invGamma/>
                        </a:schemeClr>
                      </a:gs>
                    </a:gsLst>
                    <a:lin ang="5400000" scaled="1"/>
                  </a:gra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pPr>
                      <a:defRPr/>
                    </a:pPr>
                    <a:endParaRPr lang="zh-CN" altLang="en-US"/>
                  </a:p>
                </p:txBody>
              </p:sp>
              <p:sp>
                <p:nvSpPr>
                  <p:cNvPr id="51" name="Rectangle 41"/>
                  <p:cNvSpPr>
                    <a:spLocks noChangeArrowheads="1"/>
                  </p:cNvSpPr>
                  <p:nvPr/>
                </p:nvSpPr>
                <p:spPr bwMode="auto">
                  <a:xfrm>
                    <a:off x="333" y="1015"/>
                    <a:ext cx="1074" cy="165"/>
                  </a:xfrm>
                  <a:prstGeom prst="rect">
                    <a:avLst/>
                  </a:prstGeom>
                  <a:gradFill rotWithShape="0">
                    <a:gsLst>
                      <a:gs pos="0">
                        <a:schemeClr val="accent1">
                          <a:gamma/>
                          <a:shade val="46275"/>
                          <a:invGamma/>
                        </a:schemeClr>
                      </a:gs>
                      <a:gs pos="100000">
                        <a:schemeClr val="accent1"/>
                      </a:gs>
                    </a:gsLst>
                    <a:lin ang="5400000" scaled="1"/>
                  </a:gra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pPr>
                      <a:defRPr/>
                    </a:pPr>
                    <a:endParaRPr lang="zh-CN" altLang="en-US"/>
                  </a:p>
                </p:txBody>
              </p:sp>
              <p:sp>
                <p:nvSpPr>
                  <p:cNvPr id="52" name="AutoShape 42"/>
                  <p:cNvSpPr>
                    <a:spLocks noChangeArrowheads="1"/>
                  </p:cNvSpPr>
                  <p:nvPr/>
                </p:nvSpPr>
                <p:spPr bwMode="auto">
                  <a:xfrm rot="5400000" flipV="1">
                    <a:off x="-91" y="1446"/>
                    <a:ext cx="1028" cy="186"/>
                  </a:xfrm>
                  <a:custGeom>
                    <a:avLst/>
                    <a:gdLst>
                      <a:gd name="G0" fmla="+- 2645 0 0"/>
                      <a:gd name="G1" fmla="+- 21600 0 2645"/>
                      <a:gd name="G2" fmla="*/ 2645 1 2"/>
                      <a:gd name="G3" fmla="+- 21600 0 G2"/>
                      <a:gd name="G4" fmla="+/ 2645 21600 2"/>
                      <a:gd name="G5" fmla="+/ G1 0 2"/>
                      <a:gd name="G6" fmla="*/ 21600 21600 2645"/>
                      <a:gd name="G7" fmla="*/ G6 1 2"/>
                      <a:gd name="G8" fmla="+- 21600 0 G7"/>
                      <a:gd name="G9" fmla="*/ 21600 1 2"/>
                      <a:gd name="G10" fmla="+- 2645 0 G9"/>
                      <a:gd name="G11" fmla="?: G10 G8 0"/>
                      <a:gd name="G12" fmla="?: G10 G7 21600"/>
                      <a:gd name="T0" fmla="*/ 20277 w 21600"/>
                      <a:gd name="T1" fmla="*/ 10800 h 21600"/>
                      <a:gd name="T2" fmla="*/ 10800 w 21600"/>
                      <a:gd name="T3" fmla="*/ 21600 h 21600"/>
                      <a:gd name="T4" fmla="*/ 1323 w 21600"/>
                      <a:gd name="T5" fmla="*/ 10800 h 21600"/>
                      <a:gd name="T6" fmla="*/ 10800 w 21600"/>
                      <a:gd name="T7" fmla="*/ 0 h 21600"/>
                      <a:gd name="T8" fmla="*/ 3123 w 21600"/>
                      <a:gd name="T9" fmla="*/ 3123 h 21600"/>
                      <a:gd name="T10" fmla="*/ 18477 w 21600"/>
                      <a:gd name="T11" fmla="*/ 18477 h 21600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</a:cxnLst>
                    <a:rect l="T8" t="T9" r="T10" b="T11"/>
                    <a:pathLst>
                      <a:path w="21600" h="21600">
                        <a:moveTo>
                          <a:pt x="0" y="0"/>
                        </a:moveTo>
                        <a:lnTo>
                          <a:pt x="2645" y="21600"/>
                        </a:lnTo>
                        <a:lnTo>
                          <a:pt x="18955" y="21600"/>
                        </a:lnTo>
                        <a:lnTo>
                          <a:pt x="21600" y="0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accent1">
                          <a:gamma/>
                          <a:shade val="46275"/>
                          <a:invGamma/>
                        </a:schemeClr>
                      </a:gs>
                      <a:gs pos="100000">
                        <a:schemeClr val="accent1"/>
                      </a:gs>
                    </a:gsLst>
                    <a:lin ang="0" scaled="1"/>
                  </a:gra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pPr>
                      <a:defRPr/>
                    </a:pPr>
                    <a:endParaRPr lang="zh-CN" altLang="en-US"/>
                  </a:p>
                </p:txBody>
              </p:sp>
              <p:sp>
                <p:nvSpPr>
                  <p:cNvPr id="53" name="AutoShape 43"/>
                  <p:cNvSpPr>
                    <a:spLocks noChangeArrowheads="1"/>
                  </p:cNvSpPr>
                  <p:nvPr/>
                </p:nvSpPr>
                <p:spPr bwMode="auto">
                  <a:xfrm rot="-5400000" flipH="1" flipV="1">
                    <a:off x="802" y="1436"/>
                    <a:ext cx="1028" cy="186"/>
                  </a:xfrm>
                  <a:custGeom>
                    <a:avLst/>
                    <a:gdLst>
                      <a:gd name="G0" fmla="+- 2645 0 0"/>
                      <a:gd name="G1" fmla="+- 21600 0 2645"/>
                      <a:gd name="G2" fmla="*/ 2645 1 2"/>
                      <a:gd name="G3" fmla="+- 21600 0 G2"/>
                      <a:gd name="G4" fmla="+/ 2645 21600 2"/>
                      <a:gd name="G5" fmla="+/ G1 0 2"/>
                      <a:gd name="G6" fmla="*/ 21600 21600 2645"/>
                      <a:gd name="G7" fmla="*/ G6 1 2"/>
                      <a:gd name="G8" fmla="+- 21600 0 G7"/>
                      <a:gd name="G9" fmla="*/ 21600 1 2"/>
                      <a:gd name="G10" fmla="+- 2645 0 G9"/>
                      <a:gd name="G11" fmla="?: G10 G8 0"/>
                      <a:gd name="G12" fmla="?: G10 G7 21600"/>
                      <a:gd name="T0" fmla="*/ 20277 w 21600"/>
                      <a:gd name="T1" fmla="*/ 10800 h 21600"/>
                      <a:gd name="T2" fmla="*/ 10800 w 21600"/>
                      <a:gd name="T3" fmla="*/ 21600 h 21600"/>
                      <a:gd name="T4" fmla="*/ 1323 w 21600"/>
                      <a:gd name="T5" fmla="*/ 10800 h 21600"/>
                      <a:gd name="T6" fmla="*/ 10800 w 21600"/>
                      <a:gd name="T7" fmla="*/ 0 h 21600"/>
                      <a:gd name="T8" fmla="*/ 3123 w 21600"/>
                      <a:gd name="T9" fmla="*/ 3123 h 21600"/>
                      <a:gd name="T10" fmla="*/ 18477 w 21600"/>
                      <a:gd name="T11" fmla="*/ 18477 h 21600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</a:cxnLst>
                    <a:rect l="T8" t="T9" r="T10" b="T11"/>
                    <a:pathLst>
                      <a:path w="21600" h="21600">
                        <a:moveTo>
                          <a:pt x="0" y="0"/>
                        </a:moveTo>
                        <a:lnTo>
                          <a:pt x="2645" y="21600"/>
                        </a:lnTo>
                        <a:lnTo>
                          <a:pt x="18955" y="21600"/>
                        </a:lnTo>
                        <a:lnTo>
                          <a:pt x="21600" y="0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accent1"/>
                      </a:gs>
                      <a:gs pos="100000">
                        <a:schemeClr val="accent1">
                          <a:gamma/>
                          <a:shade val="46275"/>
                          <a:invGamma/>
                        </a:schemeClr>
                      </a:gs>
                    </a:gsLst>
                    <a:lin ang="0" scaled="1"/>
                  </a:gra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pPr>
                      <a:defRPr/>
                    </a:pPr>
                    <a:endParaRPr lang="zh-CN" altLang="en-US"/>
                  </a:p>
                </p:txBody>
              </p:sp>
            </p:grpSp>
            <p:sp>
              <p:nvSpPr>
                <p:cNvPr id="46" name="Rectangle 44"/>
                <p:cNvSpPr>
                  <a:spLocks noChangeArrowheads="1"/>
                </p:cNvSpPr>
                <p:nvPr/>
              </p:nvSpPr>
              <p:spPr bwMode="auto">
                <a:xfrm>
                  <a:off x="433" y="1111"/>
                  <a:ext cx="874" cy="868"/>
                </a:xfrm>
                <a:prstGeom prst="rect">
                  <a:avLst/>
                </a:prstGeom>
                <a:gradFill rotWithShape="0">
                  <a:gsLst>
                    <a:gs pos="0">
                      <a:schemeClr val="accent1">
                        <a:gamma/>
                        <a:shade val="46275"/>
                        <a:invGamma/>
                      </a:schemeClr>
                    </a:gs>
                    <a:gs pos="100000">
                      <a:schemeClr val="accent1"/>
                    </a:gs>
                  </a:gsLst>
                  <a:path path="shape">
                    <a:fillToRect l="50000" t="50000" r="50000" b="50000"/>
                  </a:path>
                </a:gra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pPr>
                    <a:defRPr/>
                  </a:pPr>
                  <a:endParaRPr lang="zh-CN" altLang="en-US"/>
                </a:p>
              </p:txBody>
            </p:sp>
            <p:sp>
              <p:nvSpPr>
                <p:cNvPr id="47" name="Oval 45"/>
                <p:cNvSpPr>
                  <a:spLocks noChangeArrowheads="1"/>
                </p:cNvSpPr>
                <p:nvPr/>
              </p:nvSpPr>
              <p:spPr bwMode="auto">
                <a:xfrm>
                  <a:off x="484" y="1170"/>
                  <a:ext cx="772" cy="750"/>
                </a:xfrm>
                <a:prstGeom prst="ellipse">
                  <a:avLst/>
                </a:prstGeom>
                <a:gradFill rotWithShape="0">
                  <a:gsLst>
                    <a:gs pos="0">
                      <a:schemeClr val="accent1"/>
                    </a:gs>
                    <a:gs pos="100000">
                      <a:schemeClr val="accent1">
                        <a:gamma/>
                        <a:shade val="46275"/>
                        <a:invGamma/>
                      </a:schemeClr>
                    </a:gs>
                  </a:gsLst>
                  <a:lin ang="0" scaled="1"/>
                </a:gra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lIns="92075" tIns="46038" rIns="92075" bIns="46038" anchor="ctr"/>
                <a:lstStyle/>
                <a:p>
                  <a:pPr eaLnBrk="0" hangingPunct="0">
                    <a:spcBef>
                      <a:spcPct val="50000"/>
                    </a:spcBef>
                    <a:defRPr/>
                  </a:pPr>
                  <a:endParaRPr kumimoji="1" lang="zh-CN" altLang="zh-CN" sz="2400"/>
                </a:p>
              </p:txBody>
            </p:sp>
            <p:sp>
              <p:nvSpPr>
                <p:cNvPr id="48" name="Oval 46"/>
                <p:cNvSpPr>
                  <a:spLocks noChangeArrowheads="1"/>
                </p:cNvSpPr>
                <p:nvPr/>
              </p:nvSpPr>
              <p:spPr bwMode="auto">
                <a:xfrm>
                  <a:off x="559" y="1241"/>
                  <a:ext cx="622" cy="608"/>
                </a:xfrm>
                <a:prstGeom prst="ellipse">
                  <a:avLst/>
                </a:prstGeom>
                <a:gradFill rotWithShape="0">
                  <a:gsLst>
                    <a:gs pos="0">
                      <a:schemeClr val="accent1">
                        <a:gamma/>
                        <a:shade val="46275"/>
                        <a:invGamma/>
                      </a:schemeClr>
                    </a:gs>
                    <a:gs pos="100000">
                      <a:schemeClr val="accent1"/>
                    </a:gs>
                  </a:gsLst>
                  <a:lin ang="0" scaled="1"/>
                </a:gra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lIns="92075" tIns="46038" rIns="92075" bIns="46038" anchor="ctr"/>
                <a:lstStyle/>
                <a:p>
                  <a:pPr eaLnBrk="0" hangingPunct="0">
                    <a:spcBef>
                      <a:spcPct val="50000"/>
                    </a:spcBef>
                    <a:defRPr/>
                  </a:pPr>
                  <a:endParaRPr kumimoji="1" lang="zh-CN" altLang="zh-CN" sz="2400"/>
                </a:p>
              </p:txBody>
            </p:sp>
            <p:sp>
              <p:nvSpPr>
                <p:cNvPr id="49" name="Oval 47"/>
                <p:cNvSpPr>
                  <a:spLocks noChangeArrowheads="1"/>
                </p:cNvSpPr>
                <p:nvPr/>
              </p:nvSpPr>
              <p:spPr bwMode="auto">
                <a:xfrm>
                  <a:off x="624" y="1303"/>
                  <a:ext cx="492" cy="484"/>
                </a:xfrm>
                <a:prstGeom prst="ellipse">
                  <a:avLst/>
                </a:prstGeom>
                <a:gradFill rotWithShape="0">
                  <a:gsLst>
                    <a:gs pos="0">
                      <a:schemeClr val="accent1"/>
                    </a:gs>
                    <a:gs pos="100000">
                      <a:schemeClr val="accent1">
                        <a:gamma/>
                        <a:shade val="46275"/>
                        <a:invGamma/>
                      </a:schemeClr>
                    </a:gs>
                  </a:gsLst>
                  <a:lin ang="0" scaled="1"/>
                </a:gra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lIns="92075" tIns="46038" rIns="92075" bIns="46038" anchor="ctr"/>
                <a:lstStyle/>
                <a:p>
                  <a:pPr eaLnBrk="0" hangingPunct="0">
                    <a:spcBef>
                      <a:spcPct val="50000"/>
                    </a:spcBef>
                    <a:defRPr/>
                  </a:pPr>
                  <a:endParaRPr kumimoji="1" lang="zh-CN" altLang="zh-CN" sz="2400"/>
                </a:p>
              </p:txBody>
            </p:sp>
          </p:grpSp>
          <p:grpSp>
            <p:nvGrpSpPr>
              <p:cNvPr id="38" name="Group 48"/>
              <p:cNvGrpSpPr>
                <a:grpSpLocks/>
              </p:cNvGrpSpPr>
              <p:nvPr/>
            </p:nvGrpSpPr>
            <p:grpSpPr bwMode="auto">
              <a:xfrm>
                <a:off x="634" y="1345"/>
                <a:ext cx="447" cy="402"/>
                <a:chOff x="634" y="1345"/>
                <a:chExt cx="447" cy="402"/>
              </a:xfrm>
            </p:grpSpPr>
            <p:sp>
              <p:nvSpPr>
                <p:cNvPr id="39" name="Arc 49"/>
                <p:cNvSpPr>
                  <a:spLocks/>
                </p:cNvSpPr>
                <p:nvPr/>
              </p:nvSpPr>
              <p:spPr bwMode="auto">
                <a:xfrm>
                  <a:off x="856" y="1409"/>
                  <a:ext cx="34" cy="288"/>
                </a:xfrm>
                <a:custGeom>
                  <a:avLst/>
                  <a:gdLst>
                    <a:gd name="G0" fmla="+- 0 0 0"/>
                    <a:gd name="G1" fmla="+- 21600 0 0"/>
                    <a:gd name="G2" fmla="+- 21600 0 0"/>
                    <a:gd name="T0" fmla="*/ 0 w 21600"/>
                    <a:gd name="T1" fmla="*/ 0 h 43200"/>
                    <a:gd name="T2" fmla="*/ 0 w 21600"/>
                    <a:gd name="T3" fmla="*/ 43200 h 43200"/>
                    <a:gd name="T4" fmla="*/ 0 w 21600"/>
                    <a:gd name="T5" fmla="*/ 21600 h 432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21600" h="43200" fill="none" extrusionOk="0">
                      <a:moveTo>
                        <a:pt x="-1" y="0"/>
                      </a:moveTo>
                      <a:cubicBezTo>
                        <a:pt x="11929" y="0"/>
                        <a:pt x="21600" y="9670"/>
                        <a:pt x="21600" y="21600"/>
                      </a:cubicBezTo>
                      <a:cubicBezTo>
                        <a:pt x="21600" y="33529"/>
                        <a:pt x="11929" y="43199"/>
                        <a:pt x="0" y="43200"/>
                      </a:cubicBezTo>
                    </a:path>
                    <a:path w="21600" h="43200" stroke="0" extrusionOk="0">
                      <a:moveTo>
                        <a:pt x="-1" y="0"/>
                      </a:moveTo>
                      <a:cubicBezTo>
                        <a:pt x="11929" y="0"/>
                        <a:pt x="21600" y="9670"/>
                        <a:pt x="21600" y="21600"/>
                      </a:cubicBezTo>
                      <a:cubicBezTo>
                        <a:pt x="21600" y="33529"/>
                        <a:pt x="11929" y="43199"/>
                        <a:pt x="0" y="43200"/>
                      </a:cubicBezTo>
                      <a:lnTo>
                        <a:pt x="0" y="21600"/>
                      </a:lnTo>
                      <a:close/>
                    </a:path>
                  </a:pathLst>
                </a:custGeom>
                <a:gradFill rotWithShape="0">
                  <a:gsLst>
                    <a:gs pos="0">
                      <a:schemeClr val="accent1"/>
                    </a:gs>
                    <a:gs pos="100000">
                      <a:schemeClr val="accent1">
                        <a:gamma/>
                        <a:shade val="46275"/>
                        <a:invGamma/>
                      </a:schemeClr>
                    </a:gs>
                  </a:gsLst>
                  <a:lin ang="0" scaled="1"/>
                </a:gra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round/>
                      <a:headEnd type="none" w="sm" len="sm"/>
                      <a:tailEnd type="none" w="sm" len="sm"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pPr>
                    <a:defRPr/>
                  </a:pPr>
                  <a:endParaRPr lang="zh-CN" altLang="en-US"/>
                </a:p>
              </p:txBody>
            </p:sp>
            <p:sp>
              <p:nvSpPr>
                <p:cNvPr id="40" name="Arc 50"/>
                <p:cNvSpPr>
                  <a:spLocks/>
                </p:cNvSpPr>
                <p:nvPr/>
              </p:nvSpPr>
              <p:spPr bwMode="auto">
                <a:xfrm>
                  <a:off x="827" y="1409"/>
                  <a:ext cx="34" cy="288"/>
                </a:xfrm>
                <a:custGeom>
                  <a:avLst/>
                  <a:gdLst>
                    <a:gd name="G0" fmla="+- 21600 0 0"/>
                    <a:gd name="G1" fmla="+- 21600 0 0"/>
                    <a:gd name="G2" fmla="+- 21600 0 0"/>
                    <a:gd name="T0" fmla="*/ 21600 w 21600"/>
                    <a:gd name="T1" fmla="*/ 43200 h 43200"/>
                    <a:gd name="T2" fmla="*/ 21600 w 21600"/>
                    <a:gd name="T3" fmla="*/ 0 h 43200"/>
                    <a:gd name="T4" fmla="*/ 21600 w 21600"/>
                    <a:gd name="T5" fmla="*/ 21600 h 432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21600" h="43200" fill="none" extrusionOk="0">
                      <a:moveTo>
                        <a:pt x="21600" y="43200"/>
                      </a:moveTo>
                      <a:cubicBezTo>
                        <a:pt x="9670" y="43200"/>
                        <a:pt x="0" y="33529"/>
                        <a:pt x="0" y="21600"/>
                      </a:cubicBezTo>
                      <a:cubicBezTo>
                        <a:pt x="-1" y="9670"/>
                        <a:pt x="9670" y="0"/>
                        <a:pt x="21599" y="0"/>
                      </a:cubicBezTo>
                    </a:path>
                    <a:path w="21600" h="43200" stroke="0" extrusionOk="0">
                      <a:moveTo>
                        <a:pt x="21600" y="43200"/>
                      </a:moveTo>
                      <a:cubicBezTo>
                        <a:pt x="9670" y="43200"/>
                        <a:pt x="0" y="33529"/>
                        <a:pt x="0" y="21600"/>
                      </a:cubicBezTo>
                      <a:cubicBezTo>
                        <a:pt x="-1" y="9670"/>
                        <a:pt x="9670" y="0"/>
                        <a:pt x="21599" y="0"/>
                      </a:cubicBezTo>
                      <a:lnTo>
                        <a:pt x="21600" y="21600"/>
                      </a:lnTo>
                      <a:close/>
                    </a:path>
                  </a:pathLst>
                </a:custGeom>
                <a:gradFill rotWithShape="0">
                  <a:gsLst>
                    <a:gs pos="0">
                      <a:schemeClr val="accent1">
                        <a:gamma/>
                        <a:shade val="46275"/>
                        <a:invGamma/>
                      </a:schemeClr>
                    </a:gs>
                    <a:gs pos="100000">
                      <a:schemeClr val="accent1"/>
                    </a:gs>
                  </a:gsLst>
                  <a:lin ang="0" scaled="1"/>
                </a:gra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round/>
                      <a:headEnd type="none" w="sm" len="sm"/>
                      <a:tailEnd type="none" w="sm" len="sm"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pPr>
                    <a:defRPr/>
                  </a:pPr>
                  <a:endParaRPr lang="zh-CN" altLang="en-US"/>
                </a:p>
              </p:txBody>
            </p:sp>
            <p:sp>
              <p:nvSpPr>
                <p:cNvPr id="41" name="AutoShape 51"/>
                <p:cNvSpPr>
                  <a:spLocks noChangeArrowheads="1"/>
                </p:cNvSpPr>
                <p:nvPr/>
              </p:nvSpPr>
              <p:spPr bwMode="auto">
                <a:xfrm>
                  <a:off x="798" y="1694"/>
                  <a:ext cx="122" cy="53"/>
                </a:xfrm>
                <a:prstGeom prst="roundRect">
                  <a:avLst>
                    <a:gd name="adj" fmla="val 49995"/>
                  </a:avLst>
                </a:prstGeom>
                <a:gradFill rotWithShape="0">
                  <a:gsLst>
                    <a:gs pos="0">
                      <a:schemeClr val="accent1">
                        <a:gamma/>
                        <a:shade val="46275"/>
                        <a:invGamma/>
                      </a:schemeClr>
                    </a:gs>
                    <a:gs pos="50000">
                      <a:schemeClr val="accent1"/>
                    </a:gs>
                    <a:gs pos="100000">
                      <a:schemeClr val="accent1">
                        <a:gamma/>
                        <a:shade val="46275"/>
                        <a:invGamma/>
                      </a:schemeClr>
                    </a:gs>
                  </a:gsLst>
                  <a:lin ang="0" scaled="1"/>
                </a:gra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pPr>
                    <a:defRPr/>
                  </a:pPr>
                  <a:endParaRPr lang="zh-CN" altLang="en-US"/>
                </a:p>
              </p:txBody>
            </p:sp>
            <p:sp>
              <p:nvSpPr>
                <p:cNvPr id="42" name="Freeform 52"/>
                <p:cNvSpPr>
                  <a:spLocks/>
                </p:cNvSpPr>
                <p:nvPr/>
              </p:nvSpPr>
              <p:spPr bwMode="auto">
                <a:xfrm>
                  <a:off x="634" y="1467"/>
                  <a:ext cx="221" cy="230"/>
                </a:xfrm>
                <a:custGeom>
                  <a:avLst/>
                  <a:gdLst>
                    <a:gd name="T0" fmla="*/ 212 w 221"/>
                    <a:gd name="T1" fmla="*/ 204 h 230"/>
                    <a:gd name="T2" fmla="*/ 194 w 221"/>
                    <a:gd name="T3" fmla="*/ 158 h 230"/>
                    <a:gd name="T4" fmla="*/ 188 w 221"/>
                    <a:gd name="T5" fmla="*/ 111 h 230"/>
                    <a:gd name="T6" fmla="*/ 183 w 221"/>
                    <a:gd name="T7" fmla="*/ 72 h 230"/>
                    <a:gd name="T8" fmla="*/ 178 w 221"/>
                    <a:gd name="T9" fmla="*/ 52 h 230"/>
                    <a:gd name="T10" fmla="*/ 169 w 221"/>
                    <a:gd name="T11" fmla="*/ 37 h 230"/>
                    <a:gd name="T12" fmla="*/ 157 w 221"/>
                    <a:gd name="T13" fmla="*/ 24 h 230"/>
                    <a:gd name="T14" fmla="*/ 143 w 221"/>
                    <a:gd name="T15" fmla="*/ 13 h 230"/>
                    <a:gd name="T16" fmla="*/ 124 w 221"/>
                    <a:gd name="T17" fmla="*/ 5 h 230"/>
                    <a:gd name="T18" fmla="*/ 100 w 221"/>
                    <a:gd name="T19" fmla="*/ 0 h 230"/>
                    <a:gd name="T20" fmla="*/ 76 w 221"/>
                    <a:gd name="T21" fmla="*/ 0 h 230"/>
                    <a:gd name="T22" fmla="*/ 54 w 221"/>
                    <a:gd name="T23" fmla="*/ 7 h 230"/>
                    <a:gd name="T24" fmla="*/ 35 w 221"/>
                    <a:gd name="T25" fmla="*/ 16 h 230"/>
                    <a:gd name="T26" fmla="*/ 18 w 221"/>
                    <a:gd name="T27" fmla="*/ 31 h 230"/>
                    <a:gd name="T28" fmla="*/ 5 w 221"/>
                    <a:gd name="T29" fmla="*/ 51 h 230"/>
                    <a:gd name="T30" fmla="*/ 0 w 221"/>
                    <a:gd name="T31" fmla="*/ 73 h 230"/>
                    <a:gd name="T32" fmla="*/ 3 w 221"/>
                    <a:gd name="T33" fmla="*/ 72 h 230"/>
                    <a:gd name="T34" fmla="*/ 15 w 221"/>
                    <a:gd name="T35" fmla="*/ 64 h 230"/>
                    <a:gd name="T36" fmla="*/ 35 w 221"/>
                    <a:gd name="T37" fmla="*/ 58 h 230"/>
                    <a:gd name="T38" fmla="*/ 56 w 221"/>
                    <a:gd name="T39" fmla="*/ 57 h 230"/>
                    <a:gd name="T40" fmla="*/ 74 w 221"/>
                    <a:gd name="T41" fmla="*/ 63 h 230"/>
                    <a:gd name="T42" fmla="*/ 87 w 221"/>
                    <a:gd name="T43" fmla="*/ 73 h 230"/>
                    <a:gd name="T44" fmla="*/ 93 w 221"/>
                    <a:gd name="T45" fmla="*/ 85 h 230"/>
                    <a:gd name="T46" fmla="*/ 96 w 221"/>
                    <a:gd name="T47" fmla="*/ 102 h 230"/>
                    <a:gd name="T48" fmla="*/ 100 w 221"/>
                    <a:gd name="T49" fmla="*/ 124 h 230"/>
                    <a:gd name="T50" fmla="*/ 106 w 221"/>
                    <a:gd name="T51" fmla="*/ 147 h 230"/>
                    <a:gd name="T52" fmla="*/ 116 w 221"/>
                    <a:gd name="T53" fmla="*/ 168 h 230"/>
                    <a:gd name="T54" fmla="*/ 131 w 221"/>
                    <a:gd name="T55" fmla="*/ 190 h 230"/>
                    <a:gd name="T56" fmla="*/ 150 w 221"/>
                    <a:gd name="T57" fmla="*/ 207 h 230"/>
                    <a:gd name="T58" fmla="*/ 172 w 221"/>
                    <a:gd name="T59" fmla="*/ 219 h 230"/>
                    <a:gd name="T60" fmla="*/ 194 w 221"/>
                    <a:gd name="T61" fmla="*/ 226 h 230"/>
                    <a:gd name="T62" fmla="*/ 220 w 221"/>
                    <a:gd name="T63" fmla="*/ 229 h 23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</a:cxnLst>
                  <a:rect l="0" t="0" r="r" b="b"/>
                  <a:pathLst>
                    <a:path w="221" h="230">
                      <a:moveTo>
                        <a:pt x="220" y="229"/>
                      </a:moveTo>
                      <a:lnTo>
                        <a:pt x="212" y="204"/>
                      </a:lnTo>
                      <a:lnTo>
                        <a:pt x="202" y="180"/>
                      </a:lnTo>
                      <a:lnTo>
                        <a:pt x="194" y="158"/>
                      </a:lnTo>
                      <a:lnTo>
                        <a:pt x="190" y="136"/>
                      </a:lnTo>
                      <a:lnTo>
                        <a:pt x="188" y="111"/>
                      </a:lnTo>
                      <a:lnTo>
                        <a:pt x="185" y="85"/>
                      </a:lnTo>
                      <a:lnTo>
                        <a:pt x="183" y="72"/>
                      </a:lnTo>
                      <a:lnTo>
                        <a:pt x="181" y="61"/>
                      </a:lnTo>
                      <a:lnTo>
                        <a:pt x="178" y="52"/>
                      </a:lnTo>
                      <a:lnTo>
                        <a:pt x="173" y="43"/>
                      </a:lnTo>
                      <a:lnTo>
                        <a:pt x="169" y="37"/>
                      </a:lnTo>
                      <a:lnTo>
                        <a:pt x="164" y="30"/>
                      </a:lnTo>
                      <a:lnTo>
                        <a:pt x="157" y="24"/>
                      </a:lnTo>
                      <a:lnTo>
                        <a:pt x="150" y="18"/>
                      </a:lnTo>
                      <a:lnTo>
                        <a:pt x="143" y="13"/>
                      </a:lnTo>
                      <a:lnTo>
                        <a:pt x="134" y="9"/>
                      </a:lnTo>
                      <a:lnTo>
                        <a:pt x="124" y="5"/>
                      </a:lnTo>
                      <a:lnTo>
                        <a:pt x="112" y="2"/>
                      </a:lnTo>
                      <a:lnTo>
                        <a:pt x="100" y="0"/>
                      </a:lnTo>
                      <a:lnTo>
                        <a:pt x="88" y="0"/>
                      </a:lnTo>
                      <a:lnTo>
                        <a:pt x="76" y="0"/>
                      </a:lnTo>
                      <a:lnTo>
                        <a:pt x="65" y="2"/>
                      </a:lnTo>
                      <a:lnTo>
                        <a:pt x="54" y="7"/>
                      </a:lnTo>
                      <a:lnTo>
                        <a:pt x="45" y="10"/>
                      </a:lnTo>
                      <a:lnTo>
                        <a:pt x="35" y="16"/>
                      </a:lnTo>
                      <a:lnTo>
                        <a:pt x="25" y="24"/>
                      </a:lnTo>
                      <a:lnTo>
                        <a:pt x="18" y="31"/>
                      </a:lnTo>
                      <a:lnTo>
                        <a:pt x="11" y="41"/>
                      </a:lnTo>
                      <a:lnTo>
                        <a:pt x="5" y="51"/>
                      </a:lnTo>
                      <a:lnTo>
                        <a:pt x="1" y="63"/>
                      </a:lnTo>
                      <a:lnTo>
                        <a:pt x="0" y="73"/>
                      </a:lnTo>
                      <a:lnTo>
                        <a:pt x="0" y="79"/>
                      </a:lnTo>
                      <a:lnTo>
                        <a:pt x="3" y="72"/>
                      </a:lnTo>
                      <a:lnTo>
                        <a:pt x="8" y="67"/>
                      </a:lnTo>
                      <a:lnTo>
                        <a:pt x="15" y="64"/>
                      </a:lnTo>
                      <a:lnTo>
                        <a:pt x="25" y="60"/>
                      </a:lnTo>
                      <a:lnTo>
                        <a:pt x="35" y="58"/>
                      </a:lnTo>
                      <a:lnTo>
                        <a:pt x="46" y="57"/>
                      </a:lnTo>
                      <a:lnTo>
                        <a:pt x="56" y="57"/>
                      </a:lnTo>
                      <a:lnTo>
                        <a:pt x="67" y="60"/>
                      </a:lnTo>
                      <a:lnTo>
                        <a:pt x="74" y="63"/>
                      </a:lnTo>
                      <a:lnTo>
                        <a:pt x="81" y="67"/>
                      </a:lnTo>
                      <a:lnTo>
                        <a:pt x="87" y="73"/>
                      </a:lnTo>
                      <a:lnTo>
                        <a:pt x="91" y="78"/>
                      </a:lnTo>
                      <a:lnTo>
                        <a:pt x="93" y="85"/>
                      </a:lnTo>
                      <a:lnTo>
                        <a:pt x="95" y="92"/>
                      </a:lnTo>
                      <a:lnTo>
                        <a:pt x="96" y="102"/>
                      </a:lnTo>
                      <a:lnTo>
                        <a:pt x="98" y="112"/>
                      </a:lnTo>
                      <a:lnTo>
                        <a:pt x="100" y="124"/>
                      </a:lnTo>
                      <a:lnTo>
                        <a:pt x="103" y="135"/>
                      </a:lnTo>
                      <a:lnTo>
                        <a:pt x="106" y="147"/>
                      </a:lnTo>
                      <a:lnTo>
                        <a:pt x="111" y="158"/>
                      </a:lnTo>
                      <a:lnTo>
                        <a:pt x="116" y="168"/>
                      </a:lnTo>
                      <a:lnTo>
                        <a:pt x="123" y="180"/>
                      </a:lnTo>
                      <a:lnTo>
                        <a:pt x="131" y="190"/>
                      </a:lnTo>
                      <a:lnTo>
                        <a:pt x="140" y="199"/>
                      </a:lnTo>
                      <a:lnTo>
                        <a:pt x="150" y="207"/>
                      </a:lnTo>
                      <a:lnTo>
                        <a:pt x="163" y="215"/>
                      </a:lnTo>
                      <a:lnTo>
                        <a:pt x="172" y="219"/>
                      </a:lnTo>
                      <a:lnTo>
                        <a:pt x="183" y="223"/>
                      </a:lnTo>
                      <a:lnTo>
                        <a:pt x="194" y="226"/>
                      </a:lnTo>
                      <a:lnTo>
                        <a:pt x="207" y="228"/>
                      </a:lnTo>
                      <a:lnTo>
                        <a:pt x="220" y="229"/>
                      </a:lnTo>
                    </a:path>
                  </a:pathLst>
                </a:custGeom>
                <a:gradFill rotWithShape="0">
                  <a:gsLst>
                    <a:gs pos="0">
                      <a:schemeClr val="accent1"/>
                    </a:gs>
                    <a:gs pos="100000">
                      <a:schemeClr val="accent1">
                        <a:gamma/>
                        <a:shade val="46275"/>
                        <a:invGamma/>
                      </a:schemeClr>
                    </a:gs>
                  </a:gsLst>
                  <a:lin ang="0" scaled="1"/>
                </a:gra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round/>
                      <a:headEnd type="none" w="sm" len="sm"/>
                      <a:tailEnd type="none" w="sm" len="sm"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pPr>
                    <a:defRPr/>
                  </a:pPr>
                  <a:endParaRPr lang="zh-CN" altLang="en-US"/>
                </a:p>
              </p:txBody>
            </p:sp>
            <p:sp>
              <p:nvSpPr>
                <p:cNvPr id="43" name="Freeform 53"/>
                <p:cNvSpPr>
                  <a:spLocks/>
                </p:cNvSpPr>
                <p:nvPr/>
              </p:nvSpPr>
              <p:spPr bwMode="auto">
                <a:xfrm>
                  <a:off x="859" y="1467"/>
                  <a:ext cx="222" cy="230"/>
                </a:xfrm>
                <a:custGeom>
                  <a:avLst/>
                  <a:gdLst>
                    <a:gd name="T0" fmla="*/ 7 w 222"/>
                    <a:gd name="T1" fmla="*/ 204 h 230"/>
                    <a:gd name="T2" fmla="*/ 25 w 222"/>
                    <a:gd name="T3" fmla="*/ 158 h 230"/>
                    <a:gd name="T4" fmla="*/ 31 w 222"/>
                    <a:gd name="T5" fmla="*/ 111 h 230"/>
                    <a:gd name="T6" fmla="*/ 36 w 222"/>
                    <a:gd name="T7" fmla="*/ 72 h 230"/>
                    <a:gd name="T8" fmla="*/ 41 w 222"/>
                    <a:gd name="T9" fmla="*/ 52 h 230"/>
                    <a:gd name="T10" fmla="*/ 50 w 222"/>
                    <a:gd name="T11" fmla="*/ 37 h 230"/>
                    <a:gd name="T12" fmla="*/ 62 w 222"/>
                    <a:gd name="T13" fmla="*/ 24 h 230"/>
                    <a:gd name="T14" fmla="*/ 77 w 222"/>
                    <a:gd name="T15" fmla="*/ 13 h 230"/>
                    <a:gd name="T16" fmla="*/ 96 w 222"/>
                    <a:gd name="T17" fmla="*/ 5 h 230"/>
                    <a:gd name="T18" fmla="*/ 120 w 222"/>
                    <a:gd name="T19" fmla="*/ 0 h 230"/>
                    <a:gd name="T20" fmla="*/ 143 w 222"/>
                    <a:gd name="T21" fmla="*/ 0 h 230"/>
                    <a:gd name="T22" fmla="*/ 165 w 222"/>
                    <a:gd name="T23" fmla="*/ 7 h 230"/>
                    <a:gd name="T24" fmla="*/ 184 w 222"/>
                    <a:gd name="T25" fmla="*/ 16 h 230"/>
                    <a:gd name="T26" fmla="*/ 201 w 222"/>
                    <a:gd name="T27" fmla="*/ 31 h 230"/>
                    <a:gd name="T28" fmla="*/ 215 w 222"/>
                    <a:gd name="T29" fmla="*/ 51 h 230"/>
                    <a:gd name="T30" fmla="*/ 221 w 222"/>
                    <a:gd name="T31" fmla="*/ 73 h 230"/>
                    <a:gd name="T32" fmla="*/ 217 w 222"/>
                    <a:gd name="T33" fmla="*/ 72 h 230"/>
                    <a:gd name="T34" fmla="*/ 205 w 222"/>
                    <a:gd name="T35" fmla="*/ 64 h 230"/>
                    <a:gd name="T36" fmla="*/ 184 w 222"/>
                    <a:gd name="T37" fmla="*/ 58 h 230"/>
                    <a:gd name="T38" fmla="*/ 164 w 222"/>
                    <a:gd name="T39" fmla="*/ 57 h 230"/>
                    <a:gd name="T40" fmla="*/ 145 w 222"/>
                    <a:gd name="T41" fmla="*/ 63 h 230"/>
                    <a:gd name="T42" fmla="*/ 132 w 222"/>
                    <a:gd name="T43" fmla="*/ 73 h 230"/>
                    <a:gd name="T44" fmla="*/ 127 w 222"/>
                    <a:gd name="T45" fmla="*/ 85 h 230"/>
                    <a:gd name="T46" fmla="*/ 123 w 222"/>
                    <a:gd name="T47" fmla="*/ 102 h 230"/>
                    <a:gd name="T48" fmla="*/ 120 w 222"/>
                    <a:gd name="T49" fmla="*/ 124 h 230"/>
                    <a:gd name="T50" fmla="*/ 113 w 222"/>
                    <a:gd name="T51" fmla="*/ 147 h 230"/>
                    <a:gd name="T52" fmla="*/ 104 w 222"/>
                    <a:gd name="T53" fmla="*/ 168 h 230"/>
                    <a:gd name="T54" fmla="*/ 89 w 222"/>
                    <a:gd name="T55" fmla="*/ 190 h 230"/>
                    <a:gd name="T56" fmla="*/ 69 w 222"/>
                    <a:gd name="T57" fmla="*/ 207 h 230"/>
                    <a:gd name="T58" fmla="*/ 47 w 222"/>
                    <a:gd name="T59" fmla="*/ 219 h 230"/>
                    <a:gd name="T60" fmla="*/ 25 w 222"/>
                    <a:gd name="T61" fmla="*/ 226 h 230"/>
                    <a:gd name="T62" fmla="*/ 0 w 222"/>
                    <a:gd name="T63" fmla="*/ 229 h 23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</a:cxnLst>
                  <a:rect l="0" t="0" r="r" b="b"/>
                  <a:pathLst>
                    <a:path w="222" h="230">
                      <a:moveTo>
                        <a:pt x="0" y="229"/>
                      </a:moveTo>
                      <a:lnTo>
                        <a:pt x="7" y="204"/>
                      </a:lnTo>
                      <a:lnTo>
                        <a:pt x="17" y="180"/>
                      </a:lnTo>
                      <a:lnTo>
                        <a:pt x="25" y="158"/>
                      </a:lnTo>
                      <a:lnTo>
                        <a:pt x="29" y="136"/>
                      </a:lnTo>
                      <a:lnTo>
                        <a:pt x="31" y="111"/>
                      </a:lnTo>
                      <a:lnTo>
                        <a:pt x="34" y="85"/>
                      </a:lnTo>
                      <a:lnTo>
                        <a:pt x="36" y="72"/>
                      </a:lnTo>
                      <a:lnTo>
                        <a:pt x="38" y="61"/>
                      </a:lnTo>
                      <a:lnTo>
                        <a:pt x="41" y="52"/>
                      </a:lnTo>
                      <a:lnTo>
                        <a:pt x="46" y="43"/>
                      </a:lnTo>
                      <a:lnTo>
                        <a:pt x="50" y="37"/>
                      </a:lnTo>
                      <a:lnTo>
                        <a:pt x="56" y="30"/>
                      </a:lnTo>
                      <a:lnTo>
                        <a:pt x="62" y="24"/>
                      </a:lnTo>
                      <a:lnTo>
                        <a:pt x="69" y="18"/>
                      </a:lnTo>
                      <a:lnTo>
                        <a:pt x="77" y="13"/>
                      </a:lnTo>
                      <a:lnTo>
                        <a:pt x="86" y="9"/>
                      </a:lnTo>
                      <a:lnTo>
                        <a:pt x="96" y="5"/>
                      </a:lnTo>
                      <a:lnTo>
                        <a:pt x="108" y="2"/>
                      </a:lnTo>
                      <a:lnTo>
                        <a:pt x="120" y="0"/>
                      </a:lnTo>
                      <a:lnTo>
                        <a:pt x="132" y="0"/>
                      </a:lnTo>
                      <a:lnTo>
                        <a:pt x="143" y="0"/>
                      </a:lnTo>
                      <a:lnTo>
                        <a:pt x="155" y="2"/>
                      </a:lnTo>
                      <a:lnTo>
                        <a:pt x="165" y="7"/>
                      </a:lnTo>
                      <a:lnTo>
                        <a:pt x="175" y="10"/>
                      </a:lnTo>
                      <a:lnTo>
                        <a:pt x="184" y="16"/>
                      </a:lnTo>
                      <a:lnTo>
                        <a:pt x="195" y="24"/>
                      </a:lnTo>
                      <a:lnTo>
                        <a:pt x="201" y="31"/>
                      </a:lnTo>
                      <a:lnTo>
                        <a:pt x="209" y="41"/>
                      </a:lnTo>
                      <a:lnTo>
                        <a:pt x="215" y="51"/>
                      </a:lnTo>
                      <a:lnTo>
                        <a:pt x="219" y="63"/>
                      </a:lnTo>
                      <a:lnTo>
                        <a:pt x="221" y="73"/>
                      </a:lnTo>
                      <a:lnTo>
                        <a:pt x="220" y="79"/>
                      </a:lnTo>
                      <a:lnTo>
                        <a:pt x="217" y="72"/>
                      </a:lnTo>
                      <a:lnTo>
                        <a:pt x="212" y="67"/>
                      </a:lnTo>
                      <a:lnTo>
                        <a:pt x="205" y="64"/>
                      </a:lnTo>
                      <a:lnTo>
                        <a:pt x="195" y="60"/>
                      </a:lnTo>
                      <a:lnTo>
                        <a:pt x="184" y="58"/>
                      </a:lnTo>
                      <a:lnTo>
                        <a:pt x="174" y="57"/>
                      </a:lnTo>
                      <a:lnTo>
                        <a:pt x="164" y="57"/>
                      </a:lnTo>
                      <a:lnTo>
                        <a:pt x="153" y="60"/>
                      </a:lnTo>
                      <a:lnTo>
                        <a:pt x="145" y="63"/>
                      </a:lnTo>
                      <a:lnTo>
                        <a:pt x="139" y="67"/>
                      </a:lnTo>
                      <a:lnTo>
                        <a:pt x="132" y="73"/>
                      </a:lnTo>
                      <a:lnTo>
                        <a:pt x="129" y="78"/>
                      </a:lnTo>
                      <a:lnTo>
                        <a:pt x="127" y="85"/>
                      </a:lnTo>
                      <a:lnTo>
                        <a:pt x="125" y="92"/>
                      </a:lnTo>
                      <a:lnTo>
                        <a:pt x="123" y="102"/>
                      </a:lnTo>
                      <a:lnTo>
                        <a:pt x="122" y="112"/>
                      </a:lnTo>
                      <a:lnTo>
                        <a:pt x="120" y="124"/>
                      </a:lnTo>
                      <a:lnTo>
                        <a:pt x="117" y="135"/>
                      </a:lnTo>
                      <a:lnTo>
                        <a:pt x="113" y="147"/>
                      </a:lnTo>
                      <a:lnTo>
                        <a:pt x="109" y="158"/>
                      </a:lnTo>
                      <a:lnTo>
                        <a:pt x="104" y="168"/>
                      </a:lnTo>
                      <a:lnTo>
                        <a:pt x="97" y="180"/>
                      </a:lnTo>
                      <a:lnTo>
                        <a:pt x="89" y="190"/>
                      </a:lnTo>
                      <a:lnTo>
                        <a:pt x="79" y="199"/>
                      </a:lnTo>
                      <a:lnTo>
                        <a:pt x="69" y="207"/>
                      </a:lnTo>
                      <a:lnTo>
                        <a:pt x="57" y="215"/>
                      </a:lnTo>
                      <a:lnTo>
                        <a:pt x="47" y="219"/>
                      </a:lnTo>
                      <a:lnTo>
                        <a:pt x="37" y="223"/>
                      </a:lnTo>
                      <a:lnTo>
                        <a:pt x="25" y="226"/>
                      </a:lnTo>
                      <a:lnTo>
                        <a:pt x="12" y="228"/>
                      </a:lnTo>
                      <a:lnTo>
                        <a:pt x="0" y="229"/>
                      </a:lnTo>
                    </a:path>
                  </a:pathLst>
                </a:custGeom>
                <a:gradFill rotWithShape="0">
                  <a:gsLst>
                    <a:gs pos="0">
                      <a:schemeClr val="accent1"/>
                    </a:gs>
                    <a:gs pos="100000">
                      <a:schemeClr val="accent1">
                        <a:gamma/>
                        <a:shade val="46275"/>
                        <a:invGamma/>
                      </a:schemeClr>
                    </a:gs>
                  </a:gsLst>
                  <a:lin ang="0" scaled="1"/>
                </a:gra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round/>
                      <a:headEnd type="none" w="sm" len="sm"/>
                      <a:tailEnd type="none" w="sm" len="sm"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pPr>
                    <a:defRPr/>
                  </a:pPr>
                  <a:endParaRPr lang="zh-CN" altLang="en-US"/>
                </a:p>
              </p:txBody>
            </p:sp>
            <p:sp>
              <p:nvSpPr>
                <p:cNvPr id="44" name="Oval 54"/>
                <p:cNvSpPr>
                  <a:spLocks noChangeArrowheads="1"/>
                </p:cNvSpPr>
                <p:nvPr/>
              </p:nvSpPr>
              <p:spPr bwMode="auto">
                <a:xfrm>
                  <a:off x="829" y="1345"/>
                  <a:ext cx="56" cy="52"/>
                </a:xfrm>
                <a:prstGeom prst="ellipse">
                  <a:avLst/>
                </a:prstGeom>
                <a:gradFill rotWithShape="0">
                  <a:gsLst>
                    <a:gs pos="0">
                      <a:schemeClr val="accent1"/>
                    </a:gs>
                    <a:gs pos="100000">
                      <a:schemeClr val="accent1">
                        <a:gamma/>
                        <a:shade val="46275"/>
                        <a:invGamma/>
                      </a:schemeClr>
                    </a:gs>
                  </a:gsLst>
                  <a:lin ang="0" scaled="1"/>
                </a:gra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lIns="92075" tIns="46038" rIns="92075" bIns="46038" anchor="ctr"/>
                <a:lstStyle/>
                <a:p>
                  <a:pPr eaLnBrk="0" hangingPunct="0">
                    <a:spcBef>
                      <a:spcPct val="50000"/>
                    </a:spcBef>
                    <a:defRPr/>
                  </a:pPr>
                  <a:endParaRPr kumimoji="1" lang="zh-CN" altLang="zh-CN" sz="2400"/>
                </a:p>
              </p:txBody>
            </p:sp>
          </p:grpSp>
        </p:grpSp>
      </p:grpSp>
      <p:sp>
        <p:nvSpPr>
          <p:cNvPr id="22530" name="Rectangle 2"/>
          <p:cNvSpPr>
            <a:spLocks noGrp="1" noChangeArrowheads="1"/>
          </p:cNvSpPr>
          <p:nvPr>
            <p:ph type="ctrTitle" sz="quarter"/>
          </p:nvPr>
        </p:nvSpPr>
        <p:spPr>
          <a:xfrm>
            <a:off x="2738438" y="1381125"/>
            <a:ext cx="6253162" cy="2333625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zh-CN" altLang="en-US" noProof="0" smtClean="0"/>
              <a:t>单击此处编辑母版标题样式</a:t>
            </a:r>
          </a:p>
        </p:txBody>
      </p:sp>
      <p:sp>
        <p:nvSpPr>
          <p:cNvPr id="22531" name="Rectangle 3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2741613" y="4124325"/>
            <a:ext cx="6249987" cy="1285875"/>
          </a:xfrm>
        </p:spPr>
        <p:txBody>
          <a:bodyPr/>
          <a:lstStyle>
            <a:lvl1pPr marL="0" indent="0">
              <a:buFont typeface="Wingdings" pitchFamily="2" charset="2"/>
              <a:buNone/>
              <a:defRPr/>
            </a:lvl1pPr>
          </a:lstStyle>
          <a:p>
            <a:pPr lvl="0"/>
            <a:r>
              <a:rPr lang="zh-CN" altLang="en-US" noProof="0" smtClean="0"/>
              <a:t>单击此处编辑母版副标题样式</a:t>
            </a:r>
          </a:p>
        </p:txBody>
      </p:sp>
      <p:sp>
        <p:nvSpPr>
          <p:cNvPr id="54" name="Rectangle 4"/>
          <p:cNvSpPr>
            <a:spLocks noGrp="1" noChangeArrowheads="1"/>
          </p:cNvSpPr>
          <p:nvPr>
            <p:ph type="dt" sz="quarter" idx="10"/>
          </p:nvPr>
        </p:nvSpPr>
        <p:spPr>
          <a:xfrm>
            <a:off x="2743200" y="5410200"/>
            <a:ext cx="6248400" cy="457200"/>
          </a:xfrm>
        </p:spPr>
        <p:txBody>
          <a:bodyPr wrap="none"/>
          <a:lstStyle>
            <a:lvl1pPr>
              <a:defRPr sz="3200" b="1">
                <a:latin typeface="+mn-lt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5" name="Rectangle 5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6" name="Rectangle 5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B80765B-5F54-478D-AE06-B6EC63843522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5345984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Rectangle 3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3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3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95B7031-6FAF-47A0-99AB-76A64946A297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710672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Rectangle 3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3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3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C452884-44B2-44A7-9AFE-F326C93AC95A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8778632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1500188" y="1524000"/>
            <a:ext cx="3668712" cy="47148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5321300" y="1524000"/>
            <a:ext cx="3670300" cy="47148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Rectangle 3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3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3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E26A370-4B00-474D-A818-9EB5C4FDD478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35693363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Rectangle 3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8" name="Rectangle 3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9" name="Rectangle 3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EE15921-776E-4854-9338-DF84648AF825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62552611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Rectangle 3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" name="Rectangle 3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3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A71FC18-A0DC-4FA9-AA27-29F99C197003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79482418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3" name="Rectangle 3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" name="Rectangle 3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FD32344-CEDC-44C0-9A28-CF1CB0D1EFA8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31137269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Rectangle 3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3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3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988B1A1-CFC0-4087-A441-24525BF777BC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56528325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 smtClean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Rectangle 3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3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3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0008DCB-B844-4B84-B52B-F81D21199092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11132406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Rectangle 3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3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3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9521B67-76D4-4BE2-B9FE-73566929845F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55980745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7119938" y="228600"/>
            <a:ext cx="1871662" cy="601027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1500188" y="228600"/>
            <a:ext cx="5467350" cy="601027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Rectangle 3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3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3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A1728F5-1DFB-4DDF-A575-5764B28785E8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88089451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/>
          </p:nvPr>
        </p:nvSpPr>
        <p:spPr>
          <a:xfrm>
            <a:off x="1500188" y="228600"/>
            <a:ext cx="7491412" cy="6010275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3" name="Rectangle 3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" name="Rectangle 3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3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890642F-57E7-4624-956D-18AEFBFFA984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19973615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6" name="Group 2"/>
          <p:cNvGrpSpPr>
            <a:grpSpLocks/>
          </p:cNvGrpSpPr>
          <p:nvPr/>
        </p:nvGrpSpPr>
        <p:grpSpPr bwMode="auto">
          <a:xfrm>
            <a:off x="0" y="-9525"/>
            <a:ext cx="1557338" cy="6878638"/>
            <a:chOff x="0" y="-6"/>
            <a:chExt cx="981" cy="4333"/>
          </a:xfrm>
        </p:grpSpPr>
        <p:sp>
          <p:nvSpPr>
            <p:cNvPr id="21507" name="Rectangle 3"/>
            <p:cNvSpPr>
              <a:spLocks noChangeArrowheads="1"/>
            </p:cNvSpPr>
            <p:nvPr/>
          </p:nvSpPr>
          <p:spPr bwMode="auto">
            <a:xfrm>
              <a:off x="453" y="2151"/>
              <a:ext cx="114" cy="2170"/>
            </a:xfrm>
            <a:prstGeom prst="rect">
              <a:avLst/>
            </a:prstGeom>
            <a:gradFill rotWithShape="0">
              <a:gsLst>
                <a:gs pos="0">
                  <a:schemeClr val="accent1"/>
                </a:gs>
                <a:gs pos="100000">
                  <a:schemeClr val="accent1">
                    <a:gamma/>
                    <a:shade val="46275"/>
                    <a:invGamma/>
                  </a:schemeClr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21508" name="Rectangle 4"/>
            <p:cNvSpPr>
              <a:spLocks noChangeArrowheads="1"/>
            </p:cNvSpPr>
            <p:nvPr/>
          </p:nvSpPr>
          <p:spPr bwMode="auto">
            <a:xfrm>
              <a:off x="0" y="2151"/>
              <a:ext cx="221" cy="2170"/>
            </a:xfrm>
            <a:prstGeom prst="rect">
              <a:avLst/>
            </a:prstGeom>
            <a:gradFill rotWithShape="0">
              <a:gsLst>
                <a:gs pos="0">
                  <a:schemeClr val="accent1"/>
                </a:gs>
                <a:gs pos="100000">
                  <a:schemeClr val="accent1">
                    <a:gamma/>
                    <a:shade val="46275"/>
                    <a:invGamma/>
                  </a:schemeClr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lIns="92075" tIns="46038" rIns="92075" bIns="46038" anchor="ctr"/>
            <a:lstStyle/>
            <a:p>
              <a:pPr eaLnBrk="0" hangingPunct="0">
                <a:spcBef>
                  <a:spcPct val="50000"/>
                </a:spcBef>
                <a:defRPr/>
              </a:pPr>
              <a:endParaRPr kumimoji="1" lang="zh-CN" altLang="zh-CN" sz="2400"/>
            </a:p>
          </p:txBody>
        </p:sp>
        <p:sp>
          <p:nvSpPr>
            <p:cNvPr id="21509" name="Rectangle 5"/>
            <p:cNvSpPr>
              <a:spLocks noChangeArrowheads="1"/>
            </p:cNvSpPr>
            <p:nvPr/>
          </p:nvSpPr>
          <p:spPr bwMode="auto">
            <a:xfrm>
              <a:off x="222" y="2151"/>
              <a:ext cx="231" cy="2170"/>
            </a:xfrm>
            <a:prstGeom prst="rect">
              <a:avLst/>
            </a:prstGeom>
            <a:gradFill rotWithShape="0">
              <a:gsLst>
                <a:gs pos="0">
                  <a:schemeClr val="accent1">
                    <a:gamma/>
                    <a:shade val="46275"/>
                    <a:invGamma/>
                  </a:schemeClr>
                </a:gs>
                <a:gs pos="100000">
                  <a:schemeClr val="accent1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21510" name="Rectangle 6"/>
            <p:cNvSpPr>
              <a:spLocks noChangeArrowheads="1"/>
            </p:cNvSpPr>
            <p:nvPr/>
          </p:nvSpPr>
          <p:spPr bwMode="auto">
            <a:xfrm>
              <a:off x="567" y="2160"/>
              <a:ext cx="204" cy="2161"/>
            </a:xfrm>
            <a:prstGeom prst="rect">
              <a:avLst/>
            </a:prstGeom>
            <a:gradFill rotWithShape="0">
              <a:gsLst>
                <a:gs pos="0">
                  <a:schemeClr val="accent1">
                    <a:gamma/>
                    <a:shade val="46275"/>
                    <a:invGamma/>
                  </a:schemeClr>
                </a:gs>
                <a:gs pos="100000">
                  <a:schemeClr val="accent1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lIns="92075" tIns="46038" rIns="92075" bIns="46038" anchor="ctr"/>
            <a:lstStyle/>
            <a:p>
              <a:pPr eaLnBrk="0" hangingPunct="0">
                <a:spcBef>
                  <a:spcPct val="50000"/>
                </a:spcBef>
                <a:defRPr/>
              </a:pPr>
              <a:endParaRPr kumimoji="1" lang="zh-CN" altLang="zh-CN" sz="2400"/>
            </a:p>
          </p:txBody>
        </p:sp>
        <p:sp>
          <p:nvSpPr>
            <p:cNvPr id="21511" name="Freeform 7"/>
            <p:cNvSpPr>
              <a:spLocks/>
            </p:cNvSpPr>
            <p:nvPr/>
          </p:nvSpPr>
          <p:spPr bwMode="auto">
            <a:xfrm>
              <a:off x="222" y="2636"/>
              <a:ext cx="344" cy="647"/>
            </a:xfrm>
            <a:custGeom>
              <a:avLst/>
              <a:gdLst>
                <a:gd name="T0" fmla="*/ 343 w 344"/>
                <a:gd name="T1" fmla="*/ 52 h 647"/>
                <a:gd name="T2" fmla="*/ 343 w 344"/>
                <a:gd name="T3" fmla="*/ 194 h 647"/>
                <a:gd name="T4" fmla="*/ 335 w 344"/>
                <a:gd name="T5" fmla="*/ 188 h 647"/>
                <a:gd name="T6" fmla="*/ 315 w 344"/>
                <a:gd name="T7" fmla="*/ 188 h 647"/>
                <a:gd name="T8" fmla="*/ 300 w 344"/>
                <a:gd name="T9" fmla="*/ 194 h 647"/>
                <a:gd name="T10" fmla="*/ 284 w 344"/>
                <a:gd name="T11" fmla="*/ 209 h 647"/>
                <a:gd name="T12" fmla="*/ 242 w 344"/>
                <a:gd name="T13" fmla="*/ 261 h 647"/>
                <a:gd name="T14" fmla="*/ 146 w 344"/>
                <a:gd name="T15" fmla="*/ 366 h 647"/>
                <a:gd name="T16" fmla="*/ 50 w 344"/>
                <a:gd name="T17" fmla="*/ 475 h 647"/>
                <a:gd name="T18" fmla="*/ 30 w 344"/>
                <a:gd name="T19" fmla="*/ 505 h 647"/>
                <a:gd name="T20" fmla="*/ 17 w 344"/>
                <a:gd name="T21" fmla="*/ 535 h 647"/>
                <a:gd name="T22" fmla="*/ 10 w 344"/>
                <a:gd name="T23" fmla="*/ 582 h 647"/>
                <a:gd name="T24" fmla="*/ 0 w 344"/>
                <a:gd name="T25" fmla="*/ 646 h 647"/>
                <a:gd name="T26" fmla="*/ 0 w 344"/>
                <a:gd name="T27" fmla="*/ 365 h 647"/>
                <a:gd name="T28" fmla="*/ 5 w 344"/>
                <a:gd name="T29" fmla="*/ 392 h 647"/>
                <a:gd name="T30" fmla="*/ 10 w 344"/>
                <a:gd name="T31" fmla="*/ 404 h 647"/>
                <a:gd name="T32" fmla="*/ 20 w 344"/>
                <a:gd name="T33" fmla="*/ 410 h 647"/>
                <a:gd name="T34" fmla="*/ 30 w 344"/>
                <a:gd name="T35" fmla="*/ 413 h 647"/>
                <a:gd name="T36" fmla="*/ 45 w 344"/>
                <a:gd name="T37" fmla="*/ 413 h 647"/>
                <a:gd name="T38" fmla="*/ 60 w 344"/>
                <a:gd name="T39" fmla="*/ 407 h 647"/>
                <a:gd name="T40" fmla="*/ 257 w 344"/>
                <a:gd name="T41" fmla="*/ 190 h 647"/>
                <a:gd name="T42" fmla="*/ 297 w 344"/>
                <a:gd name="T43" fmla="*/ 138 h 647"/>
                <a:gd name="T44" fmla="*/ 312 w 344"/>
                <a:gd name="T45" fmla="*/ 111 h 647"/>
                <a:gd name="T46" fmla="*/ 325 w 344"/>
                <a:gd name="T47" fmla="*/ 84 h 647"/>
                <a:gd name="T48" fmla="*/ 335 w 344"/>
                <a:gd name="T49" fmla="*/ 39 h 647"/>
                <a:gd name="T50" fmla="*/ 343 w 344"/>
                <a:gd name="T51" fmla="*/ 0 h 647"/>
                <a:gd name="T52" fmla="*/ 343 w 344"/>
                <a:gd name="T53" fmla="*/ 117 h 6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344" h="647">
                  <a:moveTo>
                    <a:pt x="343" y="52"/>
                  </a:moveTo>
                  <a:lnTo>
                    <a:pt x="343" y="194"/>
                  </a:lnTo>
                  <a:lnTo>
                    <a:pt x="335" y="188"/>
                  </a:lnTo>
                  <a:lnTo>
                    <a:pt x="315" y="188"/>
                  </a:lnTo>
                  <a:lnTo>
                    <a:pt x="300" y="194"/>
                  </a:lnTo>
                  <a:lnTo>
                    <a:pt x="284" y="209"/>
                  </a:lnTo>
                  <a:lnTo>
                    <a:pt x="242" y="261"/>
                  </a:lnTo>
                  <a:lnTo>
                    <a:pt x="146" y="366"/>
                  </a:lnTo>
                  <a:lnTo>
                    <a:pt x="50" y="475"/>
                  </a:lnTo>
                  <a:lnTo>
                    <a:pt x="30" y="505"/>
                  </a:lnTo>
                  <a:lnTo>
                    <a:pt x="17" y="535"/>
                  </a:lnTo>
                  <a:lnTo>
                    <a:pt x="10" y="582"/>
                  </a:lnTo>
                  <a:lnTo>
                    <a:pt x="0" y="646"/>
                  </a:lnTo>
                  <a:lnTo>
                    <a:pt x="0" y="365"/>
                  </a:lnTo>
                  <a:lnTo>
                    <a:pt x="5" y="392"/>
                  </a:lnTo>
                  <a:lnTo>
                    <a:pt x="10" y="404"/>
                  </a:lnTo>
                  <a:lnTo>
                    <a:pt x="20" y="410"/>
                  </a:lnTo>
                  <a:lnTo>
                    <a:pt x="30" y="413"/>
                  </a:lnTo>
                  <a:lnTo>
                    <a:pt x="45" y="413"/>
                  </a:lnTo>
                  <a:lnTo>
                    <a:pt x="60" y="407"/>
                  </a:lnTo>
                  <a:lnTo>
                    <a:pt x="257" y="190"/>
                  </a:lnTo>
                  <a:lnTo>
                    <a:pt x="297" y="138"/>
                  </a:lnTo>
                  <a:lnTo>
                    <a:pt x="312" y="111"/>
                  </a:lnTo>
                  <a:lnTo>
                    <a:pt x="325" y="84"/>
                  </a:lnTo>
                  <a:lnTo>
                    <a:pt x="335" y="39"/>
                  </a:lnTo>
                  <a:lnTo>
                    <a:pt x="343" y="0"/>
                  </a:lnTo>
                  <a:lnTo>
                    <a:pt x="343" y="117"/>
                  </a:lnTo>
                </a:path>
              </a:pathLst>
            </a:custGeom>
            <a:gradFill rotWithShape="0">
              <a:gsLst>
                <a:gs pos="0">
                  <a:schemeClr val="accent1">
                    <a:gamma/>
                    <a:shade val="46275"/>
                    <a:invGamma/>
                  </a:schemeClr>
                </a:gs>
                <a:gs pos="50000">
                  <a:schemeClr val="accent1"/>
                </a:gs>
                <a:gs pos="100000">
                  <a:schemeClr val="accent1">
                    <a:gamma/>
                    <a:shade val="46275"/>
                    <a:invGamma/>
                  </a:schemeClr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21512" name="Freeform 8"/>
            <p:cNvSpPr>
              <a:spLocks/>
            </p:cNvSpPr>
            <p:nvPr/>
          </p:nvSpPr>
          <p:spPr bwMode="auto">
            <a:xfrm>
              <a:off x="222" y="2908"/>
              <a:ext cx="344" cy="645"/>
            </a:xfrm>
            <a:custGeom>
              <a:avLst/>
              <a:gdLst>
                <a:gd name="T0" fmla="*/ 343 w 344"/>
                <a:gd name="T1" fmla="*/ 52 h 645"/>
                <a:gd name="T2" fmla="*/ 343 w 344"/>
                <a:gd name="T3" fmla="*/ 194 h 645"/>
                <a:gd name="T4" fmla="*/ 335 w 344"/>
                <a:gd name="T5" fmla="*/ 188 h 645"/>
                <a:gd name="T6" fmla="*/ 315 w 344"/>
                <a:gd name="T7" fmla="*/ 188 h 645"/>
                <a:gd name="T8" fmla="*/ 300 w 344"/>
                <a:gd name="T9" fmla="*/ 194 h 645"/>
                <a:gd name="T10" fmla="*/ 284 w 344"/>
                <a:gd name="T11" fmla="*/ 209 h 645"/>
                <a:gd name="T12" fmla="*/ 242 w 344"/>
                <a:gd name="T13" fmla="*/ 260 h 645"/>
                <a:gd name="T14" fmla="*/ 146 w 344"/>
                <a:gd name="T15" fmla="*/ 365 h 645"/>
                <a:gd name="T16" fmla="*/ 50 w 344"/>
                <a:gd name="T17" fmla="*/ 473 h 645"/>
                <a:gd name="T18" fmla="*/ 30 w 344"/>
                <a:gd name="T19" fmla="*/ 504 h 645"/>
                <a:gd name="T20" fmla="*/ 17 w 344"/>
                <a:gd name="T21" fmla="*/ 534 h 645"/>
                <a:gd name="T22" fmla="*/ 10 w 344"/>
                <a:gd name="T23" fmla="*/ 580 h 645"/>
                <a:gd name="T24" fmla="*/ 0 w 344"/>
                <a:gd name="T25" fmla="*/ 644 h 645"/>
                <a:gd name="T26" fmla="*/ 0 w 344"/>
                <a:gd name="T27" fmla="*/ 364 h 645"/>
                <a:gd name="T28" fmla="*/ 5 w 344"/>
                <a:gd name="T29" fmla="*/ 391 h 645"/>
                <a:gd name="T30" fmla="*/ 10 w 344"/>
                <a:gd name="T31" fmla="*/ 403 h 645"/>
                <a:gd name="T32" fmla="*/ 20 w 344"/>
                <a:gd name="T33" fmla="*/ 409 h 645"/>
                <a:gd name="T34" fmla="*/ 30 w 344"/>
                <a:gd name="T35" fmla="*/ 412 h 645"/>
                <a:gd name="T36" fmla="*/ 45 w 344"/>
                <a:gd name="T37" fmla="*/ 412 h 645"/>
                <a:gd name="T38" fmla="*/ 60 w 344"/>
                <a:gd name="T39" fmla="*/ 406 h 645"/>
                <a:gd name="T40" fmla="*/ 257 w 344"/>
                <a:gd name="T41" fmla="*/ 189 h 645"/>
                <a:gd name="T42" fmla="*/ 297 w 344"/>
                <a:gd name="T43" fmla="*/ 138 h 645"/>
                <a:gd name="T44" fmla="*/ 312 w 344"/>
                <a:gd name="T45" fmla="*/ 111 h 645"/>
                <a:gd name="T46" fmla="*/ 325 w 344"/>
                <a:gd name="T47" fmla="*/ 84 h 645"/>
                <a:gd name="T48" fmla="*/ 335 w 344"/>
                <a:gd name="T49" fmla="*/ 39 h 645"/>
                <a:gd name="T50" fmla="*/ 343 w 344"/>
                <a:gd name="T51" fmla="*/ 0 h 645"/>
                <a:gd name="T52" fmla="*/ 343 w 344"/>
                <a:gd name="T53" fmla="*/ 117 h 6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344" h="645">
                  <a:moveTo>
                    <a:pt x="343" y="52"/>
                  </a:moveTo>
                  <a:lnTo>
                    <a:pt x="343" y="194"/>
                  </a:lnTo>
                  <a:lnTo>
                    <a:pt x="335" y="188"/>
                  </a:lnTo>
                  <a:lnTo>
                    <a:pt x="315" y="188"/>
                  </a:lnTo>
                  <a:lnTo>
                    <a:pt x="300" y="194"/>
                  </a:lnTo>
                  <a:lnTo>
                    <a:pt x="284" y="209"/>
                  </a:lnTo>
                  <a:lnTo>
                    <a:pt x="242" y="260"/>
                  </a:lnTo>
                  <a:lnTo>
                    <a:pt x="146" y="365"/>
                  </a:lnTo>
                  <a:lnTo>
                    <a:pt x="50" y="473"/>
                  </a:lnTo>
                  <a:lnTo>
                    <a:pt x="30" y="504"/>
                  </a:lnTo>
                  <a:lnTo>
                    <a:pt x="17" y="534"/>
                  </a:lnTo>
                  <a:lnTo>
                    <a:pt x="10" y="580"/>
                  </a:lnTo>
                  <a:lnTo>
                    <a:pt x="0" y="644"/>
                  </a:lnTo>
                  <a:lnTo>
                    <a:pt x="0" y="364"/>
                  </a:lnTo>
                  <a:lnTo>
                    <a:pt x="5" y="391"/>
                  </a:lnTo>
                  <a:lnTo>
                    <a:pt x="10" y="403"/>
                  </a:lnTo>
                  <a:lnTo>
                    <a:pt x="20" y="409"/>
                  </a:lnTo>
                  <a:lnTo>
                    <a:pt x="30" y="412"/>
                  </a:lnTo>
                  <a:lnTo>
                    <a:pt x="45" y="412"/>
                  </a:lnTo>
                  <a:lnTo>
                    <a:pt x="60" y="406"/>
                  </a:lnTo>
                  <a:lnTo>
                    <a:pt x="257" y="189"/>
                  </a:lnTo>
                  <a:lnTo>
                    <a:pt x="297" y="138"/>
                  </a:lnTo>
                  <a:lnTo>
                    <a:pt x="312" y="111"/>
                  </a:lnTo>
                  <a:lnTo>
                    <a:pt x="325" y="84"/>
                  </a:lnTo>
                  <a:lnTo>
                    <a:pt x="335" y="39"/>
                  </a:lnTo>
                  <a:lnTo>
                    <a:pt x="343" y="0"/>
                  </a:lnTo>
                  <a:lnTo>
                    <a:pt x="343" y="117"/>
                  </a:lnTo>
                </a:path>
              </a:pathLst>
            </a:custGeom>
            <a:gradFill rotWithShape="0">
              <a:gsLst>
                <a:gs pos="0">
                  <a:schemeClr val="accent1">
                    <a:gamma/>
                    <a:shade val="46275"/>
                    <a:invGamma/>
                  </a:schemeClr>
                </a:gs>
                <a:gs pos="50000">
                  <a:schemeClr val="accent1"/>
                </a:gs>
                <a:gs pos="100000">
                  <a:schemeClr val="accent1">
                    <a:gamma/>
                    <a:shade val="46275"/>
                    <a:invGamma/>
                  </a:schemeClr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21513" name="Freeform 9"/>
            <p:cNvSpPr>
              <a:spLocks/>
            </p:cNvSpPr>
            <p:nvPr/>
          </p:nvSpPr>
          <p:spPr bwMode="auto">
            <a:xfrm>
              <a:off x="222" y="3165"/>
              <a:ext cx="344" cy="645"/>
            </a:xfrm>
            <a:custGeom>
              <a:avLst/>
              <a:gdLst>
                <a:gd name="T0" fmla="*/ 343 w 344"/>
                <a:gd name="T1" fmla="*/ 52 h 645"/>
                <a:gd name="T2" fmla="*/ 343 w 344"/>
                <a:gd name="T3" fmla="*/ 194 h 645"/>
                <a:gd name="T4" fmla="*/ 335 w 344"/>
                <a:gd name="T5" fmla="*/ 188 h 645"/>
                <a:gd name="T6" fmla="*/ 315 w 344"/>
                <a:gd name="T7" fmla="*/ 188 h 645"/>
                <a:gd name="T8" fmla="*/ 300 w 344"/>
                <a:gd name="T9" fmla="*/ 194 h 645"/>
                <a:gd name="T10" fmla="*/ 284 w 344"/>
                <a:gd name="T11" fmla="*/ 209 h 645"/>
                <a:gd name="T12" fmla="*/ 242 w 344"/>
                <a:gd name="T13" fmla="*/ 260 h 645"/>
                <a:gd name="T14" fmla="*/ 146 w 344"/>
                <a:gd name="T15" fmla="*/ 365 h 645"/>
                <a:gd name="T16" fmla="*/ 50 w 344"/>
                <a:gd name="T17" fmla="*/ 473 h 645"/>
                <a:gd name="T18" fmla="*/ 30 w 344"/>
                <a:gd name="T19" fmla="*/ 504 h 645"/>
                <a:gd name="T20" fmla="*/ 17 w 344"/>
                <a:gd name="T21" fmla="*/ 534 h 645"/>
                <a:gd name="T22" fmla="*/ 10 w 344"/>
                <a:gd name="T23" fmla="*/ 580 h 645"/>
                <a:gd name="T24" fmla="*/ 0 w 344"/>
                <a:gd name="T25" fmla="*/ 644 h 645"/>
                <a:gd name="T26" fmla="*/ 0 w 344"/>
                <a:gd name="T27" fmla="*/ 364 h 645"/>
                <a:gd name="T28" fmla="*/ 5 w 344"/>
                <a:gd name="T29" fmla="*/ 391 h 645"/>
                <a:gd name="T30" fmla="*/ 10 w 344"/>
                <a:gd name="T31" fmla="*/ 403 h 645"/>
                <a:gd name="T32" fmla="*/ 20 w 344"/>
                <a:gd name="T33" fmla="*/ 409 h 645"/>
                <a:gd name="T34" fmla="*/ 30 w 344"/>
                <a:gd name="T35" fmla="*/ 412 h 645"/>
                <a:gd name="T36" fmla="*/ 45 w 344"/>
                <a:gd name="T37" fmla="*/ 412 h 645"/>
                <a:gd name="T38" fmla="*/ 60 w 344"/>
                <a:gd name="T39" fmla="*/ 406 h 645"/>
                <a:gd name="T40" fmla="*/ 257 w 344"/>
                <a:gd name="T41" fmla="*/ 189 h 645"/>
                <a:gd name="T42" fmla="*/ 297 w 344"/>
                <a:gd name="T43" fmla="*/ 138 h 645"/>
                <a:gd name="T44" fmla="*/ 312 w 344"/>
                <a:gd name="T45" fmla="*/ 111 h 645"/>
                <a:gd name="T46" fmla="*/ 325 w 344"/>
                <a:gd name="T47" fmla="*/ 84 h 645"/>
                <a:gd name="T48" fmla="*/ 335 w 344"/>
                <a:gd name="T49" fmla="*/ 39 h 645"/>
                <a:gd name="T50" fmla="*/ 343 w 344"/>
                <a:gd name="T51" fmla="*/ 0 h 645"/>
                <a:gd name="T52" fmla="*/ 343 w 344"/>
                <a:gd name="T53" fmla="*/ 117 h 6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344" h="645">
                  <a:moveTo>
                    <a:pt x="343" y="52"/>
                  </a:moveTo>
                  <a:lnTo>
                    <a:pt x="343" y="194"/>
                  </a:lnTo>
                  <a:lnTo>
                    <a:pt x="335" y="188"/>
                  </a:lnTo>
                  <a:lnTo>
                    <a:pt x="315" y="188"/>
                  </a:lnTo>
                  <a:lnTo>
                    <a:pt x="300" y="194"/>
                  </a:lnTo>
                  <a:lnTo>
                    <a:pt x="284" y="209"/>
                  </a:lnTo>
                  <a:lnTo>
                    <a:pt x="242" y="260"/>
                  </a:lnTo>
                  <a:lnTo>
                    <a:pt x="146" y="365"/>
                  </a:lnTo>
                  <a:lnTo>
                    <a:pt x="50" y="473"/>
                  </a:lnTo>
                  <a:lnTo>
                    <a:pt x="30" y="504"/>
                  </a:lnTo>
                  <a:lnTo>
                    <a:pt x="17" y="534"/>
                  </a:lnTo>
                  <a:lnTo>
                    <a:pt x="10" y="580"/>
                  </a:lnTo>
                  <a:lnTo>
                    <a:pt x="0" y="644"/>
                  </a:lnTo>
                  <a:lnTo>
                    <a:pt x="0" y="364"/>
                  </a:lnTo>
                  <a:lnTo>
                    <a:pt x="5" y="391"/>
                  </a:lnTo>
                  <a:lnTo>
                    <a:pt x="10" y="403"/>
                  </a:lnTo>
                  <a:lnTo>
                    <a:pt x="20" y="409"/>
                  </a:lnTo>
                  <a:lnTo>
                    <a:pt x="30" y="412"/>
                  </a:lnTo>
                  <a:lnTo>
                    <a:pt x="45" y="412"/>
                  </a:lnTo>
                  <a:lnTo>
                    <a:pt x="60" y="406"/>
                  </a:lnTo>
                  <a:lnTo>
                    <a:pt x="257" y="189"/>
                  </a:lnTo>
                  <a:lnTo>
                    <a:pt x="297" y="138"/>
                  </a:lnTo>
                  <a:lnTo>
                    <a:pt x="312" y="111"/>
                  </a:lnTo>
                  <a:lnTo>
                    <a:pt x="325" y="84"/>
                  </a:lnTo>
                  <a:lnTo>
                    <a:pt x="335" y="39"/>
                  </a:lnTo>
                  <a:lnTo>
                    <a:pt x="343" y="0"/>
                  </a:lnTo>
                  <a:lnTo>
                    <a:pt x="343" y="117"/>
                  </a:lnTo>
                </a:path>
              </a:pathLst>
            </a:custGeom>
            <a:gradFill rotWithShape="0">
              <a:gsLst>
                <a:gs pos="0">
                  <a:schemeClr val="accent1">
                    <a:gamma/>
                    <a:shade val="46275"/>
                    <a:invGamma/>
                  </a:schemeClr>
                </a:gs>
                <a:gs pos="50000">
                  <a:schemeClr val="accent1"/>
                </a:gs>
                <a:gs pos="100000">
                  <a:schemeClr val="accent1">
                    <a:gamma/>
                    <a:shade val="46275"/>
                    <a:invGamma/>
                  </a:schemeClr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21514" name="Freeform 10"/>
            <p:cNvSpPr>
              <a:spLocks/>
            </p:cNvSpPr>
            <p:nvPr/>
          </p:nvSpPr>
          <p:spPr bwMode="auto">
            <a:xfrm>
              <a:off x="222" y="3420"/>
              <a:ext cx="344" cy="646"/>
            </a:xfrm>
            <a:custGeom>
              <a:avLst/>
              <a:gdLst>
                <a:gd name="T0" fmla="*/ 343 w 344"/>
                <a:gd name="T1" fmla="*/ 52 h 646"/>
                <a:gd name="T2" fmla="*/ 343 w 344"/>
                <a:gd name="T3" fmla="*/ 194 h 646"/>
                <a:gd name="T4" fmla="*/ 335 w 344"/>
                <a:gd name="T5" fmla="*/ 188 h 646"/>
                <a:gd name="T6" fmla="*/ 315 w 344"/>
                <a:gd name="T7" fmla="*/ 188 h 646"/>
                <a:gd name="T8" fmla="*/ 300 w 344"/>
                <a:gd name="T9" fmla="*/ 194 h 646"/>
                <a:gd name="T10" fmla="*/ 284 w 344"/>
                <a:gd name="T11" fmla="*/ 209 h 646"/>
                <a:gd name="T12" fmla="*/ 242 w 344"/>
                <a:gd name="T13" fmla="*/ 260 h 646"/>
                <a:gd name="T14" fmla="*/ 146 w 344"/>
                <a:gd name="T15" fmla="*/ 366 h 646"/>
                <a:gd name="T16" fmla="*/ 50 w 344"/>
                <a:gd name="T17" fmla="*/ 474 h 646"/>
                <a:gd name="T18" fmla="*/ 30 w 344"/>
                <a:gd name="T19" fmla="*/ 504 h 646"/>
                <a:gd name="T20" fmla="*/ 17 w 344"/>
                <a:gd name="T21" fmla="*/ 534 h 646"/>
                <a:gd name="T22" fmla="*/ 10 w 344"/>
                <a:gd name="T23" fmla="*/ 581 h 646"/>
                <a:gd name="T24" fmla="*/ 0 w 344"/>
                <a:gd name="T25" fmla="*/ 645 h 646"/>
                <a:gd name="T26" fmla="*/ 0 w 344"/>
                <a:gd name="T27" fmla="*/ 364 h 646"/>
                <a:gd name="T28" fmla="*/ 5 w 344"/>
                <a:gd name="T29" fmla="*/ 391 h 646"/>
                <a:gd name="T30" fmla="*/ 10 w 344"/>
                <a:gd name="T31" fmla="*/ 403 h 646"/>
                <a:gd name="T32" fmla="*/ 20 w 344"/>
                <a:gd name="T33" fmla="*/ 409 h 646"/>
                <a:gd name="T34" fmla="*/ 30 w 344"/>
                <a:gd name="T35" fmla="*/ 412 h 646"/>
                <a:gd name="T36" fmla="*/ 45 w 344"/>
                <a:gd name="T37" fmla="*/ 412 h 646"/>
                <a:gd name="T38" fmla="*/ 60 w 344"/>
                <a:gd name="T39" fmla="*/ 406 h 646"/>
                <a:gd name="T40" fmla="*/ 257 w 344"/>
                <a:gd name="T41" fmla="*/ 189 h 646"/>
                <a:gd name="T42" fmla="*/ 297 w 344"/>
                <a:gd name="T43" fmla="*/ 138 h 646"/>
                <a:gd name="T44" fmla="*/ 312 w 344"/>
                <a:gd name="T45" fmla="*/ 111 h 646"/>
                <a:gd name="T46" fmla="*/ 325 w 344"/>
                <a:gd name="T47" fmla="*/ 84 h 646"/>
                <a:gd name="T48" fmla="*/ 335 w 344"/>
                <a:gd name="T49" fmla="*/ 39 h 646"/>
                <a:gd name="T50" fmla="*/ 343 w 344"/>
                <a:gd name="T51" fmla="*/ 0 h 646"/>
                <a:gd name="T52" fmla="*/ 343 w 344"/>
                <a:gd name="T53" fmla="*/ 117 h 6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344" h="646">
                  <a:moveTo>
                    <a:pt x="343" y="52"/>
                  </a:moveTo>
                  <a:lnTo>
                    <a:pt x="343" y="194"/>
                  </a:lnTo>
                  <a:lnTo>
                    <a:pt x="335" y="188"/>
                  </a:lnTo>
                  <a:lnTo>
                    <a:pt x="315" y="188"/>
                  </a:lnTo>
                  <a:lnTo>
                    <a:pt x="300" y="194"/>
                  </a:lnTo>
                  <a:lnTo>
                    <a:pt x="284" y="209"/>
                  </a:lnTo>
                  <a:lnTo>
                    <a:pt x="242" y="260"/>
                  </a:lnTo>
                  <a:lnTo>
                    <a:pt x="146" y="366"/>
                  </a:lnTo>
                  <a:lnTo>
                    <a:pt x="50" y="474"/>
                  </a:lnTo>
                  <a:lnTo>
                    <a:pt x="30" y="504"/>
                  </a:lnTo>
                  <a:lnTo>
                    <a:pt x="17" y="534"/>
                  </a:lnTo>
                  <a:lnTo>
                    <a:pt x="10" y="581"/>
                  </a:lnTo>
                  <a:lnTo>
                    <a:pt x="0" y="645"/>
                  </a:lnTo>
                  <a:lnTo>
                    <a:pt x="0" y="364"/>
                  </a:lnTo>
                  <a:lnTo>
                    <a:pt x="5" y="391"/>
                  </a:lnTo>
                  <a:lnTo>
                    <a:pt x="10" y="403"/>
                  </a:lnTo>
                  <a:lnTo>
                    <a:pt x="20" y="409"/>
                  </a:lnTo>
                  <a:lnTo>
                    <a:pt x="30" y="412"/>
                  </a:lnTo>
                  <a:lnTo>
                    <a:pt x="45" y="412"/>
                  </a:lnTo>
                  <a:lnTo>
                    <a:pt x="60" y="406"/>
                  </a:lnTo>
                  <a:lnTo>
                    <a:pt x="257" y="189"/>
                  </a:lnTo>
                  <a:lnTo>
                    <a:pt x="297" y="138"/>
                  </a:lnTo>
                  <a:lnTo>
                    <a:pt x="312" y="111"/>
                  </a:lnTo>
                  <a:lnTo>
                    <a:pt x="325" y="84"/>
                  </a:lnTo>
                  <a:lnTo>
                    <a:pt x="335" y="39"/>
                  </a:lnTo>
                  <a:lnTo>
                    <a:pt x="343" y="0"/>
                  </a:lnTo>
                  <a:lnTo>
                    <a:pt x="343" y="117"/>
                  </a:lnTo>
                </a:path>
              </a:pathLst>
            </a:custGeom>
            <a:gradFill rotWithShape="0">
              <a:gsLst>
                <a:gs pos="0">
                  <a:schemeClr val="accent1">
                    <a:gamma/>
                    <a:shade val="46275"/>
                    <a:invGamma/>
                  </a:schemeClr>
                </a:gs>
                <a:gs pos="50000">
                  <a:schemeClr val="accent1"/>
                </a:gs>
                <a:gs pos="100000">
                  <a:schemeClr val="accent1">
                    <a:gamma/>
                    <a:shade val="46275"/>
                    <a:invGamma/>
                  </a:schemeClr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21515" name="Freeform 11"/>
            <p:cNvSpPr>
              <a:spLocks/>
            </p:cNvSpPr>
            <p:nvPr/>
          </p:nvSpPr>
          <p:spPr bwMode="auto">
            <a:xfrm>
              <a:off x="222" y="3677"/>
              <a:ext cx="344" cy="646"/>
            </a:xfrm>
            <a:custGeom>
              <a:avLst/>
              <a:gdLst>
                <a:gd name="T0" fmla="*/ 343 w 344"/>
                <a:gd name="T1" fmla="*/ 52 h 646"/>
                <a:gd name="T2" fmla="*/ 343 w 344"/>
                <a:gd name="T3" fmla="*/ 194 h 646"/>
                <a:gd name="T4" fmla="*/ 335 w 344"/>
                <a:gd name="T5" fmla="*/ 188 h 646"/>
                <a:gd name="T6" fmla="*/ 315 w 344"/>
                <a:gd name="T7" fmla="*/ 188 h 646"/>
                <a:gd name="T8" fmla="*/ 300 w 344"/>
                <a:gd name="T9" fmla="*/ 194 h 646"/>
                <a:gd name="T10" fmla="*/ 284 w 344"/>
                <a:gd name="T11" fmla="*/ 209 h 646"/>
                <a:gd name="T12" fmla="*/ 242 w 344"/>
                <a:gd name="T13" fmla="*/ 260 h 646"/>
                <a:gd name="T14" fmla="*/ 146 w 344"/>
                <a:gd name="T15" fmla="*/ 366 h 646"/>
                <a:gd name="T16" fmla="*/ 50 w 344"/>
                <a:gd name="T17" fmla="*/ 474 h 646"/>
                <a:gd name="T18" fmla="*/ 30 w 344"/>
                <a:gd name="T19" fmla="*/ 504 h 646"/>
                <a:gd name="T20" fmla="*/ 17 w 344"/>
                <a:gd name="T21" fmla="*/ 534 h 646"/>
                <a:gd name="T22" fmla="*/ 10 w 344"/>
                <a:gd name="T23" fmla="*/ 581 h 646"/>
                <a:gd name="T24" fmla="*/ 0 w 344"/>
                <a:gd name="T25" fmla="*/ 645 h 646"/>
                <a:gd name="T26" fmla="*/ 0 w 344"/>
                <a:gd name="T27" fmla="*/ 364 h 646"/>
                <a:gd name="T28" fmla="*/ 5 w 344"/>
                <a:gd name="T29" fmla="*/ 391 h 646"/>
                <a:gd name="T30" fmla="*/ 10 w 344"/>
                <a:gd name="T31" fmla="*/ 403 h 646"/>
                <a:gd name="T32" fmla="*/ 20 w 344"/>
                <a:gd name="T33" fmla="*/ 409 h 646"/>
                <a:gd name="T34" fmla="*/ 30 w 344"/>
                <a:gd name="T35" fmla="*/ 412 h 646"/>
                <a:gd name="T36" fmla="*/ 45 w 344"/>
                <a:gd name="T37" fmla="*/ 412 h 646"/>
                <a:gd name="T38" fmla="*/ 60 w 344"/>
                <a:gd name="T39" fmla="*/ 406 h 646"/>
                <a:gd name="T40" fmla="*/ 257 w 344"/>
                <a:gd name="T41" fmla="*/ 189 h 646"/>
                <a:gd name="T42" fmla="*/ 297 w 344"/>
                <a:gd name="T43" fmla="*/ 138 h 646"/>
                <a:gd name="T44" fmla="*/ 312 w 344"/>
                <a:gd name="T45" fmla="*/ 111 h 646"/>
                <a:gd name="T46" fmla="*/ 325 w 344"/>
                <a:gd name="T47" fmla="*/ 84 h 646"/>
                <a:gd name="T48" fmla="*/ 335 w 344"/>
                <a:gd name="T49" fmla="*/ 39 h 646"/>
                <a:gd name="T50" fmla="*/ 343 w 344"/>
                <a:gd name="T51" fmla="*/ 0 h 646"/>
                <a:gd name="T52" fmla="*/ 343 w 344"/>
                <a:gd name="T53" fmla="*/ 117 h 6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344" h="646">
                  <a:moveTo>
                    <a:pt x="343" y="52"/>
                  </a:moveTo>
                  <a:lnTo>
                    <a:pt x="343" y="194"/>
                  </a:lnTo>
                  <a:lnTo>
                    <a:pt x="335" y="188"/>
                  </a:lnTo>
                  <a:lnTo>
                    <a:pt x="315" y="188"/>
                  </a:lnTo>
                  <a:lnTo>
                    <a:pt x="300" y="194"/>
                  </a:lnTo>
                  <a:lnTo>
                    <a:pt x="284" y="209"/>
                  </a:lnTo>
                  <a:lnTo>
                    <a:pt x="242" y="260"/>
                  </a:lnTo>
                  <a:lnTo>
                    <a:pt x="146" y="366"/>
                  </a:lnTo>
                  <a:lnTo>
                    <a:pt x="50" y="474"/>
                  </a:lnTo>
                  <a:lnTo>
                    <a:pt x="30" y="504"/>
                  </a:lnTo>
                  <a:lnTo>
                    <a:pt x="17" y="534"/>
                  </a:lnTo>
                  <a:lnTo>
                    <a:pt x="10" y="581"/>
                  </a:lnTo>
                  <a:lnTo>
                    <a:pt x="0" y="645"/>
                  </a:lnTo>
                  <a:lnTo>
                    <a:pt x="0" y="364"/>
                  </a:lnTo>
                  <a:lnTo>
                    <a:pt x="5" y="391"/>
                  </a:lnTo>
                  <a:lnTo>
                    <a:pt x="10" y="403"/>
                  </a:lnTo>
                  <a:lnTo>
                    <a:pt x="20" y="409"/>
                  </a:lnTo>
                  <a:lnTo>
                    <a:pt x="30" y="412"/>
                  </a:lnTo>
                  <a:lnTo>
                    <a:pt x="45" y="412"/>
                  </a:lnTo>
                  <a:lnTo>
                    <a:pt x="60" y="406"/>
                  </a:lnTo>
                  <a:lnTo>
                    <a:pt x="257" y="189"/>
                  </a:lnTo>
                  <a:lnTo>
                    <a:pt x="297" y="138"/>
                  </a:lnTo>
                  <a:lnTo>
                    <a:pt x="312" y="111"/>
                  </a:lnTo>
                  <a:lnTo>
                    <a:pt x="325" y="84"/>
                  </a:lnTo>
                  <a:lnTo>
                    <a:pt x="335" y="39"/>
                  </a:lnTo>
                  <a:lnTo>
                    <a:pt x="343" y="0"/>
                  </a:lnTo>
                  <a:lnTo>
                    <a:pt x="343" y="117"/>
                  </a:lnTo>
                </a:path>
              </a:pathLst>
            </a:custGeom>
            <a:gradFill rotWithShape="0">
              <a:gsLst>
                <a:gs pos="0">
                  <a:schemeClr val="accent1">
                    <a:gamma/>
                    <a:shade val="46275"/>
                    <a:invGamma/>
                  </a:schemeClr>
                </a:gs>
                <a:gs pos="50000">
                  <a:schemeClr val="accent1"/>
                </a:gs>
                <a:gs pos="100000">
                  <a:schemeClr val="accent1">
                    <a:gamma/>
                    <a:shade val="46275"/>
                    <a:invGamma/>
                  </a:schemeClr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21516" name="Freeform 12"/>
            <p:cNvSpPr>
              <a:spLocks/>
            </p:cNvSpPr>
            <p:nvPr/>
          </p:nvSpPr>
          <p:spPr bwMode="auto">
            <a:xfrm>
              <a:off x="301" y="3932"/>
              <a:ext cx="265" cy="392"/>
            </a:xfrm>
            <a:custGeom>
              <a:avLst/>
              <a:gdLst>
                <a:gd name="T0" fmla="*/ 264 w 265"/>
                <a:gd name="T1" fmla="*/ 52 h 392"/>
                <a:gd name="T2" fmla="*/ 264 w 265"/>
                <a:gd name="T3" fmla="*/ 194 h 392"/>
                <a:gd name="T4" fmla="*/ 256 w 265"/>
                <a:gd name="T5" fmla="*/ 188 h 392"/>
                <a:gd name="T6" fmla="*/ 236 w 265"/>
                <a:gd name="T7" fmla="*/ 188 h 392"/>
                <a:gd name="T8" fmla="*/ 221 w 265"/>
                <a:gd name="T9" fmla="*/ 194 h 392"/>
                <a:gd name="T10" fmla="*/ 205 w 265"/>
                <a:gd name="T11" fmla="*/ 209 h 392"/>
                <a:gd name="T12" fmla="*/ 162 w 265"/>
                <a:gd name="T13" fmla="*/ 261 h 392"/>
                <a:gd name="T14" fmla="*/ 66 w 265"/>
                <a:gd name="T15" fmla="*/ 366 h 392"/>
                <a:gd name="T16" fmla="*/ 45 w 265"/>
                <a:gd name="T17" fmla="*/ 391 h 392"/>
                <a:gd name="T18" fmla="*/ 0 w 265"/>
                <a:gd name="T19" fmla="*/ 391 h 392"/>
                <a:gd name="T20" fmla="*/ 178 w 265"/>
                <a:gd name="T21" fmla="*/ 190 h 392"/>
                <a:gd name="T22" fmla="*/ 218 w 265"/>
                <a:gd name="T23" fmla="*/ 138 h 392"/>
                <a:gd name="T24" fmla="*/ 233 w 265"/>
                <a:gd name="T25" fmla="*/ 111 h 392"/>
                <a:gd name="T26" fmla="*/ 246 w 265"/>
                <a:gd name="T27" fmla="*/ 84 h 392"/>
                <a:gd name="T28" fmla="*/ 256 w 265"/>
                <a:gd name="T29" fmla="*/ 39 h 392"/>
                <a:gd name="T30" fmla="*/ 264 w 265"/>
                <a:gd name="T31" fmla="*/ 0 h 392"/>
                <a:gd name="T32" fmla="*/ 264 w 265"/>
                <a:gd name="T33" fmla="*/ 117 h 3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265" h="392">
                  <a:moveTo>
                    <a:pt x="264" y="52"/>
                  </a:moveTo>
                  <a:lnTo>
                    <a:pt x="264" y="194"/>
                  </a:lnTo>
                  <a:lnTo>
                    <a:pt x="256" y="188"/>
                  </a:lnTo>
                  <a:lnTo>
                    <a:pt x="236" y="188"/>
                  </a:lnTo>
                  <a:lnTo>
                    <a:pt x="221" y="194"/>
                  </a:lnTo>
                  <a:lnTo>
                    <a:pt x="205" y="209"/>
                  </a:lnTo>
                  <a:lnTo>
                    <a:pt x="162" y="261"/>
                  </a:lnTo>
                  <a:lnTo>
                    <a:pt x="66" y="366"/>
                  </a:lnTo>
                  <a:lnTo>
                    <a:pt x="45" y="391"/>
                  </a:lnTo>
                  <a:lnTo>
                    <a:pt x="0" y="391"/>
                  </a:lnTo>
                  <a:lnTo>
                    <a:pt x="178" y="190"/>
                  </a:lnTo>
                  <a:lnTo>
                    <a:pt x="218" y="138"/>
                  </a:lnTo>
                  <a:lnTo>
                    <a:pt x="233" y="111"/>
                  </a:lnTo>
                  <a:lnTo>
                    <a:pt x="246" y="84"/>
                  </a:lnTo>
                  <a:lnTo>
                    <a:pt x="256" y="39"/>
                  </a:lnTo>
                  <a:lnTo>
                    <a:pt x="264" y="0"/>
                  </a:lnTo>
                  <a:lnTo>
                    <a:pt x="264" y="117"/>
                  </a:lnTo>
                </a:path>
              </a:pathLst>
            </a:custGeom>
            <a:gradFill rotWithShape="0">
              <a:gsLst>
                <a:gs pos="0">
                  <a:schemeClr val="accent1">
                    <a:gamma/>
                    <a:shade val="46275"/>
                    <a:invGamma/>
                  </a:schemeClr>
                </a:gs>
                <a:gs pos="50000">
                  <a:schemeClr val="accent1"/>
                </a:gs>
                <a:gs pos="100000">
                  <a:schemeClr val="accent1">
                    <a:gamma/>
                    <a:shade val="46275"/>
                    <a:invGamma/>
                  </a:schemeClr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21517" name="Freeform 13"/>
            <p:cNvSpPr>
              <a:spLocks/>
            </p:cNvSpPr>
            <p:nvPr/>
          </p:nvSpPr>
          <p:spPr bwMode="auto">
            <a:xfrm>
              <a:off x="222" y="2366"/>
              <a:ext cx="344" cy="645"/>
            </a:xfrm>
            <a:custGeom>
              <a:avLst/>
              <a:gdLst>
                <a:gd name="T0" fmla="*/ 343 w 344"/>
                <a:gd name="T1" fmla="*/ 52 h 645"/>
                <a:gd name="T2" fmla="*/ 343 w 344"/>
                <a:gd name="T3" fmla="*/ 194 h 645"/>
                <a:gd name="T4" fmla="*/ 335 w 344"/>
                <a:gd name="T5" fmla="*/ 188 h 645"/>
                <a:gd name="T6" fmla="*/ 315 w 344"/>
                <a:gd name="T7" fmla="*/ 188 h 645"/>
                <a:gd name="T8" fmla="*/ 300 w 344"/>
                <a:gd name="T9" fmla="*/ 194 h 645"/>
                <a:gd name="T10" fmla="*/ 284 w 344"/>
                <a:gd name="T11" fmla="*/ 209 h 645"/>
                <a:gd name="T12" fmla="*/ 242 w 344"/>
                <a:gd name="T13" fmla="*/ 260 h 645"/>
                <a:gd name="T14" fmla="*/ 146 w 344"/>
                <a:gd name="T15" fmla="*/ 365 h 645"/>
                <a:gd name="T16" fmla="*/ 50 w 344"/>
                <a:gd name="T17" fmla="*/ 473 h 645"/>
                <a:gd name="T18" fmla="*/ 30 w 344"/>
                <a:gd name="T19" fmla="*/ 504 h 645"/>
                <a:gd name="T20" fmla="*/ 17 w 344"/>
                <a:gd name="T21" fmla="*/ 534 h 645"/>
                <a:gd name="T22" fmla="*/ 10 w 344"/>
                <a:gd name="T23" fmla="*/ 580 h 645"/>
                <a:gd name="T24" fmla="*/ 0 w 344"/>
                <a:gd name="T25" fmla="*/ 644 h 645"/>
                <a:gd name="T26" fmla="*/ 0 w 344"/>
                <a:gd name="T27" fmla="*/ 364 h 645"/>
                <a:gd name="T28" fmla="*/ 5 w 344"/>
                <a:gd name="T29" fmla="*/ 391 h 645"/>
                <a:gd name="T30" fmla="*/ 10 w 344"/>
                <a:gd name="T31" fmla="*/ 403 h 645"/>
                <a:gd name="T32" fmla="*/ 20 w 344"/>
                <a:gd name="T33" fmla="*/ 409 h 645"/>
                <a:gd name="T34" fmla="*/ 30 w 344"/>
                <a:gd name="T35" fmla="*/ 412 h 645"/>
                <a:gd name="T36" fmla="*/ 45 w 344"/>
                <a:gd name="T37" fmla="*/ 412 h 645"/>
                <a:gd name="T38" fmla="*/ 60 w 344"/>
                <a:gd name="T39" fmla="*/ 406 h 645"/>
                <a:gd name="T40" fmla="*/ 257 w 344"/>
                <a:gd name="T41" fmla="*/ 189 h 645"/>
                <a:gd name="T42" fmla="*/ 297 w 344"/>
                <a:gd name="T43" fmla="*/ 138 h 645"/>
                <a:gd name="T44" fmla="*/ 312 w 344"/>
                <a:gd name="T45" fmla="*/ 111 h 645"/>
                <a:gd name="T46" fmla="*/ 325 w 344"/>
                <a:gd name="T47" fmla="*/ 84 h 645"/>
                <a:gd name="T48" fmla="*/ 335 w 344"/>
                <a:gd name="T49" fmla="*/ 39 h 645"/>
                <a:gd name="T50" fmla="*/ 343 w 344"/>
                <a:gd name="T51" fmla="*/ 0 h 645"/>
                <a:gd name="T52" fmla="*/ 343 w 344"/>
                <a:gd name="T53" fmla="*/ 117 h 6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344" h="645">
                  <a:moveTo>
                    <a:pt x="343" y="52"/>
                  </a:moveTo>
                  <a:lnTo>
                    <a:pt x="343" y="194"/>
                  </a:lnTo>
                  <a:lnTo>
                    <a:pt x="335" y="188"/>
                  </a:lnTo>
                  <a:lnTo>
                    <a:pt x="315" y="188"/>
                  </a:lnTo>
                  <a:lnTo>
                    <a:pt x="300" y="194"/>
                  </a:lnTo>
                  <a:lnTo>
                    <a:pt x="284" y="209"/>
                  </a:lnTo>
                  <a:lnTo>
                    <a:pt x="242" y="260"/>
                  </a:lnTo>
                  <a:lnTo>
                    <a:pt x="146" y="365"/>
                  </a:lnTo>
                  <a:lnTo>
                    <a:pt x="50" y="473"/>
                  </a:lnTo>
                  <a:lnTo>
                    <a:pt x="30" y="504"/>
                  </a:lnTo>
                  <a:lnTo>
                    <a:pt x="17" y="534"/>
                  </a:lnTo>
                  <a:lnTo>
                    <a:pt x="10" y="580"/>
                  </a:lnTo>
                  <a:lnTo>
                    <a:pt x="0" y="644"/>
                  </a:lnTo>
                  <a:lnTo>
                    <a:pt x="0" y="364"/>
                  </a:lnTo>
                  <a:lnTo>
                    <a:pt x="5" y="391"/>
                  </a:lnTo>
                  <a:lnTo>
                    <a:pt x="10" y="403"/>
                  </a:lnTo>
                  <a:lnTo>
                    <a:pt x="20" y="409"/>
                  </a:lnTo>
                  <a:lnTo>
                    <a:pt x="30" y="412"/>
                  </a:lnTo>
                  <a:lnTo>
                    <a:pt x="45" y="412"/>
                  </a:lnTo>
                  <a:lnTo>
                    <a:pt x="60" y="406"/>
                  </a:lnTo>
                  <a:lnTo>
                    <a:pt x="257" y="189"/>
                  </a:lnTo>
                  <a:lnTo>
                    <a:pt x="297" y="138"/>
                  </a:lnTo>
                  <a:lnTo>
                    <a:pt x="312" y="111"/>
                  </a:lnTo>
                  <a:lnTo>
                    <a:pt x="325" y="84"/>
                  </a:lnTo>
                  <a:lnTo>
                    <a:pt x="335" y="39"/>
                  </a:lnTo>
                  <a:lnTo>
                    <a:pt x="343" y="0"/>
                  </a:lnTo>
                  <a:lnTo>
                    <a:pt x="343" y="117"/>
                  </a:lnTo>
                </a:path>
              </a:pathLst>
            </a:custGeom>
            <a:gradFill rotWithShape="0">
              <a:gsLst>
                <a:gs pos="0">
                  <a:schemeClr val="accent1">
                    <a:gamma/>
                    <a:shade val="46275"/>
                    <a:invGamma/>
                  </a:schemeClr>
                </a:gs>
                <a:gs pos="50000">
                  <a:schemeClr val="accent1"/>
                </a:gs>
                <a:gs pos="100000">
                  <a:schemeClr val="accent1">
                    <a:gamma/>
                    <a:shade val="46275"/>
                    <a:invGamma/>
                  </a:schemeClr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21518" name="Freeform 14"/>
            <p:cNvSpPr>
              <a:spLocks/>
            </p:cNvSpPr>
            <p:nvPr/>
          </p:nvSpPr>
          <p:spPr bwMode="auto">
            <a:xfrm>
              <a:off x="222" y="2151"/>
              <a:ext cx="346" cy="575"/>
            </a:xfrm>
            <a:custGeom>
              <a:avLst/>
              <a:gdLst>
                <a:gd name="T0" fmla="*/ 345 w 346"/>
                <a:gd name="T1" fmla="*/ 0 h 575"/>
                <a:gd name="T2" fmla="*/ 343 w 346"/>
                <a:gd name="T3" fmla="*/ 122 h 575"/>
                <a:gd name="T4" fmla="*/ 336 w 346"/>
                <a:gd name="T5" fmla="*/ 116 h 575"/>
                <a:gd name="T6" fmla="*/ 315 w 346"/>
                <a:gd name="T7" fmla="*/ 116 h 575"/>
                <a:gd name="T8" fmla="*/ 300 w 346"/>
                <a:gd name="T9" fmla="*/ 122 h 575"/>
                <a:gd name="T10" fmla="*/ 285 w 346"/>
                <a:gd name="T11" fmla="*/ 137 h 575"/>
                <a:gd name="T12" fmla="*/ 242 w 346"/>
                <a:gd name="T13" fmla="*/ 188 h 575"/>
                <a:gd name="T14" fmla="*/ 146 w 346"/>
                <a:gd name="T15" fmla="*/ 294 h 575"/>
                <a:gd name="T16" fmla="*/ 50 w 346"/>
                <a:gd name="T17" fmla="*/ 403 h 575"/>
                <a:gd name="T18" fmla="*/ 30 w 346"/>
                <a:gd name="T19" fmla="*/ 433 h 575"/>
                <a:gd name="T20" fmla="*/ 17 w 346"/>
                <a:gd name="T21" fmla="*/ 463 h 575"/>
                <a:gd name="T22" fmla="*/ 10 w 346"/>
                <a:gd name="T23" fmla="*/ 510 h 575"/>
                <a:gd name="T24" fmla="*/ 0 w 346"/>
                <a:gd name="T25" fmla="*/ 574 h 575"/>
                <a:gd name="T26" fmla="*/ 0 w 346"/>
                <a:gd name="T27" fmla="*/ 293 h 575"/>
                <a:gd name="T28" fmla="*/ 5 w 346"/>
                <a:gd name="T29" fmla="*/ 320 h 575"/>
                <a:gd name="T30" fmla="*/ 10 w 346"/>
                <a:gd name="T31" fmla="*/ 332 h 575"/>
                <a:gd name="T32" fmla="*/ 20 w 346"/>
                <a:gd name="T33" fmla="*/ 338 h 575"/>
                <a:gd name="T34" fmla="*/ 30 w 346"/>
                <a:gd name="T35" fmla="*/ 341 h 575"/>
                <a:gd name="T36" fmla="*/ 45 w 346"/>
                <a:gd name="T37" fmla="*/ 341 h 575"/>
                <a:gd name="T38" fmla="*/ 60 w 346"/>
                <a:gd name="T39" fmla="*/ 335 h 575"/>
                <a:gd name="T40" fmla="*/ 257 w 346"/>
                <a:gd name="T41" fmla="*/ 117 h 575"/>
                <a:gd name="T42" fmla="*/ 298 w 346"/>
                <a:gd name="T43" fmla="*/ 66 h 575"/>
                <a:gd name="T44" fmla="*/ 313 w 346"/>
                <a:gd name="T45" fmla="*/ 39 h 575"/>
                <a:gd name="T46" fmla="*/ 326 w 346"/>
                <a:gd name="T47" fmla="*/ 12 h 575"/>
                <a:gd name="T48" fmla="*/ 329 w 346"/>
                <a:gd name="T49" fmla="*/ 0 h 575"/>
                <a:gd name="T50" fmla="*/ 345 w 346"/>
                <a:gd name="T51" fmla="*/ 3 h 575"/>
                <a:gd name="T52" fmla="*/ 343 w 346"/>
                <a:gd name="T53" fmla="*/ 45 h 5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346" h="575">
                  <a:moveTo>
                    <a:pt x="345" y="0"/>
                  </a:moveTo>
                  <a:lnTo>
                    <a:pt x="343" y="122"/>
                  </a:lnTo>
                  <a:lnTo>
                    <a:pt x="336" y="116"/>
                  </a:lnTo>
                  <a:lnTo>
                    <a:pt x="315" y="116"/>
                  </a:lnTo>
                  <a:lnTo>
                    <a:pt x="300" y="122"/>
                  </a:lnTo>
                  <a:lnTo>
                    <a:pt x="285" y="137"/>
                  </a:lnTo>
                  <a:lnTo>
                    <a:pt x="242" y="188"/>
                  </a:lnTo>
                  <a:lnTo>
                    <a:pt x="146" y="294"/>
                  </a:lnTo>
                  <a:lnTo>
                    <a:pt x="50" y="403"/>
                  </a:lnTo>
                  <a:lnTo>
                    <a:pt x="30" y="433"/>
                  </a:lnTo>
                  <a:lnTo>
                    <a:pt x="17" y="463"/>
                  </a:lnTo>
                  <a:lnTo>
                    <a:pt x="10" y="510"/>
                  </a:lnTo>
                  <a:lnTo>
                    <a:pt x="0" y="574"/>
                  </a:lnTo>
                  <a:lnTo>
                    <a:pt x="0" y="293"/>
                  </a:lnTo>
                  <a:lnTo>
                    <a:pt x="5" y="320"/>
                  </a:lnTo>
                  <a:lnTo>
                    <a:pt x="10" y="332"/>
                  </a:lnTo>
                  <a:lnTo>
                    <a:pt x="20" y="338"/>
                  </a:lnTo>
                  <a:lnTo>
                    <a:pt x="30" y="341"/>
                  </a:lnTo>
                  <a:lnTo>
                    <a:pt x="45" y="341"/>
                  </a:lnTo>
                  <a:lnTo>
                    <a:pt x="60" y="335"/>
                  </a:lnTo>
                  <a:lnTo>
                    <a:pt x="257" y="117"/>
                  </a:lnTo>
                  <a:lnTo>
                    <a:pt x="298" y="66"/>
                  </a:lnTo>
                  <a:lnTo>
                    <a:pt x="313" y="39"/>
                  </a:lnTo>
                  <a:lnTo>
                    <a:pt x="326" y="12"/>
                  </a:lnTo>
                  <a:lnTo>
                    <a:pt x="329" y="0"/>
                  </a:lnTo>
                  <a:lnTo>
                    <a:pt x="345" y="3"/>
                  </a:lnTo>
                  <a:lnTo>
                    <a:pt x="343" y="45"/>
                  </a:lnTo>
                </a:path>
              </a:pathLst>
            </a:custGeom>
            <a:gradFill rotWithShape="0">
              <a:gsLst>
                <a:gs pos="0">
                  <a:schemeClr val="accent1">
                    <a:gamma/>
                    <a:shade val="46275"/>
                    <a:invGamma/>
                  </a:schemeClr>
                </a:gs>
                <a:gs pos="50000">
                  <a:schemeClr val="accent1"/>
                </a:gs>
                <a:gs pos="100000">
                  <a:schemeClr val="accent1">
                    <a:gamma/>
                    <a:shade val="46275"/>
                    <a:invGamma/>
                  </a:schemeClr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21519" name="Rectangle 15"/>
            <p:cNvSpPr>
              <a:spLocks noChangeArrowheads="1"/>
            </p:cNvSpPr>
            <p:nvPr/>
          </p:nvSpPr>
          <p:spPr bwMode="auto">
            <a:xfrm>
              <a:off x="453" y="-3"/>
              <a:ext cx="114" cy="2170"/>
            </a:xfrm>
            <a:prstGeom prst="rect">
              <a:avLst/>
            </a:prstGeom>
            <a:gradFill rotWithShape="0">
              <a:gsLst>
                <a:gs pos="0">
                  <a:schemeClr val="accent1"/>
                </a:gs>
                <a:gs pos="100000">
                  <a:schemeClr val="accent1">
                    <a:gamma/>
                    <a:shade val="46275"/>
                    <a:invGamma/>
                  </a:schemeClr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21520" name="Rectangle 16"/>
            <p:cNvSpPr>
              <a:spLocks noChangeArrowheads="1"/>
            </p:cNvSpPr>
            <p:nvPr/>
          </p:nvSpPr>
          <p:spPr bwMode="auto">
            <a:xfrm>
              <a:off x="0" y="-3"/>
              <a:ext cx="221" cy="2170"/>
            </a:xfrm>
            <a:prstGeom prst="rect">
              <a:avLst/>
            </a:prstGeom>
            <a:gradFill rotWithShape="0">
              <a:gsLst>
                <a:gs pos="0">
                  <a:schemeClr val="accent1"/>
                </a:gs>
                <a:gs pos="100000">
                  <a:schemeClr val="accent1">
                    <a:gamma/>
                    <a:shade val="46275"/>
                    <a:invGamma/>
                  </a:schemeClr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lIns="92075" tIns="46038" rIns="92075" bIns="46038" anchor="ctr"/>
            <a:lstStyle/>
            <a:p>
              <a:pPr eaLnBrk="0" hangingPunct="0">
                <a:spcBef>
                  <a:spcPct val="50000"/>
                </a:spcBef>
                <a:defRPr/>
              </a:pPr>
              <a:endParaRPr kumimoji="1" lang="zh-CN" altLang="zh-CN" sz="2400"/>
            </a:p>
          </p:txBody>
        </p:sp>
        <p:sp>
          <p:nvSpPr>
            <p:cNvPr id="21521" name="Rectangle 17"/>
            <p:cNvSpPr>
              <a:spLocks noChangeArrowheads="1"/>
            </p:cNvSpPr>
            <p:nvPr/>
          </p:nvSpPr>
          <p:spPr bwMode="auto">
            <a:xfrm>
              <a:off x="222" y="-3"/>
              <a:ext cx="231" cy="2170"/>
            </a:xfrm>
            <a:prstGeom prst="rect">
              <a:avLst/>
            </a:prstGeom>
            <a:gradFill rotWithShape="0">
              <a:gsLst>
                <a:gs pos="0">
                  <a:schemeClr val="accent1">
                    <a:gamma/>
                    <a:shade val="46275"/>
                    <a:invGamma/>
                  </a:schemeClr>
                </a:gs>
                <a:gs pos="100000">
                  <a:schemeClr val="accent1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21522" name="Rectangle 18"/>
            <p:cNvSpPr>
              <a:spLocks noChangeArrowheads="1"/>
            </p:cNvSpPr>
            <p:nvPr/>
          </p:nvSpPr>
          <p:spPr bwMode="auto">
            <a:xfrm>
              <a:off x="567" y="-3"/>
              <a:ext cx="204" cy="2170"/>
            </a:xfrm>
            <a:prstGeom prst="rect">
              <a:avLst/>
            </a:prstGeom>
            <a:gradFill rotWithShape="0">
              <a:gsLst>
                <a:gs pos="0">
                  <a:schemeClr val="accent1">
                    <a:gamma/>
                    <a:shade val="46275"/>
                    <a:invGamma/>
                  </a:schemeClr>
                </a:gs>
                <a:gs pos="100000">
                  <a:schemeClr val="accent1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lIns="92075" tIns="46038" rIns="92075" bIns="46038" anchor="ctr"/>
            <a:lstStyle/>
            <a:p>
              <a:pPr eaLnBrk="0" hangingPunct="0">
                <a:spcBef>
                  <a:spcPct val="50000"/>
                </a:spcBef>
                <a:defRPr/>
              </a:pPr>
              <a:endParaRPr kumimoji="1" lang="zh-CN" altLang="zh-CN" sz="2400"/>
            </a:p>
          </p:txBody>
        </p:sp>
        <p:sp>
          <p:nvSpPr>
            <p:cNvPr id="21523" name="Freeform 19"/>
            <p:cNvSpPr>
              <a:spLocks/>
            </p:cNvSpPr>
            <p:nvPr/>
          </p:nvSpPr>
          <p:spPr bwMode="auto">
            <a:xfrm>
              <a:off x="222" y="497"/>
              <a:ext cx="344" cy="646"/>
            </a:xfrm>
            <a:custGeom>
              <a:avLst/>
              <a:gdLst>
                <a:gd name="T0" fmla="*/ 343 w 344"/>
                <a:gd name="T1" fmla="*/ 52 h 646"/>
                <a:gd name="T2" fmla="*/ 343 w 344"/>
                <a:gd name="T3" fmla="*/ 194 h 646"/>
                <a:gd name="T4" fmla="*/ 335 w 344"/>
                <a:gd name="T5" fmla="*/ 188 h 646"/>
                <a:gd name="T6" fmla="*/ 315 w 344"/>
                <a:gd name="T7" fmla="*/ 188 h 646"/>
                <a:gd name="T8" fmla="*/ 300 w 344"/>
                <a:gd name="T9" fmla="*/ 194 h 646"/>
                <a:gd name="T10" fmla="*/ 284 w 344"/>
                <a:gd name="T11" fmla="*/ 209 h 646"/>
                <a:gd name="T12" fmla="*/ 242 w 344"/>
                <a:gd name="T13" fmla="*/ 260 h 646"/>
                <a:gd name="T14" fmla="*/ 146 w 344"/>
                <a:gd name="T15" fmla="*/ 366 h 646"/>
                <a:gd name="T16" fmla="*/ 50 w 344"/>
                <a:gd name="T17" fmla="*/ 474 h 646"/>
                <a:gd name="T18" fmla="*/ 30 w 344"/>
                <a:gd name="T19" fmla="*/ 504 h 646"/>
                <a:gd name="T20" fmla="*/ 17 w 344"/>
                <a:gd name="T21" fmla="*/ 534 h 646"/>
                <a:gd name="T22" fmla="*/ 10 w 344"/>
                <a:gd name="T23" fmla="*/ 581 h 646"/>
                <a:gd name="T24" fmla="*/ 0 w 344"/>
                <a:gd name="T25" fmla="*/ 645 h 646"/>
                <a:gd name="T26" fmla="*/ 0 w 344"/>
                <a:gd name="T27" fmla="*/ 364 h 646"/>
                <a:gd name="T28" fmla="*/ 5 w 344"/>
                <a:gd name="T29" fmla="*/ 391 h 646"/>
                <a:gd name="T30" fmla="*/ 10 w 344"/>
                <a:gd name="T31" fmla="*/ 403 h 646"/>
                <a:gd name="T32" fmla="*/ 20 w 344"/>
                <a:gd name="T33" fmla="*/ 409 h 646"/>
                <a:gd name="T34" fmla="*/ 30 w 344"/>
                <a:gd name="T35" fmla="*/ 412 h 646"/>
                <a:gd name="T36" fmla="*/ 45 w 344"/>
                <a:gd name="T37" fmla="*/ 412 h 646"/>
                <a:gd name="T38" fmla="*/ 60 w 344"/>
                <a:gd name="T39" fmla="*/ 406 h 646"/>
                <a:gd name="T40" fmla="*/ 257 w 344"/>
                <a:gd name="T41" fmla="*/ 189 h 646"/>
                <a:gd name="T42" fmla="*/ 297 w 344"/>
                <a:gd name="T43" fmla="*/ 138 h 646"/>
                <a:gd name="T44" fmla="*/ 312 w 344"/>
                <a:gd name="T45" fmla="*/ 111 h 646"/>
                <a:gd name="T46" fmla="*/ 325 w 344"/>
                <a:gd name="T47" fmla="*/ 84 h 646"/>
                <a:gd name="T48" fmla="*/ 335 w 344"/>
                <a:gd name="T49" fmla="*/ 39 h 646"/>
                <a:gd name="T50" fmla="*/ 343 w 344"/>
                <a:gd name="T51" fmla="*/ 0 h 646"/>
                <a:gd name="T52" fmla="*/ 343 w 344"/>
                <a:gd name="T53" fmla="*/ 117 h 6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344" h="646">
                  <a:moveTo>
                    <a:pt x="343" y="52"/>
                  </a:moveTo>
                  <a:lnTo>
                    <a:pt x="343" y="194"/>
                  </a:lnTo>
                  <a:lnTo>
                    <a:pt x="335" y="188"/>
                  </a:lnTo>
                  <a:lnTo>
                    <a:pt x="315" y="188"/>
                  </a:lnTo>
                  <a:lnTo>
                    <a:pt x="300" y="194"/>
                  </a:lnTo>
                  <a:lnTo>
                    <a:pt x="284" y="209"/>
                  </a:lnTo>
                  <a:lnTo>
                    <a:pt x="242" y="260"/>
                  </a:lnTo>
                  <a:lnTo>
                    <a:pt x="146" y="366"/>
                  </a:lnTo>
                  <a:lnTo>
                    <a:pt x="50" y="474"/>
                  </a:lnTo>
                  <a:lnTo>
                    <a:pt x="30" y="504"/>
                  </a:lnTo>
                  <a:lnTo>
                    <a:pt x="17" y="534"/>
                  </a:lnTo>
                  <a:lnTo>
                    <a:pt x="10" y="581"/>
                  </a:lnTo>
                  <a:lnTo>
                    <a:pt x="0" y="645"/>
                  </a:lnTo>
                  <a:lnTo>
                    <a:pt x="0" y="364"/>
                  </a:lnTo>
                  <a:lnTo>
                    <a:pt x="5" y="391"/>
                  </a:lnTo>
                  <a:lnTo>
                    <a:pt x="10" y="403"/>
                  </a:lnTo>
                  <a:lnTo>
                    <a:pt x="20" y="409"/>
                  </a:lnTo>
                  <a:lnTo>
                    <a:pt x="30" y="412"/>
                  </a:lnTo>
                  <a:lnTo>
                    <a:pt x="45" y="412"/>
                  </a:lnTo>
                  <a:lnTo>
                    <a:pt x="60" y="406"/>
                  </a:lnTo>
                  <a:lnTo>
                    <a:pt x="257" y="189"/>
                  </a:lnTo>
                  <a:lnTo>
                    <a:pt x="297" y="138"/>
                  </a:lnTo>
                  <a:lnTo>
                    <a:pt x="312" y="111"/>
                  </a:lnTo>
                  <a:lnTo>
                    <a:pt x="325" y="84"/>
                  </a:lnTo>
                  <a:lnTo>
                    <a:pt x="335" y="39"/>
                  </a:lnTo>
                  <a:lnTo>
                    <a:pt x="343" y="0"/>
                  </a:lnTo>
                  <a:lnTo>
                    <a:pt x="343" y="117"/>
                  </a:lnTo>
                </a:path>
              </a:pathLst>
            </a:custGeom>
            <a:gradFill rotWithShape="0">
              <a:gsLst>
                <a:gs pos="0">
                  <a:schemeClr val="accent1">
                    <a:gamma/>
                    <a:shade val="46275"/>
                    <a:invGamma/>
                  </a:schemeClr>
                </a:gs>
                <a:gs pos="50000">
                  <a:schemeClr val="accent1"/>
                </a:gs>
                <a:gs pos="100000">
                  <a:schemeClr val="accent1">
                    <a:gamma/>
                    <a:shade val="46275"/>
                    <a:invGamma/>
                  </a:schemeClr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21524" name="Freeform 20"/>
            <p:cNvSpPr>
              <a:spLocks/>
            </p:cNvSpPr>
            <p:nvPr/>
          </p:nvSpPr>
          <p:spPr bwMode="auto">
            <a:xfrm>
              <a:off x="222" y="754"/>
              <a:ext cx="344" cy="645"/>
            </a:xfrm>
            <a:custGeom>
              <a:avLst/>
              <a:gdLst>
                <a:gd name="T0" fmla="*/ 343 w 344"/>
                <a:gd name="T1" fmla="*/ 52 h 645"/>
                <a:gd name="T2" fmla="*/ 343 w 344"/>
                <a:gd name="T3" fmla="*/ 194 h 645"/>
                <a:gd name="T4" fmla="*/ 335 w 344"/>
                <a:gd name="T5" fmla="*/ 188 h 645"/>
                <a:gd name="T6" fmla="*/ 315 w 344"/>
                <a:gd name="T7" fmla="*/ 188 h 645"/>
                <a:gd name="T8" fmla="*/ 300 w 344"/>
                <a:gd name="T9" fmla="*/ 194 h 645"/>
                <a:gd name="T10" fmla="*/ 284 w 344"/>
                <a:gd name="T11" fmla="*/ 209 h 645"/>
                <a:gd name="T12" fmla="*/ 242 w 344"/>
                <a:gd name="T13" fmla="*/ 260 h 645"/>
                <a:gd name="T14" fmla="*/ 146 w 344"/>
                <a:gd name="T15" fmla="*/ 365 h 645"/>
                <a:gd name="T16" fmla="*/ 50 w 344"/>
                <a:gd name="T17" fmla="*/ 473 h 645"/>
                <a:gd name="T18" fmla="*/ 30 w 344"/>
                <a:gd name="T19" fmla="*/ 504 h 645"/>
                <a:gd name="T20" fmla="*/ 17 w 344"/>
                <a:gd name="T21" fmla="*/ 534 h 645"/>
                <a:gd name="T22" fmla="*/ 10 w 344"/>
                <a:gd name="T23" fmla="*/ 580 h 645"/>
                <a:gd name="T24" fmla="*/ 0 w 344"/>
                <a:gd name="T25" fmla="*/ 644 h 645"/>
                <a:gd name="T26" fmla="*/ 0 w 344"/>
                <a:gd name="T27" fmla="*/ 364 h 645"/>
                <a:gd name="T28" fmla="*/ 5 w 344"/>
                <a:gd name="T29" fmla="*/ 391 h 645"/>
                <a:gd name="T30" fmla="*/ 10 w 344"/>
                <a:gd name="T31" fmla="*/ 403 h 645"/>
                <a:gd name="T32" fmla="*/ 20 w 344"/>
                <a:gd name="T33" fmla="*/ 409 h 645"/>
                <a:gd name="T34" fmla="*/ 30 w 344"/>
                <a:gd name="T35" fmla="*/ 412 h 645"/>
                <a:gd name="T36" fmla="*/ 45 w 344"/>
                <a:gd name="T37" fmla="*/ 412 h 645"/>
                <a:gd name="T38" fmla="*/ 60 w 344"/>
                <a:gd name="T39" fmla="*/ 406 h 645"/>
                <a:gd name="T40" fmla="*/ 257 w 344"/>
                <a:gd name="T41" fmla="*/ 189 h 645"/>
                <a:gd name="T42" fmla="*/ 297 w 344"/>
                <a:gd name="T43" fmla="*/ 138 h 645"/>
                <a:gd name="T44" fmla="*/ 312 w 344"/>
                <a:gd name="T45" fmla="*/ 111 h 645"/>
                <a:gd name="T46" fmla="*/ 325 w 344"/>
                <a:gd name="T47" fmla="*/ 84 h 645"/>
                <a:gd name="T48" fmla="*/ 335 w 344"/>
                <a:gd name="T49" fmla="*/ 39 h 645"/>
                <a:gd name="T50" fmla="*/ 343 w 344"/>
                <a:gd name="T51" fmla="*/ 0 h 645"/>
                <a:gd name="T52" fmla="*/ 343 w 344"/>
                <a:gd name="T53" fmla="*/ 117 h 6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344" h="645">
                  <a:moveTo>
                    <a:pt x="343" y="52"/>
                  </a:moveTo>
                  <a:lnTo>
                    <a:pt x="343" y="194"/>
                  </a:lnTo>
                  <a:lnTo>
                    <a:pt x="335" y="188"/>
                  </a:lnTo>
                  <a:lnTo>
                    <a:pt x="315" y="188"/>
                  </a:lnTo>
                  <a:lnTo>
                    <a:pt x="300" y="194"/>
                  </a:lnTo>
                  <a:lnTo>
                    <a:pt x="284" y="209"/>
                  </a:lnTo>
                  <a:lnTo>
                    <a:pt x="242" y="260"/>
                  </a:lnTo>
                  <a:lnTo>
                    <a:pt x="146" y="365"/>
                  </a:lnTo>
                  <a:lnTo>
                    <a:pt x="50" y="473"/>
                  </a:lnTo>
                  <a:lnTo>
                    <a:pt x="30" y="504"/>
                  </a:lnTo>
                  <a:lnTo>
                    <a:pt x="17" y="534"/>
                  </a:lnTo>
                  <a:lnTo>
                    <a:pt x="10" y="580"/>
                  </a:lnTo>
                  <a:lnTo>
                    <a:pt x="0" y="644"/>
                  </a:lnTo>
                  <a:lnTo>
                    <a:pt x="0" y="364"/>
                  </a:lnTo>
                  <a:lnTo>
                    <a:pt x="5" y="391"/>
                  </a:lnTo>
                  <a:lnTo>
                    <a:pt x="10" y="403"/>
                  </a:lnTo>
                  <a:lnTo>
                    <a:pt x="20" y="409"/>
                  </a:lnTo>
                  <a:lnTo>
                    <a:pt x="30" y="412"/>
                  </a:lnTo>
                  <a:lnTo>
                    <a:pt x="45" y="412"/>
                  </a:lnTo>
                  <a:lnTo>
                    <a:pt x="60" y="406"/>
                  </a:lnTo>
                  <a:lnTo>
                    <a:pt x="257" y="189"/>
                  </a:lnTo>
                  <a:lnTo>
                    <a:pt x="297" y="138"/>
                  </a:lnTo>
                  <a:lnTo>
                    <a:pt x="312" y="111"/>
                  </a:lnTo>
                  <a:lnTo>
                    <a:pt x="325" y="84"/>
                  </a:lnTo>
                  <a:lnTo>
                    <a:pt x="335" y="39"/>
                  </a:lnTo>
                  <a:lnTo>
                    <a:pt x="343" y="0"/>
                  </a:lnTo>
                  <a:lnTo>
                    <a:pt x="343" y="117"/>
                  </a:lnTo>
                </a:path>
              </a:pathLst>
            </a:custGeom>
            <a:gradFill rotWithShape="0">
              <a:gsLst>
                <a:gs pos="0">
                  <a:schemeClr val="accent1">
                    <a:gamma/>
                    <a:shade val="46275"/>
                    <a:invGamma/>
                  </a:schemeClr>
                </a:gs>
                <a:gs pos="50000">
                  <a:schemeClr val="accent1"/>
                </a:gs>
                <a:gs pos="100000">
                  <a:schemeClr val="accent1">
                    <a:gamma/>
                    <a:shade val="46275"/>
                    <a:invGamma/>
                  </a:schemeClr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21525" name="Freeform 21"/>
            <p:cNvSpPr>
              <a:spLocks/>
            </p:cNvSpPr>
            <p:nvPr/>
          </p:nvSpPr>
          <p:spPr bwMode="auto">
            <a:xfrm>
              <a:off x="222" y="1010"/>
              <a:ext cx="344" cy="645"/>
            </a:xfrm>
            <a:custGeom>
              <a:avLst/>
              <a:gdLst>
                <a:gd name="T0" fmla="*/ 343 w 344"/>
                <a:gd name="T1" fmla="*/ 52 h 645"/>
                <a:gd name="T2" fmla="*/ 343 w 344"/>
                <a:gd name="T3" fmla="*/ 194 h 645"/>
                <a:gd name="T4" fmla="*/ 335 w 344"/>
                <a:gd name="T5" fmla="*/ 188 h 645"/>
                <a:gd name="T6" fmla="*/ 315 w 344"/>
                <a:gd name="T7" fmla="*/ 188 h 645"/>
                <a:gd name="T8" fmla="*/ 300 w 344"/>
                <a:gd name="T9" fmla="*/ 194 h 645"/>
                <a:gd name="T10" fmla="*/ 284 w 344"/>
                <a:gd name="T11" fmla="*/ 209 h 645"/>
                <a:gd name="T12" fmla="*/ 242 w 344"/>
                <a:gd name="T13" fmla="*/ 260 h 645"/>
                <a:gd name="T14" fmla="*/ 146 w 344"/>
                <a:gd name="T15" fmla="*/ 365 h 645"/>
                <a:gd name="T16" fmla="*/ 50 w 344"/>
                <a:gd name="T17" fmla="*/ 473 h 645"/>
                <a:gd name="T18" fmla="*/ 30 w 344"/>
                <a:gd name="T19" fmla="*/ 504 h 645"/>
                <a:gd name="T20" fmla="*/ 17 w 344"/>
                <a:gd name="T21" fmla="*/ 534 h 645"/>
                <a:gd name="T22" fmla="*/ 10 w 344"/>
                <a:gd name="T23" fmla="*/ 580 h 645"/>
                <a:gd name="T24" fmla="*/ 0 w 344"/>
                <a:gd name="T25" fmla="*/ 644 h 645"/>
                <a:gd name="T26" fmla="*/ 0 w 344"/>
                <a:gd name="T27" fmla="*/ 364 h 645"/>
                <a:gd name="T28" fmla="*/ 5 w 344"/>
                <a:gd name="T29" fmla="*/ 391 h 645"/>
                <a:gd name="T30" fmla="*/ 10 w 344"/>
                <a:gd name="T31" fmla="*/ 403 h 645"/>
                <a:gd name="T32" fmla="*/ 20 w 344"/>
                <a:gd name="T33" fmla="*/ 409 h 645"/>
                <a:gd name="T34" fmla="*/ 30 w 344"/>
                <a:gd name="T35" fmla="*/ 412 h 645"/>
                <a:gd name="T36" fmla="*/ 45 w 344"/>
                <a:gd name="T37" fmla="*/ 412 h 645"/>
                <a:gd name="T38" fmla="*/ 60 w 344"/>
                <a:gd name="T39" fmla="*/ 406 h 645"/>
                <a:gd name="T40" fmla="*/ 257 w 344"/>
                <a:gd name="T41" fmla="*/ 189 h 645"/>
                <a:gd name="T42" fmla="*/ 297 w 344"/>
                <a:gd name="T43" fmla="*/ 138 h 645"/>
                <a:gd name="T44" fmla="*/ 312 w 344"/>
                <a:gd name="T45" fmla="*/ 111 h 645"/>
                <a:gd name="T46" fmla="*/ 325 w 344"/>
                <a:gd name="T47" fmla="*/ 84 h 645"/>
                <a:gd name="T48" fmla="*/ 335 w 344"/>
                <a:gd name="T49" fmla="*/ 39 h 645"/>
                <a:gd name="T50" fmla="*/ 343 w 344"/>
                <a:gd name="T51" fmla="*/ 0 h 645"/>
                <a:gd name="T52" fmla="*/ 343 w 344"/>
                <a:gd name="T53" fmla="*/ 117 h 6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344" h="645">
                  <a:moveTo>
                    <a:pt x="343" y="52"/>
                  </a:moveTo>
                  <a:lnTo>
                    <a:pt x="343" y="194"/>
                  </a:lnTo>
                  <a:lnTo>
                    <a:pt x="335" y="188"/>
                  </a:lnTo>
                  <a:lnTo>
                    <a:pt x="315" y="188"/>
                  </a:lnTo>
                  <a:lnTo>
                    <a:pt x="300" y="194"/>
                  </a:lnTo>
                  <a:lnTo>
                    <a:pt x="284" y="209"/>
                  </a:lnTo>
                  <a:lnTo>
                    <a:pt x="242" y="260"/>
                  </a:lnTo>
                  <a:lnTo>
                    <a:pt x="146" y="365"/>
                  </a:lnTo>
                  <a:lnTo>
                    <a:pt x="50" y="473"/>
                  </a:lnTo>
                  <a:lnTo>
                    <a:pt x="30" y="504"/>
                  </a:lnTo>
                  <a:lnTo>
                    <a:pt x="17" y="534"/>
                  </a:lnTo>
                  <a:lnTo>
                    <a:pt x="10" y="580"/>
                  </a:lnTo>
                  <a:lnTo>
                    <a:pt x="0" y="644"/>
                  </a:lnTo>
                  <a:lnTo>
                    <a:pt x="0" y="364"/>
                  </a:lnTo>
                  <a:lnTo>
                    <a:pt x="5" y="391"/>
                  </a:lnTo>
                  <a:lnTo>
                    <a:pt x="10" y="403"/>
                  </a:lnTo>
                  <a:lnTo>
                    <a:pt x="20" y="409"/>
                  </a:lnTo>
                  <a:lnTo>
                    <a:pt x="30" y="412"/>
                  </a:lnTo>
                  <a:lnTo>
                    <a:pt x="45" y="412"/>
                  </a:lnTo>
                  <a:lnTo>
                    <a:pt x="60" y="406"/>
                  </a:lnTo>
                  <a:lnTo>
                    <a:pt x="257" y="189"/>
                  </a:lnTo>
                  <a:lnTo>
                    <a:pt x="297" y="138"/>
                  </a:lnTo>
                  <a:lnTo>
                    <a:pt x="312" y="111"/>
                  </a:lnTo>
                  <a:lnTo>
                    <a:pt x="325" y="84"/>
                  </a:lnTo>
                  <a:lnTo>
                    <a:pt x="335" y="39"/>
                  </a:lnTo>
                  <a:lnTo>
                    <a:pt x="343" y="0"/>
                  </a:lnTo>
                  <a:lnTo>
                    <a:pt x="343" y="117"/>
                  </a:lnTo>
                </a:path>
              </a:pathLst>
            </a:custGeom>
            <a:gradFill rotWithShape="0">
              <a:gsLst>
                <a:gs pos="0">
                  <a:schemeClr val="accent1">
                    <a:gamma/>
                    <a:shade val="46275"/>
                    <a:invGamma/>
                  </a:schemeClr>
                </a:gs>
                <a:gs pos="50000">
                  <a:schemeClr val="accent1"/>
                </a:gs>
                <a:gs pos="100000">
                  <a:schemeClr val="accent1">
                    <a:gamma/>
                    <a:shade val="46275"/>
                    <a:invGamma/>
                  </a:schemeClr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21526" name="Freeform 22"/>
            <p:cNvSpPr>
              <a:spLocks/>
            </p:cNvSpPr>
            <p:nvPr/>
          </p:nvSpPr>
          <p:spPr bwMode="auto">
            <a:xfrm>
              <a:off x="222" y="1266"/>
              <a:ext cx="344" cy="646"/>
            </a:xfrm>
            <a:custGeom>
              <a:avLst/>
              <a:gdLst>
                <a:gd name="T0" fmla="*/ 343 w 344"/>
                <a:gd name="T1" fmla="*/ 52 h 646"/>
                <a:gd name="T2" fmla="*/ 343 w 344"/>
                <a:gd name="T3" fmla="*/ 194 h 646"/>
                <a:gd name="T4" fmla="*/ 335 w 344"/>
                <a:gd name="T5" fmla="*/ 188 h 646"/>
                <a:gd name="T6" fmla="*/ 315 w 344"/>
                <a:gd name="T7" fmla="*/ 188 h 646"/>
                <a:gd name="T8" fmla="*/ 300 w 344"/>
                <a:gd name="T9" fmla="*/ 194 h 646"/>
                <a:gd name="T10" fmla="*/ 284 w 344"/>
                <a:gd name="T11" fmla="*/ 209 h 646"/>
                <a:gd name="T12" fmla="*/ 242 w 344"/>
                <a:gd name="T13" fmla="*/ 260 h 646"/>
                <a:gd name="T14" fmla="*/ 146 w 344"/>
                <a:gd name="T15" fmla="*/ 366 h 646"/>
                <a:gd name="T16" fmla="*/ 50 w 344"/>
                <a:gd name="T17" fmla="*/ 474 h 646"/>
                <a:gd name="T18" fmla="*/ 30 w 344"/>
                <a:gd name="T19" fmla="*/ 504 h 646"/>
                <a:gd name="T20" fmla="*/ 17 w 344"/>
                <a:gd name="T21" fmla="*/ 534 h 646"/>
                <a:gd name="T22" fmla="*/ 10 w 344"/>
                <a:gd name="T23" fmla="*/ 581 h 646"/>
                <a:gd name="T24" fmla="*/ 0 w 344"/>
                <a:gd name="T25" fmla="*/ 645 h 646"/>
                <a:gd name="T26" fmla="*/ 0 w 344"/>
                <a:gd name="T27" fmla="*/ 364 h 646"/>
                <a:gd name="T28" fmla="*/ 5 w 344"/>
                <a:gd name="T29" fmla="*/ 391 h 646"/>
                <a:gd name="T30" fmla="*/ 10 w 344"/>
                <a:gd name="T31" fmla="*/ 403 h 646"/>
                <a:gd name="T32" fmla="*/ 20 w 344"/>
                <a:gd name="T33" fmla="*/ 409 h 646"/>
                <a:gd name="T34" fmla="*/ 30 w 344"/>
                <a:gd name="T35" fmla="*/ 412 h 646"/>
                <a:gd name="T36" fmla="*/ 45 w 344"/>
                <a:gd name="T37" fmla="*/ 412 h 646"/>
                <a:gd name="T38" fmla="*/ 60 w 344"/>
                <a:gd name="T39" fmla="*/ 406 h 646"/>
                <a:gd name="T40" fmla="*/ 257 w 344"/>
                <a:gd name="T41" fmla="*/ 189 h 646"/>
                <a:gd name="T42" fmla="*/ 297 w 344"/>
                <a:gd name="T43" fmla="*/ 138 h 646"/>
                <a:gd name="T44" fmla="*/ 312 w 344"/>
                <a:gd name="T45" fmla="*/ 111 h 646"/>
                <a:gd name="T46" fmla="*/ 325 w 344"/>
                <a:gd name="T47" fmla="*/ 84 h 646"/>
                <a:gd name="T48" fmla="*/ 335 w 344"/>
                <a:gd name="T49" fmla="*/ 39 h 646"/>
                <a:gd name="T50" fmla="*/ 343 w 344"/>
                <a:gd name="T51" fmla="*/ 0 h 646"/>
                <a:gd name="T52" fmla="*/ 343 w 344"/>
                <a:gd name="T53" fmla="*/ 117 h 6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344" h="646">
                  <a:moveTo>
                    <a:pt x="343" y="52"/>
                  </a:moveTo>
                  <a:lnTo>
                    <a:pt x="343" y="194"/>
                  </a:lnTo>
                  <a:lnTo>
                    <a:pt x="335" y="188"/>
                  </a:lnTo>
                  <a:lnTo>
                    <a:pt x="315" y="188"/>
                  </a:lnTo>
                  <a:lnTo>
                    <a:pt x="300" y="194"/>
                  </a:lnTo>
                  <a:lnTo>
                    <a:pt x="284" y="209"/>
                  </a:lnTo>
                  <a:lnTo>
                    <a:pt x="242" y="260"/>
                  </a:lnTo>
                  <a:lnTo>
                    <a:pt x="146" y="366"/>
                  </a:lnTo>
                  <a:lnTo>
                    <a:pt x="50" y="474"/>
                  </a:lnTo>
                  <a:lnTo>
                    <a:pt x="30" y="504"/>
                  </a:lnTo>
                  <a:lnTo>
                    <a:pt x="17" y="534"/>
                  </a:lnTo>
                  <a:lnTo>
                    <a:pt x="10" y="581"/>
                  </a:lnTo>
                  <a:lnTo>
                    <a:pt x="0" y="645"/>
                  </a:lnTo>
                  <a:lnTo>
                    <a:pt x="0" y="364"/>
                  </a:lnTo>
                  <a:lnTo>
                    <a:pt x="5" y="391"/>
                  </a:lnTo>
                  <a:lnTo>
                    <a:pt x="10" y="403"/>
                  </a:lnTo>
                  <a:lnTo>
                    <a:pt x="20" y="409"/>
                  </a:lnTo>
                  <a:lnTo>
                    <a:pt x="30" y="412"/>
                  </a:lnTo>
                  <a:lnTo>
                    <a:pt x="45" y="412"/>
                  </a:lnTo>
                  <a:lnTo>
                    <a:pt x="60" y="406"/>
                  </a:lnTo>
                  <a:lnTo>
                    <a:pt x="257" y="189"/>
                  </a:lnTo>
                  <a:lnTo>
                    <a:pt x="297" y="138"/>
                  </a:lnTo>
                  <a:lnTo>
                    <a:pt x="312" y="111"/>
                  </a:lnTo>
                  <a:lnTo>
                    <a:pt x="325" y="84"/>
                  </a:lnTo>
                  <a:lnTo>
                    <a:pt x="335" y="39"/>
                  </a:lnTo>
                  <a:lnTo>
                    <a:pt x="343" y="0"/>
                  </a:lnTo>
                  <a:lnTo>
                    <a:pt x="343" y="117"/>
                  </a:lnTo>
                </a:path>
              </a:pathLst>
            </a:custGeom>
            <a:gradFill rotWithShape="0">
              <a:gsLst>
                <a:gs pos="0">
                  <a:schemeClr val="accent1">
                    <a:gamma/>
                    <a:shade val="46275"/>
                    <a:invGamma/>
                  </a:schemeClr>
                </a:gs>
                <a:gs pos="50000">
                  <a:schemeClr val="accent1"/>
                </a:gs>
                <a:gs pos="100000">
                  <a:schemeClr val="accent1">
                    <a:gamma/>
                    <a:shade val="46275"/>
                    <a:invGamma/>
                  </a:schemeClr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21527" name="Freeform 23"/>
            <p:cNvSpPr>
              <a:spLocks/>
            </p:cNvSpPr>
            <p:nvPr/>
          </p:nvSpPr>
          <p:spPr bwMode="auto">
            <a:xfrm>
              <a:off x="222" y="1522"/>
              <a:ext cx="344" cy="647"/>
            </a:xfrm>
            <a:custGeom>
              <a:avLst/>
              <a:gdLst>
                <a:gd name="T0" fmla="*/ 343 w 344"/>
                <a:gd name="T1" fmla="*/ 52 h 647"/>
                <a:gd name="T2" fmla="*/ 343 w 344"/>
                <a:gd name="T3" fmla="*/ 194 h 647"/>
                <a:gd name="T4" fmla="*/ 335 w 344"/>
                <a:gd name="T5" fmla="*/ 188 h 647"/>
                <a:gd name="T6" fmla="*/ 315 w 344"/>
                <a:gd name="T7" fmla="*/ 188 h 647"/>
                <a:gd name="T8" fmla="*/ 300 w 344"/>
                <a:gd name="T9" fmla="*/ 194 h 647"/>
                <a:gd name="T10" fmla="*/ 284 w 344"/>
                <a:gd name="T11" fmla="*/ 209 h 647"/>
                <a:gd name="T12" fmla="*/ 242 w 344"/>
                <a:gd name="T13" fmla="*/ 261 h 647"/>
                <a:gd name="T14" fmla="*/ 146 w 344"/>
                <a:gd name="T15" fmla="*/ 366 h 647"/>
                <a:gd name="T16" fmla="*/ 50 w 344"/>
                <a:gd name="T17" fmla="*/ 475 h 647"/>
                <a:gd name="T18" fmla="*/ 30 w 344"/>
                <a:gd name="T19" fmla="*/ 505 h 647"/>
                <a:gd name="T20" fmla="*/ 17 w 344"/>
                <a:gd name="T21" fmla="*/ 535 h 647"/>
                <a:gd name="T22" fmla="*/ 10 w 344"/>
                <a:gd name="T23" fmla="*/ 582 h 647"/>
                <a:gd name="T24" fmla="*/ 0 w 344"/>
                <a:gd name="T25" fmla="*/ 646 h 647"/>
                <a:gd name="T26" fmla="*/ 0 w 344"/>
                <a:gd name="T27" fmla="*/ 365 h 647"/>
                <a:gd name="T28" fmla="*/ 5 w 344"/>
                <a:gd name="T29" fmla="*/ 392 h 647"/>
                <a:gd name="T30" fmla="*/ 10 w 344"/>
                <a:gd name="T31" fmla="*/ 404 h 647"/>
                <a:gd name="T32" fmla="*/ 20 w 344"/>
                <a:gd name="T33" fmla="*/ 410 h 647"/>
                <a:gd name="T34" fmla="*/ 30 w 344"/>
                <a:gd name="T35" fmla="*/ 413 h 647"/>
                <a:gd name="T36" fmla="*/ 45 w 344"/>
                <a:gd name="T37" fmla="*/ 413 h 647"/>
                <a:gd name="T38" fmla="*/ 60 w 344"/>
                <a:gd name="T39" fmla="*/ 407 h 647"/>
                <a:gd name="T40" fmla="*/ 257 w 344"/>
                <a:gd name="T41" fmla="*/ 190 h 647"/>
                <a:gd name="T42" fmla="*/ 297 w 344"/>
                <a:gd name="T43" fmla="*/ 138 h 647"/>
                <a:gd name="T44" fmla="*/ 312 w 344"/>
                <a:gd name="T45" fmla="*/ 111 h 647"/>
                <a:gd name="T46" fmla="*/ 325 w 344"/>
                <a:gd name="T47" fmla="*/ 84 h 647"/>
                <a:gd name="T48" fmla="*/ 335 w 344"/>
                <a:gd name="T49" fmla="*/ 39 h 647"/>
                <a:gd name="T50" fmla="*/ 343 w 344"/>
                <a:gd name="T51" fmla="*/ 0 h 647"/>
                <a:gd name="T52" fmla="*/ 343 w 344"/>
                <a:gd name="T53" fmla="*/ 117 h 6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344" h="647">
                  <a:moveTo>
                    <a:pt x="343" y="52"/>
                  </a:moveTo>
                  <a:lnTo>
                    <a:pt x="343" y="194"/>
                  </a:lnTo>
                  <a:lnTo>
                    <a:pt x="335" y="188"/>
                  </a:lnTo>
                  <a:lnTo>
                    <a:pt x="315" y="188"/>
                  </a:lnTo>
                  <a:lnTo>
                    <a:pt x="300" y="194"/>
                  </a:lnTo>
                  <a:lnTo>
                    <a:pt x="284" y="209"/>
                  </a:lnTo>
                  <a:lnTo>
                    <a:pt x="242" y="261"/>
                  </a:lnTo>
                  <a:lnTo>
                    <a:pt x="146" y="366"/>
                  </a:lnTo>
                  <a:lnTo>
                    <a:pt x="50" y="475"/>
                  </a:lnTo>
                  <a:lnTo>
                    <a:pt x="30" y="505"/>
                  </a:lnTo>
                  <a:lnTo>
                    <a:pt x="17" y="535"/>
                  </a:lnTo>
                  <a:lnTo>
                    <a:pt x="10" y="582"/>
                  </a:lnTo>
                  <a:lnTo>
                    <a:pt x="0" y="646"/>
                  </a:lnTo>
                  <a:lnTo>
                    <a:pt x="0" y="365"/>
                  </a:lnTo>
                  <a:lnTo>
                    <a:pt x="5" y="392"/>
                  </a:lnTo>
                  <a:lnTo>
                    <a:pt x="10" y="404"/>
                  </a:lnTo>
                  <a:lnTo>
                    <a:pt x="20" y="410"/>
                  </a:lnTo>
                  <a:lnTo>
                    <a:pt x="30" y="413"/>
                  </a:lnTo>
                  <a:lnTo>
                    <a:pt x="45" y="413"/>
                  </a:lnTo>
                  <a:lnTo>
                    <a:pt x="60" y="407"/>
                  </a:lnTo>
                  <a:lnTo>
                    <a:pt x="257" y="190"/>
                  </a:lnTo>
                  <a:lnTo>
                    <a:pt x="297" y="138"/>
                  </a:lnTo>
                  <a:lnTo>
                    <a:pt x="312" y="111"/>
                  </a:lnTo>
                  <a:lnTo>
                    <a:pt x="325" y="84"/>
                  </a:lnTo>
                  <a:lnTo>
                    <a:pt x="335" y="39"/>
                  </a:lnTo>
                  <a:lnTo>
                    <a:pt x="343" y="0"/>
                  </a:lnTo>
                  <a:lnTo>
                    <a:pt x="343" y="117"/>
                  </a:lnTo>
                </a:path>
              </a:pathLst>
            </a:custGeom>
            <a:gradFill rotWithShape="0">
              <a:gsLst>
                <a:gs pos="0">
                  <a:schemeClr val="accent1">
                    <a:gamma/>
                    <a:shade val="46275"/>
                    <a:invGamma/>
                  </a:schemeClr>
                </a:gs>
                <a:gs pos="50000">
                  <a:schemeClr val="accent1"/>
                </a:gs>
                <a:gs pos="100000">
                  <a:schemeClr val="accent1">
                    <a:gamma/>
                    <a:shade val="46275"/>
                    <a:invGamma/>
                  </a:schemeClr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21528" name="Freeform 24"/>
            <p:cNvSpPr>
              <a:spLocks/>
            </p:cNvSpPr>
            <p:nvPr/>
          </p:nvSpPr>
          <p:spPr bwMode="auto">
            <a:xfrm>
              <a:off x="219" y="4178"/>
              <a:ext cx="349" cy="149"/>
            </a:xfrm>
            <a:custGeom>
              <a:avLst/>
              <a:gdLst>
                <a:gd name="T0" fmla="*/ 345 w 349"/>
                <a:gd name="T1" fmla="*/ 52 h 149"/>
                <a:gd name="T2" fmla="*/ 348 w 349"/>
                <a:gd name="T3" fmla="*/ 144 h 149"/>
                <a:gd name="T4" fmla="*/ 0 w 349"/>
                <a:gd name="T5" fmla="*/ 148 h 149"/>
                <a:gd name="T6" fmla="*/ 299 w 349"/>
                <a:gd name="T7" fmla="*/ 143 h 149"/>
                <a:gd name="T8" fmla="*/ 315 w 349"/>
                <a:gd name="T9" fmla="*/ 111 h 149"/>
                <a:gd name="T10" fmla="*/ 328 w 349"/>
                <a:gd name="T11" fmla="*/ 84 h 149"/>
                <a:gd name="T12" fmla="*/ 338 w 349"/>
                <a:gd name="T13" fmla="*/ 39 h 149"/>
                <a:gd name="T14" fmla="*/ 345 w 349"/>
                <a:gd name="T15" fmla="*/ 0 h 149"/>
                <a:gd name="T16" fmla="*/ 345 w 349"/>
                <a:gd name="T17" fmla="*/ 117 h 1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49" h="149">
                  <a:moveTo>
                    <a:pt x="345" y="52"/>
                  </a:moveTo>
                  <a:lnTo>
                    <a:pt x="348" y="144"/>
                  </a:lnTo>
                  <a:lnTo>
                    <a:pt x="0" y="148"/>
                  </a:lnTo>
                  <a:lnTo>
                    <a:pt x="299" y="143"/>
                  </a:lnTo>
                  <a:lnTo>
                    <a:pt x="315" y="111"/>
                  </a:lnTo>
                  <a:lnTo>
                    <a:pt x="328" y="84"/>
                  </a:lnTo>
                  <a:lnTo>
                    <a:pt x="338" y="39"/>
                  </a:lnTo>
                  <a:lnTo>
                    <a:pt x="345" y="0"/>
                  </a:lnTo>
                  <a:lnTo>
                    <a:pt x="345" y="117"/>
                  </a:lnTo>
                </a:path>
              </a:pathLst>
            </a:custGeom>
            <a:gradFill rotWithShape="0">
              <a:gsLst>
                <a:gs pos="0">
                  <a:schemeClr val="accent1">
                    <a:gamma/>
                    <a:shade val="46275"/>
                    <a:invGamma/>
                  </a:schemeClr>
                </a:gs>
                <a:gs pos="50000">
                  <a:schemeClr val="accent1"/>
                </a:gs>
                <a:gs pos="100000">
                  <a:schemeClr val="accent1">
                    <a:gamma/>
                    <a:shade val="46275"/>
                    <a:invGamma/>
                  </a:schemeClr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21529" name="Freeform 25"/>
            <p:cNvSpPr>
              <a:spLocks/>
            </p:cNvSpPr>
            <p:nvPr/>
          </p:nvSpPr>
          <p:spPr bwMode="auto">
            <a:xfrm>
              <a:off x="222" y="211"/>
              <a:ext cx="344" cy="646"/>
            </a:xfrm>
            <a:custGeom>
              <a:avLst/>
              <a:gdLst>
                <a:gd name="T0" fmla="*/ 343 w 344"/>
                <a:gd name="T1" fmla="*/ 52 h 646"/>
                <a:gd name="T2" fmla="*/ 343 w 344"/>
                <a:gd name="T3" fmla="*/ 194 h 646"/>
                <a:gd name="T4" fmla="*/ 335 w 344"/>
                <a:gd name="T5" fmla="*/ 188 h 646"/>
                <a:gd name="T6" fmla="*/ 315 w 344"/>
                <a:gd name="T7" fmla="*/ 188 h 646"/>
                <a:gd name="T8" fmla="*/ 300 w 344"/>
                <a:gd name="T9" fmla="*/ 194 h 646"/>
                <a:gd name="T10" fmla="*/ 284 w 344"/>
                <a:gd name="T11" fmla="*/ 209 h 646"/>
                <a:gd name="T12" fmla="*/ 242 w 344"/>
                <a:gd name="T13" fmla="*/ 260 h 646"/>
                <a:gd name="T14" fmla="*/ 146 w 344"/>
                <a:gd name="T15" fmla="*/ 366 h 646"/>
                <a:gd name="T16" fmla="*/ 50 w 344"/>
                <a:gd name="T17" fmla="*/ 474 h 646"/>
                <a:gd name="T18" fmla="*/ 30 w 344"/>
                <a:gd name="T19" fmla="*/ 504 h 646"/>
                <a:gd name="T20" fmla="*/ 17 w 344"/>
                <a:gd name="T21" fmla="*/ 534 h 646"/>
                <a:gd name="T22" fmla="*/ 10 w 344"/>
                <a:gd name="T23" fmla="*/ 581 h 646"/>
                <a:gd name="T24" fmla="*/ 0 w 344"/>
                <a:gd name="T25" fmla="*/ 645 h 646"/>
                <a:gd name="T26" fmla="*/ 0 w 344"/>
                <a:gd name="T27" fmla="*/ 364 h 646"/>
                <a:gd name="T28" fmla="*/ 5 w 344"/>
                <a:gd name="T29" fmla="*/ 391 h 646"/>
                <a:gd name="T30" fmla="*/ 10 w 344"/>
                <a:gd name="T31" fmla="*/ 403 h 646"/>
                <a:gd name="T32" fmla="*/ 20 w 344"/>
                <a:gd name="T33" fmla="*/ 409 h 646"/>
                <a:gd name="T34" fmla="*/ 30 w 344"/>
                <a:gd name="T35" fmla="*/ 412 h 646"/>
                <a:gd name="T36" fmla="*/ 45 w 344"/>
                <a:gd name="T37" fmla="*/ 412 h 646"/>
                <a:gd name="T38" fmla="*/ 60 w 344"/>
                <a:gd name="T39" fmla="*/ 406 h 646"/>
                <a:gd name="T40" fmla="*/ 257 w 344"/>
                <a:gd name="T41" fmla="*/ 189 h 646"/>
                <a:gd name="T42" fmla="*/ 297 w 344"/>
                <a:gd name="T43" fmla="*/ 138 h 646"/>
                <a:gd name="T44" fmla="*/ 312 w 344"/>
                <a:gd name="T45" fmla="*/ 111 h 646"/>
                <a:gd name="T46" fmla="*/ 325 w 344"/>
                <a:gd name="T47" fmla="*/ 84 h 646"/>
                <a:gd name="T48" fmla="*/ 335 w 344"/>
                <a:gd name="T49" fmla="*/ 39 h 646"/>
                <a:gd name="T50" fmla="*/ 343 w 344"/>
                <a:gd name="T51" fmla="*/ 0 h 646"/>
                <a:gd name="T52" fmla="*/ 343 w 344"/>
                <a:gd name="T53" fmla="*/ 117 h 6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344" h="646">
                  <a:moveTo>
                    <a:pt x="343" y="52"/>
                  </a:moveTo>
                  <a:lnTo>
                    <a:pt x="343" y="194"/>
                  </a:lnTo>
                  <a:lnTo>
                    <a:pt x="335" y="188"/>
                  </a:lnTo>
                  <a:lnTo>
                    <a:pt x="315" y="188"/>
                  </a:lnTo>
                  <a:lnTo>
                    <a:pt x="300" y="194"/>
                  </a:lnTo>
                  <a:lnTo>
                    <a:pt x="284" y="209"/>
                  </a:lnTo>
                  <a:lnTo>
                    <a:pt x="242" y="260"/>
                  </a:lnTo>
                  <a:lnTo>
                    <a:pt x="146" y="366"/>
                  </a:lnTo>
                  <a:lnTo>
                    <a:pt x="50" y="474"/>
                  </a:lnTo>
                  <a:lnTo>
                    <a:pt x="30" y="504"/>
                  </a:lnTo>
                  <a:lnTo>
                    <a:pt x="17" y="534"/>
                  </a:lnTo>
                  <a:lnTo>
                    <a:pt x="10" y="581"/>
                  </a:lnTo>
                  <a:lnTo>
                    <a:pt x="0" y="645"/>
                  </a:lnTo>
                  <a:lnTo>
                    <a:pt x="0" y="364"/>
                  </a:lnTo>
                  <a:lnTo>
                    <a:pt x="5" y="391"/>
                  </a:lnTo>
                  <a:lnTo>
                    <a:pt x="10" y="403"/>
                  </a:lnTo>
                  <a:lnTo>
                    <a:pt x="20" y="409"/>
                  </a:lnTo>
                  <a:lnTo>
                    <a:pt x="30" y="412"/>
                  </a:lnTo>
                  <a:lnTo>
                    <a:pt x="45" y="412"/>
                  </a:lnTo>
                  <a:lnTo>
                    <a:pt x="60" y="406"/>
                  </a:lnTo>
                  <a:lnTo>
                    <a:pt x="257" y="189"/>
                  </a:lnTo>
                  <a:lnTo>
                    <a:pt x="297" y="138"/>
                  </a:lnTo>
                  <a:lnTo>
                    <a:pt x="312" y="111"/>
                  </a:lnTo>
                  <a:lnTo>
                    <a:pt x="325" y="84"/>
                  </a:lnTo>
                  <a:lnTo>
                    <a:pt x="335" y="39"/>
                  </a:lnTo>
                  <a:lnTo>
                    <a:pt x="343" y="0"/>
                  </a:lnTo>
                  <a:lnTo>
                    <a:pt x="343" y="117"/>
                  </a:lnTo>
                </a:path>
              </a:pathLst>
            </a:custGeom>
            <a:gradFill rotWithShape="0">
              <a:gsLst>
                <a:gs pos="0">
                  <a:schemeClr val="accent1">
                    <a:gamma/>
                    <a:shade val="46275"/>
                    <a:invGamma/>
                  </a:schemeClr>
                </a:gs>
                <a:gs pos="50000">
                  <a:schemeClr val="accent1"/>
                </a:gs>
                <a:gs pos="100000">
                  <a:schemeClr val="accent1">
                    <a:gamma/>
                    <a:shade val="46275"/>
                    <a:invGamma/>
                  </a:schemeClr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21530" name="Freeform 26"/>
            <p:cNvSpPr>
              <a:spLocks/>
            </p:cNvSpPr>
            <p:nvPr/>
          </p:nvSpPr>
          <p:spPr bwMode="auto">
            <a:xfrm>
              <a:off x="222" y="-3"/>
              <a:ext cx="346" cy="574"/>
            </a:xfrm>
            <a:custGeom>
              <a:avLst/>
              <a:gdLst>
                <a:gd name="T0" fmla="*/ 345 w 346"/>
                <a:gd name="T1" fmla="*/ 0 h 574"/>
                <a:gd name="T2" fmla="*/ 343 w 346"/>
                <a:gd name="T3" fmla="*/ 122 h 574"/>
                <a:gd name="T4" fmla="*/ 336 w 346"/>
                <a:gd name="T5" fmla="*/ 116 h 574"/>
                <a:gd name="T6" fmla="*/ 315 w 346"/>
                <a:gd name="T7" fmla="*/ 116 h 574"/>
                <a:gd name="T8" fmla="*/ 300 w 346"/>
                <a:gd name="T9" fmla="*/ 122 h 574"/>
                <a:gd name="T10" fmla="*/ 285 w 346"/>
                <a:gd name="T11" fmla="*/ 137 h 574"/>
                <a:gd name="T12" fmla="*/ 242 w 346"/>
                <a:gd name="T13" fmla="*/ 188 h 574"/>
                <a:gd name="T14" fmla="*/ 146 w 346"/>
                <a:gd name="T15" fmla="*/ 294 h 574"/>
                <a:gd name="T16" fmla="*/ 50 w 346"/>
                <a:gd name="T17" fmla="*/ 402 h 574"/>
                <a:gd name="T18" fmla="*/ 30 w 346"/>
                <a:gd name="T19" fmla="*/ 432 h 574"/>
                <a:gd name="T20" fmla="*/ 17 w 346"/>
                <a:gd name="T21" fmla="*/ 462 h 574"/>
                <a:gd name="T22" fmla="*/ 10 w 346"/>
                <a:gd name="T23" fmla="*/ 509 h 574"/>
                <a:gd name="T24" fmla="*/ 0 w 346"/>
                <a:gd name="T25" fmla="*/ 573 h 574"/>
                <a:gd name="T26" fmla="*/ 0 w 346"/>
                <a:gd name="T27" fmla="*/ 292 h 574"/>
                <a:gd name="T28" fmla="*/ 5 w 346"/>
                <a:gd name="T29" fmla="*/ 319 h 574"/>
                <a:gd name="T30" fmla="*/ 10 w 346"/>
                <a:gd name="T31" fmla="*/ 331 h 574"/>
                <a:gd name="T32" fmla="*/ 20 w 346"/>
                <a:gd name="T33" fmla="*/ 337 h 574"/>
                <a:gd name="T34" fmla="*/ 30 w 346"/>
                <a:gd name="T35" fmla="*/ 340 h 574"/>
                <a:gd name="T36" fmla="*/ 45 w 346"/>
                <a:gd name="T37" fmla="*/ 340 h 574"/>
                <a:gd name="T38" fmla="*/ 60 w 346"/>
                <a:gd name="T39" fmla="*/ 334 h 574"/>
                <a:gd name="T40" fmla="*/ 257 w 346"/>
                <a:gd name="T41" fmla="*/ 117 h 574"/>
                <a:gd name="T42" fmla="*/ 298 w 346"/>
                <a:gd name="T43" fmla="*/ 66 h 574"/>
                <a:gd name="T44" fmla="*/ 313 w 346"/>
                <a:gd name="T45" fmla="*/ 39 h 574"/>
                <a:gd name="T46" fmla="*/ 326 w 346"/>
                <a:gd name="T47" fmla="*/ 12 h 574"/>
                <a:gd name="T48" fmla="*/ 329 w 346"/>
                <a:gd name="T49" fmla="*/ 0 h 574"/>
                <a:gd name="T50" fmla="*/ 345 w 346"/>
                <a:gd name="T51" fmla="*/ 3 h 574"/>
                <a:gd name="T52" fmla="*/ 343 w 346"/>
                <a:gd name="T53" fmla="*/ 45 h 5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346" h="574">
                  <a:moveTo>
                    <a:pt x="345" y="0"/>
                  </a:moveTo>
                  <a:lnTo>
                    <a:pt x="343" y="122"/>
                  </a:lnTo>
                  <a:lnTo>
                    <a:pt x="336" y="116"/>
                  </a:lnTo>
                  <a:lnTo>
                    <a:pt x="315" y="116"/>
                  </a:lnTo>
                  <a:lnTo>
                    <a:pt x="300" y="122"/>
                  </a:lnTo>
                  <a:lnTo>
                    <a:pt x="285" y="137"/>
                  </a:lnTo>
                  <a:lnTo>
                    <a:pt x="242" y="188"/>
                  </a:lnTo>
                  <a:lnTo>
                    <a:pt x="146" y="294"/>
                  </a:lnTo>
                  <a:lnTo>
                    <a:pt x="50" y="402"/>
                  </a:lnTo>
                  <a:lnTo>
                    <a:pt x="30" y="432"/>
                  </a:lnTo>
                  <a:lnTo>
                    <a:pt x="17" y="462"/>
                  </a:lnTo>
                  <a:lnTo>
                    <a:pt x="10" y="509"/>
                  </a:lnTo>
                  <a:lnTo>
                    <a:pt x="0" y="573"/>
                  </a:lnTo>
                  <a:lnTo>
                    <a:pt x="0" y="292"/>
                  </a:lnTo>
                  <a:lnTo>
                    <a:pt x="5" y="319"/>
                  </a:lnTo>
                  <a:lnTo>
                    <a:pt x="10" y="331"/>
                  </a:lnTo>
                  <a:lnTo>
                    <a:pt x="20" y="337"/>
                  </a:lnTo>
                  <a:lnTo>
                    <a:pt x="30" y="340"/>
                  </a:lnTo>
                  <a:lnTo>
                    <a:pt x="45" y="340"/>
                  </a:lnTo>
                  <a:lnTo>
                    <a:pt x="60" y="334"/>
                  </a:lnTo>
                  <a:lnTo>
                    <a:pt x="257" y="117"/>
                  </a:lnTo>
                  <a:lnTo>
                    <a:pt x="298" y="66"/>
                  </a:lnTo>
                  <a:lnTo>
                    <a:pt x="313" y="39"/>
                  </a:lnTo>
                  <a:lnTo>
                    <a:pt x="326" y="12"/>
                  </a:lnTo>
                  <a:lnTo>
                    <a:pt x="329" y="0"/>
                  </a:lnTo>
                  <a:lnTo>
                    <a:pt x="345" y="3"/>
                  </a:lnTo>
                  <a:lnTo>
                    <a:pt x="343" y="45"/>
                  </a:lnTo>
                </a:path>
              </a:pathLst>
            </a:custGeom>
            <a:gradFill rotWithShape="0">
              <a:gsLst>
                <a:gs pos="0">
                  <a:schemeClr val="accent1">
                    <a:gamma/>
                    <a:shade val="46275"/>
                    <a:invGamma/>
                  </a:schemeClr>
                </a:gs>
                <a:gs pos="50000">
                  <a:schemeClr val="accent1"/>
                </a:gs>
                <a:gs pos="100000">
                  <a:schemeClr val="accent1">
                    <a:gamma/>
                    <a:shade val="46275"/>
                    <a:invGamma/>
                  </a:schemeClr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21531" name="Freeform 27"/>
            <p:cNvSpPr>
              <a:spLocks/>
            </p:cNvSpPr>
            <p:nvPr/>
          </p:nvSpPr>
          <p:spPr bwMode="auto">
            <a:xfrm>
              <a:off x="224" y="-6"/>
              <a:ext cx="154" cy="294"/>
            </a:xfrm>
            <a:custGeom>
              <a:avLst/>
              <a:gdLst>
                <a:gd name="T0" fmla="*/ 153 w 154"/>
                <a:gd name="T1" fmla="*/ 3 h 294"/>
                <a:gd name="T2" fmla="*/ 50 w 154"/>
                <a:gd name="T3" fmla="*/ 122 h 294"/>
                <a:gd name="T4" fmla="*/ 30 w 154"/>
                <a:gd name="T5" fmla="*/ 152 h 294"/>
                <a:gd name="T6" fmla="*/ 17 w 154"/>
                <a:gd name="T7" fmla="*/ 182 h 294"/>
                <a:gd name="T8" fmla="*/ 10 w 154"/>
                <a:gd name="T9" fmla="*/ 229 h 294"/>
                <a:gd name="T10" fmla="*/ 0 w 154"/>
                <a:gd name="T11" fmla="*/ 293 h 294"/>
                <a:gd name="T12" fmla="*/ 0 w 154"/>
                <a:gd name="T13" fmla="*/ 12 h 294"/>
                <a:gd name="T14" fmla="*/ 5 w 154"/>
                <a:gd name="T15" fmla="*/ 39 h 294"/>
                <a:gd name="T16" fmla="*/ 10 w 154"/>
                <a:gd name="T17" fmla="*/ 51 h 294"/>
                <a:gd name="T18" fmla="*/ 20 w 154"/>
                <a:gd name="T19" fmla="*/ 57 h 294"/>
                <a:gd name="T20" fmla="*/ 30 w 154"/>
                <a:gd name="T21" fmla="*/ 60 h 294"/>
                <a:gd name="T22" fmla="*/ 45 w 154"/>
                <a:gd name="T23" fmla="*/ 60 h 294"/>
                <a:gd name="T24" fmla="*/ 60 w 154"/>
                <a:gd name="T25" fmla="*/ 54 h 294"/>
                <a:gd name="T26" fmla="*/ 110 w 154"/>
                <a:gd name="T27" fmla="*/ 0 h 2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54" h="294">
                  <a:moveTo>
                    <a:pt x="153" y="3"/>
                  </a:moveTo>
                  <a:lnTo>
                    <a:pt x="50" y="122"/>
                  </a:lnTo>
                  <a:lnTo>
                    <a:pt x="30" y="152"/>
                  </a:lnTo>
                  <a:lnTo>
                    <a:pt x="17" y="182"/>
                  </a:lnTo>
                  <a:lnTo>
                    <a:pt x="10" y="229"/>
                  </a:lnTo>
                  <a:lnTo>
                    <a:pt x="0" y="293"/>
                  </a:lnTo>
                  <a:lnTo>
                    <a:pt x="0" y="12"/>
                  </a:lnTo>
                  <a:lnTo>
                    <a:pt x="5" y="39"/>
                  </a:lnTo>
                  <a:lnTo>
                    <a:pt x="10" y="51"/>
                  </a:lnTo>
                  <a:lnTo>
                    <a:pt x="20" y="57"/>
                  </a:lnTo>
                  <a:lnTo>
                    <a:pt x="30" y="60"/>
                  </a:lnTo>
                  <a:lnTo>
                    <a:pt x="45" y="60"/>
                  </a:lnTo>
                  <a:lnTo>
                    <a:pt x="60" y="54"/>
                  </a:lnTo>
                  <a:lnTo>
                    <a:pt x="110" y="0"/>
                  </a:lnTo>
                </a:path>
              </a:pathLst>
            </a:custGeom>
            <a:gradFill rotWithShape="0">
              <a:gsLst>
                <a:gs pos="0">
                  <a:schemeClr val="accent1">
                    <a:gamma/>
                    <a:shade val="46275"/>
                    <a:invGamma/>
                  </a:schemeClr>
                </a:gs>
                <a:gs pos="50000">
                  <a:schemeClr val="accent1"/>
                </a:gs>
                <a:gs pos="100000">
                  <a:schemeClr val="accent1">
                    <a:gamma/>
                    <a:shade val="46275"/>
                    <a:invGamma/>
                  </a:schemeClr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21532" name="Freeform 28"/>
            <p:cNvSpPr>
              <a:spLocks/>
            </p:cNvSpPr>
            <p:nvPr/>
          </p:nvSpPr>
          <p:spPr bwMode="auto">
            <a:xfrm>
              <a:off x="222" y="1796"/>
              <a:ext cx="344" cy="646"/>
            </a:xfrm>
            <a:custGeom>
              <a:avLst/>
              <a:gdLst>
                <a:gd name="T0" fmla="*/ 343 w 344"/>
                <a:gd name="T1" fmla="*/ 52 h 646"/>
                <a:gd name="T2" fmla="*/ 343 w 344"/>
                <a:gd name="T3" fmla="*/ 194 h 646"/>
                <a:gd name="T4" fmla="*/ 335 w 344"/>
                <a:gd name="T5" fmla="*/ 188 h 646"/>
                <a:gd name="T6" fmla="*/ 315 w 344"/>
                <a:gd name="T7" fmla="*/ 188 h 646"/>
                <a:gd name="T8" fmla="*/ 300 w 344"/>
                <a:gd name="T9" fmla="*/ 194 h 646"/>
                <a:gd name="T10" fmla="*/ 284 w 344"/>
                <a:gd name="T11" fmla="*/ 209 h 646"/>
                <a:gd name="T12" fmla="*/ 242 w 344"/>
                <a:gd name="T13" fmla="*/ 260 h 646"/>
                <a:gd name="T14" fmla="*/ 146 w 344"/>
                <a:gd name="T15" fmla="*/ 366 h 646"/>
                <a:gd name="T16" fmla="*/ 50 w 344"/>
                <a:gd name="T17" fmla="*/ 474 h 646"/>
                <a:gd name="T18" fmla="*/ 30 w 344"/>
                <a:gd name="T19" fmla="*/ 504 h 646"/>
                <a:gd name="T20" fmla="*/ 17 w 344"/>
                <a:gd name="T21" fmla="*/ 534 h 646"/>
                <a:gd name="T22" fmla="*/ 10 w 344"/>
                <a:gd name="T23" fmla="*/ 581 h 646"/>
                <a:gd name="T24" fmla="*/ 0 w 344"/>
                <a:gd name="T25" fmla="*/ 645 h 646"/>
                <a:gd name="T26" fmla="*/ 0 w 344"/>
                <a:gd name="T27" fmla="*/ 364 h 646"/>
                <a:gd name="T28" fmla="*/ 5 w 344"/>
                <a:gd name="T29" fmla="*/ 391 h 646"/>
                <a:gd name="T30" fmla="*/ 10 w 344"/>
                <a:gd name="T31" fmla="*/ 403 h 646"/>
                <a:gd name="T32" fmla="*/ 20 w 344"/>
                <a:gd name="T33" fmla="*/ 409 h 646"/>
                <a:gd name="T34" fmla="*/ 30 w 344"/>
                <a:gd name="T35" fmla="*/ 412 h 646"/>
                <a:gd name="T36" fmla="*/ 45 w 344"/>
                <a:gd name="T37" fmla="*/ 412 h 646"/>
                <a:gd name="T38" fmla="*/ 60 w 344"/>
                <a:gd name="T39" fmla="*/ 406 h 646"/>
                <a:gd name="T40" fmla="*/ 257 w 344"/>
                <a:gd name="T41" fmla="*/ 189 h 646"/>
                <a:gd name="T42" fmla="*/ 297 w 344"/>
                <a:gd name="T43" fmla="*/ 138 h 646"/>
                <a:gd name="T44" fmla="*/ 312 w 344"/>
                <a:gd name="T45" fmla="*/ 111 h 646"/>
                <a:gd name="T46" fmla="*/ 325 w 344"/>
                <a:gd name="T47" fmla="*/ 84 h 646"/>
                <a:gd name="T48" fmla="*/ 335 w 344"/>
                <a:gd name="T49" fmla="*/ 39 h 646"/>
                <a:gd name="T50" fmla="*/ 343 w 344"/>
                <a:gd name="T51" fmla="*/ 0 h 646"/>
                <a:gd name="T52" fmla="*/ 343 w 344"/>
                <a:gd name="T53" fmla="*/ 117 h 6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344" h="646">
                  <a:moveTo>
                    <a:pt x="343" y="52"/>
                  </a:moveTo>
                  <a:lnTo>
                    <a:pt x="343" y="194"/>
                  </a:lnTo>
                  <a:lnTo>
                    <a:pt x="335" y="188"/>
                  </a:lnTo>
                  <a:lnTo>
                    <a:pt x="315" y="188"/>
                  </a:lnTo>
                  <a:lnTo>
                    <a:pt x="300" y="194"/>
                  </a:lnTo>
                  <a:lnTo>
                    <a:pt x="284" y="209"/>
                  </a:lnTo>
                  <a:lnTo>
                    <a:pt x="242" y="260"/>
                  </a:lnTo>
                  <a:lnTo>
                    <a:pt x="146" y="366"/>
                  </a:lnTo>
                  <a:lnTo>
                    <a:pt x="50" y="474"/>
                  </a:lnTo>
                  <a:lnTo>
                    <a:pt x="30" y="504"/>
                  </a:lnTo>
                  <a:lnTo>
                    <a:pt x="17" y="534"/>
                  </a:lnTo>
                  <a:lnTo>
                    <a:pt x="10" y="581"/>
                  </a:lnTo>
                  <a:lnTo>
                    <a:pt x="0" y="645"/>
                  </a:lnTo>
                  <a:lnTo>
                    <a:pt x="0" y="364"/>
                  </a:lnTo>
                  <a:lnTo>
                    <a:pt x="5" y="391"/>
                  </a:lnTo>
                  <a:lnTo>
                    <a:pt x="10" y="403"/>
                  </a:lnTo>
                  <a:lnTo>
                    <a:pt x="20" y="409"/>
                  </a:lnTo>
                  <a:lnTo>
                    <a:pt x="30" y="412"/>
                  </a:lnTo>
                  <a:lnTo>
                    <a:pt x="45" y="412"/>
                  </a:lnTo>
                  <a:lnTo>
                    <a:pt x="60" y="406"/>
                  </a:lnTo>
                  <a:lnTo>
                    <a:pt x="257" y="189"/>
                  </a:lnTo>
                  <a:lnTo>
                    <a:pt x="297" y="138"/>
                  </a:lnTo>
                  <a:lnTo>
                    <a:pt x="312" y="111"/>
                  </a:lnTo>
                  <a:lnTo>
                    <a:pt x="325" y="84"/>
                  </a:lnTo>
                  <a:lnTo>
                    <a:pt x="335" y="39"/>
                  </a:lnTo>
                  <a:lnTo>
                    <a:pt x="343" y="0"/>
                  </a:lnTo>
                  <a:lnTo>
                    <a:pt x="343" y="117"/>
                  </a:lnTo>
                </a:path>
              </a:pathLst>
            </a:custGeom>
            <a:gradFill rotWithShape="0">
              <a:gsLst>
                <a:gs pos="0">
                  <a:schemeClr val="accent1">
                    <a:gamma/>
                    <a:shade val="46275"/>
                    <a:invGamma/>
                  </a:schemeClr>
                </a:gs>
                <a:gs pos="50000">
                  <a:schemeClr val="accent1"/>
                </a:gs>
                <a:gs pos="100000">
                  <a:schemeClr val="accent1">
                    <a:gamma/>
                    <a:shade val="46275"/>
                    <a:invGamma/>
                  </a:schemeClr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21533" name="Rectangle 29"/>
            <p:cNvSpPr>
              <a:spLocks noChangeArrowheads="1"/>
            </p:cNvSpPr>
            <p:nvPr/>
          </p:nvSpPr>
          <p:spPr bwMode="auto">
            <a:xfrm>
              <a:off x="771" y="0"/>
              <a:ext cx="210" cy="4319"/>
            </a:xfrm>
            <a:prstGeom prst="rect">
              <a:avLst/>
            </a:prstGeom>
            <a:gradFill rotWithShape="0">
              <a:gsLst>
                <a:gs pos="0">
                  <a:schemeClr val="bg1">
                    <a:gamma/>
                    <a:shade val="46275"/>
                    <a:invGamma/>
                  </a:schemeClr>
                </a:gs>
                <a:gs pos="100000">
                  <a:schemeClr val="bg1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1059" name="Line 30"/>
            <p:cNvSpPr>
              <a:spLocks noChangeShapeType="1"/>
            </p:cNvSpPr>
            <p:nvPr/>
          </p:nvSpPr>
          <p:spPr bwMode="auto">
            <a:xfrm>
              <a:off x="135" y="0"/>
              <a:ext cx="0" cy="4319"/>
            </a:xfrm>
            <a:prstGeom prst="line">
              <a:avLst/>
            </a:prstGeom>
            <a:noFill/>
            <a:ln w="12700" cap="sq">
              <a:solidFill>
                <a:schemeClr val="accent1"/>
              </a:solidFill>
              <a:round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60" name="Line 31"/>
            <p:cNvSpPr>
              <a:spLocks noChangeShapeType="1"/>
            </p:cNvSpPr>
            <p:nvPr/>
          </p:nvSpPr>
          <p:spPr bwMode="auto">
            <a:xfrm>
              <a:off x="645" y="0"/>
              <a:ext cx="0" cy="4319"/>
            </a:xfrm>
            <a:prstGeom prst="line">
              <a:avLst/>
            </a:prstGeom>
            <a:noFill/>
            <a:ln w="12700" cap="sq">
              <a:solidFill>
                <a:schemeClr val="accent1"/>
              </a:solidFill>
              <a:round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1027" name="Rectangle 32"/>
          <p:cNvSpPr>
            <a:spLocks noGrp="1" noChangeArrowheads="1"/>
          </p:cNvSpPr>
          <p:nvPr>
            <p:ph type="title"/>
          </p:nvPr>
        </p:nvSpPr>
        <p:spPr bwMode="auto">
          <a:xfrm>
            <a:off x="1500188" y="228600"/>
            <a:ext cx="7491412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vert="horz" wrap="square" lIns="92075" tIns="46038" rIns="92075" bIns="46038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单击此处编辑母版标题样式</a:t>
            </a:r>
          </a:p>
        </p:txBody>
      </p:sp>
      <p:sp>
        <p:nvSpPr>
          <p:cNvPr id="1028" name="Rectangle 3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500188" y="1524000"/>
            <a:ext cx="7491412" cy="4714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第二层</a:t>
            </a:r>
          </a:p>
          <a:p>
            <a:pPr lvl="2"/>
            <a:r>
              <a:rPr lang="zh-CN" altLang="en-US" smtClean="0"/>
              <a:t>第三层</a:t>
            </a:r>
          </a:p>
          <a:p>
            <a:pPr lvl="3"/>
            <a:r>
              <a:rPr lang="zh-CN" altLang="en-US" smtClean="0"/>
              <a:t>第四层</a:t>
            </a:r>
          </a:p>
          <a:p>
            <a:pPr lvl="4"/>
            <a:r>
              <a:rPr lang="zh-CN" altLang="en-US" smtClean="0"/>
              <a:t>第五层</a:t>
            </a:r>
          </a:p>
        </p:txBody>
      </p:sp>
      <p:sp>
        <p:nvSpPr>
          <p:cNvPr id="21538" name="Rectangle 3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1447800" y="6324600"/>
            <a:ext cx="1409700" cy="4905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vert="horz" wrap="square" lIns="92075" tIns="46038" rIns="92075" bIns="46038" numCol="1" anchor="ctr" anchorCtr="0" compatLnSpc="1">
            <a:prstTxWarp prst="textNoShape">
              <a:avLst/>
            </a:prstTxWarp>
          </a:bodyPr>
          <a:lstStyle>
            <a:lvl1pPr>
              <a:defRPr sz="1400">
                <a:ea typeface="宋体" pitchFamily="2" charset="-122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21539" name="Rectangle 3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733800" y="63246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vert="horz" wrap="square" lIns="92075" tIns="46038" rIns="92075" bIns="46038" numCol="1" anchor="ctr" anchorCtr="0" compatLnSpc="1">
            <a:prstTxWarp prst="textNoShape">
              <a:avLst/>
            </a:prstTxWarp>
          </a:bodyPr>
          <a:lstStyle>
            <a:lvl1pPr algn="ctr">
              <a:defRPr sz="1400">
                <a:ea typeface="宋体" pitchFamily="2" charset="-122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21540" name="Rectangle 3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239000" y="63246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vert="horz" wrap="none" lIns="92075" tIns="46038" rIns="92075" bIns="46038" numCol="1" anchor="ctr" anchorCtr="0" compatLnSpc="1">
            <a:prstTxWarp prst="textNoShape">
              <a:avLst/>
            </a:prstTxWarp>
          </a:bodyPr>
          <a:lstStyle>
            <a:lvl1pPr algn="r">
              <a:defRPr sz="1400">
                <a:ea typeface="宋体" pitchFamily="2" charset="-122"/>
              </a:defRPr>
            </a:lvl1pPr>
          </a:lstStyle>
          <a:p>
            <a:pPr>
              <a:defRPr/>
            </a:pPr>
            <a:fld id="{0EF26E68-DB2B-4922-B77F-93EB1C6B4692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54" r:id="rId1"/>
    <p:sldLayoutId id="2147483743" r:id="rId2"/>
    <p:sldLayoutId id="2147483744" r:id="rId3"/>
    <p:sldLayoutId id="2147483745" r:id="rId4"/>
    <p:sldLayoutId id="2147483746" r:id="rId5"/>
    <p:sldLayoutId id="2147483747" r:id="rId6"/>
    <p:sldLayoutId id="2147483748" r:id="rId7"/>
    <p:sldLayoutId id="2147483749" r:id="rId8"/>
    <p:sldLayoutId id="2147483750" r:id="rId9"/>
    <p:sldLayoutId id="2147483751" r:id="rId10"/>
    <p:sldLayoutId id="2147483752" r:id="rId11"/>
    <p:sldLayoutId id="2147483753" r:id="rId12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ea typeface="宋体" pitchFamily="2" charset="-122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ea typeface="宋体" pitchFamily="2" charset="-122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ea typeface="宋体" pitchFamily="2" charset="-122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ea typeface="宋体" pitchFamily="2" charset="-122"/>
        </a:defRPr>
      </a:lvl5pPr>
      <a:lvl6pPr marL="4572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ea typeface="宋体" pitchFamily="2" charset="-122"/>
        </a:defRPr>
      </a:lvl6pPr>
      <a:lvl7pPr marL="9144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ea typeface="宋体" pitchFamily="2" charset="-122"/>
        </a:defRPr>
      </a:lvl7pPr>
      <a:lvl8pPr marL="13716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ea typeface="宋体" pitchFamily="2" charset="-122"/>
        </a:defRPr>
      </a:lvl8pPr>
      <a:lvl9pPr marL="18288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ea typeface="宋体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l"/>
        <a:defRPr sz="3200" b="1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Char char="–"/>
        <a:defRPr sz="2800" b="1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Char char="•"/>
        <a:defRPr sz="2400" b="1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Char char="–"/>
        <a:defRPr sz="2000" b="1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Char char="•"/>
        <a:defRPr sz="2000" b="1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Char char="•"/>
        <a:defRPr sz="2000" b="1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Char char="•"/>
        <a:defRPr sz="2000" b="1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Char char="•"/>
        <a:defRPr sz="2000" b="1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Char char="•"/>
        <a:defRPr sz="2000" b="1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&#22909;&#33713;&#22366;&#30005;&#24433;&#29305;&#27931;&#20234;&#26408;&#39532;&#23648;&#22478;.flv" TargetMode="Externa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slide" Target="slide9.xml"/><Relationship Id="rId3" Type="http://schemas.openxmlformats.org/officeDocument/2006/relationships/image" Target="../media/image3.jpeg"/><Relationship Id="rId7" Type="http://schemas.openxmlformats.org/officeDocument/2006/relationships/image" Target="../media/image5.jpeg"/><Relationship Id="rId12" Type="http://schemas.openxmlformats.org/officeDocument/2006/relationships/image" Target="../media/image8.jpeg"/><Relationship Id="rId2" Type="http://schemas.openxmlformats.org/officeDocument/2006/relationships/slide" Target="slide4.xml"/><Relationship Id="rId1" Type="http://schemas.openxmlformats.org/officeDocument/2006/relationships/slideLayout" Target="../slideLayouts/slideLayout7.xml"/><Relationship Id="rId6" Type="http://schemas.openxmlformats.org/officeDocument/2006/relationships/slide" Target="slide10.xml"/><Relationship Id="rId11" Type="http://schemas.openxmlformats.org/officeDocument/2006/relationships/image" Target="../media/image7.jpeg"/><Relationship Id="rId5" Type="http://schemas.openxmlformats.org/officeDocument/2006/relationships/image" Target="../media/image4.jpeg"/><Relationship Id="rId10" Type="http://schemas.openxmlformats.org/officeDocument/2006/relationships/slide" Target="slide15.xml"/><Relationship Id="rId4" Type="http://schemas.openxmlformats.org/officeDocument/2006/relationships/slide" Target="slide6.xml"/><Relationship Id="rId9" Type="http://schemas.openxmlformats.org/officeDocument/2006/relationships/image" Target="../media/image6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1.jpeg"/><Relationship Id="rId4" Type="http://schemas.openxmlformats.org/officeDocument/2006/relationships/slide" Target="slide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Relationship Id="rId4" Type="http://schemas.openxmlformats.org/officeDocument/2006/relationships/slide" Target="slide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&#32988;&#21033;&#22899;&#31070;_clip.mp4" TargetMode="External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Relationship Id="rId4" Type="http://schemas.openxmlformats.org/officeDocument/2006/relationships/slide" Target="slide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Relationship Id="rId4" Type="http://schemas.openxmlformats.org/officeDocument/2006/relationships/slide" Target="slide3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Relationship Id="rId6" Type="http://schemas.openxmlformats.org/officeDocument/2006/relationships/slide" Target="slide3.xml"/><Relationship Id="rId5" Type="http://schemas.openxmlformats.org/officeDocument/2006/relationships/image" Target="../media/image8.jpeg"/><Relationship Id="rId4" Type="http://schemas.openxmlformats.org/officeDocument/2006/relationships/hyperlink" Target="&#31859;&#27931;&#30340;&#38463;&#33433;&#32599;&#29380;&#24503;.mp4" TargetMode="Externa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2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&#22909;&#33713;&#22366;&#30005;&#24433;&#29305;&#27931;&#20234;&#26408;&#39532;&#23648;&#22478;.flv" TargetMode="External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Relationship Id="rId6" Type="http://schemas.openxmlformats.org/officeDocument/2006/relationships/hyperlink" Target="&#12298;&#26408;&#39532;&#23648;&#22478;&#35745;&#12299;&#29255;&#27573;&#8212;&#8212;&#29305;&#27931;&#20234;&#25112;&#20105;.flv" TargetMode="External"/><Relationship Id="rId5" Type="http://schemas.openxmlformats.org/officeDocument/2006/relationships/slide" Target="slide3.xml"/><Relationship Id="rId4" Type="http://schemas.openxmlformats.org/officeDocument/2006/relationships/image" Target="../media/image7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hyperlink" Target="http://www.go2.163.com/" TargetMode="External"/><Relationship Id="rId2" Type="http://schemas.openxmlformats.org/officeDocument/2006/relationships/hyperlink" Target="http://www.iais-pc.com/" TargetMode="External"/><Relationship Id="rId1" Type="http://schemas.openxmlformats.org/officeDocument/2006/relationships/slideLayout" Target="../slideLayouts/slideLayout7.xml"/><Relationship Id="rId4" Type="http://schemas.openxmlformats.org/officeDocument/2006/relationships/hyperlink" Target="http://www.hongen.com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0" descr="D:\资源库\图文\雕塑\古希腊\维纳斯1.jpg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4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4248" y="50201"/>
            <a:ext cx="2269559" cy="6763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074" name="WordArt 4"/>
          <p:cNvSpPr>
            <a:spLocks noChangeArrowheads="1" noChangeShapeType="1" noTextEdit="1"/>
          </p:cNvSpPr>
          <p:nvPr/>
        </p:nvSpPr>
        <p:spPr bwMode="auto">
          <a:xfrm>
            <a:off x="2411413" y="2420938"/>
            <a:ext cx="5473700" cy="792162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3600" kern="10" dirty="0">
                <a:ln w="9525">
                  <a:solidFill>
                    <a:schemeClr val="tx1"/>
                  </a:solidFill>
                  <a:round/>
                  <a:headEnd/>
                  <a:tailEnd/>
                </a:ln>
                <a:solidFill>
                  <a:schemeClr val="hlink"/>
                </a:solidFill>
                <a:effectLst>
                  <a:outerShdw dist="53882" dir="2700000" algn="ctr" rotWithShape="0">
                    <a:srgbClr val="111111"/>
                  </a:outerShdw>
                </a:effectLst>
                <a:latin typeface="方正大黑简体"/>
                <a:ea typeface="方正大黑简体"/>
              </a:rPr>
              <a:t>典雅优美的古希腊雕塑</a:t>
            </a:r>
          </a:p>
        </p:txBody>
      </p:sp>
      <p:sp>
        <p:nvSpPr>
          <p:cNvPr id="3075" name="WordArt 5"/>
          <p:cNvSpPr>
            <a:spLocks noChangeArrowheads="1" noChangeShapeType="1" noTextEdit="1"/>
          </p:cNvSpPr>
          <p:nvPr/>
        </p:nvSpPr>
        <p:spPr bwMode="auto">
          <a:xfrm>
            <a:off x="3131616" y="5373216"/>
            <a:ext cx="3960664" cy="334268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3200" kern="10" dirty="0">
                <a:ln w="9525">
                  <a:solidFill>
                    <a:schemeClr val="tx1"/>
                  </a:solidFill>
                  <a:round/>
                  <a:headEnd/>
                  <a:tailEnd/>
                </a:ln>
                <a:solidFill>
                  <a:srgbClr val="FF0000"/>
                </a:solidFill>
                <a:latin typeface="宋体"/>
                <a:ea typeface="宋体"/>
              </a:rPr>
              <a:t>中山大学附属中学  田强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ext Box 2"/>
          <p:cNvSpPr txBox="1">
            <a:spLocks noChangeArrowheads="1"/>
          </p:cNvSpPr>
          <p:nvPr/>
        </p:nvSpPr>
        <p:spPr bwMode="auto">
          <a:xfrm>
            <a:off x="1476375" y="260350"/>
            <a:ext cx="3095625" cy="4054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9pPr>
          </a:lstStyle>
          <a:p>
            <a:pPr algn="just" eaLnBrk="1" hangingPunct="1">
              <a:spcBef>
                <a:spcPct val="50000"/>
              </a:spcBef>
            </a:pPr>
            <a:r>
              <a:rPr kumimoji="1" lang="en-US" altLang="zh-CN" sz="2000"/>
              <a:t>        </a:t>
            </a:r>
            <a:r>
              <a:rPr kumimoji="1" lang="zh-CN" altLang="en-US" sz="2000" b="1"/>
              <a:t>希腊，全称希腊共和国，为世界文明 古国之一，奥林匹克运动发源地。位于欧洲巴尔干半岛南端，东地中海北岸。三面环海，东临爱琴海，南与非洲大陆隔地中 海相望，西南濒爱奥尼亚海，北部与阿尔巴尼亚、马其顿共和国、保加利亚接壤，东北部与土耳其的欧洲部分相连。面积 </a:t>
            </a:r>
            <a:r>
              <a:rPr kumimoji="1" lang="en-US" altLang="zh-CN" sz="2000" b="1"/>
              <a:t>13.199</a:t>
            </a:r>
            <a:r>
              <a:rPr kumimoji="1" lang="zh-CN" altLang="en-US" sz="2000" b="1"/>
              <a:t>万平方公里</a:t>
            </a:r>
            <a:r>
              <a:rPr kumimoji="1" lang="en-US" altLang="zh-CN" sz="2000" b="1"/>
              <a:t>……        </a:t>
            </a:r>
          </a:p>
        </p:txBody>
      </p:sp>
      <p:sp>
        <p:nvSpPr>
          <p:cNvPr id="4099" name="WordArt 3"/>
          <p:cNvSpPr>
            <a:spLocks noChangeArrowheads="1" noChangeShapeType="1" noTextEdit="1"/>
          </p:cNvSpPr>
          <p:nvPr/>
        </p:nvSpPr>
        <p:spPr bwMode="auto">
          <a:xfrm rot="5400000">
            <a:off x="-2583656" y="3240882"/>
            <a:ext cx="6408737" cy="304800"/>
          </a:xfrm>
          <a:prstGeom prst="rect">
            <a:avLst/>
          </a:prstGeom>
        </p:spPr>
        <p:txBody>
          <a:bodyPr vert="eaVert"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 fontAlgn="auto"/>
            <a:r>
              <a:rPr lang="zh-CN" altLang="en-US" sz="3600" kern="10">
                <a:ln w="9525">
                  <a:solidFill>
                    <a:schemeClr val="tx1"/>
                  </a:solidFill>
                  <a:round/>
                  <a:headEnd/>
                  <a:tailEnd/>
                </a:ln>
                <a:solidFill>
                  <a:schemeClr val="tx2"/>
                </a:solidFill>
                <a:latin typeface="方正细圆简体"/>
                <a:ea typeface="方正细圆简体"/>
              </a:rPr>
              <a:t>典雅优美的古希腊雕塑</a:t>
            </a:r>
          </a:p>
        </p:txBody>
      </p:sp>
      <p:pic>
        <p:nvPicPr>
          <p:cNvPr id="4100" name="Picture 4" descr="greece-positio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7900" y="0"/>
            <a:ext cx="4356100" cy="4356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5" name="Text Box 5"/>
          <p:cNvSpPr txBox="1">
            <a:spLocks noChangeArrowheads="1"/>
          </p:cNvSpPr>
          <p:nvPr/>
        </p:nvSpPr>
        <p:spPr bwMode="auto">
          <a:xfrm>
            <a:off x="1763713" y="4981575"/>
            <a:ext cx="7010400" cy="1616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1" lang="en-US" altLang="zh-CN" sz="2000" b="1"/>
              <a:t>       </a:t>
            </a:r>
            <a:r>
              <a:rPr kumimoji="1" lang="zh-CN" altLang="en-US" sz="2000" b="1"/>
              <a:t>古代希腊人创造了辉煌的文明，涌现出了历史上许多不朽的大师，如悲剧家埃斯库罗斯、欧里庇得斯，喜剧家阿里斯托芬，历史学家希罗多德和修昔底德，哲学家柏拉图、苏格拉底和亚里士多德，雕刻家菲狄亚斯、米隆等，为后人留下了许多不朽的作品</a:t>
            </a:r>
            <a:r>
              <a:rPr kumimoji="1" lang="en-US" altLang="zh-CN" sz="2000" b="1"/>
              <a:t>……  </a:t>
            </a:r>
          </a:p>
        </p:txBody>
      </p:sp>
      <p:sp>
        <p:nvSpPr>
          <p:cNvPr id="2" name="TextBox 1">
            <a:hlinkClick r:id="rId3" action="ppaction://hlinkfile"/>
          </p:cNvPr>
          <p:cNvSpPr txBox="1"/>
          <p:nvPr/>
        </p:nvSpPr>
        <p:spPr>
          <a:xfrm>
            <a:off x="6965950" y="6453188"/>
            <a:ext cx="2178050" cy="36988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r">
              <a:defRPr/>
            </a:pPr>
            <a:r>
              <a:rPr lang="zh-CN" altLang="en-US" dirty="0">
                <a:solidFill>
                  <a:schemeClr val="bg2">
                    <a:lumMod val="40000"/>
                    <a:lumOff val="60000"/>
                  </a:schemeClr>
                </a:solidFill>
              </a:rPr>
              <a:t>视频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2" grpId="0" autoUpdateAnimBg="0"/>
      <p:bldP spid="5125" grpId="0" autoUpdateAnimBg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ext Box 5"/>
          <p:cNvSpPr txBox="1">
            <a:spLocks noChangeArrowheads="1"/>
          </p:cNvSpPr>
          <p:nvPr/>
        </p:nvSpPr>
        <p:spPr bwMode="auto">
          <a:xfrm>
            <a:off x="1763713" y="1557338"/>
            <a:ext cx="7056437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lang="zh-CN" altLang="zh-CN"/>
          </a:p>
        </p:txBody>
      </p:sp>
      <p:pic>
        <p:nvPicPr>
          <p:cNvPr id="6147" name="Picture 6" descr="青铜武士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>
            <a:lum bright="6000" contrast="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913" y="0"/>
            <a:ext cx="1752600" cy="2636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8" name="Picture 7" descr="art0056">
            <a:hlinkClick r:id="rId4" action="ppaction://hlinksldjump"/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68663" y="0"/>
            <a:ext cx="1590675" cy="26368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6149" name="Picture 8" descr="普拉克西特列斯名作：《尼多斯的阿芙洛蒂忒》">
            <a:hlinkClick r:id="rId6" action="ppaction://hlinksldjump"/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29475" y="0"/>
            <a:ext cx="1806575" cy="3644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50" name="Picture 9" descr="命运三女神">
            <a:hlinkClick r:id="rId8" action="ppaction://hlinksldjump"/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913" y="3509814"/>
            <a:ext cx="5543773" cy="31592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51" name="Picture 10" descr="拉奥孔2">
            <a:hlinkClick r:id="rId10" action="ppaction://hlinksldjump"/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088" b="4565"/>
          <a:stretch>
            <a:fillRect/>
          </a:stretch>
        </p:blipFill>
        <p:spPr bwMode="auto">
          <a:xfrm>
            <a:off x="4932040" y="0"/>
            <a:ext cx="2162175" cy="2636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152" name="Text Box 12"/>
          <p:cNvSpPr txBox="1">
            <a:spLocks noChangeArrowheads="1"/>
          </p:cNvSpPr>
          <p:nvPr/>
        </p:nvSpPr>
        <p:spPr bwMode="auto">
          <a:xfrm>
            <a:off x="1399381" y="2708920"/>
            <a:ext cx="5329238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zh-CN" altLang="en-US" sz="3200" b="1" dirty="0"/>
              <a:t>感受古希腊的雕像之美</a:t>
            </a:r>
          </a:p>
        </p:txBody>
      </p:sp>
      <p:pic>
        <p:nvPicPr>
          <p:cNvPr id="6154" name="Picture 10" descr="D:\资源库\图文\雕塑\古希腊\维纳斯1.jpg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6256" y="-27384"/>
            <a:ext cx="2269559" cy="6763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青铜武士"/>
          <p:cNvPicPr>
            <a:picLocks noChangeAspect="1" noChangeArrowheads="1"/>
          </p:cNvPicPr>
          <p:nvPr/>
        </p:nvPicPr>
        <p:blipFill>
          <a:blip r:embed="rId2">
            <a:lum bright="6000" contrast="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55612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1" name="Picture 3" descr="受伤的战士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5200" y="0"/>
            <a:ext cx="5638800" cy="3490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172" name="Text Box 4"/>
          <p:cNvSpPr txBox="1">
            <a:spLocks noChangeArrowheads="1"/>
          </p:cNvSpPr>
          <p:nvPr/>
        </p:nvSpPr>
        <p:spPr bwMode="auto">
          <a:xfrm>
            <a:off x="4114800" y="3810000"/>
            <a:ext cx="47244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kumimoji="1" lang="zh-CN" altLang="zh-CN" sz="2400"/>
          </a:p>
        </p:txBody>
      </p:sp>
      <p:sp>
        <p:nvSpPr>
          <p:cNvPr id="7173" name="Text Box 5"/>
          <p:cNvSpPr txBox="1">
            <a:spLocks noChangeArrowheads="1"/>
          </p:cNvSpPr>
          <p:nvPr/>
        </p:nvSpPr>
        <p:spPr bwMode="auto">
          <a:xfrm>
            <a:off x="5029200" y="4845050"/>
            <a:ext cx="3810000" cy="20129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1" lang="zh-CN" altLang="en-US" b="1"/>
              <a:t>希腊本土气候宜人，阳光充足，温度适中，在这样的自然条件下适宜于户外裸体锻炼和比赛。由于裸体运动，改变了人们的观念，不以露体为耻，反以健美身体为光荣</a:t>
            </a:r>
          </a:p>
          <a:p>
            <a:pPr eaLnBrk="1" hangingPunct="1">
              <a:spcBef>
                <a:spcPct val="50000"/>
              </a:spcBef>
            </a:pPr>
            <a:endParaRPr kumimoji="1" lang="en-US" altLang="zh-CN" sz="2400"/>
          </a:p>
        </p:txBody>
      </p:sp>
      <p:sp>
        <p:nvSpPr>
          <p:cNvPr id="7174" name="Text Box 6"/>
          <p:cNvSpPr txBox="1">
            <a:spLocks noChangeArrowheads="1"/>
          </p:cNvSpPr>
          <p:nvPr/>
        </p:nvSpPr>
        <p:spPr bwMode="auto">
          <a:xfrm>
            <a:off x="5029200" y="3581400"/>
            <a:ext cx="3886200" cy="1249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1" lang="zh-CN" altLang="en-US" sz="2000" b="1"/>
              <a:t>希腊城邦国家实行强国强兵政策，十分重视民族体格素质的锻炼。</a:t>
            </a:r>
          </a:p>
          <a:p>
            <a:pPr eaLnBrk="1" hangingPunct="1">
              <a:spcBef>
                <a:spcPct val="50000"/>
              </a:spcBef>
            </a:pPr>
            <a:endParaRPr kumimoji="1" lang="en-US" altLang="zh-CN" sz="2400"/>
          </a:p>
        </p:txBody>
      </p:sp>
      <p:sp>
        <p:nvSpPr>
          <p:cNvPr id="7175" name="AutoShape 7">
            <a:hlinkClick r:id="rId4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8748713" y="6453188"/>
            <a:ext cx="395287" cy="404812"/>
          </a:xfrm>
          <a:prstGeom prst="actionButtonBackPrevious">
            <a:avLst/>
          </a:prstGeom>
          <a:solidFill>
            <a:schemeClr val="accent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pic>
        <p:nvPicPr>
          <p:cNvPr id="8" name="Picture 3" descr="D:\资源库\图文\雕塑\古希腊\自杀的高卢人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3500"/>
            <a:ext cx="4402138" cy="6678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7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71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71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" dur="500"/>
                                        <p:tgtEl>
                                          <p:spTgt spid="71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71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2" grpId="0" autoUpdateAnimBg="0"/>
      <p:bldP spid="7173" grpId="0" autoUpdateAnimBg="0"/>
      <p:bldP spid="7174" grpId="0" autoUpdateAnimBg="0"/>
      <p:bldP spid="717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art0070"/>
          <p:cNvPicPr>
            <a:picLocks noGrp="1" noChangeAspect="1" noChangeArrowheads="1"/>
          </p:cNvPicPr>
          <p:nvPr>
            <p:ph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427538" y="549275"/>
            <a:ext cx="4546600" cy="58674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195" name="Text Box 3"/>
          <p:cNvSpPr txBox="1">
            <a:spLocks noChangeArrowheads="1"/>
          </p:cNvSpPr>
          <p:nvPr/>
        </p:nvSpPr>
        <p:spPr bwMode="auto">
          <a:xfrm>
            <a:off x="1979613" y="4807098"/>
            <a:ext cx="2328862" cy="16462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sz="2400" b="1" dirty="0">
                <a:latin typeface="Arial" charset="0"/>
              </a:rPr>
              <a:t>受鼻伤的拳击手</a:t>
            </a:r>
          </a:p>
          <a:p>
            <a:pPr eaLnBrk="1" hangingPunct="1"/>
            <a:endParaRPr lang="zh-CN" altLang="en-US" dirty="0">
              <a:latin typeface="Arial" charset="0"/>
            </a:endParaRPr>
          </a:p>
          <a:p>
            <a:pPr eaLnBrk="1" hangingPunct="1"/>
            <a:r>
              <a:rPr lang="zh-CN" altLang="en-US" sz="2000" b="1" dirty="0">
                <a:latin typeface="Arial" charset="0"/>
              </a:rPr>
              <a:t>阿坡隆尼奥斯</a:t>
            </a:r>
          </a:p>
          <a:p>
            <a:pPr eaLnBrk="1" hangingPunct="1"/>
            <a:endParaRPr lang="zh-CN" altLang="en-US" sz="2000" b="1" dirty="0">
              <a:latin typeface="Arial" charset="0"/>
            </a:endParaRPr>
          </a:p>
          <a:p>
            <a:pPr eaLnBrk="1" hangingPunct="1"/>
            <a:r>
              <a:rPr lang="zh-CN" altLang="en-US" sz="2000" b="1" dirty="0">
                <a:latin typeface="Arial" charset="0"/>
              </a:rPr>
              <a:t>高</a:t>
            </a:r>
            <a:r>
              <a:rPr lang="en-US" altLang="zh-CN" sz="2000" b="1" dirty="0">
                <a:latin typeface="Arial" charset="0"/>
              </a:rPr>
              <a:t>128</a:t>
            </a:r>
            <a:r>
              <a:rPr lang="zh-CN" altLang="en-US" sz="2000" b="1" dirty="0">
                <a:latin typeface="Arial" charset="0"/>
              </a:rPr>
              <a:t>厘米</a:t>
            </a:r>
          </a:p>
        </p:txBody>
      </p:sp>
      <p:sp>
        <p:nvSpPr>
          <p:cNvPr id="8196" name="WordArt 5"/>
          <p:cNvSpPr>
            <a:spLocks noChangeArrowheads="1" noChangeShapeType="1" noTextEdit="1"/>
          </p:cNvSpPr>
          <p:nvPr/>
        </p:nvSpPr>
        <p:spPr bwMode="auto">
          <a:xfrm rot="5400000">
            <a:off x="-2583656" y="3240882"/>
            <a:ext cx="6408737" cy="304800"/>
          </a:xfrm>
          <a:prstGeom prst="rect">
            <a:avLst/>
          </a:prstGeom>
        </p:spPr>
        <p:txBody>
          <a:bodyPr vert="eaVert"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 fontAlgn="auto"/>
            <a:r>
              <a:rPr lang="zh-CN" altLang="en-US" sz="3600" kern="10">
                <a:ln w="9525">
                  <a:solidFill>
                    <a:schemeClr val="tx1"/>
                  </a:solidFill>
                  <a:round/>
                  <a:headEnd/>
                  <a:tailEnd/>
                </a:ln>
                <a:solidFill>
                  <a:schemeClr val="tx2"/>
                </a:solidFill>
                <a:latin typeface="方正细圆简体"/>
                <a:ea typeface="方正细圆简体"/>
              </a:rPr>
              <a:t>典雅优美的古希腊雕塑</a:t>
            </a:r>
          </a:p>
        </p:txBody>
      </p:sp>
      <p:sp>
        <p:nvSpPr>
          <p:cNvPr id="8198" name="AutoShape 6">
            <a:hlinkClick r:id="rId3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1258888" y="2997200"/>
            <a:ext cx="395287" cy="404813"/>
          </a:xfrm>
          <a:prstGeom prst="actionButtonBackPrevious">
            <a:avLst/>
          </a:prstGeom>
          <a:solidFill>
            <a:schemeClr val="accent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6" name="Text Box 13"/>
          <p:cNvSpPr txBox="1">
            <a:spLocks noChangeArrowheads="1"/>
          </p:cNvSpPr>
          <p:nvPr/>
        </p:nvSpPr>
        <p:spPr bwMode="auto">
          <a:xfrm>
            <a:off x="1686156" y="548680"/>
            <a:ext cx="2087562" cy="2225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zh-CN" altLang="en-US" sz="2000" b="1" dirty="0">
                <a:solidFill>
                  <a:srgbClr val="FF0000"/>
                </a:solidFill>
              </a:rPr>
              <a:t>比例和谐美</a:t>
            </a:r>
          </a:p>
          <a:p>
            <a:pPr algn="ctr" eaLnBrk="1" hangingPunct="1">
              <a:spcBef>
                <a:spcPct val="50000"/>
              </a:spcBef>
            </a:pPr>
            <a:r>
              <a:rPr lang="zh-CN" altLang="en-US" sz="2000" b="1" dirty="0">
                <a:solidFill>
                  <a:srgbClr val="FF0000"/>
                </a:solidFill>
              </a:rPr>
              <a:t>运动力量美</a:t>
            </a:r>
          </a:p>
          <a:p>
            <a:pPr algn="ctr" eaLnBrk="1" hangingPunct="1">
              <a:spcBef>
                <a:spcPct val="50000"/>
              </a:spcBef>
            </a:pPr>
            <a:r>
              <a:rPr lang="zh-CN" altLang="en-US" sz="2000" b="1" dirty="0">
                <a:solidFill>
                  <a:srgbClr val="FF0000"/>
                </a:solidFill>
              </a:rPr>
              <a:t>人体美</a:t>
            </a:r>
          </a:p>
          <a:p>
            <a:pPr algn="ctr" eaLnBrk="1" hangingPunct="1">
              <a:spcBef>
                <a:spcPct val="50000"/>
              </a:spcBef>
            </a:pPr>
            <a:r>
              <a:rPr lang="zh-CN" altLang="en-US" sz="2000" b="1" dirty="0">
                <a:solidFill>
                  <a:srgbClr val="FF0000"/>
                </a:solidFill>
              </a:rPr>
              <a:t>体态美</a:t>
            </a:r>
          </a:p>
          <a:p>
            <a:pPr algn="ctr" eaLnBrk="1" hangingPunct="1">
              <a:spcBef>
                <a:spcPct val="50000"/>
              </a:spcBef>
            </a:pPr>
            <a:r>
              <a:rPr lang="zh-CN" altLang="en-US" sz="2000" b="1" dirty="0">
                <a:solidFill>
                  <a:srgbClr val="FF0000"/>
                </a:solidFill>
              </a:rPr>
              <a:t>悲剧力量美</a:t>
            </a: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81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8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 descr="持矛者（古希腊）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03" t="4385" r="7408" b="5710"/>
          <a:stretch>
            <a:fillRect/>
          </a:stretch>
        </p:blipFill>
        <p:spPr bwMode="auto">
          <a:xfrm>
            <a:off x="381000" y="0"/>
            <a:ext cx="4014788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627" name="Picture 3" descr="掷铁饼者   米隆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33" t="2531" r="7172" b="3798"/>
          <a:stretch>
            <a:fillRect/>
          </a:stretch>
        </p:blipFill>
        <p:spPr bwMode="auto">
          <a:xfrm>
            <a:off x="4572000" y="0"/>
            <a:ext cx="4354513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6628" name="Text Box 4"/>
          <p:cNvSpPr txBox="1">
            <a:spLocks noChangeArrowheads="1"/>
          </p:cNvSpPr>
          <p:nvPr/>
        </p:nvSpPr>
        <p:spPr bwMode="auto">
          <a:xfrm>
            <a:off x="609600" y="5791200"/>
            <a:ext cx="37338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kumimoji="1" lang="zh-CN" altLang="zh-CN" sz="2000" b="1">
              <a:solidFill>
                <a:schemeClr val="bg1"/>
              </a:solidFill>
            </a:endParaRPr>
          </a:p>
        </p:txBody>
      </p:sp>
      <p:sp>
        <p:nvSpPr>
          <p:cNvPr id="26629" name="WordArt 5"/>
          <p:cNvSpPr>
            <a:spLocks noChangeArrowheads="1" noChangeShapeType="1" noTextEdit="1"/>
          </p:cNvSpPr>
          <p:nvPr/>
        </p:nvSpPr>
        <p:spPr bwMode="auto">
          <a:xfrm rot="5400000">
            <a:off x="7505700" y="5524500"/>
            <a:ext cx="1828800" cy="381000"/>
          </a:xfrm>
          <a:prstGeom prst="rect">
            <a:avLst/>
          </a:prstGeom>
        </p:spPr>
        <p:txBody>
          <a:bodyPr vert="eaVert"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 fontAlgn="auto"/>
            <a:r>
              <a:rPr lang="zh-CN" altLang="en-US" sz="3600" kern="10">
                <a:ln w="9525">
                  <a:solidFill>
                    <a:schemeClr val="bg1"/>
                  </a:solidFill>
                  <a:round/>
                  <a:headEnd/>
                  <a:tailEnd/>
                </a:ln>
                <a:solidFill>
                  <a:srgbClr val="FFFFFF"/>
                </a:solidFill>
                <a:latin typeface="宋体"/>
                <a:ea typeface="宋体"/>
              </a:rPr>
              <a:t>掷铁饼者</a:t>
            </a:r>
          </a:p>
        </p:txBody>
      </p:sp>
      <p:sp>
        <p:nvSpPr>
          <p:cNvPr id="26630" name="Text Box 6"/>
          <p:cNvSpPr txBox="1">
            <a:spLocks noChangeArrowheads="1"/>
          </p:cNvSpPr>
          <p:nvPr/>
        </p:nvSpPr>
        <p:spPr bwMode="auto">
          <a:xfrm>
            <a:off x="457200" y="5105400"/>
            <a:ext cx="3810000" cy="1474788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1" lang="zh-CN" altLang="en-US" b="1">
                <a:solidFill>
                  <a:schemeClr val="bg1"/>
                </a:solidFill>
              </a:rPr>
              <a:t>由于裸体运动，改变了人们的观念，不以露体为耻，反以健美身体为光荣，这引起美学家们的关注和艺术家的表现，美学家们发现人体的美，艺术家们创造美的人体。</a:t>
            </a:r>
          </a:p>
        </p:txBody>
      </p:sp>
      <p:sp>
        <p:nvSpPr>
          <p:cNvPr id="26631" name="AutoShape 7">
            <a:hlinkClick r:id="rId4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0" y="6453188"/>
            <a:ext cx="395288" cy="404812"/>
          </a:xfrm>
          <a:prstGeom prst="actionButtonBackPrevious">
            <a:avLst/>
          </a:prstGeom>
          <a:solidFill>
            <a:schemeClr val="accent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66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266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266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20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266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500"/>
                                        <p:tgtEl>
                                          <p:spTgt spid="266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266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628" grpId="0" autoUpdateAnimBg="0"/>
      <p:bldP spid="26629" grpId="0" animBg="1"/>
      <p:bldP spid="26630" grpId="0" animBg="1" autoUpdateAnimBg="0"/>
      <p:bldP spid="26631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art0056"/>
          <p:cNvPicPr>
            <a:picLocks noGrp="1" noChangeAspect="1" noChangeArrowheads="1"/>
          </p:cNvPicPr>
          <p:nvPr>
            <p:ph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676400" y="-26988"/>
            <a:ext cx="4129088" cy="6840538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43" name="Text Box 3"/>
          <p:cNvSpPr txBox="1">
            <a:spLocks noChangeArrowheads="1"/>
          </p:cNvSpPr>
          <p:nvPr/>
        </p:nvSpPr>
        <p:spPr bwMode="auto">
          <a:xfrm>
            <a:off x="6172200" y="1371600"/>
            <a:ext cx="2022475" cy="822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9pPr>
          </a:lstStyle>
          <a:p>
            <a:pPr eaLnBrk="1" hangingPunct="1"/>
            <a:r>
              <a:rPr lang="en-US" altLang="zh-CN" sz="2400" b="1">
                <a:latin typeface="Arial" charset="0"/>
                <a:ea typeface="黑体" pitchFamily="2" charset="-122"/>
              </a:rPr>
              <a:t>《</a:t>
            </a:r>
            <a:r>
              <a:rPr lang="zh-CN" altLang="en-US" sz="2400" b="1">
                <a:latin typeface="Arial" charset="0"/>
                <a:ea typeface="黑体" pitchFamily="2" charset="-122"/>
              </a:rPr>
              <a:t>掷铁饼者</a:t>
            </a:r>
            <a:r>
              <a:rPr lang="en-US" altLang="zh-CN" sz="2400" b="1">
                <a:latin typeface="Arial" charset="0"/>
                <a:ea typeface="黑体" pitchFamily="2" charset="-122"/>
              </a:rPr>
              <a:t>》</a:t>
            </a:r>
          </a:p>
          <a:p>
            <a:pPr eaLnBrk="1" hangingPunct="1"/>
            <a:r>
              <a:rPr lang="zh-CN" altLang="en-US" sz="2400" b="1">
                <a:latin typeface="Arial" charset="0"/>
                <a:ea typeface="黑体" pitchFamily="2" charset="-122"/>
              </a:rPr>
              <a:t>米隆</a:t>
            </a:r>
          </a:p>
        </p:txBody>
      </p:sp>
      <p:sp>
        <p:nvSpPr>
          <p:cNvPr id="9220" name="Text Box 4"/>
          <p:cNvSpPr txBox="1">
            <a:spLocks noChangeArrowheads="1"/>
          </p:cNvSpPr>
          <p:nvPr/>
        </p:nvSpPr>
        <p:spPr bwMode="auto">
          <a:xfrm>
            <a:off x="6019800" y="3556000"/>
            <a:ext cx="2438400" cy="2844800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1" lang="en-US" altLang="zh-CN" sz="2000" b="1"/>
              <a:t>        </a:t>
            </a:r>
            <a:r>
              <a:rPr kumimoji="1" lang="zh-CN" altLang="en-US" sz="2000" b="1"/>
              <a:t>由于裸体运动，改变了人们的观念，不以露体为耻，反以健美身体为光荣，这引起美学家们的关注和艺术家的表现，美学家们发现人体的美，艺术家们创造美的人体。</a:t>
            </a:r>
          </a:p>
        </p:txBody>
      </p:sp>
      <p:sp>
        <p:nvSpPr>
          <p:cNvPr id="10245" name="WordArt 5"/>
          <p:cNvSpPr>
            <a:spLocks noChangeArrowheads="1" noChangeShapeType="1" noTextEdit="1"/>
          </p:cNvSpPr>
          <p:nvPr/>
        </p:nvSpPr>
        <p:spPr bwMode="auto">
          <a:xfrm rot="5400000">
            <a:off x="-2583656" y="3240882"/>
            <a:ext cx="6408737" cy="304800"/>
          </a:xfrm>
          <a:prstGeom prst="rect">
            <a:avLst/>
          </a:prstGeom>
        </p:spPr>
        <p:txBody>
          <a:bodyPr vert="eaVert"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 fontAlgn="auto"/>
            <a:r>
              <a:rPr lang="zh-CN" altLang="en-US" sz="3600" kern="10">
                <a:ln w="9525">
                  <a:solidFill>
                    <a:schemeClr val="tx1"/>
                  </a:solidFill>
                  <a:round/>
                  <a:headEnd/>
                  <a:tailEnd/>
                </a:ln>
                <a:solidFill>
                  <a:schemeClr val="tx2"/>
                </a:solidFill>
                <a:latin typeface="方正细圆简体"/>
                <a:ea typeface="方正细圆简体"/>
              </a:rPr>
              <a:t>典雅优美的古希腊雕塑</a:t>
            </a:r>
          </a:p>
        </p:txBody>
      </p:sp>
      <p:sp>
        <p:nvSpPr>
          <p:cNvPr id="9223" name="AutoShape 7">
            <a:hlinkClick r:id="rId3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1258888" y="2924175"/>
            <a:ext cx="395287" cy="404813"/>
          </a:xfrm>
          <a:prstGeom prst="actionButtonBackPrevious">
            <a:avLst/>
          </a:prstGeom>
          <a:solidFill>
            <a:schemeClr val="accent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92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92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20" grpId="0" animBg="1" autoUpdateAnimBg="0"/>
      <p:bldP spid="9223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萨莫克里特的胜利女神"/>
          <p:cNvPicPr>
            <a:picLocks noChangeAspect="1" noChangeArrowheads="1"/>
          </p:cNvPicPr>
          <p:nvPr/>
        </p:nvPicPr>
        <p:blipFill>
          <a:blip r:embed="rId2">
            <a:lum bright="18000" contrast="18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445"/>
          <a:stretch>
            <a:fillRect/>
          </a:stretch>
        </p:blipFill>
        <p:spPr bwMode="auto">
          <a:xfrm>
            <a:off x="4413250" y="0"/>
            <a:ext cx="473075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147" name="WordArt 3"/>
          <p:cNvSpPr>
            <a:spLocks noChangeArrowheads="1" noChangeShapeType="1" noTextEdit="1"/>
          </p:cNvSpPr>
          <p:nvPr/>
        </p:nvSpPr>
        <p:spPr bwMode="auto">
          <a:xfrm rot="5400000">
            <a:off x="6344444" y="4099719"/>
            <a:ext cx="4757738" cy="381000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vert="eaVert"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 fontAlgn="auto">
              <a:defRPr/>
            </a:pPr>
            <a:r>
              <a:rPr lang="zh-CN" altLang="en-US" sz="3600" kern="10" dirty="0">
                <a:ln w="9525">
                  <a:solidFill>
                    <a:schemeClr val="bg1"/>
                  </a:solidFill>
                  <a:round/>
                  <a:headEnd/>
                  <a:tailEnd/>
                </a:ln>
                <a:solidFill>
                  <a:schemeClr val="bg1"/>
                </a:solidFill>
                <a:latin typeface="宋体"/>
                <a:ea typeface="宋体"/>
                <a:hlinkClick r:id="rId3" action="ppaction://hlinkfile"/>
              </a:rPr>
              <a:t>萨莫色雷斯的胜利女神（大理石  公元前</a:t>
            </a:r>
            <a:r>
              <a:rPr lang="en-US" altLang="zh-CN" sz="3600" kern="10" dirty="0">
                <a:ln w="9525">
                  <a:solidFill>
                    <a:schemeClr val="bg1"/>
                  </a:solidFill>
                  <a:round/>
                  <a:headEnd/>
                  <a:tailEnd/>
                </a:ln>
                <a:solidFill>
                  <a:schemeClr val="bg1"/>
                </a:solidFill>
                <a:latin typeface="宋体"/>
                <a:ea typeface="宋体"/>
                <a:hlinkClick r:id="rId3" action="ppaction://hlinkfile"/>
              </a:rPr>
              <a:t>2</a:t>
            </a:r>
            <a:r>
              <a:rPr lang="zh-CN" altLang="en-US" sz="3600" kern="10" dirty="0">
                <a:ln w="9525">
                  <a:solidFill>
                    <a:schemeClr val="bg1"/>
                  </a:solidFill>
                  <a:round/>
                  <a:headEnd/>
                  <a:tailEnd/>
                </a:ln>
                <a:solidFill>
                  <a:schemeClr val="bg1"/>
                </a:solidFill>
                <a:latin typeface="宋体"/>
                <a:ea typeface="宋体"/>
                <a:hlinkClick r:id="rId3" action="ppaction://hlinkfile"/>
              </a:rPr>
              <a:t>世纪左</a:t>
            </a:r>
            <a:r>
              <a:rPr lang="zh-CN" altLang="en-US" sz="3600" kern="10" dirty="0">
                <a:ln w="9525">
                  <a:solidFill>
                    <a:schemeClr val="bg1"/>
                  </a:solidFill>
                  <a:round/>
                  <a:headEnd/>
                  <a:tailEnd/>
                </a:ln>
                <a:solidFill>
                  <a:schemeClr val="bg1"/>
                </a:solidFill>
                <a:latin typeface="宋体"/>
                <a:ea typeface="宋体"/>
              </a:rPr>
              <a:t>右）</a:t>
            </a:r>
          </a:p>
        </p:txBody>
      </p:sp>
      <p:sp>
        <p:nvSpPr>
          <p:cNvPr id="5124" name="WordArt 6"/>
          <p:cNvSpPr>
            <a:spLocks noChangeArrowheads="1" noChangeShapeType="1" noTextEdit="1"/>
          </p:cNvSpPr>
          <p:nvPr/>
        </p:nvSpPr>
        <p:spPr bwMode="auto">
          <a:xfrm rot="5400000">
            <a:off x="-2583656" y="3240882"/>
            <a:ext cx="6408737" cy="304800"/>
          </a:xfrm>
          <a:prstGeom prst="rect">
            <a:avLst/>
          </a:prstGeom>
        </p:spPr>
        <p:txBody>
          <a:bodyPr vert="eaVert"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 fontAlgn="auto"/>
            <a:r>
              <a:rPr lang="zh-CN" altLang="en-US" sz="3600" kern="10">
                <a:ln w="9525">
                  <a:solidFill>
                    <a:schemeClr val="tx1"/>
                  </a:solidFill>
                  <a:round/>
                  <a:headEnd/>
                  <a:tailEnd/>
                </a:ln>
                <a:solidFill>
                  <a:schemeClr val="tx2"/>
                </a:solidFill>
                <a:latin typeface="方正细圆简体"/>
                <a:ea typeface="方正细圆简体"/>
              </a:rPr>
              <a:t>典雅优美的古希腊雕塑</a:t>
            </a:r>
          </a:p>
        </p:txBody>
      </p:sp>
      <p:sp>
        <p:nvSpPr>
          <p:cNvPr id="5125" name="TextBox 1"/>
          <p:cNvSpPr txBox="1">
            <a:spLocks noChangeArrowheads="1"/>
          </p:cNvSpPr>
          <p:nvPr/>
        </p:nvSpPr>
        <p:spPr bwMode="auto">
          <a:xfrm>
            <a:off x="1476375" y="477838"/>
            <a:ext cx="2865438" cy="6046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b="1"/>
              <a:t>大理石雕像，高</a:t>
            </a:r>
            <a:r>
              <a:rPr lang="en-US" altLang="zh-CN" b="1"/>
              <a:t>328</a:t>
            </a:r>
            <a:r>
              <a:rPr lang="zh-CN" altLang="en-US" b="1"/>
              <a:t>厘米。</a:t>
            </a:r>
            <a:endParaRPr lang="en-US" altLang="zh-CN" b="1"/>
          </a:p>
          <a:p>
            <a:pPr eaLnBrk="1" hangingPunct="1">
              <a:lnSpc>
                <a:spcPct val="150000"/>
              </a:lnSpc>
            </a:pPr>
            <a:r>
              <a:rPr lang="zh-CN" altLang="zh-CN" b="1"/>
              <a:t>是前3世纪古希腊的胜利女神大理石雕塑，</a:t>
            </a:r>
            <a:r>
              <a:rPr lang="zh-CN" altLang="en-US" b="1"/>
              <a:t>现</a:t>
            </a:r>
            <a:r>
              <a:rPr lang="zh-CN" altLang="zh-CN" b="1"/>
              <a:t>藏</a:t>
            </a:r>
            <a:r>
              <a:rPr lang="zh-CN" altLang="en-US" b="1"/>
              <a:t>于</a:t>
            </a:r>
            <a:r>
              <a:rPr lang="zh-CN" altLang="zh-CN" b="1"/>
              <a:t>卢浮宫。</a:t>
            </a:r>
            <a:r>
              <a:rPr lang="zh-CN" altLang="en-US" b="1"/>
              <a:t>女神迎着海风，张开华美的翅膀，好像就要拥抱上岸的英雄们。雕像的头部已经被损坏，但是她美丽的身体，仍然能透过薄薄的衣衫及衣褶显现出来，焕发出生命的活力。整座雕像将近三米高，有一种压倒一切的气概，充分地体现了它的主题，给人留下难以忘怀的形象。</a:t>
            </a:r>
            <a:endParaRPr lang="zh-CN" altLang="zh-CN" b="1"/>
          </a:p>
          <a:p>
            <a:pPr eaLnBrk="1" hangingPunct="1"/>
            <a:endParaRPr lang="zh-CN" altLang="en-US" b="1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命运三女神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9688"/>
            <a:ext cx="9144000" cy="5210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267" name="Text Box 3"/>
          <p:cNvSpPr txBox="1">
            <a:spLocks noChangeArrowheads="1"/>
          </p:cNvSpPr>
          <p:nvPr/>
        </p:nvSpPr>
        <p:spPr bwMode="auto">
          <a:xfrm>
            <a:off x="1547813" y="5241925"/>
            <a:ext cx="7367587" cy="1311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1" lang="en-US" altLang="zh-CN" sz="2000">
                <a:ea typeface="黑体" pitchFamily="2" charset="-122"/>
              </a:rPr>
              <a:t>     </a:t>
            </a:r>
            <a:r>
              <a:rPr kumimoji="1" lang="zh-CN" altLang="en-US" sz="2000">
                <a:ea typeface="黑体" pitchFamily="2" charset="-122"/>
              </a:rPr>
              <a:t>命运三女神</a:t>
            </a:r>
            <a:r>
              <a:rPr kumimoji="1" lang="zh-CN" altLang="en-US" sz="2000"/>
              <a:t>       </a:t>
            </a:r>
            <a:r>
              <a:rPr kumimoji="1" lang="zh-CN" altLang="en-US" sz="2000" b="1"/>
              <a:t>希腊神话中的命运三女神是三个掉牙缺齿的老太婆，她们手摇纺车摇出每个人的命运。在这里则表现为三个依偎在一起的富有青春活力的年轻女性，完美的身姿，熟练的技巧显示了古希腊人高超的雕塑水平和审美意识</a:t>
            </a:r>
          </a:p>
        </p:txBody>
      </p:sp>
      <p:sp>
        <p:nvSpPr>
          <p:cNvPr id="10245" name="AutoShape 5">
            <a:hlinkClick r:id="rId3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0" y="6453188"/>
            <a:ext cx="395288" cy="404812"/>
          </a:xfrm>
          <a:prstGeom prst="actionButtonBackPrevious">
            <a:avLst/>
          </a:prstGeom>
          <a:solidFill>
            <a:schemeClr val="accent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02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01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713" y="549275"/>
            <a:ext cx="3014662" cy="5591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291" name="Text Box 3"/>
          <p:cNvSpPr txBox="1">
            <a:spLocks noChangeArrowheads="1"/>
          </p:cNvSpPr>
          <p:nvPr/>
        </p:nvSpPr>
        <p:spPr bwMode="ltGray">
          <a:xfrm>
            <a:off x="4114800" y="6172200"/>
            <a:ext cx="48006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1" lang="en-US" altLang="zh-CN" sz="2000" b="1"/>
              <a:t>《</a:t>
            </a:r>
            <a:r>
              <a:rPr kumimoji="1" lang="zh-CN" altLang="en-US" sz="2000" b="1"/>
              <a:t>尼多斯的阿芙洛蒂忒</a:t>
            </a:r>
            <a:r>
              <a:rPr kumimoji="1" lang="en-US" altLang="zh-CN" sz="2000" b="1"/>
              <a:t>》</a:t>
            </a:r>
            <a:r>
              <a:rPr kumimoji="1" lang="zh-CN" altLang="en-US" sz="2000" b="1"/>
              <a:t>普拉克西特列斯</a:t>
            </a:r>
            <a:endParaRPr kumimoji="1" lang="zh-CN" altLang="en-US" sz="2000"/>
          </a:p>
        </p:txBody>
      </p:sp>
      <p:pic>
        <p:nvPicPr>
          <p:cNvPr id="12292" name="Picture 4" descr="普拉克西特列斯名作：《尼多斯的阿芙洛蒂忒》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4525" y="692150"/>
            <a:ext cx="2455863" cy="495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293" name="WordArt 5"/>
          <p:cNvSpPr>
            <a:spLocks noChangeArrowheads="1" noChangeShapeType="1" noTextEdit="1"/>
          </p:cNvSpPr>
          <p:nvPr/>
        </p:nvSpPr>
        <p:spPr bwMode="auto">
          <a:xfrm rot="5400000">
            <a:off x="-2583656" y="3240882"/>
            <a:ext cx="6408737" cy="304800"/>
          </a:xfrm>
          <a:prstGeom prst="rect">
            <a:avLst/>
          </a:prstGeom>
        </p:spPr>
        <p:txBody>
          <a:bodyPr vert="eaVert"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 fontAlgn="auto"/>
            <a:r>
              <a:rPr lang="zh-CN" altLang="en-US" sz="3600" kern="10">
                <a:ln w="9525">
                  <a:solidFill>
                    <a:schemeClr val="tx1"/>
                  </a:solidFill>
                  <a:round/>
                  <a:headEnd/>
                  <a:tailEnd/>
                </a:ln>
                <a:solidFill>
                  <a:schemeClr val="tx2"/>
                </a:solidFill>
                <a:latin typeface="方正细圆简体"/>
                <a:ea typeface="方正细圆简体"/>
              </a:rPr>
              <a:t>典雅优美的古希腊雕塑</a:t>
            </a:r>
          </a:p>
        </p:txBody>
      </p:sp>
      <p:sp>
        <p:nvSpPr>
          <p:cNvPr id="11271" name="AutoShape 7">
            <a:hlinkClick r:id="rId4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0" y="6453188"/>
            <a:ext cx="395288" cy="404812"/>
          </a:xfrm>
          <a:prstGeom prst="actionButtonBackPrevious">
            <a:avLst/>
          </a:prstGeom>
          <a:solidFill>
            <a:schemeClr val="accent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12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71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80" name="Picture 4" descr="出浴的维纳斯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6688" y="404813"/>
            <a:ext cx="2286000" cy="5956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581" name="Picture 5" descr="沐浴的维纳斯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2275" y="404813"/>
            <a:ext cx="4327525" cy="6019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4583" name="AutoShape 7">
            <a:hlinkClick r:id="rId4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0" y="6453188"/>
            <a:ext cx="395288" cy="404812"/>
          </a:xfrm>
          <a:prstGeom prst="actionButtonBackPrevious">
            <a:avLst/>
          </a:prstGeom>
          <a:solidFill>
            <a:schemeClr val="accent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45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245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245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583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extBox 1"/>
          <p:cNvSpPr txBox="1">
            <a:spLocks noChangeArrowheads="1"/>
          </p:cNvSpPr>
          <p:nvPr/>
        </p:nvSpPr>
        <p:spPr bwMode="auto">
          <a:xfrm>
            <a:off x="1476375" y="476250"/>
            <a:ext cx="7343775" cy="6186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9pPr>
          </a:lstStyle>
          <a:p>
            <a:pPr algn="just" eaLnBrk="1" hangingPunct="1"/>
            <a:r>
              <a:rPr lang="en-US" altLang="zh-CN" dirty="0"/>
              <a:t>1820</a:t>
            </a:r>
            <a:r>
              <a:rPr lang="zh-CN" altLang="en-US" dirty="0"/>
              <a:t>年</a:t>
            </a:r>
            <a:r>
              <a:rPr lang="en-US" altLang="zh-CN" dirty="0"/>
              <a:t>2</a:t>
            </a:r>
            <a:r>
              <a:rPr lang="zh-CN" altLang="en-US" dirty="0"/>
              <a:t>月，在爱琴海的米洛斯岛上，一个农夫在一座古墓旁整地时挖掘到一尊女性雕像。她分成上、下两截，并与刻着名字的台座、拿着苹果的手腕以及其它碎片等等一道散落在附近的田地下。已懂得这是值钱的东西的农夫，立刻将它们埋于原地，并报告了在岛上的法国领事。领事稍付定金，即通知当时设在君士坦丁堡的法国大使。几乎与此同时，在爱琴海搞测量的一位法国海军士官，名叫鸠尔</a:t>
            </a:r>
            <a:r>
              <a:rPr lang="en-US" altLang="zh-CN" dirty="0"/>
              <a:t>·</a:t>
            </a:r>
            <a:r>
              <a:rPr lang="zh-CN" altLang="en-US" dirty="0"/>
              <a:t>丢孟</a:t>
            </a:r>
            <a:r>
              <a:rPr lang="en-US" altLang="zh-CN" dirty="0"/>
              <a:t>·</a:t>
            </a:r>
            <a:r>
              <a:rPr lang="zh-CN" altLang="en-US" dirty="0"/>
              <a:t>都尔维尔对此表示了更大的关注。这是一位希腊艺术的爱好者，当他看过这些雕像的部分碎片以后，认为它们是一个整体，并第一个断定这就是维纳斯的雕像。于是立刻告诉农夫，法国决定把她买下，要他不必再到处声张了。随即赶到君士坦丁堡，向大使陈述详情，促使大使下了决心并派专人前去交易。不料岛上的长老出于本岛的利益而中途插手，开会决议命农夫将雕像卖给在土耳其任职的一位希腊大官，当法国人赶到岛上时已经是雕像装船的关头了。见此情景，他们几乎要动武，命令法国船舰随时准备行动。顿时，爱琴海上战云密布。恰巧，一场暴风雨解了围。它推迟了土耳其船只的起航，为法国使者争得了斡旋的时机，他们软硬兼施，把雕像终于转到了法国船上。后来又给岛上赠送金钱，从而取得了岛上放弃雕像的誓约书。雕像顺利运抵巴黎，由于种种政治、人事方面的原因，一直推至 </a:t>
            </a:r>
            <a:r>
              <a:rPr lang="en-US" altLang="zh-CN" dirty="0"/>
              <a:t>1821</a:t>
            </a:r>
            <a:r>
              <a:rPr lang="zh-CN" altLang="en-US" dirty="0"/>
              <a:t>年</a:t>
            </a:r>
            <a:r>
              <a:rPr lang="en-US" altLang="zh-CN" dirty="0"/>
              <a:t>3</a:t>
            </a:r>
            <a:r>
              <a:rPr lang="zh-CN" altLang="en-US" dirty="0"/>
              <a:t>月</a:t>
            </a:r>
            <a:r>
              <a:rPr lang="en-US" altLang="zh-CN" dirty="0"/>
              <a:t>2</a:t>
            </a:r>
            <a:r>
              <a:rPr lang="zh-CN" altLang="en-US" dirty="0"/>
              <a:t>日，国王路易十八才正式接受献礼。从这一天开始，她便成为法国国家财产。当时的登记名称是“在希腊群岛中的米罗斯所发现的维纳斯像”，并被陈列于卢浮宫特辟的专门展室中</a:t>
            </a:r>
            <a:r>
              <a:rPr lang="en-US" altLang="zh-CN" dirty="0"/>
              <a:t>,</a:t>
            </a:r>
            <a:r>
              <a:rPr lang="zh-CN" altLang="en-US" dirty="0"/>
              <a:t>与蒙娜丽莎的微笑、胜利女神的雕像并称为卢浮宫三大镇馆之宝。</a:t>
            </a:r>
          </a:p>
          <a:p>
            <a:pPr algn="just" eaLnBrk="1" hangingPunct="1"/>
            <a:endParaRPr lang="zh-CN" altLang="en-US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米洛斯的阿芙罗蒂德（前1世纪）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823" t="2145" r="5418" b="3488"/>
          <a:stretch>
            <a:fillRect/>
          </a:stretch>
        </p:blipFill>
        <p:spPr bwMode="auto">
          <a:xfrm>
            <a:off x="3903663" y="228600"/>
            <a:ext cx="2181225" cy="6324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1" name="Picture 3" descr="维纳斯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5088" y="228600"/>
            <a:ext cx="2805112" cy="6324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292" name="Text Box 4"/>
          <p:cNvSpPr txBox="1">
            <a:spLocks noChangeArrowheads="1"/>
          </p:cNvSpPr>
          <p:nvPr/>
        </p:nvSpPr>
        <p:spPr bwMode="auto">
          <a:xfrm>
            <a:off x="6084888" y="1268413"/>
            <a:ext cx="2819400" cy="4911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9pPr>
          </a:lstStyle>
          <a:p>
            <a:pPr algn="just" eaLnBrk="1" hangingPunct="1">
              <a:lnSpc>
                <a:spcPct val="110000"/>
              </a:lnSpc>
              <a:spcBef>
                <a:spcPct val="50000"/>
              </a:spcBef>
            </a:pPr>
            <a:r>
              <a:rPr kumimoji="1" lang="en-US" altLang="zh-CN" sz="2400"/>
              <a:t>        </a:t>
            </a:r>
            <a:r>
              <a:rPr kumimoji="1" lang="zh-CN" altLang="en-US" sz="2400"/>
              <a:t>女神的头、胸、腰、胯和腿都形成自然而微妙的方向变化，而作为整体，这些部分又统一于女神那呈反</a:t>
            </a:r>
            <a:r>
              <a:rPr kumimoji="1" lang="en-US" altLang="zh-CN" sz="2400"/>
              <a:t>S</a:t>
            </a:r>
            <a:r>
              <a:rPr kumimoji="1" lang="zh-CN" altLang="en-US" sz="2400"/>
              <a:t>形的人体中轴线，从而构成一种富有魅力的优美、高雅的身姿，体现了多样统一的形式美的典范作品。</a:t>
            </a:r>
          </a:p>
        </p:txBody>
      </p:sp>
      <p:sp>
        <p:nvSpPr>
          <p:cNvPr id="12293" name="WordArt 5"/>
          <p:cNvSpPr>
            <a:spLocks noChangeArrowheads="1" noChangeShapeType="1" noTextEdit="1"/>
          </p:cNvSpPr>
          <p:nvPr/>
        </p:nvSpPr>
        <p:spPr bwMode="auto">
          <a:xfrm>
            <a:off x="6372225" y="304800"/>
            <a:ext cx="2362200" cy="3048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3600" kern="10">
                <a:ln w="9525">
                  <a:solidFill>
                    <a:srgbClr val="FF3300"/>
                  </a:solidFill>
                  <a:round/>
                  <a:headEnd/>
                  <a:tailEnd/>
                </a:ln>
                <a:solidFill>
                  <a:srgbClr val="FF3300"/>
                </a:solidFill>
                <a:latin typeface="幼圆"/>
                <a:ea typeface="幼圆"/>
              </a:rPr>
              <a:t>米罗斯的阿芙罗蒂德</a:t>
            </a:r>
          </a:p>
        </p:txBody>
      </p:sp>
      <p:sp>
        <p:nvSpPr>
          <p:cNvPr id="12294" name="Text Box 6"/>
          <p:cNvSpPr txBox="1">
            <a:spLocks noChangeArrowheads="1"/>
          </p:cNvSpPr>
          <p:nvPr/>
        </p:nvSpPr>
        <p:spPr bwMode="auto">
          <a:xfrm>
            <a:off x="5562600" y="4648200"/>
            <a:ext cx="35814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kumimoji="1" lang="zh-CN" altLang="zh-CN" b="1">
              <a:solidFill>
                <a:schemeClr val="accent2"/>
              </a:solidFill>
            </a:endParaRPr>
          </a:p>
        </p:txBody>
      </p:sp>
      <p:sp>
        <p:nvSpPr>
          <p:cNvPr id="14343" name="Freeform 7"/>
          <p:cNvSpPr>
            <a:spLocks/>
          </p:cNvSpPr>
          <p:nvPr/>
        </p:nvSpPr>
        <p:spPr bwMode="auto">
          <a:xfrm>
            <a:off x="4614863" y="381000"/>
            <a:ext cx="533400" cy="6172200"/>
          </a:xfrm>
          <a:custGeom>
            <a:avLst/>
            <a:gdLst>
              <a:gd name="T0" fmla="*/ 0 w 336"/>
              <a:gd name="T1" fmla="*/ 0 h 3888"/>
              <a:gd name="T2" fmla="*/ 2147483647 w 336"/>
              <a:gd name="T3" fmla="*/ 2147483647 h 3888"/>
              <a:gd name="T4" fmla="*/ 2147483647 w 336"/>
              <a:gd name="T5" fmla="*/ 2147483647 h 3888"/>
              <a:gd name="T6" fmla="*/ 2147483647 w 336"/>
              <a:gd name="T7" fmla="*/ 2147483647 h 3888"/>
              <a:gd name="T8" fmla="*/ 2147483647 w 336"/>
              <a:gd name="T9" fmla="*/ 2147483647 h 3888"/>
              <a:gd name="T10" fmla="*/ 2147483647 w 336"/>
              <a:gd name="T11" fmla="*/ 2147483647 h 3888"/>
              <a:gd name="T12" fmla="*/ 2147483647 w 336"/>
              <a:gd name="T13" fmla="*/ 2147483647 h 3888"/>
              <a:gd name="T14" fmla="*/ 2147483647 w 336"/>
              <a:gd name="T15" fmla="*/ 2147483647 h 3888"/>
              <a:gd name="T16" fmla="*/ 2147483647 w 336"/>
              <a:gd name="T17" fmla="*/ 2147483647 h 3888"/>
              <a:gd name="T18" fmla="*/ 2147483647 w 336"/>
              <a:gd name="T19" fmla="*/ 2147483647 h 3888"/>
              <a:gd name="T20" fmla="*/ 2147483647 w 336"/>
              <a:gd name="T21" fmla="*/ 2147483647 h 3888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</a:gdLst>
            <a:ahLst/>
            <a:cxnLst>
              <a:cxn ang="T22">
                <a:pos x="T0" y="T1"/>
              </a:cxn>
              <a:cxn ang="T23">
                <a:pos x="T2" y="T3"/>
              </a:cxn>
              <a:cxn ang="T24">
                <a:pos x="T4" y="T5"/>
              </a:cxn>
              <a:cxn ang="T25">
                <a:pos x="T6" y="T7"/>
              </a:cxn>
              <a:cxn ang="T26">
                <a:pos x="T8" y="T9"/>
              </a:cxn>
              <a:cxn ang="T27">
                <a:pos x="T10" y="T11"/>
              </a:cxn>
              <a:cxn ang="T28">
                <a:pos x="T12" y="T13"/>
              </a:cxn>
              <a:cxn ang="T29">
                <a:pos x="T14" y="T15"/>
              </a:cxn>
              <a:cxn ang="T30">
                <a:pos x="T16" y="T17"/>
              </a:cxn>
              <a:cxn ang="T31">
                <a:pos x="T18" y="T19"/>
              </a:cxn>
              <a:cxn ang="T32">
                <a:pos x="T20" y="T21"/>
              </a:cxn>
            </a:cxnLst>
            <a:rect l="0" t="0" r="r" b="b"/>
            <a:pathLst>
              <a:path w="336" h="3888">
                <a:moveTo>
                  <a:pt x="0" y="0"/>
                </a:moveTo>
                <a:cubicBezTo>
                  <a:pt x="52" y="228"/>
                  <a:pt x="104" y="456"/>
                  <a:pt x="144" y="624"/>
                </a:cubicBezTo>
                <a:cubicBezTo>
                  <a:pt x="184" y="792"/>
                  <a:pt x="224" y="888"/>
                  <a:pt x="240" y="1008"/>
                </a:cubicBezTo>
                <a:cubicBezTo>
                  <a:pt x="256" y="1128"/>
                  <a:pt x="248" y="1256"/>
                  <a:pt x="240" y="1344"/>
                </a:cubicBezTo>
                <a:cubicBezTo>
                  <a:pt x="232" y="1432"/>
                  <a:pt x="216" y="1440"/>
                  <a:pt x="192" y="1536"/>
                </a:cubicBezTo>
                <a:cubicBezTo>
                  <a:pt x="168" y="1632"/>
                  <a:pt x="120" y="1784"/>
                  <a:pt x="96" y="1920"/>
                </a:cubicBezTo>
                <a:cubicBezTo>
                  <a:pt x="72" y="2056"/>
                  <a:pt x="56" y="2224"/>
                  <a:pt x="48" y="2352"/>
                </a:cubicBezTo>
                <a:cubicBezTo>
                  <a:pt x="40" y="2480"/>
                  <a:pt x="40" y="2560"/>
                  <a:pt x="48" y="2688"/>
                </a:cubicBezTo>
                <a:cubicBezTo>
                  <a:pt x="56" y="2816"/>
                  <a:pt x="72" y="2984"/>
                  <a:pt x="96" y="3120"/>
                </a:cubicBezTo>
                <a:cubicBezTo>
                  <a:pt x="120" y="3256"/>
                  <a:pt x="152" y="3376"/>
                  <a:pt x="192" y="3504"/>
                </a:cubicBezTo>
                <a:cubicBezTo>
                  <a:pt x="232" y="3632"/>
                  <a:pt x="312" y="3824"/>
                  <a:pt x="336" y="3888"/>
                </a:cubicBezTo>
              </a:path>
            </a:pathLst>
          </a:custGeom>
          <a:noFill/>
          <a:ln w="28575" cmpd="sng">
            <a:solidFill>
              <a:schemeClr val="bg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pic>
        <p:nvPicPr>
          <p:cNvPr id="12296" name="Picture 8" descr="维纳斯1">
            <a:hlinkClick r:id="rId4" action="ppaction://hlinkfile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4300" y="260350"/>
            <a:ext cx="2209800" cy="6324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345" name="WordArt 9"/>
          <p:cNvSpPr>
            <a:spLocks noChangeArrowheads="1" noChangeShapeType="1" noTextEdit="1"/>
          </p:cNvSpPr>
          <p:nvPr/>
        </p:nvSpPr>
        <p:spPr bwMode="auto">
          <a:xfrm rot="5400000">
            <a:off x="-2583656" y="3240882"/>
            <a:ext cx="6408737" cy="304800"/>
          </a:xfrm>
          <a:prstGeom prst="rect">
            <a:avLst/>
          </a:prstGeom>
        </p:spPr>
        <p:txBody>
          <a:bodyPr vert="eaVert"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 fontAlgn="auto"/>
            <a:r>
              <a:rPr lang="zh-CN" altLang="en-US" sz="3600" kern="10">
                <a:ln w="9525">
                  <a:solidFill>
                    <a:schemeClr val="tx1"/>
                  </a:solidFill>
                  <a:round/>
                  <a:headEnd/>
                  <a:tailEnd/>
                </a:ln>
                <a:solidFill>
                  <a:schemeClr val="tx2"/>
                </a:solidFill>
                <a:latin typeface="方正细圆简体"/>
                <a:ea typeface="方正细圆简体"/>
              </a:rPr>
              <a:t>典雅优美的古希腊雕塑</a:t>
            </a:r>
          </a:p>
        </p:txBody>
      </p:sp>
      <p:sp>
        <p:nvSpPr>
          <p:cNvPr id="12299" name="AutoShape 11">
            <a:hlinkClick r:id="rId6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0" y="6453188"/>
            <a:ext cx="395288" cy="404812"/>
          </a:xfrm>
          <a:prstGeom prst="actionButtonBackPrevious">
            <a:avLst/>
          </a:prstGeom>
          <a:solidFill>
            <a:schemeClr val="accent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122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122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122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122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500"/>
                                        <p:tgtEl>
                                          <p:spTgt spid="122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2" dur="500"/>
                                        <p:tgtEl>
                                          <p:spTgt spid="122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122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2" grpId="0" autoUpdateAnimBg="0"/>
      <p:bldP spid="12293" grpId="0" animBg="1"/>
      <p:bldP spid="12294" grpId="0" autoUpdateAnimBg="0"/>
      <p:bldP spid="12299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维纳斯黄金分割图"/>
          <p:cNvPicPr>
            <a:picLocks noGrp="1" noChangeAspect="1" noChangeArrowheads="1"/>
          </p:cNvPicPr>
          <p:nvPr>
            <p:ph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240338" y="0"/>
            <a:ext cx="2752725" cy="68580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363" name="Text Box 3"/>
          <p:cNvSpPr txBox="1">
            <a:spLocks noChangeArrowheads="1"/>
          </p:cNvSpPr>
          <p:nvPr/>
        </p:nvSpPr>
        <p:spPr bwMode="auto">
          <a:xfrm>
            <a:off x="8353425" y="620713"/>
            <a:ext cx="611188" cy="5426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eaVert"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sz="2800">
                <a:latin typeface="Arial" charset="0"/>
                <a:ea typeface="黑体" pitchFamily="2" charset="-122"/>
              </a:rPr>
              <a:t>米洛的阿芙罗蒂德的黄金分割比值</a:t>
            </a:r>
          </a:p>
        </p:txBody>
      </p:sp>
      <p:sp>
        <p:nvSpPr>
          <p:cNvPr id="15364" name="WordArt 4"/>
          <p:cNvSpPr>
            <a:spLocks noChangeArrowheads="1" noChangeShapeType="1" noTextEdit="1"/>
          </p:cNvSpPr>
          <p:nvPr/>
        </p:nvSpPr>
        <p:spPr bwMode="auto">
          <a:xfrm rot="5400000">
            <a:off x="-2583656" y="3240882"/>
            <a:ext cx="6408737" cy="304800"/>
          </a:xfrm>
          <a:prstGeom prst="rect">
            <a:avLst/>
          </a:prstGeom>
        </p:spPr>
        <p:txBody>
          <a:bodyPr vert="eaVert"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 fontAlgn="auto"/>
            <a:r>
              <a:rPr lang="zh-CN" altLang="en-US" sz="3600" kern="10">
                <a:ln w="9525">
                  <a:solidFill>
                    <a:schemeClr val="tx1"/>
                  </a:solidFill>
                  <a:round/>
                  <a:headEnd/>
                  <a:tailEnd/>
                </a:ln>
                <a:solidFill>
                  <a:schemeClr val="tx2"/>
                </a:solidFill>
                <a:latin typeface="方正细圆简体"/>
                <a:ea typeface="方正细圆简体"/>
              </a:rPr>
              <a:t>典雅优美的古希腊雕塑</a:t>
            </a:r>
          </a:p>
        </p:txBody>
      </p:sp>
      <p:sp>
        <p:nvSpPr>
          <p:cNvPr id="13318" name="AutoShape 6">
            <a:hlinkClick r:id="rId3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0" y="6453188"/>
            <a:ext cx="395288" cy="404812"/>
          </a:xfrm>
          <a:prstGeom prst="actionButtonBackPrevious">
            <a:avLst/>
          </a:prstGeom>
          <a:solidFill>
            <a:schemeClr val="accent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pic>
        <p:nvPicPr>
          <p:cNvPr id="15366" name="Picture 6" descr="D:\资源库\图文\雕塑\米洛的阿芙罗狄德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88" y="0"/>
            <a:ext cx="4176712" cy="7007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33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8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338" name="Group 2"/>
          <p:cNvGrpSpPr>
            <a:grpSpLocks/>
          </p:cNvGrpSpPr>
          <p:nvPr/>
        </p:nvGrpSpPr>
        <p:grpSpPr bwMode="auto">
          <a:xfrm>
            <a:off x="1460500" y="914400"/>
            <a:ext cx="4191000" cy="5715000"/>
            <a:chOff x="144" y="144"/>
            <a:chExt cx="3247" cy="3936"/>
          </a:xfrm>
        </p:grpSpPr>
        <p:pic>
          <p:nvPicPr>
            <p:cNvPr id="17415" name="Picture 3" descr="拉奥孔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44" y="144"/>
              <a:ext cx="3247" cy="393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7416" name="WordArt 4"/>
            <p:cNvSpPr>
              <a:spLocks noChangeArrowheads="1" noChangeShapeType="1" noTextEdit="1"/>
            </p:cNvSpPr>
            <p:nvPr/>
          </p:nvSpPr>
          <p:spPr bwMode="auto">
            <a:xfrm>
              <a:off x="2256" y="336"/>
              <a:ext cx="864" cy="240"/>
            </a:xfrm>
            <a:prstGeom prst="rect">
              <a:avLst/>
            </a:prstGeom>
          </p:spPr>
          <p:txBody>
            <a:bodyPr wrap="none" fromWordArt="1">
              <a:prstTxWarp prst="textPlain">
                <a:avLst>
                  <a:gd name="adj" fmla="val 50000"/>
                </a:avLst>
              </a:prstTxWarp>
            </a:bodyPr>
            <a:lstStyle/>
            <a:p>
              <a:pPr algn="ctr"/>
              <a:r>
                <a:rPr lang="zh-CN" altLang="en-US" sz="3600" kern="10">
                  <a:ln w="9525">
                    <a:solidFill>
                      <a:srgbClr val="FFFF00"/>
                    </a:solidFill>
                    <a:round/>
                    <a:headEnd/>
                    <a:tailEnd/>
                  </a:ln>
                  <a:solidFill>
                    <a:srgbClr val="FFFF00"/>
                  </a:solidFill>
                  <a:latin typeface="宋体"/>
                  <a:ea typeface="宋体"/>
                </a:rPr>
                <a:t>拉奥孔</a:t>
              </a:r>
            </a:p>
          </p:txBody>
        </p:sp>
      </p:grpSp>
      <p:pic>
        <p:nvPicPr>
          <p:cNvPr id="14341" name="Picture 5" descr="拉奥孔2">
            <a:hlinkClick r:id="rId3" action="ppaction://hlinkfile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08675" y="2362200"/>
            <a:ext cx="3127375" cy="426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412" name="WordArt 7"/>
          <p:cNvSpPr>
            <a:spLocks noChangeArrowheads="1" noChangeShapeType="1" noTextEdit="1"/>
          </p:cNvSpPr>
          <p:nvPr/>
        </p:nvSpPr>
        <p:spPr bwMode="auto">
          <a:xfrm rot="5400000">
            <a:off x="-2583656" y="3240882"/>
            <a:ext cx="6408737" cy="304800"/>
          </a:xfrm>
          <a:prstGeom prst="rect">
            <a:avLst/>
          </a:prstGeom>
        </p:spPr>
        <p:txBody>
          <a:bodyPr vert="eaVert"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 fontAlgn="auto"/>
            <a:r>
              <a:rPr lang="zh-CN" altLang="en-US" sz="3600" kern="10">
                <a:ln w="9525">
                  <a:solidFill>
                    <a:schemeClr val="tx1"/>
                  </a:solidFill>
                  <a:round/>
                  <a:headEnd/>
                  <a:tailEnd/>
                </a:ln>
                <a:solidFill>
                  <a:schemeClr val="tx2"/>
                </a:solidFill>
                <a:latin typeface="方正细圆简体"/>
                <a:ea typeface="方正细圆简体"/>
              </a:rPr>
              <a:t>典雅优美的古希腊雕塑</a:t>
            </a:r>
          </a:p>
        </p:txBody>
      </p:sp>
      <p:sp>
        <p:nvSpPr>
          <p:cNvPr id="14345" name="AutoShape 9">
            <a:hlinkClick r:id="rId5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1042988" y="3429000"/>
            <a:ext cx="395287" cy="404813"/>
          </a:xfrm>
          <a:prstGeom prst="actionButtonBackPrevious">
            <a:avLst/>
          </a:prstGeom>
          <a:solidFill>
            <a:schemeClr val="accent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7414" name="TextBox 1">
            <a:hlinkClick r:id="rId6" action="ppaction://hlinkfile"/>
          </p:cNvPr>
          <p:cNvSpPr txBox="1">
            <a:spLocks noChangeArrowheads="1"/>
          </p:cNvSpPr>
          <p:nvPr/>
        </p:nvSpPr>
        <p:spPr bwMode="auto">
          <a:xfrm>
            <a:off x="1460500" y="188913"/>
            <a:ext cx="239077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dirty="0"/>
              <a:t>木马计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143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143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43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45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D:\资源库\图文\雕塑\古希腊\雅典娜头像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725" y="260350"/>
            <a:ext cx="3284538" cy="4622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35" name="Picture 4" descr="D:\资源库\图文\雕塑\古希腊\雅典娜168 古希腊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6375" y="161925"/>
            <a:ext cx="3695700" cy="641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436" name="TextBox 1"/>
          <p:cNvSpPr txBox="1">
            <a:spLocks noChangeArrowheads="1"/>
          </p:cNvSpPr>
          <p:nvPr/>
        </p:nvSpPr>
        <p:spPr bwMode="auto">
          <a:xfrm>
            <a:off x="5651500" y="5508625"/>
            <a:ext cx="2925763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9pPr>
          </a:lstStyle>
          <a:p>
            <a:pPr algn="ctr" eaLnBrk="1" hangingPunct="1"/>
            <a:r>
              <a:rPr lang="zh-CN" altLang="en-US" sz="3200" b="1"/>
              <a:t>雅典娜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抱鹅少年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5816" y="497682"/>
            <a:ext cx="4103687" cy="5791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459" name="WordArt 4"/>
          <p:cNvSpPr>
            <a:spLocks noChangeArrowheads="1" noChangeShapeType="1" noTextEdit="1"/>
          </p:cNvSpPr>
          <p:nvPr/>
        </p:nvSpPr>
        <p:spPr bwMode="auto">
          <a:xfrm rot="5400000">
            <a:off x="-2583656" y="3240882"/>
            <a:ext cx="6408737" cy="304800"/>
          </a:xfrm>
          <a:prstGeom prst="rect">
            <a:avLst/>
          </a:prstGeom>
        </p:spPr>
        <p:txBody>
          <a:bodyPr vert="eaVert"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 fontAlgn="auto"/>
            <a:r>
              <a:rPr lang="zh-CN" altLang="en-US" sz="3600" kern="10">
                <a:ln w="9525">
                  <a:solidFill>
                    <a:schemeClr val="tx1"/>
                  </a:solidFill>
                  <a:round/>
                  <a:headEnd/>
                  <a:tailEnd/>
                </a:ln>
                <a:solidFill>
                  <a:schemeClr val="tx2"/>
                </a:solidFill>
                <a:latin typeface="方正细圆简体"/>
                <a:ea typeface="方正细圆简体"/>
              </a:rPr>
              <a:t>典雅优美的古希腊雕塑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53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D:\教学\教学设计-课件\初二\古希腊雕塑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8153" name="Group 25"/>
          <p:cNvGraphicFramePr>
            <a:graphicFrameLocks noGrp="1"/>
          </p:cNvGraphicFramePr>
          <p:nvPr/>
        </p:nvGraphicFramePr>
        <p:xfrm>
          <a:off x="1547813" y="908050"/>
          <a:ext cx="6624637" cy="4991101"/>
        </p:xfrm>
        <a:graphic>
          <a:graphicData uri="http://schemas.openxmlformats.org/drawingml/2006/table">
            <a:tbl>
              <a:tblPr/>
              <a:tblGrid>
                <a:gridCol w="1828800"/>
                <a:gridCol w="4795837"/>
              </a:tblGrid>
              <a:tr h="36353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作品名称</a:t>
                      </a:r>
                      <a:endParaRPr kumimoji="0" lang="zh-CN" alt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宋体" pitchFamily="2" charset="-122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4D5D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76200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《</a:t>
                      </a:r>
                      <a:r>
                        <a:rPr kumimoji="0" lang="zh-CN" alt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掷铁饼者</a:t>
                      </a:r>
                      <a:r>
                        <a:rPr kumimoji="0" lang="en-US" altLang="zh-CN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》</a:t>
                      </a:r>
                      <a:endParaRPr kumimoji="0" lang="zh-CN" altLang="en-US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宋体" pitchFamily="2" charset="-122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4D5D7"/>
                    </a:solidFill>
                  </a:tcPr>
                </a:tc>
              </a:tr>
              <a:tr h="5318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造型描述</a:t>
                      </a:r>
                      <a:endParaRPr kumimoji="0" lang="zh-CN" altLang="en-US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宋体" pitchFamily="2" charset="-122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4D5D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一个运动员即将抛出铁饼的瞬间</a:t>
                      </a:r>
                      <a:endParaRPr kumimoji="0" lang="zh-CN" altLang="en-US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宋体" pitchFamily="2" charset="-122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4D5D7"/>
                    </a:solidFill>
                  </a:tcPr>
                </a:tc>
              </a:tr>
              <a:tr h="19081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rPr>
                        <a:t> 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形式特点分析</a:t>
                      </a:r>
                      <a:endParaRPr kumimoji="0" lang="zh-CN" altLang="en-US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宋体" pitchFamily="2" charset="-122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4D5D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抓住了运动过程中凝聚力爆发前最精彩的瞬间，展示了运动中人体所具有的冲动感和力度美，把人体的和谐健美和青春的力量表现的淋漓尽致。</a:t>
                      </a:r>
                      <a:endParaRPr kumimoji="0" lang="zh-CN" alt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宋体" pitchFamily="2" charset="-122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4D5D7"/>
                    </a:solidFill>
                  </a:tcPr>
                </a:tc>
              </a:tr>
              <a:tr h="914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内容意义解释</a:t>
                      </a:r>
                      <a:endParaRPr kumimoji="0" lang="zh-CN" altLang="en-US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宋体" pitchFamily="2" charset="-122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4D5D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取材于希腊现实生活中的体育竞技活动。</a:t>
                      </a:r>
                    </a:p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宋体" pitchFamily="2" charset="-122"/>
                        <a:ea typeface="宋体" pitchFamily="2" charset="-122"/>
                      </a:endParaRPr>
                    </a:p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宋体" pitchFamily="2" charset="-122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4D5D7"/>
                    </a:solidFill>
                  </a:tcPr>
                </a:tc>
              </a:tr>
              <a:tr h="12731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rPr>
                        <a:t> 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价值判断</a:t>
                      </a:r>
                      <a:endParaRPr kumimoji="0" lang="zh-CN" altLang="en-US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宋体" pitchFamily="2" charset="-122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4D5D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是代表体育运动的最佳标志；被认为是“空间中凝固的永恒”。</a:t>
                      </a:r>
                      <a:endParaRPr kumimoji="0" lang="zh-CN" altLang="en-US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宋体" pitchFamily="2" charset="-122"/>
                      </a:endParaRPr>
                    </a:p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rPr>
                        <a:t> 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4D5D7"/>
                    </a:solidFill>
                  </a:tcPr>
                </a:tc>
              </a:tr>
            </a:tbl>
          </a:graphicData>
        </a:graphic>
      </p:graphicFrame>
      <p:sp>
        <p:nvSpPr>
          <p:cNvPr id="21526" name="矩形 5"/>
          <p:cNvSpPr>
            <a:spLocks noChangeArrowheads="1"/>
          </p:cNvSpPr>
          <p:nvPr/>
        </p:nvSpPr>
        <p:spPr bwMode="auto">
          <a:xfrm>
            <a:off x="8316913" y="2062163"/>
            <a:ext cx="719137" cy="3743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zh-CN" altLang="en-US">
                <a:solidFill>
                  <a:srgbClr val="C00000"/>
                </a:solidFill>
              </a:rPr>
              <a:t>感知 </a:t>
            </a:r>
            <a:endParaRPr lang="en-US" altLang="zh-CN">
              <a:solidFill>
                <a:srgbClr val="C00000"/>
              </a:solidFill>
            </a:endParaRPr>
          </a:p>
          <a:p>
            <a:endParaRPr lang="zh-CN" altLang="en-US">
              <a:solidFill>
                <a:srgbClr val="C00000"/>
              </a:solidFill>
            </a:endParaRPr>
          </a:p>
          <a:p>
            <a:endParaRPr lang="zh-CN" altLang="en-US">
              <a:solidFill>
                <a:srgbClr val="C00000"/>
              </a:solidFill>
            </a:endParaRPr>
          </a:p>
          <a:p>
            <a:r>
              <a:rPr lang="zh-CN" altLang="en-US">
                <a:solidFill>
                  <a:srgbClr val="C00000"/>
                </a:solidFill>
              </a:rPr>
              <a:t>理解</a:t>
            </a:r>
            <a:endParaRPr lang="en-US" altLang="zh-CN">
              <a:solidFill>
                <a:srgbClr val="C00000"/>
              </a:solidFill>
            </a:endParaRPr>
          </a:p>
          <a:p>
            <a:endParaRPr lang="zh-CN" altLang="en-US">
              <a:solidFill>
                <a:srgbClr val="C00000"/>
              </a:solidFill>
            </a:endParaRPr>
          </a:p>
          <a:p>
            <a:endParaRPr lang="zh-CN" altLang="en-US">
              <a:solidFill>
                <a:srgbClr val="C00000"/>
              </a:solidFill>
            </a:endParaRPr>
          </a:p>
          <a:p>
            <a:r>
              <a:rPr lang="zh-CN" altLang="en-US">
                <a:solidFill>
                  <a:srgbClr val="C00000"/>
                </a:solidFill>
              </a:rPr>
              <a:t>判断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WordArt 2"/>
          <p:cNvSpPr>
            <a:spLocks noChangeArrowheads="1" noChangeShapeType="1" noTextEdit="1"/>
          </p:cNvSpPr>
          <p:nvPr/>
        </p:nvSpPr>
        <p:spPr bwMode="auto">
          <a:xfrm>
            <a:off x="1676400" y="2514600"/>
            <a:ext cx="1219200" cy="3810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3600" kern="10">
                <a:ln w="9525">
                  <a:solidFill>
                    <a:schemeClr val="hlink"/>
                  </a:solidFill>
                  <a:round/>
                  <a:headEnd/>
                  <a:tailEnd/>
                </a:ln>
                <a:solidFill>
                  <a:schemeClr val="hlink"/>
                </a:solidFill>
                <a:latin typeface="宋体"/>
                <a:ea typeface="宋体"/>
              </a:rPr>
              <a:t>参考书目</a:t>
            </a:r>
          </a:p>
        </p:txBody>
      </p:sp>
      <p:sp>
        <p:nvSpPr>
          <p:cNvPr id="22531" name="Text Box 3"/>
          <p:cNvSpPr txBox="1">
            <a:spLocks noChangeArrowheads="1"/>
          </p:cNvSpPr>
          <p:nvPr/>
        </p:nvSpPr>
        <p:spPr bwMode="auto">
          <a:xfrm>
            <a:off x="3048000" y="2438400"/>
            <a:ext cx="6477000" cy="15700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1" lang="en-US" altLang="zh-CN" sz="2400" b="1"/>
              <a:t>《</a:t>
            </a:r>
            <a:r>
              <a:rPr kumimoji="1" lang="zh-CN" altLang="en-US" sz="2400" b="1"/>
              <a:t>西方美术史话</a:t>
            </a:r>
            <a:r>
              <a:rPr kumimoji="1" lang="en-US" altLang="zh-CN" sz="2400" b="1"/>
              <a:t>》</a:t>
            </a:r>
          </a:p>
          <a:p>
            <a:pPr eaLnBrk="1" hangingPunct="1">
              <a:spcBef>
                <a:spcPct val="50000"/>
              </a:spcBef>
            </a:pPr>
            <a:r>
              <a:rPr kumimoji="1" lang="en-US" altLang="zh-CN" sz="2400" b="1"/>
              <a:t>《</a:t>
            </a:r>
            <a:r>
              <a:rPr kumimoji="1" lang="zh-CN" altLang="en-US" sz="2400" b="1"/>
              <a:t>外国美术史</a:t>
            </a:r>
            <a:r>
              <a:rPr kumimoji="1" lang="en-US" altLang="zh-CN" sz="2400" b="1"/>
              <a:t>》</a:t>
            </a:r>
          </a:p>
          <a:p>
            <a:pPr eaLnBrk="1" hangingPunct="1">
              <a:spcBef>
                <a:spcPct val="50000"/>
              </a:spcBef>
            </a:pPr>
            <a:r>
              <a:rPr kumimoji="1" lang="en-US" altLang="zh-CN" sz="2400" b="1"/>
              <a:t>《</a:t>
            </a:r>
            <a:r>
              <a:rPr kumimoji="1" lang="zh-CN" altLang="en-US" sz="2400" b="1"/>
              <a:t>西方文化史</a:t>
            </a:r>
            <a:r>
              <a:rPr kumimoji="1" lang="en-US" altLang="zh-CN" sz="2400" b="1"/>
              <a:t>》5</a:t>
            </a:r>
          </a:p>
        </p:txBody>
      </p:sp>
      <p:sp>
        <p:nvSpPr>
          <p:cNvPr id="22532" name="WordArt 4"/>
          <p:cNvSpPr>
            <a:spLocks noChangeArrowheads="1" noChangeShapeType="1" noTextEdit="1"/>
          </p:cNvSpPr>
          <p:nvPr/>
        </p:nvSpPr>
        <p:spPr bwMode="auto">
          <a:xfrm>
            <a:off x="1752600" y="4419600"/>
            <a:ext cx="1219200" cy="3810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3600" kern="10">
                <a:ln w="9525">
                  <a:solidFill>
                    <a:schemeClr val="hlink"/>
                  </a:solidFill>
                  <a:round/>
                  <a:headEnd/>
                  <a:tailEnd/>
                </a:ln>
                <a:solidFill>
                  <a:schemeClr val="hlink"/>
                </a:solidFill>
                <a:latin typeface="宋体"/>
                <a:ea typeface="宋体"/>
              </a:rPr>
              <a:t>相关链接</a:t>
            </a:r>
          </a:p>
        </p:txBody>
      </p:sp>
      <p:sp>
        <p:nvSpPr>
          <p:cNvPr id="22533" name="Text Box 5"/>
          <p:cNvSpPr txBox="1">
            <a:spLocks noChangeArrowheads="1"/>
          </p:cNvSpPr>
          <p:nvPr/>
        </p:nvSpPr>
        <p:spPr bwMode="auto">
          <a:xfrm>
            <a:off x="3276600" y="4376738"/>
            <a:ext cx="6248400" cy="21002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1" lang="en-US" altLang="zh-CN" sz="2400" b="1">
                <a:solidFill>
                  <a:srgbClr val="FF3300"/>
                </a:solidFill>
                <a:hlinkClick r:id="rId2"/>
              </a:rPr>
              <a:t>http://www.iais-pc.com</a:t>
            </a:r>
            <a:endParaRPr kumimoji="1" lang="en-US" altLang="zh-CN" sz="2400" b="1">
              <a:solidFill>
                <a:srgbClr val="FF3300"/>
              </a:solidFill>
            </a:endParaRPr>
          </a:p>
          <a:p>
            <a:pPr eaLnBrk="1" hangingPunct="1">
              <a:spcBef>
                <a:spcPct val="50000"/>
              </a:spcBef>
            </a:pPr>
            <a:r>
              <a:rPr kumimoji="1" lang="en-US" altLang="zh-CN" sz="2400" b="1">
                <a:solidFill>
                  <a:srgbClr val="FF3300"/>
                </a:solidFill>
                <a:hlinkClick r:id="rId3"/>
              </a:rPr>
              <a:t>http://www.go2.163.com</a:t>
            </a:r>
            <a:endParaRPr kumimoji="1" lang="en-US" altLang="zh-CN" sz="2400" b="1">
              <a:solidFill>
                <a:srgbClr val="FF3300"/>
              </a:solidFill>
            </a:endParaRPr>
          </a:p>
          <a:p>
            <a:pPr eaLnBrk="1" hangingPunct="1">
              <a:spcBef>
                <a:spcPct val="50000"/>
              </a:spcBef>
            </a:pPr>
            <a:r>
              <a:rPr kumimoji="1" lang="en-US" altLang="zh-CN" sz="2400" b="1">
                <a:solidFill>
                  <a:srgbClr val="FF3300"/>
                </a:solidFill>
                <a:hlinkClick r:id="rId4"/>
              </a:rPr>
              <a:t>http://www.hongen.com</a:t>
            </a:r>
            <a:endParaRPr kumimoji="1" lang="en-US" altLang="zh-CN" sz="2400" b="1">
              <a:solidFill>
                <a:srgbClr val="FF3300"/>
              </a:solidFill>
            </a:endParaRPr>
          </a:p>
          <a:p>
            <a:pPr eaLnBrk="1" hangingPunct="1">
              <a:spcBef>
                <a:spcPct val="50000"/>
              </a:spcBef>
            </a:pPr>
            <a:endParaRPr kumimoji="1" lang="en-US" altLang="zh-CN" sz="2400" b="1">
              <a:solidFill>
                <a:srgbClr val="FF3300"/>
              </a:solidFill>
            </a:endParaRPr>
          </a:p>
        </p:txBody>
      </p:sp>
      <p:sp>
        <p:nvSpPr>
          <p:cNvPr id="22534" name="WordArt 7"/>
          <p:cNvSpPr>
            <a:spLocks noChangeArrowheads="1" noChangeShapeType="1" noTextEdit="1"/>
          </p:cNvSpPr>
          <p:nvPr/>
        </p:nvSpPr>
        <p:spPr bwMode="auto">
          <a:xfrm rot="5400000">
            <a:off x="-2583656" y="3240882"/>
            <a:ext cx="6408737" cy="304800"/>
          </a:xfrm>
          <a:prstGeom prst="rect">
            <a:avLst/>
          </a:prstGeom>
        </p:spPr>
        <p:txBody>
          <a:bodyPr vert="eaVert"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 fontAlgn="auto"/>
            <a:r>
              <a:rPr lang="zh-CN" altLang="en-US" sz="3600" kern="10">
                <a:ln w="9525">
                  <a:solidFill>
                    <a:schemeClr val="tx1"/>
                  </a:solidFill>
                  <a:round/>
                  <a:headEnd/>
                  <a:tailEnd/>
                </a:ln>
                <a:solidFill>
                  <a:schemeClr val="tx2"/>
                </a:solidFill>
                <a:latin typeface="方正细圆简体"/>
                <a:ea typeface="方正细圆简体"/>
              </a:rPr>
              <a:t>典雅优美的古希腊雕塑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项目状态">
  <a:themeElements>
    <a:clrScheme name="项目状态 1">
      <a:dk1>
        <a:srgbClr val="333300"/>
      </a:dk1>
      <a:lt1>
        <a:srgbClr val="FFFFFF"/>
      </a:lt1>
      <a:dk2>
        <a:srgbClr val="000000"/>
      </a:dk2>
      <a:lt2>
        <a:srgbClr val="969696"/>
      </a:lt2>
      <a:accent1>
        <a:srgbClr val="E5D58A"/>
      </a:accent1>
      <a:accent2>
        <a:srgbClr val="CCCC00"/>
      </a:accent2>
      <a:accent3>
        <a:srgbClr val="FFFFFF"/>
      </a:accent3>
      <a:accent4>
        <a:srgbClr val="2A2A00"/>
      </a:accent4>
      <a:accent5>
        <a:srgbClr val="F0E7C4"/>
      </a:accent5>
      <a:accent6>
        <a:srgbClr val="B9B900"/>
      </a:accent6>
      <a:hlink>
        <a:srgbClr val="999933"/>
      </a:hlink>
      <a:folHlink>
        <a:srgbClr val="666633"/>
      </a:folHlink>
    </a:clrScheme>
    <a:fontScheme name="项目状态">
      <a:majorFont>
        <a:latin typeface="Times New Roman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项目状态 1">
        <a:dk1>
          <a:srgbClr val="333300"/>
        </a:dk1>
        <a:lt1>
          <a:srgbClr val="FFFFFF"/>
        </a:lt1>
        <a:dk2>
          <a:srgbClr val="000000"/>
        </a:dk2>
        <a:lt2>
          <a:srgbClr val="969696"/>
        </a:lt2>
        <a:accent1>
          <a:srgbClr val="E5D58A"/>
        </a:accent1>
        <a:accent2>
          <a:srgbClr val="CCCC00"/>
        </a:accent2>
        <a:accent3>
          <a:srgbClr val="FFFFFF"/>
        </a:accent3>
        <a:accent4>
          <a:srgbClr val="2A2A00"/>
        </a:accent4>
        <a:accent5>
          <a:srgbClr val="F0E7C4"/>
        </a:accent5>
        <a:accent6>
          <a:srgbClr val="B9B900"/>
        </a:accent6>
        <a:hlink>
          <a:srgbClr val="999933"/>
        </a:hlink>
        <a:folHlink>
          <a:srgbClr val="666633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项目状态 2">
        <a:dk1>
          <a:srgbClr val="000000"/>
        </a:dk1>
        <a:lt1>
          <a:srgbClr val="8EA1C0"/>
        </a:lt1>
        <a:dk2>
          <a:srgbClr val="FFFFFF"/>
        </a:dk2>
        <a:lt2>
          <a:srgbClr val="5F5F5F"/>
        </a:lt2>
        <a:accent1>
          <a:srgbClr val="B6CDDE"/>
        </a:accent1>
        <a:accent2>
          <a:srgbClr val="8A7CA2"/>
        </a:accent2>
        <a:accent3>
          <a:srgbClr val="C6CDDC"/>
        </a:accent3>
        <a:accent4>
          <a:srgbClr val="000000"/>
        </a:accent4>
        <a:accent5>
          <a:srgbClr val="D7E3EC"/>
        </a:accent5>
        <a:accent6>
          <a:srgbClr val="7D7092"/>
        </a:accent6>
        <a:hlink>
          <a:srgbClr val="336699"/>
        </a:hlink>
        <a:folHlink>
          <a:srgbClr val="0099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项目状态 3">
        <a:dk1>
          <a:srgbClr val="333300"/>
        </a:dk1>
        <a:lt1>
          <a:srgbClr val="FFFFFF"/>
        </a:lt1>
        <a:dk2>
          <a:srgbClr val="000000"/>
        </a:dk2>
        <a:lt2>
          <a:srgbClr val="969696"/>
        </a:lt2>
        <a:accent1>
          <a:srgbClr val="EAEAEA"/>
        </a:accent1>
        <a:accent2>
          <a:srgbClr val="969696"/>
        </a:accent2>
        <a:accent3>
          <a:srgbClr val="FFFFFF"/>
        </a:accent3>
        <a:accent4>
          <a:srgbClr val="2A2A00"/>
        </a:accent4>
        <a:accent5>
          <a:srgbClr val="F3F3F3"/>
        </a:accent5>
        <a:accent6>
          <a:srgbClr val="878787"/>
        </a:accent6>
        <a:hlink>
          <a:srgbClr val="5F5F5F"/>
        </a:hlink>
        <a:folHlink>
          <a:srgbClr val="CBCBCB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项目状态</Template>
  <TotalTime>1727</TotalTime>
  <Words>1182</Words>
  <Application>Microsoft Office PowerPoint</Application>
  <PresentationFormat>全屏显示(4:3)</PresentationFormat>
  <Paragraphs>73</Paragraphs>
  <Slides>20</Slides>
  <Notes>0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20</vt:i4>
      </vt:variant>
    </vt:vector>
  </HeadingPairs>
  <TitlesOfParts>
    <vt:vector size="21" baseType="lpstr">
      <vt:lpstr>项目状态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zdfz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典雅优美的古希腊雕塑</dc:title>
  <dc:creator>tianqiang</dc:creator>
  <cp:lastModifiedBy>tian</cp:lastModifiedBy>
  <cp:revision>31</cp:revision>
  <dcterms:created xsi:type="dcterms:W3CDTF">2007-03-06T00:33:08Z</dcterms:created>
  <dcterms:modified xsi:type="dcterms:W3CDTF">2019-06-25T06:56:09Z</dcterms:modified>
</cp:coreProperties>
</file>