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5" r:id="rId5"/>
  </p:sldMasterIdLst>
  <p:notesMasterIdLst>
    <p:notesMasterId r:id="rId12"/>
  </p:notesMasterIdLst>
  <p:handoutMasterIdLst>
    <p:handoutMasterId r:id="rId13"/>
  </p:handoutMasterIdLst>
  <p:sldIdLst>
    <p:sldId id="256" r:id="rId6"/>
    <p:sldId id="288" r:id="rId7"/>
    <p:sldId id="289" r:id="rId8"/>
    <p:sldId id="295" r:id="rId9"/>
    <p:sldId id="296" r:id="rId10"/>
    <p:sldId id="294" r:id="rId11"/>
  </p:sldIdLst>
  <p:sldSz cx="12192000" cy="6858000"/>
  <p:notesSz cx="6858000" cy="9144000"/>
  <p:defaultTextStyle>
    <a:defPPr rtl="0"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浅色样式 2 - 强调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中度样式 1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07" autoAdjust="0"/>
    <p:restoredTop sz="95274" autoAdjust="0"/>
  </p:normalViewPr>
  <p:slideViewPr>
    <p:cSldViewPr snapToGrid="0">
      <p:cViewPr varScale="1">
        <p:scale>
          <a:sx n="78" d="100"/>
          <a:sy n="78" d="100"/>
        </p:scale>
        <p:origin x="102" y="57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09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5B5160-A803-4BAD-AB18-8A742185055B}" type="datetime2">
              <a:rPr lang="zh-CN" altLang="en-US" smtClean="0">
                <a:latin typeface="宋体" panose="02010600030101010101" pitchFamily="2" charset="-122"/>
                <a:ea typeface="宋体" panose="02010600030101010101" pitchFamily="2" charset="-122"/>
              </a:rPr>
              <a:t>2022年5月13日</a:t>
            </a:fld>
            <a:endParaRPr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BAE14B8-3CC9-472D-9BC5-A84D80684DE2}" type="slidenum"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‹#›</a:t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endParaRPr lang="zh-CN" altLang="en-US" noProof="0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E51B7F78-EF4A-406B-8C87-40760BEA4848}" type="datetime2">
              <a:rPr lang="zh-CN" altLang="en-US" smtClean="0"/>
              <a:pPr/>
              <a:t>2022年5月13日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CN" altLang="en-US" noProof="0" dirty="0"/>
              <a:t>单击此处编辑母版文本样式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endParaRPr lang="zh-CN" altLang="en-US" noProof="0" dirty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FB667E1-E601-4AAF-B95C-B25720D70A60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8301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3049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551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7284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任意多边形(F)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任意多边形(F)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" name="任意多边形(F)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" name="任意多边形(F)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任意多边形(F)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任意多边形(F)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(F)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(F)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(F)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(F)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(F)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(F)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(F)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(F)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任意多边形(F)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任意多边形(F)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(F)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(F)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(F)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6" name="任意多边形(F)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任意多边形(F)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(F)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(F)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(F)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(F)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(F)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(F)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" name="任意多边形(F)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任意多边形(F)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(F)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(F)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(F)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(F)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任意多边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(F)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任意多边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4" name="任意多边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" name="任意多边形(F) 500"/>
          <p:cNvSpPr>
            <a:spLocks/>
          </p:cNvSpPr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0" name="组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任意多边形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" name="任意多边形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3" name="任意多边形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9" name="任意多边形(F)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任意多边形(F) 414"/>
          <p:cNvSpPr>
            <a:spLocks/>
          </p:cNvSpPr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" name="组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任意多边形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0" name="任意多边形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1" name="任意多边形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2" name="任意多边形(F)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3" name="任意多边形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4" name="任意多边形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5" name="任意多边形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6" name="任意多边形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7" name="任意多边形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" name="任意多边形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9" name="任意多边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0" name="任意多边形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任意多边形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3" name="任意多边形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4" name="任意多边形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5" name="任意多边形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6" name="任意多边形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任意多边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9" name="任意多边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0" name="任意多边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1" name="任意多边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" name="任意多边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3" name="任意多边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4" name="组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任意多边形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" name="任意多边形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7" name="任意多边形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8" name="任意多边形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任意多边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" name="任意多边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2" name="任意多边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3" name="任意多边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4" name="任意多边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5" name="任意多边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06" name="组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任意多边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8" name="任意多边形(F)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9" name="任意多边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0" name="任意多边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" name="任意多边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2" name="任意多边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3" name="任意多边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4" name="任意多边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5" name="任意多边形 8"/>
          <p:cNvSpPr>
            <a:spLocks/>
          </p:cNvSpPr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6" name="任意多边形(F)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7" name="组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任意多边形(F)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9" name="任意多边形(F)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0" name="任意多边形(F)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1" name="任意多边形(F)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" name="任意多边形(F)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" name="任意多边形(F)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4" name="任意多边形(F)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5" name="任意多边形(F)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6" name="任意多边形(F)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7" name="任意多边形(F)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8" name="任意多边形(F)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9" name="任意多边形(F)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0" name="任意多边形(F)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1" name="任意多边形(F)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2" name="任意多边形(F)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" name="任意多边形(F)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4" name="任意多边形(F)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5" name="任意多边形(F)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6" name="任意多边形(F)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7" name="任意多边形(F)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8" name="任意多边形(F)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9" name="任意多边形(F)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0" name="任意多边形(F)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1" name="任意多边形(F)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2" name="任意多边形(F)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3" name="任意多边形(F)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(F)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5" name="任意多边形(F)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46" name="组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任意多边形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8" name="任意多边形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9" name="任意多边形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0" name="任意多边形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1" name="任意多边形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2" name="任意多边形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3" name="任意多边形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4" name="任意多边形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5" name="任意多边形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6" name="任意多边形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7" name="任意多边形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8" name="任意多边形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9" name="任意多边形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0" name="任意多边形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1" name="任意多边形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2" name="任意多边形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3" name="任意多边形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4" name="任意多边形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5" name="任意多边形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6" name="任意多边形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7" name="任意多边形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8" name="任意多边形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9" name="任意多边形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0" name="任意多边形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71" name="组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任意多边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3" name="任意多边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4" name="任意多边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5" name="任意多边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6" name="任意多边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7" name="任意多边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8" name="任意多边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9" name="任意多边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rtlCol="0" anchor="b">
            <a:normAutofit/>
          </a:bodyPr>
          <a:lstStyle>
            <a:lvl1pPr algn="ctr">
              <a:defRPr sz="66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002E73-C82B-48C7-8F47-E594D1AB498C}" type="datetime2">
              <a:rPr lang="zh-CN" altLang="en-US" smtClean="0"/>
              <a:t>2022年5月13日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rtlCol="0" anchor="b">
            <a:normAutofit/>
          </a:bodyPr>
          <a:lstStyle>
            <a:lvl1pPr algn="l">
              <a:defRPr sz="52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rtlCol="0"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828455-AE8F-4149-9E9F-3A0B284E13A1}" type="datetime2">
              <a:rPr lang="zh-CN" altLang="en-US" smtClean="0"/>
              <a:t>2022年5月13日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7449F5-E588-4587-95A6-99F8067CC9CD}" type="datetime2">
              <a:rPr lang="zh-CN" altLang="en-US" smtClean="0"/>
              <a:t>2022年5月13日</a:t>
            </a:fld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zh-cn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D9F1B2-D5D6-4FC0-83B7-D4057A124299}" type="datetime2">
              <a:rPr lang="zh-CN" altLang="en-US" smtClean="0"/>
              <a:t>2022年5月13日</a:t>
            </a:fld>
            <a:endParaRPr 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(F) 92"/>
          <p:cNvSpPr>
            <a:spLocks/>
          </p:cNvSpPr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7" name="任意多边形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8" name="任意多边形 51"/>
          <p:cNvSpPr>
            <a:spLocks/>
          </p:cNvSpPr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9" name="组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任意多边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" name="任意多边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" name="任意多边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" name="任意多边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" name="任意多边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" name="任意多边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" name="任意多边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" name="任意多边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" name="任意多边形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" name="任意多边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" name="任意多边形(F)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" name="任意多边形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5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6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7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8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9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0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1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5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6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7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8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9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0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1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2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3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4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5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6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7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8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9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0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1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2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3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4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5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6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7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8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9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0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1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2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3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4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5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6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7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8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9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0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1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2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3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4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5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6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7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8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9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0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1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2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93" name="组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任意多边形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5" name="任意多边形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6" name="任意多边形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7" name="任意多边形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8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9" name="任意多边形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0" name="任意多边形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1" name="任意多边形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2" name="任意多边形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3" name="任意多边形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4" name="任意多边形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5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6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7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8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9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0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1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2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3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4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5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6" name="任意多边形(F)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7" name="任意多边形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8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9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0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1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2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3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4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5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6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7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8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9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0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1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2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3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4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5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6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7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8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9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0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1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2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3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4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5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6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7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8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9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0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1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2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3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4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5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6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7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8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9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0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1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2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3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4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5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6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7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8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9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0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1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2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3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4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5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6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177" name="组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任意多边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9" name="任意多边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0" name="任意多边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1" name="任意多边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2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3" name="任意多边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4" name="任意多边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5" name="任意多边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6" name="任意多边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7" name="任意多边形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8" name="任意多边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9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0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1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2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3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4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5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6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7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8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9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0" name="任意多边形(F)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1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2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3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4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5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6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7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8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9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0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1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2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3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4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5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6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7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8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9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0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1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2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3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4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5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6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7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8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9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0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1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2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3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4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5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6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7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8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9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0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1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2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3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4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5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6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7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8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9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0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1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2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3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4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5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6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7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8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9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60" name="组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任意多边形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2" name="任意多边形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3" name="任意多边形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4" name="任意多边形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5" name="任意多边形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6" name="任意多边形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7" name="任意多边形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8" name="任意多边形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9" name="任意多边形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0" name="任意多边形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1" name="任意多边形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2" name="任意多边形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3" name="任意多边形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4" name="任意多边形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5" name="任意多边形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6" name="任意多边形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7" name="任意多边形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8" name="任意多边形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9" name="任意多边形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0" name="任意多边形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1" name="任意多边形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2" name="任意多边形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3" name="任意多边形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4" name="任意多边形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5" name="任意多边形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6" name="任意多边形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7" name="任意多边形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8" name="任意多边形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89" name="组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任意多边形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1" name="椭圆形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2" name="任意多边形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3" name="任意多边形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4" name="任意多边形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5" name="任意多边形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6" name="任意多边形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7" name="任意多边形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8" name="任意多边形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9" name="任意多边形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0" name="任意多边形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1" name="任意多边形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2" name="任意多边形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3" name="任意多边形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4" name="任意多边形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5" name="任意多边形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6" name="任意多边形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7" name="任意多边形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8" name="任意多边形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9" name="任意多边形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310" name="任意多边形 52"/>
          <p:cNvSpPr>
            <a:spLocks/>
          </p:cNvSpPr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311" name="组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任意多边形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3" name="任意多边形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4" name="任意多边形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5" name="任意多边形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6" name="任意多边形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7" name="任意多边形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8" name="任意多边形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9" name="任意多边形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0" name="任意多边形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1" name="任意多边形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2" name="任意多边形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3" name="任意多边形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4" name="任意多边形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5" name="任意多边形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6" name="任意多边形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7" name="任意多边形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8" name="任意多边形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9" name="任意多边形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0" name="任意多边形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1" name="任意多边形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2" name="任意多边形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3" name="任意多边形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4" name="任意多边形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5" name="任意多边形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6" name="任意多边形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7" name="任意多边形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8" name="任意多边形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9" name="任意多边形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0" name="任意多边形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1" name="任意多边形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2" name="任意多边形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3" name="任意多边形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4" name="任意多边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5" name="任意多边形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6" name="任意多边形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7" name="任意多边形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48" name="组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组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任意多边形(F)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6" name="任意多边形(F)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7" name="任意多边形(F)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8" name="任意多边形(F)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9" name="任意多边形(F)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0" name="任意多边形(F)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1" name="任意多边形(F)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2" name="任意多边形(F)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3" name="任意多边形(F)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4" name="任意多边形(F)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5" name="任意多边形(F)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6" name="任意多边形(F)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7" name="任意多边形(F)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8" name="任意多边形(F)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9" name="任意多边形(F)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0" name="任意多边形(F)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1" name="任意多边形(F)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2" name="任意多边形(F)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3" name="任意多边形(F)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4" name="任意多边形(F)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5" name="任意多边形(F)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6" name="任意多边形(F)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7" name="任意多边形(F)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8" name="任意多边形(F)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9" name="任意多边形(F)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0" name="任意多边形(F)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1" name="任意多边形(F)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2" name="任意多边形(F)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3" name="任意多边形(F)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4" name="任意多边形(F)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5" name="任意多边形(F)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6" name="任意多边形(F)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7" name="任意多边形(F)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8" name="任意多边形(F)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9" name="任意多边形(F)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0" name="任意多边形(F)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1" name="任意多边形(F)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2" name="任意多边形(F)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3" name="任意多边形(F)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4" name="任意多边形(F)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5" name="任意多边形(F)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6" name="任意多边形(F)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7" name="任意多边形(F)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8" name="任意多边形(F)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9" name="任意多边形(F)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0" name="任意多边形(F)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1" name="任意多边形(F)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0" name="组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任意多边形(F)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7" name="任意多边形(F)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8" name="任意多边形(F)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9" name="任意多边形(F)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0" name="任意多边形(F)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1" name="任意多边形(F)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2" name="任意多边形(F)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3" name="任意多边形(F)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4" name="任意多边形(F)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1" name="组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任意多边形(F)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0" name="任意多边形(F)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1" name="任意多边形(F)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2" name="任意多边形(F)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3" name="任意多边形(F)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4" name="任意多边形(F)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5" name="任意多边形(F)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2" name="组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任意多边形(F)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4" name="任意多边形(F)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5" name="任意多边形(F)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6" name="任意多边形(F)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7" name="任意多边形(F)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8" name="任意多边形(F)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422" name="组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4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5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6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7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8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9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0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31" name="组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3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4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5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6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7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8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9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40" name="组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任意多边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2" name="任意多边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3" name="任意多边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4" name="任意多边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5" name="任意多边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6" name="任意多边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7" name="任意多边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8" name="任意多边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rtlCol="0" anchor="ctr">
            <a:normAutofit/>
          </a:bodyPr>
          <a:lstStyle>
            <a:lvl1pPr algn="ctr">
              <a:defRPr sz="600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A0C3A2-CAB4-4F57-B067-F3CD55646879}" type="datetime2">
              <a:rPr lang="zh-CN" altLang="en-US" smtClean="0"/>
              <a:t>2022年5月13日</a:t>
            </a:fld>
            <a:endParaRPr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8FB5F9-0D71-4620-BF42-152040C8F4E8}" type="datetime2">
              <a:rPr lang="zh-CN" altLang="en-US" smtClean="0"/>
              <a:t>2022年5月13日</a:t>
            </a:fld>
            <a:endParaRPr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66DF08-348B-4846-A120-0FAF20C14343}" type="datetime2">
              <a:rPr lang="zh-CN" altLang="en-US" smtClean="0"/>
              <a:t>2022年5月13日</a:t>
            </a:fld>
            <a:endParaRPr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图片占位符 2" descr="为添加图像预留的空占位符。单击占位符，选择要添加的图像。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9939A2-28EF-48D3-AC63-83CF8B3C6591}" type="datetime2">
              <a:rPr lang="zh-CN" altLang="en-US" smtClean="0"/>
              <a:t>2022年5月13日</a:t>
            </a:fld>
            <a:endParaRPr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CB81EC-BB10-4DE9-9238-6F7A87BBC34B}" type="datetime2">
              <a:rPr lang="zh-CN" altLang="en-US" smtClean="0"/>
              <a:t>2022年5月13日</a:t>
            </a:fld>
            <a:endParaRPr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CA4083-3ABB-4AF9-B882-9DCEABB79821}" type="datetime2">
              <a:rPr lang="zh-CN" altLang="en-US" smtClean="0"/>
              <a:t>2022年5月13日</a:t>
            </a:fld>
            <a:endParaRPr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任意多边形(F) 457"/>
            <p:cNvSpPr/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-1" fmla="*/ 9351 w 10000"/>
                <a:gd name="connsiteY0-2" fmla="*/ 6216 h 10000"/>
                <a:gd name="connsiteX1-3" fmla="*/ 7905 w 10000"/>
                <a:gd name="connsiteY1-4" fmla="*/ 6317 h 10000"/>
                <a:gd name="connsiteX2-5" fmla="*/ 7610 w 10000"/>
                <a:gd name="connsiteY2-6" fmla="*/ 3438 h 10000"/>
                <a:gd name="connsiteX3-7" fmla="*/ 5999 w 10000"/>
                <a:gd name="connsiteY3-8" fmla="*/ 3572 h 10000"/>
                <a:gd name="connsiteX4-9" fmla="*/ 5985 w 10000"/>
                <a:gd name="connsiteY4-10" fmla="*/ 1965 h 10000"/>
                <a:gd name="connsiteX5-11" fmla="*/ 5081 w 10000"/>
                <a:gd name="connsiteY5-12" fmla="*/ 800 h 10000"/>
                <a:gd name="connsiteX6-13" fmla="*/ 4043 w 10000"/>
                <a:gd name="connsiteY6-14" fmla="*/ 1710 h 10000"/>
                <a:gd name="connsiteX7-15" fmla="*/ 3399 w 10000"/>
                <a:gd name="connsiteY7-16" fmla="*/ 90 h 10000"/>
                <a:gd name="connsiteX8-17" fmla="*/ 2130 w 10000"/>
                <a:gd name="connsiteY8-18" fmla="*/ 1188 h 10000"/>
                <a:gd name="connsiteX9-19" fmla="*/ 0 w 10000"/>
                <a:gd name="connsiteY9-20" fmla="*/ 1013 h 10000"/>
                <a:gd name="connsiteX10-21" fmla="*/ 0 w 10000"/>
                <a:gd name="connsiteY10-22" fmla="*/ 6987 h 10000"/>
                <a:gd name="connsiteX11-23" fmla="*/ 8921 w 10000"/>
                <a:gd name="connsiteY11-24" fmla="*/ 10000 h 10000"/>
                <a:gd name="connsiteX12-25" fmla="*/ 10000 w 10000"/>
                <a:gd name="connsiteY12-26" fmla="*/ 8192 h 10000"/>
                <a:gd name="connsiteX13-27" fmla="*/ 9351 w 10000"/>
                <a:gd name="connsiteY13-28" fmla="*/ 6216 h 10000"/>
                <a:gd name="connsiteX0-29" fmla="*/ 10000 w 10000"/>
                <a:gd name="connsiteY0-30" fmla="*/ 8192 h 10000"/>
                <a:gd name="connsiteX1-31" fmla="*/ 7905 w 10000"/>
                <a:gd name="connsiteY1-32" fmla="*/ 6317 h 10000"/>
                <a:gd name="connsiteX2-33" fmla="*/ 7610 w 10000"/>
                <a:gd name="connsiteY2-34" fmla="*/ 3438 h 10000"/>
                <a:gd name="connsiteX3-35" fmla="*/ 5999 w 10000"/>
                <a:gd name="connsiteY3-36" fmla="*/ 3572 h 10000"/>
                <a:gd name="connsiteX4-37" fmla="*/ 5985 w 10000"/>
                <a:gd name="connsiteY4-38" fmla="*/ 1965 h 10000"/>
                <a:gd name="connsiteX5-39" fmla="*/ 5081 w 10000"/>
                <a:gd name="connsiteY5-40" fmla="*/ 800 h 10000"/>
                <a:gd name="connsiteX6-41" fmla="*/ 4043 w 10000"/>
                <a:gd name="connsiteY6-42" fmla="*/ 1710 h 10000"/>
                <a:gd name="connsiteX7-43" fmla="*/ 3399 w 10000"/>
                <a:gd name="connsiteY7-44" fmla="*/ 90 h 10000"/>
                <a:gd name="connsiteX8-45" fmla="*/ 2130 w 10000"/>
                <a:gd name="connsiteY8-46" fmla="*/ 1188 h 10000"/>
                <a:gd name="connsiteX9-47" fmla="*/ 0 w 10000"/>
                <a:gd name="connsiteY9-48" fmla="*/ 1013 h 10000"/>
                <a:gd name="connsiteX10-49" fmla="*/ 0 w 10000"/>
                <a:gd name="connsiteY10-50" fmla="*/ 6987 h 10000"/>
                <a:gd name="connsiteX11-51" fmla="*/ 8921 w 10000"/>
                <a:gd name="connsiteY11-52" fmla="*/ 10000 h 10000"/>
                <a:gd name="connsiteX12-53" fmla="*/ 10000 w 10000"/>
                <a:gd name="connsiteY12-54" fmla="*/ 8192 h 10000"/>
                <a:gd name="connsiteX0-55" fmla="*/ 10000 w 10000"/>
                <a:gd name="connsiteY0-56" fmla="*/ 8192 h 10000"/>
                <a:gd name="connsiteX1-57" fmla="*/ 7905 w 10000"/>
                <a:gd name="connsiteY1-58" fmla="*/ 6317 h 10000"/>
                <a:gd name="connsiteX2-59" fmla="*/ 7610 w 10000"/>
                <a:gd name="connsiteY2-60" fmla="*/ 3438 h 10000"/>
                <a:gd name="connsiteX3-61" fmla="*/ 5999 w 10000"/>
                <a:gd name="connsiteY3-62" fmla="*/ 3572 h 10000"/>
                <a:gd name="connsiteX4-63" fmla="*/ 5985 w 10000"/>
                <a:gd name="connsiteY4-64" fmla="*/ 1965 h 10000"/>
                <a:gd name="connsiteX5-65" fmla="*/ 5081 w 10000"/>
                <a:gd name="connsiteY5-66" fmla="*/ 800 h 10000"/>
                <a:gd name="connsiteX6-67" fmla="*/ 4043 w 10000"/>
                <a:gd name="connsiteY6-68" fmla="*/ 1710 h 10000"/>
                <a:gd name="connsiteX7-69" fmla="*/ 3399 w 10000"/>
                <a:gd name="connsiteY7-70" fmla="*/ 90 h 10000"/>
                <a:gd name="connsiteX8-71" fmla="*/ 2130 w 10000"/>
                <a:gd name="connsiteY8-72" fmla="*/ 1188 h 10000"/>
                <a:gd name="connsiteX9-73" fmla="*/ 0 w 10000"/>
                <a:gd name="connsiteY9-74" fmla="*/ 1013 h 10000"/>
                <a:gd name="connsiteX10-75" fmla="*/ 0 w 10000"/>
                <a:gd name="connsiteY10-76" fmla="*/ 6987 h 10000"/>
                <a:gd name="connsiteX11-77" fmla="*/ 8921 w 10000"/>
                <a:gd name="connsiteY11-78" fmla="*/ 10000 h 10000"/>
                <a:gd name="connsiteX12-79" fmla="*/ 10000 w 10000"/>
                <a:gd name="connsiteY12-80" fmla="*/ 8192 h 10000"/>
                <a:gd name="connsiteX0-81" fmla="*/ 10000 w 10000"/>
                <a:gd name="connsiteY0-82" fmla="*/ 8192 h 10000"/>
                <a:gd name="connsiteX1-83" fmla="*/ 7905 w 10000"/>
                <a:gd name="connsiteY1-84" fmla="*/ 6317 h 10000"/>
                <a:gd name="connsiteX2-85" fmla="*/ 7610 w 10000"/>
                <a:gd name="connsiteY2-86" fmla="*/ 3438 h 10000"/>
                <a:gd name="connsiteX3-87" fmla="*/ 5999 w 10000"/>
                <a:gd name="connsiteY3-88" fmla="*/ 3572 h 10000"/>
                <a:gd name="connsiteX4-89" fmla="*/ 5985 w 10000"/>
                <a:gd name="connsiteY4-90" fmla="*/ 1965 h 10000"/>
                <a:gd name="connsiteX5-91" fmla="*/ 5081 w 10000"/>
                <a:gd name="connsiteY5-92" fmla="*/ 800 h 10000"/>
                <a:gd name="connsiteX6-93" fmla="*/ 4043 w 10000"/>
                <a:gd name="connsiteY6-94" fmla="*/ 1710 h 10000"/>
                <a:gd name="connsiteX7-95" fmla="*/ 3399 w 10000"/>
                <a:gd name="connsiteY7-96" fmla="*/ 90 h 10000"/>
                <a:gd name="connsiteX8-97" fmla="*/ 2130 w 10000"/>
                <a:gd name="connsiteY8-98" fmla="*/ 1188 h 10000"/>
                <a:gd name="connsiteX9-99" fmla="*/ 0 w 10000"/>
                <a:gd name="connsiteY9-100" fmla="*/ 1013 h 10000"/>
                <a:gd name="connsiteX10-101" fmla="*/ 0 w 10000"/>
                <a:gd name="connsiteY10-102" fmla="*/ 6987 h 10000"/>
                <a:gd name="connsiteX11-103" fmla="*/ 8921 w 10000"/>
                <a:gd name="connsiteY11-104" fmla="*/ 10000 h 10000"/>
                <a:gd name="connsiteX12-105" fmla="*/ 10000 w 10000"/>
                <a:gd name="connsiteY12-106" fmla="*/ 8192 h 10000"/>
                <a:gd name="connsiteX0-107" fmla="*/ 10000 w 10000"/>
                <a:gd name="connsiteY0-108" fmla="*/ 8192 h 10000"/>
                <a:gd name="connsiteX1-109" fmla="*/ 7905 w 10000"/>
                <a:gd name="connsiteY1-110" fmla="*/ 6317 h 10000"/>
                <a:gd name="connsiteX2-111" fmla="*/ 7610 w 10000"/>
                <a:gd name="connsiteY2-112" fmla="*/ 3438 h 10000"/>
                <a:gd name="connsiteX3-113" fmla="*/ 5999 w 10000"/>
                <a:gd name="connsiteY3-114" fmla="*/ 3572 h 10000"/>
                <a:gd name="connsiteX4-115" fmla="*/ 5985 w 10000"/>
                <a:gd name="connsiteY4-116" fmla="*/ 1965 h 10000"/>
                <a:gd name="connsiteX5-117" fmla="*/ 5081 w 10000"/>
                <a:gd name="connsiteY5-118" fmla="*/ 800 h 10000"/>
                <a:gd name="connsiteX6-119" fmla="*/ 4043 w 10000"/>
                <a:gd name="connsiteY6-120" fmla="*/ 1710 h 10000"/>
                <a:gd name="connsiteX7-121" fmla="*/ 3399 w 10000"/>
                <a:gd name="connsiteY7-122" fmla="*/ 90 h 10000"/>
                <a:gd name="connsiteX8-123" fmla="*/ 2130 w 10000"/>
                <a:gd name="connsiteY8-124" fmla="*/ 1188 h 10000"/>
                <a:gd name="connsiteX9-125" fmla="*/ 0 w 10000"/>
                <a:gd name="connsiteY9-126" fmla="*/ 1013 h 10000"/>
                <a:gd name="connsiteX10-127" fmla="*/ 0 w 10000"/>
                <a:gd name="connsiteY10-128" fmla="*/ 6987 h 10000"/>
                <a:gd name="connsiteX11-129" fmla="*/ 8921 w 10000"/>
                <a:gd name="connsiteY11-130" fmla="*/ 10000 h 10000"/>
                <a:gd name="connsiteX12-131" fmla="*/ 10000 w 10000"/>
                <a:gd name="connsiteY12-132" fmla="*/ 8192 h 10000"/>
                <a:gd name="connsiteX0-133" fmla="*/ 10000 w 10000"/>
                <a:gd name="connsiteY0-134" fmla="*/ 8192 h 10000"/>
                <a:gd name="connsiteX1-135" fmla="*/ 7905 w 10000"/>
                <a:gd name="connsiteY1-136" fmla="*/ 6317 h 10000"/>
                <a:gd name="connsiteX2-137" fmla="*/ 7610 w 10000"/>
                <a:gd name="connsiteY2-138" fmla="*/ 3438 h 10000"/>
                <a:gd name="connsiteX3-139" fmla="*/ 5999 w 10000"/>
                <a:gd name="connsiteY3-140" fmla="*/ 3572 h 10000"/>
                <a:gd name="connsiteX4-141" fmla="*/ 5985 w 10000"/>
                <a:gd name="connsiteY4-142" fmla="*/ 1965 h 10000"/>
                <a:gd name="connsiteX5-143" fmla="*/ 5081 w 10000"/>
                <a:gd name="connsiteY5-144" fmla="*/ 800 h 10000"/>
                <a:gd name="connsiteX6-145" fmla="*/ 4043 w 10000"/>
                <a:gd name="connsiteY6-146" fmla="*/ 1710 h 10000"/>
                <a:gd name="connsiteX7-147" fmla="*/ 3399 w 10000"/>
                <a:gd name="connsiteY7-148" fmla="*/ 90 h 10000"/>
                <a:gd name="connsiteX8-149" fmla="*/ 2130 w 10000"/>
                <a:gd name="connsiteY8-150" fmla="*/ 1188 h 10000"/>
                <a:gd name="connsiteX9-151" fmla="*/ 0 w 10000"/>
                <a:gd name="connsiteY9-152" fmla="*/ 1013 h 10000"/>
                <a:gd name="connsiteX10-153" fmla="*/ 0 w 10000"/>
                <a:gd name="connsiteY10-154" fmla="*/ 6987 h 10000"/>
                <a:gd name="connsiteX11-155" fmla="*/ 8921 w 10000"/>
                <a:gd name="connsiteY11-156" fmla="*/ 10000 h 10000"/>
                <a:gd name="connsiteX12-157" fmla="*/ 10000 w 10000"/>
                <a:gd name="connsiteY12-158" fmla="*/ 8192 h 10000"/>
                <a:gd name="connsiteX0-159" fmla="*/ 10000 w 10004"/>
                <a:gd name="connsiteY0-160" fmla="*/ 8192 h 10000"/>
                <a:gd name="connsiteX1-161" fmla="*/ 7905 w 10004"/>
                <a:gd name="connsiteY1-162" fmla="*/ 6317 h 10000"/>
                <a:gd name="connsiteX2-163" fmla="*/ 7610 w 10004"/>
                <a:gd name="connsiteY2-164" fmla="*/ 3438 h 10000"/>
                <a:gd name="connsiteX3-165" fmla="*/ 5999 w 10004"/>
                <a:gd name="connsiteY3-166" fmla="*/ 3572 h 10000"/>
                <a:gd name="connsiteX4-167" fmla="*/ 5985 w 10004"/>
                <a:gd name="connsiteY4-168" fmla="*/ 1965 h 10000"/>
                <a:gd name="connsiteX5-169" fmla="*/ 5081 w 10004"/>
                <a:gd name="connsiteY5-170" fmla="*/ 800 h 10000"/>
                <a:gd name="connsiteX6-171" fmla="*/ 4043 w 10004"/>
                <a:gd name="connsiteY6-172" fmla="*/ 1710 h 10000"/>
                <a:gd name="connsiteX7-173" fmla="*/ 3399 w 10004"/>
                <a:gd name="connsiteY7-174" fmla="*/ 90 h 10000"/>
                <a:gd name="connsiteX8-175" fmla="*/ 2130 w 10004"/>
                <a:gd name="connsiteY8-176" fmla="*/ 1188 h 10000"/>
                <a:gd name="connsiteX9-177" fmla="*/ 0 w 10004"/>
                <a:gd name="connsiteY9-178" fmla="*/ 1013 h 10000"/>
                <a:gd name="connsiteX10-179" fmla="*/ 0 w 10004"/>
                <a:gd name="connsiteY10-180" fmla="*/ 6987 h 10000"/>
                <a:gd name="connsiteX11-181" fmla="*/ 8921 w 10004"/>
                <a:gd name="connsiteY11-182" fmla="*/ 10000 h 10000"/>
                <a:gd name="connsiteX12-183" fmla="*/ 10000 w 10004"/>
                <a:gd name="connsiteY12-184" fmla="*/ 8192 h 10000"/>
                <a:gd name="connsiteX0-185" fmla="*/ 10000 w 10004"/>
                <a:gd name="connsiteY0-186" fmla="*/ 8192 h 10000"/>
                <a:gd name="connsiteX1-187" fmla="*/ 7905 w 10004"/>
                <a:gd name="connsiteY1-188" fmla="*/ 6317 h 10000"/>
                <a:gd name="connsiteX2-189" fmla="*/ 7610 w 10004"/>
                <a:gd name="connsiteY2-190" fmla="*/ 3438 h 10000"/>
                <a:gd name="connsiteX3-191" fmla="*/ 5999 w 10004"/>
                <a:gd name="connsiteY3-192" fmla="*/ 3572 h 10000"/>
                <a:gd name="connsiteX4-193" fmla="*/ 5985 w 10004"/>
                <a:gd name="connsiteY4-194" fmla="*/ 1965 h 10000"/>
                <a:gd name="connsiteX5-195" fmla="*/ 5081 w 10004"/>
                <a:gd name="connsiteY5-196" fmla="*/ 800 h 10000"/>
                <a:gd name="connsiteX6-197" fmla="*/ 4043 w 10004"/>
                <a:gd name="connsiteY6-198" fmla="*/ 1710 h 10000"/>
                <a:gd name="connsiteX7-199" fmla="*/ 3399 w 10004"/>
                <a:gd name="connsiteY7-200" fmla="*/ 90 h 10000"/>
                <a:gd name="connsiteX8-201" fmla="*/ 2130 w 10004"/>
                <a:gd name="connsiteY8-202" fmla="*/ 1188 h 10000"/>
                <a:gd name="connsiteX9-203" fmla="*/ 0 w 10004"/>
                <a:gd name="connsiteY9-204" fmla="*/ 1013 h 10000"/>
                <a:gd name="connsiteX10-205" fmla="*/ 0 w 10004"/>
                <a:gd name="connsiteY10-206" fmla="*/ 6987 h 10000"/>
                <a:gd name="connsiteX11-207" fmla="*/ 8921 w 10004"/>
                <a:gd name="connsiteY11-208" fmla="*/ 10000 h 10000"/>
                <a:gd name="connsiteX12-209" fmla="*/ 10000 w 10004"/>
                <a:gd name="connsiteY12-210" fmla="*/ 8192 h 10000"/>
                <a:gd name="connsiteX0-211" fmla="*/ 10678 w 10682"/>
                <a:gd name="connsiteY0-212" fmla="*/ 8192 h 9889"/>
                <a:gd name="connsiteX1-213" fmla="*/ 8583 w 10682"/>
                <a:gd name="connsiteY1-214" fmla="*/ 6317 h 9889"/>
                <a:gd name="connsiteX2-215" fmla="*/ 8288 w 10682"/>
                <a:gd name="connsiteY2-216" fmla="*/ 3438 h 9889"/>
                <a:gd name="connsiteX3-217" fmla="*/ 6677 w 10682"/>
                <a:gd name="connsiteY3-218" fmla="*/ 3572 h 9889"/>
                <a:gd name="connsiteX4-219" fmla="*/ 6663 w 10682"/>
                <a:gd name="connsiteY4-220" fmla="*/ 1965 h 9889"/>
                <a:gd name="connsiteX5-221" fmla="*/ 5759 w 10682"/>
                <a:gd name="connsiteY5-222" fmla="*/ 800 h 9889"/>
                <a:gd name="connsiteX6-223" fmla="*/ 4721 w 10682"/>
                <a:gd name="connsiteY6-224" fmla="*/ 1710 h 9889"/>
                <a:gd name="connsiteX7-225" fmla="*/ 4077 w 10682"/>
                <a:gd name="connsiteY7-226" fmla="*/ 90 h 9889"/>
                <a:gd name="connsiteX8-227" fmla="*/ 2808 w 10682"/>
                <a:gd name="connsiteY8-228" fmla="*/ 1188 h 9889"/>
                <a:gd name="connsiteX9-229" fmla="*/ 678 w 10682"/>
                <a:gd name="connsiteY9-230" fmla="*/ 1013 h 9889"/>
                <a:gd name="connsiteX10-231" fmla="*/ 678 w 10682"/>
                <a:gd name="connsiteY10-232" fmla="*/ 6987 h 9889"/>
                <a:gd name="connsiteX11-233" fmla="*/ 9832 w 10682"/>
                <a:gd name="connsiteY11-234" fmla="*/ 9889 h 9889"/>
                <a:gd name="connsiteX12-235" fmla="*/ 10678 w 10682"/>
                <a:gd name="connsiteY12-236" fmla="*/ 8192 h 9889"/>
                <a:gd name="connsiteX0-237" fmla="*/ 9996 w 10000"/>
                <a:gd name="connsiteY0-238" fmla="*/ 8284 h 10000"/>
                <a:gd name="connsiteX1-239" fmla="*/ 8035 w 10000"/>
                <a:gd name="connsiteY1-240" fmla="*/ 6388 h 10000"/>
                <a:gd name="connsiteX2-241" fmla="*/ 7759 w 10000"/>
                <a:gd name="connsiteY2-242" fmla="*/ 3477 h 10000"/>
                <a:gd name="connsiteX3-243" fmla="*/ 6251 w 10000"/>
                <a:gd name="connsiteY3-244" fmla="*/ 3612 h 10000"/>
                <a:gd name="connsiteX4-245" fmla="*/ 6238 w 10000"/>
                <a:gd name="connsiteY4-246" fmla="*/ 1987 h 10000"/>
                <a:gd name="connsiteX5-247" fmla="*/ 5391 w 10000"/>
                <a:gd name="connsiteY5-248" fmla="*/ 809 h 10000"/>
                <a:gd name="connsiteX6-249" fmla="*/ 4420 w 10000"/>
                <a:gd name="connsiteY6-250" fmla="*/ 1729 h 10000"/>
                <a:gd name="connsiteX7-251" fmla="*/ 3817 w 10000"/>
                <a:gd name="connsiteY7-252" fmla="*/ 91 h 10000"/>
                <a:gd name="connsiteX8-253" fmla="*/ 2629 w 10000"/>
                <a:gd name="connsiteY8-254" fmla="*/ 1201 h 10000"/>
                <a:gd name="connsiteX9-255" fmla="*/ 635 w 10000"/>
                <a:gd name="connsiteY9-256" fmla="*/ 1024 h 10000"/>
                <a:gd name="connsiteX10-257" fmla="*/ 635 w 10000"/>
                <a:gd name="connsiteY10-258" fmla="*/ 7065 h 10000"/>
                <a:gd name="connsiteX11-259" fmla="*/ 9204 w 10000"/>
                <a:gd name="connsiteY11-260" fmla="*/ 10000 h 10000"/>
                <a:gd name="connsiteX12-261" fmla="*/ 9996 w 10000"/>
                <a:gd name="connsiteY12-262" fmla="*/ 8284 h 10000"/>
                <a:gd name="connsiteX0-263" fmla="*/ 9996 w 10000"/>
                <a:gd name="connsiteY0-264" fmla="*/ 8284 h 10000"/>
                <a:gd name="connsiteX1-265" fmla="*/ 8035 w 10000"/>
                <a:gd name="connsiteY1-266" fmla="*/ 6388 h 10000"/>
                <a:gd name="connsiteX2-267" fmla="*/ 7759 w 10000"/>
                <a:gd name="connsiteY2-268" fmla="*/ 3477 h 10000"/>
                <a:gd name="connsiteX3-269" fmla="*/ 6251 w 10000"/>
                <a:gd name="connsiteY3-270" fmla="*/ 3612 h 10000"/>
                <a:gd name="connsiteX4-271" fmla="*/ 6238 w 10000"/>
                <a:gd name="connsiteY4-272" fmla="*/ 1987 h 10000"/>
                <a:gd name="connsiteX5-273" fmla="*/ 5391 w 10000"/>
                <a:gd name="connsiteY5-274" fmla="*/ 809 h 10000"/>
                <a:gd name="connsiteX6-275" fmla="*/ 4420 w 10000"/>
                <a:gd name="connsiteY6-276" fmla="*/ 1729 h 10000"/>
                <a:gd name="connsiteX7-277" fmla="*/ 3817 w 10000"/>
                <a:gd name="connsiteY7-278" fmla="*/ 91 h 10000"/>
                <a:gd name="connsiteX8-279" fmla="*/ 2629 w 10000"/>
                <a:gd name="connsiteY8-280" fmla="*/ 1201 h 10000"/>
                <a:gd name="connsiteX9-281" fmla="*/ 635 w 10000"/>
                <a:gd name="connsiteY9-282" fmla="*/ 1024 h 10000"/>
                <a:gd name="connsiteX10-283" fmla="*/ 635 w 10000"/>
                <a:gd name="connsiteY10-284" fmla="*/ 7065 h 10000"/>
                <a:gd name="connsiteX11-285" fmla="*/ 9204 w 10000"/>
                <a:gd name="connsiteY11-286" fmla="*/ 10000 h 10000"/>
                <a:gd name="connsiteX12-287" fmla="*/ 9996 w 10000"/>
                <a:gd name="connsiteY12-288" fmla="*/ 8284 h 10000"/>
                <a:gd name="connsiteX0-289" fmla="*/ 9361 w 9365"/>
                <a:gd name="connsiteY0-290" fmla="*/ 8284 h 10000"/>
                <a:gd name="connsiteX1-291" fmla="*/ 7400 w 9365"/>
                <a:gd name="connsiteY1-292" fmla="*/ 6388 h 10000"/>
                <a:gd name="connsiteX2-293" fmla="*/ 7124 w 9365"/>
                <a:gd name="connsiteY2-294" fmla="*/ 3477 h 10000"/>
                <a:gd name="connsiteX3-295" fmla="*/ 5616 w 9365"/>
                <a:gd name="connsiteY3-296" fmla="*/ 3612 h 10000"/>
                <a:gd name="connsiteX4-297" fmla="*/ 5603 w 9365"/>
                <a:gd name="connsiteY4-298" fmla="*/ 1987 h 10000"/>
                <a:gd name="connsiteX5-299" fmla="*/ 4756 w 9365"/>
                <a:gd name="connsiteY5-300" fmla="*/ 809 h 10000"/>
                <a:gd name="connsiteX6-301" fmla="*/ 3785 w 9365"/>
                <a:gd name="connsiteY6-302" fmla="*/ 1729 h 10000"/>
                <a:gd name="connsiteX7-303" fmla="*/ 3182 w 9365"/>
                <a:gd name="connsiteY7-304" fmla="*/ 91 h 10000"/>
                <a:gd name="connsiteX8-305" fmla="*/ 1994 w 9365"/>
                <a:gd name="connsiteY8-306" fmla="*/ 1201 h 10000"/>
                <a:gd name="connsiteX9-307" fmla="*/ 0 w 9365"/>
                <a:gd name="connsiteY9-308" fmla="*/ 1024 h 10000"/>
                <a:gd name="connsiteX10-309" fmla="*/ 0 w 9365"/>
                <a:gd name="connsiteY10-310" fmla="*/ 7065 h 10000"/>
                <a:gd name="connsiteX11-311" fmla="*/ 8569 w 9365"/>
                <a:gd name="connsiteY11-312" fmla="*/ 10000 h 10000"/>
                <a:gd name="connsiteX12-313" fmla="*/ 9361 w 9365"/>
                <a:gd name="connsiteY12-314" fmla="*/ 8284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任意多边形(F) 458"/>
            <p:cNvSpPr/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" name="任意多边形(F) 459"/>
            <p:cNvSpPr/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" name="任意多边形(F) 460"/>
            <p:cNvSpPr/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任意多边形(F) 461"/>
            <p:cNvSpPr/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任意多边形(F) 462"/>
            <p:cNvSpPr/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(F) 463"/>
            <p:cNvSpPr/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(F) 464"/>
            <p:cNvSpPr/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(F) 465"/>
            <p:cNvSpPr/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(F) 466"/>
            <p:cNvSpPr/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(F) 467"/>
            <p:cNvSpPr/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(F) 468"/>
            <p:cNvSpPr/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(F) 469"/>
            <p:cNvSpPr/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(F) 470"/>
            <p:cNvSpPr/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任意多边形(F) 471"/>
            <p:cNvSpPr/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任意多边形(F) 472"/>
            <p:cNvSpPr/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(F) 473"/>
            <p:cNvSpPr/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(F) 474"/>
            <p:cNvSpPr/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(F) 475"/>
            <p:cNvSpPr/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476"/>
            <p:cNvSpPr/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477"/>
            <p:cNvSpPr/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6" name="任意多边形(F) 478"/>
            <p:cNvSpPr/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任意多边形(F) 479"/>
            <p:cNvSpPr/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(F) 480"/>
            <p:cNvSpPr/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(F) 481"/>
            <p:cNvSpPr/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(F) 482"/>
            <p:cNvSpPr/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(F) 483"/>
            <p:cNvSpPr/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(F) 484"/>
            <p:cNvSpPr/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(F) 485"/>
            <p:cNvSpPr/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" name="任意多边形(F) 486"/>
            <p:cNvSpPr/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任意多边形(F) 487"/>
            <p:cNvSpPr/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(F) 488"/>
            <p:cNvSpPr/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(F) 489"/>
            <p:cNvSpPr/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(F) 490"/>
            <p:cNvSpPr/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(F) 485"/>
            <p:cNvSpPr/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任意多边形 28"/>
            <p:cNvSpPr/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(F) 29"/>
            <p:cNvSpPr/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任意多边形 30"/>
            <p:cNvSpPr/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4" name="任意多边形 31"/>
            <p:cNvSpPr/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 32"/>
            <p:cNvSpPr/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 33"/>
            <p:cNvSpPr/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4"/>
            <p:cNvSpPr/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5"/>
            <p:cNvSpPr/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" name="任意多边形(F) 500"/>
          <p:cNvSpPr/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0" name="组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任意多边形 36"/>
            <p:cNvSpPr/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" name="任意多边形 37"/>
            <p:cNvSpPr/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3" name="任意多边形 38"/>
            <p:cNvSpPr/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39"/>
            <p:cNvSpPr/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40"/>
            <p:cNvSpPr/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41"/>
            <p:cNvSpPr/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42"/>
            <p:cNvSpPr/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43"/>
            <p:cNvSpPr/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9" name="任意多边形(F) 413"/>
          <p:cNvSpPr/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-1" fmla="*/ 282858 w 12188952"/>
              <a:gd name="connsiteY0-2" fmla="*/ 953 h 3850488"/>
              <a:gd name="connsiteX1-3" fmla="*/ 2374306 w 12188952"/>
              <a:gd name="connsiteY1-4" fmla="*/ 434202 h 3850488"/>
              <a:gd name="connsiteX2-5" fmla="*/ 7427648 w 12188952"/>
              <a:gd name="connsiteY2-6" fmla="*/ 3008169 h 3850488"/>
              <a:gd name="connsiteX3-7" fmla="*/ 12188952 w 12188952"/>
              <a:gd name="connsiteY3-8" fmla="*/ 2149941 h 3850488"/>
              <a:gd name="connsiteX4-9" fmla="*/ 12188952 w 12188952"/>
              <a:gd name="connsiteY4-10" fmla="*/ 3850488 h 3850488"/>
              <a:gd name="connsiteX5-11" fmla="*/ 0 w 12188952"/>
              <a:gd name="connsiteY5-12" fmla="*/ 3850488 h 3850488"/>
              <a:gd name="connsiteX6-13" fmla="*/ 0 w 12188952"/>
              <a:gd name="connsiteY6-14" fmla="*/ 2369 h 3850488"/>
              <a:gd name="connsiteX7-15" fmla="*/ 282858 w 12188952"/>
              <a:gd name="connsiteY7-16" fmla="*/ 953 h 3850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任意多边形(F) 414"/>
          <p:cNvSpPr/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" name="组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任意多边形 6"/>
            <p:cNvSpPr/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7"/>
            <p:cNvSpPr/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8"/>
            <p:cNvSpPr/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9"/>
            <p:cNvSpPr/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10"/>
            <p:cNvSpPr/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11"/>
            <p:cNvSpPr/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12"/>
            <p:cNvSpPr/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0" name="任意多边形 14"/>
            <p:cNvSpPr/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1" name="任意多边形 15"/>
            <p:cNvSpPr/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2" name="任意多边形(F) 16"/>
            <p:cNvSpPr/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3" name="任意多边形 17"/>
            <p:cNvSpPr/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4" name="任意多边形 18"/>
            <p:cNvSpPr/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5" name="任意多边形 19"/>
            <p:cNvSpPr/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6" name="任意多边形 20"/>
            <p:cNvSpPr/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7" name="任意多边形 21"/>
            <p:cNvSpPr/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" name="任意多边形 22"/>
            <p:cNvSpPr/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9" name="任意多边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0" name="任意多边形 24"/>
            <p:cNvSpPr/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任意多边形 34"/>
            <p:cNvSpPr/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3" name="任意多边形 35"/>
            <p:cNvSpPr/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4" name="任意多边形 36"/>
            <p:cNvSpPr/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5" name="任意多边形 37"/>
            <p:cNvSpPr/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6" name="任意多边形 38"/>
            <p:cNvSpPr/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任意多边形 44"/>
            <p:cNvSpPr/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9" name="任意多边形 45"/>
            <p:cNvSpPr/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0" name="任意多边形 46"/>
            <p:cNvSpPr/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1" name="任意多边形 47"/>
            <p:cNvSpPr/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" name="任意多边形 48"/>
            <p:cNvSpPr/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3" name="任意多边形 49"/>
            <p:cNvSpPr/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4" name="组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任意多边形 34"/>
            <p:cNvSpPr/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" name="任意多边形 35"/>
            <p:cNvSpPr/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7" name="任意多边形 36"/>
            <p:cNvSpPr/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8" name="任意多边形 38"/>
            <p:cNvSpPr/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任意多边形 44"/>
            <p:cNvSpPr/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" name="任意多边形 45"/>
            <p:cNvSpPr/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2" name="任意多边形 46"/>
            <p:cNvSpPr/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3" name="任意多边形 47"/>
            <p:cNvSpPr/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4" name="任意多边形 48"/>
            <p:cNvSpPr/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5" name="任意多边形 49"/>
            <p:cNvSpPr/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06" name="组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任意多边形 28"/>
            <p:cNvSpPr/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8" name="任意多边形(F) 29"/>
            <p:cNvSpPr/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9" name="任意多边形 30"/>
            <p:cNvSpPr/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0" name="任意多边形 31"/>
            <p:cNvSpPr/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" name="任意多边形 32"/>
            <p:cNvSpPr/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2" name="任意多边形 33"/>
            <p:cNvSpPr/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3" name="任意多边形 34"/>
            <p:cNvSpPr/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4" name="任意多边形 35"/>
            <p:cNvSpPr/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5" name="任意多边形 8"/>
          <p:cNvSpPr/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6" name="任意多边形(F)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-1" fmla="*/ 0 w 12328635"/>
              <a:gd name="connsiteY0-2" fmla="*/ 0 h 3162094"/>
              <a:gd name="connsiteX1-3" fmla="*/ 7662042 w 12328635"/>
              <a:gd name="connsiteY1-4" fmla="*/ 3137338 h 3162094"/>
              <a:gd name="connsiteX2-5" fmla="*/ 12328635 w 12328635"/>
              <a:gd name="connsiteY2-6" fmla="*/ 1450427 h 3162094"/>
              <a:gd name="connsiteX0-7" fmla="*/ 0 w 12155215"/>
              <a:gd name="connsiteY0-8" fmla="*/ 0 h 3171571"/>
              <a:gd name="connsiteX1-9" fmla="*/ 7662042 w 12155215"/>
              <a:gd name="connsiteY1-10" fmla="*/ 3137338 h 3171571"/>
              <a:gd name="connsiteX2-11" fmla="*/ 12155215 w 12155215"/>
              <a:gd name="connsiteY2-12" fmla="*/ 1639614 h 3171571"/>
              <a:gd name="connsiteX0-13" fmla="*/ 0 w 12155215"/>
              <a:gd name="connsiteY0-14" fmla="*/ 0 h 3169200"/>
              <a:gd name="connsiteX1-15" fmla="*/ 7662042 w 12155215"/>
              <a:gd name="connsiteY1-16" fmla="*/ 3137338 h 3169200"/>
              <a:gd name="connsiteX2-17" fmla="*/ 12155215 w 12155215"/>
              <a:gd name="connsiteY2-18" fmla="*/ 1639614 h 3169200"/>
              <a:gd name="connsiteX0-19" fmla="*/ 0 w 12155215"/>
              <a:gd name="connsiteY0-20" fmla="*/ 0 h 3014668"/>
              <a:gd name="connsiteX1-21" fmla="*/ 7173311 w 12155215"/>
              <a:gd name="connsiteY1-22" fmla="*/ 2979683 h 3014668"/>
              <a:gd name="connsiteX2-23" fmla="*/ 12155215 w 12155215"/>
              <a:gd name="connsiteY2-24" fmla="*/ 1639614 h 3014668"/>
              <a:gd name="connsiteX0-25" fmla="*/ 0 w 12155215"/>
              <a:gd name="connsiteY0-26" fmla="*/ 0 h 3011275"/>
              <a:gd name="connsiteX1-27" fmla="*/ 7173311 w 12155215"/>
              <a:gd name="connsiteY1-28" fmla="*/ 2979683 h 3011275"/>
              <a:gd name="connsiteX2-29" fmla="*/ 12155215 w 12155215"/>
              <a:gd name="connsiteY2-30" fmla="*/ 1639614 h 3011275"/>
              <a:gd name="connsiteX0-31" fmla="*/ 0 w 12155215"/>
              <a:gd name="connsiteY0-32" fmla="*/ 0 h 3119572"/>
              <a:gd name="connsiteX1-33" fmla="*/ 7614745 w 12155215"/>
              <a:gd name="connsiteY1-34" fmla="*/ 3090041 h 3119572"/>
              <a:gd name="connsiteX2-35" fmla="*/ 12155215 w 12155215"/>
              <a:gd name="connsiteY2-36" fmla="*/ 1639614 h 3119572"/>
              <a:gd name="connsiteX0-37" fmla="*/ 0 w 12155215"/>
              <a:gd name="connsiteY0-38" fmla="*/ 0 h 3119572"/>
              <a:gd name="connsiteX1-39" fmla="*/ 7614745 w 12155215"/>
              <a:gd name="connsiteY1-40" fmla="*/ 3090041 h 3119572"/>
              <a:gd name="connsiteX2-41" fmla="*/ 12155215 w 12155215"/>
              <a:gd name="connsiteY2-42" fmla="*/ 1639614 h 3119572"/>
              <a:gd name="connsiteX0-43" fmla="*/ 0 w 12155215"/>
              <a:gd name="connsiteY0-44" fmla="*/ 0 h 3095317"/>
              <a:gd name="connsiteX1-45" fmla="*/ 7614745 w 12155215"/>
              <a:gd name="connsiteY1-46" fmla="*/ 3090041 h 3095317"/>
              <a:gd name="connsiteX2-47" fmla="*/ 12155215 w 12155215"/>
              <a:gd name="connsiteY2-48" fmla="*/ 1639614 h 3095317"/>
              <a:gd name="connsiteX0-49" fmla="*/ 0 w 12155215"/>
              <a:gd name="connsiteY0-50" fmla="*/ 0 h 3095317"/>
              <a:gd name="connsiteX1-51" fmla="*/ 7614745 w 12155215"/>
              <a:gd name="connsiteY1-52" fmla="*/ 3090041 h 3095317"/>
              <a:gd name="connsiteX2-53" fmla="*/ 12155215 w 12155215"/>
              <a:gd name="connsiteY2-54" fmla="*/ 1639614 h 3095317"/>
              <a:gd name="connsiteX0-55" fmla="*/ 0 w 12155215"/>
              <a:gd name="connsiteY0-56" fmla="*/ 0 h 3095317"/>
              <a:gd name="connsiteX1-57" fmla="*/ 7614745 w 12155215"/>
              <a:gd name="connsiteY1-58" fmla="*/ 3090041 h 3095317"/>
              <a:gd name="connsiteX2-59" fmla="*/ 12155215 w 12155215"/>
              <a:gd name="connsiteY2-60" fmla="*/ 1639614 h 3095317"/>
              <a:gd name="connsiteX0-61" fmla="*/ 0 w 12139450"/>
              <a:gd name="connsiteY0-62" fmla="*/ 0 h 3057566"/>
              <a:gd name="connsiteX1-63" fmla="*/ 7598980 w 12139450"/>
              <a:gd name="connsiteY1-64" fmla="*/ 3026979 h 3057566"/>
              <a:gd name="connsiteX2-65" fmla="*/ 12139450 w 12139450"/>
              <a:gd name="connsiteY2-66" fmla="*/ 1576552 h 3057566"/>
              <a:gd name="connsiteX0-67" fmla="*/ 0 w 12139450"/>
              <a:gd name="connsiteY0-68" fmla="*/ 0 h 3028856"/>
              <a:gd name="connsiteX1-69" fmla="*/ 7598980 w 12139450"/>
              <a:gd name="connsiteY1-70" fmla="*/ 3026979 h 3028856"/>
              <a:gd name="connsiteX2-71" fmla="*/ 12139450 w 12139450"/>
              <a:gd name="connsiteY2-72" fmla="*/ 1576552 h 3028856"/>
              <a:gd name="connsiteX0-73" fmla="*/ 0 w 12139450"/>
              <a:gd name="connsiteY0-74" fmla="*/ 0 h 3027100"/>
              <a:gd name="connsiteX1-75" fmla="*/ 7598980 w 12139450"/>
              <a:gd name="connsiteY1-76" fmla="*/ 3026979 h 3027100"/>
              <a:gd name="connsiteX2-77" fmla="*/ 12139450 w 12139450"/>
              <a:gd name="connsiteY2-78" fmla="*/ 1576552 h 3027100"/>
              <a:gd name="connsiteX0-79" fmla="*/ 0 w 12139450"/>
              <a:gd name="connsiteY0-80" fmla="*/ 0 h 3029936"/>
              <a:gd name="connsiteX1-81" fmla="*/ 7598980 w 12139450"/>
              <a:gd name="connsiteY1-82" fmla="*/ 3026979 h 3029936"/>
              <a:gd name="connsiteX2-83" fmla="*/ 12139450 w 12139450"/>
              <a:gd name="connsiteY2-84" fmla="*/ 1576552 h 302993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7" name="组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任意多边形(F) 324"/>
            <p:cNvSpPr/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9" name="任意多边形(F) 325"/>
            <p:cNvSpPr/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0" name="任意多边形(F) 326"/>
            <p:cNvSpPr/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1" name="任意多边形(F) 327"/>
            <p:cNvSpPr/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" name="任意多边形(F) 328"/>
            <p:cNvSpPr/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" name="任意多边形(F) 329"/>
            <p:cNvSpPr/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4" name="任意多边形(F) 330"/>
            <p:cNvSpPr/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5" name="任意多边形(F) 331"/>
            <p:cNvSpPr/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6" name="任意多边形(F) 332"/>
            <p:cNvSpPr/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7" name="任意多边形(F) 333"/>
            <p:cNvSpPr/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8" name="任意多边形(F) 334"/>
            <p:cNvSpPr/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9" name="任意多边形(F) 335"/>
            <p:cNvSpPr/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0" name="任意多边形(F) 336"/>
            <p:cNvSpPr/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1" name="任意多边形(F) 337"/>
            <p:cNvSpPr/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2" name="任意多边形(F) 338"/>
            <p:cNvSpPr/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" name="任意多边形(F) 339"/>
            <p:cNvSpPr/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4" name="任意多边形(F) 340"/>
            <p:cNvSpPr/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5" name="任意多边形(F) 341"/>
            <p:cNvSpPr/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6" name="任意多边形(F) 342"/>
            <p:cNvSpPr/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7" name="任意多边形(F) 343"/>
            <p:cNvSpPr/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8" name="任意多边形(F) 344"/>
            <p:cNvSpPr/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9" name="任意多边形(F) 345"/>
            <p:cNvSpPr/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0" name="任意多边形(F) 346"/>
            <p:cNvSpPr/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1" name="任意多边形(F) 347"/>
            <p:cNvSpPr/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2" name="任意多边形(F) 348"/>
            <p:cNvSpPr/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3" name="任意多边形(F) 349"/>
            <p:cNvSpPr/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(F) 332"/>
            <p:cNvSpPr/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5" name="任意多边形(F) 332"/>
            <p:cNvSpPr/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46" name="组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任意多边形 6"/>
            <p:cNvSpPr/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8" name="任意多边形 7"/>
            <p:cNvSpPr/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9" name="任意多边形 8"/>
            <p:cNvSpPr/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0" name="任意多边形 9"/>
            <p:cNvSpPr/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1" name="任意多边形 10"/>
            <p:cNvSpPr/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2" name="任意多边形 11"/>
            <p:cNvSpPr/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3" name="任意多边形 12"/>
            <p:cNvSpPr/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4" name="任意多边形 13"/>
            <p:cNvSpPr/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5" name="任意多边形 14"/>
            <p:cNvSpPr/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6" name="任意多边形 15"/>
            <p:cNvSpPr/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7" name="任意多边形 16"/>
            <p:cNvSpPr/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8" name="任意多边形 17"/>
            <p:cNvSpPr/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9" name="任意多边形 18"/>
            <p:cNvSpPr/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0" name="任意多边形 19"/>
            <p:cNvSpPr/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1" name="任意多边形 20"/>
            <p:cNvSpPr/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2" name="任意多边形 21"/>
            <p:cNvSpPr/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3" name="任意多边形 22"/>
            <p:cNvSpPr/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4" name="任意多边形 23"/>
            <p:cNvSpPr/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5" name="任意多边形 24"/>
            <p:cNvSpPr/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6" name="任意多边形 25"/>
            <p:cNvSpPr/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7" name="任意多边形 26"/>
            <p:cNvSpPr/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8" name="任意多边形 27"/>
            <p:cNvSpPr/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9" name="任意多边形 28"/>
            <p:cNvSpPr/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0" name="任意多边形 29"/>
            <p:cNvSpPr/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71" name="组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任意多边形 65"/>
            <p:cNvSpPr/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3" name="任意多边形 66"/>
            <p:cNvSpPr/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4" name="任意多边形 67"/>
            <p:cNvSpPr/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5" name="任意多边形 68"/>
            <p:cNvSpPr/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6" name="任意多边形 69"/>
            <p:cNvSpPr/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7" name="任意多边形 70"/>
            <p:cNvSpPr/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8" name="任意多边形 71"/>
            <p:cNvSpPr/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9" name="任意多边形 72"/>
            <p:cNvSpPr/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rtlCol="0" anchor="b">
            <a:normAutofit/>
          </a:bodyPr>
          <a:lstStyle>
            <a:lvl1pPr algn="ctr">
              <a:defRPr sz="66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91717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002E73-C82B-48C7-8F47-E594D1AB498C}" type="datetime2">
              <a:rPr lang="zh-CN" altLang="en-US" smtClean="0"/>
              <a:t>2022年5月13日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041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rtlCol="0" anchor="b">
            <a:normAutofit/>
          </a:bodyPr>
          <a:lstStyle>
            <a:lvl1pPr algn="l">
              <a:defRPr sz="52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rtlCol="0"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828455-AE8F-4149-9E9F-3A0B284E13A1}" type="datetime2">
              <a:rPr lang="zh-CN" altLang="en-US" smtClean="0"/>
              <a:t>2022年5月13日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281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7449F5-E588-4587-95A6-99F8067CC9CD}" type="datetime2">
              <a:rPr lang="zh-CN" altLang="en-US" smtClean="0"/>
              <a:t>2022年5月13日</a:t>
            </a:fld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71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</a:p>
          <a:p>
            <a:pPr lvl="1" rtl="0"/>
            <a:r>
              <a:rPr lang="zh-CN" altLang="en-US"/>
              <a:t>二级</a:t>
            </a:r>
          </a:p>
          <a:p>
            <a:pPr lvl="2" rtl="0"/>
            <a:r>
              <a:rPr lang="zh-CN" altLang="en-US"/>
              <a:t>三级</a:t>
            </a:r>
          </a:p>
          <a:p>
            <a:pPr lvl="3" rtl="0"/>
            <a:r>
              <a:rPr lang="zh-CN" altLang="en-US"/>
              <a:t>四级</a:t>
            </a:r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D9F1B2-D5D6-4FC0-83B7-D4057A124299}" type="datetime2">
              <a:rPr lang="zh-CN" altLang="en-US" smtClean="0"/>
              <a:t>2022年5月13日</a:t>
            </a:fld>
            <a:endParaRPr 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62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(F) 92"/>
          <p:cNvSpPr/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7" name="任意多边形 50"/>
          <p:cNvSpPr/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8" name="任意多边形 51"/>
          <p:cNvSpPr/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9" name="组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任意多边形 70"/>
            <p:cNvSpPr/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" name="任意多边形 71"/>
            <p:cNvSpPr/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" name="任意多边形 72"/>
            <p:cNvSpPr/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" name="任意多边形 73"/>
            <p:cNvSpPr/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" name="任意多边形 75"/>
            <p:cNvSpPr/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" name="任意多边形 76"/>
            <p:cNvSpPr/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" name="任意多边形 77"/>
            <p:cNvSpPr/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" name="任意多边形 78"/>
            <p:cNvSpPr/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" name="任意多边形 79"/>
            <p:cNvSpPr/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" name="任意多边形 80"/>
            <p:cNvSpPr/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" name="任意多边形(F) 92"/>
            <p:cNvSpPr/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" name="任意多边形 93"/>
            <p:cNvSpPr/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5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6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7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8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9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0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1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5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6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7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8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9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0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1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2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3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4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5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6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7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8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9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0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1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2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3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4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5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6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7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8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9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0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1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2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3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4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5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6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7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8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9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0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1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2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3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4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5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6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7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8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9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0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1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2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93" name="组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任意多边形 70"/>
            <p:cNvSpPr/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5" name="任意多边形 71"/>
            <p:cNvSpPr/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6" name="任意多边形 72"/>
            <p:cNvSpPr/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7" name="任意多边形 73"/>
            <p:cNvSpPr/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8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9" name="任意多边形 75"/>
            <p:cNvSpPr/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0" name="任意多边形 76"/>
            <p:cNvSpPr/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1" name="任意多边形 77"/>
            <p:cNvSpPr/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2" name="任意多边形 78"/>
            <p:cNvSpPr/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3" name="任意多边形 79"/>
            <p:cNvSpPr/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4" name="任意多边形 80"/>
            <p:cNvSpPr/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5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6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7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8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9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0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1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2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3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4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5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6" name="任意多边形(F) 92"/>
            <p:cNvSpPr/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7" name="任意多边形 93"/>
            <p:cNvSpPr/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8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9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0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1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2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3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4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5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6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7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8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9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0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1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2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3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4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5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6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7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8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9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0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1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2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3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4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5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6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7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8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9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0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1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2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3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4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5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6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7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8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9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0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1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2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3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4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5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6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7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8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9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0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1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2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3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4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5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6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177" name="组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任意多边形 70"/>
            <p:cNvSpPr/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9" name="任意多边形 71"/>
            <p:cNvSpPr/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0" name="任意多边形 72"/>
            <p:cNvSpPr/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1" name="任意多边形 73"/>
            <p:cNvSpPr/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2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3" name="任意多边形 75"/>
            <p:cNvSpPr/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4" name="任意多边形 76"/>
            <p:cNvSpPr/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5" name="任意多边形 77"/>
            <p:cNvSpPr/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6" name="任意多边形 78"/>
            <p:cNvSpPr/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7" name="任意多边形 79"/>
            <p:cNvSpPr/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8" name="任意多边形 80"/>
            <p:cNvSpPr/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9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0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1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2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3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4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5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6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7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8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9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0" name="任意多边形(F) 92"/>
            <p:cNvSpPr/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1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2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3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4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5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6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7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8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9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0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1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2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3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4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5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6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7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8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9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0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1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2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3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4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5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6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7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8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9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0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1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2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3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4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5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6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7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8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9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0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1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2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3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4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5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6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7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8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9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0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1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2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3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4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5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6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7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8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9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60" name="组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任意多边形 51"/>
            <p:cNvSpPr/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2" name="任意多边形 52"/>
            <p:cNvSpPr/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3" name="任意多边形 53"/>
            <p:cNvSpPr/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4" name="任意多边形 54"/>
            <p:cNvSpPr/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5" name="任意多边形 55"/>
            <p:cNvSpPr/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6" name="任意多边形 56"/>
            <p:cNvSpPr/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7" name="任意多边形 57"/>
            <p:cNvSpPr/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8" name="任意多边形 58"/>
            <p:cNvSpPr/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9" name="任意多边形 59"/>
            <p:cNvSpPr/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0" name="任意多边形 60"/>
            <p:cNvSpPr/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1" name="任意多边形 61"/>
            <p:cNvSpPr/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2" name="任意多边形 62"/>
            <p:cNvSpPr/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3" name="任意多边形 63"/>
            <p:cNvSpPr/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4" name="任意多边形 64"/>
            <p:cNvSpPr/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5" name="任意多边形 65"/>
            <p:cNvSpPr/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6" name="任意多边形 66"/>
            <p:cNvSpPr/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7" name="任意多边形 67"/>
            <p:cNvSpPr/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8" name="任意多边形 68"/>
            <p:cNvSpPr/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9" name="任意多边形 69"/>
            <p:cNvSpPr/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0" name="任意多边形 70"/>
            <p:cNvSpPr/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1" name="任意多边形 71"/>
            <p:cNvSpPr/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2" name="任意多边形 72"/>
            <p:cNvSpPr/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3" name="任意多边形 73"/>
            <p:cNvSpPr/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4" name="任意多边形 74"/>
            <p:cNvSpPr/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5" name="任意多边形 75"/>
            <p:cNvSpPr/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6" name="任意多边形 76"/>
            <p:cNvSpPr/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7" name="任意多边形 77"/>
            <p:cNvSpPr/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8" name="任意多边形 78"/>
            <p:cNvSpPr/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89" name="组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任意多边形 6"/>
            <p:cNvSpPr/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1" name="椭圆形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2" name="任意多边形 8"/>
            <p:cNvSpPr/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3" name="任意多边形 9"/>
            <p:cNvSpPr/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4" name="任意多边形 10"/>
            <p:cNvSpPr/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5" name="任意多边形 11"/>
            <p:cNvSpPr/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6" name="任意多边形 12"/>
            <p:cNvSpPr/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7" name="任意多边形 13"/>
            <p:cNvSpPr/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8" name="任意多边形 14"/>
            <p:cNvSpPr/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9" name="任意多边形 15"/>
            <p:cNvSpPr/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0" name="任意多边形 16"/>
            <p:cNvSpPr/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1" name="任意多边形 17"/>
            <p:cNvSpPr/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2" name="任意多边形 18"/>
            <p:cNvSpPr/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3" name="任意多边形 19"/>
            <p:cNvSpPr/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4" name="任意多边形 20"/>
            <p:cNvSpPr/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5" name="任意多边形 21"/>
            <p:cNvSpPr/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6" name="任意多边形 22"/>
            <p:cNvSpPr/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7" name="任意多边形 23"/>
            <p:cNvSpPr/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8" name="任意多边形 24"/>
            <p:cNvSpPr/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9" name="任意多边形 25"/>
            <p:cNvSpPr/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310" name="任意多边形 52"/>
          <p:cNvSpPr/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311" name="组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任意多边形 30"/>
            <p:cNvSpPr/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3" name="任意多边形 31"/>
            <p:cNvSpPr/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4" name="任意多边形 32"/>
            <p:cNvSpPr/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5" name="任意多边形 33"/>
            <p:cNvSpPr/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6" name="任意多边形 34"/>
            <p:cNvSpPr/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7" name="任意多边形 35"/>
            <p:cNvSpPr/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8" name="任意多边形 36"/>
            <p:cNvSpPr/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9" name="任意多边形 37"/>
            <p:cNvSpPr/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0" name="任意多边形 38"/>
            <p:cNvSpPr/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1" name="任意多边形 39"/>
            <p:cNvSpPr/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2" name="任意多边形 40"/>
            <p:cNvSpPr/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3" name="任意多边形 41"/>
            <p:cNvSpPr/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4" name="任意多边形 42"/>
            <p:cNvSpPr/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5" name="任意多边形 43"/>
            <p:cNvSpPr/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6" name="任意多边形 44"/>
            <p:cNvSpPr/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7" name="任意多边形 45"/>
            <p:cNvSpPr/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8" name="任意多边形 46"/>
            <p:cNvSpPr/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9" name="任意多边形 47"/>
            <p:cNvSpPr/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0" name="任意多边形 48"/>
            <p:cNvSpPr/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1" name="任意多边形 49"/>
            <p:cNvSpPr/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2" name="任意多边形 50"/>
            <p:cNvSpPr/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3" name="任意多边形 51"/>
            <p:cNvSpPr/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4" name="任意多边形 52"/>
            <p:cNvSpPr/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5" name="任意多边形 53"/>
            <p:cNvSpPr/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6" name="任意多边形 54"/>
            <p:cNvSpPr/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7" name="任意多边形 55"/>
            <p:cNvSpPr/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8" name="任意多边形 56"/>
            <p:cNvSpPr/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9" name="任意多边形 57"/>
            <p:cNvSpPr/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0" name="任意多边形 58"/>
            <p:cNvSpPr/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1" name="任意多边形 59"/>
            <p:cNvSpPr/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2" name="任意多边形 60"/>
            <p:cNvSpPr/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3" name="任意多边形 61"/>
            <p:cNvSpPr/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4" name="任意多边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5" name="任意多边形 63"/>
            <p:cNvSpPr/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6" name="任意多边形 64"/>
            <p:cNvSpPr/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7" name="任意多边形 65"/>
            <p:cNvSpPr/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48" name="组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组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任意多边形(F) 157"/>
              <p:cNvSpPr/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6" name="任意多边形(F) 158"/>
              <p:cNvSpPr/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7" name="任意多边形(F) 159"/>
              <p:cNvSpPr/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8" name="任意多边形(F) 160"/>
              <p:cNvSpPr/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9" name="任意多边形(F) 161"/>
              <p:cNvSpPr/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0" name="任意多边形(F) 162"/>
              <p:cNvSpPr/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1" name="任意多边形(F) 163"/>
              <p:cNvSpPr/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2" name="任意多边形(F) 164"/>
              <p:cNvSpPr/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3" name="任意多边形(F) 165"/>
              <p:cNvSpPr/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4" name="任意多边形(F) 166"/>
              <p:cNvSpPr/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5" name="任意多边形(F) 167"/>
              <p:cNvSpPr/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6" name="任意多边形(F) 168"/>
              <p:cNvSpPr/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7" name="任意多边形(F) 169"/>
              <p:cNvSpPr/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8" name="任意多边形(F) 170"/>
              <p:cNvSpPr/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9" name="任意多边形(F) 171"/>
              <p:cNvSpPr/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0" name="任意多边形(F) 172"/>
              <p:cNvSpPr/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1" name="任意多边形(F) 173"/>
              <p:cNvSpPr/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2" name="任意多边形(F) 174"/>
              <p:cNvSpPr/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3" name="任意多边形(F) 175"/>
              <p:cNvSpPr/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4" name="任意多边形(F) 176"/>
              <p:cNvSpPr/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5" name="任意多边形(F) 177"/>
              <p:cNvSpPr/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6" name="任意多边形(F) 178"/>
              <p:cNvSpPr/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7" name="任意多边形(F) 179"/>
              <p:cNvSpPr/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8" name="任意多边形(F) 180"/>
              <p:cNvSpPr/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9" name="任意多边形(F) 190"/>
              <p:cNvSpPr/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0" name="任意多边形(F) 191"/>
              <p:cNvSpPr/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1" name="任意多边形(F) 192"/>
              <p:cNvSpPr/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2" name="任意多边形(F) 193"/>
              <p:cNvSpPr/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3" name="任意多边形(F) 194"/>
              <p:cNvSpPr/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4" name="任意多边形(F) 195"/>
              <p:cNvSpPr/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5" name="任意多边形(F) 196"/>
              <p:cNvSpPr/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6" name="任意多边形(F) 197"/>
              <p:cNvSpPr/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7" name="任意多边形(F) 198"/>
              <p:cNvSpPr/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8" name="任意多边形(F) 199"/>
              <p:cNvSpPr/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9" name="任意多边形(F) 214"/>
              <p:cNvSpPr/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0" name="任意多边形(F) 215"/>
              <p:cNvSpPr/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1" name="任意多边形(F) 216"/>
              <p:cNvSpPr/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2" name="任意多边形(F) 217"/>
              <p:cNvSpPr/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3" name="任意多边形(F) 218"/>
              <p:cNvSpPr/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4" name="任意多边形(F) 219"/>
              <p:cNvSpPr/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5" name="任意多边形(F) 220"/>
              <p:cNvSpPr/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6" name="任意多边形(F) 221"/>
              <p:cNvSpPr/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7" name="任意多边形(F) 222"/>
              <p:cNvSpPr/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8" name="任意多边形(F) 223"/>
              <p:cNvSpPr/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9" name="任意多边形(F) 224"/>
              <p:cNvSpPr/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0" name="任意多边形(F) 225"/>
              <p:cNvSpPr/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1" name="任意多边形(F) 226"/>
              <p:cNvSpPr/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0" name="组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任意多边形(F) 244"/>
              <p:cNvSpPr/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7" name="任意多边形(F) 245"/>
              <p:cNvSpPr/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8" name="任意多边形(F) 246"/>
              <p:cNvSpPr/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9" name="任意多边形(F) 247"/>
              <p:cNvSpPr/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0" name="任意多边形(F) 248"/>
              <p:cNvSpPr/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1" name="任意多边形(F) 251"/>
              <p:cNvSpPr/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2" name="任意多边形(F) 252"/>
              <p:cNvSpPr/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3" name="任意多边形(F) 253"/>
              <p:cNvSpPr/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4" name="任意多边形(F) 254"/>
              <p:cNvSpPr/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1" name="组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任意多边形(F) 343"/>
              <p:cNvSpPr/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0" name="任意多边形(F) 344"/>
              <p:cNvSpPr/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1" name="任意多边形(F) 345"/>
              <p:cNvSpPr/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2" name="任意多边形(F) 346"/>
              <p:cNvSpPr/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3" name="任意多边形(F) 347"/>
              <p:cNvSpPr/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4" name="任意多边形(F) 348"/>
              <p:cNvSpPr/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5" name="任意多边形(F) 349"/>
              <p:cNvSpPr/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2" name="组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任意多边形(F) 369"/>
              <p:cNvSpPr/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4" name="任意多边形(F) 370"/>
              <p:cNvSpPr/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5" name="任意多边形(F) 371"/>
              <p:cNvSpPr/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6" name="任意多边形(F)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7" name="任意多边形(F) 373"/>
              <p:cNvSpPr/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8" name="任意多边形(F) 374"/>
              <p:cNvSpPr/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422" name="组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4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5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6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7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8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9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0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31" name="组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3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4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5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6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7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8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9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40" name="组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任意多边形 67"/>
            <p:cNvSpPr/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2" name="任意多边形 68"/>
            <p:cNvSpPr/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3" name="任意多边形 69"/>
            <p:cNvSpPr/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4" name="任意多边形 70"/>
            <p:cNvSpPr/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5" name="任意多边形 71"/>
            <p:cNvSpPr/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6" name="任意多边形 72"/>
            <p:cNvSpPr/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7" name="任意多边形 73"/>
            <p:cNvSpPr/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8" name="任意多边形 74"/>
            <p:cNvSpPr/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rtlCol="0" anchor="ctr">
            <a:normAutofit/>
          </a:bodyPr>
          <a:lstStyle>
            <a:lvl1pPr algn="ctr">
              <a:defRPr sz="600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A0C3A2-CAB4-4F57-B067-F3CD55646879}" type="datetime2">
              <a:rPr lang="zh-CN" altLang="en-US" smtClean="0"/>
              <a:t>2022年5月13日</a:t>
            </a:fld>
            <a:endParaRPr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55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8FB5F9-0D71-4620-BF42-152040C8F4E8}" type="datetime2">
              <a:rPr lang="zh-CN" altLang="en-US" smtClean="0"/>
              <a:t>2022年5月13日</a:t>
            </a:fld>
            <a:endParaRPr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015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66DF08-348B-4846-A120-0FAF20C14343}" type="datetime2">
              <a:rPr lang="zh-CN" altLang="en-US" smtClean="0"/>
              <a:t>2022年5月13日</a:t>
            </a:fld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362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图片占位符 2" descr="为添加图像预留的空占位符。单击占位符，选择要添加的图像。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9939A2-28EF-48D3-AC63-83CF8B3C6591}" type="datetime2">
              <a:rPr lang="zh-CN" altLang="en-US" smtClean="0"/>
              <a:t>2022年5月13日</a:t>
            </a:fld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724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CB81EC-BB10-4DE9-9238-6F7A87BBC34B}" type="datetime2">
              <a:rPr lang="zh-CN" altLang="en-US" smtClean="0"/>
              <a:t>2022年5月13日</a:t>
            </a:fld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485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</a:p>
          <a:p>
            <a:pPr lvl="1" rtl="0"/>
            <a:r>
              <a:rPr lang="zh-CN" altLang="en-US" noProof="0"/>
              <a:t>二级</a:t>
            </a:r>
          </a:p>
          <a:p>
            <a:pPr lvl="2" rtl="0"/>
            <a:r>
              <a:rPr lang="zh-CN" altLang="en-US" noProof="0"/>
              <a:t>三级</a:t>
            </a:r>
          </a:p>
          <a:p>
            <a:pPr lvl="3" rtl="0"/>
            <a:r>
              <a:rPr lang="zh-CN" altLang="en-US" noProof="0"/>
              <a:t>四级</a:t>
            </a:r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CA4083-3ABB-4AF9-B882-9DCEABB79821}" type="datetime2">
              <a:rPr lang="zh-CN" altLang="en-US" smtClean="0"/>
              <a:t>2022年5月13日</a:t>
            </a:fld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46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任意多边形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任意多边形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" name="组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任意多边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任意多边形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任意多边形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4" name="组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任意多边形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" name="任意多边形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任意多边形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(F)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(F)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" name="任意多边形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" name="任意多边形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9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0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任意多边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 dirty="0"/>
              <a:t>单击此处编辑母版文本样式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61412" y="6601968"/>
            <a:ext cx="1177562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A4C57A5-9EC3-44BE-A8FF-80A364A47F3C}" type="datetime2">
              <a:rPr lang="zh-CN" altLang="en-US" smtClean="0"/>
              <a:t>2022年5月13日</a:t>
            </a:fld>
            <a:endParaRPr 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50"/>
          <p:cNvSpPr/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任意多边形 51"/>
          <p:cNvSpPr/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任意多边形 51"/>
          <p:cNvSpPr/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-1" fmla="*/ 0 w 12079179"/>
              <a:gd name="connsiteY0-2" fmla="*/ 390824 h 2132172"/>
              <a:gd name="connsiteX1-3" fmla="*/ 12079179 w 12079179"/>
              <a:gd name="connsiteY1-4" fmla="*/ 2132172 h 2132172"/>
              <a:gd name="connsiteX2-5" fmla="*/ 0 w 12079179"/>
              <a:gd name="connsiteY2-6" fmla="*/ 2132172 h 2132172"/>
              <a:gd name="connsiteX3-7" fmla="*/ 0 w 12079179"/>
              <a:gd name="connsiteY3-8" fmla="*/ 390824 h 2132172"/>
              <a:gd name="connsiteX0-9" fmla="*/ 0 w 12079179"/>
              <a:gd name="connsiteY0-10" fmla="*/ 499104 h 2240452"/>
              <a:gd name="connsiteX1-11" fmla="*/ 12079179 w 12079179"/>
              <a:gd name="connsiteY1-12" fmla="*/ 2240452 h 2240452"/>
              <a:gd name="connsiteX2-13" fmla="*/ 0 w 12079179"/>
              <a:gd name="connsiteY2-14" fmla="*/ 2240452 h 2240452"/>
              <a:gd name="connsiteX3-15" fmla="*/ 0 w 12079179"/>
              <a:gd name="connsiteY3-16" fmla="*/ 499104 h 2240452"/>
              <a:gd name="connsiteX0-17" fmla="*/ 0 w 12079179"/>
              <a:gd name="connsiteY0-18" fmla="*/ 525643 h 2266991"/>
              <a:gd name="connsiteX1-19" fmla="*/ 12079179 w 12079179"/>
              <a:gd name="connsiteY1-20" fmla="*/ 2266991 h 2266991"/>
              <a:gd name="connsiteX2-21" fmla="*/ 0 w 12079179"/>
              <a:gd name="connsiteY2-22" fmla="*/ 2266991 h 2266991"/>
              <a:gd name="connsiteX3-23" fmla="*/ 0 w 12079179"/>
              <a:gd name="connsiteY3-24" fmla="*/ 525643 h 2266991"/>
              <a:gd name="connsiteX0-25" fmla="*/ 0 w 12079179"/>
              <a:gd name="connsiteY0-26" fmla="*/ 572389 h 2313737"/>
              <a:gd name="connsiteX1-27" fmla="*/ 12079179 w 12079179"/>
              <a:gd name="connsiteY1-28" fmla="*/ 2313737 h 2313737"/>
              <a:gd name="connsiteX2-29" fmla="*/ 0 w 12079179"/>
              <a:gd name="connsiteY2-30" fmla="*/ 2313737 h 2313737"/>
              <a:gd name="connsiteX3-31" fmla="*/ 0 w 12079179"/>
              <a:gd name="connsiteY3-32" fmla="*/ 572389 h 23137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" name="组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任意多边形 67"/>
            <p:cNvSpPr/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 68"/>
            <p:cNvSpPr/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69"/>
            <p:cNvSpPr/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 70"/>
            <p:cNvSpPr/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71"/>
            <p:cNvSpPr/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 72"/>
            <p:cNvSpPr/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 73"/>
            <p:cNvSpPr/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 74"/>
            <p:cNvSpPr/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任意多边形 99"/>
            <p:cNvSpPr/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 100"/>
            <p:cNvSpPr/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 101"/>
            <p:cNvSpPr/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 102"/>
            <p:cNvSpPr/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103"/>
            <p:cNvSpPr/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104"/>
            <p:cNvSpPr/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任意多边形 6"/>
            <p:cNvSpPr/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 7"/>
            <p:cNvSpPr/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 8"/>
            <p:cNvSpPr/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 9"/>
            <p:cNvSpPr/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 10"/>
            <p:cNvSpPr/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11"/>
            <p:cNvSpPr/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 12"/>
            <p:cNvSpPr/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4" name="组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任意多边形 34"/>
            <p:cNvSpPr/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 35"/>
            <p:cNvSpPr/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 36"/>
            <p:cNvSpPr/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 37"/>
            <p:cNvSpPr/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 38"/>
            <p:cNvSpPr/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40"/>
            <p:cNvSpPr/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 41"/>
            <p:cNvSpPr/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任意多边形 29"/>
            <p:cNvSpPr/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(F) 30"/>
            <p:cNvSpPr/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(F) 31"/>
            <p:cNvSpPr/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2"/>
            <p:cNvSpPr/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3"/>
            <p:cNvSpPr/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" name="任意多边形 34"/>
            <p:cNvSpPr/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35"/>
            <p:cNvSpPr/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" name="任意多边形 36"/>
            <p:cNvSpPr/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9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0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任意多边形 65"/>
            <p:cNvSpPr/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66"/>
            <p:cNvSpPr/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67"/>
            <p:cNvSpPr/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68"/>
            <p:cNvSpPr/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69"/>
            <p:cNvSpPr/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70"/>
            <p:cNvSpPr/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71"/>
            <p:cNvSpPr/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72"/>
            <p:cNvSpPr/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 dirty="0"/>
              <a:t>单击此处编辑母版文本样式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en-US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61412" y="6601968"/>
            <a:ext cx="1177562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A4C57A5-9EC3-44BE-A8FF-80A364A47F3C}" type="datetime2">
              <a:rPr lang="zh-CN" altLang="en-US" smtClean="0"/>
              <a:t>2022年5月13日</a:t>
            </a:fld>
            <a:endParaRPr 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CA8D9AD5-F248-4919-864A-CFD76CC027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604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anose="020B0604020202020204" pitchFamily="34" charset="0"/>
        <a:buNone/>
        <a:defRPr sz="3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US" altLang="zh-CN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宋体" panose="02010600030101010101" pitchFamily="2" charset="-122"/>
              </a:rPr>
              <a:t>Tagesablauf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2534798" y="2543200"/>
            <a:ext cx="6916336" cy="1771600"/>
          </a:xfrm>
        </p:spPr>
        <p:txBody>
          <a:bodyPr rtlCol="0">
            <a:normAutofit/>
          </a:bodyPr>
          <a:lstStyle/>
          <a:p>
            <a:pPr algn="r" rtl="0"/>
            <a:r>
              <a:rPr lang="en-US" altLang="zh-CN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14.05.2022</a:t>
            </a:r>
          </a:p>
          <a:p>
            <a:pPr algn="r" rtl="0"/>
            <a:endParaRPr lang="zh-CN" altLang="en-US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altLang="zh-CN" b="1" dirty="0">
                <a:latin typeface="+mj-lt"/>
              </a:rPr>
              <a:t>Pantomime</a:t>
            </a:r>
            <a:r>
              <a:rPr lang="en-US" altLang="zh-CN" dirty="0">
                <a:latin typeface="+mj-lt"/>
              </a:rPr>
              <a:t> </a:t>
            </a:r>
            <a:r>
              <a:rPr lang="en-US" altLang="zh-CN" b="1" dirty="0" err="1">
                <a:latin typeface="+mj-lt"/>
              </a:rPr>
              <a:t>spielen</a:t>
            </a:r>
            <a:endParaRPr lang="zh-CN" altLang="en-US" b="1" dirty="0">
              <a:latin typeface="+mj-lt"/>
            </a:endParaRPr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368238B6-517D-0344-E7B8-157C74A9BF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4749830"/>
              </p:ext>
            </p:extLst>
          </p:nvPr>
        </p:nvGraphicFramePr>
        <p:xfrm>
          <a:off x="1816905" y="1559470"/>
          <a:ext cx="8547919" cy="3739059"/>
        </p:xfrm>
        <a:graphic>
          <a:graphicData uri="http://schemas.openxmlformats.org/drawingml/2006/table">
            <a:tbl>
              <a:tblPr firstRow="1" firstCol="1" bandRow="1"/>
              <a:tblGrid>
                <a:gridCol w="2848963">
                  <a:extLst>
                    <a:ext uri="{9D8B030D-6E8A-4147-A177-3AD203B41FA5}">
                      <a16:colId xmlns:a16="http://schemas.microsoft.com/office/drawing/2014/main" val="362242936"/>
                    </a:ext>
                  </a:extLst>
                </a:gridCol>
                <a:gridCol w="2848963">
                  <a:extLst>
                    <a:ext uri="{9D8B030D-6E8A-4147-A177-3AD203B41FA5}">
                      <a16:colId xmlns:a16="http://schemas.microsoft.com/office/drawing/2014/main" val="1349285537"/>
                    </a:ext>
                  </a:extLst>
                </a:gridCol>
                <a:gridCol w="2849993">
                  <a:extLst>
                    <a:ext uri="{9D8B030D-6E8A-4147-A177-3AD203B41FA5}">
                      <a16:colId xmlns:a16="http://schemas.microsoft.com/office/drawing/2014/main" val="878161116"/>
                    </a:ext>
                  </a:extLst>
                </a:gridCol>
              </a:tblGrid>
              <a:tr h="1219059"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Freunde treffen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frühstücken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am Computer sitzen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1190583"/>
                  </a:ext>
                </a:extLst>
              </a:tr>
              <a:tr h="1260000"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Hausaufgaben machen</a:t>
                      </a:r>
                      <a:endParaRPr lang="zh-CN" sz="20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shoppen gehen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Sport treiben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5013341"/>
                  </a:ext>
                </a:extLst>
              </a:tr>
              <a:tr h="1260000"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ins Bett gehen</a:t>
                      </a:r>
                      <a:endParaRPr lang="zh-CN" sz="20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ins Kino gehen</a:t>
                      </a:r>
                      <a:endParaRPr lang="zh-CN" sz="20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____________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5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de-DE" altLang="zh-CN" b="1" dirty="0">
                <a:latin typeface="+mj-lt"/>
              </a:rPr>
              <a:t>Hört den Dialog. Ergänzt die Tabelle.</a:t>
            </a:r>
            <a:endParaRPr lang="zh-CN" altLang="en-US" b="1" dirty="0">
              <a:latin typeface="+mj-lt"/>
            </a:endParaRP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631E0D1-E988-2348-316C-1CB53E4D0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de-DE" altLang="zh-CN" dirty="0">
                <a:latin typeface="+mj-lt"/>
              </a:rPr>
              <a:t>Was macht Lan am Sonntag?</a:t>
            </a:r>
            <a:endParaRPr lang="zh-CN" altLang="en-US" dirty="0">
              <a:latin typeface="+mj-lt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3882F2C-0E69-4D55-6485-B0F892D0ED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031656"/>
              </p:ext>
            </p:extLst>
          </p:nvPr>
        </p:nvGraphicFramePr>
        <p:xfrm>
          <a:off x="1899066" y="1960614"/>
          <a:ext cx="8393867" cy="3501240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394447">
                  <a:extLst>
                    <a:ext uri="{9D8B030D-6E8A-4147-A177-3AD203B41FA5}">
                      <a16:colId xmlns:a16="http://schemas.microsoft.com/office/drawing/2014/main" val="830839239"/>
                    </a:ext>
                  </a:extLst>
                </a:gridCol>
                <a:gridCol w="5999420">
                  <a:extLst>
                    <a:ext uri="{9D8B030D-6E8A-4147-A177-3AD203B41FA5}">
                      <a16:colId xmlns:a16="http://schemas.microsoft.com/office/drawing/2014/main" val="136682221"/>
                    </a:ext>
                  </a:extLst>
                </a:gridCol>
              </a:tblGrid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 dirty="0">
                          <a:effectLst/>
                          <a:latin typeface="+mj-lt"/>
                        </a:rPr>
                        <a:t>Wann</a:t>
                      </a:r>
                      <a:endParaRPr lang="zh-CN" sz="1600" kern="100" dirty="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 dirty="0">
                          <a:effectLst/>
                          <a:latin typeface="+mj-lt"/>
                        </a:rPr>
                        <a:t>Was?</a:t>
                      </a:r>
                      <a:endParaRPr lang="zh-CN" sz="1600" kern="100" dirty="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9396684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6.30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frühstücken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3847065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8.00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1592458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10.00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4397375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12.00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Pause machen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118764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13.00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1645553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15.00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18852796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17.30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Freunde treffen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620616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19.00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62846101"/>
                  </a:ext>
                </a:extLst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21.00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 dirty="0">
                          <a:effectLst/>
                          <a:latin typeface="+mj-lt"/>
                        </a:rPr>
                        <a:t>ins Bett gehen</a:t>
                      </a:r>
                      <a:endParaRPr lang="zh-CN" sz="1600" kern="100" dirty="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644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60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791210" y="455930"/>
            <a:ext cx="9866630" cy="1233170"/>
          </a:xfrm>
        </p:spPr>
        <p:txBody>
          <a:bodyPr rtlCol="0">
            <a:normAutofit/>
          </a:bodyPr>
          <a:lstStyle/>
          <a:p>
            <a:pPr rtl="0"/>
            <a:r>
              <a:rPr lang="de-DE" sz="2400" dirty="0">
                <a:latin typeface="Calibri" panose="020F0502020204030204" charset="0"/>
                <a:cs typeface="+mj-lt"/>
              </a:rPr>
              <a:t>  </a:t>
            </a:r>
            <a:endParaRPr lang="de-DE" sz="2400" dirty="0">
              <a:latin typeface="+mj-lt"/>
              <a:cs typeface="+mj-lt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70231806"/>
              </p:ext>
            </p:extLst>
          </p:nvPr>
        </p:nvGraphicFramePr>
        <p:xfrm>
          <a:off x="1872551" y="2175304"/>
          <a:ext cx="8446898" cy="34833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9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7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Wann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Was?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8.00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9.00 </a:t>
                      </a:r>
                      <a:r>
                        <a:rPr lang="en-US" alt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9885410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10.00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12.00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15.00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17.30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19.00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21.30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标题 1">
            <a:extLst>
              <a:ext uri="{FF2B5EF4-FFF2-40B4-BE49-F238E27FC236}">
                <a16:creationId xmlns:a16="http://schemas.microsoft.com/office/drawing/2014/main" id="{3552A765-BC3F-1DE6-CCC9-3FC6151E014D}"/>
              </a:ext>
            </a:extLst>
          </p:cNvPr>
          <p:cNvSpPr txBox="1">
            <a:spLocks/>
          </p:cNvSpPr>
          <p:nvPr/>
        </p:nvSpPr>
        <p:spPr>
          <a:xfrm>
            <a:off x="1534160" y="55566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3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de-DE" altLang="zh-CN" b="1" dirty="0">
                <a:latin typeface="+mj-lt"/>
              </a:rPr>
              <a:t>Was machst du am Sonntag?</a:t>
            </a:r>
            <a:endParaRPr lang="zh-CN" altLang="en-US" b="1" dirty="0">
              <a:latin typeface="+mj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857E6DD-6FB8-A86A-46E3-22BBEEF012F5}"/>
              </a:ext>
            </a:extLst>
          </p:cNvPr>
          <p:cNvSpPr txBox="1"/>
          <p:nvPr/>
        </p:nvSpPr>
        <p:spPr>
          <a:xfrm>
            <a:off x="1586956" y="1434435"/>
            <a:ext cx="61031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>
                <a:latin typeface="+mj-lt"/>
                <a:cs typeface="+mj-lt"/>
              </a:rPr>
              <a:t>Er</a:t>
            </a:r>
            <a:r>
              <a:rPr lang="de-DE" altLang="zh-CN" sz="2000" dirty="0" err="1">
                <a:latin typeface="+mj-lt"/>
                <a:cs typeface="+mj-lt"/>
              </a:rPr>
              <a:t>gänzt</a:t>
            </a:r>
            <a:r>
              <a:rPr lang="de-DE" altLang="zh-CN" sz="2000" dirty="0">
                <a:latin typeface="+mj-lt"/>
                <a:cs typeface="+mj-lt"/>
              </a:rPr>
              <a:t> die Tabelle und schreibt </a:t>
            </a:r>
            <a:r>
              <a:rPr lang="en-US" altLang="zh-CN" sz="2000" dirty="0" err="1">
                <a:latin typeface="+mj-lt"/>
                <a:cs typeface="+mj-lt"/>
              </a:rPr>
              <a:t>ihren</a:t>
            </a:r>
            <a:r>
              <a:rPr lang="en-US" altLang="zh-CN" sz="2000" dirty="0">
                <a:latin typeface="+mj-lt"/>
                <a:cs typeface="+mj-lt"/>
              </a:rPr>
              <a:t> </a:t>
            </a:r>
            <a:r>
              <a:rPr lang="en-US" altLang="zh-CN" sz="2000" dirty="0" err="1">
                <a:latin typeface="+mj-lt"/>
                <a:cs typeface="+mj-lt"/>
              </a:rPr>
              <a:t>Tagesablauf</a:t>
            </a:r>
            <a:r>
              <a:rPr lang="en-US" altLang="zh-CN" sz="2000" dirty="0">
                <a:latin typeface="+mj-lt"/>
                <a:cs typeface="+mj-lt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64687789"/>
              </p:ext>
            </p:extLst>
          </p:nvPr>
        </p:nvGraphicFramePr>
        <p:xfrm>
          <a:off x="2072640" y="1511300"/>
          <a:ext cx="8244840" cy="189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2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92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116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Wann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Was?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8.00 Uhr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auf/stehen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0 Uhr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frühstücken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9.00 Uhr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Fußball spielen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.00 Uhr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sz="2000" b="0" dirty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Hausaufgaben machen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493395" y="3525120"/>
            <a:ext cx="112052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Beispiel:</a:t>
            </a:r>
          </a:p>
          <a:p>
            <a:pPr algn="just"/>
            <a:endParaRPr lang="de-DE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Ich stehe um 8 Uhr auf </a:t>
            </a:r>
            <a:r>
              <a:rPr lang="de-DE" altLang="zh-CN" sz="2400" b="1" u="sng" dirty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und</a:t>
            </a:r>
            <a:r>
              <a:rPr lang="de-DE" altLang="zh-CN" sz="2400" u="sng" dirty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frühstücke um 8.30 Uhr. Um 9 Uhr kann ich Fußball spielen. </a:t>
            </a:r>
            <a:r>
              <a:rPr lang="de-DE" altLang="zh-CN" sz="2400" b="1" u="sng" dirty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Aber</a:t>
            </a:r>
            <a:r>
              <a:rPr lang="de-DE" altLang="zh-CN" sz="2400" b="1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um 10 Uhr muss ich meine Hausaufgaben machen ...                                         </a:t>
            </a:r>
            <a:r>
              <a:rPr lang="de-DE" altLang="zh-CN" sz="2400" dirty="0">
                <a:latin typeface="Segoe Print" panose="02000600000000000000" pitchFamily="2" charset="0"/>
                <a:cs typeface="Times New Roman" panose="02020603050405020304" pitchFamily="18" charset="0"/>
              </a:rPr>
              <a:t>                                                                               </a:t>
            </a:r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标题 5"/>
          <p:cNvSpPr>
            <a:spLocks noGrp="1"/>
          </p:cNvSpPr>
          <p:nvPr/>
        </p:nvSpPr>
        <p:spPr>
          <a:xfrm>
            <a:off x="1261745" y="102870"/>
            <a:ext cx="9866630" cy="12331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3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pPr rtl="0"/>
            <a:r>
              <a:rPr lang="en-US" b="1" dirty="0">
                <a:latin typeface="+mj-lt"/>
              </a:rPr>
              <a:t>Was machst du am Sonntag</a:t>
            </a:r>
            <a:r>
              <a:rPr lang="en-US" dirty="0">
                <a:latin typeface="+mj-lt"/>
                <a:cs typeface="+mj-lt"/>
              </a:rPr>
              <a:t>?</a:t>
            </a:r>
            <a:br>
              <a:rPr lang="en-US" dirty="0">
                <a:latin typeface="+mj-lt"/>
                <a:cs typeface="+mj-lt"/>
              </a:rPr>
            </a:br>
            <a:endParaRPr lang="de-DE" sz="2400" dirty="0">
              <a:latin typeface="Calibri" panose="020F0502020204030204" charset="0"/>
              <a:cs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04219" y="1135722"/>
            <a:ext cx="6289946" cy="3507549"/>
          </a:xfrm>
        </p:spPr>
        <p:txBody>
          <a:bodyPr rtlCol="0"/>
          <a:lstStyle/>
          <a:p>
            <a:pPr rtl="0"/>
            <a:r>
              <a:rPr lang="en-US" altLang="zh-CN" b="1" spc="-30" dirty="0" err="1">
                <a:latin typeface="+mj-lt"/>
              </a:rPr>
              <a:t>Schreiben</a:t>
            </a:r>
            <a:r>
              <a:rPr lang="en-US" altLang="zh-CN" b="1" spc="-30" dirty="0">
                <a:latin typeface="+mj-lt"/>
              </a:rPr>
              <a:t>.</a:t>
            </a:r>
            <a:endParaRPr lang="zh-CN" altLang="en-US" b="1" spc="-3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014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49*237"/>
  <p:tag name="TABLE_ENDDRAG_RECT" val="96*173*649*237"/>
  <p:tag name="KSO_WM_UNIT_TABLE_BEAUTIFY" val="smartTable{5e2bc3de-dfa9-4f13-b8ac-4bf6caa220d6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49*237"/>
  <p:tag name="TABLE_ENDDRAG_RECT" val="96*173*649*237"/>
  <p:tag name="KSO_WM_UNIT_TABLE_BEAUTIFY" val="smartTable{5e2bc3de-dfa9-4f13-b8ac-4bf6caa220d6}"/>
</p:tagLst>
</file>

<file path=ppt/theme/theme1.xml><?xml version="1.0" encoding="utf-8"?>
<a:theme xmlns:a="http://schemas.openxmlformats.org/drawingml/2006/main" name="返校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4351769_TF02895269" id="{CAC94B64-B093-4141-802D-47D820481C7A}" vid="{130C9486-AE83-4AAC-846E-58CAE4543B3A}"/>
    </a:ext>
  </a:extLst>
</a:theme>
</file>

<file path=ppt/theme/theme2.xml><?xml version="1.0" encoding="utf-8"?>
<a:theme xmlns:a="http://schemas.openxmlformats.org/drawingml/2006/main" name="1_返校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办公室主题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办公室主题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D59B8A7B-DB68-4625-86A7-7FECB4C2AE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C9A7CA-BEC5-41E5-AAE1-C9D7FC518E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F5AFAE-B80F-42D3-94B4-729362BC1BCB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40262f94-9f35-4ac3-9a90-690165a166b7"/>
    <ds:schemaRef ds:uri="a4f35948-e619-41b3-aa29-22878b09cfd2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秋季趣味教育演示文稿（宽屏）</Template>
  <TotalTime>591</TotalTime>
  <Words>187</Words>
  <Application>Microsoft Office PowerPoint</Application>
  <PresentationFormat>宽屏</PresentationFormat>
  <Paragraphs>74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等线</vt:lpstr>
      <vt:lpstr>宋体</vt:lpstr>
      <vt:lpstr>Arial</vt:lpstr>
      <vt:lpstr>Calibri</vt:lpstr>
      <vt:lpstr>Segoe Print</vt:lpstr>
      <vt:lpstr>Times New Roman</vt:lpstr>
      <vt:lpstr>返校 16x9</vt:lpstr>
      <vt:lpstr>1_返校 16x9</vt:lpstr>
      <vt:lpstr>Tagesablauf</vt:lpstr>
      <vt:lpstr>Pantomime spielen</vt:lpstr>
      <vt:lpstr>Hört den Dialog. Ergänzt die Tabelle.</vt:lpstr>
      <vt:lpstr>  </vt:lpstr>
      <vt:lpstr>PowerPoint 演示文稿</vt:lpstr>
      <vt:lpstr>Schreiben.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Tagesablauf</dc:title>
  <dc:creator>Chen YR</dc:creator>
  <cp:lastModifiedBy>Chen YR</cp:lastModifiedBy>
  <cp:revision>6</cp:revision>
  <dcterms:created xsi:type="dcterms:W3CDTF">2022-05-12T12:20:55Z</dcterms:created>
  <dcterms:modified xsi:type="dcterms:W3CDTF">2022-05-13T13:48:02Z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