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73" r:id="rId3"/>
    <p:sldId id="266" r:id="rId4"/>
    <p:sldId id="271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  <a:srgbClr val="FF7C80"/>
    <a:srgbClr val="CCFF66"/>
    <a:srgbClr val="99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53CC83-10C4-45BF-A078-D38DE9E90C9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BA9453-AE09-4560-A295-66B287E9176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79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6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5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P55-6</a:t>
            </a:r>
            <a:r>
              <a:rPr lang="en-US" altLang="zh-CN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结合材料，指出小卫的错误行为。</a:t>
            </a:r>
            <a:r>
              <a:rPr lang="en-US" altLang="zh-CN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8</a:t>
            </a:r>
            <a:r>
              <a:rPr lang="zh-CN" altLang="en-US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5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</a:t>
            </a:r>
            <a:r>
              <a:rPr lang="zh-CN" altLang="en-US" sz="25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小卫上数学课懒散不认真听课，</a:t>
            </a:r>
            <a:r>
              <a:rPr lang="zh-CN" altLang="en-US" sz="25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说明他</a:t>
            </a: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没有做到承认并接纳每位老师的不同。</a:t>
            </a:r>
            <a:endParaRPr lang="en-US" altLang="zh-CN" sz="25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</a:t>
            </a:r>
            <a:r>
              <a:rPr lang="zh-CN" altLang="en-US" sz="25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小卫对老师的批评没有正确对待，</a:t>
            </a:r>
            <a:r>
              <a:rPr lang="zh-CN" altLang="en-US" sz="25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说明他</a:t>
            </a: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没有真正了解老师教育行为的用意，不理解老师。</a:t>
            </a:r>
            <a:endParaRPr lang="en-US" altLang="zh-CN" sz="25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</a:t>
            </a:r>
            <a:r>
              <a:rPr lang="zh-CN" altLang="en-US" sz="25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小卫自入学以来不喜欢数学课，</a:t>
            </a:r>
            <a:r>
              <a:rPr lang="zh-CN" altLang="en-US" sz="25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说明他</a:t>
            </a: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没有掌握与老师沟通，没有主动与老师交往，寻找适应的方法。</a:t>
            </a:r>
            <a:endParaRPr lang="en-US" altLang="zh-CN" sz="25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</a:t>
            </a:r>
            <a:r>
              <a:rPr lang="zh-CN" altLang="en-US" sz="25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小卫赌气不上课，</a:t>
            </a:r>
            <a:r>
              <a:rPr lang="zh-CN" altLang="en-US" sz="25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说明他</a:t>
            </a: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没有尊重老师。</a:t>
            </a:r>
            <a:endParaRPr lang="en-US" altLang="zh-CN" sz="25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altLang="zh-CN" sz="25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altLang="zh-CN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针对上述行为，你有什么好的建议送给小卫？</a:t>
            </a:r>
            <a:r>
              <a:rPr lang="en-US" altLang="zh-CN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7</a:t>
            </a:r>
            <a:r>
              <a:rPr lang="zh-CN" altLang="en-US" sz="25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5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①承认并接纳每位老师的不同，才有更多的机会了解老师。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②发现不同风格老师的特点，从多角度了解老师的职业和生活，寻找接纳老师的理由。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③尝试了解老师教育行为的初衷和用意，更好地理解老师。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④试着主动和老师交往，从一个微笑、一句问候开始，表达自己对老师的亲近感，拉近师生间的距离。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25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⑤尊重老师的“不同”，可以让我们走近老师，更深入地了解老师。</a:t>
            </a:r>
            <a:r>
              <a:rPr lang="en-US" altLang="zh-CN" sz="25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P64</a:t>
            </a:r>
          </a:p>
        </p:txBody>
      </p:sp>
    </p:spTree>
    <p:extLst>
      <p:ext uri="{BB962C8B-B14F-4D97-AF65-F5344CB8AC3E}">
        <p14:creationId xmlns:p14="http://schemas.microsoft.com/office/powerpoint/2010/main" val="283997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04716"/>
            <a:ext cx="9144000" cy="632964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P56-6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在下面的情景中，怎样与老师交往？</a:t>
            </a:r>
            <a:endParaRPr lang="en-US" altLang="zh-CN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当你在老师的帮助下，学习成绩有很大提高时，你会：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向老师表示感谢，并继续努力，以优异的成绩来回报老师。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当你被老师在同学面前公开批评时，你会：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接受老师的批评教育，今后注意改正错误。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老师生病了，但仍坚持给同学们上课时，你会：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认真听讲，帮忙维持纪律，过后向老师问安。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(4)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当你匆匆忙忙上楼梯，不小心撞在老师身上时，你会：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立即说对不起，并关心老师有没有受伤，反思以后如何避免类似情形发生。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5843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54285"/>
            <a:ext cx="9144000" cy="613624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P57-7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刘老师的回答是否妥当？简述理由。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刘老师的回答不妥当。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因为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师生之间应该平等相待、互相尊重，老师也应尊重学生。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P68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虽然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李军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由于各种原因考试成绩不理想，刘老师提出批评是应该的，但老师批评学生要注意方式、方法，应平等地与学生交流，应在了解学生实际情况的基础上向学生提出要求，不能伤害学生的自尊心。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面对老师的诘责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,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李军应该怎样做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请你给他出个主意。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心平气和地与老师进行交谈，主动说明自己的实际情况和没有考好的原因。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请你就师生之间如何做到平等相待、彼此尊重提出自己建议。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老师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要爱学生，尊重学生人格，采取多种途径了解学生，平等地与学生进行交流；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学生</a:t>
            </a: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要尊敬老师，主动与老师进行沟通，正确对待老师的表扬和批评。</a:t>
            </a:r>
            <a:r>
              <a:rPr lang="en-US" altLang="zh-CN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P69</a:t>
            </a:r>
          </a:p>
        </p:txBody>
      </p:sp>
    </p:spTree>
    <p:extLst>
      <p:ext uri="{BB962C8B-B14F-4D97-AF65-F5344CB8AC3E}">
        <p14:creationId xmlns:p14="http://schemas.microsoft.com/office/powerpoint/2010/main" val="140048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2177</TotalTime>
  <Words>578</Words>
  <Application>Microsoft Office PowerPoint</Application>
  <PresentationFormat>全屏显示(4:3)</PresentationFormat>
  <Paragraphs>30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等线</vt:lpstr>
      <vt:lpstr>华文中宋</vt:lpstr>
      <vt:lpstr>幼圆</vt:lpstr>
      <vt:lpstr>Arial</vt:lpstr>
      <vt:lpstr>Calibri</vt:lpstr>
      <vt:lpstr>Calibri Light</vt:lpstr>
      <vt:lpstr>Office 主题</vt:lpstr>
      <vt:lpstr>第6课作业讲评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112</cp:revision>
  <dcterms:created xsi:type="dcterms:W3CDTF">2016-10-16T10:14:16Z</dcterms:created>
  <dcterms:modified xsi:type="dcterms:W3CDTF">2021-01-21T01:05:14Z</dcterms:modified>
</cp:coreProperties>
</file>