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3"/>
    <p:sldId id="323" r:id="rId4"/>
    <p:sldId id="279" r:id="rId5"/>
    <p:sldId id="280" r:id="rId6"/>
    <p:sldId id="285" r:id="rId7"/>
    <p:sldId id="313" r:id="rId8"/>
    <p:sldId id="342" r:id="rId9"/>
    <p:sldId id="344" r:id="rId10"/>
    <p:sldId id="314" r:id="rId11"/>
    <p:sldId id="321" r:id="rId12"/>
    <p:sldId id="283" r:id="rId13"/>
    <p:sldId id="347" r:id="rId14"/>
    <p:sldId id="311" r:id="rId15"/>
    <p:sldId id="327" r:id="rId16"/>
    <p:sldId id="329" r:id="rId17"/>
    <p:sldId id="345" r:id="rId18"/>
    <p:sldId id="348" r:id="rId19"/>
    <p:sldId id="322" r:id="rId20"/>
    <p:sldId id="343" r:id="rId21"/>
    <p:sldId id="291" r:id="rId22"/>
    <p:sldId id="346" r:id="rId23"/>
    <p:sldId id="350" r:id="rId24"/>
    <p:sldId id="349" r:id="rId25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3200" b="1" i="0" u="none" baseline="0">
        <a:solidFill>
          <a:schemeClr val="tx1"/>
        </a:solidFill>
        <a:latin typeface="Times New Roman" pitchFamily="18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3200" b="1" i="0" u="none" baseline="0">
        <a:solidFill>
          <a:schemeClr val="tx1"/>
        </a:solidFill>
        <a:latin typeface="Times New Roman" pitchFamily="18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3200" b="1" i="0" u="none" baseline="0">
        <a:solidFill>
          <a:schemeClr val="tx1"/>
        </a:solidFill>
        <a:latin typeface="Times New Roman" pitchFamily="18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3200" b="1" i="0" u="none" baseline="0">
        <a:solidFill>
          <a:schemeClr val="tx1"/>
        </a:solidFill>
        <a:latin typeface="Times New Roman" pitchFamily="18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sz="3200" b="1" i="0" u="none" baseline="0">
        <a:solidFill>
          <a:schemeClr val="tx1"/>
        </a:solidFill>
        <a:latin typeface="Times New Roman" pitchFamily="18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25" autoAdjust="0"/>
    <p:restoredTop sz="95025" autoAdjust="0"/>
  </p:normalViewPr>
  <p:slideViewPr>
    <p:cSldViewPr>
      <p:cViewPr>
        <p:scale>
          <a:sx n="66" d="100"/>
          <a:sy n="66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tags" Target="tags/tag618.xml" /><Relationship Id="rId27" Type="http://schemas.openxmlformats.org/officeDocument/2006/relationships/presProps" Target="presProps.xml" /><Relationship Id="rId28" Type="http://schemas.openxmlformats.org/officeDocument/2006/relationships/viewProps" Target="viewProps.xml" /><Relationship Id="rId29" Type="http://schemas.openxmlformats.org/officeDocument/2006/relationships/theme" Target="theme/theme1.xml" /><Relationship Id="rId3" Type="http://schemas.openxmlformats.org/officeDocument/2006/relationships/slide" Target="slides/slide1.xml" /><Relationship Id="rId30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png" /><Relationship Id="rId2" Type="http://schemas.openxmlformats.org/officeDocument/2006/relationships/image" Target="../media/image10.png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7.xml" /><Relationship Id="rId2" Type="http://schemas.openxmlformats.org/officeDocument/2006/relationships/tags" Target="../tags/tag78.xml" /><Relationship Id="rId3" Type="http://schemas.openxmlformats.org/officeDocument/2006/relationships/tags" Target="../tags/tag79.xml" /><Relationship Id="rId4" Type="http://schemas.openxmlformats.org/officeDocument/2006/relationships/tags" Target="../tags/tag80.xml" /><Relationship Id="rId5" Type="http://schemas.openxmlformats.org/officeDocument/2006/relationships/tags" Target="../tags/tag81.xml" /><Relationship Id="rId6" Type="http://schemas.openxmlformats.org/officeDocument/2006/relationships/tags" Target="../tags/tag82.xml" /><Relationship Id="rId7" Type="http://schemas.openxmlformats.org/officeDocument/2006/relationships/tags" Target="../tags/tag83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>
          <p:custDataLst>
            <p:tags r:id="rId1"/>
          </p:custDataLst>
        </p:nvPr>
      </p:nvGrpSpPr>
      <p:grpSpPr/>
      <p:sp>
        <p:nvSpPr>
          <p:cNvPr id="2050" name="Rectangle 2"/>
          <p:cNvSpPr>
            <a:spLocks noGrp="1" noChangeArrowheads="1"/>
          </p:cNvSpPr>
          <p:nvPr>
            <p:ph type="hdr" sz="quarter" idx="4294967295"/>
            <p:custDataLst>
              <p:tags r:id="rId2"/>
            </p:custDataLst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Tx/>
              <a:buFontTx/>
            </a:pPr>
            <a:endParaRPr lang="en-US" altLang="zh-CN" sz="1200" b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  <p:custDataLst>
              <p:tags r:id="rId3"/>
            </p:custDataLst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>
              <a:buClrTx/>
              <a:buFontTx/>
            </a:pPr>
            <a:endParaRPr lang="en-US" altLang="zh-CN" sz="1200" b="0"/>
          </a:p>
        </p:txBody>
      </p:sp>
      <p:sp>
        <p:nvSpPr>
          <p:cNvPr id="2052" name="Rectangle 4"/>
          <p:cNvSpPr>
            <a:spLocks noRot="1" noTextEdi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  <p:custDataLst>
              <p:tags r:id="rId5"/>
            </p:custDataLst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  <p:custDataLst>
              <p:tags r:id="rId6"/>
            </p:custDataLst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200" b="0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  <p:custDataLst>
              <p:tags r:id="rId7"/>
            </p:custDataLst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EF974E86-2CD5-4841-82F3-5E6239E53FEB}" type="slidenum">
              <a:rPr lang="en-US" altLang="zh-CN" sz="1200" b="0"/>
              <a:t>*</a:t>
            </a:fld>
            <a:endParaRPr lang="en-US" altLang="zh-CN" sz="1200" b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265.xml" /><Relationship Id="rId4" Type="http://schemas.openxmlformats.org/officeDocument/2006/relationships/tags" Target="../tags/tag266.xml" /><Relationship Id="rId5" Type="http://schemas.openxmlformats.org/officeDocument/2006/relationships/tags" Target="../tags/tag267.xml" /><Relationship Id="rId6" Type="http://schemas.openxmlformats.org/officeDocument/2006/relationships/tags" Target="../tags/tag268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503.xml" /><Relationship Id="rId4" Type="http://schemas.openxmlformats.org/officeDocument/2006/relationships/tags" Target="../tags/tag504.xml" /><Relationship Id="rId5" Type="http://schemas.openxmlformats.org/officeDocument/2006/relationships/tags" Target="../tags/tag505.xml" /><Relationship Id="rId6" Type="http://schemas.openxmlformats.org/officeDocument/2006/relationships/tags" Target="../tags/tag506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13313" name="Rectangle 7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EB1ACBE1-13FC-4B75-A1D1-5564605AEC7E}" type="slidenum">
              <a:rPr lang="en-US" altLang="zh-CN" sz="1200" b="0"/>
              <a:t>10</a:t>
            </a:fld>
            <a:endParaRPr lang="en-US" altLang="zh-CN" sz="1200" b="0"/>
          </a:p>
        </p:txBody>
      </p:sp>
      <p:sp>
        <p:nvSpPr>
          <p:cNvPr id="13314" name="Rectangle 2"/>
          <p:cNvSpPr>
            <a:spLocks noRot="1" noTextEdit="1"/>
          </p:cNvSpPr>
          <p:nvPr>
            <p:ph type="sldImg" idx="4294967295"/>
            <p:custDataLst>
              <p:tags r:id="rId5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13315" name="Rectangle 3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本资料来自于资源最齐全的２１世纪教育网</a:t>
            </a:r>
            <a:r>
              <a:rPr lang="en-US" altLang="zh-CN"/>
              <a:t>www.21cnjy.com</a:t>
            </a:r>
            <a:endParaRPr lang="en-US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4577" name="Rectangle 7"/>
          <p:cNvSpPr>
            <a:spLocks noGrp="1"/>
          </p:cNvSpPr>
          <p:nvPr>
            <p:ph type="sldNum"/>
            <p:custDataLst>
              <p:tags r:id="rId4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horz" wrap="square" lIns="91440" tIns="45720" rIns="91440" bIns="45720" anchor="b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D012B387-42F2-4A4B-B241-E8629BC227E4}" type="slidenum">
              <a:rPr lang="en-US" altLang="zh-CN" sz="1200" b="0"/>
              <a:t>20</a:t>
            </a:fld>
            <a:endParaRPr lang="en-US" altLang="zh-CN" sz="1200" b="0"/>
          </a:p>
        </p:txBody>
      </p:sp>
      <p:sp>
        <p:nvSpPr>
          <p:cNvPr id="24578" name="Rectangle 2"/>
          <p:cNvSpPr>
            <a:spLocks noRot="1" noTextEdit="1"/>
          </p:cNvSpPr>
          <p:nvPr>
            <p:ph type="sldImg" idx="4294967295"/>
            <p:custDataLst>
              <p:tags r:id="rId5"/>
            </p:custDataLst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24579" name="Rectangle 3"/>
          <p:cNvSpPr>
            <a:spLocks noGrp="1"/>
          </p:cNvSpPr>
          <p:nvPr>
            <p:ph type="body" idx="1"/>
            <p:custDataLst>
              <p:tags r:id="rId6"/>
            </p:custDataLst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本资料来自于资源最齐全的２１世纪教育网</a:t>
            </a:r>
            <a:r>
              <a:rPr lang="en-US" altLang="zh-CN"/>
              <a:t>www.21cnjy.com</a:t>
            </a:r>
            <a:endParaRPr lang="en-US" altLang="zh-CN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  <p:custDataLst>
              <p:tags r:id="rId7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  <p:custDataLst>
              <p:tags r:id="rId8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  <p:custDataLst>
              <p:tags r:id="rId9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  <p:custDataLst>
              <p:tags r:id="rId3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  <p:custDataLst>
              <p:tags r:id="rId4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  <p:custDataLst>
              <p:tags r:id="rId5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  <p:custDataLst>
              <p:tags r:id="rId5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  <p:custDataLst>
              <p:tags r:id="rId6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  <p:custDataLst>
              <p:tags r:id="rId7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  <p:custDataLst>
              <p:tags r:id="rId4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  <p:custDataLst>
              <p:tags r:id="rId5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  <p:custDataLst>
              <p:tags r:id="rId6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ags" Target="../tags/tag70.xml" /><Relationship Id="rId13" Type="http://schemas.openxmlformats.org/officeDocument/2006/relationships/tags" Target="../tags/tag71.xml" /><Relationship Id="rId14" Type="http://schemas.openxmlformats.org/officeDocument/2006/relationships/tags" Target="../tags/tag72.xml" /><Relationship Id="rId15" Type="http://schemas.openxmlformats.org/officeDocument/2006/relationships/tags" Target="../tags/tag73.xml" /><Relationship Id="rId16" Type="http://schemas.openxmlformats.org/officeDocument/2006/relationships/tags" Target="../tags/tag74.xml" /><Relationship Id="rId17" Type="http://schemas.openxmlformats.org/officeDocument/2006/relationships/tags" Target="../tags/tag75.xml" /><Relationship Id="rId18" Type="http://schemas.openxmlformats.org/officeDocument/2006/relationships/image" Target="file:///D:\qq&#25991;&#20214;\712321467\Image\C2C\Image2\%7b75232B38-A165-1FB7-499C-2E1C792CACB5%7d.png" TargetMode="External" /><Relationship Id="rId19" Type="http://schemas.openxmlformats.org/officeDocument/2006/relationships/image" Target="../media/image1.png" /><Relationship Id="rId2" Type="http://schemas.openxmlformats.org/officeDocument/2006/relationships/slideLayout" Target="../slideLayouts/slideLayout2.xml" /><Relationship Id="rId20" Type="http://schemas.openxmlformats.org/officeDocument/2006/relationships/tags" Target="../tags/tag76.xml" /><Relationship Id="rId21" Type="http://schemas.openxmlformats.org/officeDocument/2006/relationships/image" Target="../media/image2.jpeg" /><Relationship Id="rId22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21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12"/>
          </p:custDataLst>
        </p:nvPr>
      </p:nvGrpSpPr>
      <p:grpSpPr/>
      <p:sp>
        <p:nvSpPr>
          <p:cNvPr id="1026" name="Rectangle 2"/>
          <p:cNvSpPr>
            <a:spLocks noGrp="1"/>
          </p:cNvSpPr>
          <p:nvPr>
            <p:ph type="title" idx="4294967295"/>
            <p:custDataLst>
              <p:tags r:id="rId13"/>
            </p:custDataLst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  <p:custDataLst>
              <p:tags r:id="rId15"/>
            </p:custDataLst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en-US" altLang="zh-CN" sz="1400" b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  <p:custDataLst>
              <p:tags r:id="rId16"/>
            </p:custDataLst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+mn-ea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buClrTx/>
              <a:buFontTx/>
            </a:pPr>
            <a:endParaRPr lang="en-US" altLang="zh-CN" sz="1400" b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  <p:custDataLst>
              <p:tags r:id="rId17"/>
            </p:custDataLst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4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r"/>
            <a:fld id="{93A00F5F-691B-46FD-B924-C4457A34DDF2}" type="slidenum">
              <a:rPr lang="en-US" altLang="zh-CN" sz="1400" b="0"/>
              <a:t>*</a:t>
            </a:fld>
            <a:endParaRPr lang="en-US" altLang="zh-CN" sz="1400" b="0"/>
          </a:p>
        </p:txBody>
      </p:sp>
      <p:pic>
        <p:nvPicPr>
          <p:cNvPr id="1031" name="图片 1073743875" descr="学科网 zxxk.com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19" r:link="rId1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  <a:cs typeface="+mj-cs"/>
        </a:defRPr>
      </a:lvl1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84.xml" /><Relationship Id="rId3" Type="http://schemas.openxmlformats.org/officeDocument/2006/relationships/tags" Target="../tags/tag85.xml" /><Relationship Id="rId4" Type="http://schemas.openxmlformats.org/officeDocument/2006/relationships/image" Target="../media/image3.png" /><Relationship Id="rId5" Type="http://schemas.openxmlformats.org/officeDocument/2006/relationships/tags" Target="../tags/tag86.xml" /><Relationship Id="rId6" Type="http://schemas.openxmlformats.org/officeDocument/2006/relationships/tags" Target="../tags/tag87.xml" /><Relationship Id="rId7" Type="http://schemas.openxmlformats.org/officeDocument/2006/relationships/image" Target="../media/image4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7.jpeg" /><Relationship Id="rId11" Type="http://schemas.openxmlformats.org/officeDocument/2006/relationships/tags" Target="../tags/tag94.xml" /><Relationship Id="rId12" Type="http://schemas.openxmlformats.org/officeDocument/2006/relationships/image" Target="../media/image8.jpeg" /><Relationship Id="rId13" Type="http://schemas.openxmlformats.org/officeDocument/2006/relationships/tags" Target="../tags/tag95.xml" /><Relationship Id="rId2" Type="http://schemas.openxmlformats.org/officeDocument/2006/relationships/tags" Target="../tags/tag88.xml" /><Relationship Id="rId3" Type="http://schemas.openxmlformats.org/officeDocument/2006/relationships/image" Target="../media/image5.jpeg" /><Relationship Id="rId4" Type="http://schemas.openxmlformats.org/officeDocument/2006/relationships/tags" Target="../tags/tag89.xml" /><Relationship Id="rId5" Type="http://schemas.openxmlformats.org/officeDocument/2006/relationships/image" Target="../media/image6.jpeg" /><Relationship Id="rId6" Type="http://schemas.openxmlformats.org/officeDocument/2006/relationships/tags" Target="../tags/tag90.xml" /><Relationship Id="rId7" Type="http://schemas.openxmlformats.org/officeDocument/2006/relationships/tags" Target="../tags/tag91.xml" /><Relationship Id="rId8" Type="http://schemas.openxmlformats.org/officeDocument/2006/relationships/tags" Target="../tags/tag92.xml" /><Relationship Id="rId9" Type="http://schemas.openxmlformats.org/officeDocument/2006/relationships/tags" Target="../tags/tag93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0.png" /><Relationship Id="rId11" Type="http://schemas.openxmlformats.org/officeDocument/2006/relationships/tags" Target="../tags/tag101.xml" /><Relationship Id="rId12" Type="http://schemas.openxmlformats.org/officeDocument/2006/relationships/tags" Target="../tags/tag102.xml" /><Relationship Id="rId13" Type="http://schemas.openxmlformats.org/officeDocument/2006/relationships/tags" Target="../tags/tag103.xml" /><Relationship Id="rId14" Type="http://schemas.openxmlformats.org/officeDocument/2006/relationships/tags" Target="../tags/tag104.xml" /><Relationship Id="rId15" Type="http://schemas.openxmlformats.org/officeDocument/2006/relationships/tags" Target="../tags/tag105.xml" /><Relationship Id="rId16" Type="http://schemas.openxmlformats.org/officeDocument/2006/relationships/tags" Target="../tags/tag106.xml" /><Relationship Id="rId17" Type="http://schemas.openxmlformats.org/officeDocument/2006/relationships/image" Target="../media/image11.jpeg" /><Relationship Id="rId18" Type="http://schemas.openxmlformats.org/officeDocument/2006/relationships/vmlDrawing" Target="../drawings/vmlDrawing1.vml" /><Relationship Id="rId2" Type="http://schemas.openxmlformats.org/officeDocument/2006/relationships/tags" Target="../tags/tag96.xml" /><Relationship Id="rId3" Type="http://schemas.openxmlformats.org/officeDocument/2006/relationships/tags" Target="../tags/tag97.xml" /><Relationship Id="rId4" Type="http://schemas.openxmlformats.org/officeDocument/2006/relationships/tags" Target="../tags/tag98.xml" /><Relationship Id="rId5" Type="http://schemas.openxmlformats.org/officeDocument/2006/relationships/tags" Target="../tags/tag99.xml" /><Relationship Id="rId6" Type="http://schemas.openxmlformats.org/officeDocument/2006/relationships/oleObject" Target="../embeddings/oleObject1.bin" TargetMode="Internal" /><Relationship Id="rId7" Type="http://schemas.openxmlformats.org/officeDocument/2006/relationships/image" Target="../media/image9.png" /><Relationship Id="rId8" Type="http://schemas.openxmlformats.org/officeDocument/2006/relationships/tags" Target="../tags/tag100.xml" /><Relationship Id="rId9" Type="http://schemas.openxmlformats.org/officeDocument/2006/relationships/oleObject" Target="../embeddings/oleObject2.bin" TargetMode="Interna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2.png" /><Relationship Id="rId11" Type="http://schemas.openxmlformats.org/officeDocument/2006/relationships/tags" Target="../tags/tag115.xml" /><Relationship Id="rId12" Type="http://schemas.openxmlformats.org/officeDocument/2006/relationships/tags" Target="../tags/tag116.xml" /><Relationship Id="rId13" Type="http://schemas.openxmlformats.org/officeDocument/2006/relationships/tags" Target="../tags/tag117.xml" /><Relationship Id="rId14" Type="http://schemas.openxmlformats.org/officeDocument/2006/relationships/tags" Target="../tags/tag118.xml" /><Relationship Id="rId15" Type="http://schemas.openxmlformats.org/officeDocument/2006/relationships/tags" Target="../tags/tag119.xml" /><Relationship Id="rId16" Type="http://schemas.openxmlformats.org/officeDocument/2006/relationships/tags" Target="../tags/tag120.xml" /><Relationship Id="rId17" Type="http://schemas.openxmlformats.org/officeDocument/2006/relationships/tags" Target="../tags/tag121.xml" /><Relationship Id="rId18" Type="http://schemas.openxmlformats.org/officeDocument/2006/relationships/image" Target="../media/image11.jpeg" /><Relationship Id="rId2" Type="http://schemas.openxmlformats.org/officeDocument/2006/relationships/tags" Target="../tags/tag107.xml" /><Relationship Id="rId3" Type="http://schemas.openxmlformats.org/officeDocument/2006/relationships/tags" Target="../tags/tag108.xml" /><Relationship Id="rId4" Type="http://schemas.openxmlformats.org/officeDocument/2006/relationships/tags" Target="../tags/tag109.xml" /><Relationship Id="rId5" Type="http://schemas.openxmlformats.org/officeDocument/2006/relationships/tags" Target="../tags/tag110.xml" /><Relationship Id="rId6" Type="http://schemas.openxmlformats.org/officeDocument/2006/relationships/tags" Target="../tags/tag111.xml" /><Relationship Id="rId7" Type="http://schemas.openxmlformats.org/officeDocument/2006/relationships/tags" Target="../tags/tag112.xml" /><Relationship Id="rId8" Type="http://schemas.openxmlformats.org/officeDocument/2006/relationships/tags" Target="../tags/tag113.xml" /><Relationship Id="rId9" Type="http://schemas.openxmlformats.org/officeDocument/2006/relationships/tags" Target="../tags/tag114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30.xml" /><Relationship Id="rId11" Type="http://schemas.openxmlformats.org/officeDocument/2006/relationships/tags" Target="../tags/tag131.xml" /><Relationship Id="rId12" Type="http://schemas.openxmlformats.org/officeDocument/2006/relationships/tags" Target="../tags/tag132.xml" /><Relationship Id="rId13" Type="http://schemas.openxmlformats.org/officeDocument/2006/relationships/tags" Target="../tags/tag133.xml" /><Relationship Id="rId14" Type="http://schemas.openxmlformats.org/officeDocument/2006/relationships/tags" Target="../tags/tag134.xml" /><Relationship Id="rId15" Type="http://schemas.openxmlformats.org/officeDocument/2006/relationships/tags" Target="../tags/tag135.xml" /><Relationship Id="rId16" Type="http://schemas.openxmlformats.org/officeDocument/2006/relationships/tags" Target="../tags/tag136.xml" /><Relationship Id="rId17" Type="http://schemas.openxmlformats.org/officeDocument/2006/relationships/tags" Target="../tags/tag137.xml" /><Relationship Id="rId18" Type="http://schemas.openxmlformats.org/officeDocument/2006/relationships/tags" Target="../tags/tag138.xml" /><Relationship Id="rId19" Type="http://schemas.openxmlformats.org/officeDocument/2006/relationships/tags" Target="../tags/tag139.xml" /><Relationship Id="rId2" Type="http://schemas.openxmlformats.org/officeDocument/2006/relationships/tags" Target="../tags/tag122.xml" /><Relationship Id="rId20" Type="http://schemas.openxmlformats.org/officeDocument/2006/relationships/tags" Target="../tags/tag140.xml" /><Relationship Id="rId21" Type="http://schemas.openxmlformats.org/officeDocument/2006/relationships/tags" Target="../tags/tag141.xml" /><Relationship Id="rId22" Type="http://schemas.openxmlformats.org/officeDocument/2006/relationships/tags" Target="../tags/tag142.xml" /><Relationship Id="rId23" Type="http://schemas.openxmlformats.org/officeDocument/2006/relationships/tags" Target="../tags/tag143.xml" /><Relationship Id="rId24" Type="http://schemas.openxmlformats.org/officeDocument/2006/relationships/tags" Target="../tags/tag144.xml" /><Relationship Id="rId25" Type="http://schemas.openxmlformats.org/officeDocument/2006/relationships/tags" Target="../tags/tag145.xml" /><Relationship Id="rId26" Type="http://schemas.openxmlformats.org/officeDocument/2006/relationships/tags" Target="../tags/tag146.xml" /><Relationship Id="rId27" Type="http://schemas.openxmlformats.org/officeDocument/2006/relationships/tags" Target="../tags/tag147.xml" /><Relationship Id="rId28" Type="http://schemas.openxmlformats.org/officeDocument/2006/relationships/tags" Target="../tags/tag148.xml" /><Relationship Id="rId29" Type="http://schemas.openxmlformats.org/officeDocument/2006/relationships/tags" Target="../tags/tag149.xml" /><Relationship Id="rId3" Type="http://schemas.openxmlformats.org/officeDocument/2006/relationships/tags" Target="../tags/tag123.xml" /><Relationship Id="rId30" Type="http://schemas.openxmlformats.org/officeDocument/2006/relationships/tags" Target="../tags/tag150.xml" /><Relationship Id="rId31" Type="http://schemas.openxmlformats.org/officeDocument/2006/relationships/tags" Target="../tags/tag151.xml" /><Relationship Id="rId32" Type="http://schemas.openxmlformats.org/officeDocument/2006/relationships/tags" Target="../tags/tag152.xml" /><Relationship Id="rId33" Type="http://schemas.openxmlformats.org/officeDocument/2006/relationships/image" Target="../media/image13.png" /><Relationship Id="rId34" Type="http://schemas.openxmlformats.org/officeDocument/2006/relationships/tags" Target="../tags/tag153.xml" /><Relationship Id="rId35" Type="http://schemas.openxmlformats.org/officeDocument/2006/relationships/image" Target="../media/image11.jpeg" /><Relationship Id="rId4" Type="http://schemas.openxmlformats.org/officeDocument/2006/relationships/tags" Target="../tags/tag124.xml" /><Relationship Id="rId5" Type="http://schemas.openxmlformats.org/officeDocument/2006/relationships/tags" Target="../tags/tag125.xml" /><Relationship Id="rId6" Type="http://schemas.openxmlformats.org/officeDocument/2006/relationships/tags" Target="../tags/tag126.xml" /><Relationship Id="rId7" Type="http://schemas.openxmlformats.org/officeDocument/2006/relationships/tags" Target="../tags/tag127.xml" /><Relationship Id="rId8" Type="http://schemas.openxmlformats.org/officeDocument/2006/relationships/tags" Target="../tags/tag128.xml" /><Relationship Id="rId9" Type="http://schemas.openxmlformats.org/officeDocument/2006/relationships/tags" Target="../tags/tag129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162.xml" /><Relationship Id="rId11" Type="http://schemas.openxmlformats.org/officeDocument/2006/relationships/tags" Target="../tags/tag163.xml" /><Relationship Id="rId12" Type="http://schemas.openxmlformats.org/officeDocument/2006/relationships/tags" Target="../tags/tag164.xml" /><Relationship Id="rId13" Type="http://schemas.openxmlformats.org/officeDocument/2006/relationships/tags" Target="../tags/tag165.xml" /><Relationship Id="rId14" Type="http://schemas.openxmlformats.org/officeDocument/2006/relationships/tags" Target="../tags/tag166.xml" /><Relationship Id="rId15" Type="http://schemas.openxmlformats.org/officeDocument/2006/relationships/tags" Target="../tags/tag167.xml" /><Relationship Id="rId16" Type="http://schemas.openxmlformats.org/officeDocument/2006/relationships/tags" Target="../tags/tag168.xml" /><Relationship Id="rId17" Type="http://schemas.openxmlformats.org/officeDocument/2006/relationships/tags" Target="../tags/tag169.xml" /><Relationship Id="rId18" Type="http://schemas.openxmlformats.org/officeDocument/2006/relationships/tags" Target="../tags/tag170.xml" /><Relationship Id="rId19" Type="http://schemas.openxmlformats.org/officeDocument/2006/relationships/tags" Target="../tags/tag171.xml" /><Relationship Id="rId2" Type="http://schemas.openxmlformats.org/officeDocument/2006/relationships/tags" Target="../tags/tag154.xml" /><Relationship Id="rId20" Type="http://schemas.openxmlformats.org/officeDocument/2006/relationships/tags" Target="../tags/tag172.xml" /><Relationship Id="rId21" Type="http://schemas.openxmlformats.org/officeDocument/2006/relationships/tags" Target="../tags/tag173.xml" /><Relationship Id="rId22" Type="http://schemas.openxmlformats.org/officeDocument/2006/relationships/tags" Target="../tags/tag174.xml" /><Relationship Id="rId23" Type="http://schemas.openxmlformats.org/officeDocument/2006/relationships/tags" Target="../tags/tag175.xml" /><Relationship Id="rId24" Type="http://schemas.openxmlformats.org/officeDocument/2006/relationships/tags" Target="../tags/tag176.xml" /><Relationship Id="rId25" Type="http://schemas.openxmlformats.org/officeDocument/2006/relationships/tags" Target="../tags/tag177.xml" /><Relationship Id="rId26" Type="http://schemas.openxmlformats.org/officeDocument/2006/relationships/tags" Target="../tags/tag178.xml" /><Relationship Id="rId27" Type="http://schemas.openxmlformats.org/officeDocument/2006/relationships/tags" Target="../tags/tag179.xml" /><Relationship Id="rId28" Type="http://schemas.openxmlformats.org/officeDocument/2006/relationships/tags" Target="../tags/tag180.xml" /><Relationship Id="rId29" Type="http://schemas.openxmlformats.org/officeDocument/2006/relationships/tags" Target="../tags/tag181.xml" /><Relationship Id="rId3" Type="http://schemas.openxmlformats.org/officeDocument/2006/relationships/tags" Target="../tags/tag155.xml" /><Relationship Id="rId30" Type="http://schemas.openxmlformats.org/officeDocument/2006/relationships/tags" Target="../tags/tag182.xml" /><Relationship Id="rId31" Type="http://schemas.openxmlformats.org/officeDocument/2006/relationships/tags" Target="../tags/tag183.xml" /><Relationship Id="rId32" Type="http://schemas.openxmlformats.org/officeDocument/2006/relationships/tags" Target="../tags/tag184.xml" /><Relationship Id="rId33" Type="http://schemas.openxmlformats.org/officeDocument/2006/relationships/image" Target="../media/image13.png" /><Relationship Id="rId34" Type="http://schemas.openxmlformats.org/officeDocument/2006/relationships/tags" Target="../tags/tag185.xml" /><Relationship Id="rId35" Type="http://schemas.openxmlformats.org/officeDocument/2006/relationships/image" Target="../media/image11.jpeg" /><Relationship Id="rId4" Type="http://schemas.openxmlformats.org/officeDocument/2006/relationships/tags" Target="../tags/tag156.xml" /><Relationship Id="rId5" Type="http://schemas.openxmlformats.org/officeDocument/2006/relationships/tags" Target="../tags/tag157.xml" /><Relationship Id="rId6" Type="http://schemas.openxmlformats.org/officeDocument/2006/relationships/tags" Target="../tags/tag158.xml" /><Relationship Id="rId7" Type="http://schemas.openxmlformats.org/officeDocument/2006/relationships/tags" Target="../tags/tag159.xml" /><Relationship Id="rId8" Type="http://schemas.openxmlformats.org/officeDocument/2006/relationships/tags" Target="../tags/tag160.xml" /><Relationship Id="rId9" Type="http://schemas.openxmlformats.org/officeDocument/2006/relationships/tags" Target="../tags/tag16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86.xml" /><Relationship Id="rId3" Type="http://schemas.openxmlformats.org/officeDocument/2006/relationships/tags" Target="../tags/tag187.xml" /><Relationship Id="rId4" Type="http://schemas.openxmlformats.org/officeDocument/2006/relationships/image" Target="../media/image14.png" /><Relationship Id="rId5" Type="http://schemas.openxmlformats.org/officeDocument/2006/relationships/tags" Target="../tags/tag188.xml" /><Relationship Id="rId6" Type="http://schemas.openxmlformats.org/officeDocument/2006/relationships/tags" Target="../tags/tag189.xml" /><Relationship Id="rId7" Type="http://schemas.openxmlformats.org/officeDocument/2006/relationships/tags" Target="../tags/tag190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191.xml" /><Relationship Id="rId3" Type="http://schemas.openxmlformats.org/officeDocument/2006/relationships/tags" Target="../tags/tag192.xml" /><Relationship Id="rId4" Type="http://schemas.openxmlformats.org/officeDocument/2006/relationships/tags" Target="../tags/tag19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02.xml" /><Relationship Id="rId11" Type="http://schemas.openxmlformats.org/officeDocument/2006/relationships/tags" Target="../tags/tag203.xml" /><Relationship Id="rId12" Type="http://schemas.openxmlformats.org/officeDocument/2006/relationships/tags" Target="../tags/tag204.xml" /><Relationship Id="rId13" Type="http://schemas.openxmlformats.org/officeDocument/2006/relationships/tags" Target="../tags/tag205.xml" /><Relationship Id="rId14" Type="http://schemas.openxmlformats.org/officeDocument/2006/relationships/tags" Target="../tags/tag206.xml" /><Relationship Id="rId15" Type="http://schemas.openxmlformats.org/officeDocument/2006/relationships/tags" Target="../tags/tag207.xml" /><Relationship Id="rId16" Type="http://schemas.openxmlformats.org/officeDocument/2006/relationships/tags" Target="../tags/tag208.xml" /><Relationship Id="rId17" Type="http://schemas.openxmlformats.org/officeDocument/2006/relationships/tags" Target="../tags/tag209.xml" /><Relationship Id="rId18" Type="http://schemas.openxmlformats.org/officeDocument/2006/relationships/tags" Target="../tags/tag210.xml" /><Relationship Id="rId19" Type="http://schemas.openxmlformats.org/officeDocument/2006/relationships/tags" Target="../tags/tag211.xml" /><Relationship Id="rId2" Type="http://schemas.openxmlformats.org/officeDocument/2006/relationships/tags" Target="../tags/tag194.xml" /><Relationship Id="rId20" Type="http://schemas.openxmlformats.org/officeDocument/2006/relationships/tags" Target="../tags/tag212.xml" /><Relationship Id="rId21" Type="http://schemas.openxmlformats.org/officeDocument/2006/relationships/tags" Target="../tags/tag213.xml" /><Relationship Id="rId22" Type="http://schemas.openxmlformats.org/officeDocument/2006/relationships/tags" Target="../tags/tag214.xml" /><Relationship Id="rId23" Type="http://schemas.openxmlformats.org/officeDocument/2006/relationships/tags" Target="../tags/tag215.xml" /><Relationship Id="rId24" Type="http://schemas.openxmlformats.org/officeDocument/2006/relationships/tags" Target="../tags/tag216.xml" /><Relationship Id="rId25" Type="http://schemas.openxmlformats.org/officeDocument/2006/relationships/tags" Target="../tags/tag217.xml" /><Relationship Id="rId26" Type="http://schemas.openxmlformats.org/officeDocument/2006/relationships/tags" Target="../tags/tag218.xml" /><Relationship Id="rId27" Type="http://schemas.openxmlformats.org/officeDocument/2006/relationships/tags" Target="../tags/tag219.xml" /><Relationship Id="rId28" Type="http://schemas.openxmlformats.org/officeDocument/2006/relationships/tags" Target="../tags/tag220.xml" /><Relationship Id="rId29" Type="http://schemas.openxmlformats.org/officeDocument/2006/relationships/tags" Target="../tags/tag221.xml" /><Relationship Id="rId3" Type="http://schemas.openxmlformats.org/officeDocument/2006/relationships/tags" Target="../tags/tag195.xml" /><Relationship Id="rId30" Type="http://schemas.openxmlformats.org/officeDocument/2006/relationships/tags" Target="../tags/tag222.xml" /><Relationship Id="rId31" Type="http://schemas.openxmlformats.org/officeDocument/2006/relationships/tags" Target="../tags/tag223.xml" /><Relationship Id="rId32" Type="http://schemas.openxmlformats.org/officeDocument/2006/relationships/tags" Target="../tags/tag224.xml" /><Relationship Id="rId33" Type="http://schemas.openxmlformats.org/officeDocument/2006/relationships/tags" Target="../tags/tag225.xml" /><Relationship Id="rId34" Type="http://schemas.openxmlformats.org/officeDocument/2006/relationships/tags" Target="../tags/tag226.xml" /><Relationship Id="rId35" Type="http://schemas.openxmlformats.org/officeDocument/2006/relationships/tags" Target="../tags/tag227.xml" /><Relationship Id="rId36" Type="http://schemas.openxmlformats.org/officeDocument/2006/relationships/tags" Target="../tags/tag228.xml" /><Relationship Id="rId37" Type="http://schemas.openxmlformats.org/officeDocument/2006/relationships/tags" Target="../tags/tag229.xml" /><Relationship Id="rId38" Type="http://schemas.openxmlformats.org/officeDocument/2006/relationships/tags" Target="../tags/tag230.xml" /><Relationship Id="rId39" Type="http://schemas.openxmlformats.org/officeDocument/2006/relationships/tags" Target="../tags/tag231.xml" /><Relationship Id="rId4" Type="http://schemas.openxmlformats.org/officeDocument/2006/relationships/tags" Target="../tags/tag196.xml" /><Relationship Id="rId40" Type="http://schemas.openxmlformats.org/officeDocument/2006/relationships/tags" Target="../tags/tag232.xml" /><Relationship Id="rId41" Type="http://schemas.openxmlformats.org/officeDocument/2006/relationships/tags" Target="../tags/tag233.xml" /><Relationship Id="rId42" Type="http://schemas.openxmlformats.org/officeDocument/2006/relationships/tags" Target="../tags/tag234.xml" /><Relationship Id="rId43" Type="http://schemas.openxmlformats.org/officeDocument/2006/relationships/tags" Target="../tags/tag235.xml" /><Relationship Id="rId44" Type="http://schemas.openxmlformats.org/officeDocument/2006/relationships/tags" Target="../tags/tag236.xml" /><Relationship Id="rId45" Type="http://schemas.openxmlformats.org/officeDocument/2006/relationships/tags" Target="../tags/tag237.xml" /><Relationship Id="rId46" Type="http://schemas.openxmlformats.org/officeDocument/2006/relationships/tags" Target="../tags/tag238.xml" /><Relationship Id="rId47" Type="http://schemas.openxmlformats.org/officeDocument/2006/relationships/tags" Target="../tags/tag239.xml" /><Relationship Id="rId48" Type="http://schemas.openxmlformats.org/officeDocument/2006/relationships/tags" Target="../tags/tag240.xml" /><Relationship Id="rId49" Type="http://schemas.openxmlformats.org/officeDocument/2006/relationships/tags" Target="../tags/tag241.xml" /><Relationship Id="rId5" Type="http://schemas.openxmlformats.org/officeDocument/2006/relationships/tags" Target="../tags/tag197.xml" /><Relationship Id="rId50" Type="http://schemas.openxmlformats.org/officeDocument/2006/relationships/tags" Target="../tags/tag242.xml" /><Relationship Id="rId51" Type="http://schemas.openxmlformats.org/officeDocument/2006/relationships/tags" Target="../tags/tag243.xml" /><Relationship Id="rId52" Type="http://schemas.openxmlformats.org/officeDocument/2006/relationships/tags" Target="../tags/tag244.xml" /><Relationship Id="rId53" Type="http://schemas.openxmlformats.org/officeDocument/2006/relationships/tags" Target="../tags/tag245.xml" /><Relationship Id="rId54" Type="http://schemas.openxmlformats.org/officeDocument/2006/relationships/tags" Target="../tags/tag246.xml" /><Relationship Id="rId55" Type="http://schemas.openxmlformats.org/officeDocument/2006/relationships/tags" Target="../tags/tag247.xml" /><Relationship Id="rId56" Type="http://schemas.openxmlformats.org/officeDocument/2006/relationships/tags" Target="../tags/tag248.xml" /><Relationship Id="rId57" Type="http://schemas.openxmlformats.org/officeDocument/2006/relationships/tags" Target="../tags/tag249.xml" /><Relationship Id="rId58" Type="http://schemas.openxmlformats.org/officeDocument/2006/relationships/tags" Target="../tags/tag250.xml" /><Relationship Id="rId59" Type="http://schemas.openxmlformats.org/officeDocument/2006/relationships/tags" Target="../tags/tag251.xml" /><Relationship Id="rId6" Type="http://schemas.openxmlformats.org/officeDocument/2006/relationships/tags" Target="../tags/tag198.xml" /><Relationship Id="rId60" Type="http://schemas.openxmlformats.org/officeDocument/2006/relationships/tags" Target="../tags/tag252.xml" /><Relationship Id="rId61" Type="http://schemas.openxmlformats.org/officeDocument/2006/relationships/tags" Target="../tags/tag253.xml" /><Relationship Id="rId62" Type="http://schemas.openxmlformats.org/officeDocument/2006/relationships/tags" Target="../tags/tag254.xml" /><Relationship Id="rId63" Type="http://schemas.openxmlformats.org/officeDocument/2006/relationships/tags" Target="../tags/tag255.xml" /><Relationship Id="rId64" Type="http://schemas.openxmlformats.org/officeDocument/2006/relationships/tags" Target="../tags/tag256.xml" /><Relationship Id="rId65" Type="http://schemas.openxmlformats.org/officeDocument/2006/relationships/tags" Target="../tags/tag257.xml" /><Relationship Id="rId66" Type="http://schemas.openxmlformats.org/officeDocument/2006/relationships/tags" Target="../tags/tag258.xml" /><Relationship Id="rId67" Type="http://schemas.openxmlformats.org/officeDocument/2006/relationships/tags" Target="../tags/tag259.xml" /><Relationship Id="rId68" Type="http://schemas.openxmlformats.org/officeDocument/2006/relationships/tags" Target="../tags/tag260.xml" /><Relationship Id="rId69" Type="http://schemas.openxmlformats.org/officeDocument/2006/relationships/tags" Target="../tags/tag261.xml" /><Relationship Id="rId7" Type="http://schemas.openxmlformats.org/officeDocument/2006/relationships/tags" Target="../tags/tag199.xml" /><Relationship Id="rId70" Type="http://schemas.openxmlformats.org/officeDocument/2006/relationships/tags" Target="../tags/tag262.xml" /><Relationship Id="rId71" Type="http://schemas.openxmlformats.org/officeDocument/2006/relationships/tags" Target="../tags/tag263.xml" /><Relationship Id="rId72" Type="http://schemas.openxmlformats.org/officeDocument/2006/relationships/tags" Target="../tags/tag264.xml" /><Relationship Id="rId73" Type="http://schemas.openxmlformats.org/officeDocument/2006/relationships/image" Target="../media/image15.jpeg" /><Relationship Id="rId8" Type="http://schemas.openxmlformats.org/officeDocument/2006/relationships/tags" Target="../tags/tag200.xml" /><Relationship Id="rId9" Type="http://schemas.openxmlformats.org/officeDocument/2006/relationships/tags" Target="../tags/tag20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76.xml" /><Relationship Id="rId11" Type="http://schemas.openxmlformats.org/officeDocument/2006/relationships/tags" Target="../tags/tag277.xml" /><Relationship Id="rId12" Type="http://schemas.openxmlformats.org/officeDocument/2006/relationships/tags" Target="../tags/tag278.xml" /><Relationship Id="rId13" Type="http://schemas.openxmlformats.org/officeDocument/2006/relationships/tags" Target="../tags/tag279.xml" /><Relationship Id="rId14" Type="http://schemas.openxmlformats.org/officeDocument/2006/relationships/tags" Target="../tags/tag280.xml" /><Relationship Id="rId15" Type="http://schemas.openxmlformats.org/officeDocument/2006/relationships/tags" Target="../tags/tag281.xml" /><Relationship Id="rId16" Type="http://schemas.openxmlformats.org/officeDocument/2006/relationships/tags" Target="../tags/tag282.xml" /><Relationship Id="rId17" Type="http://schemas.openxmlformats.org/officeDocument/2006/relationships/tags" Target="../tags/tag283.xml" /><Relationship Id="rId18" Type="http://schemas.openxmlformats.org/officeDocument/2006/relationships/tags" Target="../tags/tag284.xml" /><Relationship Id="rId19" Type="http://schemas.openxmlformats.org/officeDocument/2006/relationships/tags" Target="../tags/tag285.xml" /><Relationship Id="rId2" Type="http://schemas.openxmlformats.org/officeDocument/2006/relationships/notesSlide" Target="../notesSlides/notesSlide1.xml" /><Relationship Id="rId20" Type="http://schemas.openxmlformats.org/officeDocument/2006/relationships/tags" Target="../tags/tag286.xml" /><Relationship Id="rId21" Type="http://schemas.openxmlformats.org/officeDocument/2006/relationships/tags" Target="../tags/tag287.xml" /><Relationship Id="rId22" Type="http://schemas.openxmlformats.org/officeDocument/2006/relationships/tags" Target="../tags/tag288.xml" /><Relationship Id="rId23" Type="http://schemas.openxmlformats.org/officeDocument/2006/relationships/tags" Target="../tags/tag289.xml" /><Relationship Id="rId24" Type="http://schemas.openxmlformats.org/officeDocument/2006/relationships/tags" Target="../tags/tag290.xml" /><Relationship Id="rId25" Type="http://schemas.openxmlformats.org/officeDocument/2006/relationships/tags" Target="../tags/tag291.xml" /><Relationship Id="rId26" Type="http://schemas.openxmlformats.org/officeDocument/2006/relationships/tags" Target="../tags/tag292.xml" /><Relationship Id="rId27" Type="http://schemas.openxmlformats.org/officeDocument/2006/relationships/tags" Target="../tags/tag293.xml" /><Relationship Id="rId28" Type="http://schemas.openxmlformats.org/officeDocument/2006/relationships/tags" Target="../tags/tag294.xml" /><Relationship Id="rId29" Type="http://schemas.openxmlformats.org/officeDocument/2006/relationships/tags" Target="../tags/tag295.xml" /><Relationship Id="rId3" Type="http://schemas.openxmlformats.org/officeDocument/2006/relationships/tags" Target="../tags/tag269.xml" /><Relationship Id="rId30" Type="http://schemas.openxmlformats.org/officeDocument/2006/relationships/tags" Target="../tags/tag296.xml" /><Relationship Id="rId31" Type="http://schemas.openxmlformats.org/officeDocument/2006/relationships/tags" Target="../tags/tag297.xml" /><Relationship Id="rId32" Type="http://schemas.openxmlformats.org/officeDocument/2006/relationships/tags" Target="../tags/tag298.xml" /><Relationship Id="rId33" Type="http://schemas.openxmlformats.org/officeDocument/2006/relationships/tags" Target="../tags/tag299.xml" /><Relationship Id="rId34" Type="http://schemas.openxmlformats.org/officeDocument/2006/relationships/tags" Target="../tags/tag300.xml" /><Relationship Id="rId35" Type="http://schemas.openxmlformats.org/officeDocument/2006/relationships/tags" Target="../tags/tag301.xml" /><Relationship Id="rId36" Type="http://schemas.openxmlformats.org/officeDocument/2006/relationships/tags" Target="../tags/tag302.xml" /><Relationship Id="rId37" Type="http://schemas.openxmlformats.org/officeDocument/2006/relationships/tags" Target="../tags/tag303.xml" /><Relationship Id="rId38" Type="http://schemas.openxmlformats.org/officeDocument/2006/relationships/tags" Target="../tags/tag304.xml" /><Relationship Id="rId39" Type="http://schemas.openxmlformats.org/officeDocument/2006/relationships/tags" Target="../tags/tag305.xml" /><Relationship Id="rId4" Type="http://schemas.openxmlformats.org/officeDocument/2006/relationships/tags" Target="../tags/tag270.xml" /><Relationship Id="rId40" Type="http://schemas.openxmlformats.org/officeDocument/2006/relationships/tags" Target="../tags/tag306.xml" /><Relationship Id="rId41" Type="http://schemas.openxmlformats.org/officeDocument/2006/relationships/tags" Target="../tags/tag307.xml" /><Relationship Id="rId42" Type="http://schemas.openxmlformats.org/officeDocument/2006/relationships/tags" Target="../tags/tag308.xml" /><Relationship Id="rId43" Type="http://schemas.openxmlformats.org/officeDocument/2006/relationships/tags" Target="../tags/tag309.xml" /><Relationship Id="rId44" Type="http://schemas.openxmlformats.org/officeDocument/2006/relationships/tags" Target="../tags/tag310.xml" /><Relationship Id="rId45" Type="http://schemas.openxmlformats.org/officeDocument/2006/relationships/tags" Target="../tags/tag311.xml" /><Relationship Id="rId46" Type="http://schemas.openxmlformats.org/officeDocument/2006/relationships/tags" Target="../tags/tag312.xml" /><Relationship Id="rId47" Type="http://schemas.openxmlformats.org/officeDocument/2006/relationships/tags" Target="../tags/tag313.xml" /><Relationship Id="rId48" Type="http://schemas.openxmlformats.org/officeDocument/2006/relationships/tags" Target="../tags/tag314.xml" /><Relationship Id="rId49" Type="http://schemas.openxmlformats.org/officeDocument/2006/relationships/tags" Target="../tags/tag315.xml" /><Relationship Id="rId5" Type="http://schemas.openxmlformats.org/officeDocument/2006/relationships/tags" Target="../tags/tag271.xml" /><Relationship Id="rId50" Type="http://schemas.openxmlformats.org/officeDocument/2006/relationships/tags" Target="../tags/tag316.xml" /><Relationship Id="rId51" Type="http://schemas.openxmlformats.org/officeDocument/2006/relationships/tags" Target="../tags/tag317.xml" /><Relationship Id="rId52" Type="http://schemas.openxmlformats.org/officeDocument/2006/relationships/tags" Target="../tags/tag318.xml" /><Relationship Id="rId53" Type="http://schemas.openxmlformats.org/officeDocument/2006/relationships/tags" Target="../tags/tag319.xml" /><Relationship Id="rId54" Type="http://schemas.openxmlformats.org/officeDocument/2006/relationships/tags" Target="../tags/tag320.xml" /><Relationship Id="rId55" Type="http://schemas.openxmlformats.org/officeDocument/2006/relationships/tags" Target="../tags/tag321.xml" /><Relationship Id="rId56" Type="http://schemas.openxmlformats.org/officeDocument/2006/relationships/tags" Target="../tags/tag322.xml" /><Relationship Id="rId57" Type="http://schemas.openxmlformats.org/officeDocument/2006/relationships/tags" Target="../tags/tag323.xml" /><Relationship Id="rId58" Type="http://schemas.openxmlformats.org/officeDocument/2006/relationships/tags" Target="../tags/tag324.xml" /><Relationship Id="rId59" Type="http://schemas.openxmlformats.org/officeDocument/2006/relationships/tags" Target="../tags/tag325.xml" /><Relationship Id="rId6" Type="http://schemas.openxmlformats.org/officeDocument/2006/relationships/tags" Target="../tags/tag272.xml" /><Relationship Id="rId60" Type="http://schemas.openxmlformats.org/officeDocument/2006/relationships/tags" Target="../tags/tag326.xml" /><Relationship Id="rId61" Type="http://schemas.openxmlformats.org/officeDocument/2006/relationships/tags" Target="../tags/tag327.xml" /><Relationship Id="rId62" Type="http://schemas.openxmlformats.org/officeDocument/2006/relationships/tags" Target="../tags/tag328.xml" /><Relationship Id="rId63" Type="http://schemas.openxmlformats.org/officeDocument/2006/relationships/tags" Target="../tags/tag329.xml" /><Relationship Id="rId64" Type="http://schemas.openxmlformats.org/officeDocument/2006/relationships/tags" Target="../tags/tag330.xml" /><Relationship Id="rId65" Type="http://schemas.openxmlformats.org/officeDocument/2006/relationships/tags" Target="../tags/tag331.xml" /><Relationship Id="rId66" Type="http://schemas.openxmlformats.org/officeDocument/2006/relationships/tags" Target="../tags/tag332.xml" /><Relationship Id="rId67" Type="http://schemas.openxmlformats.org/officeDocument/2006/relationships/tags" Target="../tags/tag333.xml" /><Relationship Id="rId68" Type="http://schemas.openxmlformats.org/officeDocument/2006/relationships/tags" Target="../tags/tag334.xml" /><Relationship Id="rId69" Type="http://schemas.openxmlformats.org/officeDocument/2006/relationships/tags" Target="../tags/tag335.xml" /><Relationship Id="rId7" Type="http://schemas.openxmlformats.org/officeDocument/2006/relationships/tags" Target="../tags/tag273.xml" /><Relationship Id="rId70" Type="http://schemas.openxmlformats.org/officeDocument/2006/relationships/tags" Target="../tags/tag336.xml" /><Relationship Id="rId71" Type="http://schemas.openxmlformats.org/officeDocument/2006/relationships/tags" Target="../tags/tag337.xml" /><Relationship Id="rId72" Type="http://schemas.openxmlformats.org/officeDocument/2006/relationships/tags" Target="../tags/tag338.xml" /><Relationship Id="rId73" Type="http://schemas.openxmlformats.org/officeDocument/2006/relationships/image" Target="../media/image15.jpeg" /><Relationship Id="rId8" Type="http://schemas.openxmlformats.org/officeDocument/2006/relationships/tags" Target="../tags/tag274.xml" /><Relationship Id="rId9" Type="http://schemas.openxmlformats.org/officeDocument/2006/relationships/tags" Target="../tags/tag275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47.xml" /><Relationship Id="rId11" Type="http://schemas.openxmlformats.org/officeDocument/2006/relationships/tags" Target="../tags/tag348.xml" /><Relationship Id="rId12" Type="http://schemas.openxmlformats.org/officeDocument/2006/relationships/tags" Target="../tags/tag349.xml" /><Relationship Id="rId13" Type="http://schemas.openxmlformats.org/officeDocument/2006/relationships/tags" Target="../tags/tag350.xml" /><Relationship Id="rId14" Type="http://schemas.openxmlformats.org/officeDocument/2006/relationships/tags" Target="../tags/tag351.xml" /><Relationship Id="rId15" Type="http://schemas.openxmlformats.org/officeDocument/2006/relationships/tags" Target="../tags/tag352.xml" /><Relationship Id="rId16" Type="http://schemas.openxmlformats.org/officeDocument/2006/relationships/tags" Target="../tags/tag353.xml" /><Relationship Id="rId17" Type="http://schemas.openxmlformats.org/officeDocument/2006/relationships/tags" Target="../tags/tag354.xml" /><Relationship Id="rId18" Type="http://schemas.openxmlformats.org/officeDocument/2006/relationships/tags" Target="../tags/tag355.xml" /><Relationship Id="rId19" Type="http://schemas.openxmlformats.org/officeDocument/2006/relationships/tags" Target="../tags/tag356.xml" /><Relationship Id="rId2" Type="http://schemas.openxmlformats.org/officeDocument/2006/relationships/tags" Target="../tags/tag339.xml" /><Relationship Id="rId20" Type="http://schemas.openxmlformats.org/officeDocument/2006/relationships/tags" Target="../tags/tag357.xml" /><Relationship Id="rId21" Type="http://schemas.openxmlformats.org/officeDocument/2006/relationships/tags" Target="../tags/tag358.xml" /><Relationship Id="rId22" Type="http://schemas.openxmlformats.org/officeDocument/2006/relationships/tags" Target="../tags/tag359.xml" /><Relationship Id="rId23" Type="http://schemas.openxmlformats.org/officeDocument/2006/relationships/tags" Target="../tags/tag360.xml" /><Relationship Id="rId24" Type="http://schemas.openxmlformats.org/officeDocument/2006/relationships/tags" Target="../tags/tag361.xml" /><Relationship Id="rId25" Type="http://schemas.openxmlformats.org/officeDocument/2006/relationships/tags" Target="../tags/tag362.xml" /><Relationship Id="rId26" Type="http://schemas.openxmlformats.org/officeDocument/2006/relationships/tags" Target="../tags/tag363.xml" /><Relationship Id="rId27" Type="http://schemas.openxmlformats.org/officeDocument/2006/relationships/tags" Target="../tags/tag364.xml" /><Relationship Id="rId28" Type="http://schemas.openxmlformats.org/officeDocument/2006/relationships/tags" Target="../tags/tag365.xml" /><Relationship Id="rId29" Type="http://schemas.openxmlformats.org/officeDocument/2006/relationships/tags" Target="../tags/tag366.xml" /><Relationship Id="rId3" Type="http://schemas.openxmlformats.org/officeDocument/2006/relationships/tags" Target="../tags/tag340.xml" /><Relationship Id="rId30" Type="http://schemas.openxmlformats.org/officeDocument/2006/relationships/tags" Target="../tags/tag367.xml" /><Relationship Id="rId31" Type="http://schemas.openxmlformats.org/officeDocument/2006/relationships/tags" Target="../tags/tag368.xml" /><Relationship Id="rId32" Type="http://schemas.openxmlformats.org/officeDocument/2006/relationships/tags" Target="../tags/tag369.xml" /><Relationship Id="rId33" Type="http://schemas.openxmlformats.org/officeDocument/2006/relationships/tags" Target="../tags/tag370.xml" /><Relationship Id="rId34" Type="http://schemas.openxmlformats.org/officeDocument/2006/relationships/tags" Target="../tags/tag371.xml" /><Relationship Id="rId35" Type="http://schemas.openxmlformats.org/officeDocument/2006/relationships/tags" Target="../tags/tag372.xml" /><Relationship Id="rId36" Type="http://schemas.openxmlformats.org/officeDocument/2006/relationships/tags" Target="../tags/tag373.xml" /><Relationship Id="rId37" Type="http://schemas.openxmlformats.org/officeDocument/2006/relationships/tags" Target="../tags/tag374.xml" /><Relationship Id="rId38" Type="http://schemas.openxmlformats.org/officeDocument/2006/relationships/tags" Target="../tags/tag375.xml" /><Relationship Id="rId39" Type="http://schemas.openxmlformats.org/officeDocument/2006/relationships/tags" Target="../tags/tag376.xml" /><Relationship Id="rId4" Type="http://schemas.openxmlformats.org/officeDocument/2006/relationships/tags" Target="../tags/tag341.xml" /><Relationship Id="rId40" Type="http://schemas.openxmlformats.org/officeDocument/2006/relationships/tags" Target="../tags/tag377.xml" /><Relationship Id="rId41" Type="http://schemas.openxmlformats.org/officeDocument/2006/relationships/tags" Target="../tags/tag378.xml" /><Relationship Id="rId42" Type="http://schemas.openxmlformats.org/officeDocument/2006/relationships/tags" Target="../tags/tag379.xml" /><Relationship Id="rId43" Type="http://schemas.openxmlformats.org/officeDocument/2006/relationships/tags" Target="../tags/tag380.xml" /><Relationship Id="rId44" Type="http://schemas.openxmlformats.org/officeDocument/2006/relationships/image" Target="../media/image13.png" /><Relationship Id="rId45" Type="http://schemas.openxmlformats.org/officeDocument/2006/relationships/tags" Target="../tags/tag381.xml" /><Relationship Id="rId46" Type="http://schemas.openxmlformats.org/officeDocument/2006/relationships/image" Target="../media/image15.jpeg" /><Relationship Id="rId5" Type="http://schemas.openxmlformats.org/officeDocument/2006/relationships/tags" Target="../tags/tag342.xml" /><Relationship Id="rId6" Type="http://schemas.openxmlformats.org/officeDocument/2006/relationships/tags" Target="../tags/tag343.xml" /><Relationship Id="rId7" Type="http://schemas.openxmlformats.org/officeDocument/2006/relationships/tags" Target="../tags/tag344.xml" /><Relationship Id="rId8" Type="http://schemas.openxmlformats.org/officeDocument/2006/relationships/tags" Target="../tags/tag345.xml" /><Relationship Id="rId9" Type="http://schemas.openxmlformats.org/officeDocument/2006/relationships/tags" Target="../tags/tag346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382.xml" /><Relationship Id="rId3" Type="http://schemas.openxmlformats.org/officeDocument/2006/relationships/image" Target="../media/image16.jpeg" /><Relationship Id="rId4" Type="http://schemas.openxmlformats.org/officeDocument/2006/relationships/tags" Target="../tags/tag383.xml" /><Relationship Id="rId5" Type="http://schemas.openxmlformats.org/officeDocument/2006/relationships/tags" Target="../tags/tag384.xml" /><Relationship Id="rId6" Type="http://schemas.openxmlformats.org/officeDocument/2006/relationships/tags" Target="../tags/tag385.xml" /><Relationship Id="rId7" Type="http://schemas.openxmlformats.org/officeDocument/2006/relationships/tags" Target="../tags/tag386.xml" /><Relationship Id="rId8" Type="http://schemas.openxmlformats.org/officeDocument/2006/relationships/tags" Target="../tags/tag387.xml" /><Relationship Id="rId9" Type="http://schemas.openxmlformats.org/officeDocument/2006/relationships/tags" Target="../tags/tag388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97.xml" /><Relationship Id="rId11" Type="http://schemas.openxmlformats.org/officeDocument/2006/relationships/tags" Target="../tags/tag398.xml" /><Relationship Id="rId12" Type="http://schemas.openxmlformats.org/officeDocument/2006/relationships/tags" Target="../tags/tag399.xml" /><Relationship Id="rId13" Type="http://schemas.openxmlformats.org/officeDocument/2006/relationships/tags" Target="../tags/tag400.xml" /><Relationship Id="rId14" Type="http://schemas.openxmlformats.org/officeDocument/2006/relationships/tags" Target="../tags/tag401.xml" /><Relationship Id="rId15" Type="http://schemas.openxmlformats.org/officeDocument/2006/relationships/tags" Target="../tags/tag402.xml" /><Relationship Id="rId16" Type="http://schemas.openxmlformats.org/officeDocument/2006/relationships/tags" Target="../tags/tag403.xml" /><Relationship Id="rId17" Type="http://schemas.openxmlformats.org/officeDocument/2006/relationships/tags" Target="../tags/tag404.xml" /><Relationship Id="rId18" Type="http://schemas.openxmlformats.org/officeDocument/2006/relationships/tags" Target="../tags/tag405.xml" /><Relationship Id="rId19" Type="http://schemas.openxmlformats.org/officeDocument/2006/relationships/tags" Target="../tags/tag406.xml" /><Relationship Id="rId2" Type="http://schemas.openxmlformats.org/officeDocument/2006/relationships/tags" Target="../tags/tag389.xml" /><Relationship Id="rId20" Type="http://schemas.openxmlformats.org/officeDocument/2006/relationships/tags" Target="../tags/tag407.xml" /><Relationship Id="rId21" Type="http://schemas.openxmlformats.org/officeDocument/2006/relationships/tags" Target="../tags/tag408.xml" /><Relationship Id="rId22" Type="http://schemas.openxmlformats.org/officeDocument/2006/relationships/tags" Target="../tags/tag409.xml" /><Relationship Id="rId23" Type="http://schemas.openxmlformats.org/officeDocument/2006/relationships/tags" Target="../tags/tag410.xml" /><Relationship Id="rId24" Type="http://schemas.openxmlformats.org/officeDocument/2006/relationships/tags" Target="../tags/tag411.xml" /><Relationship Id="rId25" Type="http://schemas.openxmlformats.org/officeDocument/2006/relationships/tags" Target="../tags/tag412.xml" /><Relationship Id="rId26" Type="http://schemas.openxmlformats.org/officeDocument/2006/relationships/tags" Target="../tags/tag413.xml" /><Relationship Id="rId27" Type="http://schemas.openxmlformats.org/officeDocument/2006/relationships/tags" Target="../tags/tag414.xml" /><Relationship Id="rId28" Type="http://schemas.openxmlformats.org/officeDocument/2006/relationships/tags" Target="../tags/tag415.xml" /><Relationship Id="rId29" Type="http://schemas.openxmlformats.org/officeDocument/2006/relationships/tags" Target="../tags/tag416.xml" /><Relationship Id="rId3" Type="http://schemas.openxmlformats.org/officeDocument/2006/relationships/tags" Target="../tags/tag390.xml" /><Relationship Id="rId30" Type="http://schemas.openxmlformats.org/officeDocument/2006/relationships/tags" Target="../tags/tag417.xml" /><Relationship Id="rId31" Type="http://schemas.openxmlformats.org/officeDocument/2006/relationships/tags" Target="../tags/tag418.xml" /><Relationship Id="rId32" Type="http://schemas.openxmlformats.org/officeDocument/2006/relationships/tags" Target="../tags/tag419.xml" /><Relationship Id="rId33" Type="http://schemas.openxmlformats.org/officeDocument/2006/relationships/tags" Target="../tags/tag420.xml" /><Relationship Id="rId34" Type="http://schemas.openxmlformats.org/officeDocument/2006/relationships/tags" Target="../tags/tag421.xml" /><Relationship Id="rId35" Type="http://schemas.openxmlformats.org/officeDocument/2006/relationships/tags" Target="../tags/tag422.xml" /><Relationship Id="rId36" Type="http://schemas.openxmlformats.org/officeDocument/2006/relationships/tags" Target="../tags/tag423.xml" /><Relationship Id="rId37" Type="http://schemas.openxmlformats.org/officeDocument/2006/relationships/tags" Target="../tags/tag424.xml" /><Relationship Id="rId38" Type="http://schemas.openxmlformats.org/officeDocument/2006/relationships/tags" Target="../tags/tag425.xml" /><Relationship Id="rId39" Type="http://schemas.openxmlformats.org/officeDocument/2006/relationships/tags" Target="../tags/tag426.xml" /><Relationship Id="rId4" Type="http://schemas.openxmlformats.org/officeDocument/2006/relationships/tags" Target="../tags/tag391.xml" /><Relationship Id="rId40" Type="http://schemas.openxmlformats.org/officeDocument/2006/relationships/tags" Target="../tags/tag427.xml" /><Relationship Id="rId41" Type="http://schemas.openxmlformats.org/officeDocument/2006/relationships/tags" Target="../tags/tag428.xml" /><Relationship Id="rId42" Type="http://schemas.openxmlformats.org/officeDocument/2006/relationships/tags" Target="../tags/tag429.xml" /><Relationship Id="rId43" Type="http://schemas.openxmlformats.org/officeDocument/2006/relationships/tags" Target="../tags/tag430.xml" /><Relationship Id="rId44" Type="http://schemas.openxmlformats.org/officeDocument/2006/relationships/tags" Target="../tags/tag431.xml" /><Relationship Id="rId45" Type="http://schemas.openxmlformats.org/officeDocument/2006/relationships/tags" Target="../tags/tag432.xml" /><Relationship Id="rId46" Type="http://schemas.openxmlformats.org/officeDocument/2006/relationships/tags" Target="../tags/tag433.xml" /><Relationship Id="rId47" Type="http://schemas.openxmlformats.org/officeDocument/2006/relationships/image" Target="../media/image13.png" /><Relationship Id="rId48" Type="http://schemas.openxmlformats.org/officeDocument/2006/relationships/tags" Target="../tags/tag434.xml" /><Relationship Id="rId49" Type="http://schemas.openxmlformats.org/officeDocument/2006/relationships/image" Target="../media/image15.jpeg" /><Relationship Id="rId5" Type="http://schemas.openxmlformats.org/officeDocument/2006/relationships/tags" Target="../tags/tag392.xml" /><Relationship Id="rId6" Type="http://schemas.openxmlformats.org/officeDocument/2006/relationships/tags" Target="../tags/tag393.xml" /><Relationship Id="rId7" Type="http://schemas.openxmlformats.org/officeDocument/2006/relationships/tags" Target="../tags/tag394.xml" /><Relationship Id="rId8" Type="http://schemas.openxmlformats.org/officeDocument/2006/relationships/tags" Target="../tags/tag395.xml" /><Relationship Id="rId9" Type="http://schemas.openxmlformats.org/officeDocument/2006/relationships/tags" Target="../tags/tag39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435.xml" /><Relationship Id="rId3" Type="http://schemas.openxmlformats.org/officeDocument/2006/relationships/tags" Target="../tags/tag436.xml" /><Relationship Id="rId4" Type="http://schemas.openxmlformats.org/officeDocument/2006/relationships/image" Target="../media/image17.jpeg" /><Relationship Id="rId5" Type="http://schemas.openxmlformats.org/officeDocument/2006/relationships/tags" Target="../tags/tag437.xml" /><Relationship Id="rId6" Type="http://schemas.openxmlformats.org/officeDocument/2006/relationships/image" Target="../media/image18.jpeg" /><Relationship Id="rId7" Type="http://schemas.openxmlformats.org/officeDocument/2006/relationships/tags" Target="../tags/tag438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39.xml" /><Relationship Id="rId3" Type="http://schemas.openxmlformats.org/officeDocument/2006/relationships/image" Target="../media/image18.jpeg" /><Relationship Id="rId4" Type="http://schemas.openxmlformats.org/officeDocument/2006/relationships/tags" Target="../tags/tag440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447.xml" /><Relationship Id="rId11" Type="http://schemas.openxmlformats.org/officeDocument/2006/relationships/tags" Target="../tags/tag448.xml" /><Relationship Id="rId12" Type="http://schemas.openxmlformats.org/officeDocument/2006/relationships/tags" Target="../tags/tag449.xml" /><Relationship Id="rId13" Type="http://schemas.openxmlformats.org/officeDocument/2006/relationships/tags" Target="../tags/tag450.xml" /><Relationship Id="rId14" Type="http://schemas.openxmlformats.org/officeDocument/2006/relationships/tags" Target="../tags/tag451.xml" /><Relationship Id="rId15" Type="http://schemas.openxmlformats.org/officeDocument/2006/relationships/tags" Target="../tags/tag452.xml" /><Relationship Id="rId16" Type="http://schemas.openxmlformats.org/officeDocument/2006/relationships/tags" Target="../tags/tag453.xml" /><Relationship Id="rId17" Type="http://schemas.openxmlformats.org/officeDocument/2006/relationships/tags" Target="../tags/tag454.xml" /><Relationship Id="rId18" Type="http://schemas.openxmlformats.org/officeDocument/2006/relationships/tags" Target="../tags/tag455.xml" /><Relationship Id="rId19" Type="http://schemas.openxmlformats.org/officeDocument/2006/relationships/tags" Target="../tags/tag456.xml" /><Relationship Id="rId2" Type="http://schemas.openxmlformats.org/officeDocument/2006/relationships/tags" Target="../tags/tag441.xml" /><Relationship Id="rId20" Type="http://schemas.openxmlformats.org/officeDocument/2006/relationships/tags" Target="../tags/tag457.xml" /><Relationship Id="rId21" Type="http://schemas.openxmlformats.org/officeDocument/2006/relationships/tags" Target="../tags/tag458.xml" /><Relationship Id="rId22" Type="http://schemas.openxmlformats.org/officeDocument/2006/relationships/tags" Target="../tags/tag459.xml" /><Relationship Id="rId23" Type="http://schemas.openxmlformats.org/officeDocument/2006/relationships/tags" Target="../tags/tag460.xml" /><Relationship Id="rId24" Type="http://schemas.openxmlformats.org/officeDocument/2006/relationships/tags" Target="../tags/tag461.xml" /><Relationship Id="rId25" Type="http://schemas.openxmlformats.org/officeDocument/2006/relationships/tags" Target="../tags/tag462.xml" /><Relationship Id="rId3" Type="http://schemas.openxmlformats.org/officeDocument/2006/relationships/image" Target="../media/image19.png" /><Relationship Id="rId4" Type="http://schemas.openxmlformats.org/officeDocument/2006/relationships/tags" Target="../tags/tag442.xml" /><Relationship Id="rId5" Type="http://schemas.openxmlformats.org/officeDocument/2006/relationships/image" Target="../media/image20.png" /><Relationship Id="rId6" Type="http://schemas.openxmlformats.org/officeDocument/2006/relationships/tags" Target="../tags/tag443.xml" /><Relationship Id="rId7" Type="http://schemas.openxmlformats.org/officeDocument/2006/relationships/tags" Target="../tags/tag444.xml" /><Relationship Id="rId8" Type="http://schemas.openxmlformats.org/officeDocument/2006/relationships/tags" Target="../tags/tag445.xml" /><Relationship Id="rId9" Type="http://schemas.openxmlformats.org/officeDocument/2006/relationships/tags" Target="../tags/tag446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471.xml" /><Relationship Id="rId11" Type="http://schemas.openxmlformats.org/officeDocument/2006/relationships/tags" Target="../tags/tag472.xml" /><Relationship Id="rId12" Type="http://schemas.openxmlformats.org/officeDocument/2006/relationships/tags" Target="../tags/tag473.xml" /><Relationship Id="rId13" Type="http://schemas.openxmlformats.org/officeDocument/2006/relationships/tags" Target="../tags/tag474.xml" /><Relationship Id="rId14" Type="http://schemas.openxmlformats.org/officeDocument/2006/relationships/tags" Target="../tags/tag475.xml" /><Relationship Id="rId15" Type="http://schemas.openxmlformats.org/officeDocument/2006/relationships/tags" Target="../tags/tag476.xml" /><Relationship Id="rId16" Type="http://schemas.openxmlformats.org/officeDocument/2006/relationships/tags" Target="../tags/tag477.xml" /><Relationship Id="rId17" Type="http://schemas.openxmlformats.org/officeDocument/2006/relationships/tags" Target="../tags/tag478.xml" /><Relationship Id="rId18" Type="http://schemas.openxmlformats.org/officeDocument/2006/relationships/tags" Target="../tags/tag479.xml" /><Relationship Id="rId19" Type="http://schemas.openxmlformats.org/officeDocument/2006/relationships/tags" Target="../tags/tag480.xml" /><Relationship Id="rId2" Type="http://schemas.openxmlformats.org/officeDocument/2006/relationships/tags" Target="../tags/tag463.xml" /><Relationship Id="rId20" Type="http://schemas.openxmlformats.org/officeDocument/2006/relationships/tags" Target="../tags/tag481.xml" /><Relationship Id="rId21" Type="http://schemas.openxmlformats.org/officeDocument/2006/relationships/tags" Target="../tags/tag482.xml" /><Relationship Id="rId22" Type="http://schemas.openxmlformats.org/officeDocument/2006/relationships/tags" Target="../tags/tag483.xml" /><Relationship Id="rId23" Type="http://schemas.openxmlformats.org/officeDocument/2006/relationships/tags" Target="../tags/tag484.xml" /><Relationship Id="rId24" Type="http://schemas.openxmlformats.org/officeDocument/2006/relationships/tags" Target="../tags/tag485.xml" /><Relationship Id="rId25" Type="http://schemas.openxmlformats.org/officeDocument/2006/relationships/tags" Target="../tags/tag486.xml" /><Relationship Id="rId26" Type="http://schemas.openxmlformats.org/officeDocument/2006/relationships/tags" Target="../tags/tag487.xml" /><Relationship Id="rId27" Type="http://schemas.openxmlformats.org/officeDocument/2006/relationships/tags" Target="../tags/tag488.xml" /><Relationship Id="rId28" Type="http://schemas.openxmlformats.org/officeDocument/2006/relationships/tags" Target="../tags/tag489.xml" /><Relationship Id="rId29" Type="http://schemas.openxmlformats.org/officeDocument/2006/relationships/tags" Target="../tags/tag490.xml" /><Relationship Id="rId3" Type="http://schemas.openxmlformats.org/officeDocument/2006/relationships/tags" Target="../tags/tag464.xml" /><Relationship Id="rId30" Type="http://schemas.openxmlformats.org/officeDocument/2006/relationships/image" Target="../media/image21.png" /><Relationship Id="rId31" Type="http://schemas.openxmlformats.org/officeDocument/2006/relationships/tags" Target="../tags/tag491.xml" /><Relationship Id="rId32" Type="http://schemas.openxmlformats.org/officeDocument/2006/relationships/tags" Target="../tags/tag492.xml" /><Relationship Id="rId4" Type="http://schemas.openxmlformats.org/officeDocument/2006/relationships/tags" Target="../tags/tag465.xml" /><Relationship Id="rId5" Type="http://schemas.openxmlformats.org/officeDocument/2006/relationships/tags" Target="../tags/tag466.xml" /><Relationship Id="rId6" Type="http://schemas.openxmlformats.org/officeDocument/2006/relationships/tags" Target="../tags/tag467.xml" /><Relationship Id="rId7" Type="http://schemas.openxmlformats.org/officeDocument/2006/relationships/tags" Target="../tags/tag468.xml" /><Relationship Id="rId8" Type="http://schemas.openxmlformats.org/officeDocument/2006/relationships/tags" Target="../tags/tag469.xml" /><Relationship Id="rId9" Type="http://schemas.openxmlformats.org/officeDocument/2006/relationships/tags" Target="../tags/tag470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11.jpeg" /><Relationship Id="rId2" Type="http://schemas.openxmlformats.org/officeDocument/2006/relationships/tags" Target="../tags/tag493.xml" /><Relationship Id="rId3" Type="http://schemas.openxmlformats.org/officeDocument/2006/relationships/tags" Target="../tags/tag494.xml" /><Relationship Id="rId4" Type="http://schemas.openxmlformats.org/officeDocument/2006/relationships/image" Target="../media/image22.png" /><Relationship Id="rId5" Type="http://schemas.openxmlformats.org/officeDocument/2006/relationships/tags" Target="../tags/tag495.xml" /><Relationship Id="rId6" Type="http://schemas.openxmlformats.org/officeDocument/2006/relationships/video" Target="file:///G:\&#20154;&#25945;&#25945;&#21442;&#36164;&#28304;\&#23436;&#25104;&#35838;&#20214;\&#23385;&#23567;&#20853;\&#36879;&#38236;\&#20984;&#36879;&#38236;&#20250;&#32858;.MPG" TargetMode="External" /><Relationship Id="rId7" Type="http://schemas.openxmlformats.org/officeDocument/2006/relationships/image" Target="../media/image13.png" /><Relationship Id="rId8" Type="http://schemas.openxmlformats.org/officeDocument/2006/relationships/tags" Target="../tags/tag496.xml" /><Relationship Id="rId9" Type="http://schemas.openxmlformats.org/officeDocument/2006/relationships/tags" Target="../tags/tag49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498.xml" /><Relationship Id="rId3" Type="http://schemas.openxmlformats.org/officeDocument/2006/relationships/image" Target="../media/image23.png" /><Relationship Id="rId4" Type="http://schemas.openxmlformats.org/officeDocument/2006/relationships/tags" Target="../tags/tag499.xml" /><Relationship Id="rId5" Type="http://schemas.openxmlformats.org/officeDocument/2006/relationships/tags" Target="../tags/tag500.xml" /><Relationship Id="rId6" Type="http://schemas.openxmlformats.org/officeDocument/2006/relationships/tags" Target="../tags/tag501.xml" /><Relationship Id="rId7" Type="http://schemas.openxmlformats.org/officeDocument/2006/relationships/tags" Target="../tags/tag50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image" Target="../media/image13.png" /><Relationship Id="rId11" Type="http://schemas.openxmlformats.org/officeDocument/2006/relationships/tags" Target="../tags/tag512.xml" /><Relationship Id="rId12" Type="http://schemas.openxmlformats.org/officeDocument/2006/relationships/image" Target="../media/image11.jpeg" /><Relationship Id="rId2" Type="http://schemas.openxmlformats.org/officeDocument/2006/relationships/notesSlide" Target="../notesSlides/notesSlide2.xml" /><Relationship Id="rId3" Type="http://schemas.openxmlformats.org/officeDocument/2006/relationships/tags" Target="../tags/tag507.xml" /><Relationship Id="rId4" Type="http://schemas.openxmlformats.org/officeDocument/2006/relationships/tags" Target="../tags/tag508.xml" /><Relationship Id="rId5" Type="http://schemas.openxmlformats.org/officeDocument/2006/relationships/image" Target="../media/image24.jpeg" /><Relationship Id="rId6" Type="http://schemas.openxmlformats.org/officeDocument/2006/relationships/tags" Target="../tags/tag509.xml" /><Relationship Id="rId7" Type="http://schemas.openxmlformats.org/officeDocument/2006/relationships/image" Target="../media/image25.jpeg" /><Relationship Id="rId8" Type="http://schemas.openxmlformats.org/officeDocument/2006/relationships/tags" Target="../tags/tag510.xml" /><Relationship Id="rId9" Type="http://schemas.openxmlformats.org/officeDocument/2006/relationships/tags" Target="../tags/tag51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521.xml" /><Relationship Id="rId11" Type="http://schemas.openxmlformats.org/officeDocument/2006/relationships/tags" Target="../tags/tag522.xml" /><Relationship Id="rId12" Type="http://schemas.openxmlformats.org/officeDocument/2006/relationships/tags" Target="../tags/tag523.xml" /><Relationship Id="rId13" Type="http://schemas.openxmlformats.org/officeDocument/2006/relationships/tags" Target="../tags/tag524.xml" /><Relationship Id="rId14" Type="http://schemas.openxmlformats.org/officeDocument/2006/relationships/tags" Target="../tags/tag525.xml" /><Relationship Id="rId15" Type="http://schemas.openxmlformats.org/officeDocument/2006/relationships/tags" Target="../tags/tag526.xml" /><Relationship Id="rId2" Type="http://schemas.openxmlformats.org/officeDocument/2006/relationships/tags" Target="../tags/tag513.xml" /><Relationship Id="rId3" Type="http://schemas.openxmlformats.org/officeDocument/2006/relationships/tags" Target="../tags/tag514.xml" /><Relationship Id="rId4" Type="http://schemas.openxmlformats.org/officeDocument/2006/relationships/tags" Target="../tags/tag515.xml" /><Relationship Id="rId5" Type="http://schemas.openxmlformats.org/officeDocument/2006/relationships/tags" Target="../tags/tag516.xml" /><Relationship Id="rId6" Type="http://schemas.openxmlformats.org/officeDocument/2006/relationships/tags" Target="../tags/tag517.xml" /><Relationship Id="rId7" Type="http://schemas.openxmlformats.org/officeDocument/2006/relationships/tags" Target="../tags/tag518.xml" /><Relationship Id="rId8" Type="http://schemas.openxmlformats.org/officeDocument/2006/relationships/tags" Target="../tags/tag519.xml" /><Relationship Id="rId9" Type="http://schemas.openxmlformats.org/officeDocument/2006/relationships/tags" Target="../tags/tag520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534.xml" /><Relationship Id="rId11" Type="http://schemas.openxmlformats.org/officeDocument/2006/relationships/tags" Target="../tags/tag535.xml" /><Relationship Id="rId12" Type="http://schemas.openxmlformats.org/officeDocument/2006/relationships/tags" Target="../tags/tag536.xml" /><Relationship Id="rId13" Type="http://schemas.openxmlformats.org/officeDocument/2006/relationships/tags" Target="../tags/tag537.xml" /><Relationship Id="rId14" Type="http://schemas.openxmlformats.org/officeDocument/2006/relationships/tags" Target="../tags/tag538.xml" /><Relationship Id="rId15" Type="http://schemas.openxmlformats.org/officeDocument/2006/relationships/tags" Target="../tags/tag539.xml" /><Relationship Id="rId16" Type="http://schemas.openxmlformats.org/officeDocument/2006/relationships/tags" Target="../tags/tag540.xml" /><Relationship Id="rId17" Type="http://schemas.openxmlformats.org/officeDocument/2006/relationships/tags" Target="../tags/tag541.xml" /><Relationship Id="rId18" Type="http://schemas.openxmlformats.org/officeDocument/2006/relationships/tags" Target="../tags/tag542.xml" /><Relationship Id="rId19" Type="http://schemas.openxmlformats.org/officeDocument/2006/relationships/tags" Target="../tags/tag543.xml" /><Relationship Id="rId2" Type="http://schemas.openxmlformats.org/officeDocument/2006/relationships/tags" Target="../tags/tag527.xml" /><Relationship Id="rId20" Type="http://schemas.openxmlformats.org/officeDocument/2006/relationships/tags" Target="../tags/tag544.xml" /><Relationship Id="rId21" Type="http://schemas.openxmlformats.org/officeDocument/2006/relationships/tags" Target="../tags/tag545.xml" /><Relationship Id="rId22" Type="http://schemas.openxmlformats.org/officeDocument/2006/relationships/tags" Target="../tags/tag546.xml" /><Relationship Id="rId23" Type="http://schemas.openxmlformats.org/officeDocument/2006/relationships/tags" Target="../tags/tag547.xml" /><Relationship Id="rId24" Type="http://schemas.openxmlformats.org/officeDocument/2006/relationships/tags" Target="../tags/tag548.xml" /><Relationship Id="rId25" Type="http://schemas.openxmlformats.org/officeDocument/2006/relationships/tags" Target="../tags/tag549.xml" /><Relationship Id="rId26" Type="http://schemas.openxmlformats.org/officeDocument/2006/relationships/tags" Target="../tags/tag550.xml" /><Relationship Id="rId27" Type="http://schemas.openxmlformats.org/officeDocument/2006/relationships/tags" Target="../tags/tag551.xml" /><Relationship Id="rId28" Type="http://schemas.openxmlformats.org/officeDocument/2006/relationships/tags" Target="../tags/tag552.xml" /><Relationship Id="rId29" Type="http://schemas.openxmlformats.org/officeDocument/2006/relationships/tags" Target="../tags/tag553.xml" /><Relationship Id="rId3" Type="http://schemas.openxmlformats.org/officeDocument/2006/relationships/tags" Target="../tags/tag528.xml" /><Relationship Id="rId30" Type="http://schemas.openxmlformats.org/officeDocument/2006/relationships/tags" Target="../tags/tag554.xml" /><Relationship Id="rId31" Type="http://schemas.openxmlformats.org/officeDocument/2006/relationships/tags" Target="../tags/tag555.xml" /><Relationship Id="rId32" Type="http://schemas.openxmlformats.org/officeDocument/2006/relationships/tags" Target="../tags/tag556.xml" /><Relationship Id="rId33" Type="http://schemas.openxmlformats.org/officeDocument/2006/relationships/tags" Target="../tags/tag557.xml" /><Relationship Id="rId34" Type="http://schemas.openxmlformats.org/officeDocument/2006/relationships/tags" Target="../tags/tag558.xml" /><Relationship Id="rId35" Type="http://schemas.openxmlformats.org/officeDocument/2006/relationships/tags" Target="../tags/tag559.xml" /><Relationship Id="rId36" Type="http://schemas.openxmlformats.org/officeDocument/2006/relationships/tags" Target="../tags/tag560.xml" /><Relationship Id="rId37" Type="http://schemas.openxmlformats.org/officeDocument/2006/relationships/tags" Target="../tags/tag561.xml" /><Relationship Id="rId38" Type="http://schemas.openxmlformats.org/officeDocument/2006/relationships/tags" Target="../tags/tag562.xml" /><Relationship Id="rId39" Type="http://schemas.openxmlformats.org/officeDocument/2006/relationships/tags" Target="../tags/tag563.xml" /><Relationship Id="rId4" Type="http://schemas.openxmlformats.org/officeDocument/2006/relationships/image" Target="../media/image21.png" /><Relationship Id="rId40" Type="http://schemas.openxmlformats.org/officeDocument/2006/relationships/tags" Target="../tags/tag564.xml" /><Relationship Id="rId41" Type="http://schemas.openxmlformats.org/officeDocument/2006/relationships/tags" Target="../tags/tag565.xml" /><Relationship Id="rId42" Type="http://schemas.openxmlformats.org/officeDocument/2006/relationships/tags" Target="../tags/tag566.xml" /><Relationship Id="rId43" Type="http://schemas.openxmlformats.org/officeDocument/2006/relationships/tags" Target="../tags/tag567.xml" /><Relationship Id="rId44" Type="http://schemas.openxmlformats.org/officeDocument/2006/relationships/tags" Target="../tags/tag568.xml" /><Relationship Id="rId45" Type="http://schemas.openxmlformats.org/officeDocument/2006/relationships/tags" Target="../tags/tag569.xml" /><Relationship Id="rId46" Type="http://schemas.openxmlformats.org/officeDocument/2006/relationships/tags" Target="../tags/tag570.xml" /><Relationship Id="rId47" Type="http://schemas.openxmlformats.org/officeDocument/2006/relationships/tags" Target="../tags/tag571.xml" /><Relationship Id="rId48" Type="http://schemas.openxmlformats.org/officeDocument/2006/relationships/tags" Target="../tags/tag572.xml" /><Relationship Id="rId49" Type="http://schemas.openxmlformats.org/officeDocument/2006/relationships/tags" Target="../tags/tag573.xml" /><Relationship Id="rId5" Type="http://schemas.openxmlformats.org/officeDocument/2006/relationships/tags" Target="../tags/tag529.xml" /><Relationship Id="rId50" Type="http://schemas.openxmlformats.org/officeDocument/2006/relationships/tags" Target="../tags/tag574.xml" /><Relationship Id="rId51" Type="http://schemas.openxmlformats.org/officeDocument/2006/relationships/tags" Target="../tags/tag575.xml" /><Relationship Id="rId52" Type="http://schemas.openxmlformats.org/officeDocument/2006/relationships/tags" Target="../tags/tag576.xml" /><Relationship Id="rId53" Type="http://schemas.openxmlformats.org/officeDocument/2006/relationships/tags" Target="../tags/tag577.xml" /><Relationship Id="rId54" Type="http://schemas.openxmlformats.org/officeDocument/2006/relationships/tags" Target="../tags/tag578.xml" /><Relationship Id="rId55" Type="http://schemas.openxmlformats.org/officeDocument/2006/relationships/tags" Target="../tags/tag579.xml" /><Relationship Id="rId56" Type="http://schemas.openxmlformats.org/officeDocument/2006/relationships/tags" Target="../tags/tag580.xml" /><Relationship Id="rId57" Type="http://schemas.openxmlformats.org/officeDocument/2006/relationships/tags" Target="../tags/tag581.xml" /><Relationship Id="rId58" Type="http://schemas.openxmlformats.org/officeDocument/2006/relationships/tags" Target="../tags/tag582.xml" /><Relationship Id="rId59" Type="http://schemas.openxmlformats.org/officeDocument/2006/relationships/tags" Target="../tags/tag583.xml" /><Relationship Id="rId6" Type="http://schemas.openxmlformats.org/officeDocument/2006/relationships/tags" Target="../tags/tag530.xml" /><Relationship Id="rId60" Type="http://schemas.openxmlformats.org/officeDocument/2006/relationships/tags" Target="../tags/tag584.xml" /><Relationship Id="rId61" Type="http://schemas.openxmlformats.org/officeDocument/2006/relationships/tags" Target="../tags/tag585.xml" /><Relationship Id="rId62" Type="http://schemas.openxmlformats.org/officeDocument/2006/relationships/tags" Target="../tags/tag586.xml" /><Relationship Id="rId63" Type="http://schemas.openxmlformats.org/officeDocument/2006/relationships/tags" Target="../tags/tag587.xml" /><Relationship Id="rId64" Type="http://schemas.openxmlformats.org/officeDocument/2006/relationships/tags" Target="../tags/tag588.xml" /><Relationship Id="rId65" Type="http://schemas.openxmlformats.org/officeDocument/2006/relationships/tags" Target="../tags/tag589.xml" /><Relationship Id="rId66" Type="http://schemas.openxmlformats.org/officeDocument/2006/relationships/tags" Target="../tags/tag590.xml" /><Relationship Id="rId67" Type="http://schemas.openxmlformats.org/officeDocument/2006/relationships/tags" Target="../tags/tag591.xml" /><Relationship Id="rId68" Type="http://schemas.openxmlformats.org/officeDocument/2006/relationships/tags" Target="../tags/tag592.xml" /><Relationship Id="rId69" Type="http://schemas.openxmlformats.org/officeDocument/2006/relationships/tags" Target="../tags/tag593.xml" /><Relationship Id="rId7" Type="http://schemas.openxmlformats.org/officeDocument/2006/relationships/tags" Target="../tags/tag531.xml" /><Relationship Id="rId70" Type="http://schemas.openxmlformats.org/officeDocument/2006/relationships/tags" Target="../tags/tag594.xml" /><Relationship Id="rId71" Type="http://schemas.openxmlformats.org/officeDocument/2006/relationships/tags" Target="../tags/tag595.xml" /><Relationship Id="rId72" Type="http://schemas.openxmlformats.org/officeDocument/2006/relationships/tags" Target="../tags/tag596.xml" /><Relationship Id="rId73" Type="http://schemas.openxmlformats.org/officeDocument/2006/relationships/tags" Target="../tags/tag597.xml" /><Relationship Id="rId74" Type="http://schemas.openxmlformats.org/officeDocument/2006/relationships/tags" Target="../tags/tag598.xml" /><Relationship Id="rId75" Type="http://schemas.openxmlformats.org/officeDocument/2006/relationships/tags" Target="../tags/tag599.xml" /><Relationship Id="rId76" Type="http://schemas.openxmlformats.org/officeDocument/2006/relationships/tags" Target="../tags/tag600.xml" /><Relationship Id="rId77" Type="http://schemas.openxmlformats.org/officeDocument/2006/relationships/tags" Target="../tags/tag601.xml" /><Relationship Id="rId78" Type="http://schemas.openxmlformats.org/officeDocument/2006/relationships/tags" Target="../tags/tag602.xml" /><Relationship Id="rId79" Type="http://schemas.openxmlformats.org/officeDocument/2006/relationships/tags" Target="../tags/tag603.xml" /><Relationship Id="rId8" Type="http://schemas.openxmlformats.org/officeDocument/2006/relationships/tags" Target="../tags/tag532.xml" /><Relationship Id="rId80" Type="http://schemas.openxmlformats.org/officeDocument/2006/relationships/tags" Target="../tags/tag604.xml" /><Relationship Id="rId81" Type="http://schemas.openxmlformats.org/officeDocument/2006/relationships/tags" Target="../tags/tag605.xml" /><Relationship Id="rId82" Type="http://schemas.openxmlformats.org/officeDocument/2006/relationships/tags" Target="../tags/tag606.xml" /><Relationship Id="rId83" Type="http://schemas.openxmlformats.org/officeDocument/2006/relationships/tags" Target="../tags/tag607.xml" /><Relationship Id="rId84" Type="http://schemas.openxmlformats.org/officeDocument/2006/relationships/tags" Target="../tags/tag608.xml" /><Relationship Id="rId85" Type="http://schemas.openxmlformats.org/officeDocument/2006/relationships/tags" Target="../tags/tag609.xml" /><Relationship Id="rId86" Type="http://schemas.openxmlformats.org/officeDocument/2006/relationships/tags" Target="../tags/tag610.xml" /><Relationship Id="rId87" Type="http://schemas.openxmlformats.org/officeDocument/2006/relationships/tags" Target="../tags/tag611.xml" /><Relationship Id="rId88" Type="http://schemas.openxmlformats.org/officeDocument/2006/relationships/tags" Target="../tags/tag612.xml" /><Relationship Id="rId9" Type="http://schemas.openxmlformats.org/officeDocument/2006/relationships/tags" Target="../tags/tag533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613.xml" /><Relationship Id="rId3" Type="http://schemas.openxmlformats.org/officeDocument/2006/relationships/tags" Target="../tags/tag614.xml" /><Relationship Id="rId4" Type="http://schemas.openxmlformats.org/officeDocument/2006/relationships/tags" Target="../tags/tag615.xml" /><Relationship Id="rId5" Type="http://schemas.openxmlformats.org/officeDocument/2006/relationships/tags" Target="../tags/tag616.xml" /><Relationship Id="rId6" Type="http://schemas.openxmlformats.org/officeDocument/2006/relationships/image" Target="../media/image26.png" /><Relationship Id="rId7" Type="http://schemas.openxmlformats.org/officeDocument/2006/relationships/tags" Target="../tags/tag617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rotWithShape="0">
          <a:blip r:embed="rId7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074" name="Text Box 5"/>
          <p:cNvSpPr/>
          <p:nvPr>
            <p:custDataLst>
              <p:tags r:id="rId3"/>
            </p:custDataLst>
          </p:nvPr>
        </p:nvSpPr>
        <p:spPr>
          <a:xfrm>
            <a:off x="1655763" y="1449388"/>
            <a:ext cx="4824412" cy="100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6000">
                <a:solidFill>
                  <a:schemeClr val="tx2"/>
                </a:solidFill>
                <a:latin typeface="黑体" pitchFamily="2" charset="-122"/>
                <a:ea typeface="黑体" pitchFamily="2" charset="-122"/>
              </a:rPr>
              <a:t>透  镜</a:t>
            </a:r>
            <a:endParaRPr lang="zh-CN" altLang="en-US" sz="6000">
              <a:solidFill>
                <a:schemeClr val="tx2"/>
              </a:solidFill>
              <a:latin typeface="黑体" pitchFamily="2" charset="-122"/>
              <a:ea typeface="黑体" pitchFamily="2" charset="-122"/>
            </a:endParaRPr>
          </a:p>
        </p:txBody>
      </p:sp>
      <p:pic>
        <p:nvPicPr>
          <p:cNvPr id="3075" name="Picture 5" descr="E:\李燃\教师教学用书\人民教育电子音像出版社 社标字.png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750050" y="6253163"/>
            <a:ext cx="2173288" cy="4778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TextBox 3"/>
          <p:cNvSpPr/>
          <p:nvPr>
            <p:custDataLst>
              <p:tags r:id="rId6"/>
            </p:custDataLst>
          </p:nvPr>
        </p:nvSpPr>
        <p:spPr>
          <a:xfrm>
            <a:off x="161925" y="376238"/>
            <a:ext cx="7069138" cy="396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rgbClr val="111111"/>
                </a:solidFill>
                <a:latin typeface="宋体" panose="02010600030101010101" pitchFamily="2" charset="-122"/>
              </a:rPr>
              <a:t>义务教育教科书  物理  八年级  上册</a:t>
            </a:r>
            <a:endParaRPr lang="zh-CN" altLang="en-US" sz="2000">
              <a:solidFill>
                <a:srgbClr val="111111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randomBar dir="vert"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4097" name="Picture 2" descr="https://ss0.bdstatic.com/94oJfD_bAAcT8t7mm9GUKT-xh_/timg?image&amp;quality=100&amp;size=b4000_4000&amp;sec=1512358808&amp;di=33320c66139a12cdc9758418544501cc&amp;src=http://img.hc360.com/edu/info/images/200804/20080417005.jpg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03238" y="765175"/>
            <a:ext cx="2447925" cy="30591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8" name="Picture 4" descr="https://timgsa.baidu.com/timg?image&amp;quality=80&amp;size=b9999_10000&amp;sec=1512368942377&amp;di=02cd2f7d8af4c91ae6a8efdc0d3f3c62&amp;imgtype=0&amp;src=http%3A%2F%2Fimgsrc.baidu.com%2Fimage%2Fc0%253Dshijue1%252C0%252C0%252C294%252C40%2Fsign%3Db81ea614b9de9c82b268f1cc04e8ea7f%2Fd058ccbf6c81800a339ecb23bb3533fa828b47a7.jpg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608513" y="1449388"/>
            <a:ext cx="3940175" cy="1908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9" name="AutoShape 6" descr="data:image/jpeg;base64,/9j/4AAQSkZJRgABAQAAAQABAAD/2wBDAAgGBgcGBQgHBwcJCQgKDBQNDAsLDBkSEw8UHRofHh0aHBwgJC4nICIsIxwcKDcpLDAxNDQ0Hyc5PTgyPC4zNDL/2wBDAQkJCQwLDBgNDRgyIRwhMjIyMjIyMjIyMjIyMjIyMjIyMjIyMjIyMjIyMjIyMjIyMjIyMjIyMjIyMjIyMjIyMjL/wAARCAF3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QsAMk8UALRXK654+0TRXMHn/arrtDb/Mfzrk7rxd4n1hitlFHpduRw7/NJj6f/AKqBXPUpp4rePfNKkaj+J2AFc/fePfDGnEifWLcsP4YyXP8A47mvN5PD5vnEmrahd37jn97IQPyB/rV610fTLTHkWNupHRvLBYfief1pcwrnQP8AFvQGOLS31K794bY4P5kUz/haMb48rw7q7g/9M1H9apAqOQMU9XFHMFy+vxMjBxNoGrxj1EIP9atw/ErQn/1xvLX/AK72zD9RmsgSAcCnbl7ijmFc66x8U6JqOPsupW8hPbeAfyNawdSODxXmk2m6ddsWnsrd3/vmMb/++uv61HFpk1kwbTNWvrP0QSeZH+Kt1/Oi40z1GiuCg8Ta/pwxe2cOowgcy2p2Sfih/kDXQ6R4r0nWT5dvchZxw0Eo2SA9/lNMdzcopAQaWgYUUUUAFFFFABRRRQAUUUUAFFFFABRRRQAUUUUAFFFFABRRRQAUUUUAFFFFABRRRQAUUUUAFFFFABRRRQAUUUUAFFFFABRRRQAUUUUAFFFFABRRRQAUUUUAFFFFABRSGuF8Y+P00hzpukobrVHO0BQCEPv/AJxQB0WueJdN0G3LXlwiyEZWPPJ/+tXnGp61rniolPNax0xugTIZx+PP5/lVWy0meSf7dq85u71jkbjlU+nqff8ALFawQk0m+xLZRsNIsrBf3ce6Q/ekflmPua0VXHQU5YTjpT1iPUUhWGbfWjH0qcR+tPEOaQ7FTBppJFXfI5ppt+aLAVNxpd5FWDBz0pjQEUh2GLKRUom6DNQmMikwRzRcVi2s3vUN7p9lqaAXUIZx92RTtdfow5FMVvXrT1k5FFxWJbPVdc8PjAd9X08fwNj7RGPY9G/nXZ6Rr+n63a+fY3CyAHDr0ZD6Edq45JqrT6duuft+nTmy1FekyDiT2df4h+tXzdxo9Oork/D3i77Xdf2VqsX2TU0H3c/u5h/eRu/0611YIIyKZVxaKKKACiiigAooooAKKKKACiiigAooooAKKKKACiiigAooooAKKKKACiiigAooooAKKKKACiiigAooooAKKKKACiiigAooooAKKKKACiiigAooooAKQmgnFcH8QPGL6RCukaUfM1i7G1FHPlg/xH0pAU/HHjmSO7/4R3Qf3uoSr+9lQ8Qqe+fWsPRNAh0mNnyZruXmWd+WY/4U7w94fXTLc7iZryX5ppm5LGunttLnlIxGaNyHqUFhJqZLfnpXQQaEFUGWQKKtfZ7G2YYG/HWiwGBFZSycLGT+FXY9GlC7pSsa+rGtCTUio2wRqg9QKpyPJMcu5Y+9GgytLbwJwhLH17VF5YHQVc2UhjpAVdme1HlVZ2UhU5oGVTDUbQ9avbQaa0VAGc8PPSoXhrTaLFQtH7VNgMtk2noaSrzw+1V3jwaAIeVNSJLg9aay8VEDg0XFYs3dpb6pbiGcEFTujkQ4eNvVT2NaPhzxPcW16mia66/aTxa3XRblfT2f2/ycqOTBqS9srfVrI21yDjIZHU4ZGHRgfUVSYI9IUgjIpa4rwh4juGuG0LWHH9owruil7XEf94e/qK7XtVFBRRRQAUUUUAFFFFABRRRQAUUUUAFFFFABRRRQAUUUUAFFFFABRRRQAUUUUAFFFFABRRRQAUUUUAFFFFABRRRQAUUUUAFFFFABRRRQAUhNLUMj4pAY3ivxJb+GNBuNSnIJX5YkJ++56D/PavK/Cun3V5NN4g1U+ZfXh3qSPuKfT0zx+GKd4ovX8b+PhpkbFtI0o5kI6SSd/wBePoD612EEAUAY4HSglmnpgtoIdzoHlz3q62oNjCAKPas+OOrCpxTuCQ8zu/VjSAE9acqCpFX2pDIglKqcdKm2dKXbzSAhKc0Fam280m3mgCHb7UhT2qfbSEc0AQFKaVqyVphWgCuUGKjMferJWmkUAVTGPSq0kHXitBlqBx3oAzHjwcGqkkeO1arpnNVZY+PWoaAohsGp4pMYqGRNvNNVsdKBND9XsJL+2juLOTydStG822mHVWHY+xHFdj4T8RR+IdHScr5VzGTFcwk8xyDqP6iuXgk7GqBvP+EU8Tw6yvGn3xEF8OyH+GT8+CfetECZ6vRSKwYAilplBRRRQAUUUUAFFFFABRRRQAUUUUAFFFFABRRRQAUUUUAFFFFABRRRQAUUUUAFFFFABRRRQAUUUUAFFFFABRRRQAUUlLQAUUUxmwKAEd8CuW8b+IF8P+GLy8DYm2eXD/10bgfl1/Cuglk6815H8Rrg654x0bw4pJhj/wBJuQP0B/AH/voVI3oiTwJop0/Q45phm6uT5srHqSeg/LH45rs4ounFR2kISNQAAAMdK0I046UyBFTBqVUFPCVIq0DGBKeExUgWnbaQEe2lC5p+2jFAEe3nFJipQB3pCvNAEe31pCKkIpCDQBHtppWpgOKay0AQFeaaV4qfHFMI9qAICOKiZKssKiIoAqOnFV5E7VfdOKryLwaQGVNHVNlw3TFakynJqlJH70mgGxPgip7q1h1HT5rS4XdHKhU1UHDYq5A/SmSavw71aa80aTTL1919pkn2eUk/eXHyN9CP5Guyrye1uzoHxF0+6Hy2uqp9kn9BJn5CfzA/OvWBVlIKKKKBhRRRQAUUUUAFFFFABRRRQAUUUUAFFFFABRRRQAUUUUAFFFFABRRRQAUUUUAFFFFABRRRQAUUUUAFFFFACGkpTSGgBCeKhkbg805jVaV8VLGQzSV494ZkGu+Otd1gncgnMER9hxx+Cr+dela7qH9naRe3mcGCF5B9QpI/WuB+FtisHh+BsHdKzyknvk7f5KKEKR6DDHgCriJxTI0qyopiEC08LTsU4D1pMAC8UuKcBRigBuKNvrT6MUAR4xQRxT8UEDFAEPU0Y4qTaBTSMUANppFSYpCvNAERFNIqQqOaQrQBARTCKnK0wigCswNQOnFXGWonWkBmypjtVKRME8cVqyLVOWMUCM5o+eKWPIbFTMuD7U3gUWEzG8ZWrz+HZLmLie0YXEZ9Cpzn8sn8K9R0HUl1jQbDUVIIuYFkOPUjn9a4eeNbiylicbldSrD1B4NXvhLclvBg09zmTT7mWA5OeN28fo2PwqkOJ3dFFFMoKKKKACiiigAooooAKKKKACiiigAooooAKKKKACiiigAooooAKKKKACiiigAooopAFFFFMAooooAKKKKAENNPSnGmt0pAQuapTtxVqU8Gs+duDUspHH/ES4MXgnVSDy0Oz8yBUfgGAR+HbFV6i3TPtld3/s1VviVk+DL4Dp8hP/fYrY8FpjRrXAx/o8X/AKLSmiZbnTRpUyrTEBqYCgQAZ4pwGKBTsUCFFKBQBSjpQMMUgHNOoxmgQ3FAXNPxzSUxkZFNYVKRSEUgIcUc1IQKTZxQIjI9qaRUpGB0puDjigZCRxTSoqYjmozQBCwHNRMODU7Co2GaAKci9aqSCr7rmqco60AUJuKqNJg81anzzWfKKQmWkJeN1A7GmfC+XyvEPimy6Dz0nUezZ/8ArVLY3CmJo2+8Ace9UvAEmPiVr6DjdZWzfkiiqBbnqtFFFMoKKKKACiiigAooooAKKKKACiiigAooooAKKKKACiiigAooooAKKKKACiiigAooopAFFIKWgAooopgFFFFADTTWpxpj0gK0p4NZtweDWjN0NZdznmpLRyHjiIT+FNSTG4+VuA9wQa1fBbh9DsWHe1i/9AWq2vxGfR7+IDJe3kAHvtOKg+HNyJtA08g5zDt/Ikf0FOOxMtzuVFSAVGBg1IOlBI7FOHWkAyKdigQd6WjHFLjigApQcGgClHWgBOaMZpaPegBpWmkc1JRgUARYo6Gn4pCMUAMIpmKkI4pCKBkRHWmECpT3ppFAELComBqwwqFhQBWYVUmHWrrDNVJhjNAGXOKzpxWpOOKzZ+9IRXifa+RS/DxfM+JHiGZTuRbS3TcOmdq5GfbBH4VFna2fxqb4SxNL4g8UXjAcyxw8D0z/AExTiC3PVqKKKooKKKKACiiigAooooAKKKKACiiigAooooAKKKKACiiigAooooAKKKKACiiigAooooAKKKKQBRRRTAKKKKAENMbpTzTGpMCpN0rLuc81qTcg1l3PepZSMmQ4lDEbgDnB71ynw2Y2NvPprN82n3skH1XIYH8efyrq5B85rkbUHS/H+oRchNQt0ukGOrISGH16/mKIhNaHq2Oc9qeOKgtJBPZxODk4wamB7VRmPHtThTRTwKAENOFGKAMUAL9aX2oxmigAoIpaMUAIaTvT8Uh60AMoxxinYpDQAzvimkU4jvSc96QDCKaR7VIeKaRQMib2qJhUxqN+lAFZxVSYZBq44xVWboaAMu4FZcx5IrWuQayLjuaQjnPEGrrpls7Y3O6kKoOPqa6T4O3ulXFtqKaZLcyMWWS489AMORjgjgjjivEPiFrEk3iKa1ikIjjjEZA9ep/nXs3wB0v7J4Lnv2GDe3BK57qny5/Pd+VNFWSR6zRRRVAFFFFABRRRQAUUUZpAFFFFMAooooAKKKKACiiigAooooAKKKKACiiigAooooAKKKKACiiigAooooAKKKKAENRtT+1RtSAry9KzLnvWpJ0rOuB1qWUjHlHzVyni1GtP7O1yPOdPuAZcd4X+Vx/KutmHPFU7u2ivLWa1nUNFMhjcHuCMGpTsymro2dAuFZDAGDKRuQ+o7H8q2Dwa828HXs1lC2mXDlrzS5PIdj1eM8xt+WB+FelKyzwrKnRhn6VoYeQoNSioAcGpVNAyQDNOxQvIp2KYDMUuKdijFIYmKMUtFADaDS4FGKBDGpDSmk/lQAlJTuKQ0gGGmkU+mkUDIyKiYc1K1RNQBXeqkvTmrclUpzxQBQnOc1haxcx2VjPcyn93Ehdq2p2615T8U/EPlWA0uBwHlOZMH+Edvx/pSYdTylvtGt64Svzz3U+BjuzH/wCvX0p4L1iLShZ6DbTJFY2tsu+Zxjc3PTI5BY5zXz74G1Sw0jxpYahqKl7aByxAGecEA/gTn8K+kE8YaD4ksI7HTGjN7qUogChRlFADFj7Ko/OqKR21tqkMwK5JdPv4HAq+CCARyDXEfZrnTF32160yzXnkJEMEsoByCeucg10FnqKfJAWaOYDmGcbWP0Pf8KYWNiioUuFY7W+VvRqmoEFFFFABSEUtFACYopaKADNFGKSgBaKKKACiiigAooooAKKKKACiiigAooooAKKKKACiiigAooooAKKKKAG1G1SUxqTGQP0qhOtaDjiqkq5FIaMadeTVVq0Z0qi4wahlI5fXoW0vUYPEUCsyRJ5F9GozvgJ+97lTzXcaDfoQsJkV4pAGicHhgRwR9RWU6K6MrqGVhgqw4I9KwNHeTQtSXRJ2P2aUltMmJ6d2hJ9R1FXF30M5xe56fIhFMB5xUWnXq3cOxziVevvVh48VRBIj1KKqqcGp0fNAyTFLQDmigoSjFLRQIQ01qdTSaQDDR3pTSEZoEJ0pD0paTaT2pDGmmnpUuwdyBR+7UcnNMCuwJ7U0wuw4FWDcKvRKryXch7gUtAsMe14+ZgtZNwMMwJq1PMzDljWdM3BoA57xHq8Gk2DzSMAQDj2Hc/59h3r5t1vV5db1e4upFYs7ERID90dhXo/jfWxf3FzIZf8AQoTtB/v4OPl9Rn/HsK5vwj4an1PUG1OeILFuzGCMc+v4UuZbmns2ki7pPw2fUYbS380x3T/vJHHOxaz4dL17RtQbVoFcrbuV+0RJkRhDgtj04+leu6FcxaNpU8k4JvHOCQvCjoMe1advYLNoNzuCh7yNkjQj7oPTPuScn61KmW4I838D/Eh9P1qFtU8y4tLQOkSk4ILMxZyO7c/rXvmma9oHiy0Btp4Zx12Nwy/1/EV5rf8Awk0a60eKGEtBfImGuU6u3Ulh0PNecal4X8VeC5/Pi8yWFDkT2xJA+o6irUjNxZ9MS2N7ac2ki3MP/PCc/MP91v8AHP1qOPWEjLRMXhnUZME64OPUHoR9K8d8MfHC5tfLttZj+0oMAyDhx+Peu+uvFmleKL3R7O0mH2a43zzl/lYRx4JH0PT6ZpiOvi1WMMEnljyV3KUOQaz9X8Z6To3liaUyM7FdqdRgA8/mKwIbdotTMtpNDFbTRSXjKy/LBECdv4sST+fpXi63ereKNe1K6gVS8e+cqxOOcAAe+MflRqDR9K6X4g03WIw1ndI7d0PDD8K0818pQa/e6VdhbqOe1lB4ccV6X4d+Kk8aJHf4uosYDj7woEex0VkaR4j0zWow1ncqW7o3DD8K1s0wFooooAKKKKACiiigAooooAKKKKACiiigAooooAKKKKACiiigAooooAKKKKAGmmmnmkNAELiq0gq2wqF1qSjMnSs6VMGtmVM5rPmj61LQzOIqnqemwapYva3AODyrrw0bDowPYitFkwajK81JRn6Hql0lz9gvyBq0AyHHC3cY/jX3HcV3VleR3kQ6BwORXEalpsOowqrlo5Y23wzocPE3qDS6RrU63i2GolINUA/duOI7sD+Jewb1WtIyuZSjbVHeNFjpTACKis9QS4Gx/kkHBB9atsmTmqJsIjVIDmotpFKDQFyWimhqUGgdxaaRS5oJoAjNJQx5xTaQhTSc0ZpM0gEYc0w05jUTNQMY5xVeRuDzUrHNV5NqqWc4AoAgkBZSe1cx4mv0j0m8gSdYpJIHRJC+0KxUhTntzirWv+IYrK1dmdUjTqT/AC+vtXn9tbXvjC8W8uhJFpUZzHGTgzHuT7e/5UPRagtXoclZ+GdS1HVoLfUbKe3tLZQ7CRSBK3qD0I+lehW1qltEkUSBVQYAFbIs8KqgYVRgAdhTGs8HgVhK7Onm6sqKqsrIwBVhgg1bhjZQm2aQbPuZOQPwphgZD0p6ZAFTqh3ua9vq8sIC3CZX++nI/Edq0o57a8TKsrA1zayc0vAbfG5ik/vL3+o71SkJoz/Fnw30HVonuvKNrOOd9uANx9MdDmvI9e8Ma54b1xbSEyyF4y3mQMT+7H3h9P8AGvcodSaa6WO9kRY4PnznAc9j+FRWr28t/d6/PIEjiiIWQ8bYlyf6k/lWikQ4niZ+IOrWGm6laTXBnl1COOJmYndFGhPyfl/OofBfi6LSpLgXLYa4lDsx/H/E1g+JrtdZ12+1KKNY455SyIoxgdB/jWCcqfQ1qjN9j6OS70bX7TbMsMisODxXNan4BeIm50a6Kk8+WTxXlGn63eac4aGVhj0Nd9oXxGK7Y7rgdzTJsNi1fUtFuVW+hlgcH5ZFyK9I8N/FW5jVI7plu4RxuJw4/Gs6HUtJ16ERSpHIjetYmpfD8qxudIuCjddmeKTQHvWj+KdK1pB9muVEneNzhvyrazXyUNV1bQrkJqMEkZU8SpXonhn4rXcKIk8gvIB/e++PxoGe40Vg6L4v0nW0UQXASU9YpOD/APXrdByKAFooooAKKKKADNFFGKACikpc0AFFFFABRRRQAUUUUAFFFFABRRRQAU006kIoAYRUTrU5pjLSGVHXiqksea0WWq7pSGjIlixVVlx2rXli9qpSQ1DRSZRINVL/AE+01K3NvdxB0zkHoVPYg9jWi6YqLbipGZsGqXejHytWd7myA+TUVXLxD0lHcf7X5111nqoEMbtIs0DjKTxncrD61ggcY7HqPWswadPp8r3GiXAtHY5e2dd0Evrlf4T7itIz7kOHVHo8cscy5VgaUqD0rhbTxLFDMsWpxtpNwxwrOd9vIf8AZcdPxxXQnW3tQGuYHa3PSeL94v6c/pVkPzNjaaORUFrqdpeIHhnRgfQ1aBB6UCsRk5pN1SYFIUBoCxCTzQTmpDFmjy8UhkOSKQk4qbyxUUjQw8ySKv1NAiPk00oT1qvc6zaw8Kdx7f56muS17xpFZjbNcx24J+71Yj/dHP50WC51F5f29ojFmDEcYz0rivEPi2G1HllmeZ+I4I+XcnoAB0rFW717xA4OnwNZWjf8vdyPmYf7K/5+tb2j+GbPSmMqB57pvvXMx3Of8PwpXSKUW9znLTw3fa7cJe+IMJCvMVip4H+/6/T867OK1VVVVUBQMAAcAVcjg9qspB7VD13NLWKAt/ag2o9K1BBx0pWh4osBiPag9BVZ7XGa6BoPaq0lt14pOI0znpIipqFmINbcttz0rOntiM8VDRSZRcqwG5QceorivHl3eQ6ONNt5ylrcMWkUDkgY4z6V2ckbL2rOv7GC/g8q4jDr1HqPpSTsxvVHhssGBgCqctuCeVxXpeqeCmG57N/MH9xjg1yF7pU1q5SSJkYdmGK3jK5i00cvJAynjmouVPcVrvA245U1DJb5GMVVyRLDWbzT5A0UrDHbNd5oXxGdGVLng9zXnMluVPFQkFTzwaq4H0NBqmla9b7JRHIGGOQDWHqfw+jkLXGjz+TJ12Z4ryGy1O6sZN0MhB+tdxoXxElgZI7o8dCwoAlN1rGhThL6CQBT/rVzXf8Ahn4p3tqEjll+1Q/3JD8wHsaZZ69pWuweXL5cgYchqy9T8B2twDcaXP5bjnZnjNFgPatE8aaTrYVY5hDOf+WchwfwNdECD0NfJc0ms+H5cXtu5jB4kGf5123hj4oXlntjFwtxCOscp5A9jS2A9/orl9D8daRrCqhlFvOf4JDjP0NdMGDDIOQe4oAdRRRQAUmKWigBKM0tJikAA0tNpaAFopM0tMAooooAKKKKACiiigBCKaRT6TFAETComWrBpjLSGU3TPaq8kVX2SomSpsO5kyw1WaMitd4qrSQe1S0O5mFaZirjwkVA0ZqSiB0WRGSRVdD1VhkH8DWeulfY3MukXtxpz944zuhP1jbj8sVplTmm4oTCxnvcagADqGkWt9j/AJbWEhhlHvtOPyDVZt/FOm2ybJb+9ssdtQgYY9t/T9TU30oyeeetXzshwRoW/iBZ1BttTsJx6LOAf1qw2s3yEA228HurKf61zFxo+mXIPnabaOTyW8lQ35gZ/Ws5/B2guSf7PVTnqsjj+tNTQuR9zspfElxEufs/6qP5tVKXxkqKTJc2sJ9HnQf1Ncp/whGgsVzaOdvTMz/41NF4O0BP+YbG/wDvszfzNHOg5H3LN18QrFCwk1e3OB92LdIf0AFZb+K7vUV26fpOp3YbkO6iCP8AMHOPqRW9aaVYWRBtbG2gb+9HCqn8wM1eCGjnD2fc5H+yvE+qZW7vLbTLZv8AllaZaQ/Vv8Ca09M8JaZpzLKITcXA/wCW9wd7fh2H4CuhWMmp0h56Um2yrJFZIaspAT2qwkAqzHFiiwyvHBVhIeOlTpCMVMsdOwrlcRY7UGKrYjxS+XRYLlBovaoXh9q0zHTGiosK5iywZ7VQmt8g8V0Lw1VltuOlKw7nJ3NsRnisuWIqcV189pkHism5sc54qHEtM5xkNVbqyt7yLZcQrIvoR0ramtGXtVNoSo561IziNT8Fo+5rJx/uP/jXH3+jT2khSaFkPTkcV7EV9O1V57eK4jKTRq6nswzVKbJcU9jxCW2KnBFVJLcEdK9U1LwdDMC9o+xv7jcj864/UNCuLJsTRMnoccH6GrU7kOLW5yL27DpUBBU8it6W1K9RVOW2ByCKu5JWtNRubNw0MrKR6Gu30P4iXFsVjuyWGfvVw0luR0qAgqeRiquFj6E07xRpeuW3lTeW4bqGANZerfD2xvc3OkTfZ5TztB4JrxW3vJ7Zw8UjKR6Guw0X4g31kVS4JdAQM57UAaE413w5LtvYHeIHiReRXY+GfideWASNbkyR8Zhl5H4GpNM8Yafq8GyYxvu42tiqup+C9N1LNxp7iGU9l6UmgPXtD+IWkauFjlf7NOeNr9D9DXWo6uoZWDKehBzmvkm5s9b0F/3sbSQj+Jea6bwz8TL7TCqJcNszzDKcj/61AH0kKK4nQfiRpWqhY7o/ZJj/AHjlT9DXZxypKgeN1dDyCpyDQA+ijNFABRiiigAxSUtFACUtJiigBaKTNFAC0UUUAFFFFACEU3FPpCKAIytRstT00ikMqslRNHVwrTGSlYdzOkh9qrPBWq0dRtFSaHcxnhPpURiI7VsND7VC1vntU8o7mSU9qbsxWm1tTDbe1KwXM7aaNh9Kv/ZvagW3tQkO5QEZzTxF7Ve+ze1PFv7UcorlMRe1SLDV1bapVg9qpILlRIParCQn8KsLDzUyR4p2EQrH7VYSOpFjqRVpiuMVMU8LTsU7FFhXG4oxTsUUxDSoppSpcUmKAIDHxUTxAjpVvFNK0DMyW3BHSqE1qD2rdaOq8kNKw7nMz2XtWbcWI9K66S3B7VTltQe1S4lXOMmsmXOBVJ4SvWuxmsh6Vmz2PXiocR3OZZSO1RyxJKhSRVZT1BHFa81kQSQMVSkhZT0qbFHJal4StrgFrU+S5/hPKn/CuN1Lw/dWLHzYSB2Ycqfxr1lkx1qCSJXUq6hlPUEZzTUmiXFM8UltdpPymqUlv6ivWtQ8K2l2C0GIXPbHy/lXG6n4durEnzIjs7OvIrRTRDi0ca9vg8VAVKnkVuy2hXtVOS3z2q7klOC5lt3DxuVI9DXVaP45vLHakrllHrXLvbkdKgKkdRTuB7jpnjOw1KER3BX5uMNRqPg/StWDTWbeTM3IKnivEobiWBt0blcehrpdH8ZXlgVV5GK+/SmBu3Oma5oDEMhmgB4Yc1u+G/iPqGkyKkVyyqOsUnKmrOleNbO/jEd0Bz69Kk1LwrpOsxmW0IhmI6pRYR6j4f8AifpephY77FrMf4uqE/XtXcwzxTxiSGRZEPRlORXyPeaNrWgOSN00A6MvPFbfh34g6jo04EV1IgzzG/Kn8DSsxn1DRXn3h/4p6dqCpFqA+zyH/loDlD/hXeW9zDdRCWCRZI26MpyDQBLRRRQAUUUUAJiilooAKKKKACiiigAooooATFIRTqKAG4puKfijFAERWmlKmxSEUrAVjHTDFmre2k2e1FhlMw+1NMPtV0pSbKVh3KXk+1Hke1XfLo2UWC5UEA9KcIfarWwUoQUWC5XEVOEXFThaXbTsK5EEFPC0/FAFFguJilApcUuKBCUtFFMAooooAKKKKAEoxS0UAMIphWpTSUgKzR57VA8XtV4imMlAzLkgBqpLag54raaOoHipWC5zs9iDnis2ew46V1jwe1VJbXPapaKTOLnsSCcCqEtuynpXaT2QOeKzZ7DrxUOJVzlmTA6VEyA5BGQeoNbU9gVzgVRkt2Q8ipsUctqPhmzvMvH+5kP90cH8K4/UvDV3Z5Zoiyf305H/ANavUGQioyo5BGfrTUmhOKZ4pNalSeOKpyQdeK9d1Hw5Y3oLBPKkP8S9/wAK4/U/C93abmCeZH/eT/CtFNGbi0cQ9uQeKhYFeCK3JrRlP3apyQeoq7klGKaSFgyMQa6LSfF13p5A3ED26flWC9uR0qFkZetVcD2LSPHNvdoqXO05GCTzV290DSNciMtu6xzY4KV4jHNJE25HKn2rd0zxRc2bDczD3FFwOkvtD1jRWLxhpYR3UZrS8PePtQ0ecCK4eFsjKH7p+oqfSPG8U6BLgh0Iwav3mhaL4gjMkBWKU87k9aBHpXh74r2V8qR6kohc8eanK/l2r0G0vba+hEttOksZ/iRs18nXvhvWNGcyW7GaEH+HnitHw7441HSLlfLmkhcdV7H6ikM+qKKyfDmq/wBt6DaagVCtMmSB69K1qACiiigAooooAKKKKACiiigAooooAKKKKACiiigBKKWigBuKMCnUYoAbilxS4ooATFFLRQAlGKWigBMUtFFABRRRQAUUUUAFFFFABRRRQAUUUUAFJS0UAJSEU6jFAEZWomSrFNIpAVGj9qheLNX2Wo2SlYZmSQZ7VVktgR0rYaPioHi9qLDOfnsge1Z1xYZ7flXVPCD2qrLbA9qlodzi59P5OBWfLbMp6V201mD2rPn0/PaocSkzj2Qgmo2XBxXQT6fjOBWdNaMvapaKuczqGgWV9ktH5ch/jQY/P1rktS8KXNtl4185B/Eg5/KvR5IivaoSOuaak0JxTPGp7Nl7HiqbwcV6/faNZ34Jkj2v/fXg1yepeEriINJCPOQen3h+FaKdzNxaODkt/Sq7IVNb1xYyRMQVOfTGKpSQe1XcRnpI8TBkYqR6Vs6f4kubRhljx3BrNlhJOcc1AYmBxjNO4j1PR/HHmIEmKuv61J4ifSLvT2urdVW7bhQo5JPbFeUI7RtlSQR6V6b8I9FufFXjK188M1nYYuJSemQflH4n+Rp7iPpjwvpp0jw1p9g/34YFV/8Aexz+ua16QDAxS0hrQKKKKACiiigAooooAKKKKACiiigAooooAKKKKACiiigAooooAKKKKACiiigAooooAKKKKACiiigAooooAKKKKACiiigAooooAKKKKACiiigApMUtFADSKaVp9FICEpTGT2qximlaBlRo6heIelXylRMlIDOeAelVpLcHtWu0dQtFQNGDNZg54rNnsM9q6l4arSW47ipaHc4y407rgVmT2RXPFd1NZg9qz59PznipcSrnEtCV4xUJXAI711FxpvXArMl04gng1Nh3OavNJtL7/XRDd2YcEVy+peEZUBe3/er6Dhq9Ce1ZT0NRmE+hoTaCyZ41cabLExDIcjqCMGqMlsQenPvXts2jQ6hhZYQx9cc/nVa4+FUt4ge0kBJ/gfg1pGVzNqx4t9hd5AiKS7EBQvOTX1j8KvBQ8IeFIlnQC/ugJbg9wT0X8B/WsPwL8J4tJv4tU1TZJNEcxR9QD6n+lesAYGK0IFooooGFFFFABRRRQAUUUUAFFFFABRRRQAUUUUAFFFFABRRRQAUUUUAFFFFABRRRQAUUUUAFFFFABRRRQAUUUUAFFFFABRRRSAKKSigYUUUUALRSUtAgooopgFFFFABSEUtFADcU0rT6MUgIitRtHVgikxQMqNHUTRZq8VqMx0rAZ7w8VXe2B7VqmOozFRYdzEksgc8VTm07PaukMOaYbYHtSsFzkJdJzn5arnRST92u2+xg9hThZL6Clyj5jl7LRgrgla6iytFjUDFTR2yqelWUXAqkrCuSKu1cU6kFLVEhRRSUALRRRQAUUUUAFFFFABRRRQAUUUUAFFFFABRRRQAUUUUAFFFFABRRRQAUUUUAFFFFABRRRQAUUUUAFFFFABRRSUgCiiikMKSlpKACilpKAClpKKYC0tJRQIWiiimAUUUUAFFFFABikxS0UAJim4p9FAEe2k2VJikpAR7KPLqTFFADAlO20tGKAE2ijFOpKAAU6m06mAGkApaKACiiigAooooAKKKKACiiigAooooAKKKKACiiigAooooAKKKKACiiigAooooAKKKKACiiigAooooAKKKKQBSUUUAFFFFAwooopAFFFFABSUUUwFooooAKXvRRQIKKKKACiiimAUUUUAFFFFABRiiigBMUUUUAFFFFABRiiigAooooAWiiigAooooA/9k="/>
          <p:cNvSpPr>
            <a:spLocks noChangeAspect="1"/>
          </p:cNvSpPr>
          <p:nvPr>
            <p:custDataLst>
              <p:tags r:id="rId7"/>
            </p:custDataLst>
          </p:nvPr>
        </p:nvSpPr>
        <p:spPr>
          <a:xfrm>
            <a:off x="180975" y="-212725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100" name="AutoShape 8" descr="data:image/jpeg;base64,/9j/4AAQSkZJRgABAQAAAQABAAD/2wBDAAgGBgcGBQgHBwcJCQgKDBQNDAsLDBkSEw8UHRofHh0aHBwgJC4nICIsIxwcKDcpLDAxNDQ0Hyc5PTgyPC4zNDL/2wBDAQkJCQwLDBgNDRgyIRwhMjIyMjIyMjIyMjIyMjIyMjIyMjIyMjIyMjIyMjIyMjIyMjIyMjIyMjIyMjIyMjIyMjL/wAARCAF3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QsAMk8UALRXK654+0TRXMHn/arrtDb/Mfzrk7rxd4n1hitlFHpduRw7/NJj6f/AKqBXPUpp4rePfNKkaj+J2AFc/fePfDGnEifWLcsP4YyXP8A47mvN5PD5vnEmrahd37jn97IQPyB/rV610fTLTHkWNupHRvLBYfief1pcwrnQP8AFvQGOLS31K794bY4P5kUz/haMb48rw7q7g/9M1H9apAqOQMU9XFHMFy+vxMjBxNoGrxj1EIP9atw/ErQn/1xvLX/AK72zD9RmsgSAcCnbl7ijmFc66x8U6JqOPsupW8hPbeAfyNawdSODxXmk2m6ddsWnsrd3/vmMb/++uv61HFpk1kwbTNWvrP0QSeZH+Kt1/Oi40z1GiuCg8Ta/pwxe2cOowgcy2p2Sfih/kDXQ6R4r0nWT5dvchZxw0Eo2SA9/lNMdzcopAQaWgYUUUUAFFFFABRRRQAUUUUAFFFFABRRRQAUUUUAFFFFABRRRQAUUUUAFFFFABRRRQAUUUUAFFFFABRRRQAUUUUAFFFFABRRRQAUUUUAFFFFABRRRQAUUUUAFFFFABRSGuF8Y+P00hzpukobrVHO0BQCEPv/AJxQB0WueJdN0G3LXlwiyEZWPPJ/+tXnGp61rniolPNax0xugTIZx+PP5/lVWy0meSf7dq85u71jkbjlU+nqff8ALFawQk0m+xLZRsNIsrBf3ce6Q/ekflmPua0VXHQU5YTjpT1iPUUhWGbfWjH0qcR+tPEOaQ7FTBppJFXfI5ppt+aLAVNxpd5FWDBz0pjQEUh2GLKRUom6DNQmMikwRzRcVi2s3vUN7p9lqaAXUIZx92RTtdfow5FMVvXrT1k5FFxWJbPVdc8PjAd9X08fwNj7RGPY9G/nXZ6Rr+n63a+fY3CyAHDr0ZD6Edq45JqrT6duuft+nTmy1FekyDiT2df4h+tXzdxo9Oork/D3i77Xdf2VqsX2TU0H3c/u5h/eRu/0611YIIyKZVxaKKKACiiigAooooAKKKKACiiigAooooAKKKKACiiigAooooAKKKKACiiigAooooAKKKKACiiigAooooAKKKKACiiigAooooAKKKKACiiigAooooAKQmgnFcH8QPGL6RCukaUfM1i7G1FHPlg/xH0pAU/HHjmSO7/4R3Qf3uoSr+9lQ8Qqe+fWsPRNAh0mNnyZruXmWd+WY/4U7w94fXTLc7iZryX5ppm5LGunttLnlIxGaNyHqUFhJqZLfnpXQQaEFUGWQKKtfZ7G2YYG/HWiwGBFZSycLGT+FXY9GlC7pSsa+rGtCTUio2wRqg9QKpyPJMcu5Y+9GgytLbwJwhLH17VF5YHQVc2UhjpAVdme1HlVZ2UhU5oGVTDUbQ9avbQaa0VAGc8PPSoXhrTaLFQtH7VNgMtk2noaSrzw+1V3jwaAIeVNSJLg9aay8VEDg0XFYs3dpb6pbiGcEFTujkQ4eNvVT2NaPhzxPcW16mia66/aTxa3XRblfT2f2/ycqOTBqS9srfVrI21yDjIZHU4ZGHRgfUVSYI9IUgjIpa4rwh4juGuG0LWHH9owruil7XEf94e/qK7XtVFBRRRQAUUUUAFFFFABRRRQAUUUUAFFFFABRRRQAUUUUAFFFFABRRRQAUUUUAFFFFABRRRQAUUUUAFFFFABRRRQAUUUUAFFFFABRRRQAUhNLUMj4pAY3ivxJb+GNBuNSnIJX5YkJ++56D/PavK/Cun3V5NN4g1U+ZfXh3qSPuKfT0zx+GKd4ovX8b+PhpkbFtI0o5kI6SSd/wBePoD612EEAUAY4HSglmnpgtoIdzoHlz3q62oNjCAKPas+OOrCpxTuCQ8zu/VjSAE9acqCpFX2pDIglKqcdKm2dKXbzSAhKc0Fam280m3mgCHb7UhT2qfbSEc0AQFKaVqyVphWgCuUGKjMferJWmkUAVTGPSq0kHXitBlqBx3oAzHjwcGqkkeO1arpnNVZY+PWoaAohsGp4pMYqGRNvNNVsdKBND9XsJL+2juLOTydStG822mHVWHY+xHFdj4T8RR+IdHScr5VzGTFcwk8xyDqP6iuXgk7GqBvP+EU8Tw6yvGn3xEF8OyH+GT8+CfetECZ6vRSKwYAilplBRRRQAUUUUAFFFFABRRRQAUUUUAFFFFABRRRQAUUUUAFFFFABRRRQAUUUUAFFFFABRRRQAUUUUAFFFFABRRRQAUUlLQAUUUxmwKAEd8CuW8b+IF8P+GLy8DYm2eXD/10bgfl1/Cuglk6815H8Rrg654x0bw4pJhj/wBJuQP0B/AH/voVI3oiTwJop0/Q45phm6uT5srHqSeg/LH45rs4ounFR2kISNQAAAMdK0I046UyBFTBqVUFPCVIq0DGBKeExUgWnbaQEe2lC5p+2jFAEe3nFJipQB3pCvNAEe31pCKkIpCDQBHtppWpgOKay0AQFeaaV4qfHFMI9qAICOKiZKssKiIoAqOnFV5E7VfdOKryLwaQGVNHVNlw3TFakynJqlJH70mgGxPgip7q1h1HT5rS4XdHKhU1UHDYq5A/SmSavw71aa80aTTL1919pkn2eUk/eXHyN9CP5Guyrye1uzoHxF0+6Hy2uqp9kn9BJn5CfzA/OvWBVlIKKKKBhRRRQAUUUUAFFFFABRRRQAUUUUAFFFFABRRRQAUUUUAFFFFABRRRQAUUUUAFFFFABRRRQAUUUUAFFFFACGkpTSGgBCeKhkbg805jVaV8VLGQzSV494ZkGu+Otd1gncgnMER9hxx+Cr+dela7qH9naRe3mcGCF5B9QpI/WuB+FtisHh+BsHdKzyknvk7f5KKEKR6DDHgCriJxTI0qyopiEC08LTsU4D1pMAC8UuKcBRigBuKNvrT6MUAR4xQRxT8UEDFAEPU0Y4qTaBTSMUANppFSYpCvNAERFNIqQqOaQrQBARTCKnK0wigCswNQOnFXGWonWkBmypjtVKRME8cVqyLVOWMUCM5o+eKWPIbFTMuD7U3gUWEzG8ZWrz+HZLmLie0YXEZ9Cpzn8sn8K9R0HUl1jQbDUVIIuYFkOPUjn9a4eeNbiylicbldSrD1B4NXvhLclvBg09zmTT7mWA5OeN28fo2PwqkOJ3dFFFMoKKKKACiiigAooooAKKKKACiiigAooooAKKKKACiiigAooooAKKKKACiiigAooopAFFFFMAooooAKKKKAENNPSnGmt0pAQuapTtxVqU8Gs+duDUspHH/ES4MXgnVSDy0Oz8yBUfgGAR+HbFV6i3TPtld3/s1VviVk+DL4Dp8hP/fYrY8FpjRrXAx/o8X/AKLSmiZbnTRpUyrTEBqYCgQAZ4pwGKBTsUCFFKBQBSjpQMMUgHNOoxmgQ3FAXNPxzSUxkZFNYVKRSEUgIcUc1IQKTZxQIjI9qaRUpGB0puDjigZCRxTSoqYjmozQBCwHNRMODU7Co2GaAKci9aqSCr7rmqco60AUJuKqNJg81anzzWfKKQmWkJeN1A7GmfC+XyvEPimy6Dz0nUezZ/8ArVLY3CmJo2+8Ace9UvAEmPiVr6DjdZWzfkiiqBbnqtFFFMoKKKKACiiigAooooAKKKKACiiigAooooAKKKKACiiigAooooAKKKKACiiigAooopAFFIKWgAooopgFFFFADTTWpxpj0gK0p4NZtweDWjN0NZdznmpLRyHjiIT+FNSTG4+VuA9wQa1fBbh9DsWHe1i/9AWq2vxGfR7+IDJe3kAHvtOKg+HNyJtA08g5zDt/Ikf0FOOxMtzuVFSAVGBg1IOlBI7FOHWkAyKdigQd6WjHFLjigApQcGgClHWgBOaMZpaPegBpWmkc1JRgUARYo6Gn4pCMUAMIpmKkI4pCKBkRHWmECpT3ppFAELComBqwwqFhQBWYVUmHWrrDNVJhjNAGXOKzpxWpOOKzZ+9IRXifa+RS/DxfM+JHiGZTuRbS3TcOmdq5GfbBH4VFna2fxqb4SxNL4g8UXjAcyxw8D0z/AExTiC3PVqKKKooKKKKACiiigAooooAKKKKACiiigAooooAKKKKACiiigAooooAKKKKACiiigAooooAKKKKQBRRRTAKKKKAENMbpTzTGpMCpN0rLuc81qTcg1l3PepZSMmQ4lDEbgDnB71ynw2Y2NvPprN82n3skH1XIYH8efyrq5B85rkbUHS/H+oRchNQt0ukGOrISGH16/mKIhNaHq2Oc9qeOKgtJBPZxODk4wamB7VRmPHtThTRTwKAENOFGKAMUAL9aX2oxmigAoIpaMUAIaTvT8Uh60AMoxxinYpDQAzvimkU4jvSc96QDCKaR7VIeKaRQMib2qJhUxqN+lAFZxVSYZBq44xVWboaAMu4FZcx5IrWuQayLjuaQjnPEGrrpls7Y3O6kKoOPqa6T4O3ulXFtqKaZLcyMWWS489AMORjgjgjjivEPiFrEk3iKa1ikIjjjEZA9ep/nXs3wB0v7J4Lnv2GDe3BK57qny5/Pd+VNFWSR6zRRRVAFFFFABRRRQAUUUZpAFFFFMAooooAKKKKACiiigAooooAKKKKACiiigAooooAKKKKACiiigAooooAKKKKAENRtT+1RtSAry9KzLnvWpJ0rOuB1qWUjHlHzVyni1GtP7O1yPOdPuAZcd4X+Vx/KutmHPFU7u2ivLWa1nUNFMhjcHuCMGpTsymro2dAuFZDAGDKRuQ+o7H8q2Dwa828HXs1lC2mXDlrzS5PIdj1eM8xt+WB+FelKyzwrKnRhn6VoYeQoNSioAcGpVNAyQDNOxQvIp2KYDMUuKdijFIYmKMUtFADaDS4FGKBDGpDSmk/lQAlJTuKQ0gGGmkU+mkUDIyKiYc1K1RNQBXeqkvTmrclUpzxQBQnOc1haxcx2VjPcyn93Ehdq2p2615T8U/EPlWA0uBwHlOZMH+Edvx/pSYdTylvtGt64Svzz3U+BjuzH/wCvX0p4L1iLShZ6DbTJFY2tsu+Zxjc3PTI5BY5zXz74G1Sw0jxpYahqKl7aByxAGecEA/gTn8K+kE8YaD4ksI7HTGjN7qUogChRlFADFj7Ko/OqKR21tqkMwK5JdPv4HAq+CCARyDXEfZrnTF32160yzXnkJEMEsoByCeucg10FnqKfJAWaOYDmGcbWP0Pf8KYWNiioUuFY7W+VvRqmoEFFFFABSEUtFACYopaKADNFGKSgBaKKKACiiigAooooAKKKKACiiigAooooAKKKKACiiigAooooAKKKKAG1G1SUxqTGQP0qhOtaDjiqkq5FIaMadeTVVq0Z0qi4wahlI5fXoW0vUYPEUCsyRJ5F9GozvgJ+97lTzXcaDfoQsJkV4pAGicHhgRwR9RWU6K6MrqGVhgqw4I9KwNHeTQtSXRJ2P2aUltMmJ6d2hJ9R1FXF30M5xe56fIhFMB5xUWnXq3cOxziVevvVh48VRBIj1KKqqcGp0fNAyTFLQDmigoSjFLRQIQ01qdTSaQDDR3pTSEZoEJ0pD0paTaT2pDGmmnpUuwdyBR+7UcnNMCuwJ7U0wuw4FWDcKvRKryXch7gUtAsMe14+ZgtZNwMMwJq1PMzDljWdM3BoA57xHq8Gk2DzSMAQDj2Hc/59h3r5t1vV5db1e4upFYs7ERID90dhXo/jfWxf3FzIZf8AQoTtB/v4OPl9Rn/HsK5vwj4an1PUG1OeILFuzGCMc+v4UuZbmns2ki7pPw2fUYbS380x3T/vJHHOxaz4dL17RtQbVoFcrbuV+0RJkRhDgtj04+leu6FcxaNpU8k4JvHOCQvCjoMe1advYLNoNzuCh7yNkjQj7oPTPuScn61KmW4I838D/Eh9P1qFtU8y4tLQOkSk4ILMxZyO7c/rXvmma9oHiy0Btp4Zx12Nwy/1/EV5rf8Awk0a60eKGEtBfImGuU6u3Ulh0PNecal4X8VeC5/Pi8yWFDkT2xJA+o6irUjNxZ9MS2N7ac2ki3MP/PCc/MP91v8AHP1qOPWEjLRMXhnUZME64OPUHoR9K8d8MfHC5tfLttZj+0oMAyDhx+Peu+uvFmleKL3R7O0mH2a43zzl/lYRx4JH0PT6ZpiOvi1WMMEnljyV3KUOQaz9X8Z6To3liaUyM7FdqdRgA8/mKwIbdotTMtpNDFbTRSXjKy/LBECdv4sST+fpXi63ereKNe1K6gVS8e+cqxOOcAAe+MflRqDR9K6X4g03WIw1ndI7d0PDD8K0818pQa/e6VdhbqOe1lB4ccV6X4d+Kk8aJHf4uosYDj7woEex0VkaR4j0zWow1ncqW7o3DD8K1s0wFooooAKKKKACiiigAooooAKKKKACiiigAooooAKKKKACiiigAooooAKKKKAGmmmnmkNAELiq0gq2wqF1qSjMnSs6VMGtmVM5rPmj61LQzOIqnqemwapYva3AODyrrw0bDowPYitFkwajK81JRn6Hql0lz9gvyBq0AyHHC3cY/jX3HcV3VleR3kQ6BwORXEalpsOowqrlo5Y23wzocPE3qDS6RrU63i2GolINUA/duOI7sD+Jewb1WtIyuZSjbVHeNFjpTACKis9QS4Gx/kkHBB9atsmTmqJsIjVIDmotpFKDQFyWimhqUGgdxaaRS5oJoAjNJQx5xTaQhTSc0ZpM0gEYc0w05jUTNQMY5xVeRuDzUrHNV5NqqWc4AoAgkBZSe1cx4mv0j0m8gSdYpJIHRJC+0KxUhTntzirWv+IYrK1dmdUjTqT/AC+vtXn9tbXvjC8W8uhJFpUZzHGTgzHuT7e/5UPRagtXoclZ+GdS1HVoLfUbKe3tLZQ7CRSBK3qD0I+lehW1qltEkUSBVQYAFbIs8KqgYVRgAdhTGs8HgVhK7Onm6sqKqsrIwBVhgg1bhjZQm2aQbPuZOQPwphgZD0p6ZAFTqh3ua9vq8sIC3CZX++nI/Edq0o57a8TKsrA1zayc0vAbfG5ik/vL3+o71SkJoz/Fnw30HVonuvKNrOOd9uANx9MdDmvI9e8Ma54b1xbSEyyF4y3mQMT+7H3h9P8AGvcodSaa6WO9kRY4PnznAc9j+FRWr28t/d6/PIEjiiIWQ8bYlyf6k/lWikQ4niZ+IOrWGm6laTXBnl1COOJmYndFGhPyfl/OofBfi6LSpLgXLYa4lDsx/H/E1g+JrtdZ12+1KKNY455SyIoxgdB/jWCcqfQ1qjN9j6OS70bX7TbMsMisODxXNan4BeIm50a6Kk8+WTxXlGn63eac4aGVhj0Nd9oXxGK7Y7rgdzTJsNi1fUtFuVW+hlgcH5ZFyK9I8N/FW5jVI7plu4RxuJw4/Gs6HUtJ16ERSpHIjetYmpfD8qxudIuCjddmeKTQHvWj+KdK1pB9muVEneNzhvyrazXyUNV1bQrkJqMEkZU8SpXonhn4rXcKIk8gvIB/e++PxoGe40Vg6L4v0nW0UQXASU9YpOD/APXrdByKAFooooAKKKKADNFFGKACikpc0AFFFFABRRRQAUUUUAFFFFABRRRQAU006kIoAYRUTrU5pjLSGVHXiqksea0WWq7pSGjIlixVVlx2rXli9qpSQ1DRSZRINVL/AE+01K3NvdxB0zkHoVPYg9jWi6YqLbipGZsGqXejHytWd7myA+TUVXLxD0lHcf7X5111nqoEMbtIs0DjKTxncrD61ggcY7HqPWswadPp8r3GiXAtHY5e2dd0Evrlf4T7itIz7kOHVHo8cscy5VgaUqD0rhbTxLFDMsWpxtpNwxwrOd9vIf8AZcdPxxXQnW3tQGuYHa3PSeL94v6c/pVkPzNjaaORUFrqdpeIHhnRgfQ1aBB6UCsRk5pN1SYFIUBoCxCTzQTmpDFmjy8UhkOSKQk4qbyxUUjQw8ySKv1NAiPk00oT1qvc6zaw8Kdx7f56muS17xpFZjbNcx24J+71Yj/dHP50WC51F5f29ojFmDEcYz0rivEPi2G1HllmeZ+I4I+XcnoAB0rFW717xA4OnwNZWjf8vdyPmYf7K/5+tb2j+GbPSmMqB57pvvXMx3Of8PwpXSKUW9znLTw3fa7cJe+IMJCvMVip4H+/6/T867OK1VVVVUBQMAAcAVcjg9qspB7VD13NLWKAt/ag2o9K1BBx0pWh4osBiPag9BVZ7XGa6BoPaq0lt14pOI0znpIipqFmINbcttz0rOntiM8VDRSZRcqwG5QceorivHl3eQ6ONNt5ylrcMWkUDkgY4z6V2ckbL2rOv7GC/g8q4jDr1HqPpSTsxvVHhssGBgCqctuCeVxXpeqeCmG57N/MH9xjg1yF7pU1q5SSJkYdmGK3jK5i00cvJAynjmouVPcVrvA245U1DJb5GMVVyRLDWbzT5A0UrDHbNd5oXxGdGVLng9zXnMluVPFQkFTzwaq4H0NBqmla9b7JRHIGGOQDWHqfw+jkLXGjz+TJ12Z4ryGy1O6sZN0MhB+tdxoXxElgZI7o8dCwoAlN1rGhThL6CQBT/rVzXf8Ahn4p3tqEjll+1Q/3JD8wHsaZZ69pWuweXL5cgYchqy9T8B2twDcaXP5bjnZnjNFgPatE8aaTrYVY5hDOf+WchwfwNdECD0NfJc0ms+H5cXtu5jB4kGf5123hj4oXlntjFwtxCOscp5A9jS2A9/orl9D8daRrCqhlFvOf4JDjP0NdMGDDIOQe4oAdRRRQAUmKWigBKM0tJikAA0tNpaAFopM0tMAooooAKKKKACiiigBCKaRT6TFAETComWrBpjLSGU3TPaq8kVX2SomSpsO5kyw1WaMitd4qrSQe1S0O5mFaZirjwkVA0ZqSiB0WRGSRVdD1VhkH8DWeulfY3MukXtxpz944zuhP1jbj8sVplTmm4oTCxnvcagADqGkWt9j/AJbWEhhlHvtOPyDVZt/FOm2ybJb+9ssdtQgYY9t/T9TU30oyeeetXzshwRoW/iBZ1BttTsJx6LOAf1qw2s3yEA228HurKf61zFxo+mXIPnabaOTyW8lQ35gZ/Ws5/B2guSf7PVTnqsjj+tNTQuR9zspfElxEufs/6qP5tVKXxkqKTJc2sJ9HnQf1Ncp/whGgsVzaOdvTMz/41NF4O0BP+YbG/wDvszfzNHOg5H3LN18QrFCwk1e3OB92LdIf0AFZb+K7vUV26fpOp3YbkO6iCP8AMHOPqRW9aaVYWRBtbG2gb+9HCqn8wM1eCGjnD2fc5H+yvE+qZW7vLbTLZv8AllaZaQ/Vv8Ca09M8JaZpzLKITcXA/wCW9wd7fh2H4CuhWMmp0h56Um2yrJFZIaspAT2qwkAqzHFiiwyvHBVhIeOlTpCMVMsdOwrlcRY7UGKrYjxS+XRYLlBovaoXh9q0zHTGiosK5iywZ7VQmt8g8V0Lw1VltuOlKw7nJ3NsRnisuWIqcV189pkHism5sc54qHEtM5xkNVbqyt7yLZcQrIvoR0ramtGXtVNoSo561IziNT8Fo+5rJx/uP/jXH3+jT2khSaFkPTkcV7EV9O1V57eK4jKTRq6nswzVKbJcU9jxCW2KnBFVJLcEdK9U1LwdDMC9o+xv7jcj864/UNCuLJsTRMnoccH6GrU7kOLW5yL27DpUBBU8it6W1K9RVOW2ByCKu5JWtNRubNw0MrKR6Gu30P4iXFsVjuyWGfvVw0luR0qAgqeRiquFj6E07xRpeuW3lTeW4bqGANZerfD2xvc3OkTfZ5TztB4JrxW3vJ7Zw8UjKR6Guw0X4g31kVS4JdAQM57UAaE413w5LtvYHeIHiReRXY+GfideWASNbkyR8Zhl5H4GpNM8Yafq8GyYxvu42tiqup+C9N1LNxp7iGU9l6UmgPXtD+IWkauFjlf7NOeNr9D9DXWo6uoZWDKehBzmvkm5s9b0F/3sbSQj+Jea6bwz8TL7TCqJcNszzDKcj/61AH0kKK4nQfiRpWqhY7o/ZJj/AHjlT9DXZxypKgeN1dDyCpyDQA+ijNFABRiiigAxSUtFACUtJiigBaKTNFAC0UUUAFFFFACEU3FPpCKAIytRstT00ikMqslRNHVwrTGSlYdzOkh9qrPBWq0dRtFSaHcxnhPpURiI7VsND7VC1vntU8o7mSU9qbsxWm1tTDbe1KwXM7aaNh9Kv/ZvagW3tQkO5QEZzTxF7Ve+ze1PFv7UcorlMRe1SLDV1bapVg9qpILlRIParCQn8KsLDzUyR4p2EQrH7VYSOpFjqRVpiuMVMU8LTsU7FFhXG4oxTsUUxDSoppSpcUmKAIDHxUTxAjpVvFNK0DMyW3BHSqE1qD2rdaOq8kNKw7nMz2XtWbcWI9K66S3B7VTltQe1S4lXOMmsmXOBVJ4SvWuxmsh6Vmz2PXiocR3OZZSO1RyxJKhSRVZT1BHFa81kQSQMVSkhZT0qbFHJal4StrgFrU+S5/hPKn/CuN1Lw/dWLHzYSB2Ycqfxr1lkx1qCSJXUq6hlPUEZzTUmiXFM8UltdpPymqUlv6ivWtQ8K2l2C0GIXPbHy/lXG6n4durEnzIjs7OvIrRTRDi0ca9vg8VAVKnkVuy2hXtVOS3z2q7klOC5lt3DxuVI9DXVaP45vLHakrllHrXLvbkdKgKkdRTuB7jpnjOw1KER3BX5uMNRqPg/StWDTWbeTM3IKnivEobiWBt0blcehrpdH8ZXlgVV5GK+/SmBu3Oma5oDEMhmgB4Yc1u+G/iPqGkyKkVyyqOsUnKmrOleNbO/jEd0Bz69Kk1LwrpOsxmW0IhmI6pRYR6j4f8AifpephY77FrMf4uqE/XtXcwzxTxiSGRZEPRlORXyPeaNrWgOSN00A6MvPFbfh34g6jo04EV1IgzzG/Kn8DSsxn1DRXn3h/4p6dqCpFqA+zyH/loDlD/hXeW9zDdRCWCRZI26MpyDQBLRRRQAUUUUAJiilooAKKKKACiiigAooooATFIRTqKAG4puKfijFAERWmlKmxSEUrAVjHTDFmre2k2e1FhlMw+1NMPtV0pSbKVh3KXk+1Hke1XfLo2UWC5UEA9KcIfarWwUoQUWC5XEVOEXFThaXbTsK5EEFPC0/FAFFguJilApcUuKBCUtFFMAooooAKKKKAEoxS0UAMIphWpTSUgKzR57VA8XtV4imMlAzLkgBqpLag54raaOoHipWC5zs9iDnis2ew46V1jwe1VJbXPapaKTOLnsSCcCqEtuynpXaT2QOeKzZ7DrxUOJVzlmTA6VEyA5BGQeoNbU9gVzgVRkt2Q8ipsUctqPhmzvMvH+5kP90cH8K4/UvDV3Z5Zoiyf305H/ANavUGQioyo5BGfrTUmhOKZ4pNalSeOKpyQdeK9d1Hw5Y3oLBPKkP8S9/wAK4/U/C93abmCeZH/eT/CtFNGbi0cQ9uQeKhYFeCK3JrRlP3apyQeoq7klGKaSFgyMQa6LSfF13p5A3ED26flWC9uR0qFkZetVcD2LSPHNvdoqXO05GCTzV290DSNciMtu6xzY4KV4jHNJE25HKn2rd0zxRc2bDczD3FFwOkvtD1jRWLxhpYR3UZrS8PePtQ0ecCK4eFsjKH7p+oqfSPG8U6BLgh0Iwav3mhaL4gjMkBWKU87k9aBHpXh74r2V8qR6kohc8eanK/l2r0G0vba+hEttOksZ/iRs18nXvhvWNGcyW7GaEH+HnitHw7441HSLlfLmkhcdV7H6ikM+qKKyfDmq/wBt6DaagVCtMmSB69K1qACiiigAooooAKKKKACiiigAooooAKKKKACiiigBKKWigBuKMCnUYoAbilxS4ooATFFLRQAlGKWigBMUtFFABRRRQAUUUUAFFFFABRRRQAUUUUAFJS0UAJSEU6jFAEZWomSrFNIpAVGj9qheLNX2Wo2SlYZmSQZ7VVktgR0rYaPioHi9qLDOfnsge1Z1xYZ7flXVPCD2qrLbA9qlodzi59P5OBWfLbMp6V201mD2rPn0/PaocSkzj2Qgmo2XBxXQT6fjOBWdNaMvapaKuczqGgWV9ktH5ch/jQY/P1rktS8KXNtl4185B/Eg5/KvR5IivaoSOuaak0JxTPGp7Nl7HiqbwcV6/faNZ34Jkj2v/fXg1yepeEriINJCPOQen3h+FaKdzNxaODkt/Sq7IVNb1xYyRMQVOfTGKpSQe1XcRnpI8TBkYqR6Vs6f4kubRhljx3BrNlhJOcc1AYmBxjNO4j1PR/HHmIEmKuv61J4ifSLvT2urdVW7bhQo5JPbFeUI7RtlSQR6V6b8I9FufFXjK188M1nYYuJSemQflH4n+Rp7iPpjwvpp0jw1p9g/34YFV/8Aexz+ua16QDAxS0hrQKKKKACiiigAooooAKKKKACiiigAooooAKKKKACiiigAooooAKKKKACiiigAooooAKKKKACiiigAooooAKKKKACiiigAooooAKKKKACiiigApMUtFADSKaVp9FICEpTGT2qximlaBlRo6heIelXylRMlIDOeAelVpLcHtWu0dQtFQNGDNZg54rNnsM9q6l4arSW47ipaHc4y407rgVmT2RXPFd1NZg9qz59PznipcSrnEtCV4xUJXAI711FxpvXArMl04gng1Nh3OavNJtL7/XRDd2YcEVy+peEZUBe3/er6Dhq9Ce1ZT0NRmE+hoTaCyZ41cabLExDIcjqCMGqMlsQenPvXts2jQ6hhZYQx9cc/nVa4+FUt4ge0kBJ/gfg1pGVzNqx4t9hd5AiKS7EBQvOTX1j8KvBQ8IeFIlnQC/ugJbg9wT0X8B/WsPwL8J4tJv4tU1TZJNEcxR9QD6n+lesAYGK0IFooooGFFFFABRRRQAUUUUAFFFFABRRRQAUUUUAFFFFABRRRQAUUUUAFFFFABRRRQAUUUUAFFFFABRRRQAUUUUAFFFFABRRRSAKKSigYUUUUALRSUtAgooopgFFFFABSEUtFADcU0rT6MUgIitRtHVgikxQMqNHUTRZq8VqMx0rAZ7w8VXe2B7VqmOozFRYdzEksgc8VTm07PaukMOaYbYHtSsFzkJdJzn5arnRST92u2+xg9hThZL6Clyj5jl7LRgrgla6iytFjUDFTR2yqelWUXAqkrCuSKu1cU6kFLVEhRRSUALRRRQAUUUUAFFFFABRRRQAUUUUAFFFFABRRRQAUUUUAFFFFABRRRQAUUUUAFFFFABRRRQAUUUUAFFFFABRRSUgCiiikMKSlpKACilpKAClpKKYC0tJRQIWiiimAUUUUAFFFFABikxS0UAJim4p9FAEe2k2VJikpAR7KPLqTFFADAlO20tGKAE2ijFOpKAAU6m06mAGkApaKACiiigAooooAKKKKACiiigAooooAKKKKACiiigAooooAKKKKACiiigAooooAKKKKACiiigAooooAKKKKQBSUUUAFFFFAwooopAFFFFABSUUUwFooooAKXvRRQIKKKKACiiimAUUUUAFFFFABRiiigBMUUUUAFFFFABRiiigAooooAWiiigAooooA/9k="/>
          <p:cNvSpPr>
            <a:spLocks noChangeAspect="1"/>
          </p:cNvSpPr>
          <p:nvPr>
            <p:custDataLst>
              <p:tags r:id="rId8"/>
            </p:custDataLst>
          </p:nvPr>
        </p:nvSpPr>
        <p:spPr>
          <a:xfrm>
            <a:off x="180975" y="-212725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4101" name="AutoShape 12" descr="data:image/jpeg;base64,/9j/4AAQSkZJRgABAQAAAQABAAD/2wBDAAgGBgcGBQgHBwcJCQgKDBQNDAsLDBkSEw8UHRofHh0aHBwgJC4nICIsIxwcKDcpLDAxNDQ0Hyc5PTgyPC4zNDL/2wBDAQkJCQwLDBgNDRgyIRwhMjIyMjIyMjIyMjIyMjIyMjIyMjIyMjIyMjIyMjIyMjIyMjIyMjIyMjIyMjIyMjIyMjL/wAARCAF3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3+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QsAMk8UALRXK654+0TRXMHn/arrtDb/Mfzrk7rxd4n1hitlFHpduRw7/NJj6f/AKqBXPUpp4rePfNKkaj+J2AFc/fePfDGnEifWLcsP4YyXP8A47mvN5PD5vnEmrahd37jn97IQPyB/rV610fTLTHkWNupHRvLBYfief1pcwrnQP8AFvQGOLS31K794bY4P5kUz/haMb48rw7q7g/9M1H9apAqOQMU9XFHMFy+vxMjBxNoGrxj1EIP9atw/ErQn/1xvLX/AK72zD9RmsgSAcCnbl7ijmFc66x8U6JqOPsupW8hPbeAfyNawdSODxXmk2m6ddsWnsrd3/vmMb/++uv61HFpk1kwbTNWvrP0QSeZH+Kt1/Oi40z1GiuCg8Ta/pwxe2cOowgcy2p2Sfih/kDXQ6R4r0nWT5dvchZxw0Eo2SA9/lNMdzcopAQaWgYUUUUAFFFFABRRRQAUUUUAFFFFABRRRQAUUUUAFFFFABRRRQAUUUUAFFFFABRRRQAUUUUAFFFFABRRRQAUUUUAFFFFABRRRQAUUUUAFFFFABRRRQAUUUUAFFFFABRSGuF8Y+P00hzpukobrVHO0BQCEPv/AJxQB0WueJdN0G3LXlwiyEZWPPJ/+tXnGp61rniolPNax0xugTIZx+PP5/lVWy0meSf7dq85u71jkbjlU+nqff8ALFawQk0m+xLZRsNIsrBf3ce6Q/ekflmPua0VXHQU5YTjpT1iPUUhWGbfWjH0qcR+tPEOaQ7FTBppJFXfI5ppt+aLAVNxpd5FWDBz0pjQEUh2GLKRUom6DNQmMikwRzRcVi2s3vUN7p9lqaAXUIZx92RTtdfow5FMVvXrT1k5FFxWJbPVdc8PjAd9X08fwNj7RGPY9G/nXZ6Rr+n63a+fY3CyAHDr0ZD6Edq45JqrT6duuft+nTmy1FekyDiT2df4h+tXzdxo9Oork/D3i77Xdf2VqsX2TU0H3c/u5h/eRu/0611YIIyKZVxaKKKACiiigAooooAKKKKACiiigAooooAKKKKACiiigAooooAKKKKACiiigAooooAKKKKACiiigAooooAKKKKACiiigAooooAKKKKACiiigAooooAKQmgnFcH8QPGL6RCukaUfM1i7G1FHPlg/xH0pAU/HHjmSO7/4R3Qf3uoSr+9lQ8Qqe+fWsPRNAh0mNnyZruXmWd+WY/4U7w94fXTLc7iZryX5ppm5LGunttLnlIxGaNyHqUFhJqZLfnpXQQaEFUGWQKKtfZ7G2YYG/HWiwGBFZSycLGT+FXY9GlC7pSsa+rGtCTUio2wRqg9QKpyPJMcu5Y+9GgytLbwJwhLH17VF5YHQVc2UhjpAVdme1HlVZ2UhU5oGVTDUbQ9avbQaa0VAGc8PPSoXhrTaLFQtH7VNgMtk2noaSrzw+1V3jwaAIeVNSJLg9aay8VEDg0XFYs3dpb6pbiGcEFTujkQ4eNvVT2NaPhzxPcW16mia66/aTxa3XRblfT2f2/ycqOTBqS9srfVrI21yDjIZHU4ZGHRgfUVSYI9IUgjIpa4rwh4juGuG0LWHH9owruil7XEf94e/qK7XtVFBRRRQAUUUUAFFFFABRRRQAUUUUAFFFFABRRRQAUUUUAFFFFABRRRQAUUUUAFFFFABRRRQAUUUUAFFFFABRRRQAUUUUAFFFFABRRRQAUhNLUMj4pAY3ivxJb+GNBuNSnIJX5YkJ++56D/PavK/Cun3V5NN4g1U+ZfXh3qSPuKfT0zx+GKd4ovX8b+PhpkbFtI0o5kI6SSd/wBePoD612EEAUAY4HSglmnpgtoIdzoHlz3q62oNjCAKPas+OOrCpxTuCQ8zu/VjSAE9acqCpFX2pDIglKqcdKm2dKXbzSAhKc0Fam280m3mgCHb7UhT2qfbSEc0AQFKaVqyVphWgCuUGKjMferJWmkUAVTGPSq0kHXitBlqBx3oAzHjwcGqkkeO1arpnNVZY+PWoaAohsGp4pMYqGRNvNNVsdKBND9XsJL+2juLOTydStG822mHVWHY+xHFdj4T8RR+IdHScr5VzGTFcwk8xyDqP6iuXgk7GqBvP+EU8Tw6yvGn3xEF8OyH+GT8+CfetECZ6vRSKwYAilplBRRRQAUUUUAFFFFABRRRQAUUUUAFFFFABRRRQAUUUUAFFFFABRRRQAUUUUAFFFFABRRRQAUUUUAFFFFABRRRQAUUlLQAUUUxmwKAEd8CuW8b+IF8P+GLy8DYm2eXD/10bgfl1/Cuglk6815H8Rrg654x0bw4pJhj/wBJuQP0B/AH/voVI3oiTwJop0/Q45phm6uT5srHqSeg/LH45rs4ounFR2kISNQAAAMdK0I046UyBFTBqVUFPCVIq0DGBKeExUgWnbaQEe2lC5p+2jFAEe3nFJipQB3pCvNAEe31pCKkIpCDQBHtppWpgOKay0AQFeaaV4qfHFMI9qAICOKiZKssKiIoAqOnFV5E7VfdOKryLwaQGVNHVNlw3TFakynJqlJH70mgGxPgip7q1h1HT5rS4XdHKhU1UHDYq5A/SmSavw71aa80aTTL1919pkn2eUk/eXHyN9CP5Guyrye1uzoHxF0+6Hy2uqp9kn9BJn5CfzA/OvWBVlIKKKKBhRRRQAUUUUAFFFFABRRRQAUUUUAFFFFABRRRQAUUUUAFFFFABRRRQAUUUUAFFFFABRRRQAUUUUAFFFFACGkpTSGgBCeKhkbg805jVaV8VLGQzSV494ZkGu+Otd1gncgnMER9hxx+Cr+dela7qH9naRe3mcGCF5B9QpI/WuB+FtisHh+BsHdKzyknvk7f5KKEKR6DDHgCriJxTI0qyopiEC08LTsU4D1pMAC8UuKcBRigBuKNvrT6MUAR4xQRxT8UEDFAEPU0Y4qTaBTSMUANppFSYpCvNAERFNIqQqOaQrQBARTCKnK0wigCswNQOnFXGWonWkBmypjtVKRME8cVqyLVOWMUCM5o+eKWPIbFTMuD7U3gUWEzG8ZWrz+HZLmLie0YXEZ9Cpzn8sn8K9R0HUl1jQbDUVIIuYFkOPUjn9a4eeNbiylicbldSrD1B4NXvhLclvBg09zmTT7mWA5OeN28fo2PwqkOJ3dFFFMoKKKKACiiigAooooAKKKKACiiigAooooAKKKKACiiigAooooAKKKKACiiigAooopAFFFFMAooooAKKKKAENNPSnGmt0pAQuapTtxVqU8Gs+duDUspHH/ES4MXgnVSDy0Oz8yBUfgGAR+HbFV6i3TPtld3/s1VviVk+DL4Dp8hP/fYrY8FpjRrXAx/o8X/AKLSmiZbnTRpUyrTEBqYCgQAZ4pwGKBTsUCFFKBQBSjpQMMUgHNOoxmgQ3FAXNPxzSUxkZFNYVKRSEUgIcUc1IQKTZxQIjI9qaRUpGB0puDjigZCRxTSoqYjmozQBCwHNRMODU7Co2GaAKci9aqSCr7rmqco60AUJuKqNJg81anzzWfKKQmWkJeN1A7GmfC+XyvEPimy6Dz0nUezZ/8ArVLY3CmJo2+8Ace9UvAEmPiVr6DjdZWzfkiiqBbnqtFFFMoKKKKACiiigAooooAKKKKACiiigAooooAKKKKACiiigAooooAKKKKACiiigAooopAFFIKWgAooopgFFFFADTTWpxpj0gK0p4NZtweDWjN0NZdznmpLRyHjiIT+FNSTG4+VuA9wQa1fBbh9DsWHe1i/9AWq2vxGfR7+IDJe3kAHvtOKg+HNyJtA08g5zDt/Ikf0FOOxMtzuVFSAVGBg1IOlBI7FOHWkAyKdigQd6WjHFLjigApQcGgClHWgBOaMZpaPegBpWmkc1JRgUARYo6Gn4pCMUAMIpmKkI4pCKBkRHWmECpT3ppFAELComBqwwqFhQBWYVUmHWrrDNVJhjNAGXOKzpxWpOOKzZ+9IRXifa+RS/DxfM+JHiGZTuRbS3TcOmdq5GfbBH4VFna2fxqb4SxNL4g8UXjAcyxw8D0z/AExTiC3PVqKKKooKKKKACiiigAooooAKKKKACiiigAooooAKKKKACiiigAooooAKKKKACiiigAooooAKKKKQBRRRTAKKKKAENMbpTzTGpMCpN0rLuc81qTcg1l3PepZSMmQ4lDEbgDnB71ynw2Y2NvPprN82n3skH1XIYH8efyrq5B85rkbUHS/H+oRchNQt0ukGOrISGH16/mKIhNaHq2Oc9qeOKgtJBPZxODk4wamB7VRmPHtThTRTwKAENOFGKAMUAL9aX2oxmigAoIpaMUAIaTvT8Uh60AMoxxinYpDQAzvimkU4jvSc96QDCKaR7VIeKaRQMib2qJhUxqN+lAFZxVSYZBq44xVWboaAMu4FZcx5IrWuQayLjuaQjnPEGrrpls7Y3O6kKoOPqa6T4O3ulXFtqKaZLcyMWWS489AMORjgjgjjivEPiFrEk3iKa1ikIjjjEZA9ep/nXs3wB0v7J4Lnv2GDe3BK57qny5/Pd+VNFWSR6zRRRVAFFFFABRRRQAUUUZpAFFFFMAooooAKKKKACiiigAooooAKKKKACiiigAooooAKKKKACiiigAooooAKKKKAENRtT+1RtSAry9KzLnvWpJ0rOuB1qWUjHlHzVyni1GtP7O1yPOdPuAZcd4X+Vx/KutmHPFU7u2ivLWa1nUNFMhjcHuCMGpTsymro2dAuFZDAGDKRuQ+o7H8q2Dwa828HXs1lC2mXDlrzS5PIdj1eM8xt+WB+FelKyzwrKnRhn6VoYeQoNSioAcGpVNAyQDNOxQvIp2KYDMUuKdijFIYmKMUtFADaDS4FGKBDGpDSmk/lQAlJTuKQ0gGGmkU+mkUDIyKiYc1K1RNQBXeqkvTmrclUpzxQBQnOc1haxcx2VjPcyn93Ehdq2p2615T8U/EPlWA0uBwHlOZMH+Edvx/pSYdTylvtGt64Svzz3U+BjuzH/wCvX0p4L1iLShZ6DbTJFY2tsu+Zxjc3PTI5BY5zXz74G1Sw0jxpYahqKl7aByxAGecEA/gTn8K+kE8YaD4ksI7HTGjN7qUogChRlFADFj7Ko/OqKR21tqkMwK5JdPv4HAq+CCARyDXEfZrnTF32160yzXnkJEMEsoByCeucg10FnqKfJAWaOYDmGcbWP0Pf8KYWNiioUuFY7W+VvRqmoEFFFFABSEUtFACYopaKADNFGKSgBaKKKACiiigAooooAKKKKACiiigAooooAKKKKACiiigAooooAKKKKAG1G1SUxqTGQP0qhOtaDjiqkq5FIaMadeTVVq0Z0qi4wahlI5fXoW0vUYPEUCsyRJ5F9GozvgJ+97lTzXcaDfoQsJkV4pAGicHhgRwR9RWU6K6MrqGVhgqw4I9KwNHeTQtSXRJ2P2aUltMmJ6d2hJ9R1FXF30M5xe56fIhFMB5xUWnXq3cOxziVevvVh48VRBIj1KKqqcGp0fNAyTFLQDmigoSjFLRQIQ01qdTSaQDDR3pTSEZoEJ0pD0paTaT2pDGmmnpUuwdyBR+7UcnNMCuwJ7U0wuw4FWDcKvRKryXch7gUtAsMe14+ZgtZNwMMwJq1PMzDljWdM3BoA57xHq8Gk2DzSMAQDj2Hc/59h3r5t1vV5db1e4upFYs7ERID90dhXo/jfWxf3FzIZf8AQoTtB/v4OPl9Rn/HsK5vwj4an1PUG1OeILFuzGCMc+v4UuZbmns2ki7pPw2fUYbS380x3T/vJHHOxaz4dL17RtQbVoFcrbuV+0RJkRhDgtj04+leu6FcxaNpU8k4JvHOCQvCjoMe1advYLNoNzuCh7yNkjQj7oPTPuScn61KmW4I838D/Eh9P1qFtU8y4tLQOkSk4ILMxZyO7c/rXvmma9oHiy0Btp4Zx12Nwy/1/EV5rf8Awk0a60eKGEtBfImGuU6u3Ulh0PNecal4X8VeC5/Pi8yWFDkT2xJA+o6irUjNxZ9MS2N7ac2ki3MP/PCc/MP91v8AHP1qOPWEjLRMXhnUZME64OPUHoR9K8d8MfHC5tfLttZj+0oMAyDhx+Peu+uvFmleKL3R7O0mH2a43zzl/lYRx4JH0PT6ZpiOvi1WMMEnljyV3KUOQaz9X8Z6To3liaUyM7FdqdRgA8/mKwIbdotTMtpNDFbTRSXjKy/LBECdv4sST+fpXi63ereKNe1K6gVS8e+cqxOOcAAe+MflRqDR9K6X4g03WIw1ndI7d0PDD8K0818pQa/e6VdhbqOe1lB4ccV6X4d+Kk8aJHf4uosYDj7woEex0VkaR4j0zWow1ncqW7o3DD8K1s0wFooooAKKKKACiiigAooooAKKKKACiiigAooooAKKKKACiiigAooooAKKKKAGmmmnmkNAELiq0gq2wqF1qSjMnSs6VMGtmVM5rPmj61LQzOIqnqemwapYva3AODyrrw0bDowPYitFkwajK81JRn6Hql0lz9gvyBq0AyHHC3cY/jX3HcV3VleR3kQ6BwORXEalpsOowqrlo5Y23wzocPE3qDS6RrU63i2GolINUA/duOI7sD+Jewb1WtIyuZSjbVHeNFjpTACKis9QS4Gx/kkHBB9atsmTmqJsIjVIDmotpFKDQFyWimhqUGgdxaaRS5oJoAjNJQx5xTaQhTSc0ZpM0gEYc0w05jUTNQMY5xVeRuDzUrHNV5NqqWc4AoAgkBZSe1cx4mv0j0m8gSdYpJIHRJC+0KxUhTntzirWv+IYrK1dmdUjTqT/AC+vtXn9tbXvjC8W8uhJFpUZzHGTgzHuT7e/5UPRagtXoclZ+GdS1HVoLfUbKe3tLZQ7CRSBK3qD0I+lehW1qltEkUSBVQYAFbIs8KqgYVRgAdhTGs8HgVhK7Onm6sqKqsrIwBVhgg1bhjZQm2aQbPuZOQPwphgZD0p6ZAFTqh3ua9vq8sIC3CZX++nI/Edq0o57a8TKsrA1zayc0vAbfG5ik/vL3+o71SkJoz/Fnw30HVonuvKNrOOd9uANx9MdDmvI9e8Ma54b1xbSEyyF4y3mQMT+7H3h9P8AGvcodSaa6WO9kRY4PnznAc9j+FRWr28t/d6/PIEjiiIWQ8bYlyf6k/lWikQ4niZ+IOrWGm6laTXBnl1COOJmYndFGhPyfl/OofBfi6LSpLgXLYa4lDsx/H/E1g+JrtdZ12+1KKNY455SyIoxgdB/jWCcqfQ1qjN9j6OS70bX7TbMsMisODxXNan4BeIm50a6Kk8+WTxXlGn63eac4aGVhj0Nd9oXxGK7Y7rgdzTJsNi1fUtFuVW+hlgcH5ZFyK9I8N/FW5jVI7plu4RxuJw4/Gs6HUtJ16ERSpHIjetYmpfD8qxudIuCjddmeKTQHvWj+KdK1pB9muVEneNzhvyrazXyUNV1bQrkJqMEkZU8SpXonhn4rXcKIk8gvIB/e++PxoGe40Vg6L4v0nW0UQXASU9YpOD/APXrdByKAFooooAKKKKADNFFGKACikpc0AFFFFABRRRQAUUUUAFFFFABRRRQAU006kIoAYRUTrU5pjLSGVHXiqksea0WWq7pSGjIlixVVlx2rXli9qpSQ1DRSZRINVL/AE+01K3NvdxB0zkHoVPYg9jWi6YqLbipGZsGqXejHytWd7myA+TUVXLxD0lHcf7X5111nqoEMbtIs0DjKTxncrD61ggcY7HqPWswadPp8r3GiXAtHY5e2dd0Evrlf4T7itIz7kOHVHo8cscy5VgaUqD0rhbTxLFDMsWpxtpNwxwrOd9vIf8AZcdPxxXQnW3tQGuYHa3PSeL94v6c/pVkPzNjaaORUFrqdpeIHhnRgfQ1aBB6UCsRk5pN1SYFIUBoCxCTzQTmpDFmjy8UhkOSKQk4qbyxUUjQw8ySKv1NAiPk00oT1qvc6zaw8Kdx7f56muS17xpFZjbNcx24J+71Yj/dHP50WC51F5f29ojFmDEcYz0rivEPi2G1HllmeZ+I4I+XcnoAB0rFW717xA4OnwNZWjf8vdyPmYf7K/5+tb2j+GbPSmMqB57pvvXMx3Of8PwpXSKUW9znLTw3fa7cJe+IMJCvMVip4H+/6/T867OK1VVVVUBQMAAcAVcjg9qspB7VD13NLWKAt/ag2o9K1BBx0pWh4osBiPag9BVZ7XGa6BoPaq0lt14pOI0znpIipqFmINbcttz0rOntiM8VDRSZRcqwG5QceorivHl3eQ6ONNt5ylrcMWkUDkgY4z6V2ckbL2rOv7GC/g8q4jDr1HqPpSTsxvVHhssGBgCqctuCeVxXpeqeCmG57N/MH9xjg1yF7pU1q5SSJkYdmGK3jK5i00cvJAynjmouVPcVrvA245U1DJb5GMVVyRLDWbzT5A0UrDHbNd5oXxGdGVLng9zXnMluVPFQkFTzwaq4H0NBqmla9b7JRHIGGOQDWHqfw+jkLXGjz+TJ12Z4ryGy1O6sZN0MhB+tdxoXxElgZI7o8dCwoAlN1rGhThL6CQBT/rVzXf8Ahn4p3tqEjll+1Q/3JD8wHsaZZ69pWuweXL5cgYchqy9T8B2twDcaXP5bjnZnjNFgPatE8aaTrYVY5hDOf+WchwfwNdECD0NfJc0ms+H5cXtu5jB4kGf5123hj4oXlntjFwtxCOscp5A9jS2A9/orl9D8daRrCqhlFvOf4JDjP0NdMGDDIOQe4oAdRRRQAUmKWigBKM0tJikAA0tNpaAFopM0tMAooooAKKKKACiiigBCKaRT6TFAETComWrBpjLSGU3TPaq8kVX2SomSpsO5kyw1WaMitd4qrSQe1S0O5mFaZirjwkVA0ZqSiB0WRGSRVdD1VhkH8DWeulfY3MukXtxpz944zuhP1jbj8sVplTmm4oTCxnvcagADqGkWt9j/AJbWEhhlHvtOPyDVZt/FOm2ybJb+9ssdtQgYY9t/T9TU30oyeeetXzshwRoW/iBZ1BttTsJx6LOAf1qw2s3yEA228HurKf61zFxo+mXIPnabaOTyW8lQ35gZ/Ws5/B2guSf7PVTnqsjj+tNTQuR9zspfElxEufs/6qP5tVKXxkqKTJc2sJ9HnQf1Ncp/whGgsVzaOdvTMz/41NF4O0BP+YbG/wDvszfzNHOg5H3LN18QrFCwk1e3OB92LdIf0AFZb+K7vUV26fpOp3YbkO6iCP8AMHOPqRW9aaVYWRBtbG2gb+9HCqn8wM1eCGjnD2fc5H+yvE+qZW7vLbTLZv8AllaZaQ/Vv8Ca09M8JaZpzLKITcXA/wCW9wd7fh2H4CuhWMmp0h56Um2yrJFZIaspAT2qwkAqzHFiiwyvHBVhIeOlTpCMVMsdOwrlcRY7UGKrYjxS+XRYLlBovaoXh9q0zHTGiosK5iywZ7VQmt8g8V0Lw1VltuOlKw7nJ3NsRnisuWIqcV189pkHism5sc54qHEtM5xkNVbqyt7yLZcQrIvoR0ramtGXtVNoSo561IziNT8Fo+5rJx/uP/jXH3+jT2khSaFkPTkcV7EV9O1V57eK4jKTRq6nswzVKbJcU9jxCW2KnBFVJLcEdK9U1LwdDMC9o+xv7jcj864/UNCuLJsTRMnoccH6GrU7kOLW5yL27DpUBBU8it6W1K9RVOW2ByCKu5JWtNRubNw0MrKR6Gu30P4iXFsVjuyWGfvVw0luR0qAgqeRiquFj6E07xRpeuW3lTeW4bqGANZerfD2xvc3OkTfZ5TztB4JrxW3vJ7Zw8UjKR6Guw0X4g31kVS4JdAQM57UAaE413w5LtvYHeIHiReRXY+GfideWASNbkyR8Zhl5H4GpNM8Yafq8GyYxvu42tiqup+C9N1LNxp7iGU9l6UmgPXtD+IWkauFjlf7NOeNr9D9DXWo6uoZWDKehBzmvkm5s9b0F/3sbSQj+Jea6bwz8TL7TCqJcNszzDKcj/61AH0kKK4nQfiRpWqhY7o/ZJj/AHjlT9DXZxypKgeN1dDyCpyDQA+ijNFABRiiigAxSUtFACUtJiigBaKTNFAC0UUUAFFFFACEU3FPpCKAIytRstT00ikMqslRNHVwrTGSlYdzOkh9qrPBWq0dRtFSaHcxnhPpURiI7VsND7VC1vntU8o7mSU9qbsxWm1tTDbe1KwXM7aaNh9Kv/ZvagW3tQkO5QEZzTxF7Ve+ze1PFv7UcorlMRe1SLDV1bapVg9qpILlRIParCQn8KsLDzUyR4p2EQrH7VYSOpFjqRVpiuMVMU8LTsU7FFhXG4oxTsUUxDSoppSpcUmKAIDHxUTxAjpVvFNK0DMyW3BHSqE1qD2rdaOq8kNKw7nMz2XtWbcWI9K66S3B7VTltQe1S4lXOMmsmXOBVJ4SvWuxmsh6Vmz2PXiocR3OZZSO1RyxJKhSRVZT1BHFa81kQSQMVSkhZT0qbFHJal4StrgFrU+S5/hPKn/CuN1Lw/dWLHzYSB2Ycqfxr1lkx1qCSJXUq6hlPUEZzTUmiXFM8UltdpPymqUlv6ivWtQ8K2l2C0GIXPbHy/lXG6n4durEnzIjs7OvIrRTRDi0ca9vg8VAVKnkVuy2hXtVOS3z2q7klOC5lt3DxuVI9DXVaP45vLHakrllHrXLvbkdKgKkdRTuB7jpnjOw1KER3BX5uMNRqPg/StWDTWbeTM3IKnivEobiWBt0blcehrpdH8ZXlgVV5GK+/SmBu3Oma5oDEMhmgB4Yc1u+G/iPqGkyKkVyyqOsUnKmrOleNbO/jEd0Bz69Kk1LwrpOsxmW0IhmI6pRYR6j4f8AifpephY77FrMf4uqE/XtXcwzxTxiSGRZEPRlORXyPeaNrWgOSN00A6MvPFbfh34g6jo04EV1IgzzG/Kn8DSsxn1DRXn3h/4p6dqCpFqA+zyH/loDlD/hXeW9zDdRCWCRZI26MpyDQBLRRRQAUUUUAJiilooAKKKKACiiigAooooATFIRTqKAG4puKfijFAERWmlKmxSEUrAVjHTDFmre2k2e1FhlMw+1NMPtV0pSbKVh3KXk+1Hke1XfLo2UWC5UEA9KcIfarWwUoQUWC5XEVOEXFThaXbTsK5EEFPC0/FAFFguJilApcUuKBCUtFFMAooooAKKKKAEoxS0UAMIphWpTSUgKzR57VA8XtV4imMlAzLkgBqpLag54raaOoHipWC5zs9iDnis2ew46V1jwe1VJbXPapaKTOLnsSCcCqEtuynpXaT2QOeKzZ7DrxUOJVzlmTA6VEyA5BGQeoNbU9gVzgVRkt2Q8ipsUctqPhmzvMvH+5kP90cH8K4/UvDV3Z5Zoiyf305H/ANavUGQioyo5BGfrTUmhOKZ4pNalSeOKpyQdeK9d1Hw5Y3oLBPKkP8S9/wAK4/U/C93abmCeZH/eT/CtFNGbi0cQ9uQeKhYFeCK3JrRlP3apyQeoq7klGKaSFgyMQa6LSfF13p5A3ED26flWC9uR0qFkZetVcD2LSPHNvdoqXO05GCTzV290DSNciMtu6xzY4KV4jHNJE25HKn2rd0zxRc2bDczD3FFwOkvtD1jRWLxhpYR3UZrS8PePtQ0ecCK4eFsjKH7p+oqfSPG8U6BLgh0Iwav3mhaL4gjMkBWKU87k9aBHpXh74r2V8qR6kohc8eanK/l2r0G0vba+hEttOksZ/iRs18nXvhvWNGcyW7GaEH+HnitHw7441HSLlfLmkhcdV7H6ikM+qKKyfDmq/wBt6DaagVCtMmSB69K1qACiiigAooooAKKKKACiiigAooooAKKKKACiiigBKKWigBuKMCnUYoAbilxS4ooATFFLRQAlGKWigBMUtFFABRRRQAUUUUAFFFFABRRRQAUUUUAFJS0UAJSEU6jFAEZWomSrFNIpAVGj9qheLNX2Wo2SlYZmSQZ7VVktgR0rYaPioHi9qLDOfnsge1Z1xYZ7flXVPCD2qrLbA9qlodzi59P5OBWfLbMp6V201mD2rPn0/PaocSkzj2Qgmo2XBxXQT6fjOBWdNaMvapaKuczqGgWV9ktH5ch/jQY/P1rktS8KXNtl4185B/Eg5/KvR5IivaoSOuaak0JxTPGp7Nl7HiqbwcV6/faNZ34Jkj2v/fXg1yepeEriINJCPOQen3h+FaKdzNxaODkt/Sq7IVNb1xYyRMQVOfTGKpSQe1XcRnpI8TBkYqR6Vs6f4kubRhljx3BrNlhJOcc1AYmBxjNO4j1PR/HHmIEmKuv61J4ifSLvT2urdVW7bhQo5JPbFeUI7RtlSQR6V6b8I9FufFXjK188M1nYYuJSemQflH4n+Rp7iPpjwvpp0jw1p9g/34YFV/8Aexz+ua16QDAxS0hrQKKKKACiiigAooooAKKKKACiiigAooooAKKKKACiiigAooooAKKKKACiiigAooooAKKKKACiiigAooooAKKKKACiiigAooooAKKKKACiiigApMUtFADSKaVp9FICEpTGT2qximlaBlRo6heIelXylRMlIDOeAelVpLcHtWu0dQtFQNGDNZg54rNnsM9q6l4arSW47ipaHc4y407rgVmT2RXPFd1NZg9qz59PznipcSrnEtCV4xUJXAI711FxpvXArMl04gng1Nh3OavNJtL7/XRDd2YcEVy+peEZUBe3/er6Dhq9Ce1ZT0NRmE+hoTaCyZ41cabLExDIcjqCMGqMlsQenPvXts2jQ6hhZYQx9cc/nVa4+FUt4ge0kBJ/gfg1pGVzNqx4t9hd5AiKS7EBQvOTX1j8KvBQ8IeFIlnQC/ugJbg9wT0X8B/WsPwL8J4tJv4tU1TZJNEcxR9QD6n+lesAYGK0IFooooGFFFFABRRRQAUUUUAFFFFABRRRQAUUUUAFFFFABRRRQAUUUUAFFFFABRRRQAUUUUAFFFFABRRRQAUUUUAFFFFABRRRSAKKSigYUUUUALRSUtAgooopgFFFFABSEUtFADcU0rT6MUgIitRtHVgikxQMqNHUTRZq8VqMx0rAZ7w8VXe2B7VqmOozFRYdzEksgc8VTm07PaukMOaYbYHtSsFzkJdJzn5arnRST92u2+xg9hThZL6Clyj5jl7LRgrgla6iytFjUDFTR2yqelWUXAqkrCuSKu1cU6kFLVEhRRSUALRRRQAUUUUAFFFFABRRRQAUUUUAFFFFABRRRQAUUUUAFFFFABRRRQAUUUUAFFFFABRRRQAUUUUAFFFFABRRSUgCiiikMKSlpKACilpKAClpKKYC0tJRQIWiiimAUUUUAFFFFABikxS0UAJim4p9FAEe2k2VJikpAR7KPLqTFFADAlO20tGKAE2ijFOpKAAU6m06mAGkApaKACiiigAooooAKKKKACiiigAooooAKKKKACiiigAooooAKKKKACiiigAooooAKKKKACiiigAooooAKKKKQBSUUUAFFFFAwooopAFFFFABSUUUwFooooAKXvRRQIKKKKACiiimAUUUUAFFFFABRiiigBMUUUUAFFFFABRiiigAooooAWiiigAooooA/9k="/>
          <p:cNvSpPr>
            <a:spLocks noChangeAspect="1"/>
          </p:cNvSpPr>
          <p:nvPr>
            <p:custDataLst>
              <p:tags r:id="rId9"/>
            </p:custDataLst>
          </p:nvPr>
        </p:nvSpPr>
        <p:spPr>
          <a:xfrm>
            <a:off x="180975" y="-212725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pic>
        <p:nvPicPr>
          <p:cNvPr id="4102" name="Picture 14" descr="https://ss3.bdstatic.com/70cFv8Sh_Q1YnxGkpoWK1HF6hhy/it/u=168434214,158424123&amp;fm=27&amp;gp=0.jpg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576263" y="4041775"/>
            <a:ext cx="2951162" cy="26098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103" name="Picture 16" descr="https://ss0.bdstatic.com/70cFuHSh_Q1YnxGkpoWK1HF6hhy/it/u=4279453453,1840063957&amp;fm=200&amp;gp=0.jpg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4103688" y="3676650"/>
            <a:ext cx="4762500" cy="31813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rotWithShape="0">
          <a:blip r:embed="rId17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122" name="Text Box 2"/>
          <p:cNvSpPr/>
          <p:nvPr>
            <p:custDataLst>
              <p:tags r:id="rId3"/>
            </p:custDataLst>
          </p:nvPr>
        </p:nvSpPr>
        <p:spPr>
          <a:xfrm>
            <a:off x="2078038" y="2276475"/>
            <a:ext cx="2098675" cy="51911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凸透镜</a:t>
            </a:r>
            <a:r>
              <a:rPr lang="en-US" altLang="zh-CN" sz="280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2800">
              <a:solidFill>
                <a:srgbClr val="0066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23" name="Text Box 3"/>
          <p:cNvSpPr/>
          <p:nvPr>
            <p:custDataLst>
              <p:tags r:id="rId4"/>
            </p:custDataLst>
          </p:nvPr>
        </p:nvSpPr>
        <p:spPr>
          <a:xfrm>
            <a:off x="2017713" y="4364038"/>
            <a:ext cx="2159000" cy="519112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凹透镜</a:t>
            </a:r>
            <a:r>
              <a:rPr lang="en-US" altLang="zh-CN" sz="280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2800">
              <a:solidFill>
                <a:srgbClr val="0066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5124" name="Object 4"/>
          <p:cNvGraphicFramePr>
            <a:graphicFrameLocks noChangeAspect="1"/>
          </p:cNvGraphicFramePr>
          <p:nvPr>
            <p:custDataLst>
              <p:tags r:id="rId5"/>
            </p:custDataLst>
          </p:nvPr>
        </p:nvGraphicFramePr>
        <p:xfrm>
          <a:off x="6443663" y="1196975"/>
          <a:ext cx="757237" cy="2308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6" imgW="757237" imgH="2308225" progId="Paint.Picture">
                  <p:embed/>
                </p:oleObj>
              </mc:Choice>
              <mc:Fallback>
                <p:oleObj r:id="rId6" imgW="757237" imgH="2308225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443663" y="1196975"/>
                        <a:ext cx="757237" cy="2308225"/>
                      </a:xfrm>
                      <a:prstGeom prst="rect">
                        <a:avLst/>
                      </a:prstGeom>
                      <a:gradFill rotWithShape="1">
                        <a:gsLst>
                          <a:gs pos="0">
                            <a:schemeClr val="bg1"/>
                          </a:gs>
                          <a:gs pos="50000">
                            <a:srgbClr val="99CCFF"/>
                          </a:gs>
                          <a:gs pos="100000">
                            <a:schemeClr val="bg1"/>
                          </a:gs>
                        </a:gsLst>
                        <a:lin ang="5400000" scaled="1"/>
                      </a:gradFill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5"/>
          <p:cNvGraphicFramePr>
            <a:graphicFrameLocks noChangeAspect="1"/>
          </p:cNvGraphicFramePr>
          <p:nvPr>
            <p:custDataLst>
              <p:tags r:id="rId8"/>
            </p:custDataLst>
          </p:nvPr>
        </p:nvGraphicFramePr>
        <p:xfrm>
          <a:off x="6443663" y="3716338"/>
          <a:ext cx="935037" cy="20351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9" imgW="935037" imgH="2035175" progId="Paint.Picture">
                  <p:embed/>
                </p:oleObj>
              </mc:Choice>
              <mc:Fallback>
                <p:oleObj r:id="rId9" imgW="935037" imgH="2035175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443663" y="3716338"/>
                        <a:ext cx="935037" cy="2035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6" name="AutoShape 8"/>
          <p:cNvSpPr/>
          <p:nvPr>
            <p:custDataLst>
              <p:tags r:id="rId11"/>
            </p:custDataLst>
          </p:nvPr>
        </p:nvSpPr>
        <p:spPr>
          <a:xfrm>
            <a:off x="1617663" y="2420938"/>
            <a:ext cx="433387" cy="2378075"/>
          </a:xfrm>
          <a:prstGeom prst="leftBrace">
            <a:avLst>
              <a:gd name="adj1" fmla="val 45676"/>
              <a:gd name="adj2" fmla="val 50000"/>
            </a:avLst>
          </a:prstGeom>
          <a:noFill/>
          <a:ln w="38100">
            <a:solidFill>
              <a:srgbClr val="FF0000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/>
            <a:endParaRPr lang="zh-CN" altLang="zh-CN" sz="28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27" name="Rectangle 9"/>
          <p:cNvSpPr/>
          <p:nvPr>
            <p:custDataLst>
              <p:tags r:id="rId12"/>
            </p:custDataLst>
          </p:nvPr>
        </p:nvSpPr>
        <p:spPr>
          <a:xfrm>
            <a:off x="465138" y="3322638"/>
            <a:ext cx="10795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透镜</a:t>
            </a:r>
            <a:endParaRPr lang="zh-CN" altLang="en-US" sz="2800">
              <a:solidFill>
                <a:srgbClr val="0066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28" name="Rectangle 1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3635375" y="2051050"/>
            <a:ext cx="2808288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800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中央厚</a:t>
            </a:r>
            <a:endParaRPr lang="zh-CN" altLang="en-US" sz="280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marL="0" marR="0" lvl="0" indent="0">
              <a:buClrTx/>
              <a:buFontTx/>
            </a:pPr>
            <a:r>
              <a:rPr lang="zh-CN" altLang="en-US" sz="2800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边缘薄</a:t>
            </a:r>
            <a:endParaRPr lang="zh-CN" altLang="en-US" sz="280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29" name="Rectangle 12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3635375" y="4138613"/>
            <a:ext cx="2432050" cy="9461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marR="0" lvl="0" indent="0">
              <a:buClrTx/>
              <a:buFontTx/>
            </a:pPr>
            <a:r>
              <a:rPr lang="zh-CN" altLang="en-US" sz="2800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中央薄</a:t>
            </a:r>
            <a:endParaRPr lang="zh-CN" altLang="en-US" sz="280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marL="0" marR="0" lvl="0" indent="0">
              <a:buClrTx/>
              <a:buFontTx/>
            </a:pPr>
            <a:r>
              <a:rPr lang="zh-CN" altLang="en-US" sz="2800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楷体_GB2312" pitchFamily="49" charset="-122"/>
                <a:ea typeface="楷体_GB2312" pitchFamily="49" charset="-122"/>
              </a:rPr>
              <a:t>边缘厚</a:t>
            </a:r>
            <a:endParaRPr lang="zh-CN" altLang="en-US" sz="280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5130" name="Text Box 3"/>
          <p:cNvSpPr/>
          <p:nvPr>
            <p:custDataLst>
              <p:tags r:id="rId15"/>
            </p:custDataLst>
          </p:nvPr>
        </p:nvSpPr>
        <p:spPr>
          <a:xfrm>
            <a:off x="5580063" y="5984875"/>
            <a:ext cx="2592387" cy="51911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透镜的纵剖面</a:t>
            </a:r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:</a:t>
            </a:r>
            <a:endParaRPr lang="en-US" altLang="zh-CN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5131" name="TextBox 11"/>
          <p:cNvSpPr/>
          <p:nvPr>
            <p:custDataLst>
              <p:tags r:id="rId16"/>
            </p:custDataLst>
          </p:nvPr>
        </p:nvSpPr>
        <p:spPr>
          <a:xfrm>
            <a:off x="642938" y="476250"/>
            <a:ext cx="515302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>
                <a:solidFill>
                  <a:srgbClr val="0066CC"/>
                </a:solidFill>
                <a:latin typeface="宋体" panose="02010600030101010101" pitchFamily="2" charset="-122"/>
              </a:rPr>
              <a:t>一、凸透镜和凹透镜</a:t>
            </a:r>
            <a:endParaRPr lang="en-US" altLang="zh-CN" sz="360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6" grpId="0"/>
      <p:bldP spid="5127" grpId="0"/>
      <p:bldP spid="5128" grpId="0"/>
      <p:bldP spid="5129" grpId="0"/>
      <p:bldP spid="51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rotWithShape="0">
          <a:blip r:embed="rId18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6146" name="Text Box 2"/>
          <p:cNvSpPr/>
          <p:nvPr>
            <p:custDataLst>
              <p:tags r:id="rId3"/>
            </p:custDataLst>
          </p:nvPr>
        </p:nvSpPr>
        <p:spPr>
          <a:xfrm>
            <a:off x="685800" y="228600"/>
            <a:ext cx="6553200" cy="457200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endParaRPr lang="zh-CN" altLang="zh-CN" sz="2800">
              <a:ea typeface="楷体_GB2312" pitchFamily="49" charset="-122"/>
            </a:endParaRPr>
          </a:p>
        </p:txBody>
      </p:sp>
      <p:sp>
        <p:nvSpPr>
          <p:cNvPr id="6147" name="Text Box 3"/>
          <p:cNvSpPr/>
          <p:nvPr>
            <p:custDataLst>
              <p:tags r:id="rId4"/>
            </p:custDataLst>
          </p:nvPr>
        </p:nvSpPr>
        <p:spPr>
          <a:xfrm>
            <a:off x="503238" y="620713"/>
            <a:ext cx="3343275" cy="806450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rPr>
              <a:t>  给透镜分类</a:t>
            </a:r>
            <a:endParaRPr lang="en-US" altLang="zh-CN" sz="2800">
              <a:solidFill>
                <a:srgbClr val="0066CC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6148" name="Rectangle 5"/>
          <p:cNvSpPr/>
          <p:nvPr>
            <p:custDataLst>
              <p:tags r:id="rId5"/>
            </p:custDataLst>
          </p:nvPr>
        </p:nvSpPr>
        <p:spPr>
          <a:xfrm>
            <a:off x="1371600" y="5135563"/>
            <a:ext cx="8001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属于凸透镜的是（        ）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6149" name="Rectangle 6"/>
          <p:cNvSpPr/>
          <p:nvPr>
            <p:custDataLst>
              <p:tags r:id="rId6"/>
            </p:custDataLst>
          </p:nvPr>
        </p:nvSpPr>
        <p:spPr>
          <a:xfrm>
            <a:off x="1403350" y="5927725"/>
            <a:ext cx="65532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属于凹透镜的是（        ）            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6150" name="Text Box 7"/>
          <p:cNvSpPr/>
          <p:nvPr>
            <p:custDataLst>
              <p:tags r:id="rId7"/>
            </p:custDataLst>
          </p:nvPr>
        </p:nvSpPr>
        <p:spPr>
          <a:xfrm>
            <a:off x="4427538" y="5105400"/>
            <a:ext cx="226853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ea typeface="楷体_GB2312" pitchFamily="49" charset="-122"/>
              </a:rPr>
              <a:t>A  C  D</a:t>
            </a:r>
            <a:endParaRPr lang="en-US" altLang="zh-CN" sz="2800">
              <a:solidFill>
                <a:srgbClr val="FF0000"/>
              </a:solidFill>
              <a:ea typeface="楷体_GB2312" pitchFamily="49" charset="-122"/>
            </a:endParaRPr>
          </a:p>
        </p:txBody>
      </p:sp>
      <p:sp>
        <p:nvSpPr>
          <p:cNvPr id="6151" name="Text Box 8"/>
          <p:cNvSpPr/>
          <p:nvPr>
            <p:custDataLst>
              <p:tags r:id="rId8"/>
            </p:custDataLst>
          </p:nvPr>
        </p:nvSpPr>
        <p:spPr>
          <a:xfrm>
            <a:off x="4500563" y="5984875"/>
            <a:ext cx="21590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ea typeface="楷体_GB2312" pitchFamily="49" charset="-122"/>
              </a:rPr>
              <a:t>B  E  F</a:t>
            </a:r>
            <a:endParaRPr lang="en-US" altLang="zh-CN" sz="2800">
              <a:solidFill>
                <a:srgbClr val="FF0000"/>
              </a:solidFill>
              <a:ea typeface="楷体_GB2312" pitchFamily="49" charset="-122"/>
            </a:endParaRPr>
          </a:p>
        </p:txBody>
      </p:sp>
      <p:grpSp>
        <p:nvGrpSpPr>
          <p:cNvPr id="6152" name="Group 18"/>
          <p:cNvGrpSpPr/>
          <p:nvPr>
            <p:custDataLst>
              <p:tags r:id="rId9"/>
            </p:custDataLst>
          </p:nvPr>
        </p:nvGrpSpPr>
        <p:grpSpPr>
          <a:xfrm>
            <a:off x="1079500" y="1989138"/>
            <a:ext cx="6805613" cy="2522537"/>
            <a:chOff x="680" y="1117"/>
            <a:chExt cx="4287" cy="1589"/>
          </a:xfrm>
        </p:grpSpPr>
        <p:pic>
          <p:nvPicPr>
            <p:cNvPr id="6153" name="Picture 10"/>
            <p:cNvPicPr>
              <a:picLocks noChangeAspect="1"/>
            </p:cNvPicPr>
            <p:nvPr>
              <p:custDataLst>
                <p:tags r:id="rId11"/>
              </p:custDataLst>
            </p:nvPr>
          </p:nvPicPr>
          <p:blipFill>
            <a:blip r:embed="rId10"/>
            <a:stretch>
              <a:fillRect/>
            </a:stretch>
          </p:blipFill>
          <p:spPr>
            <a:xfrm>
              <a:off x="771" y="1117"/>
              <a:ext cx="4196" cy="149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154" name="Text Box 12"/>
            <p:cNvSpPr/>
            <p:nvPr>
              <p:custDataLst>
                <p:tags r:id="rId12"/>
              </p:custDataLst>
            </p:nvPr>
          </p:nvSpPr>
          <p:spPr>
            <a:xfrm>
              <a:off x="680" y="2296"/>
              <a:ext cx="318" cy="365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>
                  <a:solidFill>
                    <a:schemeClr val="tx2"/>
                  </a:solidFill>
                </a:rPr>
                <a:t>A</a:t>
              </a:r>
              <a:endParaRPr lang="en-US" altLang="zh-CN">
                <a:solidFill>
                  <a:schemeClr val="tx2"/>
                </a:solidFill>
              </a:endParaRPr>
            </a:p>
          </p:txBody>
        </p:sp>
        <p:sp>
          <p:nvSpPr>
            <p:cNvPr id="6155" name="Text Box 13"/>
            <p:cNvSpPr/>
            <p:nvPr>
              <p:custDataLst>
                <p:tags r:id="rId13"/>
              </p:custDataLst>
            </p:nvPr>
          </p:nvSpPr>
          <p:spPr>
            <a:xfrm>
              <a:off x="1542" y="2319"/>
              <a:ext cx="318" cy="365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>
                  <a:solidFill>
                    <a:schemeClr val="tx2"/>
                  </a:solidFill>
                </a:rPr>
                <a:t>B</a:t>
              </a:r>
              <a:endParaRPr lang="en-US" altLang="zh-CN">
                <a:solidFill>
                  <a:schemeClr val="tx2"/>
                </a:solidFill>
              </a:endParaRPr>
            </a:p>
          </p:txBody>
        </p:sp>
        <p:sp>
          <p:nvSpPr>
            <p:cNvPr id="6156" name="Text Box 14"/>
            <p:cNvSpPr/>
            <p:nvPr>
              <p:custDataLst>
                <p:tags r:id="rId14"/>
              </p:custDataLst>
            </p:nvPr>
          </p:nvSpPr>
          <p:spPr>
            <a:xfrm>
              <a:off x="2336" y="2319"/>
              <a:ext cx="318" cy="365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>
                  <a:solidFill>
                    <a:schemeClr val="tx2"/>
                  </a:solidFill>
                </a:rPr>
                <a:t>C</a:t>
              </a:r>
              <a:endParaRPr lang="en-US" altLang="zh-CN">
                <a:solidFill>
                  <a:schemeClr val="tx2"/>
                </a:solidFill>
              </a:endParaRPr>
            </a:p>
          </p:txBody>
        </p:sp>
        <p:sp>
          <p:nvSpPr>
            <p:cNvPr id="6157" name="Text Box 15"/>
            <p:cNvSpPr/>
            <p:nvPr>
              <p:custDataLst>
                <p:tags r:id="rId15"/>
              </p:custDataLst>
            </p:nvPr>
          </p:nvSpPr>
          <p:spPr>
            <a:xfrm>
              <a:off x="2993" y="2319"/>
              <a:ext cx="318" cy="365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>
                  <a:solidFill>
                    <a:schemeClr val="tx2"/>
                  </a:solidFill>
                </a:rPr>
                <a:t>D</a:t>
              </a:r>
              <a:endParaRPr lang="en-US" altLang="zh-CN">
                <a:solidFill>
                  <a:schemeClr val="tx2"/>
                </a:solidFill>
              </a:endParaRPr>
            </a:p>
          </p:txBody>
        </p:sp>
        <p:sp>
          <p:nvSpPr>
            <p:cNvPr id="6158" name="Text Box 16"/>
            <p:cNvSpPr/>
            <p:nvPr>
              <p:custDataLst>
                <p:tags r:id="rId16"/>
              </p:custDataLst>
            </p:nvPr>
          </p:nvSpPr>
          <p:spPr>
            <a:xfrm>
              <a:off x="3696" y="2319"/>
              <a:ext cx="318" cy="365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>
                  <a:solidFill>
                    <a:schemeClr val="tx2"/>
                  </a:solidFill>
                </a:rPr>
                <a:t>E</a:t>
              </a:r>
              <a:endParaRPr lang="en-US" altLang="zh-CN">
                <a:solidFill>
                  <a:schemeClr val="tx2"/>
                </a:solidFill>
              </a:endParaRPr>
            </a:p>
          </p:txBody>
        </p:sp>
        <p:sp>
          <p:nvSpPr>
            <p:cNvPr id="6159" name="Text Box 17"/>
            <p:cNvSpPr/>
            <p:nvPr>
              <p:custDataLst>
                <p:tags r:id="rId17"/>
              </p:custDataLst>
            </p:nvPr>
          </p:nvSpPr>
          <p:spPr>
            <a:xfrm>
              <a:off x="4445" y="2341"/>
              <a:ext cx="318" cy="365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>
                  <a:solidFill>
                    <a:schemeClr val="tx2"/>
                  </a:solidFill>
                </a:rPr>
                <a:t>F</a:t>
              </a:r>
              <a:endParaRPr lang="en-US" altLang="zh-CN">
                <a:solidFill>
                  <a:schemeClr val="tx2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/>
      <p:bldP spid="615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35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7170" name="Text Box 2"/>
          <p:cNvSpPr/>
          <p:nvPr>
            <p:custDataLst>
              <p:tags r:id="rId3"/>
            </p:custDataLst>
          </p:nvPr>
        </p:nvSpPr>
        <p:spPr>
          <a:xfrm>
            <a:off x="358775" y="1612900"/>
            <a:ext cx="7669213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en-US" altLang="zh-CN" sz="2800">
                <a:solidFill>
                  <a:schemeClr val="tx2"/>
                </a:solidFill>
                <a:ea typeface="楷体_GB2312" pitchFamily="49" charset="-122"/>
              </a:rPr>
              <a:t>1</a:t>
            </a:r>
            <a:r>
              <a:rPr lang="zh-CN" altLang="en-US">
                <a:solidFill>
                  <a:schemeClr val="tx2"/>
                </a:solidFill>
              </a:rPr>
              <a:t>．</a:t>
            </a:r>
            <a:r>
              <a:rPr lang="zh-CN" altLang="en-US" sz="280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主光轴：通过两个球面球心的直线。 </a:t>
            </a:r>
            <a:endParaRPr lang="zh-CN" altLang="en-US" sz="280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71" name="Text Box 3"/>
          <p:cNvSpPr/>
          <p:nvPr>
            <p:custDataLst>
              <p:tags r:id="rId4"/>
            </p:custDataLst>
          </p:nvPr>
        </p:nvSpPr>
        <p:spPr>
          <a:xfrm>
            <a:off x="611188" y="2189163"/>
            <a:ext cx="7740650" cy="12350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25000"/>
              </a:lnSpc>
            </a:pPr>
            <a:r>
              <a:rPr lang="en-US" altLang="zh-CN" sz="2800">
                <a:solidFill>
                  <a:schemeClr val="tx2"/>
                </a:solidFill>
                <a:ea typeface="楷体_GB2312" pitchFamily="49" charset="-122"/>
              </a:rPr>
              <a:t>2</a:t>
            </a:r>
            <a:r>
              <a:rPr lang="zh-CN" altLang="en-US">
                <a:solidFill>
                  <a:schemeClr val="tx2"/>
                </a:solidFill>
              </a:rPr>
              <a:t>．</a:t>
            </a:r>
            <a:r>
              <a:rPr lang="zh-CN" altLang="en-US" sz="280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光心：光心是主光轴上的一点，</a:t>
            </a:r>
            <a:endParaRPr lang="zh-CN" altLang="en-US" sz="280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  <a:p>
            <a:pPr lvl="0">
              <a:lnSpc>
                <a:spcPct val="125000"/>
              </a:lnSpc>
            </a:pPr>
            <a:r>
              <a:rPr lang="zh-CN" altLang="en-US" sz="280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通过这点的光线穿过透镜时不改变方向。 </a:t>
            </a:r>
            <a:endParaRPr lang="zh-CN" altLang="en-US" sz="280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72" name="TextBox 1"/>
          <p:cNvSpPr/>
          <p:nvPr>
            <p:custDataLst>
              <p:tags r:id="rId5"/>
            </p:custDataLst>
          </p:nvPr>
        </p:nvSpPr>
        <p:spPr>
          <a:xfrm>
            <a:off x="647700" y="447675"/>
            <a:ext cx="7345363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>
                <a:solidFill>
                  <a:srgbClr val="0066CC"/>
                </a:solidFill>
                <a:latin typeface="宋体" panose="02010600030101010101" pitchFamily="2" charset="-122"/>
              </a:rPr>
              <a:t>透镜的主光轴和光心</a:t>
            </a:r>
            <a:endParaRPr lang="zh-CN" altLang="en-US" sz="360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7173" name="Arc 7"/>
          <p:cNvSpPr/>
          <p:nvPr>
            <p:custDataLst>
              <p:tags r:id="rId6"/>
            </p:custDataLst>
          </p:nvPr>
        </p:nvSpPr>
        <p:spPr>
          <a:xfrm>
            <a:off x="5040313" y="4248150"/>
            <a:ext cx="2374900" cy="504825"/>
          </a:xfrm>
          <a:custGeom>
            <a:cxnLst>
              <a:cxn ang="0">
                <a:pos x="0" y="0"/>
              </a:cxn>
              <a:cxn ang="0">
                <a:pos x="2147483647" y="275749619"/>
              </a:cxn>
              <a:cxn ang="0">
                <a:pos x="0" y="275749619"/>
              </a:cxn>
            </a:cxnLst>
            <a:rect l="l" t="t" r="r" b="b"/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>
            <a:noFill/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7174" name="AutoShape 125"/>
          <p:cNvSpPr/>
          <p:nvPr>
            <p:custDataLst>
              <p:tags r:id="rId7"/>
            </p:custDataLst>
          </p:nvPr>
        </p:nvSpPr>
        <p:spPr>
          <a:xfrm>
            <a:off x="6624638" y="3571875"/>
            <a:ext cx="1619250" cy="649288"/>
          </a:xfrm>
          <a:prstGeom prst="wedgeRoundRectCallout">
            <a:avLst>
              <a:gd name="adj1" fmla="val -29218"/>
              <a:gd name="adj2" fmla="val 214792"/>
              <a:gd name="adj3" fmla="val 16667"/>
            </a:avLst>
          </a:prstGeom>
          <a:noFill/>
          <a:ln w="28575">
            <a:solidFill>
              <a:srgbClr val="CC0000"/>
            </a:solidFill>
            <a:miter lim="800000"/>
          </a:ln>
        </p:spPr>
        <p:txBody>
          <a:bodyPr wrap="none" lIns="0" rIns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80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主光轴</a:t>
            </a:r>
            <a:endParaRPr lang="zh-CN" altLang="en-US" sz="280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7175" name="Oval 38"/>
          <p:cNvSpPr/>
          <p:nvPr>
            <p:custDataLst>
              <p:tags r:id="rId8"/>
            </p:custDataLst>
          </p:nvPr>
        </p:nvSpPr>
        <p:spPr>
          <a:xfrm>
            <a:off x="2016125" y="4151313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rgbClr val="C5FFFF">
                  <a:alpha val="49001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F8F2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 sz="2800">
              <a:solidFill>
                <a:srgbClr val="000099"/>
              </a:solidFill>
              <a:ea typeface="楷体" pitchFamily="49" charset="-122"/>
            </a:endParaRPr>
          </a:p>
        </p:txBody>
      </p:sp>
      <p:sp>
        <p:nvSpPr>
          <p:cNvPr id="7176" name="Oval 39"/>
          <p:cNvSpPr/>
          <p:nvPr>
            <p:custDataLst>
              <p:tags r:id="rId9"/>
            </p:custDataLst>
          </p:nvPr>
        </p:nvSpPr>
        <p:spPr>
          <a:xfrm>
            <a:off x="4248150" y="4151313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5FFFF">
                  <a:alpha val="43999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F8F2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 sz="2800">
              <a:solidFill>
                <a:srgbClr val="000099"/>
              </a:solidFill>
              <a:ea typeface="楷体" pitchFamily="49" charset="-122"/>
            </a:endParaRPr>
          </a:p>
        </p:txBody>
      </p:sp>
      <p:grpSp>
        <p:nvGrpSpPr>
          <p:cNvPr id="7177" name="Group 24"/>
          <p:cNvGrpSpPr/>
          <p:nvPr>
            <p:custDataLst>
              <p:tags r:id="rId10"/>
            </p:custDataLst>
          </p:nvPr>
        </p:nvGrpSpPr>
        <p:grpSpPr>
          <a:xfrm>
            <a:off x="5256213" y="5337175"/>
            <a:ext cx="576262" cy="534988"/>
            <a:chOff x="3152" y="1343"/>
            <a:chExt cx="363" cy="337"/>
          </a:xfrm>
        </p:grpSpPr>
        <p:sp>
          <p:nvSpPr>
            <p:cNvPr id="7178" name="Oval 36"/>
            <p:cNvSpPr/>
            <p:nvPr>
              <p:custDataLst>
                <p:tags r:id="rId11"/>
              </p:custDataLst>
            </p:nvPr>
          </p:nvSpPr>
          <p:spPr>
            <a:xfrm>
              <a:off x="3288" y="1343"/>
              <a:ext cx="46" cy="4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  <p:sp>
          <p:nvSpPr>
            <p:cNvPr id="7179" name="Text Box 43"/>
            <p:cNvSpPr/>
            <p:nvPr>
              <p:custDataLst>
                <p:tags r:id="rId12"/>
              </p:custDataLst>
            </p:nvPr>
          </p:nvSpPr>
          <p:spPr>
            <a:xfrm>
              <a:off x="3152" y="1411"/>
              <a:ext cx="363" cy="26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>
                  <a:solidFill>
                    <a:srgbClr val="000099"/>
                  </a:solidFill>
                </a:rPr>
                <a:t> </a:t>
              </a:r>
              <a:r>
                <a:rPr lang="en-US" altLang="zh-CN" sz="2800">
                  <a:solidFill>
                    <a:srgbClr val="000099"/>
                  </a:solidFill>
                </a:rPr>
                <a:t>C</a:t>
              </a:r>
              <a:r>
                <a:rPr lang="en-US" altLang="zh-CN" sz="2800" baseline="-25000">
                  <a:solidFill>
                    <a:srgbClr val="000099"/>
                  </a:solidFill>
                </a:rPr>
                <a:t>2</a:t>
              </a:r>
              <a:endParaRPr lang="en-US" altLang="zh-CN" sz="2800" baseline="-25000">
                <a:solidFill>
                  <a:srgbClr val="000099"/>
                </a:solidFill>
              </a:endParaRPr>
            </a:p>
          </p:txBody>
        </p:sp>
      </p:grpSp>
      <p:grpSp>
        <p:nvGrpSpPr>
          <p:cNvPr id="7180" name="Group 27"/>
          <p:cNvGrpSpPr/>
          <p:nvPr>
            <p:custDataLst>
              <p:tags r:id="rId13"/>
            </p:custDataLst>
          </p:nvPr>
        </p:nvGrpSpPr>
        <p:grpSpPr>
          <a:xfrm>
            <a:off x="2987675" y="5337175"/>
            <a:ext cx="647700" cy="571500"/>
            <a:chOff x="1723" y="1343"/>
            <a:chExt cx="408" cy="360"/>
          </a:xfrm>
        </p:grpSpPr>
        <p:sp>
          <p:nvSpPr>
            <p:cNvPr id="7181" name="Text Box 13"/>
            <p:cNvSpPr/>
            <p:nvPr>
              <p:custDataLst>
                <p:tags r:id="rId14"/>
              </p:custDataLst>
            </p:nvPr>
          </p:nvSpPr>
          <p:spPr>
            <a:xfrm>
              <a:off x="1723" y="1434"/>
              <a:ext cx="408" cy="26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>
                  <a:solidFill>
                    <a:srgbClr val="000099"/>
                  </a:solidFill>
                </a:rPr>
                <a:t> </a:t>
              </a:r>
              <a:r>
                <a:rPr lang="en-US" altLang="zh-CN" sz="2800">
                  <a:solidFill>
                    <a:srgbClr val="000099"/>
                  </a:solidFill>
                </a:rPr>
                <a:t>C</a:t>
              </a:r>
              <a:r>
                <a:rPr lang="en-US" altLang="zh-CN" sz="2800" baseline="-25000">
                  <a:solidFill>
                    <a:srgbClr val="000099"/>
                  </a:solidFill>
                </a:rPr>
                <a:t>1</a:t>
              </a:r>
              <a:endParaRPr lang="en-US" altLang="zh-CN" sz="2800" baseline="-25000">
                <a:solidFill>
                  <a:srgbClr val="000099"/>
                </a:solidFill>
              </a:endParaRPr>
            </a:p>
          </p:txBody>
        </p:sp>
        <p:sp>
          <p:nvSpPr>
            <p:cNvPr id="7182" name="Oval 42"/>
            <p:cNvSpPr/>
            <p:nvPr>
              <p:custDataLst>
                <p:tags r:id="rId15"/>
              </p:custDataLst>
            </p:nvPr>
          </p:nvSpPr>
          <p:spPr>
            <a:xfrm>
              <a:off x="1859" y="1343"/>
              <a:ext cx="46" cy="4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</p:grpSp>
      <p:sp>
        <p:nvSpPr>
          <p:cNvPr id="7183" name="Text Box 124"/>
          <p:cNvSpPr/>
          <p:nvPr>
            <p:custDataLst>
              <p:tags r:id="rId16"/>
            </p:custDataLst>
          </p:nvPr>
        </p:nvSpPr>
        <p:spPr>
          <a:xfrm>
            <a:off x="4495800" y="4981575"/>
            <a:ext cx="257175" cy="427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i="1">
                <a:solidFill>
                  <a:srgbClr val="000099"/>
                </a:solidFill>
                <a:ea typeface="楷体" pitchFamily="49" charset="-122"/>
              </a:rPr>
              <a:t>O</a:t>
            </a:r>
            <a:endParaRPr lang="en-US" altLang="zh-CN" sz="2800" i="1">
              <a:solidFill>
                <a:srgbClr val="000099"/>
              </a:solidFill>
              <a:ea typeface="楷体" pitchFamily="49" charset="-122"/>
            </a:endParaRPr>
          </a:p>
        </p:txBody>
      </p:sp>
      <p:sp>
        <p:nvSpPr>
          <p:cNvPr id="7184" name="xjhgx2"/>
          <p:cNvSpPr/>
          <p:nvPr>
            <p:custDataLst>
              <p:tags r:id="rId17"/>
            </p:custDataLst>
          </p:nvPr>
        </p:nvSpPr>
        <p:spPr>
          <a:xfrm>
            <a:off x="4248150" y="4870450"/>
            <a:ext cx="215900" cy="1008063"/>
          </a:xfrm>
          <a:custGeom>
            <a:cxnLst>
              <a:cxn ang="0">
                <a:pos x="107950" y="0"/>
              </a:cxn>
              <a:cxn ang="0">
                <a:pos x="82530" y="61746"/>
              </a:cxn>
              <a:cxn ang="0">
                <a:pos x="60940" y="123950"/>
              </a:cxn>
              <a:cxn ang="0">
                <a:pos x="42135" y="186611"/>
              </a:cxn>
              <a:cxn ang="0">
                <a:pos x="27162" y="249500"/>
              </a:cxn>
              <a:cxn ang="0">
                <a:pos x="15322" y="312847"/>
              </a:cxn>
              <a:cxn ang="0">
                <a:pos x="6616" y="376423"/>
              </a:cxn>
              <a:cxn ang="0">
                <a:pos x="1741" y="440227"/>
              </a:cxn>
              <a:cxn ang="0">
                <a:pos x="0" y="504032"/>
              </a:cxn>
              <a:cxn ang="0">
                <a:pos x="1741" y="567836"/>
              </a:cxn>
              <a:cxn ang="0">
                <a:pos x="6616" y="631640"/>
              </a:cxn>
              <a:cxn ang="0">
                <a:pos x="15322" y="695216"/>
              </a:cxn>
              <a:cxn ang="0">
                <a:pos x="27162" y="758563"/>
              </a:cxn>
              <a:cxn ang="0">
                <a:pos x="42135" y="821452"/>
              </a:cxn>
              <a:cxn ang="0">
                <a:pos x="60940" y="884113"/>
              </a:cxn>
              <a:cxn ang="0">
                <a:pos x="82530" y="946317"/>
              </a:cxn>
              <a:cxn ang="0">
                <a:pos x="107950" y="1008063"/>
              </a:cxn>
              <a:cxn ang="0">
                <a:pos x="107950" y="1008063"/>
              </a:cxn>
              <a:cxn ang="0">
                <a:pos x="133370" y="946317"/>
              </a:cxn>
              <a:cxn ang="0">
                <a:pos x="154960" y="884113"/>
              </a:cxn>
              <a:cxn ang="0">
                <a:pos x="173765" y="821452"/>
              </a:cxn>
              <a:cxn ang="0">
                <a:pos x="188738" y="758563"/>
              </a:cxn>
              <a:cxn ang="0">
                <a:pos x="200578" y="695216"/>
              </a:cxn>
              <a:cxn ang="0">
                <a:pos x="209284" y="631640"/>
              </a:cxn>
              <a:cxn ang="0">
                <a:pos x="214159" y="567836"/>
              </a:cxn>
              <a:cxn ang="0">
                <a:pos x="215900" y="504032"/>
              </a:cxn>
              <a:cxn ang="0">
                <a:pos x="214159" y="440227"/>
              </a:cxn>
              <a:cxn ang="0">
                <a:pos x="209284" y="376423"/>
              </a:cxn>
              <a:cxn ang="0">
                <a:pos x="200578" y="312847"/>
              </a:cxn>
              <a:cxn ang="0">
                <a:pos x="188738" y="249500"/>
              </a:cxn>
              <a:cxn ang="0">
                <a:pos x="173765" y="186611"/>
              </a:cxn>
              <a:cxn ang="0">
                <a:pos x="154960" y="123950"/>
              </a:cxn>
              <a:cxn ang="0">
                <a:pos x="133370" y="61746"/>
              </a:cxn>
              <a:cxn ang="0">
                <a:pos x="107950" y="0"/>
              </a:cxn>
            </a:cxnLst>
            <a:rect l="l" t="t" r="r" b="b"/>
            <a:pathLst>
              <a:path w="620" h="4408">
                <a:moveTo>
                  <a:pt x="310" y="0"/>
                </a:moveTo>
                <a:lnTo>
                  <a:pt x="237" y="270"/>
                </a:lnTo>
                <a:lnTo>
                  <a:pt x="175" y="542"/>
                </a:lnTo>
                <a:lnTo>
                  <a:pt x="121" y="816"/>
                </a:lnTo>
                <a:lnTo>
                  <a:pt x="78" y="1091"/>
                </a:lnTo>
                <a:lnTo>
                  <a:pt x="44" y="1368"/>
                </a:lnTo>
                <a:lnTo>
                  <a:pt x="19" y="1646"/>
                </a:lnTo>
                <a:lnTo>
                  <a:pt x="5" y="1925"/>
                </a:lnTo>
                <a:lnTo>
                  <a:pt x="0" y="2204"/>
                </a:lnTo>
                <a:lnTo>
                  <a:pt x="5" y="2483"/>
                </a:lnTo>
                <a:lnTo>
                  <a:pt x="19" y="2762"/>
                </a:lnTo>
                <a:lnTo>
                  <a:pt x="44" y="3040"/>
                </a:lnTo>
                <a:lnTo>
                  <a:pt x="78" y="3317"/>
                </a:lnTo>
                <a:lnTo>
                  <a:pt x="121" y="3592"/>
                </a:lnTo>
                <a:lnTo>
                  <a:pt x="175" y="3866"/>
                </a:lnTo>
                <a:lnTo>
                  <a:pt x="237" y="4138"/>
                </a:lnTo>
                <a:lnTo>
                  <a:pt x="310" y="4408"/>
                </a:lnTo>
                <a:lnTo>
                  <a:pt x="383" y="4138"/>
                </a:lnTo>
                <a:lnTo>
                  <a:pt x="445" y="3866"/>
                </a:lnTo>
                <a:lnTo>
                  <a:pt x="499" y="3592"/>
                </a:lnTo>
                <a:lnTo>
                  <a:pt x="542" y="3317"/>
                </a:lnTo>
                <a:lnTo>
                  <a:pt x="576" y="3040"/>
                </a:lnTo>
                <a:lnTo>
                  <a:pt x="601" y="2762"/>
                </a:lnTo>
                <a:lnTo>
                  <a:pt x="615" y="2483"/>
                </a:lnTo>
                <a:lnTo>
                  <a:pt x="620" y="2204"/>
                </a:lnTo>
                <a:lnTo>
                  <a:pt x="615" y="1925"/>
                </a:lnTo>
                <a:lnTo>
                  <a:pt x="601" y="1646"/>
                </a:lnTo>
                <a:lnTo>
                  <a:pt x="576" y="1368"/>
                </a:lnTo>
                <a:lnTo>
                  <a:pt x="542" y="1091"/>
                </a:lnTo>
                <a:lnTo>
                  <a:pt x="499" y="816"/>
                </a:lnTo>
                <a:lnTo>
                  <a:pt x="445" y="542"/>
                </a:lnTo>
                <a:lnTo>
                  <a:pt x="383" y="270"/>
                </a:lnTo>
                <a:lnTo>
                  <a:pt x="310" y="0"/>
                </a:lnTo>
                <a:close/>
              </a:path>
            </a:pathLst>
          </a:custGeom>
          <a:solidFill>
            <a:srgbClr val="C5FFFF"/>
          </a:solidFill>
          <a:ln w="28575">
            <a:solidFill>
              <a:srgbClr val="2D5FFF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7185" name="Line 16"/>
          <p:cNvCxnSpPr/>
          <p:nvPr>
            <p:custDataLst>
              <p:tags r:id="rId18"/>
            </p:custDataLst>
          </p:nvPr>
        </p:nvCxnSpPr>
        <p:spPr>
          <a:xfrm flipV="1">
            <a:off x="1079500" y="5372100"/>
            <a:ext cx="6805613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lgDashDot"/>
            <a:round/>
          </a:ln>
        </p:spPr>
      </p:cxnSp>
      <p:sp>
        <p:nvSpPr>
          <p:cNvPr id="7186" name="AutoShape 123"/>
          <p:cNvSpPr/>
          <p:nvPr>
            <p:custDataLst>
              <p:tags r:id="rId19"/>
            </p:custDataLst>
          </p:nvPr>
        </p:nvSpPr>
        <p:spPr>
          <a:xfrm>
            <a:off x="2916238" y="3465513"/>
            <a:ext cx="1403350" cy="576262"/>
          </a:xfrm>
          <a:prstGeom prst="wedgeRoundRectCallout">
            <a:avLst>
              <a:gd name="adj1" fmla="val 47287"/>
              <a:gd name="adj2" fmla="val 248347"/>
              <a:gd name="adj3" fmla="val 16667"/>
            </a:avLst>
          </a:prstGeom>
          <a:noFill/>
          <a:ln w="28575">
            <a:solidFill>
              <a:srgbClr val="CC0000"/>
            </a:solidFill>
            <a:miter lim="800000"/>
          </a:ln>
        </p:spPr>
        <p:txBody>
          <a:bodyPr wrap="none" lIns="0" rIns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80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光心</a:t>
            </a:r>
            <a:endParaRPr lang="zh-CN" altLang="en-US" sz="280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7187" name="Group 49"/>
          <p:cNvGrpSpPr/>
          <p:nvPr>
            <p:custDataLst>
              <p:tags r:id="rId20"/>
            </p:custDataLst>
          </p:nvPr>
        </p:nvGrpSpPr>
        <p:grpSpPr>
          <a:xfrm rot="720000">
            <a:off x="1260475" y="5335588"/>
            <a:ext cx="5832475" cy="73025"/>
            <a:chOff x="567" y="3884"/>
            <a:chExt cx="4218" cy="0"/>
          </a:xfrm>
        </p:grpSpPr>
        <p:cxnSp>
          <p:nvCxnSpPr>
            <p:cNvPr id="7188" name="Line 50"/>
            <p:cNvCxnSpPr/>
            <p:nvPr>
              <p:custDataLst>
                <p:tags r:id="rId21"/>
              </p:custDataLst>
            </p:nvPr>
          </p:nvCxnSpPr>
          <p:spPr>
            <a:xfrm>
              <a:off x="567" y="3884"/>
              <a:ext cx="4218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</a:ln>
          </p:spPr>
        </p:cxnSp>
        <p:cxnSp>
          <p:nvCxnSpPr>
            <p:cNvPr id="7189" name="Line 51"/>
            <p:cNvCxnSpPr/>
            <p:nvPr>
              <p:custDataLst>
                <p:tags r:id="rId22"/>
              </p:custDataLst>
            </p:nvPr>
          </p:nvCxnSpPr>
          <p:spPr>
            <a:xfrm>
              <a:off x="1315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  <p:cxnSp>
          <p:nvCxnSpPr>
            <p:cNvPr id="7190" name="Line 52"/>
            <p:cNvCxnSpPr/>
            <p:nvPr>
              <p:custDataLst>
                <p:tags r:id="rId23"/>
              </p:custDataLst>
            </p:nvPr>
          </p:nvCxnSpPr>
          <p:spPr>
            <a:xfrm>
              <a:off x="3356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</p:grpSp>
      <p:grpSp>
        <p:nvGrpSpPr>
          <p:cNvPr id="7191" name="Group 53"/>
          <p:cNvGrpSpPr/>
          <p:nvPr>
            <p:custDataLst>
              <p:tags r:id="rId24"/>
            </p:custDataLst>
          </p:nvPr>
        </p:nvGrpSpPr>
        <p:grpSpPr>
          <a:xfrm rot="20880000" flipV="1">
            <a:off x="1331913" y="5343525"/>
            <a:ext cx="5832475" cy="73025"/>
            <a:chOff x="567" y="3884"/>
            <a:chExt cx="4218" cy="0"/>
          </a:xfrm>
        </p:grpSpPr>
        <p:cxnSp>
          <p:nvCxnSpPr>
            <p:cNvPr id="7192" name="Line 54"/>
            <p:cNvCxnSpPr/>
            <p:nvPr>
              <p:custDataLst>
                <p:tags r:id="rId25"/>
              </p:custDataLst>
            </p:nvPr>
          </p:nvCxnSpPr>
          <p:spPr>
            <a:xfrm>
              <a:off x="567" y="3884"/>
              <a:ext cx="4218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</a:ln>
          </p:spPr>
        </p:cxnSp>
        <p:cxnSp>
          <p:nvCxnSpPr>
            <p:cNvPr id="7193" name="Line 55"/>
            <p:cNvCxnSpPr/>
            <p:nvPr>
              <p:custDataLst>
                <p:tags r:id="rId26"/>
              </p:custDataLst>
            </p:nvPr>
          </p:nvCxnSpPr>
          <p:spPr>
            <a:xfrm>
              <a:off x="1315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  <p:cxnSp>
          <p:nvCxnSpPr>
            <p:cNvPr id="7194" name="Line 56"/>
            <p:cNvCxnSpPr/>
            <p:nvPr>
              <p:custDataLst>
                <p:tags r:id="rId27"/>
              </p:custDataLst>
            </p:nvPr>
          </p:nvCxnSpPr>
          <p:spPr>
            <a:xfrm>
              <a:off x="3356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</p:grpSp>
      <p:grpSp>
        <p:nvGrpSpPr>
          <p:cNvPr id="7195" name="Group 48"/>
          <p:cNvGrpSpPr/>
          <p:nvPr>
            <p:custDataLst>
              <p:tags r:id="rId28"/>
            </p:custDataLst>
          </p:nvPr>
        </p:nvGrpSpPr>
        <p:grpSpPr>
          <a:xfrm>
            <a:off x="1368425" y="5372100"/>
            <a:ext cx="5832475" cy="73025"/>
            <a:chOff x="567" y="3884"/>
            <a:chExt cx="4218" cy="0"/>
          </a:xfrm>
        </p:grpSpPr>
        <p:cxnSp>
          <p:nvCxnSpPr>
            <p:cNvPr id="7196" name="Line 45"/>
            <p:cNvCxnSpPr/>
            <p:nvPr>
              <p:custDataLst>
                <p:tags r:id="rId29"/>
              </p:custDataLst>
            </p:nvPr>
          </p:nvCxnSpPr>
          <p:spPr>
            <a:xfrm>
              <a:off x="567" y="3884"/>
              <a:ext cx="4218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</a:ln>
          </p:spPr>
        </p:cxnSp>
        <p:cxnSp>
          <p:nvCxnSpPr>
            <p:cNvPr id="7197" name="Line 46"/>
            <p:cNvCxnSpPr/>
            <p:nvPr>
              <p:custDataLst>
                <p:tags r:id="rId30"/>
              </p:custDataLst>
            </p:nvPr>
          </p:nvCxnSpPr>
          <p:spPr>
            <a:xfrm>
              <a:off x="1315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  <p:cxnSp>
          <p:nvCxnSpPr>
            <p:cNvPr id="7198" name="Line 47"/>
            <p:cNvCxnSpPr/>
            <p:nvPr>
              <p:custDataLst>
                <p:tags r:id="rId31"/>
              </p:custDataLst>
            </p:nvPr>
          </p:nvCxnSpPr>
          <p:spPr>
            <a:xfrm>
              <a:off x="3356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</p:grpSp>
      <p:sp>
        <p:nvSpPr>
          <p:cNvPr id="7199" name="Oval 122"/>
          <p:cNvSpPr/>
          <p:nvPr>
            <p:custDataLst>
              <p:tags r:id="rId32"/>
            </p:custDataLst>
          </p:nvPr>
        </p:nvSpPr>
        <p:spPr>
          <a:xfrm>
            <a:off x="4321175" y="5338763"/>
            <a:ext cx="71438" cy="71437"/>
          </a:xfrm>
          <a:prstGeom prst="ellipse">
            <a:avLst/>
          </a:prstGeom>
          <a:solidFill>
            <a:srgbClr val="CC0000"/>
          </a:solidFill>
          <a:ln>
            <a:solidFill>
              <a:srgbClr val="CC0000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 sz="2800">
              <a:solidFill>
                <a:srgbClr val="000099"/>
              </a:solidFill>
              <a:ea typeface="楷体" pitchFamily="49" charset="-122"/>
            </a:endParaRPr>
          </a:p>
        </p:txBody>
      </p:sp>
      <p:pic>
        <p:nvPicPr>
          <p:cNvPr id="7200" name="Picture 9" descr="E:\李燃\教师教学用书\2012人教教师用书项目\ppt\物理\图标.png"/>
          <p:cNvPicPr>
            <a:picLocks noChangeAspect="1"/>
          </p:cNvPicPr>
          <p:nvPr>
            <p:custDataLst>
              <p:tags r:id="rId34"/>
            </p:custDataLst>
          </p:nvPr>
        </p:nvPicPr>
        <p:blipFill>
          <a:blip r:embed="rId3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 fill="hold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 fill="hold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 fill="hold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4" grpId="0"/>
      <p:bldP spid="7175" grpId="0"/>
      <p:bldP spid="7176" grpId="0"/>
      <p:bldP spid="7183" grpId="0"/>
      <p:bldP spid="7186" grpId="0"/>
      <p:bldP spid="71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35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8194" name="Arc 7"/>
          <p:cNvSpPr/>
          <p:nvPr>
            <p:custDataLst>
              <p:tags r:id="rId3"/>
            </p:custDataLst>
          </p:nvPr>
        </p:nvSpPr>
        <p:spPr>
          <a:xfrm>
            <a:off x="5040313" y="4321175"/>
            <a:ext cx="2374900" cy="504825"/>
          </a:xfrm>
          <a:custGeom>
            <a:cxnLst>
              <a:cxn ang="0">
                <a:pos x="0" y="0"/>
              </a:cxn>
              <a:cxn ang="0">
                <a:pos x="2147483647" y="275749619"/>
              </a:cxn>
              <a:cxn ang="0">
                <a:pos x="0" y="275749619"/>
              </a:cxn>
            </a:cxnLst>
            <a:rect l="l" t="t" r="r" b="b"/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>
            <a:noFill/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8195" name="Oval 38"/>
          <p:cNvSpPr/>
          <p:nvPr>
            <p:custDataLst>
              <p:tags r:id="rId4"/>
            </p:custDataLst>
          </p:nvPr>
        </p:nvSpPr>
        <p:spPr>
          <a:xfrm>
            <a:off x="2016125" y="4224338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9001"/>
                </a:schemeClr>
              </a:gs>
              <a:gs pos="100000">
                <a:srgbClr val="C5FFFF">
                  <a:alpha val="49001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F8F2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 sz="2800">
              <a:solidFill>
                <a:srgbClr val="000099"/>
              </a:solidFill>
              <a:ea typeface="楷体" pitchFamily="49" charset="-122"/>
            </a:endParaRPr>
          </a:p>
        </p:txBody>
      </p:sp>
      <p:sp>
        <p:nvSpPr>
          <p:cNvPr id="8196" name="Oval 39"/>
          <p:cNvSpPr/>
          <p:nvPr>
            <p:custDataLst>
              <p:tags r:id="rId5"/>
            </p:custDataLst>
          </p:nvPr>
        </p:nvSpPr>
        <p:spPr>
          <a:xfrm>
            <a:off x="4572000" y="4224338"/>
            <a:ext cx="2444750" cy="2444750"/>
          </a:xfrm>
          <a:prstGeom prst="ellipse">
            <a:avLst/>
          </a:prstGeom>
          <a:gradFill rotWithShape="1">
            <a:gsLst>
              <a:gs pos="0">
                <a:schemeClr val="bg1">
                  <a:alpha val="42998"/>
                </a:schemeClr>
              </a:gs>
              <a:gs pos="100000">
                <a:srgbClr val="C5FFFF">
                  <a:alpha val="43999"/>
                </a:srgbClr>
              </a:gs>
            </a:gsLst>
            <a:path path="shape">
              <a:fillToRect l="50000" t="50000" r="50000" b="50000"/>
            </a:path>
          </a:gradFill>
          <a:ln w="12700">
            <a:solidFill>
              <a:srgbClr val="00F8F2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 sz="2800">
              <a:solidFill>
                <a:srgbClr val="000099"/>
              </a:solidFill>
              <a:ea typeface="楷体" pitchFamily="49" charset="-122"/>
            </a:endParaRPr>
          </a:p>
        </p:txBody>
      </p:sp>
      <p:grpSp>
        <p:nvGrpSpPr>
          <p:cNvPr id="8197" name="Group 22"/>
          <p:cNvGrpSpPr/>
          <p:nvPr>
            <p:custDataLst>
              <p:tags r:id="rId6"/>
            </p:custDataLst>
          </p:nvPr>
        </p:nvGrpSpPr>
        <p:grpSpPr>
          <a:xfrm>
            <a:off x="5580063" y="5410200"/>
            <a:ext cx="576262" cy="534988"/>
            <a:chOff x="3152" y="1343"/>
            <a:chExt cx="363" cy="337"/>
          </a:xfrm>
        </p:grpSpPr>
        <p:sp>
          <p:nvSpPr>
            <p:cNvPr id="8198" name="Oval 36"/>
            <p:cNvSpPr/>
            <p:nvPr>
              <p:custDataLst>
                <p:tags r:id="rId7"/>
              </p:custDataLst>
            </p:nvPr>
          </p:nvSpPr>
          <p:spPr>
            <a:xfrm>
              <a:off x="3288" y="1343"/>
              <a:ext cx="46" cy="4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  <p:sp>
          <p:nvSpPr>
            <p:cNvPr id="8199" name="Text Box 43"/>
            <p:cNvSpPr/>
            <p:nvPr>
              <p:custDataLst>
                <p:tags r:id="rId8"/>
              </p:custDataLst>
            </p:nvPr>
          </p:nvSpPr>
          <p:spPr>
            <a:xfrm>
              <a:off x="3152" y="1411"/>
              <a:ext cx="363" cy="26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 i="1">
                  <a:solidFill>
                    <a:srgbClr val="000099"/>
                  </a:solidFill>
                </a:rPr>
                <a:t> </a:t>
              </a:r>
              <a:r>
                <a:rPr lang="en-US" altLang="zh-CN" sz="2800" i="1">
                  <a:solidFill>
                    <a:srgbClr val="000099"/>
                  </a:solidFill>
                </a:rPr>
                <a:t>C</a:t>
              </a:r>
              <a:r>
                <a:rPr lang="en-US" altLang="zh-CN" sz="2800" baseline="-25000">
                  <a:solidFill>
                    <a:srgbClr val="000099"/>
                  </a:solidFill>
                </a:rPr>
                <a:t>2</a:t>
              </a:r>
              <a:endParaRPr lang="en-US" altLang="zh-CN" sz="2800" baseline="-25000">
                <a:solidFill>
                  <a:srgbClr val="000099"/>
                </a:solidFill>
              </a:endParaRPr>
            </a:p>
          </p:txBody>
        </p:sp>
      </p:grpSp>
      <p:grpSp>
        <p:nvGrpSpPr>
          <p:cNvPr id="8200" name="Group 25"/>
          <p:cNvGrpSpPr/>
          <p:nvPr>
            <p:custDataLst>
              <p:tags r:id="rId9"/>
            </p:custDataLst>
          </p:nvPr>
        </p:nvGrpSpPr>
        <p:grpSpPr>
          <a:xfrm>
            <a:off x="2987675" y="5410200"/>
            <a:ext cx="647700" cy="571500"/>
            <a:chOff x="1723" y="1343"/>
            <a:chExt cx="408" cy="360"/>
          </a:xfrm>
        </p:grpSpPr>
        <p:sp>
          <p:nvSpPr>
            <p:cNvPr id="8201" name="Text Box 13"/>
            <p:cNvSpPr/>
            <p:nvPr>
              <p:custDataLst>
                <p:tags r:id="rId10"/>
              </p:custDataLst>
            </p:nvPr>
          </p:nvSpPr>
          <p:spPr>
            <a:xfrm>
              <a:off x="1723" y="1434"/>
              <a:ext cx="408" cy="269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 i="1">
                  <a:solidFill>
                    <a:srgbClr val="000099"/>
                  </a:solidFill>
                </a:rPr>
                <a:t> </a:t>
              </a:r>
              <a:r>
                <a:rPr lang="en-US" altLang="zh-CN" sz="2800" i="1">
                  <a:solidFill>
                    <a:srgbClr val="000099"/>
                  </a:solidFill>
                </a:rPr>
                <a:t>C</a:t>
              </a:r>
              <a:r>
                <a:rPr lang="en-US" altLang="zh-CN" sz="2800" baseline="-25000">
                  <a:solidFill>
                    <a:srgbClr val="000099"/>
                  </a:solidFill>
                </a:rPr>
                <a:t>1</a:t>
              </a:r>
              <a:endParaRPr lang="en-US" altLang="zh-CN" sz="2800" baseline="-25000">
                <a:solidFill>
                  <a:srgbClr val="000099"/>
                </a:solidFill>
              </a:endParaRPr>
            </a:p>
          </p:txBody>
        </p:sp>
        <p:sp>
          <p:nvSpPr>
            <p:cNvPr id="8202" name="Oval 42"/>
            <p:cNvSpPr/>
            <p:nvPr>
              <p:custDataLst>
                <p:tags r:id="rId11"/>
              </p:custDataLst>
            </p:nvPr>
          </p:nvSpPr>
          <p:spPr>
            <a:xfrm>
              <a:off x="1859" y="1343"/>
              <a:ext cx="46" cy="45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0099"/>
                </a:solidFill>
                <a:ea typeface="楷体" pitchFamily="49" charset="-122"/>
              </a:endParaRPr>
            </a:p>
          </p:txBody>
        </p:sp>
      </p:grpSp>
      <p:sp>
        <p:nvSpPr>
          <p:cNvPr id="8203" name="xjhgx3"/>
          <p:cNvSpPr/>
          <p:nvPr>
            <p:custDataLst>
              <p:tags r:id="rId12"/>
            </p:custDataLst>
          </p:nvPr>
        </p:nvSpPr>
        <p:spPr>
          <a:xfrm>
            <a:off x="4356100" y="4903788"/>
            <a:ext cx="323850" cy="1081087"/>
          </a:xfrm>
          <a:custGeom>
            <a:cxnLst>
              <a:cxn ang="0">
                <a:pos x="323850" y="0"/>
              </a:cxn>
              <a:cxn ang="0">
                <a:pos x="299726" y="66219"/>
              </a:cxn>
              <a:cxn ang="0">
                <a:pos x="279238" y="132929"/>
              </a:cxn>
              <a:cxn ang="0">
                <a:pos x="261393" y="200129"/>
              </a:cxn>
              <a:cxn ang="0">
                <a:pos x="247183" y="267574"/>
              </a:cxn>
              <a:cxn ang="0">
                <a:pos x="235948" y="335510"/>
              </a:cxn>
              <a:cxn ang="0">
                <a:pos x="227686" y="403691"/>
              </a:cxn>
              <a:cxn ang="0">
                <a:pos x="223060" y="472117"/>
              </a:cxn>
              <a:cxn ang="0">
                <a:pos x="221408" y="540544"/>
              </a:cxn>
              <a:cxn ang="0">
                <a:pos x="223060" y="608970"/>
              </a:cxn>
              <a:cxn ang="0">
                <a:pos x="227686" y="677396"/>
              </a:cxn>
              <a:cxn ang="0">
                <a:pos x="235948" y="745577"/>
              </a:cxn>
              <a:cxn ang="0">
                <a:pos x="247183" y="813513"/>
              </a:cxn>
              <a:cxn ang="0">
                <a:pos x="261393" y="880958"/>
              </a:cxn>
              <a:cxn ang="0">
                <a:pos x="279238" y="948158"/>
              </a:cxn>
              <a:cxn ang="0">
                <a:pos x="299726" y="1014868"/>
              </a:cxn>
              <a:cxn ang="0">
                <a:pos x="323850" y="1081087"/>
              </a:cxn>
              <a:cxn ang="0">
                <a:pos x="0" y="1081087"/>
              </a:cxn>
              <a:cxn ang="0">
                <a:pos x="24124" y="1014868"/>
              </a:cxn>
              <a:cxn ang="0">
                <a:pos x="44612" y="948158"/>
              </a:cxn>
              <a:cxn ang="0">
                <a:pos x="62457" y="880958"/>
              </a:cxn>
              <a:cxn ang="0">
                <a:pos x="76667" y="813513"/>
              </a:cxn>
              <a:cxn ang="0">
                <a:pos x="87902" y="745577"/>
              </a:cxn>
              <a:cxn ang="0">
                <a:pos x="96164" y="677396"/>
              </a:cxn>
              <a:cxn ang="0">
                <a:pos x="100790" y="608970"/>
              </a:cxn>
              <a:cxn ang="0">
                <a:pos x="102442" y="540544"/>
              </a:cxn>
              <a:cxn ang="0">
                <a:pos x="100790" y="472117"/>
              </a:cxn>
              <a:cxn ang="0">
                <a:pos x="96164" y="403691"/>
              </a:cxn>
              <a:cxn ang="0">
                <a:pos x="87902" y="335510"/>
              </a:cxn>
              <a:cxn ang="0">
                <a:pos x="76667" y="267574"/>
              </a:cxn>
              <a:cxn ang="0">
                <a:pos x="62457" y="200129"/>
              </a:cxn>
              <a:cxn ang="0">
                <a:pos x="44612" y="132929"/>
              </a:cxn>
              <a:cxn ang="0">
                <a:pos x="24124" y="66219"/>
              </a:cxn>
              <a:cxn ang="0">
                <a:pos x="0" y="0"/>
              </a:cxn>
              <a:cxn ang="0">
                <a:pos x="323850" y="0"/>
              </a:cxn>
            </a:cxnLst>
            <a:rect l="l" t="t" r="r" b="b"/>
            <a:pathLst>
              <a:path w="980" h="4408">
                <a:moveTo>
                  <a:pt x="980" y="0"/>
                </a:moveTo>
                <a:lnTo>
                  <a:pt x="907" y="270"/>
                </a:lnTo>
                <a:lnTo>
                  <a:pt x="845" y="542"/>
                </a:lnTo>
                <a:lnTo>
                  <a:pt x="791" y="816"/>
                </a:lnTo>
                <a:lnTo>
                  <a:pt x="748" y="1091"/>
                </a:lnTo>
                <a:lnTo>
                  <a:pt x="714" y="1368"/>
                </a:lnTo>
                <a:lnTo>
                  <a:pt x="689" y="1646"/>
                </a:lnTo>
                <a:lnTo>
                  <a:pt x="675" y="1925"/>
                </a:lnTo>
                <a:lnTo>
                  <a:pt x="670" y="2204"/>
                </a:lnTo>
                <a:lnTo>
                  <a:pt x="675" y="2483"/>
                </a:lnTo>
                <a:lnTo>
                  <a:pt x="689" y="2762"/>
                </a:lnTo>
                <a:lnTo>
                  <a:pt x="714" y="3040"/>
                </a:lnTo>
                <a:lnTo>
                  <a:pt x="748" y="3317"/>
                </a:lnTo>
                <a:lnTo>
                  <a:pt x="791" y="3592"/>
                </a:lnTo>
                <a:lnTo>
                  <a:pt x="845" y="3866"/>
                </a:lnTo>
                <a:lnTo>
                  <a:pt x="907" y="4138"/>
                </a:lnTo>
                <a:lnTo>
                  <a:pt x="980" y="4408"/>
                </a:lnTo>
                <a:lnTo>
                  <a:pt x="0" y="4408"/>
                </a:lnTo>
                <a:lnTo>
                  <a:pt x="73" y="4138"/>
                </a:lnTo>
                <a:lnTo>
                  <a:pt x="135" y="3866"/>
                </a:lnTo>
                <a:lnTo>
                  <a:pt x="189" y="3592"/>
                </a:lnTo>
                <a:lnTo>
                  <a:pt x="232" y="3317"/>
                </a:lnTo>
                <a:lnTo>
                  <a:pt x="266" y="3040"/>
                </a:lnTo>
                <a:lnTo>
                  <a:pt x="291" y="2762"/>
                </a:lnTo>
                <a:lnTo>
                  <a:pt x="305" y="2483"/>
                </a:lnTo>
                <a:lnTo>
                  <a:pt x="310" y="2204"/>
                </a:lnTo>
                <a:lnTo>
                  <a:pt x="305" y="1925"/>
                </a:lnTo>
                <a:lnTo>
                  <a:pt x="291" y="1646"/>
                </a:lnTo>
                <a:lnTo>
                  <a:pt x="266" y="1368"/>
                </a:lnTo>
                <a:lnTo>
                  <a:pt x="232" y="1091"/>
                </a:lnTo>
                <a:lnTo>
                  <a:pt x="189" y="816"/>
                </a:lnTo>
                <a:lnTo>
                  <a:pt x="135" y="542"/>
                </a:lnTo>
                <a:lnTo>
                  <a:pt x="73" y="270"/>
                </a:lnTo>
                <a:lnTo>
                  <a:pt x="0" y="0"/>
                </a:lnTo>
                <a:lnTo>
                  <a:pt x="980" y="0"/>
                </a:lnTo>
                <a:close/>
              </a:path>
            </a:pathLst>
          </a:custGeom>
          <a:solidFill>
            <a:srgbClr val="C5FFFF"/>
          </a:solidFill>
          <a:ln w="28575">
            <a:solidFill>
              <a:srgbClr val="00F8F2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8204" name="Line 16"/>
          <p:cNvCxnSpPr/>
          <p:nvPr>
            <p:custDataLst>
              <p:tags r:id="rId13"/>
            </p:custDataLst>
          </p:nvPr>
        </p:nvCxnSpPr>
        <p:spPr>
          <a:xfrm flipV="1">
            <a:off x="1079500" y="5445125"/>
            <a:ext cx="6805613" cy="0"/>
          </a:xfrm>
          <a:prstGeom prst="line">
            <a:avLst/>
          </a:prstGeom>
          <a:noFill/>
          <a:ln w="38100">
            <a:solidFill>
              <a:schemeClr val="tx1"/>
            </a:solidFill>
            <a:prstDash val="lgDashDot"/>
            <a:round/>
          </a:ln>
        </p:spPr>
      </p:cxnSp>
      <p:sp>
        <p:nvSpPr>
          <p:cNvPr id="8205" name="Text Box 124"/>
          <p:cNvSpPr/>
          <p:nvPr>
            <p:custDataLst>
              <p:tags r:id="rId14"/>
            </p:custDataLst>
          </p:nvPr>
        </p:nvSpPr>
        <p:spPr>
          <a:xfrm>
            <a:off x="4679950" y="4941888"/>
            <a:ext cx="257175" cy="4270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lIns="0" tIns="0" rIns="0" bIns="0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i="1">
                <a:solidFill>
                  <a:srgbClr val="000099"/>
                </a:solidFill>
                <a:ea typeface="楷体" pitchFamily="49" charset="-122"/>
              </a:rPr>
              <a:t>O</a:t>
            </a:r>
            <a:endParaRPr lang="en-US" altLang="zh-CN" sz="2800" i="1">
              <a:solidFill>
                <a:srgbClr val="000099"/>
              </a:solidFill>
              <a:ea typeface="楷体" pitchFamily="49" charset="-122"/>
            </a:endParaRPr>
          </a:p>
        </p:txBody>
      </p:sp>
      <p:sp>
        <p:nvSpPr>
          <p:cNvPr id="8206" name="Oval 149"/>
          <p:cNvSpPr/>
          <p:nvPr>
            <p:custDataLst>
              <p:tags r:id="rId15"/>
            </p:custDataLst>
          </p:nvPr>
        </p:nvSpPr>
        <p:spPr>
          <a:xfrm>
            <a:off x="4464050" y="5410200"/>
            <a:ext cx="71438" cy="71438"/>
          </a:xfrm>
          <a:prstGeom prst="ellipse">
            <a:avLst/>
          </a:prstGeom>
          <a:solidFill>
            <a:srgbClr val="CC0000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 sz="2800">
              <a:solidFill>
                <a:srgbClr val="000099"/>
              </a:solidFill>
              <a:ea typeface="楷体" pitchFamily="49" charset="-122"/>
            </a:endParaRPr>
          </a:p>
        </p:txBody>
      </p:sp>
      <p:sp>
        <p:nvSpPr>
          <p:cNvPr id="8207" name="AutoShape 125"/>
          <p:cNvSpPr/>
          <p:nvPr>
            <p:custDataLst>
              <p:tags r:id="rId16"/>
            </p:custDataLst>
          </p:nvPr>
        </p:nvSpPr>
        <p:spPr>
          <a:xfrm>
            <a:off x="6985000" y="3681413"/>
            <a:ext cx="1619250" cy="612775"/>
          </a:xfrm>
          <a:prstGeom prst="wedgeRoundRectCallout">
            <a:avLst>
              <a:gd name="adj1" fmla="val -51472"/>
              <a:gd name="adj2" fmla="val 224611"/>
              <a:gd name="adj3" fmla="val 16667"/>
            </a:avLst>
          </a:prstGeom>
          <a:noFill/>
          <a:ln w="28575">
            <a:solidFill>
              <a:srgbClr val="CC0000"/>
            </a:solidFill>
            <a:miter lim="800000"/>
          </a:ln>
        </p:spPr>
        <p:txBody>
          <a:bodyPr wrap="none" lIns="0" rIns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80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主光轴</a:t>
            </a:r>
            <a:endParaRPr lang="zh-CN" altLang="en-US" sz="280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8208" name="Group 32"/>
          <p:cNvGrpSpPr/>
          <p:nvPr>
            <p:custDataLst>
              <p:tags r:id="rId17"/>
            </p:custDataLst>
          </p:nvPr>
        </p:nvGrpSpPr>
        <p:grpSpPr>
          <a:xfrm rot="720000">
            <a:off x="1368425" y="5408613"/>
            <a:ext cx="5832475" cy="73025"/>
            <a:chOff x="567" y="3884"/>
            <a:chExt cx="4218" cy="0"/>
          </a:xfrm>
        </p:grpSpPr>
        <p:cxnSp>
          <p:nvCxnSpPr>
            <p:cNvPr id="8209" name="Line 33"/>
            <p:cNvCxnSpPr/>
            <p:nvPr>
              <p:custDataLst>
                <p:tags r:id="rId18"/>
              </p:custDataLst>
            </p:nvPr>
          </p:nvCxnSpPr>
          <p:spPr>
            <a:xfrm>
              <a:off x="567" y="3884"/>
              <a:ext cx="4218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</a:ln>
          </p:spPr>
        </p:cxnSp>
        <p:cxnSp>
          <p:nvCxnSpPr>
            <p:cNvPr id="8210" name="Line 34"/>
            <p:cNvCxnSpPr/>
            <p:nvPr>
              <p:custDataLst>
                <p:tags r:id="rId19"/>
              </p:custDataLst>
            </p:nvPr>
          </p:nvCxnSpPr>
          <p:spPr>
            <a:xfrm>
              <a:off x="1315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  <p:cxnSp>
          <p:nvCxnSpPr>
            <p:cNvPr id="8211" name="Line 35"/>
            <p:cNvCxnSpPr/>
            <p:nvPr>
              <p:custDataLst>
                <p:tags r:id="rId20"/>
              </p:custDataLst>
            </p:nvPr>
          </p:nvCxnSpPr>
          <p:spPr>
            <a:xfrm>
              <a:off x="3356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</p:grpSp>
      <p:grpSp>
        <p:nvGrpSpPr>
          <p:cNvPr id="8212" name="Group 36"/>
          <p:cNvGrpSpPr/>
          <p:nvPr>
            <p:custDataLst>
              <p:tags r:id="rId21"/>
            </p:custDataLst>
          </p:nvPr>
        </p:nvGrpSpPr>
        <p:grpSpPr>
          <a:xfrm rot="20880000" flipV="1">
            <a:off x="1439863" y="5416550"/>
            <a:ext cx="5832475" cy="73025"/>
            <a:chOff x="567" y="3884"/>
            <a:chExt cx="4218" cy="0"/>
          </a:xfrm>
        </p:grpSpPr>
        <p:cxnSp>
          <p:nvCxnSpPr>
            <p:cNvPr id="8213" name="Line 37"/>
            <p:cNvCxnSpPr/>
            <p:nvPr>
              <p:custDataLst>
                <p:tags r:id="rId22"/>
              </p:custDataLst>
            </p:nvPr>
          </p:nvCxnSpPr>
          <p:spPr>
            <a:xfrm>
              <a:off x="567" y="3884"/>
              <a:ext cx="4218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</a:ln>
          </p:spPr>
        </p:cxnSp>
        <p:cxnSp>
          <p:nvCxnSpPr>
            <p:cNvPr id="8214" name="Line 38"/>
            <p:cNvCxnSpPr/>
            <p:nvPr>
              <p:custDataLst>
                <p:tags r:id="rId23"/>
              </p:custDataLst>
            </p:nvPr>
          </p:nvCxnSpPr>
          <p:spPr>
            <a:xfrm>
              <a:off x="1315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  <p:cxnSp>
          <p:nvCxnSpPr>
            <p:cNvPr id="8215" name="Line 39"/>
            <p:cNvCxnSpPr/>
            <p:nvPr>
              <p:custDataLst>
                <p:tags r:id="rId24"/>
              </p:custDataLst>
            </p:nvPr>
          </p:nvCxnSpPr>
          <p:spPr>
            <a:xfrm>
              <a:off x="3356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</p:grpSp>
      <p:grpSp>
        <p:nvGrpSpPr>
          <p:cNvPr id="8216" name="Group 40"/>
          <p:cNvGrpSpPr/>
          <p:nvPr>
            <p:custDataLst>
              <p:tags r:id="rId25"/>
            </p:custDataLst>
          </p:nvPr>
        </p:nvGrpSpPr>
        <p:grpSpPr>
          <a:xfrm>
            <a:off x="1476375" y="5445125"/>
            <a:ext cx="5832475" cy="73025"/>
            <a:chOff x="567" y="3884"/>
            <a:chExt cx="4218" cy="0"/>
          </a:xfrm>
        </p:grpSpPr>
        <p:cxnSp>
          <p:nvCxnSpPr>
            <p:cNvPr id="8217" name="Line 41"/>
            <p:cNvCxnSpPr/>
            <p:nvPr>
              <p:custDataLst>
                <p:tags r:id="rId26"/>
              </p:custDataLst>
            </p:nvPr>
          </p:nvCxnSpPr>
          <p:spPr>
            <a:xfrm>
              <a:off x="567" y="3884"/>
              <a:ext cx="4218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</a:ln>
          </p:spPr>
        </p:cxnSp>
        <p:cxnSp>
          <p:nvCxnSpPr>
            <p:cNvPr id="8218" name="Line 42"/>
            <p:cNvCxnSpPr/>
            <p:nvPr>
              <p:custDataLst>
                <p:tags r:id="rId27"/>
              </p:custDataLst>
            </p:nvPr>
          </p:nvCxnSpPr>
          <p:spPr>
            <a:xfrm>
              <a:off x="1315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  <p:cxnSp>
          <p:nvCxnSpPr>
            <p:cNvPr id="8219" name="Line 43"/>
            <p:cNvCxnSpPr/>
            <p:nvPr>
              <p:custDataLst>
                <p:tags r:id="rId28"/>
              </p:custDataLst>
            </p:nvPr>
          </p:nvCxnSpPr>
          <p:spPr>
            <a:xfrm>
              <a:off x="3356" y="3884"/>
              <a:ext cx="159" cy="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round/>
              <a:tailEnd type="triangle" len="lg"/>
            </a:ln>
          </p:spPr>
        </p:cxnSp>
      </p:grpSp>
      <p:sp>
        <p:nvSpPr>
          <p:cNvPr id="8220" name="AutoShape 123"/>
          <p:cNvSpPr/>
          <p:nvPr>
            <p:custDataLst>
              <p:tags r:id="rId29"/>
            </p:custDataLst>
          </p:nvPr>
        </p:nvSpPr>
        <p:spPr>
          <a:xfrm>
            <a:off x="2916238" y="3573463"/>
            <a:ext cx="1331912" cy="647700"/>
          </a:xfrm>
          <a:prstGeom prst="wedgeRoundRectCallout">
            <a:avLst>
              <a:gd name="adj1" fmla="val 65972"/>
              <a:gd name="adj2" fmla="val 226472"/>
              <a:gd name="adj3" fmla="val 16667"/>
            </a:avLst>
          </a:prstGeom>
          <a:noFill/>
          <a:ln w="28575">
            <a:solidFill>
              <a:srgbClr val="CC0000"/>
            </a:solidFill>
            <a:miter lim="800000"/>
          </a:ln>
        </p:spPr>
        <p:txBody>
          <a:bodyPr wrap="none" lIns="0" rIns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80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光心</a:t>
            </a:r>
            <a:endParaRPr lang="zh-CN" altLang="en-US" sz="2800">
              <a:solidFill>
                <a:schemeClr val="tx2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221" name="Text Box 2"/>
          <p:cNvSpPr/>
          <p:nvPr>
            <p:custDataLst>
              <p:tags r:id="rId30"/>
            </p:custDataLst>
          </p:nvPr>
        </p:nvSpPr>
        <p:spPr>
          <a:xfrm>
            <a:off x="539750" y="1585913"/>
            <a:ext cx="8532813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1</a:t>
            </a:r>
            <a:r>
              <a:rPr lang="zh-CN" altLang="en-US">
                <a:solidFill>
                  <a:schemeClr val="tx2"/>
                </a:solidFill>
                <a:latin typeface="宋体" panose="02010600030101010101" pitchFamily="2" charset="-122"/>
              </a:rPr>
              <a:t>．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主光轴：通过两个球面球心的直线。</a:t>
            </a:r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主轴</a:t>
            </a:r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)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8222" name="Text Box 3"/>
          <p:cNvSpPr/>
          <p:nvPr>
            <p:custDataLst>
              <p:tags r:id="rId31"/>
            </p:custDataLst>
          </p:nvPr>
        </p:nvSpPr>
        <p:spPr>
          <a:xfrm>
            <a:off x="611188" y="2162175"/>
            <a:ext cx="7740650" cy="12350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25000"/>
              </a:lnSpc>
            </a:pPr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2</a:t>
            </a:r>
            <a:r>
              <a:rPr lang="zh-CN" altLang="en-US">
                <a:solidFill>
                  <a:schemeClr val="tx2"/>
                </a:solidFill>
                <a:latin typeface="宋体" panose="02010600030101010101" pitchFamily="2" charset="-122"/>
              </a:rPr>
              <a:t>．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光心：光心是主光轴上的一点，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pPr lvl="0">
              <a:lnSpc>
                <a:spcPct val="125000"/>
              </a:lnSpc>
            </a:pP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通过这点的光线穿过透镜时不改变方向。 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8223" name="TextBox 1"/>
          <p:cNvSpPr/>
          <p:nvPr>
            <p:custDataLst>
              <p:tags r:id="rId32"/>
            </p:custDataLst>
          </p:nvPr>
        </p:nvSpPr>
        <p:spPr>
          <a:xfrm>
            <a:off x="647700" y="447675"/>
            <a:ext cx="7345363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>
                <a:solidFill>
                  <a:srgbClr val="0066CC"/>
                </a:solidFill>
                <a:latin typeface="宋体" panose="02010600030101010101" pitchFamily="2" charset="-122"/>
              </a:rPr>
              <a:t>透镜的主光轴和光心</a:t>
            </a:r>
            <a:endParaRPr lang="zh-CN" altLang="en-US" sz="360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pic>
        <p:nvPicPr>
          <p:cNvPr id="8224" name="Picture 9" descr="E:\李燃\教师教学用书\2012人教教师用书项目\ppt\物理\图标.png"/>
          <p:cNvPicPr>
            <a:picLocks noChangeAspect="1"/>
          </p:cNvPicPr>
          <p:nvPr>
            <p:custDataLst>
              <p:tags r:id="rId34"/>
            </p:custDataLst>
          </p:nvPr>
        </p:nvPicPr>
        <p:blipFill>
          <a:blip r:embed="rId3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 fill="hold"/>
                                        <p:tgtEl>
                                          <p:spTgt spid="8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 fill="hold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 fill="hold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205" grpId="0"/>
      <p:bldP spid="8206" grpId="0"/>
      <p:bldP spid="8207" grpId="0"/>
      <p:bldP spid="82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9217" name="Text Box 24"/>
          <p:cNvSpPr/>
          <p:nvPr>
            <p:custDataLst>
              <p:tags r:id="rId3"/>
            </p:custDataLst>
          </p:nvPr>
        </p:nvSpPr>
        <p:spPr>
          <a:xfrm>
            <a:off x="71438" y="152400"/>
            <a:ext cx="4056062" cy="46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2400">
                <a:solidFill>
                  <a:schemeClr val="tx2"/>
                </a:solidFill>
                <a:latin typeface="宋体" panose="02010600030101010101" pitchFamily="2" charset="-122"/>
              </a:rPr>
              <a:t>二、透镜</a:t>
            </a:r>
            <a:r>
              <a:rPr lang="zh-CN" altLang="en-US" sz="2400">
                <a:solidFill>
                  <a:schemeClr val="tx2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对光的作用</a:t>
            </a:r>
            <a:endParaRPr lang="zh-CN" altLang="en-US" sz="2400">
              <a:solidFill>
                <a:schemeClr val="tx2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pic>
        <p:nvPicPr>
          <p:cNvPr id="9218" name="图片 1" descr="84190e8d90d24c2e9222275404efe6dd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1044575" y="1628775"/>
            <a:ext cx="6719888" cy="3216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文本框 2"/>
          <p:cNvSpPr/>
          <p:nvPr>
            <p:custDataLst>
              <p:tags r:id="rId6"/>
            </p:custDataLst>
          </p:nvPr>
        </p:nvSpPr>
        <p:spPr>
          <a:xfrm>
            <a:off x="350838" y="771525"/>
            <a:ext cx="8262937" cy="793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000"/>
              <a:t>1</a:t>
            </a:r>
            <a:r>
              <a:rPr lang="zh-CN" altLang="en-US" sz="2000"/>
              <a:t>、让平行与主光轴的几束光射向凸透镜，观察光通过透镜后的偏折方向</a:t>
            </a:r>
            <a:endParaRPr lang="zh-CN" altLang="en-US" sz="2000"/>
          </a:p>
          <a:p>
            <a:pPr lvl="0"/>
            <a:r>
              <a:rPr lang="en-US" altLang="zh-CN" sz="2000"/>
              <a:t>2</a:t>
            </a:r>
            <a:r>
              <a:rPr lang="zh-CN" altLang="en-US" sz="2000"/>
              <a:t>、让平行与主光轴的几束光射向凹透镜，观察光通过透镜后的偏折方向</a:t>
            </a:r>
            <a:endParaRPr lang="zh-CN" altLang="en-US" sz="2000"/>
          </a:p>
          <a:p>
            <a:pPr lvl="0"/>
            <a:endParaRPr lang="zh-CN" altLang="en-US" sz="2000"/>
          </a:p>
        </p:txBody>
      </p:sp>
      <p:sp>
        <p:nvSpPr>
          <p:cNvPr id="9220" name="文本框 3"/>
          <p:cNvSpPr/>
          <p:nvPr>
            <p:custDataLst>
              <p:tags r:id="rId7"/>
            </p:custDataLst>
          </p:nvPr>
        </p:nvSpPr>
        <p:spPr>
          <a:xfrm>
            <a:off x="1908175" y="5084763"/>
            <a:ext cx="4610100" cy="1076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>
                <a:solidFill>
                  <a:schemeClr val="tx2"/>
                </a:solidFill>
              </a:rPr>
              <a:t>凸透镜对光有</a:t>
            </a:r>
            <a:r>
              <a:rPr lang="zh-CN" altLang="en-US">
                <a:solidFill>
                  <a:srgbClr val="FF0000"/>
                </a:solidFill>
              </a:rPr>
              <a:t>会聚</a:t>
            </a:r>
            <a:r>
              <a:rPr lang="zh-CN" altLang="en-US">
                <a:solidFill>
                  <a:schemeClr val="tx2"/>
                </a:solidFill>
              </a:rPr>
              <a:t>作用</a:t>
            </a:r>
            <a:endParaRPr lang="zh-CN" altLang="en-US">
              <a:solidFill>
                <a:schemeClr val="tx2"/>
              </a:solidFill>
            </a:endParaRPr>
          </a:p>
          <a:p>
            <a:pPr lvl="0"/>
            <a:r>
              <a:rPr lang="zh-CN" altLang="en-US">
                <a:solidFill>
                  <a:schemeClr val="tx2"/>
                </a:solidFill>
              </a:rPr>
              <a:t>凹透镜对光有</a:t>
            </a:r>
            <a:r>
              <a:rPr lang="zh-CN" altLang="en-US">
                <a:solidFill>
                  <a:srgbClr val="FF0000"/>
                </a:solidFill>
              </a:rPr>
              <a:t>发散</a:t>
            </a:r>
            <a:r>
              <a:rPr lang="zh-CN" altLang="en-US">
                <a:solidFill>
                  <a:schemeClr val="tx2"/>
                </a:solidFill>
              </a:rPr>
              <a:t>作用</a:t>
            </a:r>
            <a:endParaRPr lang="zh-CN" altLang="en-US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 fill="hold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0241" name="文本框 1"/>
          <p:cNvSpPr/>
          <p:nvPr>
            <p:custDataLst>
              <p:tags r:id="rId3"/>
            </p:custDataLst>
          </p:nvPr>
        </p:nvSpPr>
        <p:spPr>
          <a:xfrm>
            <a:off x="827088" y="728663"/>
            <a:ext cx="7346950" cy="1076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>
                <a:solidFill>
                  <a:schemeClr val="tx2"/>
                </a:solidFill>
              </a:rPr>
              <a:t>提问：如何理解凸透镜对光的会聚作用、凹透镜对光的发散作用？</a:t>
            </a:r>
            <a:endParaRPr lang="zh-CN" altLang="en-US">
              <a:solidFill>
                <a:schemeClr val="tx2"/>
              </a:solidFill>
            </a:endParaRPr>
          </a:p>
        </p:txBody>
      </p:sp>
      <p:sp>
        <p:nvSpPr>
          <p:cNvPr id="10242" name="文本框 2"/>
          <p:cNvSpPr/>
          <p:nvPr>
            <p:custDataLst>
              <p:tags r:id="rId4"/>
            </p:custDataLst>
          </p:nvPr>
        </p:nvSpPr>
        <p:spPr>
          <a:xfrm>
            <a:off x="1152525" y="2205038"/>
            <a:ext cx="6478588" cy="25527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点拨：透镜对光的作用是</a:t>
            </a:r>
            <a:r>
              <a:rPr lang="zh-CN" altLang="en-US">
                <a:solidFill>
                  <a:schemeClr val="tx2"/>
                </a:solidFill>
              </a:rPr>
              <a:t>会聚</a:t>
            </a:r>
            <a:r>
              <a:rPr lang="zh-CN" altLang="en-US"/>
              <a:t>还是</a:t>
            </a:r>
            <a:r>
              <a:rPr lang="zh-CN" altLang="en-US">
                <a:solidFill>
                  <a:schemeClr val="tx2"/>
                </a:solidFill>
              </a:rPr>
              <a:t>发散</a:t>
            </a:r>
            <a:r>
              <a:rPr lang="zh-CN" altLang="en-US"/>
              <a:t>，不是看光线经过透镜折射后是否相交，而是看光线经过透镜后与原来的传播方向相比是</a:t>
            </a:r>
            <a:r>
              <a:rPr lang="en-US" altLang="zh-CN"/>
              <a:t>“</a:t>
            </a:r>
            <a:r>
              <a:rPr lang="zh-CN" altLang="en-US"/>
              <a:t>靠近</a:t>
            </a:r>
            <a:r>
              <a:rPr lang="en-US" altLang="zh-CN"/>
              <a:t>”</a:t>
            </a:r>
            <a:r>
              <a:rPr lang="zh-CN" altLang="en-US">
                <a:solidFill>
                  <a:srgbClr val="FF0000"/>
                </a:solidFill>
              </a:rPr>
              <a:t>主光轴</a:t>
            </a:r>
            <a:r>
              <a:rPr lang="zh-CN" altLang="en-US"/>
              <a:t>了还是</a:t>
            </a:r>
            <a:r>
              <a:rPr lang="en-US" altLang="zh-CN"/>
              <a:t>“</a:t>
            </a:r>
            <a:r>
              <a:rPr lang="zh-CN" altLang="en-US"/>
              <a:t>远离</a:t>
            </a:r>
            <a:r>
              <a:rPr lang="en-US" altLang="zh-CN"/>
              <a:t>”</a:t>
            </a:r>
            <a:r>
              <a:rPr lang="zh-CN" altLang="en-US">
                <a:solidFill>
                  <a:srgbClr val="FF0000"/>
                </a:solidFill>
              </a:rPr>
              <a:t>主光轴</a:t>
            </a:r>
            <a:r>
              <a:rPr lang="zh-CN" altLang="en-US"/>
              <a:t>了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 fill="hold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rotWithShape="0">
          <a:blip r:embed="rId73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1266" name="Group 73"/>
          <p:cNvGrpSpPr/>
          <p:nvPr>
            <p:custDataLst>
              <p:tags r:id="rId3"/>
            </p:custDataLst>
          </p:nvPr>
        </p:nvGrpSpPr>
        <p:grpSpPr>
          <a:xfrm>
            <a:off x="574675" y="765175"/>
            <a:ext cx="8316913" cy="2124075"/>
            <a:chOff x="362" y="754"/>
            <a:chExt cx="5239" cy="1338"/>
          </a:xfrm>
        </p:grpSpPr>
        <p:grpSp>
          <p:nvGrpSpPr>
            <p:cNvPr id="11267" name="Group 4"/>
            <p:cNvGrpSpPr/>
            <p:nvPr>
              <p:custDataLst>
                <p:tags r:id="rId4"/>
              </p:custDataLst>
            </p:nvPr>
          </p:nvGrpSpPr>
          <p:grpSpPr>
            <a:xfrm>
              <a:off x="2812" y="754"/>
              <a:ext cx="227" cy="1338"/>
              <a:chOff x="2517" y="1141"/>
              <a:chExt cx="136" cy="635"/>
            </a:xfrm>
          </p:grpSpPr>
          <p:sp>
            <p:nvSpPr>
              <p:cNvPr id="11268" name="xjhgx2"/>
              <p:cNvSpPr/>
              <p:nvPr>
                <p:custDataLst>
                  <p:tags r:id="rId5"/>
                </p:custDataLst>
              </p:nvPr>
            </p:nvSpPr>
            <p:spPr>
              <a:xfrm>
                <a:off x="2517" y="1141"/>
                <a:ext cx="136" cy="635"/>
              </a:xfrm>
              <a:custGeom>
                <a:cxnLst>
                  <a:cxn ang="0">
                    <a:pos x="68" y="0"/>
                  </a:cxn>
                  <a:cxn ang="0">
                    <a:pos x="52" y="39"/>
                  </a:cxn>
                  <a:cxn ang="0">
                    <a:pos x="38" y="78"/>
                  </a:cxn>
                  <a:cxn ang="0">
                    <a:pos x="27" y="118"/>
                  </a:cxn>
                  <a:cxn ang="0">
                    <a:pos x="17" y="157"/>
                  </a:cxn>
                  <a:cxn ang="0">
                    <a:pos x="10" y="197"/>
                  </a:cxn>
                  <a:cxn ang="0">
                    <a:pos x="4" y="237"/>
                  </a:cxn>
                  <a:cxn ang="0">
                    <a:pos x="1" y="277"/>
                  </a:cxn>
                  <a:cxn ang="0">
                    <a:pos x="0" y="318"/>
                  </a:cxn>
                  <a:cxn ang="0">
                    <a:pos x="1" y="358"/>
                  </a:cxn>
                  <a:cxn ang="0">
                    <a:pos x="4" y="398"/>
                  </a:cxn>
                  <a:cxn ang="0">
                    <a:pos x="10" y="438"/>
                  </a:cxn>
                  <a:cxn ang="0">
                    <a:pos x="17" y="478"/>
                  </a:cxn>
                  <a:cxn ang="0">
                    <a:pos x="27" y="517"/>
                  </a:cxn>
                  <a:cxn ang="0">
                    <a:pos x="38" y="557"/>
                  </a:cxn>
                  <a:cxn ang="0">
                    <a:pos x="52" y="596"/>
                  </a:cxn>
                  <a:cxn ang="0">
                    <a:pos x="68" y="635"/>
                  </a:cxn>
                  <a:cxn ang="0">
                    <a:pos x="68" y="635"/>
                  </a:cxn>
                  <a:cxn ang="0">
                    <a:pos x="84" y="596"/>
                  </a:cxn>
                  <a:cxn ang="0">
                    <a:pos x="98" y="557"/>
                  </a:cxn>
                  <a:cxn ang="0">
                    <a:pos x="109" y="517"/>
                  </a:cxn>
                  <a:cxn ang="0">
                    <a:pos x="119" y="478"/>
                  </a:cxn>
                  <a:cxn ang="0">
                    <a:pos x="126" y="438"/>
                  </a:cxn>
                  <a:cxn ang="0">
                    <a:pos x="132" y="398"/>
                  </a:cxn>
                  <a:cxn ang="0">
                    <a:pos x="135" y="358"/>
                  </a:cxn>
                  <a:cxn ang="0">
                    <a:pos x="136" y="318"/>
                  </a:cxn>
                  <a:cxn ang="0">
                    <a:pos x="135" y="277"/>
                  </a:cxn>
                  <a:cxn ang="0">
                    <a:pos x="132" y="237"/>
                  </a:cxn>
                  <a:cxn ang="0">
                    <a:pos x="126" y="197"/>
                  </a:cxn>
                  <a:cxn ang="0">
                    <a:pos x="119" y="157"/>
                  </a:cxn>
                  <a:cxn ang="0">
                    <a:pos x="109" y="118"/>
                  </a:cxn>
                  <a:cxn ang="0">
                    <a:pos x="98" y="78"/>
                  </a:cxn>
                  <a:cxn ang="0">
                    <a:pos x="84" y="39"/>
                  </a:cxn>
                  <a:cxn ang="0">
                    <a:pos x="68" y="0"/>
                  </a:cxn>
                </a:cxnLst>
                <a:rect l="l" t="t" r="r" b="b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/>
                  </a:gs>
                  <a:gs pos="100000">
                    <a:srgbClr val="D5FFFF"/>
                  </a:gs>
                </a:gsLst>
                <a:path path="rect">
                  <a:fillToRect l="50000" t="50000" r="50000" b="50000"/>
                </a:path>
              </a:gradFill>
              <a:ln w="28575">
                <a:solidFill>
                  <a:srgbClr val="2D5FFF"/>
                </a:solidFill>
                <a:round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1269" name="Line 6"/>
              <p:cNvCxnSpPr/>
              <p:nvPr>
                <p:custDataLst>
                  <p:tags r:id="rId6"/>
                </p:custDataLst>
              </p:nvPr>
            </p:nvCxnSpPr>
            <p:spPr>
              <a:xfrm flipH="1">
                <a:off x="2585" y="1162"/>
                <a:ext cx="0" cy="612"/>
              </a:xfrm>
              <a:prstGeom prst="line">
                <a:avLst/>
              </a:prstGeom>
              <a:noFill/>
              <a:ln w="12700">
                <a:solidFill>
                  <a:srgbClr val="00F8F2"/>
                </a:solidFill>
                <a:round/>
              </a:ln>
            </p:spPr>
          </p:cxnSp>
        </p:grpSp>
        <p:cxnSp>
          <p:nvCxnSpPr>
            <p:cNvPr id="11270" name="Line 6"/>
            <p:cNvCxnSpPr/>
            <p:nvPr>
              <p:custDataLst>
                <p:tags r:id="rId7"/>
              </p:custDataLst>
            </p:nvPr>
          </p:nvCxnSpPr>
          <p:spPr>
            <a:xfrm flipV="1">
              <a:off x="362" y="1412"/>
              <a:ext cx="5239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lgDashDot"/>
              <a:miter lim="800000"/>
            </a:ln>
          </p:spPr>
        </p:cxnSp>
        <p:sp>
          <p:nvSpPr>
            <p:cNvPr id="11271" name="Oval 25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2879" y="1366"/>
              <a:ext cx="91" cy="91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ea typeface="楷体_GB2312" pitchFamily="49" charset="-122"/>
              </a:endParaRPr>
            </a:p>
          </p:txBody>
        </p:sp>
        <p:sp>
          <p:nvSpPr>
            <p:cNvPr id="11272" name="Text Box 28"/>
            <p:cNvSpPr/>
            <p:nvPr>
              <p:custDataLst>
                <p:tags r:id="rId9"/>
              </p:custDataLst>
            </p:nvPr>
          </p:nvSpPr>
          <p:spPr>
            <a:xfrm>
              <a:off x="1541" y="1003"/>
              <a:ext cx="317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i="1">
                  <a:solidFill>
                    <a:srgbClr val="0066CC"/>
                  </a:solidFill>
                  <a:ea typeface="黑体" pitchFamily="2" charset="-122"/>
                </a:rPr>
                <a:t>F</a:t>
              </a:r>
              <a:endParaRPr lang="en-US" altLang="zh-CN" i="1">
                <a:solidFill>
                  <a:srgbClr val="0066CC"/>
                </a:solidFill>
                <a:ea typeface="黑体" pitchFamily="2" charset="-122"/>
              </a:endParaRPr>
            </a:p>
          </p:txBody>
        </p:sp>
        <p:sp>
          <p:nvSpPr>
            <p:cNvPr id="11273" name="Text Box 29"/>
            <p:cNvSpPr/>
            <p:nvPr>
              <p:custDataLst>
                <p:tags r:id="rId10"/>
              </p:custDataLst>
            </p:nvPr>
          </p:nvSpPr>
          <p:spPr>
            <a:xfrm>
              <a:off x="4807" y="1003"/>
              <a:ext cx="793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zh-CN" altLang="en-US" sz="2800">
                  <a:solidFill>
                    <a:srgbClr val="0066CC"/>
                  </a:solidFill>
                  <a:latin typeface="楷体_GB2312" pitchFamily="49" charset="-122"/>
                  <a:ea typeface="楷体_GB2312" pitchFamily="49" charset="-122"/>
                </a:rPr>
                <a:t>主轴</a:t>
              </a:r>
              <a:endParaRPr lang="zh-CN" altLang="en-US" sz="2800">
                <a:solidFill>
                  <a:srgbClr val="0066CC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11274" name="Oval 26"/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1668" y="1366"/>
              <a:ext cx="78" cy="78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FF0000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ea typeface="楷体_GB2312" pitchFamily="49" charset="-122"/>
              </a:endParaRPr>
            </a:p>
          </p:txBody>
        </p:sp>
      </p:grpSp>
      <p:sp>
        <p:nvSpPr>
          <p:cNvPr id="11275" name="Text Box 70"/>
          <p:cNvSpPr/>
          <p:nvPr>
            <p:custDataLst>
              <p:tags r:id="rId12"/>
            </p:custDataLst>
          </p:nvPr>
        </p:nvSpPr>
        <p:spPr>
          <a:xfrm>
            <a:off x="827088" y="5842000"/>
            <a:ext cx="7529512" cy="460375"/>
          </a:xfrm>
          <a:prstGeom prst="rect">
            <a:avLst/>
          </a:prstGeom>
          <a:noFill/>
          <a:ln w="15875"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>
                <a:solidFill>
                  <a:schemeClr val="tx2"/>
                </a:solidFill>
                <a:latin typeface="宋体" panose="02010600030101010101" pitchFamily="2" charset="-122"/>
              </a:rPr>
              <a:t>经凸透镜折射后的光线</a:t>
            </a:r>
            <a:r>
              <a:rPr lang="en-US" altLang="zh-CN" sz="2400">
                <a:solidFill>
                  <a:schemeClr val="tx2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400">
                <a:solidFill>
                  <a:schemeClr val="tx2"/>
                </a:solidFill>
                <a:latin typeface="宋体" panose="02010600030101010101" pitchFamily="2" charset="-122"/>
              </a:rPr>
              <a:t>靠近</a:t>
            </a:r>
            <a:r>
              <a:rPr lang="en-US" altLang="zh-CN" sz="2400">
                <a:solidFill>
                  <a:schemeClr val="tx2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2400">
                <a:solidFill>
                  <a:schemeClr val="tx2"/>
                </a:solidFill>
                <a:latin typeface="宋体" panose="02010600030101010101" pitchFamily="2" charset="-122"/>
              </a:rPr>
              <a:t>主轴，对光有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会聚</a:t>
            </a:r>
            <a:r>
              <a:rPr lang="zh-CN" altLang="en-US" sz="2400">
                <a:solidFill>
                  <a:schemeClr val="tx2"/>
                </a:solidFill>
                <a:latin typeface="宋体" panose="02010600030101010101" pitchFamily="2" charset="-122"/>
              </a:rPr>
              <a:t>作用</a:t>
            </a:r>
            <a:endParaRPr lang="zh-CN" altLang="en-US" sz="24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grpSp>
        <p:nvGrpSpPr>
          <p:cNvPr id="11276" name="Group 72"/>
          <p:cNvGrpSpPr/>
          <p:nvPr>
            <p:custDataLst>
              <p:tags r:id="rId13"/>
            </p:custDataLst>
          </p:nvPr>
        </p:nvGrpSpPr>
        <p:grpSpPr>
          <a:xfrm>
            <a:off x="2665413" y="1160463"/>
            <a:ext cx="2124075" cy="1311275"/>
            <a:chOff x="1679" y="1003"/>
            <a:chExt cx="1338" cy="826"/>
          </a:xfrm>
        </p:grpSpPr>
        <p:grpSp>
          <p:nvGrpSpPr>
            <p:cNvPr id="11277" name="Group 52"/>
            <p:cNvGrpSpPr/>
            <p:nvPr>
              <p:custDataLst>
                <p:tags r:id="rId14"/>
              </p:custDataLst>
            </p:nvPr>
          </p:nvGrpSpPr>
          <p:grpSpPr>
            <a:xfrm>
              <a:off x="1723" y="1003"/>
              <a:ext cx="1260" cy="386"/>
              <a:chOff x="1723" y="1003"/>
              <a:chExt cx="1260" cy="386"/>
            </a:xfrm>
          </p:grpSpPr>
          <p:sp>
            <p:nvSpPr>
              <p:cNvPr id="11278" name="Freeform 20"/>
              <p:cNvSpPr/>
              <p:nvPr>
                <p:custDataLst>
                  <p:tags r:id="rId15"/>
                </p:custDataLst>
              </p:nvPr>
            </p:nvSpPr>
            <p:spPr>
              <a:xfrm flipH="1" flipV="1">
                <a:off x="1723" y="1003"/>
                <a:ext cx="1260" cy="386"/>
              </a:xfrm>
              <a:custGeom>
                <a:cxnLst>
                  <a:cxn ang="0">
                    <a:pos x="0" y="278"/>
                  </a:cxn>
                  <a:cxn ang="0">
                    <a:pos x="75" y="269"/>
                  </a:cxn>
                  <a:cxn ang="0">
                    <a:pos x="952" y="0"/>
                  </a:cxn>
                </a:cxnLst>
                <a:rect l="l" t="t" r="r" b="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1279" name="Line 49"/>
              <p:cNvCxnSpPr/>
              <p:nvPr>
                <p:custDataLst>
                  <p:tags r:id="rId16"/>
                </p:custDataLst>
              </p:nvPr>
            </p:nvCxnSpPr>
            <p:spPr>
              <a:xfrm flipV="1">
                <a:off x="2086" y="1207"/>
                <a:ext cx="159" cy="68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1280" name="Group 51"/>
            <p:cNvGrpSpPr/>
            <p:nvPr>
              <p:custDataLst>
                <p:tags r:id="rId17"/>
              </p:custDataLst>
            </p:nvPr>
          </p:nvGrpSpPr>
          <p:grpSpPr>
            <a:xfrm>
              <a:off x="1679" y="1412"/>
              <a:ext cx="1338" cy="417"/>
              <a:chOff x="1679" y="1412"/>
              <a:chExt cx="1338" cy="417"/>
            </a:xfrm>
          </p:grpSpPr>
          <p:sp>
            <p:nvSpPr>
              <p:cNvPr id="11281" name="Freeform 17"/>
              <p:cNvSpPr/>
              <p:nvPr>
                <p:custDataLst>
                  <p:tags r:id="rId18"/>
                </p:custDataLst>
              </p:nvPr>
            </p:nvSpPr>
            <p:spPr>
              <a:xfrm>
                <a:off x="1679" y="1412"/>
                <a:ext cx="1338" cy="417"/>
              </a:xfrm>
              <a:custGeom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l" t="t" r="r" b="b"/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1282" name="Line 50"/>
              <p:cNvCxnSpPr/>
              <p:nvPr>
                <p:custDataLst>
                  <p:tags r:id="rId19"/>
                </p:custDataLst>
              </p:nvPr>
            </p:nvCxnSpPr>
            <p:spPr>
              <a:xfrm>
                <a:off x="2109" y="1548"/>
                <a:ext cx="136" cy="4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1283" name="Group 62"/>
            <p:cNvGrpSpPr/>
            <p:nvPr>
              <p:custDataLst>
                <p:tags r:id="rId20"/>
              </p:custDataLst>
            </p:nvPr>
          </p:nvGrpSpPr>
          <p:grpSpPr>
            <a:xfrm>
              <a:off x="1700" y="1411"/>
              <a:ext cx="1278" cy="1"/>
              <a:chOff x="1700" y="1411"/>
              <a:chExt cx="1278" cy="1"/>
            </a:xfrm>
          </p:grpSpPr>
          <p:cxnSp>
            <p:nvCxnSpPr>
              <p:cNvPr id="11284" name="Line 23"/>
              <p:cNvCxnSpPr/>
              <p:nvPr>
                <p:custDataLst>
                  <p:tags r:id="rId21"/>
                </p:custDataLst>
              </p:nvPr>
            </p:nvCxnSpPr>
            <p:spPr>
              <a:xfrm flipH="1" flipV="1">
                <a:off x="1700" y="1411"/>
                <a:ext cx="1278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1285" name="Line 53"/>
              <p:cNvCxnSpPr/>
              <p:nvPr>
                <p:custDataLst>
                  <p:tags r:id="rId22"/>
                </p:custDataLst>
              </p:nvPr>
            </p:nvCxnSpPr>
            <p:spPr>
              <a:xfrm>
                <a:off x="2109" y="1412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</p:grpSp>
      <p:grpSp>
        <p:nvGrpSpPr>
          <p:cNvPr id="11286" name="Group 61"/>
          <p:cNvGrpSpPr/>
          <p:nvPr>
            <p:custDataLst>
              <p:tags r:id="rId23"/>
            </p:custDataLst>
          </p:nvPr>
        </p:nvGrpSpPr>
        <p:grpSpPr>
          <a:xfrm>
            <a:off x="4730750" y="1160463"/>
            <a:ext cx="3297238" cy="1296987"/>
            <a:chOff x="2980" y="1003"/>
            <a:chExt cx="2077" cy="817"/>
          </a:xfrm>
        </p:grpSpPr>
        <p:grpSp>
          <p:nvGrpSpPr>
            <p:cNvPr id="11287" name="Group 59"/>
            <p:cNvGrpSpPr/>
            <p:nvPr>
              <p:custDataLst>
                <p:tags r:id="rId24"/>
              </p:custDataLst>
            </p:nvPr>
          </p:nvGrpSpPr>
          <p:grpSpPr>
            <a:xfrm>
              <a:off x="2993" y="1003"/>
              <a:ext cx="2064" cy="3"/>
              <a:chOff x="2993" y="1003"/>
              <a:chExt cx="2064" cy="3"/>
            </a:xfrm>
          </p:grpSpPr>
          <p:cxnSp>
            <p:nvCxnSpPr>
              <p:cNvPr id="11288" name="Line 8"/>
              <p:cNvCxnSpPr/>
              <p:nvPr>
                <p:custDataLst>
                  <p:tags r:id="rId25"/>
                </p:custDataLst>
              </p:nvPr>
            </p:nvCxnSpPr>
            <p:spPr>
              <a:xfrm flipH="1" flipV="1">
                <a:off x="2993" y="1006"/>
                <a:ext cx="206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1289" name="Line 55"/>
              <p:cNvCxnSpPr/>
              <p:nvPr>
                <p:custDataLst>
                  <p:tags r:id="rId26"/>
                </p:custDataLst>
              </p:nvPr>
            </p:nvCxnSpPr>
            <p:spPr>
              <a:xfrm>
                <a:off x="3787" y="1003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1290" name="Group 60"/>
            <p:cNvGrpSpPr/>
            <p:nvPr>
              <p:custDataLst>
                <p:tags r:id="rId27"/>
              </p:custDataLst>
            </p:nvPr>
          </p:nvGrpSpPr>
          <p:grpSpPr>
            <a:xfrm>
              <a:off x="2980" y="1412"/>
              <a:ext cx="2054" cy="4"/>
              <a:chOff x="2980" y="1412"/>
              <a:chExt cx="2054" cy="4"/>
            </a:xfrm>
          </p:grpSpPr>
          <p:cxnSp>
            <p:nvCxnSpPr>
              <p:cNvPr id="11291" name="Line 14"/>
              <p:cNvCxnSpPr/>
              <p:nvPr>
                <p:custDataLst>
                  <p:tags r:id="rId28"/>
                </p:custDataLst>
              </p:nvPr>
            </p:nvCxnSpPr>
            <p:spPr>
              <a:xfrm flipH="1" flipV="1">
                <a:off x="2980" y="1415"/>
                <a:ext cx="2054" cy="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1292" name="Line 56"/>
              <p:cNvCxnSpPr/>
              <p:nvPr>
                <p:custDataLst>
                  <p:tags r:id="rId29"/>
                </p:custDataLst>
              </p:nvPr>
            </p:nvCxnSpPr>
            <p:spPr>
              <a:xfrm>
                <a:off x="3810" y="1412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1293" name="Group 58"/>
            <p:cNvGrpSpPr/>
            <p:nvPr>
              <p:custDataLst>
                <p:tags r:id="rId30"/>
              </p:custDataLst>
            </p:nvPr>
          </p:nvGrpSpPr>
          <p:grpSpPr>
            <a:xfrm>
              <a:off x="2993" y="1820"/>
              <a:ext cx="2064" cy="0"/>
              <a:chOff x="2993" y="1820"/>
              <a:chExt cx="2064" cy="0"/>
            </a:xfrm>
          </p:grpSpPr>
          <p:cxnSp>
            <p:nvCxnSpPr>
              <p:cNvPr id="11294" name="Line 11"/>
              <p:cNvCxnSpPr/>
              <p:nvPr>
                <p:custDataLst>
                  <p:tags r:id="rId31"/>
                </p:custDataLst>
              </p:nvPr>
            </p:nvCxnSpPr>
            <p:spPr>
              <a:xfrm flipH="1">
                <a:off x="2993" y="1820"/>
                <a:ext cx="2064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1295" name="Line 57"/>
              <p:cNvCxnSpPr/>
              <p:nvPr>
                <p:custDataLst>
                  <p:tags r:id="rId32"/>
                </p:custDataLst>
              </p:nvPr>
            </p:nvCxnSpPr>
            <p:spPr>
              <a:xfrm>
                <a:off x="3810" y="1820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</p:grpSp>
      <p:grpSp>
        <p:nvGrpSpPr>
          <p:cNvPr id="11296" name="Group 70"/>
          <p:cNvGrpSpPr/>
          <p:nvPr>
            <p:custDataLst>
              <p:tags r:id="rId33"/>
            </p:custDataLst>
          </p:nvPr>
        </p:nvGrpSpPr>
        <p:grpSpPr>
          <a:xfrm>
            <a:off x="4464050" y="584200"/>
            <a:ext cx="1924050" cy="628650"/>
            <a:chOff x="2812" y="640"/>
            <a:chExt cx="1212" cy="396"/>
          </a:xfrm>
        </p:grpSpPr>
        <p:sp>
          <p:nvSpPr>
            <p:cNvPr id="11297" name="Freeform 17"/>
            <p:cNvSpPr/>
            <p:nvPr>
              <p:custDataLst>
                <p:tags r:id="rId34"/>
              </p:custDataLst>
            </p:nvPr>
          </p:nvSpPr>
          <p:spPr>
            <a:xfrm flipV="1">
              <a:off x="2812" y="640"/>
              <a:ext cx="1212" cy="396"/>
            </a:xfrm>
            <a:custGeom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l" t="t" r="r" b="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1298" name="Arc 68"/>
            <p:cNvSpPr/>
            <p:nvPr>
              <p:custDataLst>
                <p:tags r:id="rId35"/>
              </p:custDataLst>
            </p:nvPr>
          </p:nvSpPr>
          <p:spPr>
            <a:xfrm>
              <a:off x="3515" y="754"/>
              <a:ext cx="182" cy="159"/>
            </a:xfrm>
            <a:custGeom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1"/>
                </a:cxn>
              </a:cxnLst>
              <a:rect l="l" t="t" r="r" b="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tailEnd type="triangle" len="lg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  <p:grpSp>
        <p:nvGrpSpPr>
          <p:cNvPr id="11299" name="Group 71"/>
          <p:cNvGrpSpPr/>
          <p:nvPr>
            <p:custDataLst>
              <p:tags r:id="rId36"/>
            </p:custDataLst>
          </p:nvPr>
        </p:nvGrpSpPr>
        <p:grpSpPr>
          <a:xfrm>
            <a:off x="4535488" y="2420938"/>
            <a:ext cx="1924050" cy="628650"/>
            <a:chOff x="2857" y="1797"/>
            <a:chExt cx="1212" cy="396"/>
          </a:xfrm>
        </p:grpSpPr>
        <p:sp>
          <p:nvSpPr>
            <p:cNvPr id="11300" name="Freeform 17"/>
            <p:cNvSpPr/>
            <p:nvPr>
              <p:custDataLst>
                <p:tags r:id="rId37"/>
              </p:custDataLst>
            </p:nvPr>
          </p:nvSpPr>
          <p:spPr>
            <a:xfrm>
              <a:off x="2857" y="1797"/>
              <a:ext cx="1212" cy="396"/>
            </a:xfrm>
            <a:custGeom>
              <a:cxnLst>
                <a:cxn ang="0">
                  <a:pos x="0" y="536"/>
                </a:cxn>
                <a:cxn ang="0">
                  <a:pos x="131" y="520"/>
                </a:cxn>
                <a:cxn ang="0">
                  <a:pos x="1667" y="0"/>
                </a:cxn>
              </a:cxnLst>
              <a:rect l="l" t="t" r="r" b="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1301" name="Arc 69"/>
            <p:cNvSpPr/>
            <p:nvPr>
              <p:custDataLst>
                <p:tags r:id="rId38"/>
              </p:custDataLst>
            </p:nvPr>
          </p:nvSpPr>
          <p:spPr>
            <a:xfrm flipV="1">
              <a:off x="3538" y="1911"/>
              <a:ext cx="182" cy="159"/>
            </a:xfrm>
            <a:custGeom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1"/>
                </a:cxn>
              </a:cxnLst>
              <a:rect l="l" t="t" r="r" b="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tailEnd type="triangle" len="lg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  <p:grpSp>
        <p:nvGrpSpPr>
          <p:cNvPr id="11302" name="Group 158"/>
          <p:cNvGrpSpPr/>
          <p:nvPr>
            <p:custDataLst>
              <p:tags r:id="rId39"/>
            </p:custDataLst>
          </p:nvPr>
        </p:nvGrpSpPr>
        <p:grpSpPr>
          <a:xfrm>
            <a:off x="719138" y="3695700"/>
            <a:ext cx="7416800" cy="1590675"/>
            <a:chOff x="295" y="2156"/>
            <a:chExt cx="4672" cy="1002"/>
          </a:xfrm>
        </p:grpSpPr>
        <p:grpSp>
          <p:nvGrpSpPr>
            <p:cNvPr id="11303" name="Group 75"/>
            <p:cNvGrpSpPr/>
            <p:nvPr>
              <p:custDataLst>
                <p:tags r:id="rId40"/>
              </p:custDataLst>
            </p:nvPr>
          </p:nvGrpSpPr>
          <p:grpSpPr>
            <a:xfrm>
              <a:off x="2183" y="2156"/>
              <a:ext cx="174" cy="1002"/>
              <a:chOff x="2517" y="1141"/>
              <a:chExt cx="136" cy="635"/>
            </a:xfrm>
          </p:grpSpPr>
          <p:sp>
            <p:nvSpPr>
              <p:cNvPr id="11304" name="xjhgx2"/>
              <p:cNvSpPr/>
              <p:nvPr>
                <p:custDataLst>
                  <p:tags r:id="rId41"/>
                </p:custDataLst>
              </p:nvPr>
            </p:nvSpPr>
            <p:spPr>
              <a:xfrm>
                <a:off x="2517" y="1141"/>
                <a:ext cx="136" cy="635"/>
              </a:xfrm>
              <a:custGeom>
                <a:cxnLst>
                  <a:cxn ang="0">
                    <a:pos x="68" y="0"/>
                  </a:cxn>
                  <a:cxn ang="0">
                    <a:pos x="52" y="39"/>
                  </a:cxn>
                  <a:cxn ang="0">
                    <a:pos x="38" y="78"/>
                  </a:cxn>
                  <a:cxn ang="0">
                    <a:pos x="27" y="118"/>
                  </a:cxn>
                  <a:cxn ang="0">
                    <a:pos x="17" y="157"/>
                  </a:cxn>
                  <a:cxn ang="0">
                    <a:pos x="10" y="197"/>
                  </a:cxn>
                  <a:cxn ang="0">
                    <a:pos x="4" y="237"/>
                  </a:cxn>
                  <a:cxn ang="0">
                    <a:pos x="1" y="277"/>
                  </a:cxn>
                  <a:cxn ang="0">
                    <a:pos x="0" y="318"/>
                  </a:cxn>
                  <a:cxn ang="0">
                    <a:pos x="1" y="358"/>
                  </a:cxn>
                  <a:cxn ang="0">
                    <a:pos x="4" y="398"/>
                  </a:cxn>
                  <a:cxn ang="0">
                    <a:pos x="10" y="438"/>
                  </a:cxn>
                  <a:cxn ang="0">
                    <a:pos x="17" y="478"/>
                  </a:cxn>
                  <a:cxn ang="0">
                    <a:pos x="27" y="517"/>
                  </a:cxn>
                  <a:cxn ang="0">
                    <a:pos x="38" y="557"/>
                  </a:cxn>
                  <a:cxn ang="0">
                    <a:pos x="52" y="596"/>
                  </a:cxn>
                  <a:cxn ang="0">
                    <a:pos x="68" y="635"/>
                  </a:cxn>
                  <a:cxn ang="0">
                    <a:pos x="68" y="635"/>
                  </a:cxn>
                  <a:cxn ang="0">
                    <a:pos x="84" y="596"/>
                  </a:cxn>
                  <a:cxn ang="0">
                    <a:pos x="98" y="557"/>
                  </a:cxn>
                  <a:cxn ang="0">
                    <a:pos x="109" y="517"/>
                  </a:cxn>
                  <a:cxn ang="0">
                    <a:pos x="119" y="478"/>
                  </a:cxn>
                  <a:cxn ang="0">
                    <a:pos x="126" y="438"/>
                  </a:cxn>
                  <a:cxn ang="0">
                    <a:pos x="132" y="398"/>
                  </a:cxn>
                  <a:cxn ang="0">
                    <a:pos x="135" y="358"/>
                  </a:cxn>
                  <a:cxn ang="0">
                    <a:pos x="136" y="318"/>
                  </a:cxn>
                  <a:cxn ang="0">
                    <a:pos x="135" y="277"/>
                  </a:cxn>
                  <a:cxn ang="0">
                    <a:pos x="132" y="237"/>
                  </a:cxn>
                  <a:cxn ang="0">
                    <a:pos x="126" y="197"/>
                  </a:cxn>
                  <a:cxn ang="0">
                    <a:pos x="119" y="157"/>
                  </a:cxn>
                  <a:cxn ang="0">
                    <a:pos x="109" y="118"/>
                  </a:cxn>
                  <a:cxn ang="0">
                    <a:pos x="98" y="78"/>
                  </a:cxn>
                  <a:cxn ang="0">
                    <a:pos x="84" y="39"/>
                  </a:cxn>
                  <a:cxn ang="0">
                    <a:pos x="68" y="0"/>
                  </a:cxn>
                </a:cxnLst>
                <a:rect l="l" t="t" r="r" b="b"/>
                <a:pathLst>
                  <a:path w="620" h="4408">
                    <a:moveTo>
                      <a:pt x="310" y="0"/>
                    </a:moveTo>
                    <a:lnTo>
                      <a:pt x="237" y="270"/>
                    </a:lnTo>
                    <a:lnTo>
                      <a:pt x="175" y="542"/>
                    </a:lnTo>
                    <a:lnTo>
                      <a:pt x="121" y="816"/>
                    </a:lnTo>
                    <a:lnTo>
                      <a:pt x="78" y="1091"/>
                    </a:lnTo>
                    <a:lnTo>
                      <a:pt x="44" y="1368"/>
                    </a:lnTo>
                    <a:lnTo>
                      <a:pt x="19" y="1646"/>
                    </a:lnTo>
                    <a:lnTo>
                      <a:pt x="5" y="1925"/>
                    </a:lnTo>
                    <a:lnTo>
                      <a:pt x="0" y="2204"/>
                    </a:lnTo>
                    <a:lnTo>
                      <a:pt x="5" y="2483"/>
                    </a:lnTo>
                    <a:lnTo>
                      <a:pt x="19" y="2762"/>
                    </a:lnTo>
                    <a:lnTo>
                      <a:pt x="44" y="3040"/>
                    </a:lnTo>
                    <a:lnTo>
                      <a:pt x="78" y="3317"/>
                    </a:lnTo>
                    <a:lnTo>
                      <a:pt x="121" y="3592"/>
                    </a:lnTo>
                    <a:lnTo>
                      <a:pt x="175" y="3866"/>
                    </a:lnTo>
                    <a:lnTo>
                      <a:pt x="237" y="4138"/>
                    </a:lnTo>
                    <a:lnTo>
                      <a:pt x="310" y="4408"/>
                    </a:lnTo>
                    <a:lnTo>
                      <a:pt x="383" y="4138"/>
                    </a:lnTo>
                    <a:lnTo>
                      <a:pt x="445" y="3866"/>
                    </a:lnTo>
                    <a:lnTo>
                      <a:pt x="499" y="3592"/>
                    </a:lnTo>
                    <a:lnTo>
                      <a:pt x="542" y="3317"/>
                    </a:lnTo>
                    <a:lnTo>
                      <a:pt x="576" y="3040"/>
                    </a:lnTo>
                    <a:lnTo>
                      <a:pt x="601" y="2762"/>
                    </a:lnTo>
                    <a:lnTo>
                      <a:pt x="615" y="2483"/>
                    </a:lnTo>
                    <a:lnTo>
                      <a:pt x="620" y="2204"/>
                    </a:lnTo>
                    <a:lnTo>
                      <a:pt x="615" y="1925"/>
                    </a:lnTo>
                    <a:lnTo>
                      <a:pt x="601" y="1646"/>
                    </a:lnTo>
                    <a:lnTo>
                      <a:pt x="576" y="1368"/>
                    </a:lnTo>
                    <a:lnTo>
                      <a:pt x="542" y="1091"/>
                    </a:lnTo>
                    <a:lnTo>
                      <a:pt x="499" y="816"/>
                    </a:lnTo>
                    <a:lnTo>
                      <a:pt x="445" y="542"/>
                    </a:lnTo>
                    <a:lnTo>
                      <a:pt x="383" y="270"/>
                    </a:lnTo>
                    <a:lnTo>
                      <a:pt x="310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1FFFF"/>
                  </a:gs>
                  <a:gs pos="100000">
                    <a:srgbClr val="D5FFFF"/>
                  </a:gs>
                </a:gsLst>
                <a:path path="rect">
                  <a:fillToRect l="50000" t="50000" r="50000" b="50000"/>
                </a:path>
              </a:gradFill>
              <a:ln w="19050">
                <a:solidFill>
                  <a:srgbClr val="2D5FFF"/>
                </a:solidFill>
                <a:round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1305" name="Line 77"/>
              <p:cNvCxnSpPr/>
              <p:nvPr>
                <p:custDataLst>
                  <p:tags r:id="rId42"/>
                </p:custDataLst>
              </p:nvPr>
            </p:nvCxnSpPr>
            <p:spPr>
              <a:xfrm flipH="1">
                <a:off x="2585" y="1162"/>
                <a:ext cx="0" cy="612"/>
              </a:xfrm>
              <a:prstGeom prst="line">
                <a:avLst/>
              </a:prstGeom>
              <a:noFill/>
              <a:ln w="12700">
                <a:solidFill>
                  <a:srgbClr val="00F8F2"/>
                </a:solidFill>
                <a:round/>
              </a:ln>
            </p:spPr>
          </p:cxnSp>
        </p:grpSp>
        <p:cxnSp>
          <p:nvCxnSpPr>
            <p:cNvPr id="11306" name="Line 6"/>
            <p:cNvCxnSpPr/>
            <p:nvPr>
              <p:custDataLst>
                <p:tags r:id="rId43"/>
              </p:custDataLst>
            </p:nvPr>
          </p:nvCxnSpPr>
          <p:spPr>
            <a:xfrm>
              <a:off x="295" y="2649"/>
              <a:ext cx="4672" cy="1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miter lim="800000"/>
            </a:ln>
          </p:spPr>
        </p:cxnSp>
        <p:sp>
          <p:nvSpPr>
            <p:cNvPr id="11307" name="Oval 25"/>
            <p:cNvSpPr>
              <a:spLocks noChangeAspect="1"/>
            </p:cNvSpPr>
            <p:nvPr>
              <p:custDataLst>
                <p:tags r:id="rId44"/>
              </p:custDataLst>
            </p:nvPr>
          </p:nvSpPr>
          <p:spPr>
            <a:xfrm>
              <a:off x="2234" y="2636"/>
              <a:ext cx="43" cy="42"/>
            </a:xfrm>
            <a:prstGeom prst="ellipse">
              <a:avLst/>
            </a:prstGeom>
            <a:solidFill>
              <a:srgbClr val="FF3300"/>
            </a:solidFill>
            <a:ln>
              <a:solidFill>
                <a:srgbClr val="FF0000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66CC"/>
                </a:solidFill>
                <a:ea typeface="楷体_GB2312" pitchFamily="49" charset="-122"/>
              </a:endParaRPr>
            </a:p>
          </p:txBody>
        </p:sp>
        <p:sp>
          <p:nvSpPr>
            <p:cNvPr id="11308" name="Text Box 28"/>
            <p:cNvSpPr/>
            <p:nvPr>
              <p:custDataLst>
                <p:tags r:id="rId45"/>
              </p:custDataLst>
            </p:nvPr>
          </p:nvSpPr>
          <p:spPr>
            <a:xfrm>
              <a:off x="1202" y="2319"/>
              <a:ext cx="335" cy="32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r>
                <a:rPr lang="en-US" altLang="zh-CN" sz="2800" i="1">
                  <a:solidFill>
                    <a:srgbClr val="0066CC"/>
                  </a:solidFill>
                  <a:ea typeface="黑体" pitchFamily="2" charset="-122"/>
                </a:rPr>
                <a:t>F</a:t>
              </a:r>
              <a:endParaRPr lang="en-US" altLang="zh-CN" sz="2800" i="1">
                <a:solidFill>
                  <a:srgbClr val="0066CC"/>
                </a:solidFill>
                <a:ea typeface="黑体" pitchFamily="2" charset="-122"/>
              </a:endParaRPr>
            </a:p>
          </p:txBody>
        </p:sp>
        <p:sp>
          <p:nvSpPr>
            <p:cNvPr id="11309" name="Oval 26"/>
            <p:cNvSpPr>
              <a:spLocks noChangeAspect="1"/>
            </p:cNvSpPr>
            <p:nvPr>
              <p:custDataLst>
                <p:tags r:id="rId46"/>
              </p:custDataLst>
            </p:nvPr>
          </p:nvSpPr>
          <p:spPr>
            <a:xfrm>
              <a:off x="1292" y="2615"/>
              <a:ext cx="46" cy="45"/>
            </a:xfrm>
            <a:prstGeom prst="ellipse">
              <a:avLst/>
            </a:prstGeom>
            <a:solidFill>
              <a:srgbClr val="FF3300"/>
            </a:solidFill>
            <a:ln>
              <a:noFill/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66CC"/>
                </a:solidFill>
                <a:ea typeface="楷体_GB2312" pitchFamily="49" charset="-122"/>
              </a:endParaRPr>
            </a:p>
          </p:txBody>
        </p:sp>
      </p:grpSp>
      <p:grpSp>
        <p:nvGrpSpPr>
          <p:cNvPr id="11310" name="Group 148"/>
          <p:cNvGrpSpPr/>
          <p:nvPr>
            <p:custDataLst>
              <p:tags r:id="rId47"/>
            </p:custDataLst>
          </p:nvPr>
        </p:nvGrpSpPr>
        <p:grpSpPr>
          <a:xfrm>
            <a:off x="2590800" y="3922713"/>
            <a:ext cx="1377950" cy="1095375"/>
            <a:chOff x="929" y="2387"/>
            <a:chExt cx="522" cy="522"/>
          </a:xfrm>
        </p:grpSpPr>
        <p:grpSp>
          <p:nvGrpSpPr>
            <p:cNvPr id="11311" name="Group 86"/>
            <p:cNvGrpSpPr/>
            <p:nvPr>
              <p:custDataLst>
                <p:tags r:id="rId48"/>
              </p:custDataLst>
            </p:nvPr>
          </p:nvGrpSpPr>
          <p:grpSpPr>
            <a:xfrm>
              <a:off x="929" y="2387"/>
              <a:ext cx="492" cy="261"/>
              <a:chOff x="1723" y="1003"/>
              <a:chExt cx="1260" cy="386"/>
            </a:xfrm>
          </p:grpSpPr>
          <p:sp>
            <p:nvSpPr>
              <p:cNvPr id="11312" name="Freeform 20"/>
              <p:cNvSpPr/>
              <p:nvPr>
                <p:custDataLst>
                  <p:tags r:id="rId49"/>
                </p:custDataLst>
              </p:nvPr>
            </p:nvSpPr>
            <p:spPr>
              <a:xfrm flipH="1" flipV="1">
                <a:off x="1723" y="1003"/>
                <a:ext cx="1260" cy="386"/>
              </a:xfrm>
              <a:custGeom>
                <a:cxnLst>
                  <a:cxn ang="0">
                    <a:pos x="0" y="278"/>
                  </a:cxn>
                  <a:cxn ang="0">
                    <a:pos x="75" y="269"/>
                  </a:cxn>
                  <a:cxn ang="0">
                    <a:pos x="952" y="0"/>
                  </a:cxn>
                </a:cxnLst>
                <a:rect l="l" t="t" r="r" b="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1313" name="Line 88"/>
              <p:cNvCxnSpPr/>
              <p:nvPr>
                <p:custDataLst>
                  <p:tags r:id="rId50"/>
                </p:custDataLst>
              </p:nvPr>
            </p:nvCxnSpPr>
            <p:spPr>
              <a:xfrm flipV="1">
                <a:off x="2086" y="1207"/>
                <a:ext cx="159" cy="68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1314" name="Group 89"/>
            <p:cNvGrpSpPr/>
            <p:nvPr>
              <p:custDataLst>
                <p:tags r:id="rId51"/>
              </p:custDataLst>
            </p:nvPr>
          </p:nvGrpSpPr>
          <p:grpSpPr>
            <a:xfrm>
              <a:off x="935" y="2649"/>
              <a:ext cx="494" cy="260"/>
              <a:chOff x="1679" y="1412"/>
              <a:chExt cx="1338" cy="417"/>
            </a:xfrm>
          </p:grpSpPr>
          <p:sp>
            <p:nvSpPr>
              <p:cNvPr id="11315" name="Freeform 17"/>
              <p:cNvSpPr/>
              <p:nvPr>
                <p:custDataLst>
                  <p:tags r:id="rId52"/>
                </p:custDataLst>
              </p:nvPr>
            </p:nvSpPr>
            <p:spPr>
              <a:xfrm>
                <a:off x="1679" y="1412"/>
                <a:ext cx="1338" cy="417"/>
              </a:xfrm>
              <a:custGeom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l" t="t" r="r" b="b"/>
                <a:pathLst>
                  <a:path w="1338" h="417">
                    <a:moveTo>
                      <a:pt x="1338" y="417"/>
                    </a:moveTo>
                    <a:lnTo>
                      <a:pt x="1212" y="396"/>
                    </a:lnTo>
                    <a:lnTo>
                      <a:pt x="0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1316" name="Line 91"/>
              <p:cNvCxnSpPr/>
              <p:nvPr>
                <p:custDataLst>
                  <p:tags r:id="rId53"/>
                </p:custDataLst>
              </p:nvPr>
            </p:nvCxnSpPr>
            <p:spPr>
              <a:xfrm>
                <a:off x="2109" y="1548"/>
                <a:ext cx="136" cy="4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1317" name="Group 147"/>
            <p:cNvGrpSpPr/>
            <p:nvPr>
              <p:custDataLst>
                <p:tags r:id="rId54"/>
              </p:custDataLst>
            </p:nvPr>
          </p:nvGrpSpPr>
          <p:grpSpPr>
            <a:xfrm>
              <a:off x="942" y="2648"/>
              <a:ext cx="509" cy="11"/>
              <a:chOff x="942" y="2648"/>
              <a:chExt cx="509" cy="11"/>
            </a:xfrm>
          </p:grpSpPr>
          <p:cxnSp>
            <p:nvCxnSpPr>
              <p:cNvPr id="11318" name="Line 23"/>
              <p:cNvCxnSpPr/>
              <p:nvPr>
                <p:custDataLst>
                  <p:tags r:id="rId55"/>
                </p:custDataLst>
              </p:nvPr>
            </p:nvCxnSpPr>
            <p:spPr>
              <a:xfrm flipH="1" flipV="1">
                <a:off x="942" y="2648"/>
                <a:ext cx="509" cy="1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1319" name="Line 94"/>
              <p:cNvCxnSpPr/>
              <p:nvPr>
                <p:custDataLst>
                  <p:tags r:id="rId56"/>
                </p:custDataLst>
              </p:nvPr>
            </p:nvCxnSpPr>
            <p:spPr>
              <a:xfrm flipV="1">
                <a:off x="1066" y="2659"/>
                <a:ext cx="113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</p:grpSp>
      <p:grpSp>
        <p:nvGrpSpPr>
          <p:cNvPr id="11320" name="Group 159"/>
          <p:cNvGrpSpPr/>
          <p:nvPr>
            <p:custDataLst>
              <p:tags r:id="rId57"/>
            </p:custDataLst>
          </p:nvPr>
        </p:nvGrpSpPr>
        <p:grpSpPr>
          <a:xfrm>
            <a:off x="3816350" y="3716338"/>
            <a:ext cx="2660650" cy="1549400"/>
            <a:chOff x="2404" y="2341"/>
            <a:chExt cx="1676" cy="976"/>
          </a:xfrm>
        </p:grpSpPr>
        <p:grpSp>
          <p:nvGrpSpPr>
            <p:cNvPr id="11321" name="Group 153"/>
            <p:cNvGrpSpPr/>
            <p:nvPr>
              <p:custDataLst>
                <p:tags r:id="rId58"/>
              </p:custDataLst>
            </p:nvPr>
          </p:nvGrpSpPr>
          <p:grpSpPr>
            <a:xfrm rot="21360000">
              <a:off x="2425" y="2341"/>
              <a:ext cx="1565" cy="0"/>
              <a:chOff x="2268" y="2228"/>
              <a:chExt cx="1565" cy="0"/>
            </a:xfrm>
          </p:grpSpPr>
          <p:cxnSp>
            <p:nvCxnSpPr>
              <p:cNvPr id="11322" name="Line 8"/>
              <p:cNvCxnSpPr/>
              <p:nvPr>
                <p:custDataLst>
                  <p:tags r:id="rId59"/>
                </p:custDataLst>
              </p:nvPr>
            </p:nvCxnSpPr>
            <p:spPr>
              <a:xfrm rot="21300000" flipH="1" flipV="1">
                <a:off x="2268" y="2228"/>
                <a:ext cx="1565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1323" name="Line 98"/>
              <p:cNvCxnSpPr/>
              <p:nvPr>
                <p:custDataLst>
                  <p:tags r:id="rId60"/>
                </p:custDataLst>
              </p:nvPr>
            </p:nvCxnSpPr>
            <p:spPr>
              <a:xfrm rot="21300000">
                <a:off x="3066" y="2228"/>
                <a:ext cx="86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1324" name="Group 152"/>
            <p:cNvGrpSpPr/>
            <p:nvPr>
              <p:custDataLst>
                <p:tags r:id="rId61"/>
              </p:custDataLst>
            </p:nvPr>
          </p:nvGrpSpPr>
          <p:grpSpPr>
            <a:xfrm>
              <a:off x="2470" y="2830"/>
              <a:ext cx="1610" cy="0"/>
              <a:chOff x="3379" y="2455"/>
              <a:chExt cx="1610" cy="0"/>
            </a:xfrm>
          </p:grpSpPr>
          <p:cxnSp>
            <p:nvCxnSpPr>
              <p:cNvPr id="11325" name="Line 14"/>
              <p:cNvCxnSpPr/>
              <p:nvPr>
                <p:custDataLst>
                  <p:tags r:id="rId62"/>
                </p:custDataLst>
              </p:nvPr>
            </p:nvCxnSpPr>
            <p:spPr>
              <a:xfrm flipH="1">
                <a:off x="3379" y="2455"/>
                <a:ext cx="1610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1326" name="Line 101"/>
              <p:cNvCxnSpPr/>
              <p:nvPr>
                <p:custDataLst>
                  <p:tags r:id="rId63"/>
                </p:custDataLst>
              </p:nvPr>
            </p:nvCxnSpPr>
            <p:spPr>
              <a:xfrm>
                <a:off x="4195" y="2455"/>
                <a:ext cx="104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1327" name="Group 154"/>
            <p:cNvGrpSpPr/>
            <p:nvPr>
              <p:custDataLst>
                <p:tags r:id="rId64"/>
              </p:custDataLst>
            </p:nvPr>
          </p:nvGrpSpPr>
          <p:grpSpPr>
            <a:xfrm>
              <a:off x="2404" y="3317"/>
              <a:ext cx="1617" cy="0"/>
              <a:chOff x="2247" y="3158"/>
              <a:chExt cx="1617" cy="0"/>
            </a:xfrm>
          </p:grpSpPr>
          <p:cxnSp>
            <p:nvCxnSpPr>
              <p:cNvPr id="11328" name="Line 11"/>
              <p:cNvCxnSpPr/>
              <p:nvPr>
                <p:custDataLst>
                  <p:tags r:id="rId65"/>
                </p:custDataLst>
              </p:nvPr>
            </p:nvCxnSpPr>
            <p:spPr>
              <a:xfrm rot="660000" flipH="1" flipV="1">
                <a:off x="2247" y="3158"/>
                <a:ext cx="1617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1329" name="Line 104"/>
              <p:cNvCxnSpPr/>
              <p:nvPr>
                <p:custDataLst>
                  <p:tags r:id="rId66"/>
                </p:custDataLst>
              </p:nvPr>
            </p:nvCxnSpPr>
            <p:spPr>
              <a:xfrm rot="720000" flipV="1">
                <a:off x="3016" y="3158"/>
                <a:ext cx="89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</p:grpSp>
      <p:grpSp>
        <p:nvGrpSpPr>
          <p:cNvPr id="11330" name="Group 124"/>
          <p:cNvGrpSpPr/>
          <p:nvPr>
            <p:custDataLst>
              <p:tags r:id="rId67"/>
            </p:custDataLst>
          </p:nvPr>
        </p:nvGrpSpPr>
        <p:grpSpPr>
          <a:xfrm>
            <a:off x="3616325" y="3378200"/>
            <a:ext cx="1711325" cy="498475"/>
            <a:chOff x="1306" y="2128"/>
            <a:chExt cx="703" cy="237"/>
          </a:xfrm>
        </p:grpSpPr>
        <p:sp>
          <p:nvSpPr>
            <p:cNvPr id="11331" name="Freeform 17"/>
            <p:cNvSpPr/>
            <p:nvPr>
              <p:custDataLst>
                <p:tags r:id="rId68"/>
              </p:custDataLst>
            </p:nvPr>
          </p:nvSpPr>
          <p:spPr>
            <a:xfrm rot="21120000" flipV="1">
              <a:off x="1306" y="2128"/>
              <a:ext cx="703" cy="237"/>
            </a:xfrm>
            <a:custGeom>
              <a:cxnLst>
                <a:cxn ang="0">
                  <a:pos x="0" y="192"/>
                </a:cxn>
                <a:cxn ang="0">
                  <a:pos x="44" y="186"/>
                </a:cxn>
                <a:cxn ang="0">
                  <a:pos x="561" y="0"/>
                </a:cxn>
              </a:cxnLst>
              <a:rect l="l" t="t" r="r" b="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1332" name="Arc 107"/>
            <p:cNvSpPr/>
            <p:nvPr>
              <p:custDataLst>
                <p:tags r:id="rId69"/>
              </p:custDataLst>
            </p:nvPr>
          </p:nvSpPr>
          <p:spPr>
            <a:xfrm>
              <a:off x="1746" y="2137"/>
              <a:ext cx="182" cy="159"/>
            </a:xfrm>
            <a:custGeom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1"/>
                </a:cxn>
              </a:cxnLst>
              <a:rect l="l" t="t" r="r" b="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tailEnd type="triangle" len="lg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  <p:grpSp>
        <p:nvGrpSpPr>
          <p:cNvPr id="11333" name="Group 123"/>
          <p:cNvGrpSpPr/>
          <p:nvPr>
            <p:custDataLst>
              <p:tags r:id="rId70"/>
            </p:custDataLst>
          </p:nvPr>
        </p:nvGrpSpPr>
        <p:grpSpPr>
          <a:xfrm>
            <a:off x="3529013" y="5064125"/>
            <a:ext cx="1878012" cy="525463"/>
            <a:chOff x="1270" y="2931"/>
            <a:chExt cx="772" cy="250"/>
          </a:xfrm>
        </p:grpSpPr>
        <p:sp>
          <p:nvSpPr>
            <p:cNvPr id="11334" name="Freeform 17"/>
            <p:cNvSpPr/>
            <p:nvPr>
              <p:custDataLst>
                <p:tags r:id="rId71"/>
              </p:custDataLst>
            </p:nvPr>
          </p:nvSpPr>
          <p:spPr>
            <a:xfrm rot="600000">
              <a:off x="1270" y="2931"/>
              <a:ext cx="772" cy="250"/>
            </a:xfrm>
            <a:custGeom>
              <a:cxnLst>
                <a:cxn ang="0">
                  <a:pos x="0" y="213"/>
                </a:cxn>
                <a:cxn ang="0">
                  <a:pos x="53" y="207"/>
                </a:cxn>
                <a:cxn ang="0">
                  <a:pos x="676" y="0"/>
                </a:cxn>
              </a:cxnLst>
              <a:rect l="l" t="t" r="r" b="b"/>
              <a:pathLst>
                <a:path w="1212" h="396">
                  <a:moveTo>
                    <a:pt x="1212" y="396"/>
                  </a:moveTo>
                  <a:lnTo>
                    <a:pt x="0" y="0"/>
                  </a:lnTo>
                </a:path>
              </a:pathLst>
            </a:custGeom>
            <a:noFill/>
            <a:ln w="28575">
              <a:solidFill>
                <a:srgbClr val="FF0000"/>
              </a:solidFill>
              <a:prstDash val="dash"/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1335" name="Arc 110"/>
            <p:cNvSpPr/>
            <p:nvPr>
              <p:custDataLst>
                <p:tags r:id="rId72"/>
              </p:custDataLst>
            </p:nvPr>
          </p:nvSpPr>
          <p:spPr>
            <a:xfrm rot="360000" flipV="1">
              <a:off x="1723" y="2999"/>
              <a:ext cx="182" cy="159"/>
            </a:xfrm>
            <a:custGeom>
              <a:cxnLst>
                <a:cxn ang="0">
                  <a:pos x="0" y="0"/>
                </a:cxn>
                <a:cxn ang="0">
                  <a:pos x="2" y="1"/>
                </a:cxn>
                <a:cxn ang="0">
                  <a:pos x="0" y="1"/>
                </a:cxn>
              </a:cxnLst>
              <a:rect l="l" t="t" r="r" b="b"/>
              <a:pathLst>
                <a:path w="21600" h="21600" fill="none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chemeClr val="tx1"/>
              </a:solidFill>
              <a:round/>
              <a:tailEnd type="triangle" len="lg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 fill="hold"/>
                                        <p:tgtEl>
                                          <p:spTgt spid="11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 fill="hold"/>
                                        <p:tgtEl>
                                          <p:spTgt spid="11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 fill="hold"/>
                                        <p:tgtEl>
                                          <p:spTgt spid="11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rotWithShape="0">
          <a:blip r:embed="rId73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grpSp>
        <p:nvGrpSpPr>
          <p:cNvPr id="12290" name="Group 52"/>
          <p:cNvGrpSpPr/>
          <p:nvPr>
            <p:custDataLst>
              <p:tags r:id="rId4"/>
            </p:custDataLst>
          </p:nvPr>
        </p:nvGrpSpPr>
        <p:grpSpPr>
          <a:xfrm>
            <a:off x="1511300" y="1112838"/>
            <a:ext cx="6156325" cy="1700212"/>
            <a:chOff x="748" y="567"/>
            <a:chExt cx="3967" cy="1270"/>
          </a:xfrm>
        </p:grpSpPr>
        <p:cxnSp>
          <p:nvCxnSpPr>
            <p:cNvPr id="12291" name="Line 3"/>
            <p:cNvCxnSpPr/>
            <p:nvPr>
              <p:custDataLst>
                <p:tags r:id="rId5"/>
              </p:custDataLst>
            </p:nvPr>
          </p:nvCxnSpPr>
          <p:spPr>
            <a:xfrm>
              <a:off x="748" y="1207"/>
              <a:ext cx="3967" cy="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miter lim="800000"/>
            </a:ln>
          </p:spPr>
        </p:cxnSp>
        <p:sp>
          <p:nvSpPr>
            <p:cNvPr id="12292" name="xjhgx3"/>
            <p:cNvSpPr/>
            <p:nvPr>
              <p:custDataLst>
                <p:tags r:id="rId6"/>
              </p:custDataLst>
            </p:nvPr>
          </p:nvSpPr>
          <p:spPr>
            <a:xfrm>
              <a:off x="2471" y="567"/>
              <a:ext cx="249" cy="1270"/>
            </a:xfrm>
            <a:custGeom>
              <a:cxnLst>
                <a:cxn ang="0">
                  <a:pos x="249" y="0"/>
                </a:cxn>
                <a:cxn ang="0">
                  <a:pos x="230" y="78"/>
                </a:cxn>
                <a:cxn ang="0">
                  <a:pos x="215" y="156"/>
                </a:cxn>
                <a:cxn ang="0">
                  <a:pos x="201" y="235"/>
                </a:cxn>
                <a:cxn ang="0">
                  <a:pos x="190" y="314"/>
                </a:cxn>
                <a:cxn ang="0">
                  <a:pos x="181" y="394"/>
                </a:cxn>
                <a:cxn ang="0">
                  <a:pos x="175" y="474"/>
                </a:cxn>
                <a:cxn ang="0">
                  <a:pos x="172" y="555"/>
                </a:cxn>
                <a:cxn ang="0">
                  <a:pos x="170" y="635"/>
                </a:cxn>
                <a:cxn ang="0">
                  <a:pos x="172" y="715"/>
                </a:cxn>
                <a:cxn ang="0">
                  <a:pos x="175" y="796"/>
                </a:cxn>
                <a:cxn ang="0">
                  <a:pos x="181" y="876"/>
                </a:cxn>
                <a:cxn ang="0">
                  <a:pos x="190" y="956"/>
                </a:cxn>
                <a:cxn ang="0">
                  <a:pos x="201" y="1035"/>
                </a:cxn>
                <a:cxn ang="0">
                  <a:pos x="215" y="1114"/>
                </a:cxn>
                <a:cxn ang="0">
                  <a:pos x="230" y="1192"/>
                </a:cxn>
                <a:cxn ang="0">
                  <a:pos x="249" y="1270"/>
                </a:cxn>
                <a:cxn ang="0">
                  <a:pos x="0" y="1270"/>
                </a:cxn>
                <a:cxn ang="0">
                  <a:pos x="19" y="1192"/>
                </a:cxn>
                <a:cxn ang="0">
                  <a:pos x="34" y="1114"/>
                </a:cxn>
                <a:cxn ang="0">
                  <a:pos x="48" y="1035"/>
                </a:cxn>
                <a:cxn ang="0">
                  <a:pos x="59" y="956"/>
                </a:cxn>
                <a:cxn ang="0">
                  <a:pos x="68" y="876"/>
                </a:cxn>
                <a:cxn ang="0">
                  <a:pos x="74" y="796"/>
                </a:cxn>
                <a:cxn ang="0">
                  <a:pos x="77" y="715"/>
                </a:cxn>
                <a:cxn ang="0">
                  <a:pos x="79" y="635"/>
                </a:cxn>
                <a:cxn ang="0">
                  <a:pos x="77" y="555"/>
                </a:cxn>
                <a:cxn ang="0">
                  <a:pos x="74" y="474"/>
                </a:cxn>
                <a:cxn ang="0">
                  <a:pos x="68" y="394"/>
                </a:cxn>
                <a:cxn ang="0">
                  <a:pos x="59" y="314"/>
                </a:cxn>
                <a:cxn ang="0">
                  <a:pos x="48" y="235"/>
                </a:cxn>
                <a:cxn ang="0">
                  <a:pos x="34" y="156"/>
                </a:cxn>
                <a:cxn ang="0">
                  <a:pos x="19" y="78"/>
                </a:cxn>
                <a:cxn ang="0">
                  <a:pos x="0" y="0"/>
                </a:cxn>
                <a:cxn ang="0">
                  <a:pos x="249" y="0"/>
                </a:cxn>
              </a:cxnLst>
              <a:rect l="l" t="t" r="r" b="b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</a:gradFill>
            <a:ln w="28575">
              <a:solidFill>
                <a:srgbClr val="2D5FFF"/>
              </a:solidFill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2293" name="Oval 39"/>
            <p:cNvSpPr/>
            <p:nvPr>
              <p:custDataLst>
                <p:tags r:id="rId7"/>
              </p:custDataLst>
            </p:nvPr>
          </p:nvSpPr>
          <p:spPr>
            <a:xfrm>
              <a:off x="2561" y="1179"/>
              <a:ext cx="69" cy="68"/>
            </a:xfrm>
            <a:prstGeom prst="ellipse">
              <a:avLst/>
            </a:prstGeom>
            <a:solidFill>
              <a:srgbClr val="FFFF66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2294" name="Oval 22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>
            <a:xfrm>
              <a:off x="1450" y="1179"/>
              <a:ext cx="68" cy="68"/>
            </a:xfrm>
            <a:prstGeom prst="ellipse">
              <a:avLst/>
            </a:prstGeom>
            <a:solidFill>
              <a:srgbClr val="FF3300"/>
            </a:solidFill>
            <a:ln>
              <a:solidFill>
                <a:srgbClr val="FF0000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66CC"/>
                </a:solidFill>
                <a:ea typeface="楷体_GB2312" pitchFamily="49" charset="-122"/>
              </a:endParaRPr>
            </a:p>
          </p:txBody>
        </p:sp>
        <p:sp>
          <p:nvSpPr>
            <p:cNvPr id="12295" name="Text Box 21"/>
            <p:cNvSpPr/>
            <p:nvPr>
              <p:custDataLst>
                <p:tags r:id="rId9"/>
              </p:custDataLst>
            </p:nvPr>
          </p:nvSpPr>
          <p:spPr>
            <a:xfrm>
              <a:off x="1338" y="822"/>
              <a:ext cx="386" cy="43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</a:pPr>
              <a:r>
                <a:rPr lang="en-US" altLang="zh-CN">
                  <a:solidFill>
                    <a:srgbClr val="0066CC"/>
                  </a:solidFill>
                  <a:latin typeface="宋体" panose="02010600030101010101" pitchFamily="2" charset="-122"/>
                </a:rPr>
                <a:t>F</a:t>
              </a:r>
              <a:endParaRPr lang="en-US" altLang="zh-CN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2296" name="Oval 22"/>
            <p:cNvSpPr>
              <a:spLocks noChangeAspect="1"/>
            </p:cNvSpPr>
            <p:nvPr>
              <p:custDataLst>
                <p:tags r:id="rId10"/>
              </p:custDataLst>
            </p:nvPr>
          </p:nvSpPr>
          <p:spPr>
            <a:xfrm>
              <a:off x="3674" y="1185"/>
              <a:ext cx="68" cy="68"/>
            </a:xfrm>
            <a:prstGeom prst="ellipse">
              <a:avLst/>
            </a:prstGeom>
            <a:solidFill>
              <a:srgbClr val="FF3300"/>
            </a:solidFill>
            <a:ln>
              <a:solidFill>
                <a:srgbClr val="FF0000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66CC"/>
                </a:solidFill>
                <a:ea typeface="楷体_GB2312" pitchFamily="49" charset="-122"/>
              </a:endParaRPr>
            </a:p>
          </p:txBody>
        </p:sp>
        <p:sp>
          <p:nvSpPr>
            <p:cNvPr id="12297" name="Text Box 21"/>
            <p:cNvSpPr/>
            <p:nvPr>
              <p:custDataLst>
                <p:tags r:id="rId11"/>
              </p:custDataLst>
            </p:nvPr>
          </p:nvSpPr>
          <p:spPr>
            <a:xfrm>
              <a:off x="3492" y="799"/>
              <a:ext cx="387" cy="43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</a:pPr>
              <a:r>
                <a:rPr lang="en-US" altLang="zh-CN">
                  <a:solidFill>
                    <a:srgbClr val="0066CC"/>
                  </a:solidFill>
                  <a:latin typeface="宋体" panose="02010600030101010101" pitchFamily="2" charset="-122"/>
                </a:rPr>
                <a:t>F</a:t>
              </a:r>
              <a:endParaRPr lang="en-US" altLang="zh-CN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12298" name="Group 53"/>
          <p:cNvGrpSpPr/>
          <p:nvPr>
            <p:custDataLst>
              <p:tags r:id="rId12"/>
            </p:custDataLst>
          </p:nvPr>
        </p:nvGrpSpPr>
        <p:grpSpPr>
          <a:xfrm>
            <a:off x="2049463" y="725488"/>
            <a:ext cx="2378075" cy="2411412"/>
            <a:chOff x="1087" y="278"/>
            <a:chExt cx="1567" cy="1835"/>
          </a:xfrm>
        </p:grpSpPr>
        <p:grpSp>
          <p:nvGrpSpPr>
            <p:cNvPr id="12299" name="Group 15"/>
            <p:cNvGrpSpPr/>
            <p:nvPr>
              <p:custDataLst>
                <p:tags r:id="rId13"/>
              </p:custDataLst>
            </p:nvPr>
          </p:nvGrpSpPr>
          <p:grpSpPr>
            <a:xfrm>
              <a:off x="1087" y="1217"/>
              <a:ext cx="1508" cy="8"/>
              <a:chOff x="1237" y="2387"/>
              <a:chExt cx="1679" cy="8"/>
            </a:xfrm>
          </p:grpSpPr>
          <p:cxnSp>
            <p:nvCxnSpPr>
              <p:cNvPr id="12300" name="Line 11"/>
              <p:cNvCxnSpPr/>
              <p:nvPr>
                <p:custDataLst>
                  <p:tags r:id="rId14"/>
                </p:custDataLst>
              </p:nvPr>
            </p:nvCxnSpPr>
            <p:spPr>
              <a:xfrm>
                <a:off x="1237" y="2395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2301" name="Line 17"/>
              <p:cNvCxnSpPr/>
              <p:nvPr>
                <p:custDataLst>
                  <p:tags r:id="rId15"/>
                </p:custDataLst>
              </p:nvPr>
            </p:nvCxnSpPr>
            <p:spPr>
              <a:xfrm flipV="1">
                <a:off x="1837" y="2387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2302" name="Group 47"/>
            <p:cNvGrpSpPr/>
            <p:nvPr>
              <p:custDataLst>
                <p:tags r:id="rId16"/>
              </p:custDataLst>
            </p:nvPr>
          </p:nvGrpSpPr>
          <p:grpSpPr>
            <a:xfrm>
              <a:off x="1274" y="1595"/>
              <a:ext cx="1380" cy="518"/>
              <a:chOff x="1577" y="1593"/>
              <a:chExt cx="1474" cy="520"/>
            </a:xfrm>
          </p:grpSpPr>
          <p:sp>
            <p:nvSpPr>
              <p:cNvPr id="12303" name="Freeform 14"/>
              <p:cNvSpPr/>
              <p:nvPr>
                <p:custDataLst>
                  <p:tags r:id="rId17"/>
                </p:custDataLst>
              </p:nvPr>
            </p:nvSpPr>
            <p:spPr>
              <a:xfrm>
                <a:off x="1577" y="1593"/>
                <a:ext cx="1474" cy="520"/>
              </a:xfrm>
              <a:custGeom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l" t="t" r="r" b="b"/>
                <a:pathLst>
                  <a:path w="1474" h="520">
                    <a:moveTo>
                      <a:pt x="0" y="520"/>
                    </a:moveTo>
                    <a:lnTo>
                      <a:pt x="1474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2304" name="Line 23"/>
              <p:cNvCxnSpPr/>
              <p:nvPr>
                <p:custDataLst>
                  <p:tags r:id="rId18"/>
                </p:custDataLst>
              </p:nvPr>
            </p:nvCxnSpPr>
            <p:spPr>
              <a:xfrm flipV="1">
                <a:off x="1930" y="1916"/>
                <a:ext cx="196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2305" name="Group 46"/>
            <p:cNvGrpSpPr/>
            <p:nvPr>
              <p:custDataLst>
                <p:tags r:id="rId19"/>
              </p:custDataLst>
            </p:nvPr>
          </p:nvGrpSpPr>
          <p:grpSpPr>
            <a:xfrm>
              <a:off x="1211" y="278"/>
              <a:ext cx="1379" cy="518"/>
              <a:chOff x="1509" y="271"/>
              <a:chExt cx="1474" cy="520"/>
            </a:xfrm>
          </p:grpSpPr>
          <p:sp>
            <p:nvSpPr>
              <p:cNvPr id="12306" name="Freeform 17"/>
              <p:cNvSpPr/>
              <p:nvPr>
                <p:custDataLst>
                  <p:tags r:id="rId20"/>
                </p:custDataLst>
              </p:nvPr>
            </p:nvSpPr>
            <p:spPr>
              <a:xfrm>
                <a:off x="1509" y="271"/>
                <a:ext cx="1474" cy="520"/>
              </a:xfrm>
              <a:custGeom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l" t="t" r="r" b="b"/>
                <a:pathLst>
                  <a:path w="1474" h="520">
                    <a:moveTo>
                      <a:pt x="0" y="0"/>
                    </a:moveTo>
                    <a:lnTo>
                      <a:pt x="1474" y="52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2307" name="Line 26"/>
              <p:cNvCxnSpPr/>
              <p:nvPr>
                <p:custDataLst>
                  <p:tags r:id="rId21"/>
                </p:custDataLst>
              </p:nvPr>
            </p:nvCxnSpPr>
            <p:spPr>
              <a:xfrm>
                <a:off x="1906" y="406"/>
                <a:ext cx="174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</p:grpSp>
      <p:grpSp>
        <p:nvGrpSpPr>
          <p:cNvPr id="12308" name="Group 54"/>
          <p:cNvGrpSpPr/>
          <p:nvPr>
            <p:custDataLst>
              <p:tags r:id="rId22"/>
            </p:custDataLst>
          </p:nvPr>
        </p:nvGrpSpPr>
        <p:grpSpPr>
          <a:xfrm>
            <a:off x="4319588" y="1409700"/>
            <a:ext cx="2479675" cy="1044575"/>
            <a:chOff x="2588" y="799"/>
            <a:chExt cx="1562" cy="805"/>
          </a:xfrm>
        </p:grpSpPr>
        <p:grpSp>
          <p:nvGrpSpPr>
            <p:cNvPr id="12309" name="Group 12"/>
            <p:cNvGrpSpPr/>
            <p:nvPr>
              <p:custDataLst>
                <p:tags r:id="rId23"/>
              </p:custDataLst>
            </p:nvPr>
          </p:nvGrpSpPr>
          <p:grpSpPr>
            <a:xfrm>
              <a:off x="2598" y="799"/>
              <a:ext cx="1507" cy="8"/>
              <a:chOff x="1229" y="1979"/>
              <a:chExt cx="1679" cy="8"/>
            </a:xfrm>
          </p:grpSpPr>
          <p:cxnSp>
            <p:nvCxnSpPr>
              <p:cNvPr id="12310" name="Line 5"/>
              <p:cNvCxnSpPr/>
              <p:nvPr>
                <p:custDataLst>
                  <p:tags r:id="rId24"/>
                </p:custDataLst>
              </p:nvPr>
            </p:nvCxnSpPr>
            <p:spPr>
              <a:xfrm>
                <a:off x="1229" y="1987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2311" name="Line 14"/>
              <p:cNvCxnSpPr/>
              <p:nvPr>
                <p:custDataLst>
                  <p:tags r:id="rId25"/>
                </p:custDataLst>
              </p:nvPr>
            </p:nvCxnSpPr>
            <p:spPr>
              <a:xfrm flipV="1">
                <a:off x="1837" y="1979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2312" name="Group 18"/>
            <p:cNvGrpSpPr/>
            <p:nvPr>
              <p:custDataLst>
                <p:tags r:id="rId26"/>
              </p:custDataLst>
            </p:nvPr>
          </p:nvGrpSpPr>
          <p:grpSpPr>
            <a:xfrm>
              <a:off x="2642" y="1595"/>
              <a:ext cx="1508" cy="9"/>
              <a:chOff x="1219" y="2795"/>
              <a:chExt cx="1679" cy="9"/>
            </a:xfrm>
          </p:grpSpPr>
          <p:cxnSp>
            <p:nvCxnSpPr>
              <p:cNvPr id="12313" name="Line 8"/>
              <p:cNvCxnSpPr/>
              <p:nvPr>
                <p:custDataLst>
                  <p:tags r:id="rId27"/>
                </p:custDataLst>
              </p:nvPr>
            </p:nvCxnSpPr>
            <p:spPr>
              <a:xfrm>
                <a:off x="1219" y="2804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2314" name="Line 20"/>
              <p:cNvCxnSpPr/>
              <p:nvPr>
                <p:custDataLst>
                  <p:tags r:id="rId28"/>
                </p:custDataLst>
              </p:nvPr>
            </p:nvCxnSpPr>
            <p:spPr>
              <a:xfrm flipV="1">
                <a:off x="1905" y="2795"/>
                <a:ext cx="135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2315" name="Group 27"/>
            <p:cNvGrpSpPr/>
            <p:nvPr>
              <p:custDataLst>
                <p:tags r:id="rId29"/>
              </p:custDataLst>
            </p:nvPr>
          </p:nvGrpSpPr>
          <p:grpSpPr>
            <a:xfrm>
              <a:off x="2588" y="1217"/>
              <a:ext cx="1508" cy="9"/>
              <a:chOff x="2908" y="2387"/>
              <a:chExt cx="1679" cy="9"/>
            </a:xfrm>
          </p:grpSpPr>
          <p:cxnSp>
            <p:nvCxnSpPr>
              <p:cNvPr id="12316" name="Line 20"/>
              <p:cNvCxnSpPr/>
              <p:nvPr>
                <p:custDataLst>
                  <p:tags r:id="rId30"/>
                </p:custDataLst>
              </p:nvPr>
            </p:nvCxnSpPr>
            <p:spPr>
              <a:xfrm>
                <a:off x="2908" y="2396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2317" name="Line 29"/>
              <p:cNvCxnSpPr/>
              <p:nvPr>
                <p:custDataLst>
                  <p:tags r:id="rId31"/>
                </p:custDataLst>
              </p:nvPr>
            </p:nvCxnSpPr>
            <p:spPr>
              <a:xfrm flipV="1">
                <a:off x="3583" y="2387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</p:grpSp>
      <p:grpSp>
        <p:nvGrpSpPr>
          <p:cNvPr id="12318" name="Group 90"/>
          <p:cNvGrpSpPr/>
          <p:nvPr>
            <p:custDataLst>
              <p:tags r:id="rId32"/>
            </p:custDataLst>
          </p:nvPr>
        </p:nvGrpSpPr>
        <p:grpSpPr>
          <a:xfrm>
            <a:off x="4391025" y="1446213"/>
            <a:ext cx="1800225" cy="1008062"/>
            <a:chOff x="2562" y="777"/>
            <a:chExt cx="1134" cy="635"/>
          </a:xfrm>
        </p:grpSpPr>
        <p:cxnSp>
          <p:nvCxnSpPr>
            <p:cNvPr id="12319" name="Line 31"/>
            <p:cNvCxnSpPr/>
            <p:nvPr>
              <p:custDataLst>
                <p:tags r:id="rId33"/>
              </p:custDataLst>
            </p:nvPr>
          </p:nvCxnSpPr>
          <p:spPr>
            <a:xfrm flipV="1">
              <a:off x="2562" y="1102"/>
              <a:ext cx="1112" cy="310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prstDash val="dash"/>
              <a:round/>
            </a:ln>
          </p:spPr>
        </p:cxnSp>
        <p:cxnSp>
          <p:nvCxnSpPr>
            <p:cNvPr id="12320" name="Line 32"/>
            <p:cNvCxnSpPr/>
            <p:nvPr>
              <p:custDataLst>
                <p:tags r:id="rId34"/>
              </p:custDataLst>
            </p:nvPr>
          </p:nvCxnSpPr>
          <p:spPr>
            <a:xfrm>
              <a:off x="2583" y="777"/>
              <a:ext cx="1068" cy="317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prstDash val="dash"/>
              <a:round/>
            </a:ln>
          </p:spPr>
        </p:cxnSp>
        <p:cxnSp>
          <p:nvCxnSpPr>
            <p:cNvPr id="12321" name="Line 33"/>
            <p:cNvCxnSpPr/>
            <p:nvPr>
              <p:custDataLst>
                <p:tags r:id="rId35"/>
              </p:custDataLst>
            </p:nvPr>
          </p:nvCxnSpPr>
          <p:spPr>
            <a:xfrm>
              <a:off x="2626" y="1102"/>
              <a:ext cx="107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</a:ln>
          </p:spPr>
        </p:cxnSp>
      </p:grpSp>
      <p:sp>
        <p:nvSpPr>
          <p:cNvPr id="12322" name="Freeform 50"/>
          <p:cNvSpPr/>
          <p:nvPr>
            <p:custDataLst>
              <p:tags r:id="rId36"/>
            </p:custDataLst>
          </p:nvPr>
        </p:nvSpPr>
        <p:spPr>
          <a:xfrm rot="15420000">
            <a:off x="5118894" y="1458119"/>
            <a:ext cx="287337" cy="250825"/>
          </a:xfrm>
          <a:custGeom>
            <a:cxnLst>
              <a:cxn ang="0">
                <a:pos x="0" y="0"/>
              </a:cxn>
              <a:cxn ang="0">
                <a:pos x="67740" y="177514"/>
              </a:cxn>
              <a:cxn ang="0">
                <a:pos x="287337" y="250825"/>
              </a:cxn>
            </a:cxnLst>
            <a:rect l="l" t="t" r="r" b="b"/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>
            <a:solidFill>
              <a:schemeClr val="tx1"/>
            </a:solidFill>
            <a:round/>
            <a:tailEnd type="triangle" len="lg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323" name="Freeform 51"/>
          <p:cNvSpPr/>
          <p:nvPr>
            <p:custDataLst>
              <p:tags r:id="rId37"/>
            </p:custDataLst>
          </p:nvPr>
        </p:nvSpPr>
        <p:spPr>
          <a:xfrm rot="6240000" flipV="1">
            <a:off x="5199857" y="2259806"/>
            <a:ext cx="323850" cy="214313"/>
          </a:xfrm>
          <a:custGeom>
            <a:cxnLst>
              <a:cxn ang="0">
                <a:pos x="0" y="0"/>
              </a:cxn>
              <a:cxn ang="0">
                <a:pos x="76348" y="151674"/>
              </a:cxn>
              <a:cxn ang="0">
                <a:pos x="323850" y="214313"/>
              </a:cxn>
            </a:cxnLst>
            <a:rect l="l" t="t" r="r" b="b"/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>
            <a:solidFill>
              <a:schemeClr val="tx1"/>
            </a:solidFill>
            <a:round/>
            <a:tailEnd type="triangle" len="lg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grpSp>
        <p:nvGrpSpPr>
          <p:cNvPr id="12324" name="Group 56"/>
          <p:cNvGrpSpPr/>
          <p:nvPr>
            <p:custDataLst>
              <p:tags r:id="rId38"/>
            </p:custDataLst>
          </p:nvPr>
        </p:nvGrpSpPr>
        <p:grpSpPr>
          <a:xfrm>
            <a:off x="1443038" y="3463925"/>
            <a:ext cx="6297612" cy="2016125"/>
            <a:chOff x="748" y="567"/>
            <a:chExt cx="3967" cy="1270"/>
          </a:xfrm>
        </p:grpSpPr>
        <p:cxnSp>
          <p:nvCxnSpPr>
            <p:cNvPr id="12325" name="Line 3"/>
            <p:cNvCxnSpPr/>
            <p:nvPr>
              <p:custDataLst>
                <p:tags r:id="rId39"/>
              </p:custDataLst>
            </p:nvPr>
          </p:nvCxnSpPr>
          <p:spPr>
            <a:xfrm>
              <a:off x="748" y="1207"/>
              <a:ext cx="3967" cy="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miter lim="800000"/>
            </a:ln>
          </p:spPr>
        </p:cxnSp>
        <p:sp>
          <p:nvSpPr>
            <p:cNvPr id="12326" name="xjhgx3"/>
            <p:cNvSpPr/>
            <p:nvPr>
              <p:custDataLst>
                <p:tags r:id="rId40"/>
              </p:custDataLst>
            </p:nvPr>
          </p:nvSpPr>
          <p:spPr>
            <a:xfrm>
              <a:off x="2471" y="567"/>
              <a:ext cx="249" cy="1270"/>
            </a:xfrm>
            <a:custGeom>
              <a:cxnLst>
                <a:cxn ang="0">
                  <a:pos x="249" y="0"/>
                </a:cxn>
                <a:cxn ang="0">
                  <a:pos x="230" y="78"/>
                </a:cxn>
                <a:cxn ang="0">
                  <a:pos x="215" y="156"/>
                </a:cxn>
                <a:cxn ang="0">
                  <a:pos x="201" y="235"/>
                </a:cxn>
                <a:cxn ang="0">
                  <a:pos x="190" y="314"/>
                </a:cxn>
                <a:cxn ang="0">
                  <a:pos x="181" y="394"/>
                </a:cxn>
                <a:cxn ang="0">
                  <a:pos x="175" y="474"/>
                </a:cxn>
                <a:cxn ang="0">
                  <a:pos x="172" y="555"/>
                </a:cxn>
                <a:cxn ang="0">
                  <a:pos x="170" y="635"/>
                </a:cxn>
                <a:cxn ang="0">
                  <a:pos x="172" y="715"/>
                </a:cxn>
                <a:cxn ang="0">
                  <a:pos x="175" y="796"/>
                </a:cxn>
                <a:cxn ang="0">
                  <a:pos x="181" y="876"/>
                </a:cxn>
                <a:cxn ang="0">
                  <a:pos x="190" y="956"/>
                </a:cxn>
                <a:cxn ang="0">
                  <a:pos x="201" y="1035"/>
                </a:cxn>
                <a:cxn ang="0">
                  <a:pos x="215" y="1114"/>
                </a:cxn>
                <a:cxn ang="0">
                  <a:pos x="230" y="1192"/>
                </a:cxn>
                <a:cxn ang="0">
                  <a:pos x="249" y="1270"/>
                </a:cxn>
                <a:cxn ang="0">
                  <a:pos x="0" y="1270"/>
                </a:cxn>
                <a:cxn ang="0">
                  <a:pos x="19" y="1192"/>
                </a:cxn>
                <a:cxn ang="0">
                  <a:pos x="34" y="1114"/>
                </a:cxn>
                <a:cxn ang="0">
                  <a:pos x="48" y="1035"/>
                </a:cxn>
                <a:cxn ang="0">
                  <a:pos x="59" y="956"/>
                </a:cxn>
                <a:cxn ang="0">
                  <a:pos x="68" y="876"/>
                </a:cxn>
                <a:cxn ang="0">
                  <a:pos x="74" y="796"/>
                </a:cxn>
                <a:cxn ang="0">
                  <a:pos x="77" y="715"/>
                </a:cxn>
                <a:cxn ang="0">
                  <a:pos x="79" y="635"/>
                </a:cxn>
                <a:cxn ang="0">
                  <a:pos x="77" y="555"/>
                </a:cxn>
                <a:cxn ang="0">
                  <a:pos x="74" y="474"/>
                </a:cxn>
                <a:cxn ang="0">
                  <a:pos x="68" y="394"/>
                </a:cxn>
                <a:cxn ang="0">
                  <a:pos x="59" y="314"/>
                </a:cxn>
                <a:cxn ang="0">
                  <a:pos x="48" y="235"/>
                </a:cxn>
                <a:cxn ang="0">
                  <a:pos x="34" y="156"/>
                </a:cxn>
                <a:cxn ang="0">
                  <a:pos x="19" y="78"/>
                </a:cxn>
                <a:cxn ang="0">
                  <a:pos x="0" y="0"/>
                </a:cxn>
                <a:cxn ang="0">
                  <a:pos x="249" y="0"/>
                </a:cxn>
              </a:cxnLst>
              <a:rect l="l" t="t" r="r" b="b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</a:gradFill>
            <a:ln w="28575">
              <a:solidFill>
                <a:srgbClr val="2D5FFF"/>
              </a:solidFill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2327" name="Oval 39"/>
            <p:cNvSpPr/>
            <p:nvPr>
              <p:custDataLst>
                <p:tags r:id="rId41"/>
              </p:custDataLst>
            </p:nvPr>
          </p:nvSpPr>
          <p:spPr>
            <a:xfrm>
              <a:off x="2561" y="1179"/>
              <a:ext cx="68" cy="68"/>
            </a:xfrm>
            <a:prstGeom prst="ellipse">
              <a:avLst/>
            </a:prstGeom>
            <a:solidFill>
              <a:srgbClr val="FFFF66"/>
            </a:solidFill>
            <a:ln>
              <a:solidFill>
                <a:schemeClr val="tx1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2328" name="Oval 22"/>
            <p:cNvSpPr>
              <a:spLocks noChangeAspect="1"/>
            </p:cNvSpPr>
            <p:nvPr>
              <p:custDataLst>
                <p:tags r:id="rId42"/>
              </p:custDataLst>
            </p:nvPr>
          </p:nvSpPr>
          <p:spPr>
            <a:xfrm>
              <a:off x="1450" y="1179"/>
              <a:ext cx="68" cy="68"/>
            </a:xfrm>
            <a:prstGeom prst="ellipse">
              <a:avLst/>
            </a:prstGeom>
            <a:solidFill>
              <a:srgbClr val="FF3300"/>
            </a:solidFill>
            <a:ln>
              <a:solidFill>
                <a:srgbClr val="FF0000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66CC"/>
                </a:solidFill>
                <a:ea typeface="楷体_GB2312" pitchFamily="49" charset="-122"/>
              </a:endParaRPr>
            </a:p>
          </p:txBody>
        </p:sp>
        <p:sp>
          <p:nvSpPr>
            <p:cNvPr id="12329" name="Text Box 21"/>
            <p:cNvSpPr/>
            <p:nvPr>
              <p:custDataLst>
                <p:tags r:id="rId43"/>
              </p:custDataLst>
            </p:nvPr>
          </p:nvSpPr>
          <p:spPr>
            <a:xfrm>
              <a:off x="1338" y="822"/>
              <a:ext cx="386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</a:pPr>
              <a:r>
                <a:rPr lang="en-US" altLang="zh-CN">
                  <a:solidFill>
                    <a:srgbClr val="0066CC"/>
                  </a:solidFill>
                  <a:latin typeface="宋体" panose="02010600030101010101" pitchFamily="2" charset="-122"/>
                </a:rPr>
                <a:t>F</a:t>
              </a:r>
              <a:endParaRPr lang="en-US" altLang="zh-CN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12330" name="Oval 22"/>
            <p:cNvSpPr>
              <a:spLocks noChangeAspect="1"/>
            </p:cNvSpPr>
            <p:nvPr>
              <p:custDataLst>
                <p:tags r:id="rId44"/>
              </p:custDataLst>
            </p:nvPr>
          </p:nvSpPr>
          <p:spPr>
            <a:xfrm>
              <a:off x="3674" y="1185"/>
              <a:ext cx="68" cy="68"/>
            </a:xfrm>
            <a:prstGeom prst="ellipse">
              <a:avLst/>
            </a:prstGeom>
            <a:solidFill>
              <a:srgbClr val="FF3300"/>
            </a:solidFill>
            <a:ln>
              <a:solidFill>
                <a:srgbClr val="FF0000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 sz="2800">
                <a:solidFill>
                  <a:srgbClr val="0066CC"/>
                </a:solidFill>
                <a:ea typeface="楷体_GB2312" pitchFamily="49" charset="-122"/>
              </a:endParaRPr>
            </a:p>
          </p:txBody>
        </p:sp>
        <p:sp>
          <p:nvSpPr>
            <p:cNvPr id="12331" name="Text Box 21"/>
            <p:cNvSpPr/>
            <p:nvPr>
              <p:custDataLst>
                <p:tags r:id="rId45"/>
              </p:custDataLst>
            </p:nvPr>
          </p:nvSpPr>
          <p:spPr>
            <a:xfrm>
              <a:off x="3492" y="799"/>
              <a:ext cx="386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</a:pPr>
              <a:r>
                <a:rPr lang="en-US" altLang="zh-CN">
                  <a:solidFill>
                    <a:srgbClr val="0066CC"/>
                  </a:solidFill>
                  <a:latin typeface="宋体" panose="02010600030101010101" pitchFamily="2" charset="-122"/>
                </a:rPr>
                <a:t>F</a:t>
              </a:r>
              <a:endParaRPr lang="en-US" altLang="zh-CN">
                <a:solidFill>
                  <a:srgbClr val="0066CC"/>
                </a:solidFill>
                <a:latin typeface="宋体" panose="02010600030101010101" pitchFamily="2" charset="-122"/>
              </a:endParaRPr>
            </a:p>
          </p:txBody>
        </p:sp>
      </p:grpSp>
      <p:grpSp>
        <p:nvGrpSpPr>
          <p:cNvPr id="12332" name="Group 95"/>
          <p:cNvGrpSpPr/>
          <p:nvPr>
            <p:custDataLst>
              <p:tags r:id="rId46"/>
            </p:custDataLst>
          </p:nvPr>
        </p:nvGrpSpPr>
        <p:grpSpPr>
          <a:xfrm>
            <a:off x="4322763" y="3136900"/>
            <a:ext cx="2538412" cy="2592388"/>
            <a:chOff x="2585" y="2568"/>
            <a:chExt cx="1599" cy="1633"/>
          </a:xfrm>
        </p:grpSpPr>
        <p:grpSp>
          <p:nvGrpSpPr>
            <p:cNvPr id="12333" name="Group 68"/>
            <p:cNvGrpSpPr/>
            <p:nvPr>
              <p:custDataLst>
                <p:tags r:id="rId47"/>
              </p:custDataLst>
            </p:nvPr>
          </p:nvGrpSpPr>
          <p:grpSpPr>
            <a:xfrm rot="21360000">
              <a:off x="2585" y="2568"/>
              <a:ext cx="1380" cy="518"/>
              <a:chOff x="1577" y="1593"/>
              <a:chExt cx="1474" cy="520"/>
            </a:xfrm>
          </p:grpSpPr>
          <p:sp>
            <p:nvSpPr>
              <p:cNvPr id="12334" name="Freeform 14"/>
              <p:cNvSpPr/>
              <p:nvPr>
                <p:custDataLst>
                  <p:tags r:id="rId48"/>
                </p:custDataLst>
              </p:nvPr>
            </p:nvSpPr>
            <p:spPr>
              <a:xfrm>
                <a:off x="1577" y="1593"/>
                <a:ext cx="1474" cy="520"/>
              </a:xfrm>
              <a:custGeom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l" t="t" r="r" b="b"/>
                <a:pathLst>
                  <a:path w="1474" h="520">
                    <a:moveTo>
                      <a:pt x="0" y="520"/>
                    </a:moveTo>
                    <a:lnTo>
                      <a:pt x="1474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2335" name="Line 70"/>
              <p:cNvCxnSpPr/>
              <p:nvPr>
                <p:custDataLst>
                  <p:tags r:id="rId49"/>
                </p:custDataLst>
              </p:nvPr>
            </p:nvCxnSpPr>
            <p:spPr>
              <a:xfrm flipV="1">
                <a:off x="1930" y="1916"/>
                <a:ext cx="196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2336" name="Group 71"/>
            <p:cNvGrpSpPr/>
            <p:nvPr>
              <p:custDataLst>
                <p:tags r:id="rId50"/>
              </p:custDataLst>
            </p:nvPr>
          </p:nvGrpSpPr>
          <p:grpSpPr>
            <a:xfrm>
              <a:off x="2631" y="3657"/>
              <a:ext cx="1315" cy="544"/>
              <a:chOff x="1509" y="271"/>
              <a:chExt cx="1474" cy="520"/>
            </a:xfrm>
          </p:grpSpPr>
          <p:sp>
            <p:nvSpPr>
              <p:cNvPr id="12337" name="Freeform 17"/>
              <p:cNvSpPr/>
              <p:nvPr>
                <p:custDataLst>
                  <p:tags r:id="rId51"/>
                </p:custDataLst>
              </p:nvPr>
            </p:nvSpPr>
            <p:spPr>
              <a:xfrm>
                <a:off x="1509" y="271"/>
                <a:ext cx="1474" cy="520"/>
              </a:xfrm>
              <a:custGeom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l" t="t" r="r" b="b"/>
                <a:pathLst>
                  <a:path w="1474" h="520">
                    <a:moveTo>
                      <a:pt x="0" y="0"/>
                    </a:moveTo>
                    <a:lnTo>
                      <a:pt x="1474" y="52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2338" name="Line 73"/>
              <p:cNvCxnSpPr/>
              <p:nvPr>
                <p:custDataLst>
                  <p:tags r:id="rId52"/>
                </p:custDataLst>
              </p:nvPr>
            </p:nvCxnSpPr>
            <p:spPr>
              <a:xfrm>
                <a:off x="1906" y="406"/>
                <a:ext cx="174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2339" name="Group 81"/>
            <p:cNvGrpSpPr/>
            <p:nvPr>
              <p:custDataLst>
                <p:tags r:id="rId53"/>
              </p:custDataLst>
            </p:nvPr>
          </p:nvGrpSpPr>
          <p:grpSpPr>
            <a:xfrm>
              <a:off x="2676" y="3407"/>
              <a:ext cx="1508" cy="9"/>
              <a:chOff x="2908" y="2387"/>
              <a:chExt cx="1679" cy="9"/>
            </a:xfrm>
          </p:grpSpPr>
          <p:cxnSp>
            <p:nvCxnSpPr>
              <p:cNvPr id="12340" name="Line 20"/>
              <p:cNvCxnSpPr/>
              <p:nvPr>
                <p:custDataLst>
                  <p:tags r:id="rId54"/>
                </p:custDataLst>
              </p:nvPr>
            </p:nvCxnSpPr>
            <p:spPr>
              <a:xfrm>
                <a:off x="2908" y="2396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2341" name="Line 83"/>
              <p:cNvCxnSpPr/>
              <p:nvPr>
                <p:custDataLst>
                  <p:tags r:id="rId55"/>
                </p:custDataLst>
              </p:nvPr>
            </p:nvCxnSpPr>
            <p:spPr>
              <a:xfrm flipV="1">
                <a:off x="3583" y="2387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</p:grpSp>
      <p:grpSp>
        <p:nvGrpSpPr>
          <p:cNvPr id="12342" name="Group 94"/>
          <p:cNvGrpSpPr/>
          <p:nvPr>
            <p:custDataLst>
              <p:tags r:id="rId56"/>
            </p:custDataLst>
          </p:nvPr>
        </p:nvGrpSpPr>
        <p:grpSpPr>
          <a:xfrm>
            <a:off x="1981200" y="3568700"/>
            <a:ext cx="4465638" cy="1622425"/>
            <a:chOff x="1110" y="2840"/>
            <a:chExt cx="2813" cy="1022"/>
          </a:xfrm>
        </p:grpSpPr>
        <p:grpSp>
          <p:nvGrpSpPr>
            <p:cNvPr id="12343" name="Group 92"/>
            <p:cNvGrpSpPr/>
            <p:nvPr>
              <p:custDataLst>
                <p:tags r:id="rId57"/>
              </p:custDataLst>
            </p:nvPr>
          </p:nvGrpSpPr>
          <p:grpSpPr>
            <a:xfrm>
              <a:off x="1110" y="3271"/>
              <a:ext cx="1532" cy="259"/>
              <a:chOff x="1110" y="3271"/>
              <a:chExt cx="1532" cy="259"/>
            </a:xfrm>
          </p:grpSpPr>
          <p:grpSp>
            <p:nvGrpSpPr>
              <p:cNvPr id="12344" name="Group 65"/>
              <p:cNvGrpSpPr/>
              <p:nvPr>
                <p:custDataLst>
                  <p:tags r:id="rId58"/>
                </p:custDataLst>
              </p:nvPr>
            </p:nvGrpSpPr>
            <p:grpSpPr>
              <a:xfrm>
                <a:off x="1110" y="3407"/>
                <a:ext cx="1508" cy="8"/>
                <a:chOff x="1237" y="2387"/>
                <a:chExt cx="1679" cy="8"/>
              </a:xfrm>
            </p:grpSpPr>
            <p:cxnSp>
              <p:nvCxnSpPr>
                <p:cNvPr id="12345" name="Line 11"/>
                <p:cNvCxnSpPr/>
                <p:nvPr>
                  <p:custDataLst>
                    <p:tags r:id="rId59"/>
                  </p:custDataLst>
                </p:nvPr>
              </p:nvCxnSpPr>
              <p:spPr>
                <a:xfrm>
                  <a:off x="1237" y="2395"/>
                  <a:ext cx="1679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miter lim="800000"/>
                </a:ln>
              </p:spPr>
            </p:cxnSp>
            <p:cxnSp>
              <p:nvCxnSpPr>
                <p:cNvPr id="12346" name="Line 67"/>
                <p:cNvCxnSpPr/>
                <p:nvPr>
                  <p:custDataLst>
                    <p:tags r:id="rId60"/>
                  </p:custDataLst>
                </p:nvPr>
              </p:nvCxnSpPr>
              <p:spPr>
                <a:xfrm flipV="1">
                  <a:off x="1837" y="2387"/>
                  <a:ext cx="181" cy="0"/>
                </a:xfrm>
                <a:prstGeom prst="line">
                  <a:avLst/>
                </a:prstGeom>
                <a:noFill/>
                <a:ln w="19050">
                  <a:solidFill>
                    <a:srgbClr val="FF3300"/>
                  </a:solidFill>
                  <a:round/>
                  <a:tailEnd type="stealth" w="lg" len="lg"/>
                </a:ln>
              </p:spPr>
            </p:cxnSp>
          </p:grpSp>
          <p:grpSp>
            <p:nvGrpSpPr>
              <p:cNvPr id="12347" name="Group 91"/>
              <p:cNvGrpSpPr/>
              <p:nvPr>
                <p:custDataLst>
                  <p:tags r:id="rId61"/>
                </p:custDataLst>
              </p:nvPr>
            </p:nvGrpSpPr>
            <p:grpSpPr>
              <a:xfrm>
                <a:off x="1182" y="3271"/>
                <a:ext cx="1451" cy="23"/>
                <a:chOff x="1182" y="3271"/>
                <a:chExt cx="1451" cy="23"/>
              </a:xfrm>
            </p:grpSpPr>
            <p:cxnSp>
              <p:nvCxnSpPr>
                <p:cNvPr id="12348" name="Line 5"/>
                <p:cNvCxnSpPr/>
                <p:nvPr>
                  <p:custDataLst>
                    <p:tags r:id="rId62"/>
                  </p:custDataLst>
                </p:nvPr>
              </p:nvCxnSpPr>
              <p:spPr>
                <a:xfrm rot="20880000">
                  <a:off x="1182" y="3271"/>
                  <a:ext cx="1451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miter lim="800000"/>
                </a:ln>
              </p:spPr>
            </p:cxnSp>
            <p:cxnSp>
              <p:nvCxnSpPr>
                <p:cNvPr id="12349" name="Line 77"/>
                <p:cNvCxnSpPr/>
                <p:nvPr>
                  <p:custDataLst>
                    <p:tags r:id="rId63"/>
                  </p:custDataLst>
                </p:nvPr>
              </p:nvCxnSpPr>
              <p:spPr>
                <a:xfrm rot="20940000" flipV="1">
                  <a:off x="1705" y="3294"/>
                  <a:ext cx="157" cy="0"/>
                </a:xfrm>
                <a:prstGeom prst="line">
                  <a:avLst/>
                </a:prstGeom>
                <a:noFill/>
                <a:ln w="19050">
                  <a:solidFill>
                    <a:srgbClr val="FF3300"/>
                  </a:solidFill>
                  <a:round/>
                  <a:tailEnd type="stealth" w="lg" len="lg"/>
                </a:ln>
              </p:spPr>
            </p:cxnSp>
          </p:grpSp>
          <p:grpSp>
            <p:nvGrpSpPr>
              <p:cNvPr id="12350" name="Group 78"/>
              <p:cNvGrpSpPr/>
              <p:nvPr>
                <p:custDataLst>
                  <p:tags r:id="rId64"/>
                </p:custDataLst>
              </p:nvPr>
            </p:nvGrpSpPr>
            <p:grpSpPr>
              <a:xfrm rot="540000">
                <a:off x="1134" y="3521"/>
                <a:ext cx="1508" cy="9"/>
                <a:chOff x="1219" y="2795"/>
                <a:chExt cx="1679" cy="9"/>
              </a:xfrm>
            </p:grpSpPr>
            <p:cxnSp>
              <p:nvCxnSpPr>
                <p:cNvPr id="12351" name="Line 8"/>
                <p:cNvCxnSpPr/>
                <p:nvPr>
                  <p:custDataLst>
                    <p:tags r:id="rId65"/>
                  </p:custDataLst>
                </p:nvPr>
              </p:nvCxnSpPr>
              <p:spPr>
                <a:xfrm>
                  <a:off x="1219" y="2804"/>
                  <a:ext cx="1679" cy="0"/>
                </a:xfrm>
                <a:prstGeom prst="line">
                  <a:avLst/>
                </a:prstGeom>
                <a:noFill/>
                <a:ln w="28575">
                  <a:solidFill>
                    <a:srgbClr val="FF0000"/>
                  </a:solidFill>
                  <a:miter lim="800000"/>
                </a:ln>
              </p:spPr>
            </p:cxnSp>
            <p:cxnSp>
              <p:nvCxnSpPr>
                <p:cNvPr id="12352" name="Line 80"/>
                <p:cNvCxnSpPr/>
                <p:nvPr>
                  <p:custDataLst>
                    <p:tags r:id="rId66"/>
                  </p:custDataLst>
                </p:nvPr>
              </p:nvCxnSpPr>
              <p:spPr>
                <a:xfrm flipV="1">
                  <a:off x="1905" y="2795"/>
                  <a:ext cx="135" cy="0"/>
                </a:xfrm>
                <a:prstGeom prst="line">
                  <a:avLst/>
                </a:prstGeom>
                <a:noFill/>
                <a:ln w="19050">
                  <a:solidFill>
                    <a:srgbClr val="FF3300"/>
                  </a:solidFill>
                  <a:round/>
                  <a:tailEnd type="stealth" w="lg" len="lg"/>
                </a:ln>
              </p:spPr>
            </p:cxnSp>
          </p:grpSp>
        </p:grpSp>
        <p:cxnSp>
          <p:nvCxnSpPr>
            <p:cNvPr id="12353" name="Line 85"/>
            <p:cNvCxnSpPr/>
            <p:nvPr>
              <p:custDataLst>
                <p:tags r:id="rId67"/>
              </p:custDataLst>
            </p:nvPr>
          </p:nvCxnSpPr>
          <p:spPr>
            <a:xfrm flipV="1">
              <a:off x="2562" y="2840"/>
              <a:ext cx="1361" cy="295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prstDash val="dash"/>
              <a:round/>
            </a:ln>
          </p:spPr>
        </p:cxnSp>
        <p:cxnSp>
          <p:nvCxnSpPr>
            <p:cNvPr id="12354" name="Line 86"/>
            <p:cNvCxnSpPr/>
            <p:nvPr>
              <p:custDataLst>
                <p:tags r:id="rId68"/>
              </p:custDataLst>
            </p:nvPr>
          </p:nvCxnSpPr>
          <p:spPr>
            <a:xfrm>
              <a:off x="2608" y="3657"/>
              <a:ext cx="1248" cy="205"/>
            </a:xfrm>
            <a:prstGeom prst="line">
              <a:avLst/>
            </a:prstGeom>
            <a:noFill/>
            <a:ln w="28575">
              <a:solidFill>
                <a:srgbClr val="CC0000"/>
              </a:solidFill>
              <a:prstDash val="dash"/>
              <a:round/>
            </a:ln>
          </p:spPr>
        </p:cxnSp>
        <p:cxnSp>
          <p:nvCxnSpPr>
            <p:cNvPr id="12355" name="Line 87"/>
            <p:cNvCxnSpPr/>
            <p:nvPr>
              <p:custDataLst>
                <p:tags r:id="rId69"/>
              </p:custDataLst>
            </p:nvPr>
          </p:nvCxnSpPr>
          <p:spPr>
            <a:xfrm>
              <a:off x="2672" y="3424"/>
              <a:ext cx="107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</a:ln>
          </p:spPr>
        </p:cxnSp>
      </p:grpSp>
      <p:sp>
        <p:nvSpPr>
          <p:cNvPr id="12356" name="Freeform 88"/>
          <p:cNvSpPr/>
          <p:nvPr>
            <p:custDataLst>
              <p:tags r:id="rId70"/>
            </p:custDataLst>
          </p:nvPr>
        </p:nvSpPr>
        <p:spPr>
          <a:xfrm rot="15360000">
            <a:off x="5131594" y="3659982"/>
            <a:ext cx="319087" cy="139700"/>
          </a:xfrm>
          <a:custGeom>
            <a:cxnLst>
              <a:cxn ang="0">
                <a:pos x="0" y="0"/>
              </a:cxn>
              <a:cxn ang="0">
                <a:pos x="75225" y="98869"/>
              </a:cxn>
              <a:cxn ang="0">
                <a:pos x="319087" y="139700"/>
              </a:cxn>
            </a:cxnLst>
            <a:rect l="l" t="t" r="r" b="b"/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>
            <a:solidFill>
              <a:schemeClr val="tx1"/>
            </a:solidFill>
            <a:round/>
            <a:tailEnd type="triangle" len="lg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357" name="Freeform 89"/>
          <p:cNvSpPr/>
          <p:nvPr>
            <p:custDataLst>
              <p:tags r:id="rId71"/>
            </p:custDataLst>
          </p:nvPr>
        </p:nvSpPr>
        <p:spPr>
          <a:xfrm rot="6720000" flipV="1">
            <a:off x="5180013" y="5054600"/>
            <a:ext cx="287338" cy="141287"/>
          </a:xfrm>
          <a:custGeom>
            <a:cxnLst>
              <a:cxn ang="0">
                <a:pos x="0" y="0"/>
              </a:cxn>
              <a:cxn ang="0">
                <a:pos x="67740" y="99992"/>
              </a:cxn>
              <a:cxn ang="0">
                <a:pos x="287338" y="141287"/>
              </a:cxn>
            </a:cxnLst>
            <a:rect l="l" t="t" r="r" b="b"/>
            <a:pathLst>
              <a:path w="386" h="544">
                <a:moveTo>
                  <a:pt x="0" y="0"/>
                </a:moveTo>
                <a:cubicBezTo>
                  <a:pt x="13" y="147"/>
                  <a:pt x="27" y="294"/>
                  <a:pt x="91" y="385"/>
                </a:cubicBezTo>
                <a:cubicBezTo>
                  <a:pt x="155" y="476"/>
                  <a:pt x="270" y="510"/>
                  <a:pt x="386" y="544"/>
                </a:cubicBezTo>
              </a:path>
            </a:pathLst>
          </a:custGeom>
          <a:noFill/>
          <a:ln w="28575">
            <a:solidFill>
              <a:schemeClr val="tx1"/>
            </a:solidFill>
            <a:round/>
            <a:tailEnd type="triangle" len="lg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2358" name="Text Box 70"/>
          <p:cNvSpPr/>
          <p:nvPr>
            <p:custDataLst>
              <p:tags r:id="rId72"/>
            </p:custDataLst>
          </p:nvPr>
        </p:nvSpPr>
        <p:spPr>
          <a:xfrm>
            <a:off x="509588" y="5842000"/>
            <a:ext cx="7527925" cy="460375"/>
          </a:xfrm>
          <a:prstGeom prst="rect">
            <a:avLst/>
          </a:prstGeom>
          <a:noFill/>
          <a:ln w="15875"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400">
                <a:solidFill>
                  <a:schemeClr val="tx2"/>
                </a:solidFill>
                <a:latin typeface="宋体" panose="02010600030101010101" pitchFamily="2" charset="-122"/>
              </a:rPr>
              <a:t>经凹透镜折射后的光线</a:t>
            </a:r>
            <a:r>
              <a:rPr lang="en-US" altLang="zh-CN" sz="2400">
                <a:solidFill>
                  <a:schemeClr val="tx2"/>
                </a:solidFill>
                <a:latin typeface="宋体" panose="02010600030101010101" pitchFamily="2" charset="-122"/>
              </a:rPr>
              <a:t>“</a:t>
            </a:r>
            <a:r>
              <a:rPr lang="zh-CN" altLang="en-US" sz="2400">
                <a:solidFill>
                  <a:schemeClr val="tx2"/>
                </a:solidFill>
                <a:latin typeface="宋体" panose="02010600030101010101" pitchFamily="2" charset="-122"/>
              </a:rPr>
              <a:t>远离</a:t>
            </a:r>
            <a:r>
              <a:rPr lang="en-US" altLang="zh-CN" sz="2400">
                <a:solidFill>
                  <a:schemeClr val="tx2"/>
                </a:solidFill>
                <a:latin typeface="宋体" panose="02010600030101010101" pitchFamily="2" charset="-122"/>
              </a:rPr>
              <a:t>”</a:t>
            </a:r>
            <a:r>
              <a:rPr lang="zh-CN" altLang="en-US" sz="2400">
                <a:solidFill>
                  <a:schemeClr val="tx2"/>
                </a:solidFill>
                <a:latin typeface="宋体" panose="02010600030101010101" pitchFamily="2" charset="-122"/>
              </a:rPr>
              <a:t>主轴，对光有</a:t>
            </a:r>
            <a:r>
              <a:rPr lang="zh-CN" altLang="en-US" sz="2400">
                <a:solidFill>
                  <a:srgbClr val="FF0000"/>
                </a:solidFill>
                <a:latin typeface="宋体" panose="02010600030101010101" pitchFamily="2" charset="-122"/>
              </a:rPr>
              <a:t>发散</a:t>
            </a:r>
            <a:r>
              <a:rPr lang="zh-CN" altLang="en-US" sz="2400">
                <a:solidFill>
                  <a:schemeClr val="tx2"/>
                </a:solidFill>
                <a:latin typeface="宋体" panose="02010600030101010101" pitchFamily="2" charset="-122"/>
              </a:rPr>
              <a:t>作用</a:t>
            </a:r>
            <a:endParaRPr lang="zh-CN" altLang="en-US" sz="24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 fill="hold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 fill="hold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 fill="hold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 fill="hold"/>
                                        <p:tgtEl>
                                          <p:spTgt spid="12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 fill="hold"/>
                                        <p:tgtEl>
                                          <p:spTgt spid="12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5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rotWithShape="0">
          <a:blip r:embed="rId46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grpSp>
        <p:nvGrpSpPr>
          <p:cNvPr id="14338" name="Group 55"/>
          <p:cNvGrpSpPr/>
          <p:nvPr>
            <p:custDataLst>
              <p:tags r:id="rId3"/>
            </p:custDataLst>
          </p:nvPr>
        </p:nvGrpSpPr>
        <p:grpSpPr>
          <a:xfrm>
            <a:off x="3887788" y="1519238"/>
            <a:ext cx="360362" cy="2124075"/>
            <a:chOff x="2517" y="1141"/>
            <a:chExt cx="136" cy="635"/>
          </a:xfrm>
        </p:grpSpPr>
        <p:sp>
          <p:nvSpPr>
            <p:cNvPr id="14339" name="xjhgx2"/>
            <p:cNvSpPr/>
            <p:nvPr>
              <p:custDataLst>
                <p:tags r:id="rId4"/>
              </p:custDataLst>
            </p:nvPr>
          </p:nvSpPr>
          <p:spPr>
            <a:xfrm>
              <a:off x="2517" y="1141"/>
              <a:ext cx="136" cy="635"/>
            </a:xfrm>
            <a:custGeom>
              <a:cxnLst>
                <a:cxn ang="0">
                  <a:pos x="68" y="0"/>
                </a:cxn>
                <a:cxn ang="0">
                  <a:pos x="52" y="39"/>
                </a:cxn>
                <a:cxn ang="0">
                  <a:pos x="38" y="78"/>
                </a:cxn>
                <a:cxn ang="0">
                  <a:pos x="27" y="118"/>
                </a:cxn>
                <a:cxn ang="0">
                  <a:pos x="17" y="157"/>
                </a:cxn>
                <a:cxn ang="0">
                  <a:pos x="10" y="197"/>
                </a:cxn>
                <a:cxn ang="0">
                  <a:pos x="4" y="237"/>
                </a:cxn>
                <a:cxn ang="0">
                  <a:pos x="1" y="277"/>
                </a:cxn>
                <a:cxn ang="0">
                  <a:pos x="0" y="318"/>
                </a:cxn>
                <a:cxn ang="0">
                  <a:pos x="1" y="358"/>
                </a:cxn>
                <a:cxn ang="0">
                  <a:pos x="4" y="398"/>
                </a:cxn>
                <a:cxn ang="0">
                  <a:pos x="10" y="438"/>
                </a:cxn>
                <a:cxn ang="0">
                  <a:pos x="17" y="478"/>
                </a:cxn>
                <a:cxn ang="0">
                  <a:pos x="27" y="517"/>
                </a:cxn>
                <a:cxn ang="0">
                  <a:pos x="38" y="557"/>
                </a:cxn>
                <a:cxn ang="0">
                  <a:pos x="52" y="596"/>
                </a:cxn>
                <a:cxn ang="0">
                  <a:pos x="68" y="635"/>
                </a:cxn>
                <a:cxn ang="0">
                  <a:pos x="68" y="635"/>
                </a:cxn>
                <a:cxn ang="0">
                  <a:pos x="84" y="596"/>
                </a:cxn>
                <a:cxn ang="0">
                  <a:pos x="98" y="557"/>
                </a:cxn>
                <a:cxn ang="0">
                  <a:pos x="109" y="517"/>
                </a:cxn>
                <a:cxn ang="0">
                  <a:pos x="119" y="478"/>
                </a:cxn>
                <a:cxn ang="0">
                  <a:pos x="126" y="438"/>
                </a:cxn>
                <a:cxn ang="0">
                  <a:pos x="132" y="398"/>
                </a:cxn>
                <a:cxn ang="0">
                  <a:pos x="135" y="358"/>
                </a:cxn>
                <a:cxn ang="0">
                  <a:pos x="136" y="318"/>
                </a:cxn>
                <a:cxn ang="0">
                  <a:pos x="135" y="277"/>
                </a:cxn>
                <a:cxn ang="0">
                  <a:pos x="132" y="237"/>
                </a:cxn>
                <a:cxn ang="0">
                  <a:pos x="126" y="197"/>
                </a:cxn>
                <a:cxn ang="0">
                  <a:pos x="119" y="157"/>
                </a:cxn>
                <a:cxn ang="0">
                  <a:pos x="109" y="118"/>
                </a:cxn>
                <a:cxn ang="0">
                  <a:pos x="98" y="78"/>
                </a:cxn>
                <a:cxn ang="0">
                  <a:pos x="84" y="39"/>
                </a:cxn>
                <a:cxn ang="0">
                  <a:pos x="68" y="0"/>
                </a:cxn>
              </a:cxnLst>
              <a:rect l="l" t="t" r="r" b="b"/>
              <a:pathLst>
                <a:path w="620" h="4408">
                  <a:moveTo>
                    <a:pt x="310" y="0"/>
                  </a:moveTo>
                  <a:lnTo>
                    <a:pt x="237" y="270"/>
                  </a:lnTo>
                  <a:lnTo>
                    <a:pt x="175" y="542"/>
                  </a:lnTo>
                  <a:lnTo>
                    <a:pt x="121" y="816"/>
                  </a:lnTo>
                  <a:lnTo>
                    <a:pt x="78" y="1091"/>
                  </a:lnTo>
                  <a:lnTo>
                    <a:pt x="44" y="1368"/>
                  </a:lnTo>
                  <a:lnTo>
                    <a:pt x="19" y="1646"/>
                  </a:lnTo>
                  <a:lnTo>
                    <a:pt x="5" y="1925"/>
                  </a:lnTo>
                  <a:lnTo>
                    <a:pt x="0" y="2204"/>
                  </a:lnTo>
                  <a:lnTo>
                    <a:pt x="5" y="2483"/>
                  </a:lnTo>
                  <a:lnTo>
                    <a:pt x="19" y="2762"/>
                  </a:lnTo>
                  <a:lnTo>
                    <a:pt x="44" y="3040"/>
                  </a:lnTo>
                  <a:lnTo>
                    <a:pt x="78" y="3317"/>
                  </a:lnTo>
                  <a:lnTo>
                    <a:pt x="121" y="3592"/>
                  </a:lnTo>
                  <a:lnTo>
                    <a:pt x="175" y="3866"/>
                  </a:lnTo>
                  <a:lnTo>
                    <a:pt x="237" y="4138"/>
                  </a:lnTo>
                  <a:lnTo>
                    <a:pt x="310" y="4408"/>
                  </a:lnTo>
                  <a:lnTo>
                    <a:pt x="383" y="4138"/>
                  </a:lnTo>
                  <a:lnTo>
                    <a:pt x="445" y="3866"/>
                  </a:lnTo>
                  <a:lnTo>
                    <a:pt x="499" y="3592"/>
                  </a:lnTo>
                  <a:lnTo>
                    <a:pt x="542" y="3317"/>
                  </a:lnTo>
                  <a:lnTo>
                    <a:pt x="576" y="3040"/>
                  </a:lnTo>
                  <a:lnTo>
                    <a:pt x="601" y="2762"/>
                  </a:lnTo>
                  <a:lnTo>
                    <a:pt x="615" y="2483"/>
                  </a:lnTo>
                  <a:lnTo>
                    <a:pt x="620" y="2204"/>
                  </a:lnTo>
                  <a:lnTo>
                    <a:pt x="615" y="1925"/>
                  </a:lnTo>
                  <a:lnTo>
                    <a:pt x="601" y="1646"/>
                  </a:lnTo>
                  <a:lnTo>
                    <a:pt x="576" y="1368"/>
                  </a:lnTo>
                  <a:lnTo>
                    <a:pt x="542" y="1091"/>
                  </a:lnTo>
                  <a:lnTo>
                    <a:pt x="499" y="816"/>
                  </a:lnTo>
                  <a:lnTo>
                    <a:pt x="445" y="542"/>
                  </a:lnTo>
                  <a:lnTo>
                    <a:pt x="383" y="270"/>
                  </a:lnTo>
                  <a:lnTo>
                    <a:pt x="310" y="0"/>
                  </a:lnTo>
                  <a:close/>
                </a:path>
              </a:pathLst>
            </a:custGeom>
            <a:gradFill rotWithShape="1">
              <a:gsLst>
                <a:gs pos="0">
                  <a:srgbClr val="71FFFF"/>
                </a:gs>
                <a:gs pos="100000">
                  <a:srgbClr val="D5FFFF"/>
                </a:gs>
              </a:gsLst>
              <a:path path="rect">
                <a:fillToRect l="50000" t="50000" r="50000" b="50000"/>
              </a:path>
            </a:gradFill>
            <a:ln w="28575">
              <a:solidFill>
                <a:srgbClr val="2D5FFF"/>
              </a:solidFill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cxnSp>
          <p:nvCxnSpPr>
            <p:cNvPr id="14340" name="Line 57"/>
            <p:cNvCxnSpPr/>
            <p:nvPr>
              <p:custDataLst>
                <p:tags r:id="rId5"/>
              </p:custDataLst>
            </p:nvPr>
          </p:nvCxnSpPr>
          <p:spPr>
            <a:xfrm flipH="1">
              <a:off x="2585" y="1162"/>
              <a:ext cx="0" cy="612"/>
            </a:xfrm>
            <a:prstGeom prst="line">
              <a:avLst/>
            </a:prstGeom>
            <a:noFill/>
            <a:ln w="12700">
              <a:solidFill>
                <a:srgbClr val="00F8F2"/>
              </a:solidFill>
              <a:round/>
            </a:ln>
          </p:spPr>
        </p:cxnSp>
      </p:grpSp>
      <p:cxnSp>
        <p:nvCxnSpPr>
          <p:cNvPr id="14341" name="Line 6"/>
          <p:cNvCxnSpPr/>
          <p:nvPr>
            <p:custDataLst>
              <p:tags r:id="rId6"/>
            </p:custDataLst>
          </p:nvPr>
        </p:nvCxnSpPr>
        <p:spPr>
          <a:xfrm>
            <a:off x="755650" y="2597150"/>
            <a:ext cx="7596188" cy="1588"/>
          </a:xfrm>
          <a:prstGeom prst="line">
            <a:avLst/>
          </a:prstGeom>
          <a:noFill/>
          <a:ln w="38100">
            <a:solidFill>
              <a:schemeClr val="tx1"/>
            </a:solidFill>
            <a:prstDash val="lgDashDot"/>
            <a:miter lim="800000"/>
          </a:ln>
        </p:spPr>
      </p:cxnSp>
      <p:grpSp>
        <p:nvGrpSpPr>
          <p:cNvPr id="14342" name="Group 50"/>
          <p:cNvGrpSpPr/>
          <p:nvPr>
            <p:custDataLst>
              <p:tags r:id="rId7"/>
            </p:custDataLst>
          </p:nvPr>
        </p:nvGrpSpPr>
        <p:grpSpPr>
          <a:xfrm>
            <a:off x="719138" y="1876425"/>
            <a:ext cx="3297237" cy="1406525"/>
            <a:chOff x="453" y="934"/>
            <a:chExt cx="2077" cy="886"/>
          </a:xfrm>
        </p:grpSpPr>
        <p:grpSp>
          <p:nvGrpSpPr>
            <p:cNvPr id="14343" name="Group 42"/>
            <p:cNvGrpSpPr/>
            <p:nvPr>
              <p:custDataLst>
                <p:tags r:id="rId8"/>
              </p:custDataLst>
            </p:nvPr>
          </p:nvGrpSpPr>
          <p:grpSpPr>
            <a:xfrm>
              <a:off x="453" y="934"/>
              <a:ext cx="2064" cy="92"/>
              <a:chOff x="136" y="934"/>
              <a:chExt cx="2381" cy="91"/>
            </a:xfrm>
          </p:grpSpPr>
          <p:cxnSp>
            <p:nvCxnSpPr>
              <p:cNvPr id="14344" name="Line 8"/>
              <p:cNvCxnSpPr/>
              <p:nvPr>
                <p:custDataLst>
                  <p:tags r:id="rId9"/>
                </p:custDataLst>
              </p:nvPr>
            </p:nvCxnSpPr>
            <p:spPr>
              <a:xfrm flipV="1">
                <a:off x="136" y="981"/>
                <a:ext cx="238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sp>
            <p:nvSpPr>
              <p:cNvPr id="14345" name="AutoShape 9"/>
              <p:cNvSpPr>
                <a:spLocks noChangeAspect="1"/>
              </p:cNvSpPr>
              <p:nvPr>
                <p:custDataLst>
                  <p:tags r:id="rId10"/>
                </p:custDataLst>
              </p:nvPr>
            </p:nvSpPr>
            <p:spPr>
              <a:xfrm rot="5400000">
                <a:off x="1702" y="842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800">
                  <a:ea typeface="楷体_GB2312" pitchFamily="49" charset="-122"/>
                </a:endParaRPr>
              </a:p>
            </p:txBody>
          </p:sp>
        </p:grpSp>
        <p:grpSp>
          <p:nvGrpSpPr>
            <p:cNvPr id="14346" name="Group 44"/>
            <p:cNvGrpSpPr/>
            <p:nvPr>
              <p:custDataLst>
                <p:tags r:id="rId11"/>
              </p:custDataLst>
            </p:nvPr>
          </p:nvGrpSpPr>
          <p:grpSpPr>
            <a:xfrm>
              <a:off x="453" y="1751"/>
              <a:ext cx="2059" cy="69"/>
              <a:chOff x="113" y="1751"/>
              <a:chExt cx="2399" cy="91"/>
            </a:xfrm>
          </p:grpSpPr>
          <p:cxnSp>
            <p:nvCxnSpPr>
              <p:cNvPr id="14347" name="Line 11"/>
              <p:cNvCxnSpPr/>
              <p:nvPr>
                <p:custDataLst>
                  <p:tags r:id="rId12"/>
                </p:custDataLst>
              </p:nvPr>
            </p:nvCxnSpPr>
            <p:spPr>
              <a:xfrm>
                <a:off x="113" y="1797"/>
                <a:ext cx="239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sp>
            <p:nvSpPr>
              <p:cNvPr id="14348" name="AutoShape 12"/>
              <p:cNvSpPr>
                <a:spLocks noChangeAspect="1"/>
              </p:cNvSpPr>
              <p:nvPr>
                <p:custDataLst>
                  <p:tags r:id="rId13"/>
                </p:custDataLst>
              </p:nvPr>
            </p:nvSpPr>
            <p:spPr>
              <a:xfrm rot="5400000">
                <a:off x="1692" y="1659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800">
                  <a:ea typeface="楷体_GB2312" pitchFamily="49" charset="-122"/>
                </a:endParaRPr>
              </a:p>
            </p:txBody>
          </p:sp>
        </p:grpSp>
        <p:grpSp>
          <p:nvGrpSpPr>
            <p:cNvPr id="14349" name="Group 43"/>
            <p:cNvGrpSpPr/>
            <p:nvPr>
              <p:custDataLst>
                <p:tags r:id="rId14"/>
              </p:custDataLst>
            </p:nvPr>
          </p:nvGrpSpPr>
          <p:grpSpPr>
            <a:xfrm>
              <a:off x="476" y="1344"/>
              <a:ext cx="2054" cy="92"/>
              <a:chOff x="136" y="1342"/>
              <a:chExt cx="2394" cy="91"/>
            </a:xfrm>
          </p:grpSpPr>
          <p:cxnSp>
            <p:nvCxnSpPr>
              <p:cNvPr id="14350" name="Line 14"/>
              <p:cNvCxnSpPr/>
              <p:nvPr>
                <p:custDataLst>
                  <p:tags r:id="rId15"/>
                </p:custDataLst>
              </p:nvPr>
            </p:nvCxnSpPr>
            <p:spPr>
              <a:xfrm flipV="1">
                <a:off x="136" y="1388"/>
                <a:ext cx="2394" cy="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sp>
            <p:nvSpPr>
              <p:cNvPr id="14351" name="AutoShape 15"/>
              <p:cNvSpPr>
                <a:spLocks noChangeAspect="1"/>
              </p:cNvSpPr>
              <p:nvPr>
                <p:custDataLst>
                  <p:tags r:id="rId16"/>
                </p:custDataLst>
              </p:nvPr>
            </p:nvSpPr>
            <p:spPr>
              <a:xfrm rot="5400000">
                <a:off x="1710" y="1250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800">
                  <a:ea typeface="楷体_GB2312" pitchFamily="49" charset="-122"/>
                </a:endParaRPr>
              </a:p>
            </p:txBody>
          </p:sp>
        </p:grpSp>
      </p:grpSp>
      <p:grpSp>
        <p:nvGrpSpPr>
          <p:cNvPr id="14352" name="Group 51"/>
          <p:cNvGrpSpPr/>
          <p:nvPr>
            <p:custDataLst>
              <p:tags r:id="rId17"/>
            </p:custDataLst>
          </p:nvPr>
        </p:nvGrpSpPr>
        <p:grpSpPr>
          <a:xfrm>
            <a:off x="3981450" y="1951038"/>
            <a:ext cx="3111500" cy="1295400"/>
            <a:chOff x="2508" y="981"/>
            <a:chExt cx="1960" cy="816"/>
          </a:xfrm>
        </p:grpSpPr>
        <p:grpSp>
          <p:nvGrpSpPr>
            <p:cNvPr id="14353" name="Group 48"/>
            <p:cNvGrpSpPr/>
            <p:nvPr>
              <p:custDataLst>
                <p:tags r:id="rId18"/>
              </p:custDataLst>
            </p:nvPr>
          </p:nvGrpSpPr>
          <p:grpSpPr>
            <a:xfrm>
              <a:off x="2508" y="1162"/>
              <a:ext cx="1960" cy="635"/>
              <a:chOff x="2508" y="1117"/>
              <a:chExt cx="2073" cy="679"/>
            </a:xfrm>
          </p:grpSpPr>
          <p:sp>
            <p:nvSpPr>
              <p:cNvPr id="14354" name="Freeform 17"/>
              <p:cNvSpPr/>
              <p:nvPr>
                <p:custDataLst>
                  <p:tags r:id="rId19"/>
                </p:custDataLst>
              </p:nvPr>
            </p:nvSpPr>
            <p:spPr>
              <a:xfrm>
                <a:off x="2508" y="1117"/>
                <a:ext cx="2073" cy="679"/>
              </a:xfrm>
              <a:custGeom>
                <a:cxnLst>
                  <a:cxn ang="0">
                    <a:pos x="0" y="860"/>
                  </a:cxn>
                  <a:cxn ang="0">
                    <a:pos x="203" y="835"/>
                  </a:cxn>
                  <a:cxn ang="0">
                    <a:pos x="2578" y="0"/>
                  </a:cxn>
                </a:cxnLst>
                <a:rect l="l" t="t" r="r" b="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sp>
            <p:nvSpPr>
              <p:cNvPr id="14355" name="AutoShape 18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>
              <a:xfrm rot="4200000">
                <a:off x="3127" y="1500"/>
                <a:ext cx="69" cy="205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800">
                  <a:ea typeface="楷体_GB2312" pitchFamily="49" charset="-122"/>
                </a:endParaRPr>
              </a:p>
            </p:txBody>
          </p:sp>
        </p:grpSp>
        <p:grpSp>
          <p:nvGrpSpPr>
            <p:cNvPr id="14356" name="Group 45"/>
            <p:cNvGrpSpPr/>
            <p:nvPr>
              <p:custDataLst>
                <p:tags r:id="rId21"/>
              </p:custDataLst>
            </p:nvPr>
          </p:nvGrpSpPr>
          <p:grpSpPr>
            <a:xfrm>
              <a:off x="2517" y="981"/>
              <a:ext cx="1883" cy="612"/>
              <a:chOff x="2517" y="981"/>
              <a:chExt cx="2200" cy="725"/>
            </a:xfrm>
          </p:grpSpPr>
          <p:sp>
            <p:nvSpPr>
              <p:cNvPr id="14357" name="Freeform 20"/>
              <p:cNvSpPr/>
              <p:nvPr>
                <p:custDataLst>
                  <p:tags r:id="rId22"/>
                </p:custDataLst>
              </p:nvPr>
            </p:nvSpPr>
            <p:spPr>
              <a:xfrm flipV="1">
                <a:off x="2517" y="981"/>
                <a:ext cx="2200" cy="725"/>
              </a:xfrm>
              <a:custGeom>
                <a:cxnLst>
                  <a:cxn ang="0">
                    <a:pos x="0" y="981"/>
                  </a:cxn>
                  <a:cxn ang="0">
                    <a:pos x="228" y="951"/>
                  </a:cxn>
                  <a:cxn ang="0">
                    <a:pos x="2903" y="0"/>
                  </a:cxn>
                </a:cxnLst>
                <a:rect l="l" t="t" r="r" b="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sp>
            <p:nvSpPr>
              <p:cNvPr id="14358" name="AutoShape 21"/>
              <p:cNvSpPr>
                <a:spLocks noChangeAspect="1"/>
              </p:cNvSpPr>
              <p:nvPr>
                <p:custDataLst>
                  <p:tags r:id="rId23"/>
                </p:custDataLst>
              </p:nvPr>
            </p:nvSpPr>
            <p:spPr>
              <a:xfrm rot="17400000" flipV="1">
                <a:off x="3203" y="1064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800">
                  <a:ea typeface="楷体_GB2312" pitchFamily="49" charset="-122"/>
                </a:endParaRPr>
              </a:p>
            </p:txBody>
          </p:sp>
        </p:grpSp>
        <p:grpSp>
          <p:nvGrpSpPr>
            <p:cNvPr id="14359" name="Group 46"/>
            <p:cNvGrpSpPr/>
            <p:nvPr>
              <p:custDataLst>
                <p:tags r:id="rId24"/>
              </p:custDataLst>
            </p:nvPr>
          </p:nvGrpSpPr>
          <p:grpSpPr>
            <a:xfrm>
              <a:off x="2522" y="1343"/>
              <a:ext cx="1923" cy="91"/>
              <a:chOff x="2522" y="1343"/>
              <a:chExt cx="2671" cy="91"/>
            </a:xfrm>
          </p:grpSpPr>
          <p:cxnSp>
            <p:nvCxnSpPr>
              <p:cNvPr id="14360" name="Line 23"/>
              <p:cNvCxnSpPr/>
              <p:nvPr>
                <p:custDataLst>
                  <p:tags r:id="rId25"/>
                </p:custDataLst>
              </p:nvPr>
            </p:nvCxnSpPr>
            <p:spPr>
              <a:xfrm flipV="1">
                <a:off x="2522" y="1389"/>
                <a:ext cx="2671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sp>
            <p:nvSpPr>
              <p:cNvPr id="14361" name="AutoShape 24"/>
              <p:cNvSpPr>
                <a:spLocks noChangeAspect="1"/>
              </p:cNvSpPr>
              <p:nvPr>
                <p:custDataLst>
                  <p:tags r:id="rId26"/>
                </p:custDataLst>
              </p:nvPr>
            </p:nvSpPr>
            <p:spPr>
              <a:xfrm rot="5400000">
                <a:off x="3381" y="1251"/>
                <a:ext cx="91" cy="272"/>
              </a:xfrm>
              <a:prstGeom prst="triangle">
                <a:avLst>
                  <a:gd name="adj" fmla="val 50000"/>
                </a:avLst>
              </a:prstGeom>
              <a:solidFill>
                <a:srgbClr val="FF0000"/>
              </a:solidFill>
              <a:ln>
                <a:solidFill>
                  <a:srgbClr val="FF0000"/>
                </a:solidFill>
                <a:miter lim="800000"/>
              </a:ln>
            </p:spPr>
            <p:txBody>
              <a:bodyPr rot="10800000" vert="eaVert" wrap="none" anchor="ctr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 sz="2800">
                  <a:ea typeface="楷体_GB2312" pitchFamily="49" charset="-122"/>
                </a:endParaRPr>
              </a:p>
            </p:txBody>
          </p:sp>
        </p:grpSp>
      </p:grpSp>
      <p:sp>
        <p:nvSpPr>
          <p:cNvPr id="14362" name="Oval 25"/>
          <p:cNvSpPr>
            <a:spLocks noChangeAspect="1"/>
          </p:cNvSpPr>
          <p:nvPr>
            <p:custDataLst>
              <p:tags r:id="rId27"/>
            </p:custDataLst>
          </p:nvPr>
        </p:nvSpPr>
        <p:spPr>
          <a:xfrm>
            <a:off x="3995738" y="2525713"/>
            <a:ext cx="144462" cy="144462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 sz="2800">
              <a:ea typeface="楷体_GB2312" pitchFamily="49" charset="-122"/>
            </a:endParaRPr>
          </a:p>
        </p:txBody>
      </p:sp>
      <p:sp>
        <p:nvSpPr>
          <p:cNvPr id="14363" name="Oval 26"/>
          <p:cNvSpPr>
            <a:spLocks noChangeAspect="1"/>
          </p:cNvSpPr>
          <p:nvPr>
            <p:custDataLst>
              <p:tags r:id="rId28"/>
            </p:custDataLst>
          </p:nvPr>
        </p:nvSpPr>
        <p:spPr>
          <a:xfrm>
            <a:off x="5940425" y="2525713"/>
            <a:ext cx="158750" cy="158750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 sz="2800">
              <a:ea typeface="楷体_GB2312" pitchFamily="49" charset="-122"/>
            </a:endParaRPr>
          </a:p>
        </p:txBody>
      </p:sp>
      <p:sp>
        <p:nvSpPr>
          <p:cNvPr id="14364" name="Text Box 27"/>
          <p:cNvSpPr/>
          <p:nvPr>
            <p:custDataLst>
              <p:tags r:id="rId29"/>
            </p:custDataLst>
          </p:nvPr>
        </p:nvSpPr>
        <p:spPr>
          <a:xfrm>
            <a:off x="3851275" y="2525713"/>
            <a:ext cx="792163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i="1">
                <a:solidFill>
                  <a:srgbClr val="CC0099"/>
                </a:solidFill>
                <a:ea typeface="黑体" pitchFamily="2" charset="-122"/>
              </a:rPr>
              <a:t>O</a:t>
            </a:r>
            <a:endParaRPr lang="en-US" altLang="zh-CN" i="1">
              <a:solidFill>
                <a:srgbClr val="CC0099"/>
              </a:solidFill>
              <a:ea typeface="黑体" pitchFamily="2" charset="-122"/>
            </a:endParaRPr>
          </a:p>
        </p:txBody>
      </p:sp>
      <p:sp>
        <p:nvSpPr>
          <p:cNvPr id="14365" name="Text Box 28"/>
          <p:cNvSpPr/>
          <p:nvPr>
            <p:custDataLst>
              <p:tags r:id="rId30"/>
            </p:custDataLst>
          </p:nvPr>
        </p:nvSpPr>
        <p:spPr>
          <a:xfrm>
            <a:off x="5759450" y="1951038"/>
            <a:ext cx="503238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i="1">
                <a:solidFill>
                  <a:srgbClr val="0066CC"/>
                </a:solidFill>
                <a:ea typeface="黑体" pitchFamily="2" charset="-122"/>
              </a:rPr>
              <a:t>F</a:t>
            </a:r>
            <a:endParaRPr lang="en-US" altLang="zh-CN" i="1">
              <a:solidFill>
                <a:srgbClr val="0066CC"/>
              </a:solidFill>
              <a:ea typeface="黑体" pitchFamily="2" charset="-122"/>
            </a:endParaRPr>
          </a:p>
        </p:txBody>
      </p:sp>
      <p:grpSp>
        <p:nvGrpSpPr>
          <p:cNvPr id="14366" name="Group 30"/>
          <p:cNvGrpSpPr/>
          <p:nvPr>
            <p:custDataLst>
              <p:tags r:id="rId31"/>
            </p:custDataLst>
          </p:nvPr>
        </p:nvGrpSpPr>
        <p:grpSpPr>
          <a:xfrm>
            <a:off x="4089400" y="2957513"/>
            <a:ext cx="1939925" cy="1438275"/>
            <a:chOff x="2723" y="2614"/>
            <a:chExt cx="1222" cy="906"/>
          </a:xfrm>
        </p:grpSpPr>
        <p:cxnSp>
          <p:nvCxnSpPr>
            <p:cNvPr id="14367" name="Line 31"/>
            <p:cNvCxnSpPr/>
            <p:nvPr>
              <p:custDataLst>
                <p:tags r:id="rId32"/>
              </p:custDataLst>
            </p:nvPr>
          </p:nvCxnSpPr>
          <p:spPr>
            <a:xfrm flipH="1">
              <a:off x="2723" y="3067"/>
              <a:ext cx="0" cy="45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4368" name="Line 32"/>
            <p:cNvCxnSpPr/>
            <p:nvPr>
              <p:custDataLst>
                <p:tags r:id="rId33"/>
              </p:custDataLst>
            </p:nvPr>
          </p:nvCxnSpPr>
          <p:spPr>
            <a:xfrm flipH="1">
              <a:off x="3945" y="2614"/>
              <a:ext cx="0" cy="906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cxnSp>
          <p:nvCxnSpPr>
            <p:cNvPr id="14369" name="Line 33"/>
            <p:cNvCxnSpPr/>
            <p:nvPr>
              <p:custDataLst>
                <p:tags r:id="rId34"/>
              </p:custDataLst>
            </p:nvPr>
          </p:nvCxnSpPr>
          <p:spPr>
            <a:xfrm>
              <a:off x="3515" y="3249"/>
              <a:ext cx="40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 len="lg"/>
            </a:ln>
          </p:spPr>
        </p:cxnSp>
        <p:cxnSp>
          <p:nvCxnSpPr>
            <p:cNvPr id="14370" name="Line 34"/>
            <p:cNvCxnSpPr/>
            <p:nvPr>
              <p:custDataLst>
                <p:tags r:id="rId35"/>
              </p:custDataLst>
            </p:nvPr>
          </p:nvCxnSpPr>
          <p:spPr>
            <a:xfrm flipH="1">
              <a:off x="2744" y="3249"/>
              <a:ext cx="40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  <a:tailEnd type="triangle" len="lg"/>
            </a:ln>
          </p:spPr>
        </p:cxnSp>
        <p:sp>
          <p:nvSpPr>
            <p:cNvPr id="14371" name="Text Box 35"/>
            <p:cNvSpPr/>
            <p:nvPr>
              <p:custDataLst>
                <p:tags r:id="rId36"/>
              </p:custDataLst>
            </p:nvPr>
          </p:nvSpPr>
          <p:spPr>
            <a:xfrm>
              <a:off x="3107" y="3113"/>
              <a:ext cx="544" cy="327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spcBef>
                  <a:spcPct val="50000"/>
                </a:spcBef>
              </a:pPr>
              <a:endParaRPr lang="zh-CN" altLang="zh-CN" sz="2800">
                <a:solidFill>
                  <a:srgbClr val="FF0000"/>
                </a:solidFill>
                <a:latin typeface="Tahoma" pitchFamily="34" charset="0"/>
                <a:ea typeface="楷体_GB2312" pitchFamily="49" charset="-122"/>
              </a:endParaRPr>
            </a:p>
          </p:txBody>
        </p:sp>
        <p:sp>
          <p:nvSpPr>
            <p:cNvPr id="14372" name="Text Box 36"/>
            <p:cNvSpPr/>
            <p:nvPr>
              <p:custDataLst>
                <p:tags r:id="rId37"/>
              </p:custDataLst>
            </p:nvPr>
          </p:nvSpPr>
          <p:spPr>
            <a:xfrm>
              <a:off x="3248" y="3007"/>
              <a:ext cx="208" cy="40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non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3600">
                  <a:solidFill>
                    <a:srgbClr val="FF0000"/>
                  </a:solidFill>
                  <a:latin typeface="Monotype Corsiva" pitchFamily="66" charset="0"/>
                  <a:ea typeface="楷体_GB2312" pitchFamily="49" charset="-122"/>
                </a:rPr>
                <a:t>f</a:t>
              </a:r>
              <a:endParaRPr lang="en-US" altLang="zh-CN" sz="3600">
                <a:solidFill>
                  <a:srgbClr val="FF0000"/>
                </a:solidFill>
                <a:latin typeface="Monotype Corsiva" pitchFamily="66" charset="0"/>
                <a:ea typeface="楷体_GB2312" pitchFamily="49" charset="-122"/>
              </a:endParaRPr>
            </a:p>
          </p:txBody>
        </p:sp>
      </p:grpSp>
      <p:sp>
        <p:nvSpPr>
          <p:cNvPr id="14373" name="Text Box 37"/>
          <p:cNvSpPr/>
          <p:nvPr>
            <p:custDataLst>
              <p:tags r:id="rId38"/>
            </p:custDataLst>
          </p:nvPr>
        </p:nvSpPr>
        <p:spPr>
          <a:xfrm>
            <a:off x="863600" y="441325"/>
            <a:ext cx="4716463" cy="5842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>
                <a:solidFill>
                  <a:srgbClr val="0066CC"/>
                </a:solidFill>
                <a:latin typeface="宋体" panose="02010600030101010101" pitchFamily="2" charset="-122"/>
              </a:rPr>
              <a:t>三、凸透镜的焦点和</a:t>
            </a:r>
            <a:r>
              <a:rPr lang="zh-CN" altLang="en-US">
                <a:solidFill>
                  <a:srgbClr val="0066CC"/>
                </a:solidFill>
              </a:rPr>
              <a:t>焦距</a:t>
            </a:r>
            <a:endParaRPr lang="zh-CN" altLang="en-US">
              <a:solidFill>
                <a:srgbClr val="0066CC"/>
              </a:solidFill>
            </a:endParaRPr>
          </a:p>
        </p:txBody>
      </p:sp>
      <p:sp>
        <p:nvSpPr>
          <p:cNvPr id="14374" name="Text Box 38"/>
          <p:cNvSpPr/>
          <p:nvPr>
            <p:custDataLst>
              <p:tags r:id="rId39"/>
            </p:custDataLst>
          </p:nvPr>
        </p:nvSpPr>
        <p:spPr>
          <a:xfrm>
            <a:off x="1763713" y="4614863"/>
            <a:ext cx="1841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zh-CN" sz="2800">
              <a:latin typeface="Tahoma" pitchFamily="34" charset="0"/>
              <a:ea typeface="楷体_GB2312" pitchFamily="49" charset="-122"/>
            </a:endParaRPr>
          </a:p>
        </p:txBody>
      </p:sp>
      <p:sp>
        <p:nvSpPr>
          <p:cNvPr id="14375" name="Text Box 39"/>
          <p:cNvSpPr/>
          <p:nvPr>
            <p:custDataLst>
              <p:tags r:id="rId40"/>
            </p:custDataLst>
          </p:nvPr>
        </p:nvSpPr>
        <p:spPr>
          <a:xfrm>
            <a:off x="576263" y="4786313"/>
            <a:ext cx="8101012" cy="1630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　　焦点：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平行于主轴的平行光通过凸透镜后会聚于一点。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pPr lvl="0"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　　焦距：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焦点到光心的距离。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14376" name="Text Box 40"/>
          <p:cNvSpPr/>
          <p:nvPr>
            <p:custDataLst>
              <p:tags r:id="rId41"/>
            </p:custDataLst>
          </p:nvPr>
        </p:nvSpPr>
        <p:spPr>
          <a:xfrm>
            <a:off x="4608513" y="4146550"/>
            <a:ext cx="11525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2800">
                <a:solidFill>
                  <a:srgbClr val="CC0000"/>
                </a:solidFill>
                <a:latin typeface="宋体" panose="02010600030101010101" pitchFamily="2" charset="-122"/>
              </a:rPr>
              <a:t>焦距</a:t>
            </a:r>
            <a:endParaRPr lang="zh-CN" altLang="en-US" sz="2800">
              <a:solidFill>
                <a:srgbClr val="CC0000"/>
              </a:solidFill>
              <a:latin typeface="宋体" panose="02010600030101010101" pitchFamily="2" charset="-122"/>
            </a:endParaRPr>
          </a:p>
        </p:txBody>
      </p:sp>
      <p:sp>
        <p:nvSpPr>
          <p:cNvPr id="14377" name="Rectangle 49"/>
          <p:cNvSpPr/>
          <p:nvPr>
            <p:custDataLst>
              <p:tags r:id="rId42"/>
            </p:custDataLst>
          </p:nvPr>
        </p:nvSpPr>
        <p:spPr>
          <a:xfrm>
            <a:off x="7235825" y="2003425"/>
            <a:ext cx="8985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>
                <a:solidFill>
                  <a:srgbClr val="0066CC"/>
                </a:solidFill>
                <a:latin typeface="楷体_GB2312" pitchFamily="49" charset="-122"/>
              </a:rPr>
              <a:t>主轴</a:t>
            </a:r>
            <a:endParaRPr lang="zh-CN" altLang="en-US" sz="2800">
              <a:solidFill>
                <a:srgbClr val="0066CC"/>
              </a:solidFill>
              <a:latin typeface="楷体_GB2312" pitchFamily="49" charset="-122"/>
            </a:endParaRPr>
          </a:p>
        </p:txBody>
      </p:sp>
      <p:sp>
        <p:nvSpPr>
          <p:cNvPr id="14378" name="AutoShape 125"/>
          <p:cNvSpPr/>
          <p:nvPr>
            <p:custDataLst>
              <p:tags r:id="rId43"/>
            </p:custDataLst>
          </p:nvPr>
        </p:nvSpPr>
        <p:spPr>
          <a:xfrm>
            <a:off x="6119813" y="977900"/>
            <a:ext cx="1619250" cy="684213"/>
          </a:xfrm>
          <a:prstGeom prst="wedgeRoundRectCallout">
            <a:avLst>
              <a:gd name="adj1" fmla="val -51472"/>
              <a:gd name="adj2" fmla="val 175060"/>
              <a:gd name="adj3" fmla="val 16667"/>
            </a:avLst>
          </a:prstGeom>
          <a:noFill/>
          <a:ln w="28575">
            <a:solidFill>
              <a:srgbClr val="CC0000"/>
            </a:solidFill>
            <a:miter lim="800000"/>
          </a:ln>
        </p:spPr>
        <p:txBody>
          <a:bodyPr wrap="none" lIns="0" rIns="0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2800">
                <a:solidFill>
                  <a:srgbClr val="FF0000"/>
                </a:solidFill>
                <a:latin typeface="楷体_GB2312" pitchFamily="49" charset="-122"/>
              </a:rPr>
              <a:t>焦点</a:t>
            </a:r>
            <a:endParaRPr lang="zh-CN" altLang="en-US" sz="2800">
              <a:solidFill>
                <a:srgbClr val="FF0000"/>
              </a:solidFill>
              <a:latin typeface="楷体_GB2312" pitchFamily="49" charset="-122"/>
            </a:endParaRPr>
          </a:p>
        </p:txBody>
      </p:sp>
      <p:pic>
        <p:nvPicPr>
          <p:cNvPr id="14379" name="Picture 9" descr="E:\李燃\教师教学用书\2012人教教师用书项目\ppt\物理\图标.png"/>
          <p:cNvPicPr>
            <a:picLocks noChangeAspect="1"/>
          </p:cNvPicPr>
          <p:nvPr>
            <p:custDataLst>
              <p:tags r:id="rId45"/>
            </p:custDataLst>
          </p:nvPr>
        </p:nvPicPr>
        <p:blipFill>
          <a:blip r:embed="rId4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 fill="hold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 fill="hold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 fill="hold"/>
                                        <p:tgtEl>
                                          <p:spTgt spid="143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2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63" grpId="0"/>
      <p:bldP spid="14365" grpId="0"/>
      <p:bldP spid="14376" grpId="0"/>
      <p:bldP spid="1437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5361" name="内容占位符 3" descr="view (5)"/>
          <p:cNvPicPr>
            <a:picLocks noGrp="1" noChangeAspect="1"/>
          </p:cNvPicPr>
          <p:nvPr>
            <p:ph idx="1"/>
            <p:custDataLst>
              <p:tags r:id="rId4"/>
            </p:custDataLst>
          </p:nvPr>
        </p:nvPicPr>
        <p:blipFill>
          <a:blip r:embed="rId3"/>
          <a:srcRect l="12816" r="35142" b="14992"/>
          <a:stretch>
            <a:fillRect/>
          </a:stretch>
        </p:blipFill>
        <p:spPr>
          <a:xfrm>
            <a:off x="792163" y="873125"/>
            <a:ext cx="4100512" cy="49863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2" name="文本框 5"/>
          <p:cNvSpPr/>
          <p:nvPr>
            <p:custDataLst>
              <p:tags r:id="rId5"/>
            </p:custDataLst>
          </p:nvPr>
        </p:nvSpPr>
        <p:spPr>
          <a:xfrm>
            <a:off x="5530850" y="1076325"/>
            <a:ext cx="3048000" cy="3968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>
                <a:solidFill>
                  <a:schemeClr val="tx2"/>
                </a:solidFill>
              </a:rPr>
              <a:t>凸透镜的</a:t>
            </a:r>
            <a:r>
              <a:rPr lang="zh-CN" altLang="en-US" sz="3600">
                <a:solidFill>
                  <a:srgbClr val="FF0000"/>
                </a:solidFill>
              </a:rPr>
              <a:t>厚薄</a:t>
            </a:r>
            <a:r>
              <a:rPr lang="zh-CN" altLang="en-US" sz="3600">
                <a:solidFill>
                  <a:schemeClr val="tx2"/>
                </a:solidFill>
              </a:rPr>
              <a:t>影响凸透镜的</a:t>
            </a:r>
            <a:r>
              <a:rPr lang="zh-CN" altLang="en-US" sz="3600">
                <a:solidFill>
                  <a:srgbClr val="FF0000"/>
                </a:solidFill>
              </a:rPr>
              <a:t>焦距</a:t>
            </a:r>
            <a:r>
              <a:rPr lang="zh-CN" altLang="en-US" sz="3600">
                <a:solidFill>
                  <a:schemeClr val="tx2"/>
                </a:solidFill>
              </a:rPr>
              <a:t>。凸透镜的</a:t>
            </a:r>
            <a:r>
              <a:rPr lang="zh-CN" altLang="en-US" sz="3600">
                <a:solidFill>
                  <a:srgbClr val="FF0000"/>
                </a:solidFill>
              </a:rPr>
              <a:t>厚度越大</a:t>
            </a:r>
            <a:r>
              <a:rPr lang="zh-CN" altLang="en-US" sz="3600">
                <a:solidFill>
                  <a:schemeClr val="tx2"/>
                </a:solidFill>
              </a:rPr>
              <a:t>，</a:t>
            </a:r>
            <a:r>
              <a:rPr lang="zh-CN" altLang="en-US" sz="3600">
                <a:solidFill>
                  <a:srgbClr val="FF0000"/>
                </a:solidFill>
              </a:rPr>
              <a:t>焦距越小</a:t>
            </a:r>
            <a:r>
              <a:rPr lang="zh-CN" altLang="en-US" sz="3600">
                <a:solidFill>
                  <a:schemeClr val="tx2"/>
                </a:solidFill>
              </a:rPr>
              <a:t>，对光的</a:t>
            </a:r>
            <a:r>
              <a:rPr lang="zh-CN" altLang="en-US" sz="3600">
                <a:solidFill>
                  <a:srgbClr val="FF0000"/>
                </a:solidFill>
              </a:rPr>
              <a:t>会聚</a:t>
            </a:r>
            <a:r>
              <a:rPr lang="zh-CN" altLang="en-US" sz="3600">
                <a:solidFill>
                  <a:schemeClr val="tx2"/>
                </a:solidFill>
              </a:rPr>
              <a:t>能力越</a:t>
            </a:r>
            <a:r>
              <a:rPr lang="zh-CN" altLang="en-US" sz="3600">
                <a:solidFill>
                  <a:srgbClr val="FF0000"/>
                </a:solidFill>
              </a:rPr>
              <a:t>强</a:t>
            </a:r>
            <a:r>
              <a:rPr lang="zh-CN" altLang="en-US" sz="3600">
                <a:solidFill>
                  <a:schemeClr val="tx2"/>
                </a:solidFill>
              </a:rPr>
              <a:t>。</a:t>
            </a:r>
            <a:endParaRPr lang="zh-CN" altLang="en-US" sz="3600">
              <a:solidFill>
                <a:schemeClr val="tx2"/>
              </a:solidFill>
            </a:endParaRPr>
          </a:p>
        </p:txBody>
      </p:sp>
      <p:cxnSp>
        <p:nvCxnSpPr>
          <p:cNvPr id="15363" name="直接连接符 6"/>
          <p:cNvCxnSpPr/>
          <p:nvPr>
            <p:custDataLst>
              <p:tags r:id="rId6"/>
            </p:custDataLst>
          </p:nvPr>
        </p:nvCxnSpPr>
        <p:spPr>
          <a:xfrm flipV="1">
            <a:off x="2624138" y="1952625"/>
            <a:ext cx="1516062" cy="63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</p:cxnSp>
      <p:cxnSp>
        <p:nvCxnSpPr>
          <p:cNvPr id="15364" name="直接连接符 7"/>
          <p:cNvCxnSpPr/>
          <p:nvPr>
            <p:custDataLst>
              <p:tags r:id="rId7"/>
            </p:custDataLst>
          </p:nvPr>
        </p:nvCxnSpPr>
        <p:spPr>
          <a:xfrm flipV="1">
            <a:off x="2624138" y="3355975"/>
            <a:ext cx="1192212" cy="127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</p:cxnSp>
      <p:cxnSp>
        <p:nvCxnSpPr>
          <p:cNvPr id="15365" name="直接连接符 8"/>
          <p:cNvCxnSpPr/>
          <p:nvPr>
            <p:custDataLst>
              <p:tags r:id="rId8"/>
            </p:custDataLst>
          </p:nvPr>
        </p:nvCxnSpPr>
        <p:spPr>
          <a:xfrm flipV="1">
            <a:off x="2627313" y="4832350"/>
            <a:ext cx="828675" cy="63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</p:cxnSp>
      <p:sp>
        <p:nvSpPr>
          <p:cNvPr id="15366" name="文本框 9"/>
          <p:cNvSpPr/>
          <p:nvPr>
            <p:custDataLst>
              <p:tags r:id="rId9"/>
            </p:custDataLst>
          </p:nvPr>
        </p:nvSpPr>
        <p:spPr>
          <a:xfrm>
            <a:off x="503238" y="441325"/>
            <a:ext cx="4932362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焦距：焦点到光心的距离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>
  <p:cSld>
    <p:bg>
      <p:bgPr>
        <a:blipFill rotWithShape="0">
          <a:blip r:embed="rId49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6386" name="TextBox 38"/>
          <p:cNvSpPr/>
          <p:nvPr>
            <p:custDataLst>
              <p:tags r:id="rId3"/>
            </p:custDataLst>
          </p:nvPr>
        </p:nvSpPr>
        <p:spPr>
          <a:xfrm>
            <a:off x="971550" y="1362075"/>
            <a:ext cx="48609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凹透镜有焦点吗？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sp>
        <p:nvSpPr>
          <p:cNvPr id="16387" name="TextBox 39"/>
          <p:cNvSpPr/>
          <p:nvPr>
            <p:custDataLst>
              <p:tags r:id="rId4"/>
            </p:custDataLst>
          </p:nvPr>
        </p:nvSpPr>
        <p:spPr>
          <a:xfrm>
            <a:off x="3924300" y="1362075"/>
            <a:ext cx="48958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把折射光线反向延长看一看。</a:t>
            </a:r>
            <a:endParaRPr lang="en-US" altLang="zh-CN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grpSp>
        <p:nvGrpSpPr>
          <p:cNvPr id="16388" name="Group 47"/>
          <p:cNvGrpSpPr/>
          <p:nvPr>
            <p:custDataLst>
              <p:tags r:id="rId5"/>
            </p:custDataLst>
          </p:nvPr>
        </p:nvGrpSpPr>
        <p:grpSpPr>
          <a:xfrm>
            <a:off x="2051050" y="2690813"/>
            <a:ext cx="5759450" cy="2016125"/>
            <a:chOff x="1179" y="1752"/>
            <a:chExt cx="3628" cy="1270"/>
          </a:xfrm>
        </p:grpSpPr>
        <p:cxnSp>
          <p:nvCxnSpPr>
            <p:cNvPr id="16389" name="Line 3"/>
            <p:cNvCxnSpPr/>
            <p:nvPr>
              <p:custDataLst>
                <p:tags r:id="rId6"/>
              </p:custDataLst>
            </p:nvPr>
          </p:nvCxnSpPr>
          <p:spPr>
            <a:xfrm>
              <a:off x="1179" y="2395"/>
              <a:ext cx="362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miter lim="800000"/>
            </a:ln>
          </p:spPr>
        </p:cxnSp>
        <p:sp>
          <p:nvSpPr>
            <p:cNvPr id="16390" name="xjhgx3"/>
            <p:cNvSpPr/>
            <p:nvPr>
              <p:custDataLst>
                <p:tags r:id="rId7"/>
              </p:custDataLst>
            </p:nvPr>
          </p:nvSpPr>
          <p:spPr>
            <a:xfrm>
              <a:off x="2563" y="1752"/>
              <a:ext cx="249" cy="1270"/>
            </a:xfrm>
            <a:custGeom>
              <a:cxnLst>
                <a:cxn ang="0">
                  <a:pos x="249" y="0"/>
                </a:cxn>
                <a:cxn ang="0">
                  <a:pos x="230" y="78"/>
                </a:cxn>
                <a:cxn ang="0">
                  <a:pos x="215" y="156"/>
                </a:cxn>
                <a:cxn ang="0">
                  <a:pos x="201" y="235"/>
                </a:cxn>
                <a:cxn ang="0">
                  <a:pos x="190" y="314"/>
                </a:cxn>
                <a:cxn ang="0">
                  <a:pos x="181" y="394"/>
                </a:cxn>
                <a:cxn ang="0">
                  <a:pos x="175" y="474"/>
                </a:cxn>
                <a:cxn ang="0">
                  <a:pos x="172" y="555"/>
                </a:cxn>
                <a:cxn ang="0">
                  <a:pos x="170" y="635"/>
                </a:cxn>
                <a:cxn ang="0">
                  <a:pos x="172" y="715"/>
                </a:cxn>
                <a:cxn ang="0">
                  <a:pos x="175" y="796"/>
                </a:cxn>
                <a:cxn ang="0">
                  <a:pos x="181" y="876"/>
                </a:cxn>
                <a:cxn ang="0">
                  <a:pos x="190" y="956"/>
                </a:cxn>
                <a:cxn ang="0">
                  <a:pos x="201" y="1035"/>
                </a:cxn>
                <a:cxn ang="0">
                  <a:pos x="215" y="1114"/>
                </a:cxn>
                <a:cxn ang="0">
                  <a:pos x="230" y="1192"/>
                </a:cxn>
                <a:cxn ang="0">
                  <a:pos x="249" y="1270"/>
                </a:cxn>
                <a:cxn ang="0">
                  <a:pos x="0" y="1270"/>
                </a:cxn>
                <a:cxn ang="0">
                  <a:pos x="19" y="1192"/>
                </a:cxn>
                <a:cxn ang="0">
                  <a:pos x="34" y="1114"/>
                </a:cxn>
                <a:cxn ang="0">
                  <a:pos x="48" y="1035"/>
                </a:cxn>
                <a:cxn ang="0">
                  <a:pos x="59" y="956"/>
                </a:cxn>
                <a:cxn ang="0">
                  <a:pos x="68" y="876"/>
                </a:cxn>
                <a:cxn ang="0">
                  <a:pos x="74" y="796"/>
                </a:cxn>
                <a:cxn ang="0">
                  <a:pos x="77" y="715"/>
                </a:cxn>
                <a:cxn ang="0">
                  <a:pos x="79" y="635"/>
                </a:cxn>
                <a:cxn ang="0">
                  <a:pos x="77" y="555"/>
                </a:cxn>
                <a:cxn ang="0">
                  <a:pos x="74" y="474"/>
                </a:cxn>
                <a:cxn ang="0">
                  <a:pos x="68" y="394"/>
                </a:cxn>
                <a:cxn ang="0">
                  <a:pos x="59" y="314"/>
                </a:cxn>
                <a:cxn ang="0">
                  <a:pos x="48" y="235"/>
                </a:cxn>
                <a:cxn ang="0">
                  <a:pos x="34" y="156"/>
                </a:cxn>
                <a:cxn ang="0">
                  <a:pos x="19" y="78"/>
                </a:cxn>
                <a:cxn ang="0">
                  <a:pos x="0" y="0"/>
                </a:cxn>
                <a:cxn ang="0">
                  <a:pos x="249" y="0"/>
                </a:cxn>
              </a:cxnLst>
              <a:rect l="l" t="t" r="r" b="b"/>
              <a:pathLst>
                <a:path w="980" h="4408">
                  <a:moveTo>
                    <a:pt x="980" y="0"/>
                  </a:moveTo>
                  <a:lnTo>
                    <a:pt x="907" y="270"/>
                  </a:lnTo>
                  <a:lnTo>
                    <a:pt x="845" y="542"/>
                  </a:lnTo>
                  <a:lnTo>
                    <a:pt x="791" y="816"/>
                  </a:lnTo>
                  <a:lnTo>
                    <a:pt x="748" y="1091"/>
                  </a:lnTo>
                  <a:lnTo>
                    <a:pt x="714" y="1368"/>
                  </a:lnTo>
                  <a:lnTo>
                    <a:pt x="689" y="1646"/>
                  </a:lnTo>
                  <a:lnTo>
                    <a:pt x="675" y="1925"/>
                  </a:lnTo>
                  <a:lnTo>
                    <a:pt x="670" y="2204"/>
                  </a:lnTo>
                  <a:lnTo>
                    <a:pt x="675" y="2483"/>
                  </a:lnTo>
                  <a:lnTo>
                    <a:pt x="689" y="2762"/>
                  </a:lnTo>
                  <a:lnTo>
                    <a:pt x="714" y="3040"/>
                  </a:lnTo>
                  <a:lnTo>
                    <a:pt x="748" y="3317"/>
                  </a:lnTo>
                  <a:lnTo>
                    <a:pt x="791" y="3592"/>
                  </a:lnTo>
                  <a:lnTo>
                    <a:pt x="845" y="3866"/>
                  </a:lnTo>
                  <a:lnTo>
                    <a:pt x="907" y="4138"/>
                  </a:lnTo>
                  <a:lnTo>
                    <a:pt x="980" y="4408"/>
                  </a:lnTo>
                  <a:lnTo>
                    <a:pt x="0" y="4408"/>
                  </a:lnTo>
                  <a:lnTo>
                    <a:pt x="73" y="4138"/>
                  </a:lnTo>
                  <a:lnTo>
                    <a:pt x="135" y="3866"/>
                  </a:lnTo>
                  <a:lnTo>
                    <a:pt x="189" y="3592"/>
                  </a:lnTo>
                  <a:lnTo>
                    <a:pt x="232" y="3317"/>
                  </a:lnTo>
                  <a:lnTo>
                    <a:pt x="266" y="3040"/>
                  </a:lnTo>
                  <a:lnTo>
                    <a:pt x="291" y="2762"/>
                  </a:lnTo>
                  <a:lnTo>
                    <a:pt x="305" y="2483"/>
                  </a:lnTo>
                  <a:lnTo>
                    <a:pt x="310" y="2204"/>
                  </a:lnTo>
                  <a:lnTo>
                    <a:pt x="305" y="1925"/>
                  </a:lnTo>
                  <a:lnTo>
                    <a:pt x="291" y="1646"/>
                  </a:lnTo>
                  <a:lnTo>
                    <a:pt x="266" y="1368"/>
                  </a:lnTo>
                  <a:lnTo>
                    <a:pt x="232" y="1091"/>
                  </a:lnTo>
                  <a:lnTo>
                    <a:pt x="189" y="816"/>
                  </a:lnTo>
                  <a:lnTo>
                    <a:pt x="135" y="542"/>
                  </a:lnTo>
                  <a:lnTo>
                    <a:pt x="73" y="270"/>
                  </a:lnTo>
                  <a:lnTo>
                    <a:pt x="0" y="0"/>
                  </a:lnTo>
                  <a:lnTo>
                    <a:pt x="980" y="0"/>
                  </a:lnTo>
                  <a:close/>
                </a:path>
              </a:pathLst>
            </a:custGeom>
            <a:gradFill rotWithShape="1">
              <a:gsLst>
                <a:gs pos="0">
                  <a:srgbClr val="D5FFFF"/>
                </a:gs>
                <a:gs pos="50000">
                  <a:srgbClr val="47FFFF"/>
                </a:gs>
                <a:gs pos="100000">
                  <a:srgbClr val="D5FFFF"/>
                </a:gs>
              </a:gsLst>
              <a:lin ang="5400000" scaled="1"/>
            </a:gradFill>
            <a:ln w="28575">
              <a:solidFill>
                <a:srgbClr val="2D5FFF"/>
              </a:solidFill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6391" name="Oval 39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2653" y="2364"/>
              <a:ext cx="68" cy="68"/>
            </a:xfrm>
            <a:prstGeom prst="ellipse">
              <a:avLst/>
            </a:prstGeom>
            <a:solidFill>
              <a:srgbClr val="FFFF66"/>
            </a:solidFill>
            <a:ln w="9525" algn="ctr">
              <a:solidFill>
                <a:schemeClr val="tx1"/>
              </a:solidFill>
              <a:round/>
            </a:ln>
            <a:effectLst/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marL="0" marR="0" lvl="0" indent="0">
                <a:buClrTx/>
                <a:buFontTx/>
              </a:pPr>
              <a:endParaRPr lang="zh-CN" altLang="en-US" sz="2800">
                <a:latin typeface="宋体" panose="02010600030101010101" pitchFamily="2" charset="-122"/>
              </a:endParaRPr>
            </a:p>
          </p:txBody>
        </p:sp>
      </p:grpSp>
      <p:grpSp>
        <p:nvGrpSpPr>
          <p:cNvPr id="16392" name="Group 45"/>
          <p:cNvGrpSpPr/>
          <p:nvPr>
            <p:custDataLst>
              <p:tags r:id="rId9"/>
            </p:custDataLst>
          </p:nvPr>
        </p:nvGrpSpPr>
        <p:grpSpPr>
          <a:xfrm>
            <a:off x="1800225" y="2222500"/>
            <a:ext cx="5130800" cy="2997200"/>
            <a:chOff x="1219" y="1451"/>
            <a:chExt cx="3368" cy="1888"/>
          </a:xfrm>
        </p:grpSpPr>
        <p:grpSp>
          <p:nvGrpSpPr>
            <p:cNvPr id="16393" name="Group 42"/>
            <p:cNvGrpSpPr/>
            <p:nvPr>
              <p:custDataLst>
                <p:tags r:id="rId10"/>
              </p:custDataLst>
            </p:nvPr>
          </p:nvGrpSpPr>
          <p:grpSpPr>
            <a:xfrm>
              <a:off x="1229" y="1979"/>
              <a:ext cx="1679" cy="8"/>
              <a:chOff x="1229" y="1979"/>
              <a:chExt cx="1679" cy="8"/>
            </a:xfrm>
          </p:grpSpPr>
          <p:cxnSp>
            <p:nvCxnSpPr>
              <p:cNvPr id="16394" name="Line 5"/>
              <p:cNvCxnSpPr/>
              <p:nvPr>
                <p:custDataLst>
                  <p:tags r:id="rId11"/>
                </p:custDataLst>
              </p:nvPr>
            </p:nvCxnSpPr>
            <p:spPr>
              <a:xfrm>
                <a:off x="1229" y="1987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6395" name="Line 33"/>
              <p:cNvCxnSpPr/>
              <p:nvPr>
                <p:custDataLst>
                  <p:tags r:id="rId12"/>
                </p:custDataLst>
              </p:nvPr>
            </p:nvCxnSpPr>
            <p:spPr>
              <a:xfrm flipV="1">
                <a:off x="1837" y="1979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6396" name="Group 43"/>
            <p:cNvGrpSpPr/>
            <p:nvPr>
              <p:custDataLst>
                <p:tags r:id="rId13"/>
              </p:custDataLst>
            </p:nvPr>
          </p:nvGrpSpPr>
          <p:grpSpPr>
            <a:xfrm>
              <a:off x="1237" y="2387"/>
              <a:ext cx="1679" cy="8"/>
              <a:chOff x="1237" y="2387"/>
              <a:chExt cx="1679" cy="8"/>
            </a:xfrm>
          </p:grpSpPr>
          <p:cxnSp>
            <p:nvCxnSpPr>
              <p:cNvPr id="16397" name="Line 11"/>
              <p:cNvCxnSpPr/>
              <p:nvPr>
                <p:custDataLst>
                  <p:tags r:id="rId14"/>
                </p:custDataLst>
              </p:nvPr>
            </p:nvCxnSpPr>
            <p:spPr>
              <a:xfrm>
                <a:off x="1237" y="2395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6398" name="Line 34"/>
              <p:cNvCxnSpPr/>
              <p:nvPr>
                <p:custDataLst>
                  <p:tags r:id="rId15"/>
                </p:custDataLst>
              </p:nvPr>
            </p:nvCxnSpPr>
            <p:spPr>
              <a:xfrm flipV="1">
                <a:off x="1837" y="2387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6399" name="Group 44"/>
            <p:cNvGrpSpPr/>
            <p:nvPr>
              <p:custDataLst>
                <p:tags r:id="rId16"/>
              </p:custDataLst>
            </p:nvPr>
          </p:nvGrpSpPr>
          <p:grpSpPr>
            <a:xfrm>
              <a:off x="1219" y="2795"/>
              <a:ext cx="1679" cy="9"/>
              <a:chOff x="1219" y="2795"/>
              <a:chExt cx="1679" cy="9"/>
            </a:xfrm>
          </p:grpSpPr>
          <p:cxnSp>
            <p:nvCxnSpPr>
              <p:cNvPr id="16400" name="Line 8"/>
              <p:cNvCxnSpPr/>
              <p:nvPr>
                <p:custDataLst>
                  <p:tags r:id="rId17"/>
                </p:custDataLst>
              </p:nvPr>
            </p:nvCxnSpPr>
            <p:spPr>
              <a:xfrm>
                <a:off x="1219" y="2804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6401" name="Line 35"/>
              <p:cNvCxnSpPr/>
              <p:nvPr>
                <p:custDataLst>
                  <p:tags r:id="rId18"/>
                </p:custDataLst>
              </p:nvPr>
            </p:nvCxnSpPr>
            <p:spPr>
              <a:xfrm flipV="1">
                <a:off x="1905" y="2795"/>
                <a:ext cx="135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6402" name="Group 40"/>
            <p:cNvGrpSpPr/>
            <p:nvPr>
              <p:custDataLst>
                <p:tags r:id="rId19"/>
              </p:custDataLst>
            </p:nvPr>
          </p:nvGrpSpPr>
          <p:grpSpPr>
            <a:xfrm>
              <a:off x="2857" y="1451"/>
              <a:ext cx="1667" cy="536"/>
              <a:chOff x="2857" y="1451"/>
              <a:chExt cx="1667" cy="536"/>
            </a:xfrm>
          </p:grpSpPr>
          <p:sp>
            <p:nvSpPr>
              <p:cNvPr id="16403" name="Freeform 14"/>
              <p:cNvSpPr/>
              <p:nvPr>
                <p:custDataLst>
                  <p:tags r:id="rId20"/>
                </p:custDataLst>
              </p:nvPr>
            </p:nvSpPr>
            <p:spPr>
              <a:xfrm>
                <a:off x="2857" y="1451"/>
                <a:ext cx="1667" cy="536"/>
              </a:xfrm>
              <a:custGeom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l" t="t" r="r" b="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6404" name="Line 36"/>
              <p:cNvCxnSpPr/>
              <p:nvPr>
                <p:custDataLst>
                  <p:tags r:id="rId21"/>
                </p:custDataLst>
              </p:nvPr>
            </p:nvCxnSpPr>
            <p:spPr>
              <a:xfrm flipV="1">
                <a:off x="3356" y="1774"/>
                <a:ext cx="204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6405" name="Group 41"/>
            <p:cNvGrpSpPr/>
            <p:nvPr>
              <p:custDataLst>
                <p:tags r:id="rId22"/>
              </p:custDataLst>
            </p:nvPr>
          </p:nvGrpSpPr>
          <p:grpSpPr>
            <a:xfrm>
              <a:off x="2902" y="2803"/>
              <a:ext cx="1667" cy="536"/>
              <a:chOff x="2902" y="2803"/>
              <a:chExt cx="1667" cy="536"/>
            </a:xfrm>
          </p:grpSpPr>
          <p:sp>
            <p:nvSpPr>
              <p:cNvPr id="16406" name="Freeform 17"/>
              <p:cNvSpPr/>
              <p:nvPr>
                <p:custDataLst>
                  <p:tags r:id="rId23"/>
                </p:custDataLst>
              </p:nvPr>
            </p:nvSpPr>
            <p:spPr>
              <a:xfrm flipV="1">
                <a:off x="2902" y="2803"/>
                <a:ext cx="1667" cy="536"/>
              </a:xfrm>
              <a:custGeom>
                <a:cxnLst>
                  <a:cxn ang="0">
                    <a:pos x="0" y="536"/>
                  </a:cxn>
                  <a:cxn ang="0">
                    <a:pos x="131" y="520"/>
                  </a:cxn>
                  <a:cxn ang="0">
                    <a:pos x="1667" y="0"/>
                  </a:cxn>
                </a:cxnLst>
                <a:rect l="l" t="t" r="r" b="b"/>
                <a:pathLst>
                  <a:path w="1667" h="536">
                    <a:moveTo>
                      <a:pt x="0" y="536"/>
                    </a:moveTo>
                    <a:lnTo>
                      <a:pt x="131" y="520"/>
                    </a:lnTo>
                    <a:lnTo>
                      <a:pt x="1667" y="0"/>
                    </a:lnTo>
                  </a:path>
                </a:pathLst>
              </a:custGeom>
              <a:noFill/>
              <a:ln w="28575">
                <a:solidFill>
                  <a:srgbClr val="FF0000"/>
                </a:solidFill>
                <a:miter lim="800000"/>
              </a:ln>
            </p:spPr>
            <p:txBody>
              <a:bodyPr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/>
                <a:endParaRPr lang="zh-CN" altLang="en-US"/>
              </a:p>
            </p:txBody>
          </p:sp>
          <p:cxnSp>
            <p:nvCxnSpPr>
              <p:cNvPr id="16407" name="Line 37"/>
              <p:cNvCxnSpPr/>
              <p:nvPr>
                <p:custDataLst>
                  <p:tags r:id="rId24"/>
                </p:custDataLst>
              </p:nvPr>
            </p:nvCxnSpPr>
            <p:spPr>
              <a:xfrm>
                <a:off x="3447" y="2954"/>
                <a:ext cx="181" cy="68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  <p:grpSp>
          <p:nvGrpSpPr>
            <p:cNvPr id="16408" name="Group 39"/>
            <p:cNvGrpSpPr/>
            <p:nvPr>
              <p:custDataLst>
                <p:tags r:id="rId25"/>
              </p:custDataLst>
            </p:nvPr>
          </p:nvGrpSpPr>
          <p:grpSpPr>
            <a:xfrm>
              <a:off x="2908" y="2387"/>
              <a:ext cx="1679" cy="9"/>
              <a:chOff x="2908" y="2387"/>
              <a:chExt cx="1679" cy="9"/>
            </a:xfrm>
          </p:grpSpPr>
          <p:cxnSp>
            <p:nvCxnSpPr>
              <p:cNvPr id="16409" name="Line 20"/>
              <p:cNvCxnSpPr/>
              <p:nvPr>
                <p:custDataLst>
                  <p:tags r:id="rId26"/>
                </p:custDataLst>
              </p:nvPr>
            </p:nvCxnSpPr>
            <p:spPr>
              <a:xfrm>
                <a:off x="2908" y="2396"/>
                <a:ext cx="1679" cy="0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miter lim="800000"/>
              </a:ln>
            </p:spPr>
          </p:cxnSp>
          <p:cxnSp>
            <p:nvCxnSpPr>
              <p:cNvPr id="16410" name="Line 38"/>
              <p:cNvCxnSpPr/>
              <p:nvPr>
                <p:custDataLst>
                  <p:tags r:id="rId27"/>
                </p:custDataLst>
              </p:nvPr>
            </p:nvCxnSpPr>
            <p:spPr>
              <a:xfrm flipV="1">
                <a:off x="3583" y="2387"/>
                <a:ext cx="18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tailEnd type="stealth" w="lg" len="lg"/>
              </a:ln>
            </p:spPr>
          </p:cxnSp>
        </p:grpSp>
      </p:grpSp>
      <p:grpSp>
        <p:nvGrpSpPr>
          <p:cNvPr id="16411" name="Group 53"/>
          <p:cNvGrpSpPr/>
          <p:nvPr>
            <p:custDataLst>
              <p:tags r:id="rId28"/>
            </p:custDataLst>
          </p:nvPr>
        </p:nvGrpSpPr>
        <p:grpSpPr>
          <a:xfrm>
            <a:off x="2627313" y="3051175"/>
            <a:ext cx="1908175" cy="1331913"/>
            <a:chOff x="1655" y="1979"/>
            <a:chExt cx="1202" cy="839"/>
          </a:xfrm>
        </p:grpSpPr>
        <p:cxnSp>
          <p:nvCxnSpPr>
            <p:cNvPr id="16412" name="Line 49"/>
            <p:cNvCxnSpPr/>
            <p:nvPr>
              <p:custDataLst>
                <p:tags r:id="rId29"/>
              </p:custDataLst>
            </p:nvPr>
          </p:nvCxnSpPr>
          <p:spPr>
            <a:xfrm flipH="1" flipV="1">
              <a:off x="1678" y="2409"/>
              <a:ext cx="1179" cy="40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16413" name="Line 51"/>
            <p:cNvCxnSpPr/>
            <p:nvPr>
              <p:custDataLst>
                <p:tags r:id="rId30"/>
              </p:custDataLst>
            </p:nvPr>
          </p:nvCxnSpPr>
          <p:spPr>
            <a:xfrm flipH="1">
              <a:off x="1678" y="1979"/>
              <a:ext cx="1157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</a:ln>
          </p:spPr>
        </p:cxnSp>
        <p:cxnSp>
          <p:nvCxnSpPr>
            <p:cNvPr id="16414" name="Line 52"/>
            <p:cNvCxnSpPr/>
            <p:nvPr>
              <p:custDataLst>
                <p:tags r:id="rId31"/>
              </p:custDataLst>
            </p:nvPr>
          </p:nvCxnSpPr>
          <p:spPr>
            <a:xfrm flipH="1">
              <a:off x="1655" y="2409"/>
              <a:ext cx="113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</a:ln>
          </p:spPr>
        </p:cxnSp>
      </p:grpSp>
      <p:sp>
        <p:nvSpPr>
          <p:cNvPr id="16415" name="Oval 22"/>
          <p:cNvSpPr>
            <a:spLocks noChangeAspect="1"/>
          </p:cNvSpPr>
          <p:nvPr>
            <p:custDataLst>
              <p:tags r:id="rId32"/>
            </p:custDataLst>
          </p:nvPr>
        </p:nvSpPr>
        <p:spPr>
          <a:xfrm>
            <a:off x="2627313" y="3662363"/>
            <a:ext cx="107950" cy="107950"/>
          </a:xfrm>
          <a:prstGeom prst="ellipse">
            <a:avLst/>
          </a:prstGeom>
          <a:solidFill>
            <a:srgbClr val="FF3300"/>
          </a:solidFill>
          <a:ln>
            <a:solidFill>
              <a:srgbClr val="FF0000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 sz="2800">
              <a:ea typeface="楷体_GB2312" pitchFamily="49" charset="-122"/>
            </a:endParaRPr>
          </a:p>
        </p:txBody>
      </p:sp>
      <p:sp>
        <p:nvSpPr>
          <p:cNvPr id="16416" name="AutoShape 28"/>
          <p:cNvSpPr/>
          <p:nvPr>
            <p:custDataLst>
              <p:tags r:id="rId33"/>
            </p:custDataLst>
          </p:nvPr>
        </p:nvSpPr>
        <p:spPr>
          <a:xfrm rot="10800000">
            <a:off x="900113" y="2081213"/>
            <a:ext cx="1547812" cy="719137"/>
          </a:xfrm>
          <a:prstGeom prst="wedgeRoundRectCallout">
            <a:avLst>
              <a:gd name="adj1" fmla="val -62208"/>
              <a:gd name="adj2" fmla="val -167000"/>
              <a:gd name="adj3" fmla="val 16667"/>
            </a:avLst>
          </a:prstGeom>
          <a:noFill/>
          <a:ln w="28575">
            <a:solidFill>
              <a:srgbClr val="CC0000"/>
            </a:solidFill>
            <a:miter lim="800000"/>
          </a:ln>
        </p:spPr>
        <p:txBody>
          <a:bodyPr rot="10800000" lIns="0" rIns="0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zh-CN" sz="2800">
                <a:solidFill>
                  <a:srgbClr val="CC0000"/>
                </a:solidFill>
                <a:latin typeface="宋体" panose="02010600030101010101" pitchFamily="2" charset="-122"/>
              </a:rPr>
              <a:t>  </a:t>
            </a:r>
            <a:r>
              <a:rPr lang="zh-CN" altLang="zh-CN" sz="2800">
                <a:solidFill>
                  <a:srgbClr val="FF0000"/>
                </a:solidFill>
                <a:latin typeface="宋体" panose="02010600030101010101" pitchFamily="2" charset="-122"/>
              </a:rPr>
              <a:t>焦点</a:t>
            </a:r>
            <a:endParaRPr lang="zh-CN" altLang="zh-CN" sz="280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6417" name="Text Box 38"/>
          <p:cNvSpPr/>
          <p:nvPr>
            <p:custDataLst>
              <p:tags r:id="rId34"/>
            </p:custDataLst>
          </p:nvPr>
        </p:nvSpPr>
        <p:spPr>
          <a:xfrm>
            <a:off x="755650" y="2114550"/>
            <a:ext cx="9366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>
                <a:solidFill>
                  <a:srgbClr val="0066CC"/>
                </a:solidFill>
                <a:latin typeface="宋体" panose="02010600030101010101" pitchFamily="2" charset="-122"/>
              </a:rPr>
              <a:t>虚</a:t>
            </a:r>
            <a:endParaRPr lang="zh-CN" altLang="en-US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sp>
        <p:nvSpPr>
          <p:cNvPr id="16418" name="Text Box 21"/>
          <p:cNvSpPr/>
          <p:nvPr>
            <p:custDataLst>
              <p:tags r:id="rId35"/>
            </p:custDataLst>
          </p:nvPr>
        </p:nvSpPr>
        <p:spPr>
          <a:xfrm>
            <a:off x="2411413" y="3086100"/>
            <a:ext cx="6127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en-US" altLang="zh-CN" i="1">
                <a:solidFill>
                  <a:srgbClr val="0066CC"/>
                </a:solidFill>
              </a:rPr>
              <a:t>F</a:t>
            </a:r>
            <a:endParaRPr lang="en-US" altLang="zh-CN" i="1">
              <a:solidFill>
                <a:srgbClr val="0066CC"/>
              </a:solidFill>
            </a:endParaRPr>
          </a:p>
        </p:txBody>
      </p:sp>
      <p:grpSp>
        <p:nvGrpSpPr>
          <p:cNvPr id="16419" name="Group 61"/>
          <p:cNvGrpSpPr/>
          <p:nvPr>
            <p:custDataLst>
              <p:tags r:id="rId36"/>
            </p:custDataLst>
          </p:nvPr>
        </p:nvGrpSpPr>
        <p:grpSpPr>
          <a:xfrm>
            <a:off x="2663825" y="3806825"/>
            <a:ext cx="1763713" cy="1368425"/>
            <a:chOff x="1678" y="2455"/>
            <a:chExt cx="1111" cy="862"/>
          </a:xfrm>
        </p:grpSpPr>
        <p:cxnSp>
          <p:nvCxnSpPr>
            <p:cNvPr id="16420" name="Line 57"/>
            <p:cNvCxnSpPr/>
            <p:nvPr>
              <p:custDataLst>
                <p:tags r:id="rId37"/>
              </p:custDataLst>
            </p:nvPr>
          </p:nvCxnSpPr>
          <p:spPr>
            <a:xfrm flipH="1">
              <a:off x="2789" y="3045"/>
              <a:ext cx="0" cy="20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</p:cxnSp>
        <p:cxnSp>
          <p:nvCxnSpPr>
            <p:cNvPr id="16421" name="Line 58"/>
            <p:cNvCxnSpPr/>
            <p:nvPr>
              <p:custDataLst>
                <p:tags r:id="rId38"/>
              </p:custDataLst>
            </p:nvPr>
          </p:nvCxnSpPr>
          <p:spPr>
            <a:xfrm flipH="1">
              <a:off x="1678" y="2455"/>
              <a:ext cx="0" cy="86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</p:cxnSp>
        <p:cxnSp>
          <p:nvCxnSpPr>
            <p:cNvPr id="16422" name="Line 59"/>
            <p:cNvCxnSpPr/>
            <p:nvPr>
              <p:custDataLst>
                <p:tags r:id="rId39"/>
              </p:custDataLst>
            </p:nvPr>
          </p:nvCxnSpPr>
          <p:spPr>
            <a:xfrm>
              <a:off x="1701" y="3181"/>
              <a:ext cx="10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len="lg"/>
              <a:tailEnd type="triangle" len="lg"/>
            </a:ln>
          </p:spPr>
        </p:cxnSp>
        <p:sp>
          <p:nvSpPr>
            <p:cNvPr id="16423" name="Text Box 38"/>
            <p:cNvSpPr/>
            <p:nvPr>
              <p:custDataLst>
                <p:tags r:id="rId40"/>
              </p:custDataLst>
            </p:nvPr>
          </p:nvSpPr>
          <p:spPr>
            <a:xfrm>
              <a:off x="2154" y="2976"/>
              <a:ext cx="250" cy="307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lIns="0" tIns="0" rIns="0" bIns="0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</a:pPr>
              <a:r>
                <a:rPr lang="en-US" altLang="zh-CN" i="1">
                  <a:solidFill>
                    <a:srgbClr val="FF0000"/>
                  </a:solidFill>
                </a:rPr>
                <a:t>f</a:t>
              </a:r>
              <a:endParaRPr lang="en-US" altLang="zh-CN" i="1">
                <a:solidFill>
                  <a:srgbClr val="FF0000"/>
                </a:solidFill>
              </a:endParaRPr>
            </a:p>
          </p:txBody>
        </p:sp>
      </p:grpSp>
      <p:sp>
        <p:nvSpPr>
          <p:cNvPr id="16424" name="Text Box 38"/>
          <p:cNvSpPr/>
          <p:nvPr>
            <p:custDataLst>
              <p:tags r:id="rId41"/>
            </p:custDataLst>
          </p:nvPr>
        </p:nvSpPr>
        <p:spPr>
          <a:xfrm>
            <a:off x="3059113" y="5138738"/>
            <a:ext cx="14033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2800">
                <a:solidFill>
                  <a:srgbClr val="0066CC"/>
                </a:solidFill>
                <a:latin typeface="宋体" panose="02010600030101010101" pitchFamily="2" charset="-122"/>
              </a:rPr>
              <a:t>焦距</a:t>
            </a:r>
            <a:endParaRPr lang="zh-CN" altLang="en-US" sz="280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  <p:grpSp>
        <p:nvGrpSpPr>
          <p:cNvPr id="16425" name="Group 65"/>
          <p:cNvGrpSpPr/>
          <p:nvPr>
            <p:custDataLst>
              <p:tags r:id="rId42"/>
            </p:custDataLst>
          </p:nvPr>
        </p:nvGrpSpPr>
        <p:grpSpPr>
          <a:xfrm>
            <a:off x="6011863" y="3049588"/>
            <a:ext cx="612775" cy="720725"/>
            <a:chOff x="3765" y="1638"/>
            <a:chExt cx="386" cy="454"/>
          </a:xfrm>
        </p:grpSpPr>
        <p:sp>
          <p:nvSpPr>
            <p:cNvPr id="16426" name="Oval 63"/>
            <p:cNvSpPr/>
            <p:nvPr>
              <p:custDataLst>
                <p:tags r:id="rId43"/>
              </p:custDataLst>
            </p:nvPr>
          </p:nvSpPr>
          <p:spPr>
            <a:xfrm>
              <a:off x="3878" y="2024"/>
              <a:ext cx="68" cy="68"/>
            </a:xfrm>
            <a:prstGeom prst="ellipse">
              <a:avLst/>
            </a:prstGeom>
            <a:solidFill>
              <a:srgbClr val="FF3300"/>
            </a:solidFill>
            <a:ln>
              <a:solidFill>
                <a:srgbClr val="CC0000"/>
              </a:solidFill>
              <a:round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16427" name="Text Box 21"/>
            <p:cNvSpPr/>
            <p:nvPr>
              <p:custDataLst>
                <p:tags r:id="rId44"/>
              </p:custDataLst>
            </p:nvPr>
          </p:nvSpPr>
          <p:spPr>
            <a:xfrm>
              <a:off x="3765" y="1638"/>
              <a:ext cx="386" cy="365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 algn="ctr">
                <a:spcBef>
                  <a:spcPct val="50000"/>
                </a:spcBef>
              </a:pPr>
              <a:r>
                <a:rPr lang="en-US" altLang="zh-CN" i="1">
                  <a:solidFill>
                    <a:srgbClr val="0066CC"/>
                  </a:solidFill>
                </a:rPr>
                <a:t>F</a:t>
              </a:r>
              <a:endParaRPr lang="en-US" altLang="zh-CN" i="1">
                <a:solidFill>
                  <a:srgbClr val="0066CC"/>
                </a:solidFill>
              </a:endParaRPr>
            </a:p>
          </p:txBody>
        </p:sp>
      </p:grpSp>
      <p:sp>
        <p:nvSpPr>
          <p:cNvPr id="16428" name="TextBox 39"/>
          <p:cNvSpPr/>
          <p:nvPr>
            <p:custDataLst>
              <p:tags r:id="rId45"/>
            </p:custDataLst>
          </p:nvPr>
        </p:nvSpPr>
        <p:spPr>
          <a:xfrm>
            <a:off x="1403350" y="5934075"/>
            <a:ext cx="44640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凹透镜有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两个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虚焦点</a:t>
            </a:r>
            <a:r>
              <a:rPr lang="zh-CN" altLang="en-US" sz="2800">
                <a:latin typeface="宋体" panose="02010600030101010101" pitchFamily="2" charset="-122"/>
              </a:rPr>
              <a:t>。</a:t>
            </a:r>
            <a:endParaRPr lang="en-US" altLang="zh-CN" sz="2800">
              <a:latin typeface="宋体" panose="02010600030101010101" pitchFamily="2" charset="-122"/>
            </a:endParaRPr>
          </a:p>
        </p:txBody>
      </p:sp>
      <p:sp>
        <p:nvSpPr>
          <p:cNvPr id="16429" name="Text Box 37"/>
          <p:cNvSpPr/>
          <p:nvPr>
            <p:custDataLst>
              <p:tags r:id="rId46"/>
            </p:custDataLst>
          </p:nvPr>
        </p:nvSpPr>
        <p:spPr>
          <a:xfrm>
            <a:off x="684213" y="484188"/>
            <a:ext cx="6119812" cy="5842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>
                <a:solidFill>
                  <a:srgbClr val="0066CC"/>
                </a:solidFill>
              </a:rPr>
              <a:t>四、凹</a:t>
            </a:r>
            <a:r>
              <a:rPr lang="zh-CN" altLang="en-US">
                <a:solidFill>
                  <a:srgbClr val="0066CC"/>
                </a:solidFill>
                <a:latin typeface="宋体" panose="02010600030101010101" pitchFamily="2" charset="-122"/>
              </a:rPr>
              <a:t>透镜的焦点和</a:t>
            </a:r>
            <a:r>
              <a:rPr lang="zh-CN" altLang="en-US">
                <a:solidFill>
                  <a:srgbClr val="0066CC"/>
                </a:solidFill>
              </a:rPr>
              <a:t>焦距</a:t>
            </a:r>
            <a:endParaRPr lang="zh-CN" altLang="en-US">
              <a:solidFill>
                <a:srgbClr val="0066CC"/>
              </a:solidFill>
            </a:endParaRPr>
          </a:p>
        </p:txBody>
      </p:sp>
      <p:pic>
        <p:nvPicPr>
          <p:cNvPr id="16430" name="Picture 9" descr="E:\李燃\教师教学用书\2012人教教师用书项目\ppt\物理\图标.png"/>
          <p:cNvPicPr>
            <a:picLocks noChangeAspect="1"/>
          </p:cNvPicPr>
          <p:nvPr>
            <p:custDataLst>
              <p:tags r:id="rId48"/>
            </p:custDataLst>
          </p:nvPr>
        </p:nvPicPr>
        <p:blipFill>
          <a:blip r:embed="rId47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 fill="hold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1000" fill="hold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0"/>
      <p:bldP spid="16415" grpId="0"/>
      <p:bldP spid="16416" grpId="0"/>
      <p:bldP spid="16417" grpId="0"/>
      <p:bldP spid="16418" grpId="0"/>
      <p:bldP spid="16424" grpId="0"/>
      <p:bldP spid="16428" grpId="0"/>
      <p:bldP spid="164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17409" name="矩形 37892"/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193675" y="46038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pic>
        <p:nvPicPr>
          <p:cNvPr id="17410" name="图片 1" descr="view (6)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4"/>
          <a:srcRect l="2570" t="21408" r="3256" b="28435"/>
          <a:stretch>
            <a:fillRect/>
          </a:stretch>
        </p:blipFill>
        <p:spPr>
          <a:xfrm>
            <a:off x="287338" y="188913"/>
            <a:ext cx="8612187" cy="34401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1" name="图片 39939" descr="0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6"/>
          <a:srcRect l="8577" t="54723" r="11958" b="4195"/>
          <a:stretch>
            <a:fillRect/>
          </a:stretch>
        </p:blipFill>
        <p:spPr>
          <a:xfrm>
            <a:off x="784225" y="3752850"/>
            <a:ext cx="7265988" cy="28178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8433" name="图片 39939" descr="0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19457" name="图片 1" descr="2479e6db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211638" y="1484313"/>
            <a:ext cx="2781300" cy="2095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58" name="图片 2" descr="ed45590d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4313238" y="4041775"/>
            <a:ext cx="3328987" cy="1825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59" name="文本框 3"/>
          <p:cNvSpPr/>
          <p:nvPr>
            <p:custDataLst>
              <p:tags r:id="rId7"/>
            </p:custDataLst>
          </p:nvPr>
        </p:nvSpPr>
        <p:spPr>
          <a:xfrm>
            <a:off x="828675" y="457200"/>
            <a:ext cx="2111375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练习画图</a:t>
            </a:r>
            <a:endParaRPr lang="zh-CN" altLang="en-US"/>
          </a:p>
        </p:txBody>
      </p:sp>
      <p:sp>
        <p:nvSpPr>
          <p:cNvPr id="19460" name="文本框 4"/>
          <p:cNvSpPr/>
          <p:nvPr>
            <p:custDataLst>
              <p:tags r:id="rId8"/>
            </p:custDataLst>
          </p:nvPr>
        </p:nvSpPr>
        <p:spPr>
          <a:xfrm>
            <a:off x="611188" y="1447800"/>
            <a:ext cx="3048000" cy="708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chemeClr val="tx2"/>
                </a:solidFill>
              </a:rPr>
              <a:t>平行于主轴的光经凸透镜折射后通过焦点</a:t>
            </a:r>
            <a:endParaRPr lang="zh-CN" altLang="en-US" sz="2000">
              <a:solidFill>
                <a:schemeClr val="tx2"/>
              </a:solidFill>
            </a:endParaRPr>
          </a:p>
        </p:txBody>
      </p:sp>
      <p:grpSp>
        <p:nvGrpSpPr>
          <p:cNvPr id="19461" name="组合 12"/>
          <p:cNvGrpSpPr/>
          <p:nvPr>
            <p:custDataLst>
              <p:tags r:id="rId9"/>
            </p:custDataLst>
          </p:nvPr>
        </p:nvGrpSpPr>
        <p:grpSpPr>
          <a:xfrm>
            <a:off x="5597525" y="1795463"/>
            <a:ext cx="1782763" cy="1092200"/>
            <a:chOff x="8816" y="2828"/>
            <a:chExt cx="2806" cy="1720"/>
          </a:xfrm>
        </p:grpSpPr>
        <p:cxnSp>
          <p:nvCxnSpPr>
            <p:cNvPr id="19462" name="直接连接符 5"/>
            <p:cNvCxnSpPr/>
            <p:nvPr>
              <p:custDataLst>
                <p:tags r:id="rId10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19463" name="等腰三角形 6"/>
            <p:cNvSpPr/>
            <p:nvPr>
              <p:custDataLst>
                <p:tags r:id="rId11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sp>
        <p:nvSpPr>
          <p:cNvPr id="19464" name="文本框 13"/>
          <p:cNvSpPr/>
          <p:nvPr>
            <p:custDataLst>
              <p:tags r:id="rId12"/>
            </p:custDataLst>
          </p:nvPr>
        </p:nvSpPr>
        <p:spPr>
          <a:xfrm>
            <a:off x="574675" y="2168525"/>
            <a:ext cx="3048000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chemeClr val="tx2"/>
                </a:solidFill>
              </a:rPr>
              <a:t>经过焦点的光经凸透镜折射后平行于主轴射出</a:t>
            </a:r>
            <a:endParaRPr lang="zh-CN" altLang="en-US" sz="2000">
              <a:solidFill>
                <a:schemeClr val="tx2"/>
              </a:solidFill>
            </a:endParaRPr>
          </a:p>
        </p:txBody>
      </p:sp>
      <p:sp>
        <p:nvSpPr>
          <p:cNvPr id="19465" name="文本框 14"/>
          <p:cNvSpPr/>
          <p:nvPr>
            <p:custDataLst>
              <p:tags r:id="rId13"/>
            </p:custDataLst>
          </p:nvPr>
        </p:nvSpPr>
        <p:spPr>
          <a:xfrm>
            <a:off x="611188" y="1036638"/>
            <a:ext cx="6615112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rgbClr val="FF0000"/>
                </a:solidFill>
              </a:rPr>
              <a:t>依据：凸透镜对光有</a:t>
            </a:r>
            <a:r>
              <a:rPr lang="zh-CN" altLang="en-US" sz="2000">
                <a:solidFill>
                  <a:schemeClr val="tx2"/>
                </a:solidFill>
              </a:rPr>
              <a:t>会聚</a:t>
            </a:r>
            <a:r>
              <a:rPr lang="zh-CN" altLang="en-US" sz="2000">
                <a:solidFill>
                  <a:srgbClr val="FF0000"/>
                </a:solidFill>
              </a:rPr>
              <a:t>作用，光向</a:t>
            </a:r>
            <a:r>
              <a:rPr lang="zh-CN" altLang="en-US" sz="2000">
                <a:solidFill>
                  <a:schemeClr val="tx2"/>
                </a:solidFill>
              </a:rPr>
              <a:t>靠近</a:t>
            </a:r>
            <a:r>
              <a:rPr lang="zh-CN" altLang="en-US" sz="2000">
                <a:solidFill>
                  <a:srgbClr val="FF0000"/>
                </a:solidFill>
              </a:rPr>
              <a:t>主轴方向偏离</a:t>
            </a:r>
            <a:endParaRPr lang="zh-CN" altLang="en-US" sz="2000">
              <a:solidFill>
                <a:srgbClr val="FF0000"/>
              </a:solidFill>
            </a:endParaRPr>
          </a:p>
        </p:txBody>
      </p:sp>
      <p:grpSp>
        <p:nvGrpSpPr>
          <p:cNvPr id="19466" name="组合 16"/>
          <p:cNvGrpSpPr/>
          <p:nvPr>
            <p:custDataLst>
              <p:tags r:id="rId14"/>
            </p:custDataLst>
          </p:nvPr>
        </p:nvGrpSpPr>
        <p:grpSpPr>
          <a:xfrm>
            <a:off x="5562600" y="3006725"/>
            <a:ext cx="1879600" cy="177800"/>
            <a:chOff x="8760" y="4734"/>
            <a:chExt cx="2960" cy="280"/>
          </a:xfrm>
        </p:grpSpPr>
        <p:sp>
          <p:nvSpPr>
            <p:cNvPr id="19467" name="等腰三角形 11"/>
            <p:cNvSpPr/>
            <p:nvPr>
              <p:custDataLst>
                <p:tags r:id="rId15"/>
              </p:custDataLst>
            </p:nvPr>
          </p:nvSpPr>
          <p:spPr>
            <a:xfrm rot="5220000">
              <a:off x="10205" y="4776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  <p:cxnSp>
          <p:nvCxnSpPr>
            <p:cNvPr id="19468" name="直接连接符 15"/>
            <p:cNvCxnSpPr/>
            <p:nvPr>
              <p:custDataLst>
                <p:tags r:id="rId16"/>
              </p:custDataLst>
            </p:nvPr>
          </p:nvCxnSpPr>
          <p:spPr>
            <a:xfrm flipV="1">
              <a:off x="8760" y="4863"/>
              <a:ext cx="2961" cy="23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</p:grpSp>
      <p:sp>
        <p:nvSpPr>
          <p:cNvPr id="19469" name="文本框 17"/>
          <p:cNvSpPr/>
          <p:nvPr>
            <p:custDataLst>
              <p:tags r:id="rId17"/>
            </p:custDataLst>
          </p:nvPr>
        </p:nvSpPr>
        <p:spPr>
          <a:xfrm>
            <a:off x="539750" y="3668713"/>
            <a:ext cx="6821488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rgbClr val="FF0000"/>
                </a:solidFill>
              </a:rPr>
              <a:t>依据：凹透镜对光有</a:t>
            </a:r>
            <a:r>
              <a:rPr lang="zh-CN" altLang="en-US" sz="2000">
                <a:solidFill>
                  <a:schemeClr val="tx2"/>
                </a:solidFill>
              </a:rPr>
              <a:t>发散</a:t>
            </a:r>
            <a:r>
              <a:rPr lang="zh-CN" altLang="en-US" sz="2000">
                <a:solidFill>
                  <a:srgbClr val="FF0000"/>
                </a:solidFill>
              </a:rPr>
              <a:t>作用，光向</a:t>
            </a:r>
            <a:r>
              <a:rPr lang="zh-CN" altLang="en-US" sz="2000">
                <a:solidFill>
                  <a:schemeClr val="tx2"/>
                </a:solidFill>
              </a:rPr>
              <a:t>远离</a:t>
            </a:r>
            <a:r>
              <a:rPr lang="zh-CN" altLang="en-US" sz="2000">
                <a:solidFill>
                  <a:srgbClr val="FF0000"/>
                </a:solidFill>
              </a:rPr>
              <a:t>主轴方向偏离</a:t>
            </a:r>
            <a:endParaRPr lang="zh-CN" altLang="en-US" sz="2000">
              <a:solidFill>
                <a:srgbClr val="FF0000"/>
              </a:solidFill>
            </a:endParaRPr>
          </a:p>
        </p:txBody>
      </p:sp>
      <p:sp>
        <p:nvSpPr>
          <p:cNvPr id="19470" name="文本框 18"/>
          <p:cNvSpPr/>
          <p:nvPr>
            <p:custDataLst>
              <p:tags r:id="rId18"/>
            </p:custDataLst>
          </p:nvPr>
        </p:nvSpPr>
        <p:spPr>
          <a:xfrm>
            <a:off x="611188" y="4149725"/>
            <a:ext cx="3048000" cy="706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chemeClr val="tx2"/>
                </a:solidFill>
                <a:sym typeface="宋体" panose="02010600030101010101" pitchFamily="2" charset="-122"/>
              </a:rPr>
              <a:t>经过光心</a:t>
            </a:r>
            <a:r>
              <a:rPr lang="zh-CN" altLang="en-US" sz="2000">
                <a:solidFill>
                  <a:schemeClr val="tx2"/>
                </a:solidFill>
              </a:rPr>
              <a:t>的光经凹透镜折射后</a:t>
            </a:r>
            <a:r>
              <a:rPr lang="zh-CN" altLang="en-US" sz="2000">
                <a:solidFill>
                  <a:schemeClr val="tx2"/>
                </a:solidFill>
                <a:sym typeface="宋体" panose="02010600030101010101" pitchFamily="2" charset="-122"/>
              </a:rPr>
              <a:t>传播方向不变</a:t>
            </a:r>
            <a:endParaRPr lang="zh-CN" altLang="en-US" sz="2000">
              <a:solidFill>
                <a:schemeClr val="tx2"/>
              </a:solidFill>
            </a:endParaRPr>
          </a:p>
        </p:txBody>
      </p:sp>
      <p:grpSp>
        <p:nvGrpSpPr>
          <p:cNvPr id="19471" name="组合 19"/>
          <p:cNvGrpSpPr/>
          <p:nvPr>
            <p:custDataLst>
              <p:tags r:id="rId19"/>
            </p:custDataLst>
          </p:nvPr>
        </p:nvGrpSpPr>
        <p:grpSpPr>
          <a:xfrm rot="180000">
            <a:off x="5886450" y="4965700"/>
            <a:ext cx="958850" cy="781050"/>
            <a:chOff x="8816" y="2828"/>
            <a:chExt cx="2806" cy="1720"/>
          </a:xfrm>
        </p:grpSpPr>
        <p:cxnSp>
          <p:nvCxnSpPr>
            <p:cNvPr id="19472" name="直接连接符 20"/>
            <p:cNvCxnSpPr/>
            <p:nvPr>
              <p:custDataLst>
                <p:tags r:id="rId20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19473" name="等腰三角形 21"/>
            <p:cNvSpPr/>
            <p:nvPr>
              <p:custDataLst>
                <p:tags r:id="rId21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sp>
        <p:nvSpPr>
          <p:cNvPr id="19474" name="文本框 22"/>
          <p:cNvSpPr/>
          <p:nvPr>
            <p:custDataLst>
              <p:tags r:id="rId22"/>
            </p:custDataLst>
          </p:nvPr>
        </p:nvSpPr>
        <p:spPr>
          <a:xfrm>
            <a:off x="574675" y="4976813"/>
            <a:ext cx="3048000" cy="706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chemeClr val="tx2"/>
                </a:solidFill>
                <a:sym typeface="宋体" panose="02010600030101010101" pitchFamily="2" charset="-122"/>
              </a:rPr>
              <a:t>经过焦点</a:t>
            </a:r>
            <a:r>
              <a:rPr lang="zh-CN" altLang="en-US" sz="2000">
                <a:solidFill>
                  <a:schemeClr val="tx2"/>
                </a:solidFill>
              </a:rPr>
              <a:t>的光经凹透镜折射后</a:t>
            </a:r>
            <a:r>
              <a:rPr lang="zh-CN" altLang="en-US" sz="2000">
                <a:solidFill>
                  <a:schemeClr val="tx2"/>
                </a:solidFill>
                <a:sym typeface="宋体" panose="02010600030101010101" pitchFamily="2" charset="-122"/>
              </a:rPr>
              <a:t>平行于主轴射出</a:t>
            </a:r>
            <a:endParaRPr lang="zh-CN" altLang="en-US" sz="2000">
              <a:solidFill>
                <a:schemeClr val="tx2"/>
              </a:solidFill>
            </a:endParaRPr>
          </a:p>
        </p:txBody>
      </p:sp>
      <p:grpSp>
        <p:nvGrpSpPr>
          <p:cNvPr id="19475" name="组合 23"/>
          <p:cNvGrpSpPr/>
          <p:nvPr>
            <p:custDataLst>
              <p:tags r:id="rId23"/>
            </p:custDataLst>
          </p:nvPr>
        </p:nvGrpSpPr>
        <p:grpSpPr>
          <a:xfrm rot="21360000">
            <a:off x="4476750" y="4670425"/>
            <a:ext cx="1276350" cy="793750"/>
            <a:chOff x="8816" y="2828"/>
            <a:chExt cx="2806" cy="1720"/>
          </a:xfrm>
        </p:grpSpPr>
        <p:cxnSp>
          <p:nvCxnSpPr>
            <p:cNvPr id="19476" name="直接连接符 24"/>
            <p:cNvCxnSpPr/>
            <p:nvPr>
              <p:custDataLst>
                <p:tags r:id="rId24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19477" name="等腰三角形 25"/>
            <p:cNvSpPr/>
            <p:nvPr>
              <p:custDataLst>
                <p:tags r:id="rId25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fill="hold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fill="hold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fill="hold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5" grpId="0"/>
      <p:bldP spid="19460" grpId="0"/>
      <p:bldP spid="19464" grpId="0"/>
      <p:bldP spid="19469" grpId="0"/>
      <p:bldP spid="19470" grpId="0"/>
      <p:bldP spid="1947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0481" name="文本框 1"/>
          <p:cNvSpPr/>
          <p:nvPr>
            <p:custDataLst>
              <p:tags r:id="rId3"/>
            </p:custDataLst>
          </p:nvPr>
        </p:nvSpPr>
        <p:spPr>
          <a:xfrm>
            <a:off x="869950" y="800100"/>
            <a:ext cx="7405688" cy="10763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根据入射光线和折射光线，在图中虚线框内画出适当类型的透镜</a:t>
            </a:r>
            <a:endParaRPr lang="zh-CN" altLang="en-US"/>
          </a:p>
        </p:txBody>
      </p:sp>
      <p:sp>
        <p:nvSpPr>
          <p:cNvPr id="20482" name="矩形 2"/>
          <p:cNvSpPr/>
          <p:nvPr>
            <p:custDataLst>
              <p:tags r:id="rId4"/>
            </p:custDataLst>
          </p:nvPr>
        </p:nvSpPr>
        <p:spPr>
          <a:xfrm>
            <a:off x="2195513" y="3140075"/>
            <a:ext cx="900112" cy="1296988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"/>
            <a:round/>
          </a:ln>
        </p:spPr>
        <p:txBody>
          <a:bodyPr wrap="square" lIns="91440" tIns="45720" rIns="91440" bIns="45720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zh-CN" altLang="en-US" sz="2800">
              <a:ea typeface="楷体_GB2312" pitchFamily="49" charset="-122"/>
            </a:endParaRPr>
          </a:p>
        </p:txBody>
      </p:sp>
      <p:sp>
        <p:nvSpPr>
          <p:cNvPr id="20483" name="矩形 3"/>
          <p:cNvSpPr/>
          <p:nvPr>
            <p:custDataLst>
              <p:tags r:id="rId5"/>
            </p:custDataLst>
          </p:nvPr>
        </p:nvSpPr>
        <p:spPr>
          <a:xfrm>
            <a:off x="5759450" y="3105150"/>
            <a:ext cx="900113" cy="12954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  <a:prstDash val="dash"/>
            <a:round/>
          </a:ln>
        </p:spPr>
        <p:txBody>
          <a:bodyPr wrap="square" lIns="91440" tIns="45720" rIns="91440" bIns="45720"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buClrTx/>
              <a:buFontTx/>
            </a:pPr>
            <a:endParaRPr lang="zh-CN" altLang="en-US" sz="2800">
              <a:ea typeface="楷体_GB2312" pitchFamily="49" charset="-122"/>
            </a:endParaRPr>
          </a:p>
        </p:txBody>
      </p:sp>
      <p:grpSp>
        <p:nvGrpSpPr>
          <p:cNvPr id="20484" name="组合 12"/>
          <p:cNvGrpSpPr/>
          <p:nvPr>
            <p:custDataLst>
              <p:tags r:id="rId6"/>
            </p:custDataLst>
          </p:nvPr>
        </p:nvGrpSpPr>
        <p:grpSpPr>
          <a:xfrm rot="19740000">
            <a:off x="1155700" y="3221038"/>
            <a:ext cx="958850" cy="582612"/>
            <a:chOff x="8816" y="2828"/>
            <a:chExt cx="2806" cy="1720"/>
          </a:xfrm>
        </p:grpSpPr>
        <p:cxnSp>
          <p:nvCxnSpPr>
            <p:cNvPr id="20485" name="直接连接符 5"/>
            <p:cNvCxnSpPr/>
            <p:nvPr>
              <p:custDataLst>
                <p:tags r:id="rId7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0486" name="等腰三角形 6"/>
            <p:cNvSpPr/>
            <p:nvPr>
              <p:custDataLst>
                <p:tags r:id="rId8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0487" name="组合 4"/>
          <p:cNvGrpSpPr/>
          <p:nvPr>
            <p:custDataLst>
              <p:tags r:id="rId9"/>
            </p:custDataLst>
          </p:nvPr>
        </p:nvGrpSpPr>
        <p:grpSpPr>
          <a:xfrm rot="19740000">
            <a:off x="1154113" y="3683000"/>
            <a:ext cx="957262" cy="587375"/>
            <a:chOff x="8816" y="2828"/>
            <a:chExt cx="2806" cy="1720"/>
          </a:xfrm>
        </p:grpSpPr>
        <p:cxnSp>
          <p:nvCxnSpPr>
            <p:cNvPr id="20488" name="直接连接符 7"/>
            <p:cNvCxnSpPr/>
            <p:nvPr>
              <p:custDataLst>
                <p:tags r:id="rId10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0489" name="等腰三角形 8"/>
            <p:cNvSpPr/>
            <p:nvPr>
              <p:custDataLst>
                <p:tags r:id="rId11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0490" name="组合 9"/>
          <p:cNvGrpSpPr/>
          <p:nvPr>
            <p:custDataLst>
              <p:tags r:id="rId12"/>
            </p:custDataLst>
          </p:nvPr>
        </p:nvGrpSpPr>
        <p:grpSpPr>
          <a:xfrm rot="18900000">
            <a:off x="3165475" y="3119438"/>
            <a:ext cx="850900" cy="550862"/>
            <a:chOff x="8816" y="2828"/>
            <a:chExt cx="2806" cy="1720"/>
          </a:xfrm>
        </p:grpSpPr>
        <p:cxnSp>
          <p:nvCxnSpPr>
            <p:cNvPr id="20491" name="直接连接符 10"/>
            <p:cNvCxnSpPr/>
            <p:nvPr>
              <p:custDataLst>
                <p:tags r:id="rId13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0492" name="等腰三角形 11"/>
            <p:cNvSpPr/>
            <p:nvPr>
              <p:custDataLst>
                <p:tags r:id="rId14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0493" name="组合 13"/>
          <p:cNvGrpSpPr/>
          <p:nvPr>
            <p:custDataLst>
              <p:tags r:id="rId15"/>
            </p:custDataLst>
          </p:nvPr>
        </p:nvGrpSpPr>
        <p:grpSpPr>
          <a:xfrm rot="20520000">
            <a:off x="3160713" y="3870325"/>
            <a:ext cx="850900" cy="552450"/>
            <a:chOff x="8816" y="2828"/>
            <a:chExt cx="2806" cy="1720"/>
          </a:xfrm>
        </p:grpSpPr>
        <p:cxnSp>
          <p:nvCxnSpPr>
            <p:cNvPr id="20494" name="直接连接符 14"/>
            <p:cNvCxnSpPr/>
            <p:nvPr>
              <p:custDataLst>
                <p:tags r:id="rId16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0495" name="等腰三角形 15"/>
            <p:cNvSpPr/>
            <p:nvPr>
              <p:custDataLst>
                <p:tags r:id="rId17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0496" name="组合 16"/>
          <p:cNvGrpSpPr/>
          <p:nvPr>
            <p:custDataLst>
              <p:tags r:id="rId18"/>
            </p:custDataLst>
          </p:nvPr>
        </p:nvGrpSpPr>
        <p:grpSpPr>
          <a:xfrm rot="20820000">
            <a:off x="4854575" y="3078163"/>
            <a:ext cx="850900" cy="550862"/>
            <a:chOff x="8816" y="2828"/>
            <a:chExt cx="2806" cy="1720"/>
          </a:xfrm>
        </p:grpSpPr>
        <p:cxnSp>
          <p:nvCxnSpPr>
            <p:cNvPr id="20497" name="直接连接符 17"/>
            <p:cNvCxnSpPr/>
            <p:nvPr>
              <p:custDataLst>
                <p:tags r:id="rId19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0498" name="等腰三角形 18"/>
            <p:cNvSpPr/>
            <p:nvPr>
              <p:custDataLst>
                <p:tags r:id="rId20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0499" name="组合 19"/>
          <p:cNvGrpSpPr/>
          <p:nvPr>
            <p:custDataLst>
              <p:tags r:id="rId21"/>
            </p:custDataLst>
          </p:nvPr>
        </p:nvGrpSpPr>
        <p:grpSpPr>
          <a:xfrm rot="18900000">
            <a:off x="4822825" y="3871913"/>
            <a:ext cx="850900" cy="550862"/>
            <a:chOff x="8816" y="2828"/>
            <a:chExt cx="2806" cy="1720"/>
          </a:xfrm>
        </p:grpSpPr>
        <p:cxnSp>
          <p:nvCxnSpPr>
            <p:cNvPr id="20500" name="直接连接符 20"/>
            <p:cNvCxnSpPr/>
            <p:nvPr>
              <p:custDataLst>
                <p:tags r:id="rId22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0501" name="等腰三角形 21"/>
            <p:cNvSpPr/>
            <p:nvPr>
              <p:custDataLst>
                <p:tags r:id="rId23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0502" name="组合 22"/>
          <p:cNvGrpSpPr/>
          <p:nvPr>
            <p:custDataLst>
              <p:tags r:id="rId24"/>
            </p:custDataLst>
          </p:nvPr>
        </p:nvGrpSpPr>
        <p:grpSpPr>
          <a:xfrm rot="19740000">
            <a:off x="6740525" y="3273425"/>
            <a:ext cx="958850" cy="582613"/>
            <a:chOff x="8816" y="2828"/>
            <a:chExt cx="2806" cy="1720"/>
          </a:xfrm>
        </p:grpSpPr>
        <p:cxnSp>
          <p:nvCxnSpPr>
            <p:cNvPr id="20503" name="直接连接符 23"/>
            <p:cNvCxnSpPr/>
            <p:nvPr>
              <p:custDataLst>
                <p:tags r:id="rId25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0504" name="等腰三角形 24"/>
            <p:cNvSpPr/>
            <p:nvPr>
              <p:custDataLst>
                <p:tags r:id="rId26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0505" name="组合 25"/>
          <p:cNvGrpSpPr/>
          <p:nvPr>
            <p:custDataLst>
              <p:tags r:id="rId27"/>
            </p:custDataLst>
          </p:nvPr>
        </p:nvGrpSpPr>
        <p:grpSpPr>
          <a:xfrm rot="19740000">
            <a:off x="6740525" y="3741738"/>
            <a:ext cx="958850" cy="582612"/>
            <a:chOff x="8816" y="2828"/>
            <a:chExt cx="2806" cy="1720"/>
          </a:xfrm>
        </p:grpSpPr>
        <p:cxnSp>
          <p:nvCxnSpPr>
            <p:cNvPr id="20506" name="直接连接符 26"/>
            <p:cNvCxnSpPr/>
            <p:nvPr>
              <p:custDataLst>
                <p:tags r:id="rId28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0507" name="等腰三角形 27"/>
            <p:cNvSpPr/>
            <p:nvPr>
              <p:custDataLst>
                <p:tags r:id="rId29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pic>
        <p:nvPicPr>
          <p:cNvPr id="20508" name="图片 28" descr="t01b3fddf80d29296e8"/>
          <p:cNvPicPr>
            <a:picLocks noChangeAspect="1"/>
          </p:cNvPicPr>
          <p:nvPr>
            <p:custDataLst>
              <p:tags r:id="rId31"/>
            </p:custDataLst>
          </p:nvPr>
        </p:nvPicPr>
        <p:blipFill>
          <a:blip r:embed="rId30"/>
          <a:srcRect l="62107" r="11667"/>
          <a:stretch>
            <a:fillRect/>
          </a:stretch>
        </p:blipFill>
        <p:spPr>
          <a:xfrm>
            <a:off x="2374900" y="3213100"/>
            <a:ext cx="530225" cy="10668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509" name="图片 29" descr="t01b3fddf80d29296e8"/>
          <p:cNvPicPr>
            <a:picLocks noChangeAspect="1"/>
          </p:cNvPicPr>
          <p:nvPr>
            <p:custDataLst>
              <p:tags r:id="rId32"/>
            </p:custDataLst>
          </p:nvPr>
        </p:nvPicPr>
        <p:blipFill>
          <a:blip r:embed="rId30"/>
          <a:srcRect l="62107" r="11667"/>
          <a:stretch>
            <a:fillRect/>
          </a:stretch>
        </p:blipFill>
        <p:spPr>
          <a:xfrm>
            <a:off x="5903913" y="3176588"/>
            <a:ext cx="530225" cy="1066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 fill="hold"/>
                                        <p:tgtEl>
                                          <p:spTgt spid="20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0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1506" name="TextBox 2"/>
          <p:cNvSpPr/>
          <p:nvPr>
            <p:custDataLst>
              <p:tags r:id="rId3"/>
            </p:custDataLst>
          </p:nvPr>
        </p:nvSpPr>
        <p:spPr>
          <a:xfrm>
            <a:off x="431800" y="1412875"/>
            <a:ext cx="8243888" cy="17065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>
              <a:lnSpc>
                <a:spcPct val="125000"/>
              </a:lnSpc>
            </a:pP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　　</a:t>
            </a:r>
            <a:r>
              <a:rPr lang="zh-CN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太阳本身就是一个巨大的光源，当太阳光射到地面时，我们就可以把它看做平行光。那么同学们能不能想办法利用太阳光粗测凸透镜的焦距呢？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pic>
        <p:nvPicPr>
          <p:cNvPr id="21507" name="凸透镜会聚.MPG">
            <a:hlinkClick action="ppaction://media"/>
          </p:cNvPr>
          <p:cNvPicPr>
            <a:picLocks noRot="1" noChangeAspect="1"/>
          </p:cNvPicPr>
          <p:nvPr>
            <a:videoFile r:link="rId6"/>
            <p:custDataLst>
              <p:tags r:id="rId5"/>
            </p:custDataLst>
            <p:extLst>
              <p:ext uri="{DAA4B4D4-6D71-4841-9C94-3DE7FCFB9230}"/>
            </p:extLst>
          </p:nvPr>
        </p:nvPicPr>
        <p:blipFill>
          <a:blip r:embed="rId4"/>
          <a:stretch>
            <a:fillRect/>
          </a:stretch>
        </p:blipFill>
        <p:spPr>
          <a:xfrm>
            <a:off x="1979613" y="3213100"/>
            <a:ext cx="5329237" cy="34226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1508" name="Picture 9" descr="E:\李燃\教师教学用书\2012人教教师用书项目\ppt\物理\图标.png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9" name="Text Box 4"/>
          <p:cNvSpPr/>
          <p:nvPr>
            <p:custDataLst>
              <p:tags r:id="rId9"/>
            </p:custDataLst>
          </p:nvPr>
        </p:nvSpPr>
        <p:spPr>
          <a:xfrm>
            <a:off x="755650" y="463550"/>
            <a:ext cx="1763713" cy="650875"/>
          </a:xfrm>
          <a:prstGeom prst="rect">
            <a:avLst/>
          </a:prstGeom>
          <a:solidFill>
            <a:srgbClr val="BBE0E3">
              <a:alpha val="61960"/>
            </a:srgbClr>
          </a:solidFill>
          <a:ln>
            <a:solidFill>
              <a:srgbClr val="3D8F95"/>
            </a:solidFill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algn="ctr">
              <a:spcBef>
                <a:spcPct val="50000"/>
              </a:spcBef>
            </a:pPr>
            <a:r>
              <a:rPr lang="zh-CN" altLang="en-US" sz="3600">
                <a:solidFill>
                  <a:srgbClr val="0066CC"/>
                </a:solidFill>
                <a:latin typeface="宋体" panose="02010600030101010101" pitchFamily="2" charset="-122"/>
              </a:rPr>
              <a:t>想一想</a:t>
            </a:r>
            <a:endParaRPr lang="zh-CN" altLang="en-US" sz="3600">
              <a:solidFill>
                <a:srgbClr val="0066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21507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2529" name="图片 4" descr="view (1)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4181475" y="476250"/>
            <a:ext cx="4313238" cy="3433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0" name="文本框 5"/>
          <p:cNvSpPr/>
          <p:nvPr>
            <p:custDataLst>
              <p:tags r:id="rId5"/>
            </p:custDataLst>
          </p:nvPr>
        </p:nvSpPr>
        <p:spPr>
          <a:xfrm>
            <a:off x="395288" y="4113213"/>
            <a:ext cx="8345487" cy="23066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>
                <a:solidFill>
                  <a:srgbClr val="FF0000"/>
                </a:solidFill>
              </a:rPr>
              <a:t>实验器材：</a:t>
            </a:r>
            <a:r>
              <a:rPr lang="zh-CN" altLang="en-US" sz="2400"/>
              <a:t>凸透镜、白纸、刻度尺</a:t>
            </a:r>
            <a:endParaRPr lang="zh-CN" altLang="en-US" sz="2400"/>
          </a:p>
          <a:p>
            <a:pPr lvl="0"/>
            <a:r>
              <a:rPr lang="zh-CN" altLang="en-US" sz="2400">
                <a:solidFill>
                  <a:srgbClr val="FF0000"/>
                </a:solidFill>
              </a:rPr>
              <a:t>实验方法：</a:t>
            </a:r>
            <a:r>
              <a:rPr lang="zh-CN" altLang="en-US" sz="2400"/>
              <a:t>取出要测定焦距的凸透镜,正对着太阳光,再把一张纸放在它的另一侧,来回移动,观察光斑（亮点）的变化.调整凸透镜的位置,让光斑变得最小、最亮.用刻度尺量出光斑到凸透镜中心的距离,记录下来.再重复以上实验2次,求3次测得距离的平均值,即为此凸透镜的焦距.</a:t>
            </a:r>
            <a:endParaRPr lang="zh-CN" altLang="en-US" sz="2400"/>
          </a:p>
        </p:txBody>
      </p:sp>
      <p:sp>
        <p:nvSpPr>
          <p:cNvPr id="22531" name="文本框 6"/>
          <p:cNvSpPr/>
          <p:nvPr>
            <p:custDataLst>
              <p:tags r:id="rId6"/>
            </p:custDataLst>
          </p:nvPr>
        </p:nvSpPr>
        <p:spPr>
          <a:xfrm>
            <a:off x="647700" y="1663700"/>
            <a:ext cx="2854325" cy="1568450"/>
          </a:xfrm>
          <a:prstGeom prst="rect">
            <a:avLst/>
          </a:prstGeom>
          <a:noFill/>
          <a:ln w="28575">
            <a:solidFill>
              <a:srgbClr val="FFC000"/>
            </a:solidFill>
            <a:round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zh-CN">
                <a:solidFill>
                  <a:schemeClr val="tx2"/>
                </a:solidFill>
                <a:latin typeface="宋体" panose="02010600030101010101" pitchFamily="2" charset="-122"/>
              </a:rPr>
              <a:t>如何利用太阳光粗测凸透镜的焦距？</a:t>
            </a:r>
            <a:endParaRPr lang="zh-CN" altLang="en-US"/>
          </a:p>
        </p:txBody>
      </p:sp>
      <p:sp>
        <p:nvSpPr>
          <p:cNvPr id="22532" name="文本框 7"/>
          <p:cNvSpPr/>
          <p:nvPr>
            <p:custDataLst>
              <p:tags r:id="rId7"/>
            </p:custDataLst>
          </p:nvPr>
        </p:nvSpPr>
        <p:spPr>
          <a:xfrm>
            <a:off x="2663825" y="476250"/>
            <a:ext cx="158115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>
                <a:solidFill>
                  <a:srgbClr val="FF0000"/>
                </a:solidFill>
              </a:rPr>
              <a:t>太阳光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 fill="hold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</p:bgPr>
    </p:bg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3554" name="Rectangle 3"/>
          <p:cNvSpPr/>
          <p:nvPr>
            <p:custDataLst>
              <p:tags r:id="rId4"/>
            </p:custDataLst>
          </p:nvPr>
        </p:nvSpPr>
        <p:spPr>
          <a:xfrm>
            <a:off x="539750" y="1665288"/>
            <a:ext cx="7956550" cy="3095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20000"/>
              </a:spcBef>
              <a:buFont typeface="Wingdings" pitchFamily="2" charset="2"/>
            </a:pPr>
            <a:r>
              <a:rPr lang="en-US" altLang="zh-CN" sz="2800">
                <a:solidFill>
                  <a:schemeClr val="tx2"/>
                </a:solidFill>
              </a:rPr>
              <a:t>1</a:t>
            </a:r>
            <a:r>
              <a:rPr lang="zh-CN" altLang="en-US">
                <a:solidFill>
                  <a:schemeClr val="tx2"/>
                </a:solidFill>
              </a:rPr>
              <a:t>．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两种透镜：凸透镜和凹透镜；</a:t>
            </a:r>
            <a:endParaRPr lang="en-US" altLang="zh-CN" sz="2800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pPr lvl="0" eaLnBrk="0" hangingPunct="0">
              <a:spcBef>
                <a:spcPct val="20000"/>
              </a:spcBef>
              <a:buFont typeface="Wingdings" pitchFamily="2" charset="2"/>
            </a:pPr>
            <a:r>
              <a:rPr lang="en-US" altLang="zh-CN" sz="2800">
                <a:solidFill>
                  <a:schemeClr val="tx2"/>
                </a:solidFill>
              </a:rPr>
              <a:t>2</a:t>
            </a:r>
            <a:r>
              <a:rPr lang="zh-CN" altLang="en-US" sz="2800">
                <a:solidFill>
                  <a:schemeClr val="tx2"/>
                </a:solidFill>
              </a:rPr>
              <a:t>．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几个基本概念</a:t>
            </a:r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: 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光心、主光轴、焦点、焦距；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pPr lvl="0" eaLnBrk="0" hangingPunct="0">
              <a:spcBef>
                <a:spcPct val="20000"/>
              </a:spcBef>
              <a:buFont typeface="Wingdings" pitchFamily="2" charset="2"/>
            </a:pPr>
            <a:r>
              <a:rPr lang="en-US" altLang="zh-CN" sz="2800">
                <a:solidFill>
                  <a:schemeClr val="tx2"/>
                </a:solidFill>
              </a:rPr>
              <a:t>3</a:t>
            </a:r>
            <a:r>
              <a:rPr lang="zh-CN" altLang="en-US" sz="2800">
                <a:solidFill>
                  <a:schemeClr val="tx2"/>
                </a:solidFill>
              </a:rPr>
              <a:t>．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透镜对光线的作用：</a:t>
            </a:r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 </a:t>
            </a:r>
            <a:endParaRPr lang="en-US" altLang="zh-CN" sz="2800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pPr lvl="0" eaLnBrk="0" hangingPunct="0">
              <a:lnSpc>
                <a:spcPct val="120000"/>
              </a:lnSpc>
              <a:spcBef>
                <a:spcPct val="20000"/>
              </a:spcBef>
              <a:buFont typeface="Wingdings" pitchFamily="2" charset="2"/>
            </a:pP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  　凸透镜对光线有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会聚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作用</a:t>
            </a:r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 又叫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会聚透镜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。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  <a:p>
            <a:pPr lvl="0" eaLnBrk="0" hangingPunct="0">
              <a:lnSpc>
                <a:spcPct val="120000"/>
              </a:lnSpc>
              <a:spcBef>
                <a:spcPct val="20000"/>
              </a:spcBef>
              <a:buFont typeface="Wingdings" pitchFamily="2" charset="2"/>
            </a:pP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  　凹透镜对光线有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发散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作用</a:t>
            </a:r>
            <a:r>
              <a:rPr lang="en-US" altLang="zh-CN" sz="2800">
                <a:solidFill>
                  <a:schemeClr val="tx2"/>
                </a:solidFill>
                <a:latin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 又叫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</a:rPr>
              <a:t>发散透镜</a:t>
            </a:r>
            <a:r>
              <a:rPr lang="zh-CN" altLang="en-US" sz="2800">
                <a:solidFill>
                  <a:schemeClr val="tx2"/>
                </a:solidFill>
                <a:latin typeface="宋体" panose="02010600030101010101" pitchFamily="2" charset="-122"/>
              </a:rPr>
              <a:t>。</a:t>
            </a:r>
            <a:endParaRPr lang="zh-CN" altLang="en-US" sz="2800">
              <a:solidFill>
                <a:schemeClr val="tx2"/>
              </a:solidFill>
              <a:latin typeface="宋体" panose="02010600030101010101" pitchFamily="2" charset="-122"/>
            </a:endParaRPr>
          </a:p>
        </p:txBody>
      </p:sp>
      <p:pic>
        <p:nvPicPr>
          <p:cNvPr id="23555" name="Picture 5" descr="凹透镜发散作用实验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5003800" y="4581525"/>
            <a:ext cx="3205163" cy="19462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6" name="Picture 7" descr="凸透镜会聚作用实验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223963" y="4656138"/>
            <a:ext cx="3168650" cy="1949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7" name="Rectangle 8"/>
          <p:cNvSpPr/>
          <p:nvPr>
            <p:custDataLst>
              <p:tags r:id="rId9"/>
            </p:custDataLst>
          </p:nvPr>
        </p:nvSpPr>
        <p:spPr>
          <a:xfrm>
            <a:off x="635000" y="441325"/>
            <a:ext cx="1560513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>
                <a:solidFill>
                  <a:srgbClr val="0066CC"/>
                </a:solidFill>
              </a:rPr>
              <a:t>小结：</a:t>
            </a:r>
            <a:endParaRPr lang="zh-CN" altLang="en-US" sz="3600">
              <a:solidFill>
                <a:srgbClr val="0066CC"/>
              </a:solidFill>
            </a:endParaRPr>
          </a:p>
        </p:txBody>
      </p:sp>
      <p:pic>
        <p:nvPicPr>
          <p:cNvPr id="23558" name="Picture 9" descr="E:\李燃\教师教学用书\2012人教教师用书项目\ppt\物理\图标.png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5601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395288" y="333375"/>
            <a:ext cx="2265362" cy="5953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zh-CN" altLang="en-US" sz="2800"/>
              <a:t>课堂检测</a:t>
            </a:r>
            <a:endParaRPr lang="zh-CN" altLang="en-US" sz="2800"/>
          </a:p>
        </p:txBody>
      </p:sp>
      <p:sp>
        <p:nvSpPr>
          <p:cNvPr id="25602" name="内容占位符 2"/>
          <p:cNvSpPr>
            <a:spLocks noGrp="1"/>
          </p:cNvSpPr>
          <p:nvPr>
            <p:ph idx="1"/>
            <p:custDataLst>
              <p:tags r:id="rId4"/>
            </p:custDataLst>
          </p:nvPr>
        </p:nvSpPr>
        <p:spPr>
          <a:xfrm>
            <a:off x="684213" y="1231900"/>
            <a:ext cx="7772400" cy="5411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1</a:t>
            </a:r>
            <a:r>
              <a:rPr lang="zh-CN" altLang="en-US" sz="2400" b="1">
                <a:solidFill>
                  <a:schemeClr val="tx2"/>
                </a:solidFill>
              </a:rPr>
              <a:t>、下列关于透镜的说法中，正确的是（</a:t>
            </a:r>
            <a:r>
              <a:rPr lang="en-US" altLang="zh-CN" sz="2400" b="1">
                <a:solidFill>
                  <a:schemeClr val="tx2"/>
                </a:solidFill>
              </a:rPr>
              <a:t>      </a:t>
            </a:r>
            <a:r>
              <a:rPr lang="zh-CN" altLang="en-US" sz="2400" b="1">
                <a:solidFill>
                  <a:schemeClr val="tx2"/>
                </a:solidFill>
              </a:rPr>
              <a:t>）</a:t>
            </a:r>
            <a:endParaRPr lang="zh-CN" altLang="en-US" sz="2400" b="1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A</a:t>
            </a:r>
            <a:r>
              <a:rPr lang="zh-CN" altLang="en-US" sz="2400" b="1">
                <a:solidFill>
                  <a:schemeClr val="tx2"/>
                </a:solidFill>
              </a:rPr>
              <a:t>、凸透镜只对平行光有会聚作用</a:t>
            </a:r>
            <a:endParaRPr lang="zh-CN" altLang="en-US" sz="2400" b="1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B</a:t>
            </a:r>
            <a:r>
              <a:rPr lang="zh-CN" altLang="en-US" sz="2400" b="1">
                <a:solidFill>
                  <a:schemeClr val="tx2"/>
                </a:solidFill>
              </a:rPr>
              <a:t>、凸透镜两个焦点之间的距离叫焦距</a:t>
            </a:r>
            <a:endParaRPr lang="zh-CN" altLang="en-US" sz="2400" b="1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C</a:t>
            </a:r>
            <a:r>
              <a:rPr lang="zh-CN" altLang="en-US" sz="2400" b="1">
                <a:solidFill>
                  <a:schemeClr val="tx2"/>
                </a:solidFill>
              </a:rPr>
              <a:t>、平行光经过凸透镜折射后一定会聚于焦点</a:t>
            </a:r>
            <a:endParaRPr lang="zh-CN" altLang="en-US" sz="2400" b="1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D</a:t>
            </a:r>
            <a:r>
              <a:rPr lang="zh-CN" altLang="en-US" sz="2400" b="1">
                <a:solidFill>
                  <a:schemeClr val="tx2"/>
                </a:solidFill>
              </a:rPr>
              <a:t>、凹透镜对光有发散作用</a:t>
            </a:r>
            <a:endParaRPr lang="zh-CN" altLang="en-US" sz="2400" b="1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2</a:t>
            </a:r>
            <a:r>
              <a:rPr lang="zh-CN" altLang="en-US" sz="2400" b="1">
                <a:solidFill>
                  <a:schemeClr val="tx2"/>
                </a:solidFill>
              </a:rPr>
              <a:t>、凸透镜中央部分比边缘部分（</a:t>
            </a:r>
            <a:r>
              <a:rPr lang="en-US" altLang="zh-CN" sz="2400" b="1">
                <a:solidFill>
                  <a:schemeClr val="tx2"/>
                </a:solidFill>
              </a:rPr>
              <a:t>               </a:t>
            </a:r>
            <a:r>
              <a:rPr lang="zh-CN" altLang="en-US" sz="2400" b="1">
                <a:solidFill>
                  <a:schemeClr val="tx2"/>
                </a:solidFill>
              </a:rPr>
              <a:t>），它对光有</a:t>
            </a:r>
            <a:endParaRPr lang="zh-CN" altLang="en-US" sz="2400" b="1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zh-CN" altLang="en-US" sz="2400" b="1">
                <a:solidFill>
                  <a:schemeClr val="tx2"/>
                </a:solidFill>
              </a:rPr>
              <a:t>（</a:t>
            </a:r>
            <a:r>
              <a:rPr lang="en-US" altLang="zh-CN" sz="2400" b="1">
                <a:solidFill>
                  <a:schemeClr val="tx2"/>
                </a:solidFill>
              </a:rPr>
              <a:t>          </a:t>
            </a:r>
            <a:r>
              <a:rPr lang="zh-CN" altLang="en-US" sz="2400" b="1">
                <a:solidFill>
                  <a:schemeClr val="tx2"/>
                </a:solidFill>
              </a:rPr>
              <a:t>）作用，所以又叫（</a:t>
            </a:r>
            <a:r>
              <a:rPr lang="en-US" altLang="zh-CN" sz="2400" b="1">
                <a:solidFill>
                  <a:schemeClr val="tx2"/>
                </a:solidFill>
              </a:rPr>
              <a:t>            </a:t>
            </a:r>
            <a:r>
              <a:rPr lang="zh-CN" altLang="en-US" sz="2400" b="1">
                <a:solidFill>
                  <a:schemeClr val="tx2"/>
                </a:solidFill>
              </a:rPr>
              <a:t>）透镜；凹透镜中央部分比边缘部分（</a:t>
            </a:r>
            <a:r>
              <a:rPr lang="en-US" altLang="zh-CN" sz="2400" b="1">
                <a:solidFill>
                  <a:schemeClr val="tx2"/>
                </a:solidFill>
              </a:rPr>
              <a:t>           </a:t>
            </a:r>
            <a:r>
              <a:rPr lang="zh-CN" altLang="en-US" sz="2400" b="1">
                <a:solidFill>
                  <a:schemeClr val="tx2"/>
                </a:solidFill>
              </a:rPr>
              <a:t>），它对光有（</a:t>
            </a:r>
            <a:r>
              <a:rPr lang="en-US" altLang="zh-CN" sz="2400" b="1">
                <a:solidFill>
                  <a:schemeClr val="tx2"/>
                </a:solidFill>
              </a:rPr>
              <a:t>            </a:t>
            </a:r>
            <a:r>
              <a:rPr lang="zh-CN" altLang="en-US" sz="2400" b="1">
                <a:solidFill>
                  <a:schemeClr val="tx2"/>
                </a:solidFill>
              </a:rPr>
              <a:t>）作用，</a:t>
            </a:r>
            <a:endParaRPr lang="zh-CN" altLang="en-US" sz="2400" b="1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zh-CN" altLang="en-US" sz="2400" b="1">
                <a:solidFill>
                  <a:schemeClr val="tx2"/>
                </a:solidFill>
              </a:rPr>
              <a:t>所以又叫（</a:t>
            </a:r>
            <a:r>
              <a:rPr lang="en-US" altLang="zh-CN" sz="2400" b="1">
                <a:solidFill>
                  <a:schemeClr val="tx2"/>
                </a:solidFill>
              </a:rPr>
              <a:t>            </a:t>
            </a:r>
            <a:r>
              <a:rPr lang="zh-CN" altLang="en-US" sz="2400" b="1">
                <a:solidFill>
                  <a:schemeClr val="tx2"/>
                </a:solidFill>
              </a:rPr>
              <a:t>）透镜。</a:t>
            </a:r>
            <a:endParaRPr lang="zh-CN" altLang="en-US" sz="2400" b="1">
              <a:solidFill>
                <a:schemeClr val="tx2"/>
              </a:solidFill>
            </a:endParaRPr>
          </a:p>
          <a:p>
            <a:pPr marL="0" lvl="0" indent="0">
              <a:buNone/>
            </a:pPr>
            <a:r>
              <a:rPr lang="en-US" altLang="zh-CN" sz="2400" b="1">
                <a:solidFill>
                  <a:schemeClr val="tx2"/>
                </a:solidFill>
              </a:rPr>
              <a:t>3</a:t>
            </a:r>
            <a:r>
              <a:rPr lang="zh-CN" altLang="en-US" sz="2400" b="1">
                <a:solidFill>
                  <a:schemeClr val="tx2"/>
                </a:solidFill>
              </a:rPr>
              <a:t>、小明想利用凸透镜使小灯泡发出的光变成平行光，他应该把小灯泡放在凸透镜的（</a:t>
            </a:r>
            <a:r>
              <a:rPr lang="en-US" altLang="zh-CN" sz="2400" b="1">
                <a:solidFill>
                  <a:schemeClr val="tx2"/>
                </a:solidFill>
              </a:rPr>
              <a:t>           </a:t>
            </a:r>
            <a:r>
              <a:rPr lang="zh-CN" altLang="en-US" sz="2400" b="1">
                <a:solidFill>
                  <a:schemeClr val="tx2"/>
                </a:solidFill>
              </a:rPr>
              <a:t>）上。</a:t>
            </a:r>
            <a:endParaRPr lang="zh-CN" altLang="en-US" sz="2400" b="1">
              <a:solidFill>
                <a:schemeClr val="tx2"/>
              </a:solidFill>
            </a:endParaRPr>
          </a:p>
        </p:txBody>
      </p:sp>
      <p:sp>
        <p:nvSpPr>
          <p:cNvPr id="25603" name="文本框 1"/>
          <p:cNvSpPr/>
          <p:nvPr>
            <p:custDataLst>
              <p:tags r:id="rId5"/>
            </p:custDataLst>
          </p:nvPr>
        </p:nvSpPr>
        <p:spPr>
          <a:xfrm>
            <a:off x="5400675" y="1736725"/>
            <a:ext cx="3048000" cy="3984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rgbClr val="FF0000"/>
                </a:solidFill>
              </a:rPr>
              <a:t>对所有光都有会聚作用</a:t>
            </a:r>
            <a:endParaRPr lang="zh-CN" altLang="en-US" sz="2000">
              <a:solidFill>
                <a:srgbClr val="FF0000"/>
              </a:solidFill>
            </a:endParaRPr>
          </a:p>
        </p:txBody>
      </p:sp>
      <p:sp>
        <p:nvSpPr>
          <p:cNvPr id="25604" name="文本框 2"/>
          <p:cNvSpPr/>
          <p:nvPr>
            <p:custDataLst>
              <p:tags r:id="rId6"/>
            </p:custDataLst>
          </p:nvPr>
        </p:nvSpPr>
        <p:spPr>
          <a:xfrm>
            <a:off x="6048375" y="2135188"/>
            <a:ext cx="3048000" cy="3984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rgbClr val="FF0000"/>
                </a:solidFill>
              </a:rPr>
              <a:t>焦点与透镜之间的距离</a:t>
            </a:r>
            <a:endParaRPr lang="zh-CN" altLang="en-US" sz="2000">
              <a:solidFill>
                <a:srgbClr val="FF0000"/>
              </a:solidFill>
            </a:endParaRPr>
          </a:p>
        </p:txBody>
      </p:sp>
      <p:sp>
        <p:nvSpPr>
          <p:cNvPr id="25605" name="文本框 3"/>
          <p:cNvSpPr/>
          <p:nvPr>
            <p:custDataLst>
              <p:tags r:id="rId7"/>
            </p:custDataLst>
          </p:nvPr>
        </p:nvSpPr>
        <p:spPr>
          <a:xfrm>
            <a:off x="6767513" y="2565400"/>
            <a:ext cx="2328862" cy="3984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000">
                <a:solidFill>
                  <a:srgbClr val="FF0000"/>
                </a:solidFill>
              </a:rPr>
              <a:t>平行于主光轴的光</a:t>
            </a:r>
            <a:endParaRPr lang="zh-CN" altLang="en-US" sz="2000">
              <a:solidFill>
                <a:srgbClr val="FF0000"/>
              </a:solidFill>
            </a:endParaRPr>
          </a:p>
        </p:txBody>
      </p:sp>
      <p:sp>
        <p:nvSpPr>
          <p:cNvPr id="25606" name="文本框 4"/>
          <p:cNvSpPr/>
          <p:nvPr>
            <p:custDataLst>
              <p:tags r:id="rId8"/>
            </p:custDataLst>
          </p:nvPr>
        </p:nvSpPr>
        <p:spPr>
          <a:xfrm>
            <a:off x="6192838" y="1152525"/>
            <a:ext cx="60166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D</a:t>
            </a:r>
            <a:endParaRPr lang="en-US" altLang="zh-CN"/>
          </a:p>
        </p:txBody>
      </p:sp>
      <p:sp>
        <p:nvSpPr>
          <p:cNvPr id="25607" name="文本框 5"/>
          <p:cNvSpPr/>
          <p:nvPr>
            <p:custDataLst>
              <p:tags r:id="rId9"/>
            </p:custDataLst>
          </p:nvPr>
        </p:nvSpPr>
        <p:spPr>
          <a:xfrm>
            <a:off x="5435600" y="3392488"/>
            <a:ext cx="8874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厚</a:t>
            </a:r>
            <a:endParaRPr lang="zh-CN" altLang="en-US"/>
          </a:p>
        </p:txBody>
      </p:sp>
      <p:sp>
        <p:nvSpPr>
          <p:cNvPr id="25608" name="文本框 6"/>
          <p:cNvSpPr/>
          <p:nvPr>
            <p:custDataLst>
              <p:tags r:id="rId10"/>
            </p:custDataLst>
          </p:nvPr>
        </p:nvSpPr>
        <p:spPr>
          <a:xfrm>
            <a:off x="936625" y="3789363"/>
            <a:ext cx="1214438" cy="5826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会聚</a:t>
            </a:r>
            <a:endParaRPr lang="zh-CN" altLang="en-US"/>
          </a:p>
        </p:txBody>
      </p:sp>
      <p:sp>
        <p:nvSpPr>
          <p:cNvPr id="25609" name="文本框 7"/>
          <p:cNvSpPr/>
          <p:nvPr>
            <p:custDataLst>
              <p:tags r:id="rId11"/>
            </p:custDataLst>
          </p:nvPr>
        </p:nvSpPr>
        <p:spPr>
          <a:xfrm>
            <a:off x="4535488" y="3752850"/>
            <a:ext cx="1216025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会聚</a:t>
            </a:r>
            <a:endParaRPr lang="zh-CN" altLang="en-US"/>
          </a:p>
        </p:txBody>
      </p:sp>
      <p:sp>
        <p:nvSpPr>
          <p:cNvPr id="25610" name="文本框 8"/>
          <p:cNvSpPr/>
          <p:nvPr>
            <p:custDataLst>
              <p:tags r:id="rId12"/>
            </p:custDataLst>
          </p:nvPr>
        </p:nvSpPr>
        <p:spPr>
          <a:xfrm>
            <a:off x="3311525" y="4184650"/>
            <a:ext cx="8874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厚</a:t>
            </a:r>
            <a:endParaRPr lang="zh-CN" altLang="en-US"/>
          </a:p>
        </p:txBody>
      </p:sp>
      <p:sp>
        <p:nvSpPr>
          <p:cNvPr id="25611" name="文本框 9"/>
          <p:cNvSpPr/>
          <p:nvPr>
            <p:custDataLst>
              <p:tags r:id="rId13"/>
            </p:custDataLst>
          </p:nvPr>
        </p:nvSpPr>
        <p:spPr>
          <a:xfrm>
            <a:off x="6083300" y="4184650"/>
            <a:ext cx="1093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发散</a:t>
            </a:r>
            <a:endParaRPr lang="zh-CN" altLang="en-US"/>
          </a:p>
        </p:txBody>
      </p:sp>
      <p:sp>
        <p:nvSpPr>
          <p:cNvPr id="25612" name="文本框 10"/>
          <p:cNvSpPr/>
          <p:nvPr>
            <p:custDataLst>
              <p:tags r:id="rId14"/>
            </p:custDataLst>
          </p:nvPr>
        </p:nvSpPr>
        <p:spPr>
          <a:xfrm>
            <a:off x="2268538" y="4616450"/>
            <a:ext cx="12573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发散</a:t>
            </a:r>
            <a:endParaRPr lang="zh-CN" altLang="en-US"/>
          </a:p>
        </p:txBody>
      </p:sp>
      <p:sp>
        <p:nvSpPr>
          <p:cNvPr id="25613" name="文本框 11"/>
          <p:cNvSpPr/>
          <p:nvPr>
            <p:custDataLst>
              <p:tags r:id="rId15"/>
            </p:custDataLst>
          </p:nvPr>
        </p:nvSpPr>
        <p:spPr>
          <a:xfrm>
            <a:off x="4679950" y="5408613"/>
            <a:ext cx="10810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焦点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5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  <p:bldP spid="25605" grpId="0"/>
      <p:bldP spid="25606" grpId="0"/>
      <p:bldP spid="25607" grpId="0"/>
      <p:bldP spid="25608" grpId="0"/>
      <p:bldP spid="25609" grpId="0"/>
      <p:bldP spid="25610" grpId="0"/>
      <p:bldP spid="25611" grpId="0"/>
      <p:bldP spid="25612" grpId="0"/>
      <p:bldP spid="256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6625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84213" y="368300"/>
            <a:ext cx="7772400" cy="8858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1" lang="zh-CN" altLang="en-US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  <a:cs typeface="+mj-cs"/>
              </a:defRPr>
            </a:lvl1pPr>
          </a:lstStyle>
          <a:p>
            <a:pPr lvl="0"/>
            <a:r>
              <a:rPr lang="en-US" altLang="zh-CN" sz="3200"/>
              <a:t>4</a:t>
            </a:r>
            <a:r>
              <a:rPr lang="zh-CN" altLang="en-US" sz="3200"/>
              <a:t>、画出图中的光线通过透镜的光路图</a:t>
            </a:r>
            <a:endParaRPr lang="zh-CN" altLang="en-US" sz="3200"/>
          </a:p>
        </p:txBody>
      </p:sp>
      <p:pic>
        <p:nvPicPr>
          <p:cNvPr id="26626" name="内容占位符 3" descr="t01b3fddf80d29296e8"/>
          <p:cNvPicPr>
            <a:picLocks noGrp="1" noChangeAspect="1"/>
          </p:cNvPicPr>
          <p:nvPr>
            <p:ph idx="1"/>
            <p:custDataLst>
              <p:tags r:id="rId5"/>
            </p:custDataLst>
          </p:nvPr>
        </p:nvPicPr>
        <p:blipFill>
          <a:blip r:embed="rId4"/>
          <a:srcRect t="5476" r="60221"/>
          <a:stretch>
            <a:fillRect/>
          </a:stretch>
        </p:blipFill>
        <p:spPr>
          <a:xfrm>
            <a:off x="2232025" y="1881188"/>
            <a:ext cx="803275" cy="10080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7" name="图片 4" descr="t01b3fddf80d29296e8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4"/>
          <a:srcRect l="62107" t="2916"/>
          <a:stretch>
            <a:fillRect/>
          </a:stretch>
        </p:blipFill>
        <p:spPr>
          <a:xfrm>
            <a:off x="2339975" y="4329113"/>
            <a:ext cx="765175" cy="1035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8" name="内容占位符 3" descr="t01b3fddf80d29296e8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4"/>
          <a:srcRect t="5476" r="60221"/>
          <a:stretch>
            <a:fillRect/>
          </a:stretch>
        </p:blipFill>
        <p:spPr>
          <a:xfrm>
            <a:off x="5508625" y="1916113"/>
            <a:ext cx="803275" cy="10080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9" name="图片 6" descr="t01b3fddf80d29296e8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4"/>
          <a:srcRect l="62107" t="2918"/>
          <a:stretch>
            <a:fillRect/>
          </a:stretch>
        </p:blipFill>
        <p:spPr>
          <a:xfrm>
            <a:off x="5688013" y="4292600"/>
            <a:ext cx="765175" cy="10366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6630" name="组合 25"/>
          <p:cNvGrpSpPr/>
          <p:nvPr>
            <p:custDataLst>
              <p:tags r:id="rId9"/>
            </p:custDataLst>
          </p:nvPr>
        </p:nvGrpSpPr>
        <p:grpSpPr>
          <a:xfrm>
            <a:off x="1547813" y="2346325"/>
            <a:ext cx="2232025" cy="514350"/>
            <a:chOff x="2437" y="3696"/>
            <a:chExt cx="3516" cy="810"/>
          </a:xfrm>
        </p:grpSpPr>
        <p:cxnSp>
          <p:nvCxnSpPr>
            <p:cNvPr id="26631" name="直接连接符 7"/>
            <p:cNvCxnSpPr/>
            <p:nvPr>
              <p:custDataLst>
                <p:tags r:id="rId10"/>
              </p:custDataLst>
            </p:nvPr>
          </p:nvCxnSpPr>
          <p:spPr>
            <a:xfrm flipV="1">
              <a:off x="2437" y="3750"/>
              <a:ext cx="3516" cy="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round/>
            </a:ln>
          </p:spPr>
        </p:cxnSp>
        <p:sp>
          <p:nvSpPr>
            <p:cNvPr id="26632" name="椭圆 14"/>
            <p:cNvSpPr/>
            <p:nvPr>
              <p:custDataLst>
                <p:tags r:id="rId11"/>
              </p:custDataLst>
            </p:nvPr>
          </p:nvSpPr>
          <p:spPr>
            <a:xfrm flipH="1">
              <a:off x="2891" y="3699"/>
              <a:ext cx="120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  <p:sp>
          <p:nvSpPr>
            <p:cNvPr id="26633" name="椭圆 15"/>
            <p:cNvSpPr/>
            <p:nvPr>
              <p:custDataLst>
                <p:tags r:id="rId12"/>
              </p:custDataLst>
            </p:nvPr>
          </p:nvSpPr>
          <p:spPr>
            <a:xfrm flipH="1">
              <a:off x="5272" y="3696"/>
              <a:ext cx="120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  <p:sp>
          <p:nvSpPr>
            <p:cNvPr id="26634" name="文本框 22"/>
            <p:cNvSpPr/>
            <p:nvPr>
              <p:custDataLst>
                <p:tags r:id="rId13"/>
              </p:custDataLst>
            </p:nvPr>
          </p:nvSpPr>
          <p:spPr>
            <a:xfrm>
              <a:off x="2629" y="3926"/>
              <a:ext cx="644" cy="5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1800">
                  <a:solidFill>
                    <a:schemeClr val="tx2"/>
                  </a:solidFill>
                </a:rPr>
                <a:t>F</a:t>
              </a:r>
              <a:endParaRPr lang="en-US" altLang="zh-CN" sz="1800">
                <a:solidFill>
                  <a:schemeClr val="tx2"/>
                </a:solidFill>
              </a:endParaRPr>
            </a:p>
          </p:txBody>
        </p:sp>
        <p:sp>
          <p:nvSpPr>
            <p:cNvPr id="26635" name="文本框 24"/>
            <p:cNvSpPr/>
            <p:nvPr>
              <p:custDataLst>
                <p:tags r:id="rId14"/>
              </p:custDataLst>
            </p:nvPr>
          </p:nvSpPr>
          <p:spPr>
            <a:xfrm>
              <a:off x="5159" y="3869"/>
              <a:ext cx="644" cy="5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1800">
                  <a:solidFill>
                    <a:schemeClr val="tx2"/>
                  </a:solidFill>
                </a:rPr>
                <a:t>F</a:t>
              </a:r>
              <a:endParaRPr lang="en-US" altLang="zh-CN" sz="1800">
                <a:solidFill>
                  <a:schemeClr val="tx2"/>
                </a:solidFill>
              </a:endParaRPr>
            </a:p>
          </p:txBody>
        </p:sp>
      </p:grpSp>
      <p:grpSp>
        <p:nvGrpSpPr>
          <p:cNvPr id="26636" name="组合 33"/>
          <p:cNvGrpSpPr/>
          <p:nvPr>
            <p:custDataLst>
              <p:tags r:id="rId15"/>
            </p:custDataLst>
          </p:nvPr>
        </p:nvGrpSpPr>
        <p:grpSpPr>
          <a:xfrm>
            <a:off x="4895850" y="4803775"/>
            <a:ext cx="2232025" cy="514350"/>
            <a:chOff x="2437" y="3696"/>
            <a:chExt cx="3516" cy="810"/>
          </a:xfrm>
        </p:grpSpPr>
        <p:cxnSp>
          <p:nvCxnSpPr>
            <p:cNvPr id="26637" name="直接连接符 34"/>
            <p:cNvCxnSpPr/>
            <p:nvPr>
              <p:custDataLst>
                <p:tags r:id="rId16"/>
              </p:custDataLst>
            </p:nvPr>
          </p:nvCxnSpPr>
          <p:spPr>
            <a:xfrm flipV="1">
              <a:off x="2437" y="3750"/>
              <a:ext cx="3516" cy="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round/>
            </a:ln>
          </p:spPr>
        </p:cxnSp>
        <p:sp>
          <p:nvSpPr>
            <p:cNvPr id="26638" name="椭圆 35"/>
            <p:cNvSpPr/>
            <p:nvPr>
              <p:custDataLst>
                <p:tags r:id="rId17"/>
              </p:custDataLst>
            </p:nvPr>
          </p:nvSpPr>
          <p:spPr>
            <a:xfrm flipH="1">
              <a:off x="2891" y="3699"/>
              <a:ext cx="120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  <p:sp>
          <p:nvSpPr>
            <p:cNvPr id="26639" name="椭圆 36"/>
            <p:cNvSpPr/>
            <p:nvPr>
              <p:custDataLst>
                <p:tags r:id="rId18"/>
              </p:custDataLst>
            </p:nvPr>
          </p:nvSpPr>
          <p:spPr>
            <a:xfrm flipH="1">
              <a:off x="5272" y="3696"/>
              <a:ext cx="120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  <p:sp>
          <p:nvSpPr>
            <p:cNvPr id="26640" name="文本框 37"/>
            <p:cNvSpPr/>
            <p:nvPr>
              <p:custDataLst>
                <p:tags r:id="rId19"/>
              </p:custDataLst>
            </p:nvPr>
          </p:nvSpPr>
          <p:spPr>
            <a:xfrm>
              <a:off x="2629" y="3926"/>
              <a:ext cx="644" cy="5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1800">
                  <a:solidFill>
                    <a:schemeClr val="tx2"/>
                  </a:solidFill>
                </a:rPr>
                <a:t>F</a:t>
              </a:r>
              <a:endParaRPr lang="en-US" altLang="zh-CN" sz="1800">
                <a:solidFill>
                  <a:schemeClr val="tx2"/>
                </a:solidFill>
              </a:endParaRPr>
            </a:p>
          </p:txBody>
        </p:sp>
        <p:sp>
          <p:nvSpPr>
            <p:cNvPr id="26641" name="文本框 38"/>
            <p:cNvSpPr/>
            <p:nvPr>
              <p:custDataLst>
                <p:tags r:id="rId20"/>
              </p:custDataLst>
            </p:nvPr>
          </p:nvSpPr>
          <p:spPr>
            <a:xfrm>
              <a:off x="5159" y="3869"/>
              <a:ext cx="644" cy="5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1800">
                  <a:solidFill>
                    <a:schemeClr val="tx2"/>
                  </a:solidFill>
                </a:rPr>
                <a:t>F</a:t>
              </a:r>
              <a:endParaRPr lang="en-US" altLang="zh-CN" sz="1800">
                <a:solidFill>
                  <a:schemeClr val="tx2"/>
                </a:solidFill>
              </a:endParaRPr>
            </a:p>
          </p:txBody>
        </p:sp>
      </p:grpSp>
      <p:grpSp>
        <p:nvGrpSpPr>
          <p:cNvPr id="26642" name="组合 39"/>
          <p:cNvGrpSpPr/>
          <p:nvPr>
            <p:custDataLst>
              <p:tags r:id="rId21"/>
            </p:custDataLst>
          </p:nvPr>
        </p:nvGrpSpPr>
        <p:grpSpPr>
          <a:xfrm>
            <a:off x="1547813" y="4797425"/>
            <a:ext cx="2232025" cy="514350"/>
            <a:chOff x="2437" y="3696"/>
            <a:chExt cx="3516" cy="810"/>
          </a:xfrm>
        </p:grpSpPr>
        <p:cxnSp>
          <p:nvCxnSpPr>
            <p:cNvPr id="26643" name="直接连接符 40"/>
            <p:cNvCxnSpPr/>
            <p:nvPr>
              <p:custDataLst>
                <p:tags r:id="rId22"/>
              </p:custDataLst>
            </p:nvPr>
          </p:nvCxnSpPr>
          <p:spPr>
            <a:xfrm flipV="1">
              <a:off x="2437" y="3750"/>
              <a:ext cx="3516" cy="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round/>
            </a:ln>
          </p:spPr>
        </p:cxnSp>
        <p:sp>
          <p:nvSpPr>
            <p:cNvPr id="26644" name="椭圆 41"/>
            <p:cNvSpPr/>
            <p:nvPr>
              <p:custDataLst>
                <p:tags r:id="rId23"/>
              </p:custDataLst>
            </p:nvPr>
          </p:nvSpPr>
          <p:spPr>
            <a:xfrm flipH="1">
              <a:off x="2891" y="3699"/>
              <a:ext cx="120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  <p:sp>
          <p:nvSpPr>
            <p:cNvPr id="26645" name="椭圆 42"/>
            <p:cNvSpPr/>
            <p:nvPr>
              <p:custDataLst>
                <p:tags r:id="rId24"/>
              </p:custDataLst>
            </p:nvPr>
          </p:nvSpPr>
          <p:spPr>
            <a:xfrm flipH="1">
              <a:off x="5272" y="3696"/>
              <a:ext cx="120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  <p:sp>
          <p:nvSpPr>
            <p:cNvPr id="26646" name="文本框 43"/>
            <p:cNvSpPr/>
            <p:nvPr>
              <p:custDataLst>
                <p:tags r:id="rId25"/>
              </p:custDataLst>
            </p:nvPr>
          </p:nvSpPr>
          <p:spPr>
            <a:xfrm>
              <a:off x="2629" y="3926"/>
              <a:ext cx="644" cy="5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1800">
                  <a:solidFill>
                    <a:schemeClr val="tx2"/>
                  </a:solidFill>
                </a:rPr>
                <a:t>F</a:t>
              </a:r>
              <a:endParaRPr lang="en-US" altLang="zh-CN" sz="1800">
                <a:solidFill>
                  <a:schemeClr val="tx2"/>
                </a:solidFill>
              </a:endParaRPr>
            </a:p>
          </p:txBody>
        </p:sp>
        <p:sp>
          <p:nvSpPr>
            <p:cNvPr id="26647" name="文本框 44"/>
            <p:cNvSpPr/>
            <p:nvPr>
              <p:custDataLst>
                <p:tags r:id="rId26"/>
              </p:custDataLst>
            </p:nvPr>
          </p:nvSpPr>
          <p:spPr>
            <a:xfrm>
              <a:off x="5159" y="3869"/>
              <a:ext cx="644" cy="5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1800">
                  <a:solidFill>
                    <a:schemeClr val="tx2"/>
                  </a:solidFill>
                </a:rPr>
                <a:t>F</a:t>
              </a:r>
              <a:endParaRPr lang="en-US" altLang="zh-CN" sz="1800">
                <a:solidFill>
                  <a:schemeClr val="tx2"/>
                </a:solidFill>
              </a:endParaRPr>
            </a:p>
          </p:txBody>
        </p:sp>
      </p:grpSp>
      <p:grpSp>
        <p:nvGrpSpPr>
          <p:cNvPr id="26648" name="组合 45"/>
          <p:cNvGrpSpPr/>
          <p:nvPr>
            <p:custDataLst>
              <p:tags r:id="rId27"/>
            </p:custDataLst>
          </p:nvPr>
        </p:nvGrpSpPr>
        <p:grpSpPr>
          <a:xfrm rot="18480000">
            <a:off x="1901825" y="2073275"/>
            <a:ext cx="608013" cy="373063"/>
            <a:chOff x="8816" y="2828"/>
            <a:chExt cx="2806" cy="1720"/>
          </a:xfrm>
        </p:grpSpPr>
        <p:cxnSp>
          <p:nvCxnSpPr>
            <p:cNvPr id="26649" name="直接连接符 46"/>
            <p:cNvCxnSpPr/>
            <p:nvPr>
              <p:custDataLst>
                <p:tags r:id="rId28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50" name="等腰三角形 47"/>
            <p:cNvSpPr/>
            <p:nvPr>
              <p:custDataLst>
                <p:tags r:id="rId29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51" name="组合 48"/>
          <p:cNvGrpSpPr/>
          <p:nvPr>
            <p:custDataLst>
              <p:tags r:id="rId30"/>
            </p:custDataLst>
          </p:nvPr>
        </p:nvGrpSpPr>
        <p:grpSpPr>
          <a:xfrm rot="20820000">
            <a:off x="1873250" y="2301875"/>
            <a:ext cx="628650" cy="396875"/>
            <a:chOff x="8816" y="2828"/>
            <a:chExt cx="2806" cy="1720"/>
          </a:xfrm>
        </p:grpSpPr>
        <p:cxnSp>
          <p:nvCxnSpPr>
            <p:cNvPr id="26652" name="直接连接符 49"/>
            <p:cNvCxnSpPr/>
            <p:nvPr>
              <p:custDataLst>
                <p:tags r:id="rId31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53" name="等腰三角形 50"/>
            <p:cNvSpPr/>
            <p:nvPr>
              <p:custDataLst>
                <p:tags r:id="rId32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54" name="组合 51"/>
          <p:cNvGrpSpPr/>
          <p:nvPr>
            <p:custDataLst>
              <p:tags r:id="rId33"/>
            </p:custDataLst>
          </p:nvPr>
        </p:nvGrpSpPr>
        <p:grpSpPr>
          <a:xfrm rot="19740000">
            <a:off x="5280025" y="2025650"/>
            <a:ext cx="501650" cy="304800"/>
            <a:chOff x="8816" y="2828"/>
            <a:chExt cx="2806" cy="1720"/>
          </a:xfrm>
        </p:grpSpPr>
        <p:cxnSp>
          <p:nvCxnSpPr>
            <p:cNvPr id="26655" name="直接连接符 52"/>
            <p:cNvCxnSpPr/>
            <p:nvPr>
              <p:custDataLst>
                <p:tags r:id="rId34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56" name="等腰三角形 53"/>
            <p:cNvSpPr/>
            <p:nvPr>
              <p:custDataLst>
                <p:tags r:id="rId35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57" name="组合 54"/>
          <p:cNvGrpSpPr/>
          <p:nvPr>
            <p:custDataLst>
              <p:tags r:id="rId36"/>
            </p:custDataLst>
          </p:nvPr>
        </p:nvGrpSpPr>
        <p:grpSpPr>
          <a:xfrm rot="19740000">
            <a:off x="5284788" y="2501900"/>
            <a:ext cx="506412" cy="292100"/>
            <a:chOff x="8816" y="2828"/>
            <a:chExt cx="2806" cy="1720"/>
          </a:xfrm>
        </p:grpSpPr>
        <p:cxnSp>
          <p:nvCxnSpPr>
            <p:cNvPr id="26658" name="直接连接符 55"/>
            <p:cNvCxnSpPr/>
            <p:nvPr>
              <p:custDataLst>
                <p:tags r:id="rId37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59" name="等腰三角形 56"/>
            <p:cNvSpPr/>
            <p:nvPr>
              <p:custDataLst>
                <p:tags r:id="rId38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60" name="组合 57"/>
          <p:cNvGrpSpPr/>
          <p:nvPr>
            <p:custDataLst>
              <p:tags r:id="rId39"/>
            </p:custDataLst>
          </p:nvPr>
        </p:nvGrpSpPr>
        <p:grpSpPr>
          <a:xfrm rot="19740000">
            <a:off x="2041525" y="4995863"/>
            <a:ext cx="460375" cy="258762"/>
            <a:chOff x="8816" y="2828"/>
            <a:chExt cx="2806" cy="1720"/>
          </a:xfrm>
        </p:grpSpPr>
        <p:cxnSp>
          <p:nvCxnSpPr>
            <p:cNvPr id="26661" name="直接连接符 58"/>
            <p:cNvCxnSpPr/>
            <p:nvPr>
              <p:custDataLst>
                <p:tags r:id="rId40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62" name="等腰三角形 59"/>
            <p:cNvSpPr/>
            <p:nvPr>
              <p:custDataLst>
                <p:tags r:id="rId41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63" name="组合 60"/>
          <p:cNvGrpSpPr/>
          <p:nvPr>
            <p:custDataLst>
              <p:tags r:id="rId42"/>
            </p:custDataLst>
          </p:nvPr>
        </p:nvGrpSpPr>
        <p:grpSpPr>
          <a:xfrm rot="19740000">
            <a:off x="2030413" y="4433888"/>
            <a:ext cx="463550" cy="287337"/>
            <a:chOff x="8816" y="2828"/>
            <a:chExt cx="2806" cy="1720"/>
          </a:xfrm>
        </p:grpSpPr>
        <p:cxnSp>
          <p:nvCxnSpPr>
            <p:cNvPr id="26664" name="直接连接符 61"/>
            <p:cNvCxnSpPr/>
            <p:nvPr>
              <p:custDataLst>
                <p:tags r:id="rId43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65" name="等腰三角形 62"/>
            <p:cNvSpPr/>
            <p:nvPr>
              <p:custDataLst>
                <p:tags r:id="rId44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66" name="组合 63"/>
          <p:cNvGrpSpPr/>
          <p:nvPr>
            <p:custDataLst>
              <p:tags r:id="rId45"/>
            </p:custDataLst>
          </p:nvPr>
        </p:nvGrpSpPr>
        <p:grpSpPr>
          <a:xfrm rot="20880000">
            <a:off x="5318125" y="4308475"/>
            <a:ext cx="523875" cy="303213"/>
            <a:chOff x="8816" y="2828"/>
            <a:chExt cx="2806" cy="1720"/>
          </a:xfrm>
        </p:grpSpPr>
        <p:cxnSp>
          <p:nvCxnSpPr>
            <p:cNvPr id="26667" name="直接连接符 64"/>
            <p:cNvCxnSpPr/>
            <p:nvPr>
              <p:custDataLst>
                <p:tags r:id="rId46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68" name="等腰三角形 65"/>
            <p:cNvSpPr/>
            <p:nvPr>
              <p:custDataLst>
                <p:tags r:id="rId47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69" name="组合 66"/>
          <p:cNvGrpSpPr/>
          <p:nvPr>
            <p:custDataLst>
              <p:tags r:id="rId48"/>
            </p:custDataLst>
          </p:nvPr>
        </p:nvGrpSpPr>
        <p:grpSpPr>
          <a:xfrm rot="18600000">
            <a:off x="5320506" y="5041107"/>
            <a:ext cx="523875" cy="303212"/>
            <a:chOff x="8816" y="2828"/>
            <a:chExt cx="2806" cy="1720"/>
          </a:xfrm>
        </p:grpSpPr>
        <p:cxnSp>
          <p:nvCxnSpPr>
            <p:cNvPr id="26670" name="直接连接符 67"/>
            <p:cNvCxnSpPr/>
            <p:nvPr>
              <p:custDataLst>
                <p:tags r:id="rId49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71" name="等腰三角形 68"/>
            <p:cNvSpPr/>
            <p:nvPr>
              <p:custDataLst>
                <p:tags r:id="rId50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sp>
        <p:nvSpPr>
          <p:cNvPr id="26672" name="文本框 1"/>
          <p:cNvSpPr/>
          <p:nvPr>
            <p:custDataLst>
              <p:tags r:id="rId51"/>
            </p:custDataLst>
          </p:nvPr>
        </p:nvSpPr>
        <p:spPr>
          <a:xfrm>
            <a:off x="7451725" y="2097088"/>
            <a:ext cx="1114425" cy="5826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会聚</a:t>
            </a:r>
            <a:endParaRPr lang="zh-CN" altLang="en-US"/>
          </a:p>
        </p:txBody>
      </p:sp>
      <p:sp>
        <p:nvSpPr>
          <p:cNvPr id="26673" name="文本框 2"/>
          <p:cNvSpPr/>
          <p:nvPr>
            <p:custDataLst>
              <p:tags r:id="rId52"/>
            </p:custDataLst>
          </p:nvPr>
        </p:nvSpPr>
        <p:spPr>
          <a:xfrm>
            <a:off x="7524750" y="4562475"/>
            <a:ext cx="1250950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/>
              <a:t>发散</a:t>
            </a:r>
            <a:endParaRPr lang="zh-CN" altLang="en-US"/>
          </a:p>
        </p:txBody>
      </p:sp>
      <p:grpSp>
        <p:nvGrpSpPr>
          <p:cNvPr id="26674" name="组合 51"/>
          <p:cNvGrpSpPr/>
          <p:nvPr>
            <p:custDataLst>
              <p:tags r:id="rId53"/>
            </p:custDataLst>
          </p:nvPr>
        </p:nvGrpSpPr>
        <p:grpSpPr>
          <a:xfrm rot="19740000">
            <a:off x="2743200" y="1968500"/>
            <a:ext cx="501650" cy="304800"/>
            <a:chOff x="8816" y="2828"/>
            <a:chExt cx="2806" cy="1720"/>
          </a:xfrm>
        </p:grpSpPr>
        <p:cxnSp>
          <p:nvCxnSpPr>
            <p:cNvPr id="26675" name="直接连接符 52"/>
            <p:cNvCxnSpPr/>
            <p:nvPr>
              <p:custDataLst>
                <p:tags r:id="rId54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76" name="等腰三角形 53"/>
            <p:cNvSpPr/>
            <p:nvPr>
              <p:custDataLst>
                <p:tags r:id="rId55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77" name="组合 51"/>
          <p:cNvGrpSpPr/>
          <p:nvPr>
            <p:custDataLst>
              <p:tags r:id="rId56"/>
            </p:custDataLst>
          </p:nvPr>
        </p:nvGrpSpPr>
        <p:grpSpPr>
          <a:xfrm rot="19740000">
            <a:off x="2746375" y="2498725"/>
            <a:ext cx="501650" cy="304800"/>
            <a:chOff x="8816" y="2828"/>
            <a:chExt cx="2806" cy="1720"/>
          </a:xfrm>
        </p:grpSpPr>
        <p:cxnSp>
          <p:nvCxnSpPr>
            <p:cNvPr id="26678" name="直接连接符 52"/>
            <p:cNvCxnSpPr/>
            <p:nvPr>
              <p:custDataLst>
                <p:tags r:id="rId57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79" name="等腰三角形 53"/>
            <p:cNvSpPr/>
            <p:nvPr>
              <p:custDataLst>
                <p:tags r:id="rId58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80" name="组合 26"/>
          <p:cNvGrpSpPr/>
          <p:nvPr>
            <p:custDataLst>
              <p:tags r:id="rId59"/>
            </p:custDataLst>
          </p:nvPr>
        </p:nvGrpSpPr>
        <p:grpSpPr>
          <a:xfrm>
            <a:off x="4824413" y="2390775"/>
            <a:ext cx="2232025" cy="514350"/>
            <a:chOff x="2437" y="3696"/>
            <a:chExt cx="3516" cy="810"/>
          </a:xfrm>
        </p:grpSpPr>
        <p:cxnSp>
          <p:nvCxnSpPr>
            <p:cNvPr id="26681" name="直接连接符 27"/>
            <p:cNvCxnSpPr/>
            <p:nvPr>
              <p:custDataLst>
                <p:tags r:id="rId60"/>
              </p:custDataLst>
            </p:nvPr>
          </p:nvCxnSpPr>
          <p:spPr>
            <a:xfrm flipV="1">
              <a:off x="2437" y="3750"/>
              <a:ext cx="3516" cy="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lgDashDot"/>
              <a:round/>
            </a:ln>
          </p:spPr>
        </p:cxnSp>
        <p:sp>
          <p:nvSpPr>
            <p:cNvPr id="26682" name="椭圆 28"/>
            <p:cNvSpPr/>
            <p:nvPr>
              <p:custDataLst>
                <p:tags r:id="rId61"/>
              </p:custDataLst>
            </p:nvPr>
          </p:nvSpPr>
          <p:spPr>
            <a:xfrm flipH="1">
              <a:off x="2891" y="3699"/>
              <a:ext cx="120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  <p:sp>
          <p:nvSpPr>
            <p:cNvPr id="26683" name="文本框 30"/>
            <p:cNvSpPr/>
            <p:nvPr>
              <p:custDataLst>
                <p:tags r:id="rId62"/>
              </p:custDataLst>
            </p:nvPr>
          </p:nvSpPr>
          <p:spPr>
            <a:xfrm>
              <a:off x="2629" y="3926"/>
              <a:ext cx="644" cy="5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1800">
                  <a:solidFill>
                    <a:schemeClr val="tx2"/>
                  </a:solidFill>
                </a:rPr>
                <a:t>F</a:t>
              </a:r>
              <a:endParaRPr lang="en-US" altLang="zh-CN" sz="1800">
                <a:solidFill>
                  <a:schemeClr val="tx2"/>
                </a:solidFill>
              </a:endParaRPr>
            </a:p>
          </p:txBody>
        </p:sp>
        <p:sp>
          <p:nvSpPr>
            <p:cNvPr id="26684" name="文本框 31"/>
            <p:cNvSpPr/>
            <p:nvPr>
              <p:custDataLst>
                <p:tags r:id="rId63"/>
              </p:custDataLst>
            </p:nvPr>
          </p:nvSpPr>
          <p:spPr>
            <a:xfrm>
              <a:off x="5159" y="3869"/>
              <a:ext cx="644" cy="580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wrap="square" anchor="t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/>
              <a:r>
                <a:rPr lang="en-US" altLang="zh-CN" sz="1800">
                  <a:solidFill>
                    <a:schemeClr val="tx2"/>
                  </a:solidFill>
                </a:rPr>
                <a:t>F</a:t>
              </a:r>
              <a:endParaRPr lang="en-US" altLang="zh-CN" sz="1800">
                <a:solidFill>
                  <a:schemeClr val="tx2"/>
                </a:solidFill>
              </a:endParaRPr>
            </a:p>
          </p:txBody>
        </p:sp>
        <p:sp>
          <p:nvSpPr>
            <p:cNvPr id="26685" name="椭圆 29"/>
            <p:cNvSpPr/>
            <p:nvPr>
              <p:custDataLst>
                <p:tags r:id="rId64"/>
              </p:custDataLst>
            </p:nvPr>
          </p:nvSpPr>
          <p:spPr>
            <a:xfrm flipH="1">
              <a:off x="5272" y="3696"/>
              <a:ext cx="120" cy="120"/>
            </a:xfrm>
            <a:prstGeom prst="ellipse">
              <a:avLst/>
            </a:prstGeom>
            <a:solidFill>
              <a:schemeClr val="tx2"/>
            </a:solidFill>
            <a:ln>
              <a:solidFill>
                <a:schemeClr val="tx1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86" name="组合 63"/>
          <p:cNvGrpSpPr/>
          <p:nvPr>
            <p:custDataLst>
              <p:tags r:id="rId65"/>
            </p:custDataLst>
          </p:nvPr>
        </p:nvGrpSpPr>
        <p:grpSpPr>
          <a:xfrm rot="20880000">
            <a:off x="6042025" y="2139950"/>
            <a:ext cx="606425" cy="339725"/>
            <a:chOff x="8816" y="2828"/>
            <a:chExt cx="2806" cy="1720"/>
          </a:xfrm>
        </p:grpSpPr>
        <p:cxnSp>
          <p:nvCxnSpPr>
            <p:cNvPr id="26687" name="直接连接符 64"/>
            <p:cNvCxnSpPr/>
            <p:nvPr>
              <p:custDataLst>
                <p:tags r:id="rId66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88" name="等腰三角形 65"/>
            <p:cNvSpPr/>
            <p:nvPr>
              <p:custDataLst>
                <p:tags r:id="rId67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89" name="组合 66"/>
          <p:cNvGrpSpPr/>
          <p:nvPr>
            <p:custDataLst>
              <p:tags r:id="rId68"/>
            </p:custDataLst>
          </p:nvPr>
        </p:nvGrpSpPr>
        <p:grpSpPr>
          <a:xfrm rot="18600000">
            <a:off x="6013451" y="2365375"/>
            <a:ext cx="615950" cy="365125"/>
            <a:chOff x="8816" y="2828"/>
            <a:chExt cx="2806" cy="1720"/>
          </a:xfrm>
        </p:grpSpPr>
        <p:cxnSp>
          <p:nvCxnSpPr>
            <p:cNvPr id="26690" name="直接连接符 67"/>
            <p:cNvCxnSpPr/>
            <p:nvPr>
              <p:custDataLst>
                <p:tags r:id="rId69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691" name="等腰三角形 68"/>
            <p:cNvSpPr/>
            <p:nvPr>
              <p:custDataLst>
                <p:tags r:id="rId70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692" name="组合 20"/>
          <p:cNvGrpSpPr/>
          <p:nvPr>
            <p:custDataLst>
              <p:tags r:id="rId71"/>
            </p:custDataLst>
          </p:nvPr>
        </p:nvGrpSpPr>
        <p:grpSpPr>
          <a:xfrm>
            <a:off x="1847850" y="4138613"/>
            <a:ext cx="1339850" cy="671512"/>
            <a:chOff x="2909" y="6518"/>
            <a:chExt cx="2110" cy="1057"/>
          </a:xfrm>
        </p:grpSpPr>
        <p:grpSp>
          <p:nvGrpSpPr>
            <p:cNvPr id="26693" name="组合 45"/>
            <p:cNvGrpSpPr/>
            <p:nvPr>
              <p:custDataLst>
                <p:tags r:id="rId72"/>
              </p:custDataLst>
            </p:nvPr>
          </p:nvGrpSpPr>
          <p:grpSpPr>
            <a:xfrm rot="18480000">
              <a:off x="4245" y="6702"/>
              <a:ext cx="957" cy="587"/>
              <a:chOff x="8816" y="2828"/>
              <a:chExt cx="2806" cy="1720"/>
            </a:xfrm>
          </p:grpSpPr>
          <p:cxnSp>
            <p:nvCxnSpPr>
              <p:cNvPr id="26694" name="直接连接符 46"/>
              <p:cNvCxnSpPr/>
              <p:nvPr>
                <p:custDataLst>
                  <p:tags r:id="rId73"/>
                </p:custDataLst>
              </p:nvPr>
            </p:nvCxnSpPr>
            <p:spPr>
              <a:xfrm>
                <a:off x="8816" y="2828"/>
                <a:ext cx="2807" cy="172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</p:spPr>
          </p:cxnSp>
          <p:sp>
            <p:nvSpPr>
              <p:cNvPr id="26695" name="等腰三角形 47"/>
              <p:cNvSpPr/>
              <p:nvPr>
                <p:custDataLst>
                  <p:tags r:id="rId74"/>
                </p:custDataLst>
              </p:nvPr>
            </p:nvSpPr>
            <p:spPr>
              <a:xfrm rot="7440000">
                <a:off x="10101" y="3590"/>
                <a:ext cx="280" cy="196"/>
              </a:xfrm>
              <a:prstGeom prst="triangle">
                <a:avLst>
                  <a:gd name="adj" fmla="val 50000"/>
                </a:avLst>
              </a:prstGeom>
              <a:solidFill>
                <a:schemeClr val="tx2"/>
              </a:solidFill>
              <a:ln>
                <a:solidFill>
                  <a:srgbClr val="FF0000"/>
                </a:solidFill>
                <a:round/>
              </a:ln>
            </p:spPr>
            <p:txBody>
              <a:bodyPr wrap="square" lIns="91440" tIns="45720" rIns="91440" bIns="45720"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>
                  <a:buClrTx/>
                  <a:buFontTx/>
                </a:pPr>
                <a:endParaRPr lang="zh-CN" altLang="en-US" sz="2800">
                  <a:ea typeface="楷体_GB2312" pitchFamily="49" charset="-122"/>
                </a:endParaRPr>
              </a:p>
            </p:txBody>
          </p:sp>
        </p:grpSp>
        <p:cxnSp>
          <p:nvCxnSpPr>
            <p:cNvPr id="26696" name="直接连接符 19"/>
            <p:cNvCxnSpPr>
              <a:stCxn id="26644" idx="7"/>
            </p:cNvCxnSpPr>
            <p:nvPr>
              <p:custDataLst>
                <p:tags r:id="rId75"/>
              </p:custDataLst>
            </p:nvPr>
          </p:nvCxnSpPr>
          <p:spPr>
            <a:xfrm flipV="1">
              <a:off x="2909" y="7157"/>
              <a:ext cx="1343" cy="419"/>
            </a:xfrm>
            <a:prstGeom prst="line">
              <a:avLst/>
            </a:prstGeom>
            <a:solidFill>
              <a:srgbClr val="99CCFF"/>
            </a:solidFill>
            <a:ln w="28575">
              <a:solidFill>
                <a:schemeClr val="tx1"/>
              </a:solidFill>
              <a:prstDash val="dash"/>
              <a:round/>
            </a:ln>
          </p:spPr>
        </p:cxnSp>
      </p:grpSp>
      <p:grpSp>
        <p:nvGrpSpPr>
          <p:cNvPr id="26697" name="组合 25"/>
          <p:cNvGrpSpPr/>
          <p:nvPr>
            <p:custDataLst>
              <p:tags r:id="rId76"/>
            </p:custDataLst>
          </p:nvPr>
        </p:nvGrpSpPr>
        <p:grpSpPr>
          <a:xfrm>
            <a:off x="1871663" y="4832350"/>
            <a:ext cx="1460500" cy="641350"/>
            <a:chOff x="2948" y="7611"/>
            <a:chExt cx="2299" cy="1010"/>
          </a:xfrm>
        </p:grpSpPr>
        <p:grpSp>
          <p:nvGrpSpPr>
            <p:cNvPr id="26698" name="组合 48"/>
            <p:cNvGrpSpPr/>
            <p:nvPr>
              <p:custDataLst>
                <p:tags r:id="rId77"/>
              </p:custDataLst>
            </p:nvPr>
          </p:nvGrpSpPr>
          <p:grpSpPr>
            <a:xfrm rot="20820000">
              <a:off x="4257" y="7997"/>
              <a:ext cx="990" cy="625"/>
              <a:chOff x="8816" y="2828"/>
              <a:chExt cx="2806" cy="1720"/>
            </a:xfrm>
          </p:grpSpPr>
          <p:cxnSp>
            <p:nvCxnSpPr>
              <p:cNvPr id="26699" name="直接连接符 49"/>
              <p:cNvCxnSpPr>
                <a:stCxn id="26644" idx="7"/>
              </p:cNvCxnSpPr>
              <p:nvPr>
                <p:custDataLst>
                  <p:tags r:id="rId78"/>
                </p:custDataLst>
              </p:nvPr>
            </p:nvCxnSpPr>
            <p:spPr>
              <a:xfrm>
                <a:off x="8816" y="2828"/>
                <a:ext cx="2807" cy="172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</a:ln>
            </p:spPr>
          </p:cxnSp>
          <p:sp>
            <p:nvSpPr>
              <p:cNvPr id="26700" name="等腰三角形 50"/>
              <p:cNvSpPr/>
              <p:nvPr>
                <p:custDataLst>
                  <p:tags r:id="rId79"/>
                </p:custDataLst>
              </p:nvPr>
            </p:nvSpPr>
            <p:spPr>
              <a:xfrm rot="7440000">
                <a:off x="10101" y="3590"/>
                <a:ext cx="280" cy="196"/>
              </a:xfrm>
              <a:prstGeom prst="triangle">
                <a:avLst>
                  <a:gd name="adj" fmla="val 50000"/>
                </a:avLst>
              </a:prstGeom>
              <a:solidFill>
                <a:schemeClr val="tx2"/>
              </a:solidFill>
              <a:ln>
                <a:solidFill>
                  <a:srgbClr val="FF0000"/>
                </a:solidFill>
                <a:round/>
              </a:ln>
            </p:spPr>
            <p:txBody>
              <a:bodyPr wrap="square" lIns="91440" tIns="45720" rIns="91440" bIns="45720" anchor="t" anchorCtr="0"/>
              <a:lstStyle>
                <a:defPPr>
                  <a:defRPr lang="zh-CN"/>
                </a:defPPr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lang="zh-CN" altLang="en-US" sz="3200" b="1" i="0" u="none" baseline="0">
                    <a:solidFill>
                      <a:schemeClr val="tx1"/>
                    </a:solidFill>
                    <a:latin typeface="Times New Roman" pitchFamily="18" charset="0"/>
                    <a:ea typeface="宋体" pitchFamily="2" charset="-122"/>
                  </a:defRPr>
                </a:lvl5pPr>
              </a:lstStyle>
              <a:p>
                <a:pPr lvl="0">
                  <a:buClrTx/>
                  <a:buFontTx/>
                </a:pPr>
                <a:endParaRPr lang="zh-CN" altLang="en-US" sz="2800">
                  <a:ea typeface="楷体_GB2312" pitchFamily="49" charset="-122"/>
                </a:endParaRPr>
              </a:p>
            </p:txBody>
          </p:sp>
        </p:grpSp>
        <p:cxnSp>
          <p:nvCxnSpPr>
            <p:cNvPr id="26701" name="直接连接符 24"/>
            <p:cNvCxnSpPr>
              <a:stCxn id="26644" idx="7"/>
            </p:cNvCxnSpPr>
            <p:nvPr>
              <p:custDataLst>
                <p:tags r:id="rId80"/>
              </p:custDataLst>
            </p:nvPr>
          </p:nvCxnSpPr>
          <p:spPr>
            <a:xfrm>
              <a:off x="2948" y="7611"/>
              <a:ext cx="1247" cy="510"/>
            </a:xfrm>
            <a:prstGeom prst="line">
              <a:avLst/>
            </a:prstGeom>
            <a:solidFill>
              <a:srgbClr val="99CCFF"/>
            </a:solidFill>
            <a:ln w="28575">
              <a:solidFill>
                <a:schemeClr val="tx1"/>
              </a:solidFill>
              <a:prstDash val="dash"/>
              <a:round/>
            </a:ln>
          </p:spPr>
        </p:cxnSp>
      </p:grpSp>
      <p:cxnSp>
        <p:nvCxnSpPr>
          <p:cNvPr id="26702" name="直接连接符 26"/>
          <p:cNvCxnSpPr>
            <a:stCxn id="26639" idx="7"/>
          </p:cNvCxnSpPr>
          <p:nvPr>
            <p:custDataLst>
              <p:tags r:id="rId81"/>
            </p:custDataLst>
          </p:nvPr>
        </p:nvCxnSpPr>
        <p:spPr>
          <a:xfrm flipH="1" flipV="1">
            <a:off x="5867400" y="4545013"/>
            <a:ext cx="839788" cy="269875"/>
          </a:xfrm>
          <a:prstGeom prst="line">
            <a:avLst/>
          </a:prstGeom>
          <a:solidFill>
            <a:srgbClr val="99CCFF"/>
          </a:solidFill>
          <a:ln w="28575">
            <a:solidFill>
              <a:schemeClr val="tx1"/>
            </a:solidFill>
            <a:prstDash val="dash"/>
            <a:round/>
          </a:ln>
        </p:spPr>
      </p:cxnSp>
      <p:cxnSp>
        <p:nvCxnSpPr>
          <p:cNvPr id="26703" name="直接连接符 27"/>
          <p:cNvCxnSpPr>
            <a:stCxn id="26639" idx="7"/>
          </p:cNvCxnSpPr>
          <p:nvPr>
            <p:custDataLst>
              <p:tags r:id="rId82"/>
            </p:custDataLst>
          </p:nvPr>
        </p:nvCxnSpPr>
        <p:spPr>
          <a:xfrm flipH="1">
            <a:off x="5867400" y="4832350"/>
            <a:ext cx="865188" cy="252413"/>
          </a:xfrm>
          <a:prstGeom prst="line">
            <a:avLst/>
          </a:prstGeom>
          <a:solidFill>
            <a:srgbClr val="99CCFF"/>
          </a:solidFill>
          <a:ln w="28575">
            <a:solidFill>
              <a:schemeClr val="tx1"/>
            </a:solidFill>
            <a:prstDash val="dash"/>
            <a:round/>
          </a:ln>
        </p:spPr>
      </p:cxnSp>
      <p:grpSp>
        <p:nvGrpSpPr>
          <p:cNvPr id="26704" name="组合 51"/>
          <p:cNvGrpSpPr/>
          <p:nvPr>
            <p:custDataLst>
              <p:tags r:id="rId83"/>
            </p:custDataLst>
          </p:nvPr>
        </p:nvGrpSpPr>
        <p:grpSpPr>
          <a:xfrm rot="19740000">
            <a:off x="5924550" y="4356100"/>
            <a:ext cx="669925" cy="412750"/>
            <a:chOff x="8816" y="2828"/>
            <a:chExt cx="2806" cy="1720"/>
          </a:xfrm>
        </p:grpSpPr>
        <p:cxnSp>
          <p:nvCxnSpPr>
            <p:cNvPr id="26705" name="直接连接符 52"/>
            <p:cNvCxnSpPr>
              <a:stCxn id="26639" idx="7"/>
            </p:cNvCxnSpPr>
            <p:nvPr>
              <p:custDataLst>
                <p:tags r:id="rId84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706" name="等腰三角形 53"/>
            <p:cNvSpPr/>
            <p:nvPr>
              <p:custDataLst>
                <p:tags r:id="rId85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  <p:grpSp>
        <p:nvGrpSpPr>
          <p:cNvPr id="26707" name="组合 51"/>
          <p:cNvGrpSpPr/>
          <p:nvPr>
            <p:custDataLst>
              <p:tags r:id="rId86"/>
            </p:custDataLst>
          </p:nvPr>
        </p:nvGrpSpPr>
        <p:grpSpPr>
          <a:xfrm rot="19740000">
            <a:off x="5924550" y="4868863"/>
            <a:ext cx="669925" cy="412750"/>
            <a:chOff x="8816" y="2828"/>
            <a:chExt cx="2806" cy="1720"/>
          </a:xfrm>
        </p:grpSpPr>
        <p:cxnSp>
          <p:nvCxnSpPr>
            <p:cNvPr id="26708" name="直接连接符 52"/>
            <p:cNvCxnSpPr>
              <a:stCxn id="26639" idx="7"/>
            </p:cNvCxnSpPr>
            <p:nvPr>
              <p:custDataLst>
                <p:tags r:id="rId87"/>
              </p:custDataLst>
            </p:nvPr>
          </p:nvCxnSpPr>
          <p:spPr>
            <a:xfrm>
              <a:off x="8816" y="2828"/>
              <a:ext cx="2807" cy="172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</a:ln>
          </p:spPr>
        </p:cxnSp>
        <p:sp>
          <p:nvSpPr>
            <p:cNvPr id="26709" name="等腰三角形 53"/>
            <p:cNvSpPr/>
            <p:nvPr>
              <p:custDataLst>
                <p:tags r:id="rId88"/>
              </p:custDataLst>
            </p:nvPr>
          </p:nvSpPr>
          <p:spPr>
            <a:xfrm rot="7440000">
              <a:off x="10101" y="3590"/>
              <a:ext cx="280" cy="196"/>
            </a:xfrm>
            <a:prstGeom prst="triangle">
              <a:avLst>
                <a:gd name="adj" fmla="val 50000"/>
              </a:avLst>
            </a:prstGeom>
            <a:solidFill>
              <a:schemeClr val="tx2"/>
            </a:solidFill>
            <a:ln>
              <a:solidFill>
                <a:srgbClr val="FF0000"/>
              </a:solidFill>
              <a:round/>
            </a:ln>
          </p:spPr>
          <p:txBody>
            <a:bodyPr wrap="square" lIns="91440" tIns="45720" rIns="91440" bIns="45720"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3200" b="1" i="0" u="none" baseline="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</a:lstStyle>
            <a:p>
              <a:pPr lvl="0">
                <a:buClrTx/>
                <a:buFontTx/>
              </a:pPr>
              <a:endParaRPr lang="zh-CN" altLang="en-US" sz="2800">
                <a:ea typeface="楷体_GB2312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 fill="hold"/>
                                        <p:tgtEl>
                                          <p:spTgt spid="26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fill="hold"/>
                                        <p:tgtEl>
                                          <p:spTgt spid="26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6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6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 fill="hold"/>
                                        <p:tgtEl>
                                          <p:spTgt spid="26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6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6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fill="hold"/>
                                        <p:tgtEl>
                                          <p:spTgt spid="26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6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6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 fill="hold"/>
                                        <p:tgtEl>
                                          <p:spTgt spid="26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6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6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fill="hold"/>
                                        <p:tgtEl>
                                          <p:spTgt spid="26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6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 fill="hold"/>
                                        <p:tgtEl>
                                          <p:spTgt spid="26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6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 fill="hold"/>
                                        <p:tgtEl>
                                          <p:spTgt spid="26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 fill="hold"/>
                                        <p:tgtEl>
                                          <p:spTgt spid="26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 fill="hold"/>
                                        <p:tgtEl>
                                          <p:spTgt spid="26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6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 fill="hold"/>
                                        <p:tgtEl>
                                          <p:spTgt spid="26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6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6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 fill="hold"/>
                                        <p:tgtEl>
                                          <p:spTgt spid="26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7649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03238" y="1160463"/>
            <a:ext cx="7885112" cy="411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1" lang="zh-CN" altLang="en-US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kumimoji="1" lang="zh-CN" altLang="en-US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lvl="0" indent="0">
              <a:buNone/>
            </a:pPr>
            <a:r>
              <a:rPr lang="en-US" altLang="zh-CN" b="1"/>
              <a:t>5</a:t>
            </a:r>
            <a:r>
              <a:rPr lang="zh-CN" altLang="en-US" b="1"/>
              <a:t>、小文在观察阳光通过甲、乙两个眼镜在地上形成的光斑时，发现两个眼镜形成的光斑不同。阳光通过眼镜甲形成的光斑中间较四周亮，而阳光通过眼镜乙形成的光斑中间较四周暗，由此可以判断眼镜甲是（</a:t>
            </a:r>
            <a:r>
              <a:rPr lang="en-US" altLang="zh-CN" b="1"/>
              <a:t>          </a:t>
            </a:r>
            <a:r>
              <a:rPr lang="zh-CN" altLang="en-US" b="1"/>
              <a:t>）透镜，</a:t>
            </a:r>
            <a:r>
              <a:rPr lang="zh-CN" altLang="en-US" b="1">
                <a:sym typeface="宋体" panose="02010600030101010101" pitchFamily="2" charset="-122"/>
              </a:rPr>
              <a:t>眼镜乙是（</a:t>
            </a:r>
            <a:r>
              <a:rPr lang="en-US" altLang="zh-CN" b="1">
                <a:sym typeface="宋体" panose="02010600030101010101" pitchFamily="2" charset="-122"/>
              </a:rPr>
              <a:t>          </a:t>
            </a:r>
            <a:r>
              <a:rPr lang="zh-CN" altLang="en-US" b="1">
                <a:sym typeface="宋体" panose="02010600030101010101" pitchFamily="2" charset="-122"/>
              </a:rPr>
              <a:t>）透镜</a:t>
            </a:r>
            <a:endParaRPr lang="zh-CN" altLang="en-US" b="1">
              <a:sym typeface="宋体" panose="02010600030101010101" pitchFamily="2" charset="-122"/>
            </a:endParaRPr>
          </a:p>
        </p:txBody>
      </p:sp>
      <p:sp>
        <p:nvSpPr>
          <p:cNvPr id="27650" name="文本框 1"/>
          <p:cNvSpPr/>
          <p:nvPr>
            <p:custDataLst>
              <p:tags r:id="rId4"/>
            </p:custDataLst>
          </p:nvPr>
        </p:nvSpPr>
        <p:spPr>
          <a:xfrm>
            <a:off x="5940425" y="3608388"/>
            <a:ext cx="9017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>
                <a:solidFill>
                  <a:srgbClr val="FF0000"/>
                </a:solidFill>
              </a:rPr>
              <a:t>凹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7651" name="文本框 2"/>
          <p:cNvSpPr/>
          <p:nvPr>
            <p:custDataLst>
              <p:tags r:id="rId5"/>
            </p:custDataLst>
          </p:nvPr>
        </p:nvSpPr>
        <p:spPr>
          <a:xfrm>
            <a:off x="1187450" y="3608388"/>
            <a:ext cx="62706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3200" b="1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>
                <a:solidFill>
                  <a:srgbClr val="FF0000"/>
                </a:solidFill>
              </a:rPr>
              <a:t>凸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27652" name="New picture"/>
          <p:cNvPicPr/>
          <p:nvPr>
            <p:custDataLst>
              <p:tags r:id="rId7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11976100" y="12077700"/>
            <a:ext cx="3556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0" grpId="0"/>
    </p:bldLst>
  </p:timing>
</p:sld>
</file>

<file path=ppt/tags/tag1.xml><?xml version="1.0" encoding="utf-8"?>
<p:tagLst xmlns:p="http://schemas.openxmlformats.org/presentationml/2006/main">
  <p:tag name="AS_UNIQUEID" val="120"/>
</p:tagLst>
</file>

<file path=ppt/tags/tag2.xml><?xml version="1.0" encoding="utf-8"?>
<p:tagLst xmlns:p="http://schemas.openxmlformats.org/presentationml/2006/main">
  <p:tag name="AS_UNIQUEID" val="121"/>
</p:tagLst>
</file>

<file path=ppt/tags/tag3.xml><?xml version="1.0" encoding="utf-8"?>
<p:tagLst xmlns:p="http://schemas.openxmlformats.org/presentationml/2006/main">
  <p:tag name="AS_UNIQUEID" val="122"/>
</p:tagLst>
</file>

<file path=ppt/tags/tag4.xml><?xml version="1.0" encoding="utf-8"?>
<p:tagLst xmlns:p="http://schemas.openxmlformats.org/presentationml/2006/main">
  <p:tag name="AS_UNIQUEID" val="123"/>
</p:tagLst>
</file>

<file path=ppt/tags/tag5.xml><?xml version="1.0" encoding="utf-8"?>
<p:tagLst xmlns:p="http://schemas.openxmlformats.org/presentationml/2006/main">
  <p:tag name="AS_UNIQUEID" val="124"/>
</p:tagLst>
</file>

<file path=ppt/tags/tag6.xml><?xml version="1.0" encoding="utf-8"?>
<p:tagLst xmlns:p="http://schemas.openxmlformats.org/presentationml/2006/main">
  <p:tag name="AS_UNIQUEID" val="125"/>
</p:tagLst>
</file>

<file path=ppt/tags/tag7.xml><?xml version="1.0" encoding="utf-8"?>
<p:tagLst xmlns:p="http://schemas.openxmlformats.org/presentationml/2006/main">
  <p:tag name="AS_UNIQUEID" val="126"/>
</p:tagLst>
</file>

<file path=ppt/tags/tag8.xml><?xml version="1.0" encoding="utf-8"?>
<p:tagLst xmlns:p="http://schemas.openxmlformats.org/presentationml/2006/main">
  <p:tag name="AS_UNIQUEID" val="127"/>
</p:tagLst>
</file>

<file path=ppt/tags/tag9.xml><?xml version="1.0" encoding="utf-8"?>
<p:tagLst xmlns:p="http://schemas.openxmlformats.org/presentationml/2006/main">
  <p:tag name="AS_UNIQUEID" val="128"/>
</p:tagLst>
</file>

<file path=ppt/tags/tag10.xml><?xml version="1.0" encoding="utf-8"?>
<p:tagLst xmlns:p="http://schemas.openxmlformats.org/presentationml/2006/main">
  <p:tag name="AS_UNIQUEID" val="129"/>
</p:tagLst>
</file>

<file path=ppt/tags/tag11.xml><?xml version="1.0" encoding="utf-8"?>
<p:tagLst xmlns:p="http://schemas.openxmlformats.org/presentationml/2006/main">
  <p:tag name="AS_UNIQUEID" val="130"/>
</p:tagLst>
</file>

<file path=ppt/tags/tag12.xml><?xml version="1.0" encoding="utf-8"?>
<p:tagLst xmlns:p="http://schemas.openxmlformats.org/presentationml/2006/main">
  <p:tag name="AS_UNIQUEID" val="131"/>
</p:tagLst>
</file>

<file path=ppt/tags/tag13.xml><?xml version="1.0" encoding="utf-8"?>
<p:tagLst xmlns:p="http://schemas.openxmlformats.org/presentationml/2006/main">
  <p:tag name="AS_UNIQUEID" val="132"/>
</p:tagLst>
</file>

<file path=ppt/tags/tag14.xml><?xml version="1.0" encoding="utf-8"?>
<p:tagLst xmlns:p="http://schemas.openxmlformats.org/presentationml/2006/main">
  <p:tag name="AS_UNIQUEID" val="133"/>
</p:tagLst>
</file>

<file path=ppt/tags/tag15.xml><?xml version="1.0" encoding="utf-8"?>
<p:tagLst xmlns:p="http://schemas.openxmlformats.org/presentationml/2006/main">
  <p:tag name="AS_UNIQUEID" val="134"/>
</p:tagLst>
</file>

<file path=ppt/tags/tag16.xml><?xml version="1.0" encoding="utf-8"?>
<p:tagLst xmlns:p="http://schemas.openxmlformats.org/presentationml/2006/main">
  <p:tag name="AS_UNIQUEID" val="135"/>
</p:tagLst>
</file>

<file path=ppt/tags/tag17.xml><?xml version="1.0" encoding="utf-8"?>
<p:tagLst xmlns:p="http://schemas.openxmlformats.org/presentationml/2006/main">
  <p:tag name="AS_UNIQUEID" val="136"/>
</p:tagLst>
</file>

<file path=ppt/tags/tag18.xml><?xml version="1.0" encoding="utf-8"?>
<p:tagLst xmlns:p="http://schemas.openxmlformats.org/presentationml/2006/main">
  <p:tag name="AS_UNIQUEID" val="137"/>
</p:tagLst>
</file>

<file path=ppt/tags/tag19.xml><?xml version="1.0" encoding="utf-8"?>
<p:tagLst xmlns:p="http://schemas.openxmlformats.org/presentationml/2006/main">
  <p:tag name="AS_UNIQUEID" val="138"/>
</p:tagLst>
</file>

<file path=ppt/tags/tag20.xml><?xml version="1.0" encoding="utf-8"?>
<p:tagLst xmlns:p="http://schemas.openxmlformats.org/presentationml/2006/main">
  <p:tag name="AS_UNIQUEID" val="139"/>
</p:tagLst>
</file>

<file path=ppt/tags/tag21.xml><?xml version="1.0" encoding="utf-8"?>
<p:tagLst xmlns:p="http://schemas.openxmlformats.org/presentationml/2006/main">
  <p:tag name="AS_UNIQUEID" val="140"/>
</p:tagLst>
</file>

<file path=ppt/tags/tag22.xml><?xml version="1.0" encoding="utf-8"?>
<p:tagLst xmlns:p="http://schemas.openxmlformats.org/presentationml/2006/main">
  <p:tag name="AS_UNIQUEID" val="141"/>
</p:tagLst>
</file>

<file path=ppt/tags/tag23.xml><?xml version="1.0" encoding="utf-8"?>
<p:tagLst xmlns:p="http://schemas.openxmlformats.org/presentationml/2006/main">
  <p:tag name="AS_UNIQUEID" val="142"/>
</p:tagLst>
</file>

<file path=ppt/tags/tag24.xml><?xml version="1.0" encoding="utf-8"?>
<p:tagLst xmlns:p="http://schemas.openxmlformats.org/presentationml/2006/main">
  <p:tag name="AS_UNIQUEID" val="143"/>
</p:tagLst>
</file>

<file path=ppt/tags/tag25.xml><?xml version="1.0" encoding="utf-8"?>
<p:tagLst xmlns:p="http://schemas.openxmlformats.org/presentationml/2006/main">
  <p:tag name="AS_UNIQUEID" val="144"/>
</p:tagLst>
</file>

<file path=ppt/tags/tag26.xml><?xml version="1.0" encoding="utf-8"?>
<p:tagLst xmlns:p="http://schemas.openxmlformats.org/presentationml/2006/main">
  <p:tag name="AS_UNIQUEID" val="145"/>
</p:tagLst>
</file>

<file path=ppt/tags/tag27.xml><?xml version="1.0" encoding="utf-8"?>
<p:tagLst xmlns:p="http://schemas.openxmlformats.org/presentationml/2006/main">
  <p:tag name="AS_UNIQUEID" val="146"/>
</p:tagLst>
</file>

<file path=ppt/tags/tag28.xml><?xml version="1.0" encoding="utf-8"?>
<p:tagLst xmlns:p="http://schemas.openxmlformats.org/presentationml/2006/main">
  <p:tag name="AS_UNIQUEID" val="147"/>
</p:tagLst>
</file>

<file path=ppt/tags/tag29.xml><?xml version="1.0" encoding="utf-8"?>
<p:tagLst xmlns:p="http://schemas.openxmlformats.org/presentationml/2006/main">
  <p:tag name="AS_UNIQUEID" val="148"/>
</p:tagLst>
</file>

<file path=ppt/tags/tag30.xml><?xml version="1.0" encoding="utf-8"?>
<p:tagLst xmlns:p="http://schemas.openxmlformats.org/presentationml/2006/main">
  <p:tag name="AS_UNIQUEID" val="149"/>
</p:tagLst>
</file>

<file path=ppt/tags/tag31.xml><?xml version="1.0" encoding="utf-8"?>
<p:tagLst xmlns:p="http://schemas.openxmlformats.org/presentationml/2006/main">
  <p:tag name="AS_UNIQUEID" val="150"/>
</p:tagLst>
</file>

<file path=ppt/tags/tag32.xml><?xml version="1.0" encoding="utf-8"?>
<p:tagLst xmlns:p="http://schemas.openxmlformats.org/presentationml/2006/main">
  <p:tag name="AS_UNIQUEID" val="151"/>
</p:tagLst>
</file>

<file path=ppt/tags/tag33.xml><?xml version="1.0" encoding="utf-8"?>
<p:tagLst xmlns:p="http://schemas.openxmlformats.org/presentationml/2006/main">
  <p:tag name="AS_UNIQUEID" val="152"/>
</p:tagLst>
</file>

<file path=ppt/tags/tag34.xml><?xml version="1.0" encoding="utf-8"?>
<p:tagLst xmlns:p="http://schemas.openxmlformats.org/presentationml/2006/main">
  <p:tag name="AS_UNIQUEID" val="153"/>
</p:tagLst>
</file>

<file path=ppt/tags/tag35.xml><?xml version="1.0" encoding="utf-8"?>
<p:tagLst xmlns:p="http://schemas.openxmlformats.org/presentationml/2006/main">
  <p:tag name="AS_UNIQUEID" val="154"/>
</p:tagLst>
</file>

<file path=ppt/tags/tag36.xml><?xml version="1.0" encoding="utf-8"?>
<p:tagLst xmlns:p="http://schemas.openxmlformats.org/presentationml/2006/main">
  <p:tag name="AS_UNIQUEID" val="155"/>
</p:tagLst>
</file>

<file path=ppt/tags/tag37.xml><?xml version="1.0" encoding="utf-8"?>
<p:tagLst xmlns:p="http://schemas.openxmlformats.org/presentationml/2006/main">
  <p:tag name="AS_UNIQUEID" val="156"/>
</p:tagLst>
</file>

<file path=ppt/tags/tag38.xml><?xml version="1.0" encoding="utf-8"?>
<p:tagLst xmlns:p="http://schemas.openxmlformats.org/presentationml/2006/main">
  <p:tag name="AS_UNIQUEID" val="157"/>
</p:tagLst>
</file>

<file path=ppt/tags/tag39.xml><?xml version="1.0" encoding="utf-8"?>
<p:tagLst xmlns:p="http://schemas.openxmlformats.org/presentationml/2006/main">
  <p:tag name="AS_UNIQUEID" val="158"/>
</p:tagLst>
</file>

<file path=ppt/tags/tag40.xml><?xml version="1.0" encoding="utf-8"?>
<p:tagLst xmlns:p="http://schemas.openxmlformats.org/presentationml/2006/main">
  <p:tag name="AS_UNIQUEID" val="159"/>
</p:tagLst>
</file>

<file path=ppt/tags/tag41.xml><?xml version="1.0" encoding="utf-8"?>
<p:tagLst xmlns:p="http://schemas.openxmlformats.org/presentationml/2006/main">
  <p:tag name="AS_UNIQUEID" val="160"/>
</p:tagLst>
</file>

<file path=ppt/tags/tag42.xml><?xml version="1.0" encoding="utf-8"?>
<p:tagLst xmlns:p="http://schemas.openxmlformats.org/presentationml/2006/main">
  <p:tag name="AS_UNIQUEID" val="161"/>
</p:tagLst>
</file>

<file path=ppt/tags/tag43.xml><?xml version="1.0" encoding="utf-8"?>
<p:tagLst xmlns:p="http://schemas.openxmlformats.org/presentationml/2006/main">
  <p:tag name="AS_UNIQUEID" val="162"/>
</p:tagLst>
</file>

<file path=ppt/tags/tag44.xml><?xml version="1.0" encoding="utf-8"?>
<p:tagLst xmlns:p="http://schemas.openxmlformats.org/presentationml/2006/main">
  <p:tag name="AS_UNIQUEID" val="163"/>
</p:tagLst>
</file>

<file path=ppt/tags/tag45.xml><?xml version="1.0" encoding="utf-8"?>
<p:tagLst xmlns:p="http://schemas.openxmlformats.org/presentationml/2006/main">
  <p:tag name="AS_UNIQUEID" val="164"/>
</p:tagLst>
</file>

<file path=ppt/tags/tag46.xml><?xml version="1.0" encoding="utf-8"?>
<p:tagLst xmlns:p="http://schemas.openxmlformats.org/presentationml/2006/main">
  <p:tag name="AS_UNIQUEID" val="165"/>
</p:tagLst>
</file>

<file path=ppt/tags/tag47.xml><?xml version="1.0" encoding="utf-8"?>
<p:tagLst xmlns:p="http://schemas.openxmlformats.org/presentationml/2006/main">
  <p:tag name="AS_UNIQUEID" val="166"/>
</p:tagLst>
</file>

<file path=ppt/tags/tag48.xml><?xml version="1.0" encoding="utf-8"?>
<p:tagLst xmlns:p="http://schemas.openxmlformats.org/presentationml/2006/main">
  <p:tag name="AS_UNIQUEID" val="167"/>
</p:tagLst>
</file>

<file path=ppt/tags/tag49.xml><?xml version="1.0" encoding="utf-8"?>
<p:tagLst xmlns:p="http://schemas.openxmlformats.org/presentationml/2006/main">
  <p:tag name="AS_UNIQUEID" val="168"/>
</p:tagLst>
</file>

<file path=ppt/tags/tag50.xml><?xml version="1.0" encoding="utf-8"?>
<p:tagLst xmlns:p="http://schemas.openxmlformats.org/presentationml/2006/main">
  <p:tag name="AS_UNIQUEID" val="169"/>
</p:tagLst>
</file>

<file path=ppt/tags/tag51.xml><?xml version="1.0" encoding="utf-8"?>
<p:tagLst xmlns:p="http://schemas.openxmlformats.org/presentationml/2006/main">
  <p:tag name="AS_UNIQUEID" val="170"/>
</p:tagLst>
</file>

<file path=ppt/tags/tag52.xml><?xml version="1.0" encoding="utf-8"?>
<p:tagLst xmlns:p="http://schemas.openxmlformats.org/presentationml/2006/main">
  <p:tag name="AS_UNIQUEID" val="171"/>
</p:tagLst>
</file>

<file path=ppt/tags/tag53.xml><?xml version="1.0" encoding="utf-8"?>
<p:tagLst xmlns:p="http://schemas.openxmlformats.org/presentationml/2006/main">
  <p:tag name="AS_UNIQUEID" val="172"/>
</p:tagLst>
</file>

<file path=ppt/tags/tag54.xml><?xml version="1.0" encoding="utf-8"?>
<p:tagLst xmlns:p="http://schemas.openxmlformats.org/presentationml/2006/main">
  <p:tag name="AS_UNIQUEID" val="173"/>
</p:tagLst>
</file>

<file path=ppt/tags/tag55.xml><?xml version="1.0" encoding="utf-8"?>
<p:tagLst xmlns:p="http://schemas.openxmlformats.org/presentationml/2006/main">
  <p:tag name="AS_UNIQUEID" val="174"/>
</p:tagLst>
</file>

<file path=ppt/tags/tag56.xml><?xml version="1.0" encoding="utf-8"?>
<p:tagLst xmlns:p="http://schemas.openxmlformats.org/presentationml/2006/main">
  <p:tag name="AS_UNIQUEID" val="175"/>
</p:tagLst>
</file>

<file path=ppt/tags/tag57.xml><?xml version="1.0" encoding="utf-8"?>
<p:tagLst xmlns:p="http://schemas.openxmlformats.org/presentationml/2006/main">
  <p:tag name="AS_UNIQUEID" val="176"/>
</p:tagLst>
</file>

<file path=ppt/tags/tag58.xml><?xml version="1.0" encoding="utf-8"?>
<p:tagLst xmlns:p="http://schemas.openxmlformats.org/presentationml/2006/main">
  <p:tag name="AS_UNIQUEID" val="177"/>
</p:tagLst>
</file>

<file path=ppt/tags/tag59.xml><?xml version="1.0" encoding="utf-8"?>
<p:tagLst xmlns:p="http://schemas.openxmlformats.org/presentationml/2006/main">
  <p:tag name="AS_UNIQUEID" val="178"/>
</p:tagLst>
</file>

<file path=ppt/tags/tag60.xml><?xml version="1.0" encoding="utf-8"?>
<p:tagLst xmlns:p="http://schemas.openxmlformats.org/presentationml/2006/main">
  <p:tag name="AS_UNIQUEID" val="179"/>
</p:tagLst>
</file>

<file path=ppt/tags/tag61.xml><?xml version="1.0" encoding="utf-8"?>
<p:tagLst xmlns:p="http://schemas.openxmlformats.org/presentationml/2006/main">
  <p:tag name="AS_UNIQUEID" val="180"/>
</p:tagLst>
</file>

<file path=ppt/tags/tag62.xml><?xml version="1.0" encoding="utf-8"?>
<p:tagLst xmlns:p="http://schemas.openxmlformats.org/presentationml/2006/main">
  <p:tag name="AS_UNIQUEID" val="181"/>
</p:tagLst>
</file>

<file path=ppt/tags/tag63.xml><?xml version="1.0" encoding="utf-8"?>
<p:tagLst xmlns:p="http://schemas.openxmlformats.org/presentationml/2006/main">
  <p:tag name="AS_UNIQUEID" val="182"/>
</p:tagLst>
</file>

<file path=ppt/tags/tag64.xml><?xml version="1.0" encoding="utf-8"?>
<p:tagLst xmlns:p="http://schemas.openxmlformats.org/presentationml/2006/main">
  <p:tag name="AS_UNIQUEID" val="183"/>
</p:tagLst>
</file>

<file path=ppt/tags/tag65.xml><?xml version="1.0" encoding="utf-8"?>
<p:tagLst xmlns:p="http://schemas.openxmlformats.org/presentationml/2006/main">
  <p:tag name="AS_UNIQUEID" val="184"/>
</p:tagLst>
</file>

<file path=ppt/tags/tag66.xml><?xml version="1.0" encoding="utf-8"?>
<p:tagLst xmlns:p="http://schemas.openxmlformats.org/presentationml/2006/main">
  <p:tag name="AS_UNIQUEID" val="185"/>
</p:tagLst>
</file>

<file path=ppt/tags/tag67.xml><?xml version="1.0" encoding="utf-8"?>
<p:tagLst xmlns:p="http://schemas.openxmlformats.org/presentationml/2006/main">
  <p:tag name="AS_UNIQUEID" val="186"/>
</p:tagLst>
</file>

<file path=ppt/tags/tag68.xml><?xml version="1.0" encoding="utf-8"?>
<p:tagLst xmlns:p="http://schemas.openxmlformats.org/presentationml/2006/main">
  <p:tag name="AS_UNIQUEID" val="187"/>
</p:tagLst>
</file>

<file path=ppt/tags/tag69.xml><?xml version="1.0" encoding="utf-8"?>
<p:tagLst xmlns:p="http://schemas.openxmlformats.org/presentationml/2006/main">
  <p:tag name="AS_UNIQUEID" val="188"/>
</p:tagLst>
</file>

<file path=ppt/tags/tag70.xml><?xml version="1.0" encoding="utf-8"?>
<p:tagLst xmlns:p="http://schemas.openxmlformats.org/presentationml/2006/main">
  <p:tag name="AS_UNIQUEID" val="189"/>
</p:tagLst>
</file>

<file path=ppt/tags/tag71.xml><?xml version="1.0" encoding="utf-8"?>
<p:tagLst xmlns:p="http://schemas.openxmlformats.org/presentationml/2006/main">
  <p:tag name="AS_UNIQUEID" val="190"/>
</p:tagLst>
</file>

<file path=ppt/tags/tag72.xml><?xml version="1.0" encoding="utf-8"?>
<p:tagLst xmlns:p="http://schemas.openxmlformats.org/presentationml/2006/main">
  <p:tag name="AS_UNIQUEID" val="191"/>
</p:tagLst>
</file>

<file path=ppt/tags/tag73.xml><?xml version="1.0" encoding="utf-8"?>
<p:tagLst xmlns:p="http://schemas.openxmlformats.org/presentationml/2006/main">
  <p:tag name="AS_UNIQUEID" val="192"/>
</p:tagLst>
</file>

<file path=ppt/tags/tag74.xml><?xml version="1.0" encoding="utf-8"?>
<p:tagLst xmlns:p="http://schemas.openxmlformats.org/presentationml/2006/main">
  <p:tag name="AS_UNIQUEID" val="193"/>
</p:tagLst>
</file>

<file path=ppt/tags/tag75.xml><?xml version="1.0" encoding="utf-8"?>
<p:tagLst xmlns:p="http://schemas.openxmlformats.org/presentationml/2006/main">
  <p:tag name="AS_UNIQUEID" val="194"/>
</p:tagLst>
</file>

<file path=ppt/tags/tag76.xml><?xml version="1.0" encoding="utf-8"?>
<p:tagLst xmlns:p="http://schemas.openxmlformats.org/presentationml/2006/main">
  <p:tag name="AS_UNIQUEID" val="195"/>
</p:tagLst>
</file>

<file path=ppt/tags/tag77.xml><?xml version="1.0" encoding="utf-8"?>
<p:tagLst xmlns:p="http://schemas.openxmlformats.org/presentationml/2006/main">
  <p:tag name="AS_UNIQUEID" val="196"/>
</p:tagLst>
</file>

<file path=ppt/tags/tag78.xml><?xml version="1.0" encoding="utf-8"?>
<p:tagLst xmlns:p="http://schemas.openxmlformats.org/presentationml/2006/main">
  <p:tag name="AS_UNIQUEID" val="197"/>
</p:tagLst>
</file>

<file path=ppt/tags/tag79.xml><?xml version="1.0" encoding="utf-8"?>
<p:tagLst xmlns:p="http://schemas.openxmlformats.org/presentationml/2006/main">
  <p:tag name="AS_UNIQUEID" val="198"/>
</p:tagLst>
</file>

<file path=ppt/tags/tag80.xml><?xml version="1.0" encoding="utf-8"?>
<p:tagLst xmlns:p="http://schemas.openxmlformats.org/presentationml/2006/main">
  <p:tag name="AS_UNIQUEID" val="199"/>
</p:tagLst>
</file>

<file path=ppt/tags/tag81.xml><?xml version="1.0" encoding="utf-8"?>
<p:tagLst xmlns:p="http://schemas.openxmlformats.org/presentationml/2006/main">
  <p:tag name="AS_UNIQUEID" val="200"/>
</p:tagLst>
</file>

<file path=ppt/tags/tag82.xml><?xml version="1.0" encoding="utf-8"?>
<p:tagLst xmlns:p="http://schemas.openxmlformats.org/presentationml/2006/main">
  <p:tag name="AS_UNIQUEID" val="201"/>
</p:tagLst>
</file>

<file path=ppt/tags/tag83.xml><?xml version="1.0" encoding="utf-8"?>
<p:tagLst xmlns:p="http://schemas.openxmlformats.org/presentationml/2006/main">
  <p:tag name="AS_UNIQUEID" val="202"/>
</p:tagLst>
</file>

<file path=ppt/tags/tag84.xml><?xml version="1.0" encoding="utf-8"?>
<p:tagLst xmlns:p="http://schemas.openxmlformats.org/presentationml/2006/main">
  <p:tag name="AS_UNIQUEID" val="203"/>
</p:tagLst>
</file>

<file path=ppt/tags/tag85.xml><?xml version="1.0" encoding="utf-8"?>
<p:tagLst xmlns:p="http://schemas.openxmlformats.org/presentationml/2006/main">
  <p:tag name="AS_UNIQUEID" val="204"/>
</p:tagLst>
</file>

<file path=ppt/tags/tag86.xml><?xml version="1.0" encoding="utf-8"?>
<p:tagLst xmlns:p="http://schemas.openxmlformats.org/presentationml/2006/main">
  <p:tag name="AS_UNIQUEID" val="205"/>
</p:tagLst>
</file>

<file path=ppt/tags/tag87.xml><?xml version="1.0" encoding="utf-8"?>
<p:tagLst xmlns:p="http://schemas.openxmlformats.org/presentationml/2006/main">
  <p:tag name="AS_UNIQUEID" val="206"/>
</p:tagLst>
</file>

<file path=ppt/tags/tag88.xml><?xml version="1.0" encoding="utf-8"?>
<p:tagLst xmlns:p="http://schemas.openxmlformats.org/presentationml/2006/main">
  <p:tag name="AS_UNIQUEID" val="207"/>
</p:tagLst>
</file>

<file path=ppt/tags/tag89.xml><?xml version="1.0" encoding="utf-8"?>
<p:tagLst xmlns:p="http://schemas.openxmlformats.org/presentationml/2006/main">
  <p:tag name="AS_UNIQUEID" val="208"/>
</p:tagLst>
</file>

<file path=ppt/tags/tag90.xml><?xml version="1.0" encoding="utf-8"?>
<p:tagLst xmlns:p="http://schemas.openxmlformats.org/presentationml/2006/main">
  <p:tag name="AS_UNIQUEID" val="209"/>
</p:tagLst>
</file>

<file path=ppt/tags/tag91.xml><?xml version="1.0" encoding="utf-8"?>
<p:tagLst xmlns:p="http://schemas.openxmlformats.org/presentationml/2006/main">
  <p:tag name="AS_UNIQUEID" val="210"/>
</p:tagLst>
</file>

<file path=ppt/tags/tag92.xml><?xml version="1.0" encoding="utf-8"?>
<p:tagLst xmlns:p="http://schemas.openxmlformats.org/presentationml/2006/main">
  <p:tag name="AS_UNIQUEID" val="211"/>
</p:tagLst>
</file>

<file path=ppt/tags/tag93.xml><?xml version="1.0" encoding="utf-8"?>
<p:tagLst xmlns:p="http://schemas.openxmlformats.org/presentationml/2006/main">
  <p:tag name="AS_UNIQUEID" val="212"/>
</p:tagLst>
</file>

<file path=ppt/tags/tag94.xml><?xml version="1.0" encoding="utf-8"?>
<p:tagLst xmlns:p="http://schemas.openxmlformats.org/presentationml/2006/main">
  <p:tag name="AS_UNIQUEID" val="213"/>
</p:tagLst>
</file>

<file path=ppt/tags/tag95.xml><?xml version="1.0" encoding="utf-8"?>
<p:tagLst xmlns:p="http://schemas.openxmlformats.org/presentationml/2006/main">
  <p:tag name="AS_UNIQUEID" val="214"/>
</p:tagLst>
</file>

<file path=ppt/tags/tag96.xml><?xml version="1.0" encoding="utf-8"?>
<p:tagLst xmlns:p="http://schemas.openxmlformats.org/presentationml/2006/main">
  <p:tag name="AS_UNIQUEID" val="215"/>
</p:tagLst>
</file>

<file path=ppt/tags/tag97.xml><?xml version="1.0" encoding="utf-8"?>
<p:tagLst xmlns:p="http://schemas.openxmlformats.org/presentationml/2006/main">
  <p:tag name="AS_UNIQUEID" val="216"/>
</p:tagLst>
</file>

<file path=ppt/tags/tag98.xml><?xml version="1.0" encoding="utf-8"?>
<p:tagLst xmlns:p="http://schemas.openxmlformats.org/presentationml/2006/main">
  <p:tag name="AS_UNIQUEID" val="217"/>
</p:tagLst>
</file>

<file path=ppt/tags/tag99.xml><?xml version="1.0" encoding="utf-8"?>
<p:tagLst xmlns:p="http://schemas.openxmlformats.org/presentationml/2006/main">
  <p:tag name="AS_UNIQUEID" val="218"/>
</p:tagLst>
</file>

<file path=ppt/tags/tag100.xml><?xml version="1.0" encoding="utf-8"?>
<p:tagLst xmlns:p="http://schemas.openxmlformats.org/presentationml/2006/main">
  <p:tag name="AS_UNIQUEID" val="219"/>
</p:tagLst>
</file>

<file path=ppt/tags/tag101.xml><?xml version="1.0" encoding="utf-8"?>
<p:tagLst xmlns:p="http://schemas.openxmlformats.org/presentationml/2006/main">
  <p:tag name="AS_UNIQUEID" val="220"/>
</p:tagLst>
</file>

<file path=ppt/tags/tag102.xml><?xml version="1.0" encoding="utf-8"?>
<p:tagLst xmlns:p="http://schemas.openxmlformats.org/presentationml/2006/main">
  <p:tag name="AS_UNIQUEID" val="221"/>
</p:tagLst>
</file>

<file path=ppt/tags/tag103.xml><?xml version="1.0" encoding="utf-8"?>
<p:tagLst xmlns:p="http://schemas.openxmlformats.org/presentationml/2006/main">
  <p:tag name="AS_UNIQUEID" val="222"/>
</p:tagLst>
</file>

<file path=ppt/tags/tag104.xml><?xml version="1.0" encoding="utf-8"?>
<p:tagLst xmlns:p="http://schemas.openxmlformats.org/presentationml/2006/main">
  <p:tag name="AS_UNIQUEID" val="223"/>
</p:tagLst>
</file>

<file path=ppt/tags/tag105.xml><?xml version="1.0" encoding="utf-8"?>
<p:tagLst xmlns:p="http://schemas.openxmlformats.org/presentationml/2006/main">
  <p:tag name="AS_UNIQUEID" val="224"/>
</p:tagLst>
</file>

<file path=ppt/tags/tag106.xml><?xml version="1.0" encoding="utf-8"?>
<p:tagLst xmlns:p="http://schemas.openxmlformats.org/presentationml/2006/main">
  <p:tag name="AS_UNIQUEID" val="225"/>
</p:tagLst>
</file>

<file path=ppt/tags/tag107.xml><?xml version="1.0" encoding="utf-8"?>
<p:tagLst xmlns:p="http://schemas.openxmlformats.org/presentationml/2006/main">
  <p:tag name="AS_UNIQUEID" val="226"/>
</p:tagLst>
</file>

<file path=ppt/tags/tag108.xml><?xml version="1.0" encoding="utf-8"?>
<p:tagLst xmlns:p="http://schemas.openxmlformats.org/presentationml/2006/main">
  <p:tag name="AS_UNIQUEID" val="227"/>
</p:tagLst>
</file>

<file path=ppt/tags/tag109.xml><?xml version="1.0" encoding="utf-8"?>
<p:tagLst xmlns:p="http://schemas.openxmlformats.org/presentationml/2006/main">
  <p:tag name="AS_UNIQUEID" val="228"/>
</p:tagLst>
</file>

<file path=ppt/tags/tag110.xml><?xml version="1.0" encoding="utf-8"?>
<p:tagLst xmlns:p="http://schemas.openxmlformats.org/presentationml/2006/main">
  <p:tag name="AS_UNIQUEID" val="229"/>
</p:tagLst>
</file>

<file path=ppt/tags/tag111.xml><?xml version="1.0" encoding="utf-8"?>
<p:tagLst xmlns:p="http://schemas.openxmlformats.org/presentationml/2006/main">
  <p:tag name="AS_UNIQUEID" val="230"/>
</p:tagLst>
</file>

<file path=ppt/tags/tag112.xml><?xml version="1.0" encoding="utf-8"?>
<p:tagLst xmlns:p="http://schemas.openxmlformats.org/presentationml/2006/main">
  <p:tag name="AS_UNIQUEID" val="231"/>
</p:tagLst>
</file>

<file path=ppt/tags/tag113.xml><?xml version="1.0" encoding="utf-8"?>
<p:tagLst xmlns:p="http://schemas.openxmlformats.org/presentationml/2006/main">
  <p:tag name="AS_UNIQUEID" val="232"/>
</p:tagLst>
</file>

<file path=ppt/tags/tag114.xml><?xml version="1.0" encoding="utf-8"?>
<p:tagLst xmlns:p="http://schemas.openxmlformats.org/presentationml/2006/main">
  <p:tag name="AS_UNIQUEID" val="233"/>
</p:tagLst>
</file>

<file path=ppt/tags/tag115.xml><?xml version="1.0" encoding="utf-8"?>
<p:tagLst xmlns:p="http://schemas.openxmlformats.org/presentationml/2006/main">
  <p:tag name="AS_UNIQUEID" val="234"/>
</p:tagLst>
</file>

<file path=ppt/tags/tag116.xml><?xml version="1.0" encoding="utf-8"?>
<p:tagLst xmlns:p="http://schemas.openxmlformats.org/presentationml/2006/main">
  <p:tag name="AS_UNIQUEID" val="235"/>
</p:tagLst>
</file>

<file path=ppt/tags/tag117.xml><?xml version="1.0" encoding="utf-8"?>
<p:tagLst xmlns:p="http://schemas.openxmlformats.org/presentationml/2006/main">
  <p:tag name="AS_UNIQUEID" val="236"/>
</p:tagLst>
</file>

<file path=ppt/tags/tag118.xml><?xml version="1.0" encoding="utf-8"?>
<p:tagLst xmlns:p="http://schemas.openxmlformats.org/presentationml/2006/main">
  <p:tag name="AS_UNIQUEID" val="237"/>
</p:tagLst>
</file>

<file path=ppt/tags/tag119.xml><?xml version="1.0" encoding="utf-8"?>
<p:tagLst xmlns:p="http://schemas.openxmlformats.org/presentationml/2006/main">
  <p:tag name="AS_UNIQUEID" val="238"/>
</p:tagLst>
</file>

<file path=ppt/tags/tag120.xml><?xml version="1.0" encoding="utf-8"?>
<p:tagLst xmlns:p="http://schemas.openxmlformats.org/presentationml/2006/main">
  <p:tag name="AS_UNIQUEID" val="239"/>
</p:tagLst>
</file>

<file path=ppt/tags/tag121.xml><?xml version="1.0" encoding="utf-8"?>
<p:tagLst xmlns:p="http://schemas.openxmlformats.org/presentationml/2006/main">
  <p:tag name="AS_UNIQUEID" val="240"/>
</p:tagLst>
</file>

<file path=ppt/tags/tag122.xml><?xml version="1.0" encoding="utf-8"?>
<p:tagLst xmlns:p="http://schemas.openxmlformats.org/presentationml/2006/main">
  <p:tag name="AS_UNIQUEID" val="241"/>
</p:tagLst>
</file>

<file path=ppt/tags/tag123.xml><?xml version="1.0" encoding="utf-8"?>
<p:tagLst xmlns:p="http://schemas.openxmlformats.org/presentationml/2006/main">
  <p:tag name="AS_UNIQUEID" val="242"/>
</p:tagLst>
</file>

<file path=ppt/tags/tag124.xml><?xml version="1.0" encoding="utf-8"?>
<p:tagLst xmlns:p="http://schemas.openxmlformats.org/presentationml/2006/main">
  <p:tag name="AS_UNIQUEID" val="243"/>
</p:tagLst>
</file>

<file path=ppt/tags/tag125.xml><?xml version="1.0" encoding="utf-8"?>
<p:tagLst xmlns:p="http://schemas.openxmlformats.org/presentationml/2006/main">
  <p:tag name="AS_UNIQUEID" val="244"/>
</p:tagLst>
</file>

<file path=ppt/tags/tag126.xml><?xml version="1.0" encoding="utf-8"?>
<p:tagLst xmlns:p="http://schemas.openxmlformats.org/presentationml/2006/main">
  <p:tag name="AS_UNIQUEID" val="245"/>
</p:tagLst>
</file>

<file path=ppt/tags/tag127.xml><?xml version="1.0" encoding="utf-8"?>
<p:tagLst xmlns:p="http://schemas.openxmlformats.org/presentationml/2006/main">
  <p:tag name="AS_UNIQUEID" val="246"/>
</p:tagLst>
</file>

<file path=ppt/tags/tag128.xml><?xml version="1.0" encoding="utf-8"?>
<p:tagLst xmlns:p="http://schemas.openxmlformats.org/presentationml/2006/main">
  <p:tag name="AS_UNIQUEID" val="247"/>
</p:tagLst>
</file>

<file path=ppt/tags/tag129.xml><?xml version="1.0" encoding="utf-8"?>
<p:tagLst xmlns:p="http://schemas.openxmlformats.org/presentationml/2006/main">
  <p:tag name="AS_UNIQUEID" val="248"/>
</p:tagLst>
</file>

<file path=ppt/tags/tag130.xml><?xml version="1.0" encoding="utf-8"?>
<p:tagLst xmlns:p="http://schemas.openxmlformats.org/presentationml/2006/main">
  <p:tag name="AS_UNIQUEID" val="249"/>
</p:tagLst>
</file>

<file path=ppt/tags/tag131.xml><?xml version="1.0" encoding="utf-8"?>
<p:tagLst xmlns:p="http://schemas.openxmlformats.org/presentationml/2006/main">
  <p:tag name="AS_UNIQUEID" val="250"/>
</p:tagLst>
</file>

<file path=ppt/tags/tag132.xml><?xml version="1.0" encoding="utf-8"?>
<p:tagLst xmlns:p="http://schemas.openxmlformats.org/presentationml/2006/main">
  <p:tag name="AS_UNIQUEID" val="251"/>
</p:tagLst>
</file>

<file path=ppt/tags/tag133.xml><?xml version="1.0" encoding="utf-8"?>
<p:tagLst xmlns:p="http://schemas.openxmlformats.org/presentationml/2006/main">
  <p:tag name="AS_UNIQUEID" val="252"/>
</p:tagLst>
</file>

<file path=ppt/tags/tag134.xml><?xml version="1.0" encoding="utf-8"?>
<p:tagLst xmlns:p="http://schemas.openxmlformats.org/presentationml/2006/main">
  <p:tag name="AS_UNIQUEID" val="253"/>
</p:tagLst>
</file>

<file path=ppt/tags/tag135.xml><?xml version="1.0" encoding="utf-8"?>
<p:tagLst xmlns:p="http://schemas.openxmlformats.org/presentationml/2006/main">
  <p:tag name="AS_UNIQUEID" val="254"/>
</p:tagLst>
</file>

<file path=ppt/tags/tag136.xml><?xml version="1.0" encoding="utf-8"?>
<p:tagLst xmlns:p="http://schemas.openxmlformats.org/presentationml/2006/main">
  <p:tag name="AS_UNIQUEID" val="255"/>
</p:tagLst>
</file>

<file path=ppt/tags/tag137.xml><?xml version="1.0" encoding="utf-8"?>
<p:tagLst xmlns:p="http://schemas.openxmlformats.org/presentationml/2006/main">
  <p:tag name="AS_UNIQUEID" val="256"/>
</p:tagLst>
</file>

<file path=ppt/tags/tag138.xml><?xml version="1.0" encoding="utf-8"?>
<p:tagLst xmlns:p="http://schemas.openxmlformats.org/presentationml/2006/main">
  <p:tag name="AS_UNIQUEID" val="257"/>
</p:tagLst>
</file>

<file path=ppt/tags/tag139.xml><?xml version="1.0" encoding="utf-8"?>
<p:tagLst xmlns:p="http://schemas.openxmlformats.org/presentationml/2006/main">
  <p:tag name="AS_UNIQUEID" val="258"/>
</p:tagLst>
</file>

<file path=ppt/tags/tag140.xml><?xml version="1.0" encoding="utf-8"?>
<p:tagLst xmlns:p="http://schemas.openxmlformats.org/presentationml/2006/main">
  <p:tag name="AS_UNIQUEID" val="259"/>
</p:tagLst>
</file>

<file path=ppt/tags/tag141.xml><?xml version="1.0" encoding="utf-8"?>
<p:tagLst xmlns:p="http://schemas.openxmlformats.org/presentationml/2006/main">
  <p:tag name="AS_UNIQUEID" val="260"/>
</p:tagLst>
</file>

<file path=ppt/tags/tag142.xml><?xml version="1.0" encoding="utf-8"?>
<p:tagLst xmlns:p="http://schemas.openxmlformats.org/presentationml/2006/main">
  <p:tag name="AS_UNIQUEID" val="261"/>
</p:tagLst>
</file>

<file path=ppt/tags/tag143.xml><?xml version="1.0" encoding="utf-8"?>
<p:tagLst xmlns:p="http://schemas.openxmlformats.org/presentationml/2006/main">
  <p:tag name="AS_UNIQUEID" val="262"/>
</p:tagLst>
</file>

<file path=ppt/tags/tag144.xml><?xml version="1.0" encoding="utf-8"?>
<p:tagLst xmlns:p="http://schemas.openxmlformats.org/presentationml/2006/main">
  <p:tag name="AS_UNIQUEID" val="263"/>
</p:tagLst>
</file>

<file path=ppt/tags/tag145.xml><?xml version="1.0" encoding="utf-8"?>
<p:tagLst xmlns:p="http://schemas.openxmlformats.org/presentationml/2006/main">
  <p:tag name="AS_UNIQUEID" val="264"/>
</p:tagLst>
</file>

<file path=ppt/tags/tag146.xml><?xml version="1.0" encoding="utf-8"?>
<p:tagLst xmlns:p="http://schemas.openxmlformats.org/presentationml/2006/main">
  <p:tag name="AS_UNIQUEID" val="265"/>
</p:tagLst>
</file>

<file path=ppt/tags/tag147.xml><?xml version="1.0" encoding="utf-8"?>
<p:tagLst xmlns:p="http://schemas.openxmlformats.org/presentationml/2006/main">
  <p:tag name="AS_UNIQUEID" val="266"/>
</p:tagLst>
</file>

<file path=ppt/tags/tag148.xml><?xml version="1.0" encoding="utf-8"?>
<p:tagLst xmlns:p="http://schemas.openxmlformats.org/presentationml/2006/main">
  <p:tag name="AS_UNIQUEID" val="267"/>
</p:tagLst>
</file>

<file path=ppt/tags/tag149.xml><?xml version="1.0" encoding="utf-8"?>
<p:tagLst xmlns:p="http://schemas.openxmlformats.org/presentationml/2006/main">
  <p:tag name="AS_UNIQUEID" val="268"/>
</p:tagLst>
</file>

<file path=ppt/tags/tag150.xml><?xml version="1.0" encoding="utf-8"?>
<p:tagLst xmlns:p="http://schemas.openxmlformats.org/presentationml/2006/main">
  <p:tag name="AS_UNIQUEID" val="269"/>
</p:tagLst>
</file>

<file path=ppt/tags/tag151.xml><?xml version="1.0" encoding="utf-8"?>
<p:tagLst xmlns:p="http://schemas.openxmlformats.org/presentationml/2006/main">
  <p:tag name="AS_UNIQUEID" val="270"/>
</p:tagLst>
</file>

<file path=ppt/tags/tag152.xml><?xml version="1.0" encoding="utf-8"?>
<p:tagLst xmlns:p="http://schemas.openxmlformats.org/presentationml/2006/main">
  <p:tag name="AS_UNIQUEID" val="271"/>
</p:tagLst>
</file>

<file path=ppt/tags/tag153.xml><?xml version="1.0" encoding="utf-8"?>
<p:tagLst xmlns:p="http://schemas.openxmlformats.org/presentationml/2006/main">
  <p:tag name="AS_UNIQUEID" val="272"/>
</p:tagLst>
</file>

<file path=ppt/tags/tag154.xml><?xml version="1.0" encoding="utf-8"?>
<p:tagLst xmlns:p="http://schemas.openxmlformats.org/presentationml/2006/main">
  <p:tag name="AS_UNIQUEID" val="273"/>
</p:tagLst>
</file>

<file path=ppt/tags/tag155.xml><?xml version="1.0" encoding="utf-8"?>
<p:tagLst xmlns:p="http://schemas.openxmlformats.org/presentationml/2006/main">
  <p:tag name="AS_UNIQUEID" val="274"/>
</p:tagLst>
</file>

<file path=ppt/tags/tag156.xml><?xml version="1.0" encoding="utf-8"?>
<p:tagLst xmlns:p="http://schemas.openxmlformats.org/presentationml/2006/main">
  <p:tag name="AS_UNIQUEID" val="275"/>
</p:tagLst>
</file>

<file path=ppt/tags/tag157.xml><?xml version="1.0" encoding="utf-8"?>
<p:tagLst xmlns:p="http://schemas.openxmlformats.org/presentationml/2006/main">
  <p:tag name="AS_UNIQUEID" val="276"/>
</p:tagLst>
</file>

<file path=ppt/tags/tag158.xml><?xml version="1.0" encoding="utf-8"?>
<p:tagLst xmlns:p="http://schemas.openxmlformats.org/presentationml/2006/main">
  <p:tag name="AS_UNIQUEID" val="277"/>
</p:tagLst>
</file>

<file path=ppt/tags/tag159.xml><?xml version="1.0" encoding="utf-8"?>
<p:tagLst xmlns:p="http://schemas.openxmlformats.org/presentationml/2006/main">
  <p:tag name="AS_UNIQUEID" val="278"/>
</p:tagLst>
</file>

<file path=ppt/tags/tag160.xml><?xml version="1.0" encoding="utf-8"?>
<p:tagLst xmlns:p="http://schemas.openxmlformats.org/presentationml/2006/main">
  <p:tag name="AS_UNIQUEID" val="279"/>
</p:tagLst>
</file>

<file path=ppt/tags/tag161.xml><?xml version="1.0" encoding="utf-8"?>
<p:tagLst xmlns:p="http://schemas.openxmlformats.org/presentationml/2006/main">
  <p:tag name="AS_UNIQUEID" val="280"/>
</p:tagLst>
</file>

<file path=ppt/tags/tag162.xml><?xml version="1.0" encoding="utf-8"?>
<p:tagLst xmlns:p="http://schemas.openxmlformats.org/presentationml/2006/main">
  <p:tag name="AS_UNIQUEID" val="281"/>
</p:tagLst>
</file>

<file path=ppt/tags/tag163.xml><?xml version="1.0" encoding="utf-8"?>
<p:tagLst xmlns:p="http://schemas.openxmlformats.org/presentationml/2006/main">
  <p:tag name="AS_UNIQUEID" val="282"/>
</p:tagLst>
</file>

<file path=ppt/tags/tag164.xml><?xml version="1.0" encoding="utf-8"?>
<p:tagLst xmlns:p="http://schemas.openxmlformats.org/presentationml/2006/main">
  <p:tag name="AS_UNIQUEID" val="283"/>
</p:tagLst>
</file>

<file path=ppt/tags/tag165.xml><?xml version="1.0" encoding="utf-8"?>
<p:tagLst xmlns:p="http://schemas.openxmlformats.org/presentationml/2006/main">
  <p:tag name="AS_UNIQUEID" val="284"/>
</p:tagLst>
</file>

<file path=ppt/tags/tag166.xml><?xml version="1.0" encoding="utf-8"?>
<p:tagLst xmlns:p="http://schemas.openxmlformats.org/presentationml/2006/main">
  <p:tag name="AS_UNIQUEID" val="285"/>
</p:tagLst>
</file>

<file path=ppt/tags/tag167.xml><?xml version="1.0" encoding="utf-8"?>
<p:tagLst xmlns:p="http://schemas.openxmlformats.org/presentationml/2006/main">
  <p:tag name="AS_UNIQUEID" val="286"/>
</p:tagLst>
</file>

<file path=ppt/tags/tag168.xml><?xml version="1.0" encoding="utf-8"?>
<p:tagLst xmlns:p="http://schemas.openxmlformats.org/presentationml/2006/main">
  <p:tag name="AS_UNIQUEID" val="287"/>
</p:tagLst>
</file>

<file path=ppt/tags/tag169.xml><?xml version="1.0" encoding="utf-8"?>
<p:tagLst xmlns:p="http://schemas.openxmlformats.org/presentationml/2006/main">
  <p:tag name="AS_UNIQUEID" val="288"/>
</p:tagLst>
</file>

<file path=ppt/tags/tag170.xml><?xml version="1.0" encoding="utf-8"?>
<p:tagLst xmlns:p="http://schemas.openxmlformats.org/presentationml/2006/main">
  <p:tag name="AS_UNIQUEID" val="289"/>
</p:tagLst>
</file>

<file path=ppt/tags/tag171.xml><?xml version="1.0" encoding="utf-8"?>
<p:tagLst xmlns:p="http://schemas.openxmlformats.org/presentationml/2006/main">
  <p:tag name="AS_UNIQUEID" val="290"/>
</p:tagLst>
</file>

<file path=ppt/tags/tag172.xml><?xml version="1.0" encoding="utf-8"?>
<p:tagLst xmlns:p="http://schemas.openxmlformats.org/presentationml/2006/main">
  <p:tag name="AS_UNIQUEID" val="291"/>
</p:tagLst>
</file>

<file path=ppt/tags/tag173.xml><?xml version="1.0" encoding="utf-8"?>
<p:tagLst xmlns:p="http://schemas.openxmlformats.org/presentationml/2006/main">
  <p:tag name="AS_UNIQUEID" val="292"/>
</p:tagLst>
</file>

<file path=ppt/tags/tag174.xml><?xml version="1.0" encoding="utf-8"?>
<p:tagLst xmlns:p="http://schemas.openxmlformats.org/presentationml/2006/main">
  <p:tag name="AS_UNIQUEID" val="293"/>
</p:tagLst>
</file>

<file path=ppt/tags/tag175.xml><?xml version="1.0" encoding="utf-8"?>
<p:tagLst xmlns:p="http://schemas.openxmlformats.org/presentationml/2006/main">
  <p:tag name="AS_UNIQUEID" val="294"/>
</p:tagLst>
</file>

<file path=ppt/tags/tag176.xml><?xml version="1.0" encoding="utf-8"?>
<p:tagLst xmlns:p="http://schemas.openxmlformats.org/presentationml/2006/main">
  <p:tag name="AS_UNIQUEID" val="295"/>
</p:tagLst>
</file>

<file path=ppt/tags/tag177.xml><?xml version="1.0" encoding="utf-8"?>
<p:tagLst xmlns:p="http://schemas.openxmlformats.org/presentationml/2006/main">
  <p:tag name="AS_UNIQUEID" val="296"/>
</p:tagLst>
</file>

<file path=ppt/tags/tag178.xml><?xml version="1.0" encoding="utf-8"?>
<p:tagLst xmlns:p="http://schemas.openxmlformats.org/presentationml/2006/main">
  <p:tag name="AS_UNIQUEID" val="297"/>
</p:tagLst>
</file>

<file path=ppt/tags/tag179.xml><?xml version="1.0" encoding="utf-8"?>
<p:tagLst xmlns:p="http://schemas.openxmlformats.org/presentationml/2006/main">
  <p:tag name="AS_UNIQUEID" val="298"/>
</p:tagLst>
</file>

<file path=ppt/tags/tag180.xml><?xml version="1.0" encoding="utf-8"?>
<p:tagLst xmlns:p="http://schemas.openxmlformats.org/presentationml/2006/main">
  <p:tag name="AS_UNIQUEID" val="299"/>
</p:tagLst>
</file>

<file path=ppt/tags/tag181.xml><?xml version="1.0" encoding="utf-8"?>
<p:tagLst xmlns:p="http://schemas.openxmlformats.org/presentationml/2006/main">
  <p:tag name="AS_UNIQUEID" val="300"/>
</p:tagLst>
</file>

<file path=ppt/tags/tag182.xml><?xml version="1.0" encoding="utf-8"?>
<p:tagLst xmlns:p="http://schemas.openxmlformats.org/presentationml/2006/main">
  <p:tag name="AS_UNIQUEID" val="301"/>
</p:tagLst>
</file>

<file path=ppt/tags/tag183.xml><?xml version="1.0" encoding="utf-8"?>
<p:tagLst xmlns:p="http://schemas.openxmlformats.org/presentationml/2006/main">
  <p:tag name="AS_UNIQUEID" val="302"/>
</p:tagLst>
</file>

<file path=ppt/tags/tag184.xml><?xml version="1.0" encoding="utf-8"?>
<p:tagLst xmlns:p="http://schemas.openxmlformats.org/presentationml/2006/main">
  <p:tag name="AS_UNIQUEID" val="303"/>
</p:tagLst>
</file>

<file path=ppt/tags/tag185.xml><?xml version="1.0" encoding="utf-8"?>
<p:tagLst xmlns:p="http://schemas.openxmlformats.org/presentationml/2006/main">
  <p:tag name="AS_UNIQUEID" val="304"/>
</p:tagLst>
</file>

<file path=ppt/tags/tag186.xml><?xml version="1.0" encoding="utf-8"?>
<p:tagLst xmlns:p="http://schemas.openxmlformats.org/presentationml/2006/main">
  <p:tag name="AS_UNIQUEID" val="305"/>
</p:tagLst>
</file>

<file path=ppt/tags/tag187.xml><?xml version="1.0" encoding="utf-8"?>
<p:tagLst xmlns:p="http://schemas.openxmlformats.org/presentationml/2006/main">
  <p:tag name="AS_UNIQUEID" val="306"/>
</p:tagLst>
</file>

<file path=ppt/tags/tag188.xml><?xml version="1.0" encoding="utf-8"?>
<p:tagLst xmlns:p="http://schemas.openxmlformats.org/presentationml/2006/main">
  <p:tag name="AS_UNIQUEID" val="307"/>
</p:tagLst>
</file>

<file path=ppt/tags/tag189.xml><?xml version="1.0" encoding="utf-8"?>
<p:tagLst xmlns:p="http://schemas.openxmlformats.org/presentationml/2006/main">
  <p:tag name="AS_UNIQUEID" val="308"/>
</p:tagLst>
</file>

<file path=ppt/tags/tag190.xml><?xml version="1.0" encoding="utf-8"?>
<p:tagLst xmlns:p="http://schemas.openxmlformats.org/presentationml/2006/main">
  <p:tag name="AS_UNIQUEID" val="309"/>
</p:tagLst>
</file>

<file path=ppt/tags/tag191.xml><?xml version="1.0" encoding="utf-8"?>
<p:tagLst xmlns:p="http://schemas.openxmlformats.org/presentationml/2006/main">
  <p:tag name="AS_UNIQUEID" val="310"/>
</p:tagLst>
</file>

<file path=ppt/tags/tag192.xml><?xml version="1.0" encoding="utf-8"?>
<p:tagLst xmlns:p="http://schemas.openxmlformats.org/presentationml/2006/main">
  <p:tag name="AS_UNIQUEID" val="311"/>
</p:tagLst>
</file>

<file path=ppt/tags/tag193.xml><?xml version="1.0" encoding="utf-8"?>
<p:tagLst xmlns:p="http://schemas.openxmlformats.org/presentationml/2006/main">
  <p:tag name="AS_UNIQUEID" val="312"/>
</p:tagLst>
</file>

<file path=ppt/tags/tag194.xml><?xml version="1.0" encoding="utf-8"?>
<p:tagLst xmlns:p="http://schemas.openxmlformats.org/presentationml/2006/main">
  <p:tag name="AS_UNIQUEID" val="313"/>
</p:tagLst>
</file>

<file path=ppt/tags/tag195.xml><?xml version="1.0" encoding="utf-8"?>
<p:tagLst xmlns:p="http://schemas.openxmlformats.org/presentationml/2006/main">
  <p:tag name="AS_UNIQUEID" val="314"/>
</p:tagLst>
</file>

<file path=ppt/tags/tag196.xml><?xml version="1.0" encoding="utf-8"?>
<p:tagLst xmlns:p="http://schemas.openxmlformats.org/presentationml/2006/main">
  <p:tag name="AS_UNIQUEID" val="315"/>
</p:tagLst>
</file>

<file path=ppt/tags/tag197.xml><?xml version="1.0" encoding="utf-8"?>
<p:tagLst xmlns:p="http://schemas.openxmlformats.org/presentationml/2006/main">
  <p:tag name="AS_UNIQUEID" val="316"/>
</p:tagLst>
</file>

<file path=ppt/tags/tag198.xml><?xml version="1.0" encoding="utf-8"?>
<p:tagLst xmlns:p="http://schemas.openxmlformats.org/presentationml/2006/main">
  <p:tag name="AS_UNIQUEID" val="317"/>
</p:tagLst>
</file>

<file path=ppt/tags/tag199.xml><?xml version="1.0" encoding="utf-8"?>
<p:tagLst xmlns:p="http://schemas.openxmlformats.org/presentationml/2006/main">
  <p:tag name="AS_UNIQUEID" val="318"/>
</p:tagLst>
</file>

<file path=ppt/tags/tag200.xml><?xml version="1.0" encoding="utf-8"?>
<p:tagLst xmlns:p="http://schemas.openxmlformats.org/presentationml/2006/main">
  <p:tag name="AS_UNIQUEID" val="319"/>
</p:tagLst>
</file>

<file path=ppt/tags/tag201.xml><?xml version="1.0" encoding="utf-8"?>
<p:tagLst xmlns:p="http://schemas.openxmlformats.org/presentationml/2006/main">
  <p:tag name="AS_UNIQUEID" val="320"/>
</p:tagLst>
</file>

<file path=ppt/tags/tag202.xml><?xml version="1.0" encoding="utf-8"?>
<p:tagLst xmlns:p="http://schemas.openxmlformats.org/presentationml/2006/main">
  <p:tag name="AS_UNIQUEID" val="321"/>
</p:tagLst>
</file>

<file path=ppt/tags/tag203.xml><?xml version="1.0" encoding="utf-8"?>
<p:tagLst xmlns:p="http://schemas.openxmlformats.org/presentationml/2006/main">
  <p:tag name="AS_UNIQUEID" val="322"/>
</p:tagLst>
</file>

<file path=ppt/tags/tag204.xml><?xml version="1.0" encoding="utf-8"?>
<p:tagLst xmlns:p="http://schemas.openxmlformats.org/presentationml/2006/main">
  <p:tag name="AS_UNIQUEID" val="323"/>
</p:tagLst>
</file>

<file path=ppt/tags/tag205.xml><?xml version="1.0" encoding="utf-8"?>
<p:tagLst xmlns:p="http://schemas.openxmlformats.org/presentationml/2006/main">
  <p:tag name="AS_UNIQUEID" val="324"/>
</p:tagLst>
</file>

<file path=ppt/tags/tag206.xml><?xml version="1.0" encoding="utf-8"?>
<p:tagLst xmlns:p="http://schemas.openxmlformats.org/presentationml/2006/main">
  <p:tag name="AS_UNIQUEID" val="325"/>
</p:tagLst>
</file>

<file path=ppt/tags/tag207.xml><?xml version="1.0" encoding="utf-8"?>
<p:tagLst xmlns:p="http://schemas.openxmlformats.org/presentationml/2006/main">
  <p:tag name="AS_UNIQUEID" val="326"/>
</p:tagLst>
</file>

<file path=ppt/tags/tag208.xml><?xml version="1.0" encoding="utf-8"?>
<p:tagLst xmlns:p="http://schemas.openxmlformats.org/presentationml/2006/main">
  <p:tag name="AS_UNIQUEID" val="327"/>
</p:tagLst>
</file>

<file path=ppt/tags/tag209.xml><?xml version="1.0" encoding="utf-8"?>
<p:tagLst xmlns:p="http://schemas.openxmlformats.org/presentationml/2006/main">
  <p:tag name="AS_UNIQUEID" val="328"/>
</p:tagLst>
</file>

<file path=ppt/tags/tag210.xml><?xml version="1.0" encoding="utf-8"?>
<p:tagLst xmlns:p="http://schemas.openxmlformats.org/presentationml/2006/main">
  <p:tag name="AS_UNIQUEID" val="329"/>
</p:tagLst>
</file>

<file path=ppt/tags/tag211.xml><?xml version="1.0" encoding="utf-8"?>
<p:tagLst xmlns:p="http://schemas.openxmlformats.org/presentationml/2006/main">
  <p:tag name="AS_UNIQUEID" val="330"/>
</p:tagLst>
</file>

<file path=ppt/tags/tag212.xml><?xml version="1.0" encoding="utf-8"?>
<p:tagLst xmlns:p="http://schemas.openxmlformats.org/presentationml/2006/main">
  <p:tag name="AS_UNIQUEID" val="331"/>
</p:tagLst>
</file>

<file path=ppt/tags/tag213.xml><?xml version="1.0" encoding="utf-8"?>
<p:tagLst xmlns:p="http://schemas.openxmlformats.org/presentationml/2006/main">
  <p:tag name="AS_UNIQUEID" val="332"/>
</p:tagLst>
</file>

<file path=ppt/tags/tag214.xml><?xml version="1.0" encoding="utf-8"?>
<p:tagLst xmlns:p="http://schemas.openxmlformats.org/presentationml/2006/main">
  <p:tag name="AS_UNIQUEID" val="333"/>
</p:tagLst>
</file>

<file path=ppt/tags/tag215.xml><?xml version="1.0" encoding="utf-8"?>
<p:tagLst xmlns:p="http://schemas.openxmlformats.org/presentationml/2006/main">
  <p:tag name="AS_UNIQUEID" val="334"/>
</p:tagLst>
</file>

<file path=ppt/tags/tag216.xml><?xml version="1.0" encoding="utf-8"?>
<p:tagLst xmlns:p="http://schemas.openxmlformats.org/presentationml/2006/main">
  <p:tag name="AS_UNIQUEID" val="335"/>
</p:tagLst>
</file>

<file path=ppt/tags/tag217.xml><?xml version="1.0" encoding="utf-8"?>
<p:tagLst xmlns:p="http://schemas.openxmlformats.org/presentationml/2006/main">
  <p:tag name="AS_UNIQUEID" val="336"/>
</p:tagLst>
</file>

<file path=ppt/tags/tag218.xml><?xml version="1.0" encoding="utf-8"?>
<p:tagLst xmlns:p="http://schemas.openxmlformats.org/presentationml/2006/main">
  <p:tag name="AS_UNIQUEID" val="337"/>
</p:tagLst>
</file>

<file path=ppt/tags/tag219.xml><?xml version="1.0" encoding="utf-8"?>
<p:tagLst xmlns:p="http://schemas.openxmlformats.org/presentationml/2006/main">
  <p:tag name="AS_UNIQUEID" val="338"/>
</p:tagLst>
</file>

<file path=ppt/tags/tag220.xml><?xml version="1.0" encoding="utf-8"?>
<p:tagLst xmlns:p="http://schemas.openxmlformats.org/presentationml/2006/main">
  <p:tag name="AS_UNIQUEID" val="339"/>
</p:tagLst>
</file>

<file path=ppt/tags/tag221.xml><?xml version="1.0" encoding="utf-8"?>
<p:tagLst xmlns:p="http://schemas.openxmlformats.org/presentationml/2006/main">
  <p:tag name="AS_UNIQUEID" val="340"/>
</p:tagLst>
</file>

<file path=ppt/tags/tag222.xml><?xml version="1.0" encoding="utf-8"?>
<p:tagLst xmlns:p="http://schemas.openxmlformats.org/presentationml/2006/main">
  <p:tag name="AS_UNIQUEID" val="341"/>
</p:tagLst>
</file>

<file path=ppt/tags/tag223.xml><?xml version="1.0" encoding="utf-8"?>
<p:tagLst xmlns:p="http://schemas.openxmlformats.org/presentationml/2006/main">
  <p:tag name="AS_UNIQUEID" val="342"/>
</p:tagLst>
</file>

<file path=ppt/tags/tag224.xml><?xml version="1.0" encoding="utf-8"?>
<p:tagLst xmlns:p="http://schemas.openxmlformats.org/presentationml/2006/main">
  <p:tag name="AS_UNIQUEID" val="343"/>
</p:tagLst>
</file>

<file path=ppt/tags/tag225.xml><?xml version="1.0" encoding="utf-8"?>
<p:tagLst xmlns:p="http://schemas.openxmlformats.org/presentationml/2006/main">
  <p:tag name="AS_UNIQUEID" val="344"/>
</p:tagLst>
</file>

<file path=ppt/tags/tag226.xml><?xml version="1.0" encoding="utf-8"?>
<p:tagLst xmlns:p="http://schemas.openxmlformats.org/presentationml/2006/main">
  <p:tag name="AS_UNIQUEID" val="345"/>
</p:tagLst>
</file>

<file path=ppt/tags/tag227.xml><?xml version="1.0" encoding="utf-8"?>
<p:tagLst xmlns:p="http://schemas.openxmlformats.org/presentationml/2006/main">
  <p:tag name="AS_UNIQUEID" val="346"/>
</p:tagLst>
</file>

<file path=ppt/tags/tag228.xml><?xml version="1.0" encoding="utf-8"?>
<p:tagLst xmlns:p="http://schemas.openxmlformats.org/presentationml/2006/main">
  <p:tag name="AS_UNIQUEID" val="347"/>
</p:tagLst>
</file>

<file path=ppt/tags/tag229.xml><?xml version="1.0" encoding="utf-8"?>
<p:tagLst xmlns:p="http://schemas.openxmlformats.org/presentationml/2006/main">
  <p:tag name="AS_UNIQUEID" val="348"/>
</p:tagLst>
</file>

<file path=ppt/tags/tag230.xml><?xml version="1.0" encoding="utf-8"?>
<p:tagLst xmlns:p="http://schemas.openxmlformats.org/presentationml/2006/main">
  <p:tag name="AS_UNIQUEID" val="349"/>
</p:tagLst>
</file>

<file path=ppt/tags/tag231.xml><?xml version="1.0" encoding="utf-8"?>
<p:tagLst xmlns:p="http://schemas.openxmlformats.org/presentationml/2006/main">
  <p:tag name="AS_UNIQUEID" val="350"/>
</p:tagLst>
</file>

<file path=ppt/tags/tag232.xml><?xml version="1.0" encoding="utf-8"?>
<p:tagLst xmlns:p="http://schemas.openxmlformats.org/presentationml/2006/main">
  <p:tag name="AS_UNIQUEID" val="351"/>
</p:tagLst>
</file>

<file path=ppt/tags/tag233.xml><?xml version="1.0" encoding="utf-8"?>
<p:tagLst xmlns:p="http://schemas.openxmlformats.org/presentationml/2006/main">
  <p:tag name="AS_UNIQUEID" val="352"/>
</p:tagLst>
</file>

<file path=ppt/tags/tag234.xml><?xml version="1.0" encoding="utf-8"?>
<p:tagLst xmlns:p="http://schemas.openxmlformats.org/presentationml/2006/main">
  <p:tag name="AS_UNIQUEID" val="353"/>
</p:tagLst>
</file>

<file path=ppt/tags/tag235.xml><?xml version="1.0" encoding="utf-8"?>
<p:tagLst xmlns:p="http://schemas.openxmlformats.org/presentationml/2006/main">
  <p:tag name="AS_UNIQUEID" val="354"/>
</p:tagLst>
</file>

<file path=ppt/tags/tag236.xml><?xml version="1.0" encoding="utf-8"?>
<p:tagLst xmlns:p="http://schemas.openxmlformats.org/presentationml/2006/main">
  <p:tag name="AS_UNIQUEID" val="355"/>
</p:tagLst>
</file>

<file path=ppt/tags/tag237.xml><?xml version="1.0" encoding="utf-8"?>
<p:tagLst xmlns:p="http://schemas.openxmlformats.org/presentationml/2006/main">
  <p:tag name="AS_UNIQUEID" val="356"/>
</p:tagLst>
</file>

<file path=ppt/tags/tag238.xml><?xml version="1.0" encoding="utf-8"?>
<p:tagLst xmlns:p="http://schemas.openxmlformats.org/presentationml/2006/main">
  <p:tag name="AS_UNIQUEID" val="357"/>
</p:tagLst>
</file>

<file path=ppt/tags/tag239.xml><?xml version="1.0" encoding="utf-8"?>
<p:tagLst xmlns:p="http://schemas.openxmlformats.org/presentationml/2006/main">
  <p:tag name="AS_UNIQUEID" val="358"/>
</p:tagLst>
</file>

<file path=ppt/tags/tag240.xml><?xml version="1.0" encoding="utf-8"?>
<p:tagLst xmlns:p="http://schemas.openxmlformats.org/presentationml/2006/main">
  <p:tag name="AS_UNIQUEID" val="359"/>
</p:tagLst>
</file>

<file path=ppt/tags/tag241.xml><?xml version="1.0" encoding="utf-8"?>
<p:tagLst xmlns:p="http://schemas.openxmlformats.org/presentationml/2006/main">
  <p:tag name="AS_UNIQUEID" val="360"/>
</p:tagLst>
</file>

<file path=ppt/tags/tag242.xml><?xml version="1.0" encoding="utf-8"?>
<p:tagLst xmlns:p="http://schemas.openxmlformats.org/presentationml/2006/main">
  <p:tag name="AS_UNIQUEID" val="361"/>
</p:tagLst>
</file>

<file path=ppt/tags/tag243.xml><?xml version="1.0" encoding="utf-8"?>
<p:tagLst xmlns:p="http://schemas.openxmlformats.org/presentationml/2006/main">
  <p:tag name="AS_UNIQUEID" val="362"/>
</p:tagLst>
</file>

<file path=ppt/tags/tag244.xml><?xml version="1.0" encoding="utf-8"?>
<p:tagLst xmlns:p="http://schemas.openxmlformats.org/presentationml/2006/main">
  <p:tag name="AS_UNIQUEID" val="363"/>
</p:tagLst>
</file>

<file path=ppt/tags/tag245.xml><?xml version="1.0" encoding="utf-8"?>
<p:tagLst xmlns:p="http://schemas.openxmlformats.org/presentationml/2006/main">
  <p:tag name="AS_UNIQUEID" val="364"/>
</p:tagLst>
</file>

<file path=ppt/tags/tag246.xml><?xml version="1.0" encoding="utf-8"?>
<p:tagLst xmlns:p="http://schemas.openxmlformats.org/presentationml/2006/main">
  <p:tag name="AS_UNIQUEID" val="365"/>
</p:tagLst>
</file>

<file path=ppt/tags/tag247.xml><?xml version="1.0" encoding="utf-8"?>
<p:tagLst xmlns:p="http://schemas.openxmlformats.org/presentationml/2006/main">
  <p:tag name="AS_UNIQUEID" val="366"/>
</p:tagLst>
</file>

<file path=ppt/tags/tag248.xml><?xml version="1.0" encoding="utf-8"?>
<p:tagLst xmlns:p="http://schemas.openxmlformats.org/presentationml/2006/main">
  <p:tag name="AS_UNIQUEID" val="367"/>
</p:tagLst>
</file>

<file path=ppt/tags/tag249.xml><?xml version="1.0" encoding="utf-8"?>
<p:tagLst xmlns:p="http://schemas.openxmlformats.org/presentationml/2006/main">
  <p:tag name="AS_UNIQUEID" val="368"/>
</p:tagLst>
</file>

<file path=ppt/tags/tag250.xml><?xml version="1.0" encoding="utf-8"?>
<p:tagLst xmlns:p="http://schemas.openxmlformats.org/presentationml/2006/main">
  <p:tag name="AS_UNIQUEID" val="369"/>
</p:tagLst>
</file>

<file path=ppt/tags/tag251.xml><?xml version="1.0" encoding="utf-8"?>
<p:tagLst xmlns:p="http://schemas.openxmlformats.org/presentationml/2006/main">
  <p:tag name="AS_UNIQUEID" val="370"/>
</p:tagLst>
</file>

<file path=ppt/tags/tag252.xml><?xml version="1.0" encoding="utf-8"?>
<p:tagLst xmlns:p="http://schemas.openxmlformats.org/presentationml/2006/main">
  <p:tag name="AS_UNIQUEID" val="371"/>
</p:tagLst>
</file>

<file path=ppt/tags/tag253.xml><?xml version="1.0" encoding="utf-8"?>
<p:tagLst xmlns:p="http://schemas.openxmlformats.org/presentationml/2006/main">
  <p:tag name="AS_UNIQUEID" val="372"/>
</p:tagLst>
</file>

<file path=ppt/tags/tag254.xml><?xml version="1.0" encoding="utf-8"?>
<p:tagLst xmlns:p="http://schemas.openxmlformats.org/presentationml/2006/main">
  <p:tag name="AS_UNIQUEID" val="373"/>
</p:tagLst>
</file>

<file path=ppt/tags/tag255.xml><?xml version="1.0" encoding="utf-8"?>
<p:tagLst xmlns:p="http://schemas.openxmlformats.org/presentationml/2006/main">
  <p:tag name="AS_UNIQUEID" val="374"/>
</p:tagLst>
</file>

<file path=ppt/tags/tag256.xml><?xml version="1.0" encoding="utf-8"?>
<p:tagLst xmlns:p="http://schemas.openxmlformats.org/presentationml/2006/main">
  <p:tag name="AS_UNIQUEID" val="375"/>
</p:tagLst>
</file>

<file path=ppt/tags/tag257.xml><?xml version="1.0" encoding="utf-8"?>
<p:tagLst xmlns:p="http://schemas.openxmlformats.org/presentationml/2006/main">
  <p:tag name="AS_UNIQUEID" val="376"/>
</p:tagLst>
</file>

<file path=ppt/tags/tag258.xml><?xml version="1.0" encoding="utf-8"?>
<p:tagLst xmlns:p="http://schemas.openxmlformats.org/presentationml/2006/main">
  <p:tag name="AS_UNIQUEID" val="377"/>
</p:tagLst>
</file>

<file path=ppt/tags/tag259.xml><?xml version="1.0" encoding="utf-8"?>
<p:tagLst xmlns:p="http://schemas.openxmlformats.org/presentationml/2006/main">
  <p:tag name="AS_UNIQUEID" val="378"/>
</p:tagLst>
</file>

<file path=ppt/tags/tag260.xml><?xml version="1.0" encoding="utf-8"?>
<p:tagLst xmlns:p="http://schemas.openxmlformats.org/presentationml/2006/main">
  <p:tag name="AS_UNIQUEID" val="379"/>
</p:tagLst>
</file>

<file path=ppt/tags/tag261.xml><?xml version="1.0" encoding="utf-8"?>
<p:tagLst xmlns:p="http://schemas.openxmlformats.org/presentationml/2006/main">
  <p:tag name="AS_UNIQUEID" val="380"/>
</p:tagLst>
</file>

<file path=ppt/tags/tag262.xml><?xml version="1.0" encoding="utf-8"?>
<p:tagLst xmlns:p="http://schemas.openxmlformats.org/presentationml/2006/main">
  <p:tag name="AS_UNIQUEID" val="381"/>
</p:tagLst>
</file>

<file path=ppt/tags/tag263.xml><?xml version="1.0" encoding="utf-8"?>
<p:tagLst xmlns:p="http://schemas.openxmlformats.org/presentationml/2006/main">
  <p:tag name="AS_UNIQUEID" val="382"/>
</p:tagLst>
</file>

<file path=ppt/tags/tag264.xml><?xml version="1.0" encoding="utf-8"?>
<p:tagLst xmlns:p="http://schemas.openxmlformats.org/presentationml/2006/main">
  <p:tag name="AS_UNIQUEID" val="383"/>
</p:tagLst>
</file>

<file path=ppt/tags/tag265.xml><?xml version="1.0" encoding="utf-8"?>
<p:tagLst xmlns:p="http://schemas.openxmlformats.org/presentationml/2006/main">
  <p:tag name="AS_UNIQUEID" val="384"/>
</p:tagLst>
</file>

<file path=ppt/tags/tag266.xml><?xml version="1.0" encoding="utf-8"?>
<p:tagLst xmlns:p="http://schemas.openxmlformats.org/presentationml/2006/main">
  <p:tag name="AS_UNIQUEID" val="385"/>
</p:tagLst>
</file>

<file path=ppt/tags/tag267.xml><?xml version="1.0" encoding="utf-8"?>
<p:tagLst xmlns:p="http://schemas.openxmlformats.org/presentationml/2006/main">
  <p:tag name="AS_UNIQUEID" val="386"/>
</p:tagLst>
</file>

<file path=ppt/tags/tag268.xml><?xml version="1.0" encoding="utf-8"?>
<p:tagLst xmlns:p="http://schemas.openxmlformats.org/presentationml/2006/main">
  <p:tag name="AS_UNIQUEID" val="387"/>
</p:tagLst>
</file>

<file path=ppt/tags/tag269.xml><?xml version="1.0" encoding="utf-8"?>
<p:tagLst xmlns:p="http://schemas.openxmlformats.org/presentationml/2006/main">
  <p:tag name="AS_UNIQUEID" val="388"/>
</p:tagLst>
</file>

<file path=ppt/tags/tag270.xml><?xml version="1.0" encoding="utf-8"?>
<p:tagLst xmlns:p="http://schemas.openxmlformats.org/presentationml/2006/main">
  <p:tag name="AS_UNIQUEID" val="389"/>
</p:tagLst>
</file>

<file path=ppt/tags/tag271.xml><?xml version="1.0" encoding="utf-8"?>
<p:tagLst xmlns:p="http://schemas.openxmlformats.org/presentationml/2006/main">
  <p:tag name="AS_UNIQUEID" val="390"/>
</p:tagLst>
</file>

<file path=ppt/tags/tag272.xml><?xml version="1.0" encoding="utf-8"?>
<p:tagLst xmlns:p="http://schemas.openxmlformats.org/presentationml/2006/main">
  <p:tag name="AS_UNIQUEID" val="391"/>
</p:tagLst>
</file>

<file path=ppt/tags/tag273.xml><?xml version="1.0" encoding="utf-8"?>
<p:tagLst xmlns:p="http://schemas.openxmlformats.org/presentationml/2006/main">
  <p:tag name="AS_UNIQUEID" val="392"/>
</p:tagLst>
</file>

<file path=ppt/tags/tag274.xml><?xml version="1.0" encoding="utf-8"?>
<p:tagLst xmlns:p="http://schemas.openxmlformats.org/presentationml/2006/main">
  <p:tag name="AS_UNIQUEID" val="393"/>
</p:tagLst>
</file>

<file path=ppt/tags/tag275.xml><?xml version="1.0" encoding="utf-8"?>
<p:tagLst xmlns:p="http://schemas.openxmlformats.org/presentationml/2006/main">
  <p:tag name="AS_UNIQUEID" val="394"/>
</p:tagLst>
</file>

<file path=ppt/tags/tag276.xml><?xml version="1.0" encoding="utf-8"?>
<p:tagLst xmlns:p="http://schemas.openxmlformats.org/presentationml/2006/main">
  <p:tag name="AS_UNIQUEID" val="395"/>
</p:tagLst>
</file>

<file path=ppt/tags/tag277.xml><?xml version="1.0" encoding="utf-8"?>
<p:tagLst xmlns:p="http://schemas.openxmlformats.org/presentationml/2006/main">
  <p:tag name="AS_UNIQUEID" val="396"/>
</p:tagLst>
</file>

<file path=ppt/tags/tag278.xml><?xml version="1.0" encoding="utf-8"?>
<p:tagLst xmlns:p="http://schemas.openxmlformats.org/presentationml/2006/main">
  <p:tag name="AS_UNIQUEID" val="397"/>
</p:tagLst>
</file>

<file path=ppt/tags/tag279.xml><?xml version="1.0" encoding="utf-8"?>
<p:tagLst xmlns:p="http://schemas.openxmlformats.org/presentationml/2006/main">
  <p:tag name="AS_UNIQUEID" val="398"/>
</p:tagLst>
</file>

<file path=ppt/tags/tag280.xml><?xml version="1.0" encoding="utf-8"?>
<p:tagLst xmlns:p="http://schemas.openxmlformats.org/presentationml/2006/main">
  <p:tag name="AS_UNIQUEID" val="399"/>
</p:tagLst>
</file>

<file path=ppt/tags/tag281.xml><?xml version="1.0" encoding="utf-8"?>
<p:tagLst xmlns:p="http://schemas.openxmlformats.org/presentationml/2006/main">
  <p:tag name="AS_UNIQUEID" val="400"/>
</p:tagLst>
</file>

<file path=ppt/tags/tag282.xml><?xml version="1.0" encoding="utf-8"?>
<p:tagLst xmlns:p="http://schemas.openxmlformats.org/presentationml/2006/main">
  <p:tag name="AS_UNIQUEID" val="401"/>
</p:tagLst>
</file>

<file path=ppt/tags/tag283.xml><?xml version="1.0" encoding="utf-8"?>
<p:tagLst xmlns:p="http://schemas.openxmlformats.org/presentationml/2006/main">
  <p:tag name="AS_UNIQUEID" val="402"/>
</p:tagLst>
</file>

<file path=ppt/tags/tag284.xml><?xml version="1.0" encoding="utf-8"?>
<p:tagLst xmlns:p="http://schemas.openxmlformats.org/presentationml/2006/main">
  <p:tag name="AS_UNIQUEID" val="403"/>
</p:tagLst>
</file>

<file path=ppt/tags/tag285.xml><?xml version="1.0" encoding="utf-8"?>
<p:tagLst xmlns:p="http://schemas.openxmlformats.org/presentationml/2006/main">
  <p:tag name="AS_UNIQUEID" val="404"/>
</p:tagLst>
</file>

<file path=ppt/tags/tag286.xml><?xml version="1.0" encoding="utf-8"?>
<p:tagLst xmlns:p="http://schemas.openxmlformats.org/presentationml/2006/main">
  <p:tag name="AS_UNIQUEID" val="405"/>
</p:tagLst>
</file>

<file path=ppt/tags/tag287.xml><?xml version="1.0" encoding="utf-8"?>
<p:tagLst xmlns:p="http://schemas.openxmlformats.org/presentationml/2006/main">
  <p:tag name="AS_UNIQUEID" val="406"/>
</p:tagLst>
</file>

<file path=ppt/tags/tag288.xml><?xml version="1.0" encoding="utf-8"?>
<p:tagLst xmlns:p="http://schemas.openxmlformats.org/presentationml/2006/main">
  <p:tag name="AS_UNIQUEID" val="407"/>
</p:tagLst>
</file>

<file path=ppt/tags/tag289.xml><?xml version="1.0" encoding="utf-8"?>
<p:tagLst xmlns:p="http://schemas.openxmlformats.org/presentationml/2006/main">
  <p:tag name="AS_UNIQUEID" val="408"/>
</p:tagLst>
</file>

<file path=ppt/tags/tag290.xml><?xml version="1.0" encoding="utf-8"?>
<p:tagLst xmlns:p="http://schemas.openxmlformats.org/presentationml/2006/main">
  <p:tag name="AS_UNIQUEID" val="409"/>
</p:tagLst>
</file>

<file path=ppt/tags/tag291.xml><?xml version="1.0" encoding="utf-8"?>
<p:tagLst xmlns:p="http://schemas.openxmlformats.org/presentationml/2006/main">
  <p:tag name="AS_UNIQUEID" val="410"/>
</p:tagLst>
</file>

<file path=ppt/tags/tag292.xml><?xml version="1.0" encoding="utf-8"?>
<p:tagLst xmlns:p="http://schemas.openxmlformats.org/presentationml/2006/main">
  <p:tag name="AS_UNIQUEID" val="411"/>
</p:tagLst>
</file>

<file path=ppt/tags/tag293.xml><?xml version="1.0" encoding="utf-8"?>
<p:tagLst xmlns:p="http://schemas.openxmlformats.org/presentationml/2006/main">
  <p:tag name="AS_UNIQUEID" val="412"/>
</p:tagLst>
</file>

<file path=ppt/tags/tag294.xml><?xml version="1.0" encoding="utf-8"?>
<p:tagLst xmlns:p="http://schemas.openxmlformats.org/presentationml/2006/main">
  <p:tag name="AS_UNIQUEID" val="413"/>
</p:tagLst>
</file>

<file path=ppt/tags/tag295.xml><?xml version="1.0" encoding="utf-8"?>
<p:tagLst xmlns:p="http://schemas.openxmlformats.org/presentationml/2006/main">
  <p:tag name="AS_UNIQUEID" val="414"/>
</p:tagLst>
</file>

<file path=ppt/tags/tag296.xml><?xml version="1.0" encoding="utf-8"?>
<p:tagLst xmlns:p="http://schemas.openxmlformats.org/presentationml/2006/main">
  <p:tag name="AS_UNIQUEID" val="415"/>
</p:tagLst>
</file>

<file path=ppt/tags/tag297.xml><?xml version="1.0" encoding="utf-8"?>
<p:tagLst xmlns:p="http://schemas.openxmlformats.org/presentationml/2006/main">
  <p:tag name="AS_UNIQUEID" val="416"/>
</p:tagLst>
</file>

<file path=ppt/tags/tag298.xml><?xml version="1.0" encoding="utf-8"?>
<p:tagLst xmlns:p="http://schemas.openxmlformats.org/presentationml/2006/main">
  <p:tag name="AS_UNIQUEID" val="417"/>
</p:tagLst>
</file>

<file path=ppt/tags/tag299.xml><?xml version="1.0" encoding="utf-8"?>
<p:tagLst xmlns:p="http://schemas.openxmlformats.org/presentationml/2006/main">
  <p:tag name="AS_UNIQUEID" val="418"/>
</p:tagLst>
</file>

<file path=ppt/tags/tag300.xml><?xml version="1.0" encoding="utf-8"?>
<p:tagLst xmlns:p="http://schemas.openxmlformats.org/presentationml/2006/main">
  <p:tag name="AS_UNIQUEID" val="419"/>
</p:tagLst>
</file>

<file path=ppt/tags/tag301.xml><?xml version="1.0" encoding="utf-8"?>
<p:tagLst xmlns:p="http://schemas.openxmlformats.org/presentationml/2006/main">
  <p:tag name="AS_UNIQUEID" val="420"/>
</p:tagLst>
</file>

<file path=ppt/tags/tag302.xml><?xml version="1.0" encoding="utf-8"?>
<p:tagLst xmlns:p="http://schemas.openxmlformats.org/presentationml/2006/main">
  <p:tag name="AS_UNIQUEID" val="421"/>
</p:tagLst>
</file>

<file path=ppt/tags/tag303.xml><?xml version="1.0" encoding="utf-8"?>
<p:tagLst xmlns:p="http://schemas.openxmlformats.org/presentationml/2006/main">
  <p:tag name="AS_UNIQUEID" val="422"/>
</p:tagLst>
</file>

<file path=ppt/tags/tag304.xml><?xml version="1.0" encoding="utf-8"?>
<p:tagLst xmlns:p="http://schemas.openxmlformats.org/presentationml/2006/main">
  <p:tag name="AS_UNIQUEID" val="423"/>
</p:tagLst>
</file>

<file path=ppt/tags/tag305.xml><?xml version="1.0" encoding="utf-8"?>
<p:tagLst xmlns:p="http://schemas.openxmlformats.org/presentationml/2006/main">
  <p:tag name="AS_UNIQUEID" val="424"/>
</p:tagLst>
</file>

<file path=ppt/tags/tag306.xml><?xml version="1.0" encoding="utf-8"?>
<p:tagLst xmlns:p="http://schemas.openxmlformats.org/presentationml/2006/main">
  <p:tag name="AS_UNIQUEID" val="425"/>
</p:tagLst>
</file>

<file path=ppt/tags/tag307.xml><?xml version="1.0" encoding="utf-8"?>
<p:tagLst xmlns:p="http://schemas.openxmlformats.org/presentationml/2006/main">
  <p:tag name="AS_UNIQUEID" val="426"/>
</p:tagLst>
</file>

<file path=ppt/tags/tag308.xml><?xml version="1.0" encoding="utf-8"?>
<p:tagLst xmlns:p="http://schemas.openxmlformats.org/presentationml/2006/main">
  <p:tag name="AS_UNIQUEID" val="427"/>
</p:tagLst>
</file>

<file path=ppt/tags/tag309.xml><?xml version="1.0" encoding="utf-8"?>
<p:tagLst xmlns:p="http://schemas.openxmlformats.org/presentationml/2006/main">
  <p:tag name="AS_UNIQUEID" val="428"/>
</p:tagLst>
</file>

<file path=ppt/tags/tag310.xml><?xml version="1.0" encoding="utf-8"?>
<p:tagLst xmlns:p="http://schemas.openxmlformats.org/presentationml/2006/main">
  <p:tag name="AS_UNIQUEID" val="429"/>
</p:tagLst>
</file>

<file path=ppt/tags/tag311.xml><?xml version="1.0" encoding="utf-8"?>
<p:tagLst xmlns:p="http://schemas.openxmlformats.org/presentationml/2006/main">
  <p:tag name="AS_UNIQUEID" val="430"/>
</p:tagLst>
</file>

<file path=ppt/tags/tag312.xml><?xml version="1.0" encoding="utf-8"?>
<p:tagLst xmlns:p="http://schemas.openxmlformats.org/presentationml/2006/main">
  <p:tag name="AS_UNIQUEID" val="431"/>
</p:tagLst>
</file>

<file path=ppt/tags/tag313.xml><?xml version="1.0" encoding="utf-8"?>
<p:tagLst xmlns:p="http://schemas.openxmlformats.org/presentationml/2006/main">
  <p:tag name="AS_UNIQUEID" val="432"/>
</p:tagLst>
</file>

<file path=ppt/tags/tag314.xml><?xml version="1.0" encoding="utf-8"?>
<p:tagLst xmlns:p="http://schemas.openxmlformats.org/presentationml/2006/main">
  <p:tag name="AS_UNIQUEID" val="433"/>
</p:tagLst>
</file>

<file path=ppt/tags/tag315.xml><?xml version="1.0" encoding="utf-8"?>
<p:tagLst xmlns:p="http://schemas.openxmlformats.org/presentationml/2006/main">
  <p:tag name="AS_UNIQUEID" val="434"/>
</p:tagLst>
</file>

<file path=ppt/tags/tag316.xml><?xml version="1.0" encoding="utf-8"?>
<p:tagLst xmlns:p="http://schemas.openxmlformats.org/presentationml/2006/main">
  <p:tag name="AS_UNIQUEID" val="435"/>
</p:tagLst>
</file>

<file path=ppt/tags/tag317.xml><?xml version="1.0" encoding="utf-8"?>
<p:tagLst xmlns:p="http://schemas.openxmlformats.org/presentationml/2006/main">
  <p:tag name="AS_UNIQUEID" val="436"/>
</p:tagLst>
</file>

<file path=ppt/tags/tag318.xml><?xml version="1.0" encoding="utf-8"?>
<p:tagLst xmlns:p="http://schemas.openxmlformats.org/presentationml/2006/main">
  <p:tag name="AS_UNIQUEID" val="437"/>
</p:tagLst>
</file>

<file path=ppt/tags/tag319.xml><?xml version="1.0" encoding="utf-8"?>
<p:tagLst xmlns:p="http://schemas.openxmlformats.org/presentationml/2006/main">
  <p:tag name="AS_UNIQUEID" val="438"/>
</p:tagLst>
</file>

<file path=ppt/tags/tag320.xml><?xml version="1.0" encoding="utf-8"?>
<p:tagLst xmlns:p="http://schemas.openxmlformats.org/presentationml/2006/main">
  <p:tag name="AS_UNIQUEID" val="439"/>
</p:tagLst>
</file>

<file path=ppt/tags/tag321.xml><?xml version="1.0" encoding="utf-8"?>
<p:tagLst xmlns:p="http://schemas.openxmlformats.org/presentationml/2006/main">
  <p:tag name="AS_UNIQUEID" val="440"/>
</p:tagLst>
</file>

<file path=ppt/tags/tag322.xml><?xml version="1.0" encoding="utf-8"?>
<p:tagLst xmlns:p="http://schemas.openxmlformats.org/presentationml/2006/main">
  <p:tag name="AS_UNIQUEID" val="441"/>
</p:tagLst>
</file>

<file path=ppt/tags/tag323.xml><?xml version="1.0" encoding="utf-8"?>
<p:tagLst xmlns:p="http://schemas.openxmlformats.org/presentationml/2006/main">
  <p:tag name="AS_UNIQUEID" val="442"/>
</p:tagLst>
</file>

<file path=ppt/tags/tag324.xml><?xml version="1.0" encoding="utf-8"?>
<p:tagLst xmlns:p="http://schemas.openxmlformats.org/presentationml/2006/main">
  <p:tag name="AS_UNIQUEID" val="443"/>
</p:tagLst>
</file>

<file path=ppt/tags/tag325.xml><?xml version="1.0" encoding="utf-8"?>
<p:tagLst xmlns:p="http://schemas.openxmlformats.org/presentationml/2006/main">
  <p:tag name="AS_UNIQUEID" val="444"/>
</p:tagLst>
</file>

<file path=ppt/tags/tag326.xml><?xml version="1.0" encoding="utf-8"?>
<p:tagLst xmlns:p="http://schemas.openxmlformats.org/presentationml/2006/main">
  <p:tag name="AS_UNIQUEID" val="445"/>
</p:tagLst>
</file>

<file path=ppt/tags/tag327.xml><?xml version="1.0" encoding="utf-8"?>
<p:tagLst xmlns:p="http://schemas.openxmlformats.org/presentationml/2006/main">
  <p:tag name="AS_UNIQUEID" val="446"/>
</p:tagLst>
</file>

<file path=ppt/tags/tag328.xml><?xml version="1.0" encoding="utf-8"?>
<p:tagLst xmlns:p="http://schemas.openxmlformats.org/presentationml/2006/main">
  <p:tag name="AS_UNIQUEID" val="447"/>
</p:tagLst>
</file>

<file path=ppt/tags/tag329.xml><?xml version="1.0" encoding="utf-8"?>
<p:tagLst xmlns:p="http://schemas.openxmlformats.org/presentationml/2006/main">
  <p:tag name="AS_UNIQUEID" val="448"/>
</p:tagLst>
</file>

<file path=ppt/tags/tag330.xml><?xml version="1.0" encoding="utf-8"?>
<p:tagLst xmlns:p="http://schemas.openxmlformats.org/presentationml/2006/main">
  <p:tag name="AS_UNIQUEID" val="449"/>
</p:tagLst>
</file>

<file path=ppt/tags/tag331.xml><?xml version="1.0" encoding="utf-8"?>
<p:tagLst xmlns:p="http://schemas.openxmlformats.org/presentationml/2006/main">
  <p:tag name="AS_UNIQUEID" val="450"/>
</p:tagLst>
</file>

<file path=ppt/tags/tag332.xml><?xml version="1.0" encoding="utf-8"?>
<p:tagLst xmlns:p="http://schemas.openxmlformats.org/presentationml/2006/main">
  <p:tag name="AS_UNIQUEID" val="451"/>
</p:tagLst>
</file>

<file path=ppt/tags/tag333.xml><?xml version="1.0" encoding="utf-8"?>
<p:tagLst xmlns:p="http://schemas.openxmlformats.org/presentationml/2006/main">
  <p:tag name="AS_UNIQUEID" val="452"/>
</p:tagLst>
</file>

<file path=ppt/tags/tag334.xml><?xml version="1.0" encoding="utf-8"?>
<p:tagLst xmlns:p="http://schemas.openxmlformats.org/presentationml/2006/main">
  <p:tag name="AS_UNIQUEID" val="453"/>
</p:tagLst>
</file>

<file path=ppt/tags/tag335.xml><?xml version="1.0" encoding="utf-8"?>
<p:tagLst xmlns:p="http://schemas.openxmlformats.org/presentationml/2006/main">
  <p:tag name="AS_UNIQUEID" val="454"/>
</p:tagLst>
</file>

<file path=ppt/tags/tag336.xml><?xml version="1.0" encoding="utf-8"?>
<p:tagLst xmlns:p="http://schemas.openxmlformats.org/presentationml/2006/main">
  <p:tag name="AS_UNIQUEID" val="455"/>
</p:tagLst>
</file>

<file path=ppt/tags/tag337.xml><?xml version="1.0" encoding="utf-8"?>
<p:tagLst xmlns:p="http://schemas.openxmlformats.org/presentationml/2006/main">
  <p:tag name="AS_UNIQUEID" val="456"/>
</p:tagLst>
</file>

<file path=ppt/tags/tag338.xml><?xml version="1.0" encoding="utf-8"?>
<p:tagLst xmlns:p="http://schemas.openxmlformats.org/presentationml/2006/main">
  <p:tag name="AS_UNIQUEID" val="457"/>
</p:tagLst>
</file>

<file path=ppt/tags/tag339.xml><?xml version="1.0" encoding="utf-8"?>
<p:tagLst xmlns:p="http://schemas.openxmlformats.org/presentationml/2006/main">
  <p:tag name="AS_UNIQUEID" val="458"/>
</p:tagLst>
</file>

<file path=ppt/tags/tag340.xml><?xml version="1.0" encoding="utf-8"?>
<p:tagLst xmlns:p="http://schemas.openxmlformats.org/presentationml/2006/main">
  <p:tag name="AS_UNIQUEID" val="459"/>
</p:tagLst>
</file>

<file path=ppt/tags/tag341.xml><?xml version="1.0" encoding="utf-8"?>
<p:tagLst xmlns:p="http://schemas.openxmlformats.org/presentationml/2006/main">
  <p:tag name="AS_UNIQUEID" val="460"/>
</p:tagLst>
</file>

<file path=ppt/tags/tag342.xml><?xml version="1.0" encoding="utf-8"?>
<p:tagLst xmlns:p="http://schemas.openxmlformats.org/presentationml/2006/main">
  <p:tag name="AS_UNIQUEID" val="461"/>
</p:tagLst>
</file>

<file path=ppt/tags/tag343.xml><?xml version="1.0" encoding="utf-8"?>
<p:tagLst xmlns:p="http://schemas.openxmlformats.org/presentationml/2006/main">
  <p:tag name="AS_UNIQUEID" val="462"/>
</p:tagLst>
</file>

<file path=ppt/tags/tag344.xml><?xml version="1.0" encoding="utf-8"?>
<p:tagLst xmlns:p="http://schemas.openxmlformats.org/presentationml/2006/main">
  <p:tag name="AS_UNIQUEID" val="463"/>
</p:tagLst>
</file>

<file path=ppt/tags/tag345.xml><?xml version="1.0" encoding="utf-8"?>
<p:tagLst xmlns:p="http://schemas.openxmlformats.org/presentationml/2006/main">
  <p:tag name="AS_UNIQUEID" val="464"/>
</p:tagLst>
</file>

<file path=ppt/tags/tag346.xml><?xml version="1.0" encoding="utf-8"?>
<p:tagLst xmlns:p="http://schemas.openxmlformats.org/presentationml/2006/main">
  <p:tag name="AS_UNIQUEID" val="465"/>
</p:tagLst>
</file>

<file path=ppt/tags/tag347.xml><?xml version="1.0" encoding="utf-8"?>
<p:tagLst xmlns:p="http://schemas.openxmlformats.org/presentationml/2006/main">
  <p:tag name="AS_UNIQUEID" val="466"/>
</p:tagLst>
</file>

<file path=ppt/tags/tag348.xml><?xml version="1.0" encoding="utf-8"?>
<p:tagLst xmlns:p="http://schemas.openxmlformats.org/presentationml/2006/main">
  <p:tag name="AS_UNIQUEID" val="467"/>
</p:tagLst>
</file>

<file path=ppt/tags/tag349.xml><?xml version="1.0" encoding="utf-8"?>
<p:tagLst xmlns:p="http://schemas.openxmlformats.org/presentationml/2006/main">
  <p:tag name="AS_UNIQUEID" val="468"/>
</p:tagLst>
</file>

<file path=ppt/tags/tag350.xml><?xml version="1.0" encoding="utf-8"?>
<p:tagLst xmlns:p="http://schemas.openxmlformats.org/presentationml/2006/main">
  <p:tag name="AS_UNIQUEID" val="469"/>
</p:tagLst>
</file>

<file path=ppt/tags/tag351.xml><?xml version="1.0" encoding="utf-8"?>
<p:tagLst xmlns:p="http://schemas.openxmlformats.org/presentationml/2006/main">
  <p:tag name="AS_UNIQUEID" val="470"/>
</p:tagLst>
</file>

<file path=ppt/tags/tag352.xml><?xml version="1.0" encoding="utf-8"?>
<p:tagLst xmlns:p="http://schemas.openxmlformats.org/presentationml/2006/main">
  <p:tag name="AS_UNIQUEID" val="471"/>
</p:tagLst>
</file>

<file path=ppt/tags/tag353.xml><?xml version="1.0" encoding="utf-8"?>
<p:tagLst xmlns:p="http://schemas.openxmlformats.org/presentationml/2006/main">
  <p:tag name="AS_UNIQUEID" val="472"/>
</p:tagLst>
</file>

<file path=ppt/tags/tag354.xml><?xml version="1.0" encoding="utf-8"?>
<p:tagLst xmlns:p="http://schemas.openxmlformats.org/presentationml/2006/main">
  <p:tag name="AS_UNIQUEID" val="473"/>
</p:tagLst>
</file>

<file path=ppt/tags/tag355.xml><?xml version="1.0" encoding="utf-8"?>
<p:tagLst xmlns:p="http://schemas.openxmlformats.org/presentationml/2006/main">
  <p:tag name="AS_UNIQUEID" val="474"/>
</p:tagLst>
</file>

<file path=ppt/tags/tag356.xml><?xml version="1.0" encoding="utf-8"?>
<p:tagLst xmlns:p="http://schemas.openxmlformats.org/presentationml/2006/main">
  <p:tag name="AS_UNIQUEID" val="475"/>
</p:tagLst>
</file>

<file path=ppt/tags/tag357.xml><?xml version="1.0" encoding="utf-8"?>
<p:tagLst xmlns:p="http://schemas.openxmlformats.org/presentationml/2006/main">
  <p:tag name="AS_UNIQUEID" val="476"/>
</p:tagLst>
</file>

<file path=ppt/tags/tag358.xml><?xml version="1.0" encoding="utf-8"?>
<p:tagLst xmlns:p="http://schemas.openxmlformats.org/presentationml/2006/main">
  <p:tag name="AS_UNIQUEID" val="477"/>
</p:tagLst>
</file>

<file path=ppt/tags/tag359.xml><?xml version="1.0" encoding="utf-8"?>
<p:tagLst xmlns:p="http://schemas.openxmlformats.org/presentationml/2006/main">
  <p:tag name="AS_UNIQUEID" val="478"/>
</p:tagLst>
</file>

<file path=ppt/tags/tag360.xml><?xml version="1.0" encoding="utf-8"?>
<p:tagLst xmlns:p="http://schemas.openxmlformats.org/presentationml/2006/main">
  <p:tag name="AS_UNIQUEID" val="479"/>
</p:tagLst>
</file>

<file path=ppt/tags/tag361.xml><?xml version="1.0" encoding="utf-8"?>
<p:tagLst xmlns:p="http://schemas.openxmlformats.org/presentationml/2006/main">
  <p:tag name="AS_UNIQUEID" val="480"/>
</p:tagLst>
</file>

<file path=ppt/tags/tag362.xml><?xml version="1.0" encoding="utf-8"?>
<p:tagLst xmlns:p="http://schemas.openxmlformats.org/presentationml/2006/main">
  <p:tag name="AS_UNIQUEID" val="481"/>
</p:tagLst>
</file>

<file path=ppt/tags/tag363.xml><?xml version="1.0" encoding="utf-8"?>
<p:tagLst xmlns:p="http://schemas.openxmlformats.org/presentationml/2006/main">
  <p:tag name="AS_UNIQUEID" val="482"/>
</p:tagLst>
</file>

<file path=ppt/tags/tag364.xml><?xml version="1.0" encoding="utf-8"?>
<p:tagLst xmlns:p="http://schemas.openxmlformats.org/presentationml/2006/main">
  <p:tag name="AS_UNIQUEID" val="483"/>
</p:tagLst>
</file>

<file path=ppt/tags/tag365.xml><?xml version="1.0" encoding="utf-8"?>
<p:tagLst xmlns:p="http://schemas.openxmlformats.org/presentationml/2006/main">
  <p:tag name="AS_UNIQUEID" val="484"/>
</p:tagLst>
</file>

<file path=ppt/tags/tag366.xml><?xml version="1.0" encoding="utf-8"?>
<p:tagLst xmlns:p="http://schemas.openxmlformats.org/presentationml/2006/main">
  <p:tag name="AS_UNIQUEID" val="485"/>
</p:tagLst>
</file>

<file path=ppt/tags/tag367.xml><?xml version="1.0" encoding="utf-8"?>
<p:tagLst xmlns:p="http://schemas.openxmlformats.org/presentationml/2006/main">
  <p:tag name="AS_UNIQUEID" val="486"/>
</p:tagLst>
</file>

<file path=ppt/tags/tag368.xml><?xml version="1.0" encoding="utf-8"?>
<p:tagLst xmlns:p="http://schemas.openxmlformats.org/presentationml/2006/main">
  <p:tag name="AS_UNIQUEID" val="487"/>
</p:tagLst>
</file>

<file path=ppt/tags/tag369.xml><?xml version="1.0" encoding="utf-8"?>
<p:tagLst xmlns:p="http://schemas.openxmlformats.org/presentationml/2006/main">
  <p:tag name="AS_UNIQUEID" val="488"/>
</p:tagLst>
</file>

<file path=ppt/tags/tag370.xml><?xml version="1.0" encoding="utf-8"?>
<p:tagLst xmlns:p="http://schemas.openxmlformats.org/presentationml/2006/main">
  <p:tag name="AS_UNIQUEID" val="489"/>
</p:tagLst>
</file>

<file path=ppt/tags/tag371.xml><?xml version="1.0" encoding="utf-8"?>
<p:tagLst xmlns:p="http://schemas.openxmlformats.org/presentationml/2006/main">
  <p:tag name="AS_UNIQUEID" val="490"/>
</p:tagLst>
</file>

<file path=ppt/tags/tag372.xml><?xml version="1.0" encoding="utf-8"?>
<p:tagLst xmlns:p="http://schemas.openxmlformats.org/presentationml/2006/main">
  <p:tag name="AS_UNIQUEID" val="491"/>
</p:tagLst>
</file>

<file path=ppt/tags/tag373.xml><?xml version="1.0" encoding="utf-8"?>
<p:tagLst xmlns:p="http://schemas.openxmlformats.org/presentationml/2006/main">
  <p:tag name="AS_UNIQUEID" val="492"/>
</p:tagLst>
</file>

<file path=ppt/tags/tag374.xml><?xml version="1.0" encoding="utf-8"?>
<p:tagLst xmlns:p="http://schemas.openxmlformats.org/presentationml/2006/main">
  <p:tag name="AS_UNIQUEID" val="493"/>
</p:tagLst>
</file>

<file path=ppt/tags/tag375.xml><?xml version="1.0" encoding="utf-8"?>
<p:tagLst xmlns:p="http://schemas.openxmlformats.org/presentationml/2006/main">
  <p:tag name="AS_UNIQUEID" val="494"/>
</p:tagLst>
</file>

<file path=ppt/tags/tag376.xml><?xml version="1.0" encoding="utf-8"?>
<p:tagLst xmlns:p="http://schemas.openxmlformats.org/presentationml/2006/main">
  <p:tag name="AS_UNIQUEID" val="495"/>
</p:tagLst>
</file>

<file path=ppt/tags/tag377.xml><?xml version="1.0" encoding="utf-8"?>
<p:tagLst xmlns:p="http://schemas.openxmlformats.org/presentationml/2006/main">
  <p:tag name="AS_UNIQUEID" val="496"/>
</p:tagLst>
</file>

<file path=ppt/tags/tag378.xml><?xml version="1.0" encoding="utf-8"?>
<p:tagLst xmlns:p="http://schemas.openxmlformats.org/presentationml/2006/main">
  <p:tag name="AS_UNIQUEID" val="497"/>
</p:tagLst>
</file>

<file path=ppt/tags/tag379.xml><?xml version="1.0" encoding="utf-8"?>
<p:tagLst xmlns:p="http://schemas.openxmlformats.org/presentationml/2006/main">
  <p:tag name="AS_UNIQUEID" val="498"/>
</p:tagLst>
</file>

<file path=ppt/tags/tag380.xml><?xml version="1.0" encoding="utf-8"?>
<p:tagLst xmlns:p="http://schemas.openxmlformats.org/presentationml/2006/main">
  <p:tag name="AS_UNIQUEID" val="499"/>
</p:tagLst>
</file>

<file path=ppt/tags/tag381.xml><?xml version="1.0" encoding="utf-8"?>
<p:tagLst xmlns:p="http://schemas.openxmlformats.org/presentationml/2006/main">
  <p:tag name="AS_UNIQUEID" val="500"/>
</p:tagLst>
</file>

<file path=ppt/tags/tag382.xml><?xml version="1.0" encoding="utf-8"?>
<p:tagLst xmlns:p="http://schemas.openxmlformats.org/presentationml/2006/main">
  <p:tag name="AS_UNIQUEID" val="501"/>
</p:tagLst>
</file>

<file path=ppt/tags/tag383.xml><?xml version="1.0" encoding="utf-8"?>
<p:tagLst xmlns:p="http://schemas.openxmlformats.org/presentationml/2006/main">
  <p:tag name="AS_UNIQUEID" val="502"/>
</p:tagLst>
</file>

<file path=ppt/tags/tag384.xml><?xml version="1.0" encoding="utf-8"?>
<p:tagLst xmlns:p="http://schemas.openxmlformats.org/presentationml/2006/main">
  <p:tag name="AS_UNIQUEID" val="503"/>
</p:tagLst>
</file>

<file path=ppt/tags/tag385.xml><?xml version="1.0" encoding="utf-8"?>
<p:tagLst xmlns:p="http://schemas.openxmlformats.org/presentationml/2006/main">
  <p:tag name="AS_UNIQUEID" val="504"/>
</p:tagLst>
</file>

<file path=ppt/tags/tag386.xml><?xml version="1.0" encoding="utf-8"?>
<p:tagLst xmlns:p="http://schemas.openxmlformats.org/presentationml/2006/main">
  <p:tag name="AS_UNIQUEID" val="505"/>
</p:tagLst>
</file>

<file path=ppt/tags/tag387.xml><?xml version="1.0" encoding="utf-8"?>
<p:tagLst xmlns:p="http://schemas.openxmlformats.org/presentationml/2006/main">
  <p:tag name="AS_UNIQUEID" val="506"/>
</p:tagLst>
</file>

<file path=ppt/tags/tag388.xml><?xml version="1.0" encoding="utf-8"?>
<p:tagLst xmlns:p="http://schemas.openxmlformats.org/presentationml/2006/main">
  <p:tag name="AS_UNIQUEID" val="507"/>
</p:tagLst>
</file>

<file path=ppt/tags/tag389.xml><?xml version="1.0" encoding="utf-8"?>
<p:tagLst xmlns:p="http://schemas.openxmlformats.org/presentationml/2006/main">
  <p:tag name="AS_UNIQUEID" val="508"/>
</p:tagLst>
</file>

<file path=ppt/tags/tag390.xml><?xml version="1.0" encoding="utf-8"?>
<p:tagLst xmlns:p="http://schemas.openxmlformats.org/presentationml/2006/main">
  <p:tag name="AS_UNIQUEID" val="509"/>
</p:tagLst>
</file>

<file path=ppt/tags/tag391.xml><?xml version="1.0" encoding="utf-8"?>
<p:tagLst xmlns:p="http://schemas.openxmlformats.org/presentationml/2006/main">
  <p:tag name="AS_UNIQUEID" val="510"/>
</p:tagLst>
</file>

<file path=ppt/tags/tag392.xml><?xml version="1.0" encoding="utf-8"?>
<p:tagLst xmlns:p="http://schemas.openxmlformats.org/presentationml/2006/main">
  <p:tag name="AS_UNIQUEID" val="511"/>
</p:tagLst>
</file>

<file path=ppt/tags/tag393.xml><?xml version="1.0" encoding="utf-8"?>
<p:tagLst xmlns:p="http://schemas.openxmlformats.org/presentationml/2006/main">
  <p:tag name="AS_UNIQUEID" val="512"/>
</p:tagLst>
</file>

<file path=ppt/tags/tag394.xml><?xml version="1.0" encoding="utf-8"?>
<p:tagLst xmlns:p="http://schemas.openxmlformats.org/presentationml/2006/main">
  <p:tag name="AS_UNIQUEID" val="513"/>
</p:tagLst>
</file>

<file path=ppt/tags/tag395.xml><?xml version="1.0" encoding="utf-8"?>
<p:tagLst xmlns:p="http://schemas.openxmlformats.org/presentationml/2006/main">
  <p:tag name="AS_UNIQUEID" val="514"/>
</p:tagLst>
</file>

<file path=ppt/tags/tag396.xml><?xml version="1.0" encoding="utf-8"?>
<p:tagLst xmlns:p="http://schemas.openxmlformats.org/presentationml/2006/main">
  <p:tag name="AS_UNIQUEID" val="515"/>
</p:tagLst>
</file>

<file path=ppt/tags/tag397.xml><?xml version="1.0" encoding="utf-8"?>
<p:tagLst xmlns:p="http://schemas.openxmlformats.org/presentationml/2006/main">
  <p:tag name="AS_UNIQUEID" val="516"/>
</p:tagLst>
</file>

<file path=ppt/tags/tag398.xml><?xml version="1.0" encoding="utf-8"?>
<p:tagLst xmlns:p="http://schemas.openxmlformats.org/presentationml/2006/main">
  <p:tag name="AS_UNIQUEID" val="517"/>
</p:tagLst>
</file>

<file path=ppt/tags/tag399.xml><?xml version="1.0" encoding="utf-8"?>
<p:tagLst xmlns:p="http://schemas.openxmlformats.org/presentationml/2006/main">
  <p:tag name="AS_UNIQUEID" val="518"/>
</p:tagLst>
</file>

<file path=ppt/tags/tag400.xml><?xml version="1.0" encoding="utf-8"?>
<p:tagLst xmlns:p="http://schemas.openxmlformats.org/presentationml/2006/main">
  <p:tag name="AS_UNIQUEID" val="519"/>
</p:tagLst>
</file>

<file path=ppt/tags/tag401.xml><?xml version="1.0" encoding="utf-8"?>
<p:tagLst xmlns:p="http://schemas.openxmlformats.org/presentationml/2006/main">
  <p:tag name="AS_UNIQUEID" val="520"/>
</p:tagLst>
</file>

<file path=ppt/tags/tag402.xml><?xml version="1.0" encoding="utf-8"?>
<p:tagLst xmlns:p="http://schemas.openxmlformats.org/presentationml/2006/main">
  <p:tag name="AS_UNIQUEID" val="521"/>
</p:tagLst>
</file>

<file path=ppt/tags/tag403.xml><?xml version="1.0" encoding="utf-8"?>
<p:tagLst xmlns:p="http://schemas.openxmlformats.org/presentationml/2006/main">
  <p:tag name="AS_UNIQUEID" val="522"/>
</p:tagLst>
</file>

<file path=ppt/tags/tag404.xml><?xml version="1.0" encoding="utf-8"?>
<p:tagLst xmlns:p="http://schemas.openxmlformats.org/presentationml/2006/main">
  <p:tag name="AS_UNIQUEID" val="523"/>
</p:tagLst>
</file>

<file path=ppt/tags/tag405.xml><?xml version="1.0" encoding="utf-8"?>
<p:tagLst xmlns:p="http://schemas.openxmlformats.org/presentationml/2006/main">
  <p:tag name="AS_UNIQUEID" val="524"/>
</p:tagLst>
</file>

<file path=ppt/tags/tag406.xml><?xml version="1.0" encoding="utf-8"?>
<p:tagLst xmlns:p="http://schemas.openxmlformats.org/presentationml/2006/main">
  <p:tag name="AS_UNIQUEID" val="525"/>
</p:tagLst>
</file>

<file path=ppt/tags/tag407.xml><?xml version="1.0" encoding="utf-8"?>
<p:tagLst xmlns:p="http://schemas.openxmlformats.org/presentationml/2006/main">
  <p:tag name="AS_UNIQUEID" val="526"/>
</p:tagLst>
</file>

<file path=ppt/tags/tag408.xml><?xml version="1.0" encoding="utf-8"?>
<p:tagLst xmlns:p="http://schemas.openxmlformats.org/presentationml/2006/main">
  <p:tag name="AS_UNIQUEID" val="527"/>
</p:tagLst>
</file>

<file path=ppt/tags/tag409.xml><?xml version="1.0" encoding="utf-8"?>
<p:tagLst xmlns:p="http://schemas.openxmlformats.org/presentationml/2006/main">
  <p:tag name="AS_UNIQUEID" val="528"/>
</p:tagLst>
</file>

<file path=ppt/tags/tag410.xml><?xml version="1.0" encoding="utf-8"?>
<p:tagLst xmlns:p="http://schemas.openxmlformats.org/presentationml/2006/main">
  <p:tag name="AS_UNIQUEID" val="529"/>
</p:tagLst>
</file>

<file path=ppt/tags/tag411.xml><?xml version="1.0" encoding="utf-8"?>
<p:tagLst xmlns:p="http://schemas.openxmlformats.org/presentationml/2006/main">
  <p:tag name="AS_UNIQUEID" val="530"/>
</p:tagLst>
</file>

<file path=ppt/tags/tag412.xml><?xml version="1.0" encoding="utf-8"?>
<p:tagLst xmlns:p="http://schemas.openxmlformats.org/presentationml/2006/main">
  <p:tag name="AS_UNIQUEID" val="531"/>
</p:tagLst>
</file>

<file path=ppt/tags/tag413.xml><?xml version="1.0" encoding="utf-8"?>
<p:tagLst xmlns:p="http://schemas.openxmlformats.org/presentationml/2006/main">
  <p:tag name="AS_UNIQUEID" val="532"/>
</p:tagLst>
</file>

<file path=ppt/tags/tag414.xml><?xml version="1.0" encoding="utf-8"?>
<p:tagLst xmlns:p="http://schemas.openxmlformats.org/presentationml/2006/main">
  <p:tag name="AS_UNIQUEID" val="533"/>
</p:tagLst>
</file>

<file path=ppt/tags/tag415.xml><?xml version="1.0" encoding="utf-8"?>
<p:tagLst xmlns:p="http://schemas.openxmlformats.org/presentationml/2006/main">
  <p:tag name="AS_UNIQUEID" val="534"/>
</p:tagLst>
</file>

<file path=ppt/tags/tag416.xml><?xml version="1.0" encoding="utf-8"?>
<p:tagLst xmlns:p="http://schemas.openxmlformats.org/presentationml/2006/main">
  <p:tag name="AS_UNIQUEID" val="535"/>
</p:tagLst>
</file>

<file path=ppt/tags/tag417.xml><?xml version="1.0" encoding="utf-8"?>
<p:tagLst xmlns:p="http://schemas.openxmlformats.org/presentationml/2006/main">
  <p:tag name="AS_UNIQUEID" val="536"/>
</p:tagLst>
</file>

<file path=ppt/tags/tag418.xml><?xml version="1.0" encoding="utf-8"?>
<p:tagLst xmlns:p="http://schemas.openxmlformats.org/presentationml/2006/main">
  <p:tag name="AS_UNIQUEID" val="537"/>
</p:tagLst>
</file>

<file path=ppt/tags/tag419.xml><?xml version="1.0" encoding="utf-8"?>
<p:tagLst xmlns:p="http://schemas.openxmlformats.org/presentationml/2006/main">
  <p:tag name="AS_UNIQUEID" val="538"/>
</p:tagLst>
</file>

<file path=ppt/tags/tag420.xml><?xml version="1.0" encoding="utf-8"?>
<p:tagLst xmlns:p="http://schemas.openxmlformats.org/presentationml/2006/main">
  <p:tag name="AS_UNIQUEID" val="539"/>
</p:tagLst>
</file>

<file path=ppt/tags/tag421.xml><?xml version="1.0" encoding="utf-8"?>
<p:tagLst xmlns:p="http://schemas.openxmlformats.org/presentationml/2006/main">
  <p:tag name="AS_UNIQUEID" val="540"/>
</p:tagLst>
</file>

<file path=ppt/tags/tag422.xml><?xml version="1.0" encoding="utf-8"?>
<p:tagLst xmlns:p="http://schemas.openxmlformats.org/presentationml/2006/main">
  <p:tag name="AS_UNIQUEID" val="541"/>
</p:tagLst>
</file>

<file path=ppt/tags/tag423.xml><?xml version="1.0" encoding="utf-8"?>
<p:tagLst xmlns:p="http://schemas.openxmlformats.org/presentationml/2006/main">
  <p:tag name="AS_UNIQUEID" val="542"/>
</p:tagLst>
</file>

<file path=ppt/tags/tag424.xml><?xml version="1.0" encoding="utf-8"?>
<p:tagLst xmlns:p="http://schemas.openxmlformats.org/presentationml/2006/main">
  <p:tag name="AS_UNIQUEID" val="543"/>
</p:tagLst>
</file>

<file path=ppt/tags/tag425.xml><?xml version="1.0" encoding="utf-8"?>
<p:tagLst xmlns:p="http://schemas.openxmlformats.org/presentationml/2006/main">
  <p:tag name="AS_UNIQUEID" val="544"/>
</p:tagLst>
</file>

<file path=ppt/tags/tag426.xml><?xml version="1.0" encoding="utf-8"?>
<p:tagLst xmlns:p="http://schemas.openxmlformats.org/presentationml/2006/main">
  <p:tag name="AS_UNIQUEID" val="545"/>
</p:tagLst>
</file>

<file path=ppt/tags/tag427.xml><?xml version="1.0" encoding="utf-8"?>
<p:tagLst xmlns:p="http://schemas.openxmlformats.org/presentationml/2006/main">
  <p:tag name="AS_UNIQUEID" val="546"/>
</p:tagLst>
</file>

<file path=ppt/tags/tag428.xml><?xml version="1.0" encoding="utf-8"?>
<p:tagLst xmlns:p="http://schemas.openxmlformats.org/presentationml/2006/main">
  <p:tag name="AS_UNIQUEID" val="547"/>
</p:tagLst>
</file>

<file path=ppt/tags/tag429.xml><?xml version="1.0" encoding="utf-8"?>
<p:tagLst xmlns:p="http://schemas.openxmlformats.org/presentationml/2006/main">
  <p:tag name="AS_UNIQUEID" val="548"/>
</p:tagLst>
</file>

<file path=ppt/tags/tag430.xml><?xml version="1.0" encoding="utf-8"?>
<p:tagLst xmlns:p="http://schemas.openxmlformats.org/presentationml/2006/main">
  <p:tag name="AS_UNIQUEID" val="549"/>
</p:tagLst>
</file>

<file path=ppt/tags/tag431.xml><?xml version="1.0" encoding="utf-8"?>
<p:tagLst xmlns:p="http://schemas.openxmlformats.org/presentationml/2006/main">
  <p:tag name="AS_UNIQUEID" val="550"/>
</p:tagLst>
</file>

<file path=ppt/tags/tag432.xml><?xml version="1.0" encoding="utf-8"?>
<p:tagLst xmlns:p="http://schemas.openxmlformats.org/presentationml/2006/main">
  <p:tag name="AS_UNIQUEID" val="551"/>
</p:tagLst>
</file>

<file path=ppt/tags/tag433.xml><?xml version="1.0" encoding="utf-8"?>
<p:tagLst xmlns:p="http://schemas.openxmlformats.org/presentationml/2006/main">
  <p:tag name="AS_UNIQUEID" val="552"/>
</p:tagLst>
</file>

<file path=ppt/tags/tag434.xml><?xml version="1.0" encoding="utf-8"?>
<p:tagLst xmlns:p="http://schemas.openxmlformats.org/presentationml/2006/main">
  <p:tag name="AS_UNIQUEID" val="553"/>
</p:tagLst>
</file>

<file path=ppt/tags/tag435.xml><?xml version="1.0" encoding="utf-8"?>
<p:tagLst xmlns:p="http://schemas.openxmlformats.org/presentationml/2006/main">
  <p:tag name="AS_UNIQUEID" val="554"/>
</p:tagLst>
</file>

<file path=ppt/tags/tag436.xml><?xml version="1.0" encoding="utf-8"?>
<p:tagLst xmlns:p="http://schemas.openxmlformats.org/presentationml/2006/main">
  <p:tag name="AS_UNIQUEID" val="555"/>
</p:tagLst>
</file>

<file path=ppt/tags/tag437.xml><?xml version="1.0" encoding="utf-8"?>
<p:tagLst xmlns:p="http://schemas.openxmlformats.org/presentationml/2006/main">
  <p:tag name="AS_UNIQUEID" val="556"/>
</p:tagLst>
</file>

<file path=ppt/tags/tag438.xml><?xml version="1.0" encoding="utf-8"?>
<p:tagLst xmlns:p="http://schemas.openxmlformats.org/presentationml/2006/main">
  <p:tag name="AS_UNIQUEID" val="557"/>
</p:tagLst>
</file>

<file path=ppt/tags/tag439.xml><?xml version="1.0" encoding="utf-8"?>
<p:tagLst xmlns:p="http://schemas.openxmlformats.org/presentationml/2006/main">
  <p:tag name="AS_UNIQUEID" val="558"/>
</p:tagLst>
</file>

<file path=ppt/tags/tag440.xml><?xml version="1.0" encoding="utf-8"?>
<p:tagLst xmlns:p="http://schemas.openxmlformats.org/presentationml/2006/main">
  <p:tag name="AS_UNIQUEID" val="559"/>
</p:tagLst>
</file>

<file path=ppt/tags/tag441.xml><?xml version="1.0" encoding="utf-8"?>
<p:tagLst xmlns:p="http://schemas.openxmlformats.org/presentationml/2006/main">
  <p:tag name="AS_UNIQUEID" val="560"/>
</p:tagLst>
</file>

<file path=ppt/tags/tag442.xml><?xml version="1.0" encoding="utf-8"?>
<p:tagLst xmlns:p="http://schemas.openxmlformats.org/presentationml/2006/main">
  <p:tag name="AS_UNIQUEID" val="561"/>
</p:tagLst>
</file>

<file path=ppt/tags/tag443.xml><?xml version="1.0" encoding="utf-8"?>
<p:tagLst xmlns:p="http://schemas.openxmlformats.org/presentationml/2006/main">
  <p:tag name="AS_UNIQUEID" val="562"/>
</p:tagLst>
</file>

<file path=ppt/tags/tag444.xml><?xml version="1.0" encoding="utf-8"?>
<p:tagLst xmlns:p="http://schemas.openxmlformats.org/presentationml/2006/main">
  <p:tag name="AS_UNIQUEID" val="563"/>
</p:tagLst>
</file>

<file path=ppt/tags/tag445.xml><?xml version="1.0" encoding="utf-8"?>
<p:tagLst xmlns:p="http://schemas.openxmlformats.org/presentationml/2006/main">
  <p:tag name="AS_UNIQUEID" val="564"/>
</p:tagLst>
</file>

<file path=ppt/tags/tag446.xml><?xml version="1.0" encoding="utf-8"?>
<p:tagLst xmlns:p="http://schemas.openxmlformats.org/presentationml/2006/main">
  <p:tag name="AS_UNIQUEID" val="565"/>
</p:tagLst>
</file>

<file path=ppt/tags/tag447.xml><?xml version="1.0" encoding="utf-8"?>
<p:tagLst xmlns:p="http://schemas.openxmlformats.org/presentationml/2006/main">
  <p:tag name="AS_UNIQUEID" val="566"/>
</p:tagLst>
</file>

<file path=ppt/tags/tag448.xml><?xml version="1.0" encoding="utf-8"?>
<p:tagLst xmlns:p="http://schemas.openxmlformats.org/presentationml/2006/main">
  <p:tag name="AS_UNIQUEID" val="567"/>
</p:tagLst>
</file>

<file path=ppt/tags/tag449.xml><?xml version="1.0" encoding="utf-8"?>
<p:tagLst xmlns:p="http://schemas.openxmlformats.org/presentationml/2006/main">
  <p:tag name="AS_UNIQUEID" val="568"/>
</p:tagLst>
</file>

<file path=ppt/tags/tag450.xml><?xml version="1.0" encoding="utf-8"?>
<p:tagLst xmlns:p="http://schemas.openxmlformats.org/presentationml/2006/main">
  <p:tag name="AS_UNIQUEID" val="569"/>
</p:tagLst>
</file>

<file path=ppt/tags/tag451.xml><?xml version="1.0" encoding="utf-8"?>
<p:tagLst xmlns:p="http://schemas.openxmlformats.org/presentationml/2006/main">
  <p:tag name="AS_UNIQUEID" val="570"/>
</p:tagLst>
</file>

<file path=ppt/tags/tag452.xml><?xml version="1.0" encoding="utf-8"?>
<p:tagLst xmlns:p="http://schemas.openxmlformats.org/presentationml/2006/main">
  <p:tag name="AS_UNIQUEID" val="571"/>
</p:tagLst>
</file>

<file path=ppt/tags/tag453.xml><?xml version="1.0" encoding="utf-8"?>
<p:tagLst xmlns:p="http://schemas.openxmlformats.org/presentationml/2006/main">
  <p:tag name="AS_UNIQUEID" val="572"/>
</p:tagLst>
</file>

<file path=ppt/tags/tag454.xml><?xml version="1.0" encoding="utf-8"?>
<p:tagLst xmlns:p="http://schemas.openxmlformats.org/presentationml/2006/main">
  <p:tag name="AS_UNIQUEID" val="573"/>
</p:tagLst>
</file>

<file path=ppt/tags/tag455.xml><?xml version="1.0" encoding="utf-8"?>
<p:tagLst xmlns:p="http://schemas.openxmlformats.org/presentationml/2006/main">
  <p:tag name="AS_UNIQUEID" val="574"/>
</p:tagLst>
</file>

<file path=ppt/tags/tag456.xml><?xml version="1.0" encoding="utf-8"?>
<p:tagLst xmlns:p="http://schemas.openxmlformats.org/presentationml/2006/main">
  <p:tag name="AS_UNIQUEID" val="575"/>
</p:tagLst>
</file>

<file path=ppt/tags/tag457.xml><?xml version="1.0" encoding="utf-8"?>
<p:tagLst xmlns:p="http://schemas.openxmlformats.org/presentationml/2006/main">
  <p:tag name="AS_UNIQUEID" val="576"/>
</p:tagLst>
</file>

<file path=ppt/tags/tag458.xml><?xml version="1.0" encoding="utf-8"?>
<p:tagLst xmlns:p="http://schemas.openxmlformats.org/presentationml/2006/main">
  <p:tag name="AS_UNIQUEID" val="577"/>
</p:tagLst>
</file>

<file path=ppt/tags/tag459.xml><?xml version="1.0" encoding="utf-8"?>
<p:tagLst xmlns:p="http://schemas.openxmlformats.org/presentationml/2006/main">
  <p:tag name="AS_UNIQUEID" val="578"/>
</p:tagLst>
</file>

<file path=ppt/tags/tag460.xml><?xml version="1.0" encoding="utf-8"?>
<p:tagLst xmlns:p="http://schemas.openxmlformats.org/presentationml/2006/main">
  <p:tag name="AS_UNIQUEID" val="579"/>
</p:tagLst>
</file>

<file path=ppt/tags/tag461.xml><?xml version="1.0" encoding="utf-8"?>
<p:tagLst xmlns:p="http://schemas.openxmlformats.org/presentationml/2006/main">
  <p:tag name="AS_UNIQUEID" val="580"/>
</p:tagLst>
</file>

<file path=ppt/tags/tag462.xml><?xml version="1.0" encoding="utf-8"?>
<p:tagLst xmlns:p="http://schemas.openxmlformats.org/presentationml/2006/main">
  <p:tag name="AS_UNIQUEID" val="581"/>
</p:tagLst>
</file>

<file path=ppt/tags/tag463.xml><?xml version="1.0" encoding="utf-8"?>
<p:tagLst xmlns:p="http://schemas.openxmlformats.org/presentationml/2006/main">
  <p:tag name="AS_UNIQUEID" val="582"/>
</p:tagLst>
</file>

<file path=ppt/tags/tag464.xml><?xml version="1.0" encoding="utf-8"?>
<p:tagLst xmlns:p="http://schemas.openxmlformats.org/presentationml/2006/main">
  <p:tag name="AS_UNIQUEID" val="583"/>
</p:tagLst>
</file>

<file path=ppt/tags/tag465.xml><?xml version="1.0" encoding="utf-8"?>
<p:tagLst xmlns:p="http://schemas.openxmlformats.org/presentationml/2006/main">
  <p:tag name="AS_UNIQUEID" val="584"/>
</p:tagLst>
</file>

<file path=ppt/tags/tag466.xml><?xml version="1.0" encoding="utf-8"?>
<p:tagLst xmlns:p="http://schemas.openxmlformats.org/presentationml/2006/main">
  <p:tag name="AS_UNIQUEID" val="585"/>
</p:tagLst>
</file>

<file path=ppt/tags/tag467.xml><?xml version="1.0" encoding="utf-8"?>
<p:tagLst xmlns:p="http://schemas.openxmlformats.org/presentationml/2006/main">
  <p:tag name="AS_UNIQUEID" val="586"/>
</p:tagLst>
</file>

<file path=ppt/tags/tag468.xml><?xml version="1.0" encoding="utf-8"?>
<p:tagLst xmlns:p="http://schemas.openxmlformats.org/presentationml/2006/main">
  <p:tag name="AS_UNIQUEID" val="587"/>
</p:tagLst>
</file>

<file path=ppt/tags/tag469.xml><?xml version="1.0" encoding="utf-8"?>
<p:tagLst xmlns:p="http://schemas.openxmlformats.org/presentationml/2006/main">
  <p:tag name="AS_UNIQUEID" val="588"/>
</p:tagLst>
</file>

<file path=ppt/tags/tag470.xml><?xml version="1.0" encoding="utf-8"?>
<p:tagLst xmlns:p="http://schemas.openxmlformats.org/presentationml/2006/main">
  <p:tag name="AS_UNIQUEID" val="589"/>
</p:tagLst>
</file>

<file path=ppt/tags/tag471.xml><?xml version="1.0" encoding="utf-8"?>
<p:tagLst xmlns:p="http://schemas.openxmlformats.org/presentationml/2006/main">
  <p:tag name="AS_UNIQUEID" val="590"/>
</p:tagLst>
</file>

<file path=ppt/tags/tag472.xml><?xml version="1.0" encoding="utf-8"?>
<p:tagLst xmlns:p="http://schemas.openxmlformats.org/presentationml/2006/main">
  <p:tag name="AS_UNIQUEID" val="591"/>
</p:tagLst>
</file>

<file path=ppt/tags/tag473.xml><?xml version="1.0" encoding="utf-8"?>
<p:tagLst xmlns:p="http://schemas.openxmlformats.org/presentationml/2006/main">
  <p:tag name="AS_UNIQUEID" val="592"/>
</p:tagLst>
</file>

<file path=ppt/tags/tag474.xml><?xml version="1.0" encoding="utf-8"?>
<p:tagLst xmlns:p="http://schemas.openxmlformats.org/presentationml/2006/main">
  <p:tag name="AS_UNIQUEID" val="593"/>
</p:tagLst>
</file>

<file path=ppt/tags/tag475.xml><?xml version="1.0" encoding="utf-8"?>
<p:tagLst xmlns:p="http://schemas.openxmlformats.org/presentationml/2006/main">
  <p:tag name="AS_UNIQUEID" val="594"/>
</p:tagLst>
</file>

<file path=ppt/tags/tag476.xml><?xml version="1.0" encoding="utf-8"?>
<p:tagLst xmlns:p="http://schemas.openxmlformats.org/presentationml/2006/main">
  <p:tag name="AS_UNIQUEID" val="595"/>
</p:tagLst>
</file>

<file path=ppt/tags/tag477.xml><?xml version="1.0" encoding="utf-8"?>
<p:tagLst xmlns:p="http://schemas.openxmlformats.org/presentationml/2006/main">
  <p:tag name="AS_UNIQUEID" val="596"/>
</p:tagLst>
</file>

<file path=ppt/tags/tag478.xml><?xml version="1.0" encoding="utf-8"?>
<p:tagLst xmlns:p="http://schemas.openxmlformats.org/presentationml/2006/main">
  <p:tag name="AS_UNIQUEID" val="597"/>
</p:tagLst>
</file>

<file path=ppt/tags/tag479.xml><?xml version="1.0" encoding="utf-8"?>
<p:tagLst xmlns:p="http://schemas.openxmlformats.org/presentationml/2006/main">
  <p:tag name="AS_UNIQUEID" val="598"/>
</p:tagLst>
</file>

<file path=ppt/tags/tag480.xml><?xml version="1.0" encoding="utf-8"?>
<p:tagLst xmlns:p="http://schemas.openxmlformats.org/presentationml/2006/main">
  <p:tag name="AS_UNIQUEID" val="599"/>
</p:tagLst>
</file>

<file path=ppt/tags/tag481.xml><?xml version="1.0" encoding="utf-8"?>
<p:tagLst xmlns:p="http://schemas.openxmlformats.org/presentationml/2006/main">
  <p:tag name="AS_UNIQUEID" val="600"/>
</p:tagLst>
</file>

<file path=ppt/tags/tag482.xml><?xml version="1.0" encoding="utf-8"?>
<p:tagLst xmlns:p="http://schemas.openxmlformats.org/presentationml/2006/main">
  <p:tag name="AS_UNIQUEID" val="601"/>
</p:tagLst>
</file>

<file path=ppt/tags/tag483.xml><?xml version="1.0" encoding="utf-8"?>
<p:tagLst xmlns:p="http://schemas.openxmlformats.org/presentationml/2006/main">
  <p:tag name="AS_UNIQUEID" val="602"/>
</p:tagLst>
</file>

<file path=ppt/tags/tag484.xml><?xml version="1.0" encoding="utf-8"?>
<p:tagLst xmlns:p="http://schemas.openxmlformats.org/presentationml/2006/main">
  <p:tag name="AS_UNIQUEID" val="603"/>
</p:tagLst>
</file>

<file path=ppt/tags/tag485.xml><?xml version="1.0" encoding="utf-8"?>
<p:tagLst xmlns:p="http://schemas.openxmlformats.org/presentationml/2006/main">
  <p:tag name="AS_UNIQUEID" val="604"/>
</p:tagLst>
</file>

<file path=ppt/tags/tag486.xml><?xml version="1.0" encoding="utf-8"?>
<p:tagLst xmlns:p="http://schemas.openxmlformats.org/presentationml/2006/main">
  <p:tag name="AS_UNIQUEID" val="605"/>
</p:tagLst>
</file>

<file path=ppt/tags/tag487.xml><?xml version="1.0" encoding="utf-8"?>
<p:tagLst xmlns:p="http://schemas.openxmlformats.org/presentationml/2006/main">
  <p:tag name="AS_UNIQUEID" val="606"/>
</p:tagLst>
</file>

<file path=ppt/tags/tag488.xml><?xml version="1.0" encoding="utf-8"?>
<p:tagLst xmlns:p="http://schemas.openxmlformats.org/presentationml/2006/main">
  <p:tag name="AS_UNIQUEID" val="607"/>
</p:tagLst>
</file>

<file path=ppt/tags/tag489.xml><?xml version="1.0" encoding="utf-8"?>
<p:tagLst xmlns:p="http://schemas.openxmlformats.org/presentationml/2006/main">
  <p:tag name="AS_UNIQUEID" val="608"/>
</p:tagLst>
</file>

<file path=ppt/tags/tag490.xml><?xml version="1.0" encoding="utf-8"?>
<p:tagLst xmlns:p="http://schemas.openxmlformats.org/presentationml/2006/main">
  <p:tag name="AS_UNIQUEID" val="609"/>
</p:tagLst>
</file>

<file path=ppt/tags/tag491.xml><?xml version="1.0" encoding="utf-8"?>
<p:tagLst xmlns:p="http://schemas.openxmlformats.org/presentationml/2006/main">
  <p:tag name="AS_UNIQUEID" val="610"/>
</p:tagLst>
</file>

<file path=ppt/tags/tag492.xml><?xml version="1.0" encoding="utf-8"?>
<p:tagLst xmlns:p="http://schemas.openxmlformats.org/presentationml/2006/main">
  <p:tag name="AS_UNIQUEID" val="611"/>
</p:tagLst>
</file>

<file path=ppt/tags/tag493.xml><?xml version="1.0" encoding="utf-8"?>
<p:tagLst xmlns:p="http://schemas.openxmlformats.org/presentationml/2006/main">
  <p:tag name="AS_UNIQUEID" val="612"/>
</p:tagLst>
</file>

<file path=ppt/tags/tag494.xml><?xml version="1.0" encoding="utf-8"?>
<p:tagLst xmlns:p="http://schemas.openxmlformats.org/presentationml/2006/main">
  <p:tag name="AS_UNIQUEID" val="613"/>
</p:tagLst>
</file>

<file path=ppt/tags/tag495.xml><?xml version="1.0" encoding="utf-8"?>
<p:tagLst xmlns:p="http://schemas.openxmlformats.org/presentationml/2006/main">
  <p:tag name="AS_UNIQUEID" val="614"/>
</p:tagLst>
</file>

<file path=ppt/tags/tag496.xml><?xml version="1.0" encoding="utf-8"?>
<p:tagLst xmlns:p="http://schemas.openxmlformats.org/presentationml/2006/main">
  <p:tag name="AS_UNIQUEID" val="615"/>
</p:tagLst>
</file>

<file path=ppt/tags/tag497.xml><?xml version="1.0" encoding="utf-8"?>
<p:tagLst xmlns:p="http://schemas.openxmlformats.org/presentationml/2006/main">
  <p:tag name="AS_UNIQUEID" val="616"/>
</p:tagLst>
</file>

<file path=ppt/tags/tag498.xml><?xml version="1.0" encoding="utf-8"?>
<p:tagLst xmlns:p="http://schemas.openxmlformats.org/presentationml/2006/main">
  <p:tag name="AS_UNIQUEID" val="1"/>
</p:tagLst>
</file>

<file path=ppt/tags/tag499.xml><?xml version="1.0" encoding="utf-8"?>
<p:tagLst xmlns:p="http://schemas.openxmlformats.org/presentationml/2006/main">
  <p:tag name="AS_UNIQUEID" val="2"/>
</p:tagLst>
</file>

<file path=ppt/tags/tag500.xml><?xml version="1.0" encoding="utf-8"?>
<p:tagLst xmlns:p="http://schemas.openxmlformats.org/presentationml/2006/main">
  <p:tag name="AS_UNIQUEID" val="3"/>
</p:tagLst>
</file>

<file path=ppt/tags/tag501.xml><?xml version="1.0" encoding="utf-8"?>
<p:tagLst xmlns:p="http://schemas.openxmlformats.org/presentationml/2006/main">
  <p:tag name="AS_UNIQUEID" val="4"/>
</p:tagLst>
</file>

<file path=ppt/tags/tag502.xml><?xml version="1.0" encoding="utf-8"?>
<p:tagLst xmlns:p="http://schemas.openxmlformats.org/presentationml/2006/main">
  <p:tag name="AS_UNIQUEID" val="5"/>
</p:tagLst>
</file>

<file path=ppt/tags/tag503.xml><?xml version="1.0" encoding="utf-8"?>
<p:tagLst xmlns:p="http://schemas.openxmlformats.org/presentationml/2006/main">
  <p:tag name="AS_UNIQUEID" val="6"/>
</p:tagLst>
</file>

<file path=ppt/tags/tag504.xml><?xml version="1.0" encoding="utf-8"?>
<p:tagLst xmlns:p="http://schemas.openxmlformats.org/presentationml/2006/main">
  <p:tag name="AS_UNIQUEID" val="7"/>
</p:tagLst>
</file>

<file path=ppt/tags/tag505.xml><?xml version="1.0" encoding="utf-8"?>
<p:tagLst xmlns:p="http://schemas.openxmlformats.org/presentationml/2006/main">
  <p:tag name="AS_UNIQUEID" val="8"/>
</p:tagLst>
</file>

<file path=ppt/tags/tag506.xml><?xml version="1.0" encoding="utf-8"?>
<p:tagLst xmlns:p="http://schemas.openxmlformats.org/presentationml/2006/main">
  <p:tag name="AS_UNIQUEID" val="9"/>
</p:tagLst>
</file>

<file path=ppt/tags/tag507.xml><?xml version="1.0" encoding="utf-8"?>
<p:tagLst xmlns:p="http://schemas.openxmlformats.org/presentationml/2006/main">
  <p:tag name="AS_UNIQUEID" val="10"/>
</p:tagLst>
</file>

<file path=ppt/tags/tag508.xml><?xml version="1.0" encoding="utf-8"?>
<p:tagLst xmlns:p="http://schemas.openxmlformats.org/presentationml/2006/main">
  <p:tag name="AS_UNIQUEID" val="11"/>
</p:tagLst>
</file>

<file path=ppt/tags/tag509.xml><?xml version="1.0" encoding="utf-8"?>
<p:tagLst xmlns:p="http://schemas.openxmlformats.org/presentationml/2006/main">
  <p:tag name="AS_UNIQUEID" val="12"/>
</p:tagLst>
</file>

<file path=ppt/tags/tag510.xml><?xml version="1.0" encoding="utf-8"?>
<p:tagLst xmlns:p="http://schemas.openxmlformats.org/presentationml/2006/main">
  <p:tag name="AS_UNIQUEID" val="13"/>
</p:tagLst>
</file>

<file path=ppt/tags/tag511.xml><?xml version="1.0" encoding="utf-8"?>
<p:tagLst xmlns:p="http://schemas.openxmlformats.org/presentationml/2006/main">
  <p:tag name="AS_UNIQUEID" val="14"/>
</p:tagLst>
</file>

<file path=ppt/tags/tag512.xml><?xml version="1.0" encoding="utf-8"?>
<p:tagLst xmlns:p="http://schemas.openxmlformats.org/presentationml/2006/main">
  <p:tag name="AS_UNIQUEID" val="15"/>
</p:tagLst>
</file>

<file path=ppt/tags/tag513.xml><?xml version="1.0" encoding="utf-8"?>
<p:tagLst xmlns:p="http://schemas.openxmlformats.org/presentationml/2006/main">
  <p:tag name="AS_UNIQUEID" val="16"/>
</p:tagLst>
</file>

<file path=ppt/tags/tag514.xml><?xml version="1.0" encoding="utf-8"?>
<p:tagLst xmlns:p="http://schemas.openxmlformats.org/presentationml/2006/main">
  <p:tag name="AS_UNIQUEID" val="17"/>
</p:tagLst>
</file>

<file path=ppt/tags/tag515.xml><?xml version="1.0" encoding="utf-8"?>
<p:tagLst xmlns:p="http://schemas.openxmlformats.org/presentationml/2006/main">
  <p:tag name="AS_UNIQUEID" val="18"/>
</p:tagLst>
</file>

<file path=ppt/tags/tag516.xml><?xml version="1.0" encoding="utf-8"?>
<p:tagLst xmlns:p="http://schemas.openxmlformats.org/presentationml/2006/main">
  <p:tag name="AS_UNIQUEID" val="19"/>
</p:tagLst>
</file>

<file path=ppt/tags/tag517.xml><?xml version="1.0" encoding="utf-8"?>
<p:tagLst xmlns:p="http://schemas.openxmlformats.org/presentationml/2006/main">
  <p:tag name="AS_UNIQUEID" val="20"/>
</p:tagLst>
</file>

<file path=ppt/tags/tag518.xml><?xml version="1.0" encoding="utf-8"?>
<p:tagLst xmlns:p="http://schemas.openxmlformats.org/presentationml/2006/main">
  <p:tag name="AS_UNIQUEID" val="21"/>
</p:tagLst>
</file>

<file path=ppt/tags/tag519.xml><?xml version="1.0" encoding="utf-8"?>
<p:tagLst xmlns:p="http://schemas.openxmlformats.org/presentationml/2006/main">
  <p:tag name="AS_UNIQUEID" val="22"/>
</p:tagLst>
</file>

<file path=ppt/tags/tag520.xml><?xml version="1.0" encoding="utf-8"?>
<p:tagLst xmlns:p="http://schemas.openxmlformats.org/presentationml/2006/main">
  <p:tag name="AS_UNIQUEID" val="23"/>
</p:tagLst>
</file>

<file path=ppt/tags/tag521.xml><?xml version="1.0" encoding="utf-8"?>
<p:tagLst xmlns:p="http://schemas.openxmlformats.org/presentationml/2006/main">
  <p:tag name="AS_UNIQUEID" val="24"/>
</p:tagLst>
</file>

<file path=ppt/tags/tag522.xml><?xml version="1.0" encoding="utf-8"?>
<p:tagLst xmlns:p="http://schemas.openxmlformats.org/presentationml/2006/main">
  <p:tag name="AS_UNIQUEID" val="25"/>
</p:tagLst>
</file>

<file path=ppt/tags/tag523.xml><?xml version="1.0" encoding="utf-8"?>
<p:tagLst xmlns:p="http://schemas.openxmlformats.org/presentationml/2006/main">
  <p:tag name="AS_UNIQUEID" val="26"/>
</p:tagLst>
</file>

<file path=ppt/tags/tag524.xml><?xml version="1.0" encoding="utf-8"?>
<p:tagLst xmlns:p="http://schemas.openxmlformats.org/presentationml/2006/main">
  <p:tag name="AS_UNIQUEID" val="27"/>
</p:tagLst>
</file>

<file path=ppt/tags/tag525.xml><?xml version="1.0" encoding="utf-8"?>
<p:tagLst xmlns:p="http://schemas.openxmlformats.org/presentationml/2006/main">
  <p:tag name="AS_UNIQUEID" val="28"/>
</p:tagLst>
</file>

<file path=ppt/tags/tag526.xml><?xml version="1.0" encoding="utf-8"?>
<p:tagLst xmlns:p="http://schemas.openxmlformats.org/presentationml/2006/main">
  <p:tag name="AS_UNIQUEID" val="29"/>
</p:tagLst>
</file>

<file path=ppt/tags/tag527.xml><?xml version="1.0" encoding="utf-8"?>
<p:tagLst xmlns:p="http://schemas.openxmlformats.org/presentationml/2006/main">
  <p:tag name="AS_UNIQUEID" val="30"/>
</p:tagLst>
</file>

<file path=ppt/tags/tag528.xml><?xml version="1.0" encoding="utf-8"?>
<p:tagLst xmlns:p="http://schemas.openxmlformats.org/presentationml/2006/main">
  <p:tag name="AS_UNIQUEID" val="31"/>
</p:tagLst>
</file>

<file path=ppt/tags/tag529.xml><?xml version="1.0" encoding="utf-8"?>
<p:tagLst xmlns:p="http://schemas.openxmlformats.org/presentationml/2006/main">
  <p:tag name="AS_UNIQUEID" val="32"/>
</p:tagLst>
</file>

<file path=ppt/tags/tag530.xml><?xml version="1.0" encoding="utf-8"?>
<p:tagLst xmlns:p="http://schemas.openxmlformats.org/presentationml/2006/main">
  <p:tag name="AS_UNIQUEID" val="33"/>
</p:tagLst>
</file>

<file path=ppt/tags/tag531.xml><?xml version="1.0" encoding="utf-8"?>
<p:tagLst xmlns:p="http://schemas.openxmlformats.org/presentationml/2006/main">
  <p:tag name="AS_UNIQUEID" val="34"/>
</p:tagLst>
</file>

<file path=ppt/tags/tag532.xml><?xml version="1.0" encoding="utf-8"?>
<p:tagLst xmlns:p="http://schemas.openxmlformats.org/presentationml/2006/main">
  <p:tag name="AS_UNIQUEID" val="35"/>
</p:tagLst>
</file>

<file path=ppt/tags/tag533.xml><?xml version="1.0" encoding="utf-8"?>
<p:tagLst xmlns:p="http://schemas.openxmlformats.org/presentationml/2006/main">
  <p:tag name="AS_UNIQUEID" val="36"/>
</p:tagLst>
</file>

<file path=ppt/tags/tag534.xml><?xml version="1.0" encoding="utf-8"?>
<p:tagLst xmlns:p="http://schemas.openxmlformats.org/presentationml/2006/main">
  <p:tag name="AS_UNIQUEID" val="37"/>
</p:tagLst>
</file>

<file path=ppt/tags/tag535.xml><?xml version="1.0" encoding="utf-8"?>
<p:tagLst xmlns:p="http://schemas.openxmlformats.org/presentationml/2006/main">
  <p:tag name="AS_UNIQUEID" val="38"/>
</p:tagLst>
</file>

<file path=ppt/tags/tag536.xml><?xml version="1.0" encoding="utf-8"?>
<p:tagLst xmlns:p="http://schemas.openxmlformats.org/presentationml/2006/main">
  <p:tag name="AS_UNIQUEID" val="39"/>
</p:tagLst>
</file>

<file path=ppt/tags/tag537.xml><?xml version="1.0" encoding="utf-8"?>
<p:tagLst xmlns:p="http://schemas.openxmlformats.org/presentationml/2006/main">
  <p:tag name="AS_UNIQUEID" val="40"/>
</p:tagLst>
</file>

<file path=ppt/tags/tag538.xml><?xml version="1.0" encoding="utf-8"?>
<p:tagLst xmlns:p="http://schemas.openxmlformats.org/presentationml/2006/main">
  <p:tag name="AS_UNIQUEID" val="41"/>
</p:tagLst>
</file>

<file path=ppt/tags/tag539.xml><?xml version="1.0" encoding="utf-8"?>
<p:tagLst xmlns:p="http://schemas.openxmlformats.org/presentationml/2006/main">
  <p:tag name="AS_UNIQUEID" val="42"/>
</p:tagLst>
</file>

<file path=ppt/tags/tag540.xml><?xml version="1.0" encoding="utf-8"?>
<p:tagLst xmlns:p="http://schemas.openxmlformats.org/presentationml/2006/main">
  <p:tag name="AS_UNIQUEID" val="43"/>
</p:tagLst>
</file>

<file path=ppt/tags/tag541.xml><?xml version="1.0" encoding="utf-8"?>
<p:tagLst xmlns:p="http://schemas.openxmlformats.org/presentationml/2006/main">
  <p:tag name="AS_UNIQUEID" val="44"/>
</p:tagLst>
</file>

<file path=ppt/tags/tag542.xml><?xml version="1.0" encoding="utf-8"?>
<p:tagLst xmlns:p="http://schemas.openxmlformats.org/presentationml/2006/main">
  <p:tag name="AS_UNIQUEID" val="45"/>
</p:tagLst>
</file>

<file path=ppt/tags/tag543.xml><?xml version="1.0" encoding="utf-8"?>
<p:tagLst xmlns:p="http://schemas.openxmlformats.org/presentationml/2006/main">
  <p:tag name="AS_UNIQUEID" val="46"/>
</p:tagLst>
</file>

<file path=ppt/tags/tag544.xml><?xml version="1.0" encoding="utf-8"?>
<p:tagLst xmlns:p="http://schemas.openxmlformats.org/presentationml/2006/main">
  <p:tag name="AS_UNIQUEID" val="47"/>
</p:tagLst>
</file>

<file path=ppt/tags/tag545.xml><?xml version="1.0" encoding="utf-8"?>
<p:tagLst xmlns:p="http://schemas.openxmlformats.org/presentationml/2006/main">
  <p:tag name="AS_UNIQUEID" val="48"/>
</p:tagLst>
</file>

<file path=ppt/tags/tag546.xml><?xml version="1.0" encoding="utf-8"?>
<p:tagLst xmlns:p="http://schemas.openxmlformats.org/presentationml/2006/main">
  <p:tag name="AS_UNIQUEID" val="49"/>
</p:tagLst>
</file>

<file path=ppt/tags/tag547.xml><?xml version="1.0" encoding="utf-8"?>
<p:tagLst xmlns:p="http://schemas.openxmlformats.org/presentationml/2006/main">
  <p:tag name="AS_UNIQUEID" val="50"/>
</p:tagLst>
</file>

<file path=ppt/tags/tag548.xml><?xml version="1.0" encoding="utf-8"?>
<p:tagLst xmlns:p="http://schemas.openxmlformats.org/presentationml/2006/main">
  <p:tag name="AS_UNIQUEID" val="51"/>
</p:tagLst>
</file>

<file path=ppt/tags/tag549.xml><?xml version="1.0" encoding="utf-8"?>
<p:tagLst xmlns:p="http://schemas.openxmlformats.org/presentationml/2006/main">
  <p:tag name="AS_UNIQUEID" val="52"/>
</p:tagLst>
</file>

<file path=ppt/tags/tag550.xml><?xml version="1.0" encoding="utf-8"?>
<p:tagLst xmlns:p="http://schemas.openxmlformats.org/presentationml/2006/main">
  <p:tag name="AS_UNIQUEID" val="53"/>
</p:tagLst>
</file>

<file path=ppt/tags/tag551.xml><?xml version="1.0" encoding="utf-8"?>
<p:tagLst xmlns:p="http://schemas.openxmlformats.org/presentationml/2006/main">
  <p:tag name="AS_UNIQUEID" val="54"/>
</p:tagLst>
</file>

<file path=ppt/tags/tag552.xml><?xml version="1.0" encoding="utf-8"?>
<p:tagLst xmlns:p="http://schemas.openxmlformats.org/presentationml/2006/main">
  <p:tag name="AS_UNIQUEID" val="55"/>
</p:tagLst>
</file>

<file path=ppt/tags/tag553.xml><?xml version="1.0" encoding="utf-8"?>
<p:tagLst xmlns:p="http://schemas.openxmlformats.org/presentationml/2006/main">
  <p:tag name="AS_UNIQUEID" val="56"/>
</p:tagLst>
</file>

<file path=ppt/tags/tag554.xml><?xml version="1.0" encoding="utf-8"?>
<p:tagLst xmlns:p="http://schemas.openxmlformats.org/presentationml/2006/main">
  <p:tag name="AS_UNIQUEID" val="57"/>
</p:tagLst>
</file>

<file path=ppt/tags/tag555.xml><?xml version="1.0" encoding="utf-8"?>
<p:tagLst xmlns:p="http://schemas.openxmlformats.org/presentationml/2006/main">
  <p:tag name="AS_UNIQUEID" val="58"/>
</p:tagLst>
</file>

<file path=ppt/tags/tag556.xml><?xml version="1.0" encoding="utf-8"?>
<p:tagLst xmlns:p="http://schemas.openxmlformats.org/presentationml/2006/main">
  <p:tag name="AS_UNIQUEID" val="59"/>
</p:tagLst>
</file>

<file path=ppt/tags/tag557.xml><?xml version="1.0" encoding="utf-8"?>
<p:tagLst xmlns:p="http://schemas.openxmlformats.org/presentationml/2006/main">
  <p:tag name="AS_UNIQUEID" val="60"/>
</p:tagLst>
</file>

<file path=ppt/tags/tag558.xml><?xml version="1.0" encoding="utf-8"?>
<p:tagLst xmlns:p="http://schemas.openxmlformats.org/presentationml/2006/main">
  <p:tag name="AS_UNIQUEID" val="61"/>
</p:tagLst>
</file>

<file path=ppt/tags/tag559.xml><?xml version="1.0" encoding="utf-8"?>
<p:tagLst xmlns:p="http://schemas.openxmlformats.org/presentationml/2006/main">
  <p:tag name="AS_UNIQUEID" val="62"/>
</p:tagLst>
</file>

<file path=ppt/tags/tag560.xml><?xml version="1.0" encoding="utf-8"?>
<p:tagLst xmlns:p="http://schemas.openxmlformats.org/presentationml/2006/main">
  <p:tag name="AS_UNIQUEID" val="63"/>
</p:tagLst>
</file>

<file path=ppt/tags/tag561.xml><?xml version="1.0" encoding="utf-8"?>
<p:tagLst xmlns:p="http://schemas.openxmlformats.org/presentationml/2006/main">
  <p:tag name="AS_UNIQUEID" val="64"/>
</p:tagLst>
</file>

<file path=ppt/tags/tag562.xml><?xml version="1.0" encoding="utf-8"?>
<p:tagLst xmlns:p="http://schemas.openxmlformats.org/presentationml/2006/main">
  <p:tag name="AS_UNIQUEID" val="65"/>
</p:tagLst>
</file>

<file path=ppt/tags/tag563.xml><?xml version="1.0" encoding="utf-8"?>
<p:tagLst xmlns:p="http://schemas.openxmlformats.org/presentationml/2006/main">
  <p:tag name="AS_UNIQUEID" val="66"/>
</p:tagLst>
</file>

<file path=ppt/tags/tag564.xml><?xml version="1.0" encoding="utf-8"?>
<p:tagLst xmlns:p="http://schemas.openxmlformats.org/presentationml/2006/main">
  <p:tag name="AS_UNIQUEID" val="67"/>
</p:tagLst>
</file>

<file path=ppt/tags/tag565.xml><?xml version="1.0" encoding="utf-8"?>
<p:tagLst xmlns:p="http://schemas.openxmlformats.org/presentationml/2006/main">
  <p:tag name="AS_UNIQUEID" val="68"/>
</p:tagLst>
</file>

<file path=ppt/tags/tag566.xml><?xml version="1.0" encoding="utf-8"?>
<p:tagLst xmlns:p="http://schemas.openxmlformats.org/presentationml/2006/main">
  <p:tag name="AS_UNIQUEID" val="69"/>
</p:tagLst>
</file>

<file path=ppt/tags/tag567.xml><?xml version="1.0" encoding="utf-8"?>
<p:tagLst xmlns:p="http://schemas.openxmlformats.org/presentationml/2006/main">
  <p:tag name="AS_UNIQUEID" val="70"/>
</p:tagLst>
</file>

<file path=ppt/tags/tag568.xml><?xml version="1.0" encoding="utf-8"?>
<p:tagLst xmlns:p="http://schemas.openxmlformats.org/presentationml/2006/main">
  <p:tag name="AS_UNIQUEID" val="71"/>
</p:tagLst>
</file>

<file path=ppt/tags/tag569.xml><?xml version="1.0" encoding="utf-8"?>
<p:tagLst xmlns:p="http://schemas.openxmlformats.org/presentationml/2006/main">
  <p:tag name="AS_UNIQUEID" val="72"/>
</p:tagLst>
</file>

<file path=ppt/tags/tag570.xml><?xml version="1.0" encoding="utf-8"?>
<p:tagLst xmlns:p="http://schemas.openxmlformats.org/presentationml/2006/main">
  <p:tag name="AS_UNIQUEID" val="73"/>
</p:tagLst>
</file>

<file path=ppt/tags/tag571.xml><?xml version="1.0" encoding="utf-8"?>
<p:tagLst xmlns:p="http://schemas.openxmlformats.org/presentationml/2006/main">
  <p:tag name="AS_UNIQUEID" val="74"/>
</p:tagLst>
</file>

<file path=ppt/tags/tag572.xml><?xml version="1.0" encoding="utf-8"?>
<p:tagLst xmlns:p="http://schemas.openxmlformats.org/presentationml/2006/main">
  <p:tag name="AS_UNIQUEID" val="75"/>
</p:tagLst>
</file>

<file path=ppt/tags/tag573.xml><?xml version="1.0" encoding="utf-8"?>
<p:tagLst xmlns:p="http://schemas.openxmlformats.org/presentationml/2006/main">
  <p:tag name="AS_UNIQUEID" val="76"/>
</p:tagLst>
</file>

<file path=ppt/tags/tag574.xml><?xml version="1.0" encoding="utf-8"?>
<p:tagLst xmlns:p="http://schemas.openxmlformats.org/presentationml/2006/main">
  <p:tag name="AS_UNIQUEID" val="77"/>
</p:tagLst>
</file>

<file path=ppt/tags/tag575.xml><?xml version="1.0" encoding="utf-8"?>
<p:tagLst xmlns:p="http://schemas.openxmlformats.org/presentationml/2006/main">
  <p:tag name="AS_UNIQUEID" val="78"/>
</p:tagLst>
</file>

<file path=ppt/tags/tag576.xml><?xml version="1.0" encoding="utf-8"?>
<p:tagLst xmlns:p="http://schemas.openxmlformats.org/presentationml/2006/main">
  <p:tag name="AS_UNIQUEID" val="79"/>
</p:tagLst>
</file>

<file path=ppt/tags/tag577.xml><?xml version="1.0" encoding="utf-8"?>
<p:tagLst xmlns:p="http://schemas.openxmlformats.org/presentationml/2006/main">
  <p:tag name="AS_UNIQUEID" val="80"/>
</p:tagLst>
</file>

<file path=ppt/tags/tag578.xml><?xml version="1.0" encoding="utf-8"?>
<p:tagLst xmlns:p="http://schemas.openxmlformats.org/presentationml/2006/main">
  <p:tag name="AS_UNIQUEID" val="81"/>
</p:tagLst>
</file>

<file path=ppt/tags/tag579.xml><?xml version="1.0" encoding="utf-8"?>
<p:tagLst xmlns:p="http://schemas.openxmlformats.org/presentationml/2006/main">
  <p:tag name="AS_UNIQUEID" val="82"/>
</p:tagLst>
</file>

<file path=ppt/tags/tag580.xml><?xml version="1.0" encoding="utf-8"?>
<p:tagLst xmlns:p="http://schemas.openxmlformats.org/presentationml/2006/main">
  <p:tag name="AS_UNIQUEID" val="83"/>
</p:tagLst>
</file>

<file path=ppt/tags/tag581.xml><?xml version="1.0" encoding="utf-8"?>
<p:tagLst xmlns:p="http://schemas.openxmlformats.org/presentationml/2006/main">
  <p:tag name="AS_UNIQUEID" val="84"/>
</p:tagLst>
</file>

<file path=ppt/tags/tag582.xml><?xml version="1.0" encoding="utf-8"?>
<p:tagLst xmlns:p="http://schemas.openxmlformats.org/presentationml/2006/main">
  <p:tag name="AS_UNIQUEID" val="85"/>
</p:tagLst>
</file>

<file path=ppt/tags/tag583.xml><?xml version="1.0" encoding="utf-8"?>
<p:tagLst xmlns:p="http://schemas.openxmlformats.org/presentationml/2006/main">
  <p:tag name="AS_UNIQUEID" val="86"/>
</p:tagLst>
</file>

<file path=ppt/tags/tag584.xml><?xml version="1.0" encoding="utf-8"?>
<p:tagLst xmlns:p="http://schemas.openxmlformats.org/presentationml/2006/main">
  <p:tag name="AS_UNIQUEID" val="87"/>
</p:tagLst>
</file>

<file path=ppt/tags/tag585.xml><?xml version="1.0" encoding="utf-8"?>
<p:tagLst xmlns:p="http://schemas.openxmlformats.org/presentationml/2006/main">
  <p:tag name="AS_UNIQUEID" val="88"/>
</p:tagLst>
</file>

<file path=ppt/tags/tag586.xml><?xml version="1.0" encoding="utf-8"?>
<p:tagLst xmlns:p="http://schemas.openxmlformats.org/presentationml/2006/main">
  <p:tag name="AS_UNIQUEID" val="89"/>
</p:tagLst>
</file>

<file path=ppt/tags/tag587.xml><?xml version="1.0" encoding="utf-8"?>
<p:tagLst xmlns:p="http://schemas.openxmlformats.org/presentationml/2006/main">
  <p:tag name="AS_UNIQUEID" val="90"/>
</p:tagLst>
</file>

<file path=ppt/tags/tag588.xml><?xml version="1.0" encoding="utf-8"?>
<p:tagLst xmlns:p="http://schemas.openxmlformats.org/presentationml/2006/main">
  <p:tag name="AS_UNIQUEID" val="91"/>
</p:tagLst>
</file>

<file path=ppt/tags/tag589.xml><?xml version="1.0" encoding="utf-8"?>
<p:tagLst xmlns:p="http://schemas.openxmlformats.org/presentationml/2006/main">
  <p:tag name="AS_UNIQUEID" val="92"/>
</p:tagLst>
</file>

<file path=ppt/tags/tag590.xml><?xml version="1.0" encoding="utf-8"?>
<p:tagLst xmlns:p="http://schemas.openxmlformats.org/presentationml/2006/main">
  <p:tag name="AS_UNIQUEID" val="93"/>
</p:tagLst>
</file>

<file path=ppt/tags/tag591.xml><?xml version="1.0" encoding="utf-8"?>
<p:tagLst xmlns:p="http://schemas.openxmlformats.org/presentationml/2006/main">
  <p:tag name="AS_UNIQUEID" val="94"/>
</p:tagLst>
</file>

<file path=ppt/tags/tag592.xml><?xml version="1.0" encoding="utf-8"?>
<p:tagLst xmlns:p="http://schemas.openxmlformats.org/presentationml/2006/main">
  <p:tag name="AS_UNIQUEID" val="95"/>
</p:tagLst>
</file>

<file path=ppt/tags/tag593.xml><?xml version="1.0" encoding="utf-8"?>
<p:tagLst xmlns:p="http://schemas.openxmlformats.org/presentationml/2006/main">
  <p:tag name="AS_UNIQUEID" val="96"/>
</p:tagLst>
</file>

<file path=ppt/tags/tag594.xml><?xml version="1.0" encoding="utf-8"?>
<p:tagLst xmlns:p="http://schemas.openxmlformats.org/presentationml/2006/main">
  <p:tag name="AS_UNIQUEID" val="97"/>
</p:tagLst>
</file>

<file path=ppt/tags/tag595.xml><?xml version="1.0" encoding="utf-8"?>
<p:tagLst xmlns:p="http://schemas.openxmlformats.org/presentationml/2006/main">
  <p:tag name="AS_UNIQUEID" val="98"/>
</p:tagLst>
</file>

<file path=ppt/tags/tag596.xml><?xml version="1.0" encoding="utf-8"?>
<p:tagLst xmlns:p="http://schemas.openxmlformats.org/presentationml/2006/main">
  <p:tag name="AS_UNIQUEID" val="99"/>
</p:tagLst>
</file>

<file path=ppt/tags/tag597.xml><?xml version="1.0" encoding="utf-8"?>
<p:tagLst xmlns:p="http://schemas.openxmlformats.org/presentationml/2006/main">
  <p:tag name="AS_UNIQUEID" val="100"/>
</p:tagLst>
</file>

<file path=ppt/tags/tag598.xml><?xml version="1.0" encoding="utf-8"?>
<p:tagLst xmlns:p="http://schemas.openxmlformats.org/presentationml/2006/main">
  <p:tag name="AS_UNIQUEID" val="101"/>
</p:tagLst>
</file>

<file path=ppt/tags/tag599.xml><?xml version="1.0" encoding="utf-8"?>
<p:tagLst xmlns:p="http://schemas.openxmlformats.org/presentationml/2006/main">
  <p:tag name="AS_UNIQUEID" val="102"/>
</p:tagLst>
</file>

<file path=ppt/tags/tag600.xml><?xml version="1.0" encoding="utf-8"?>
<p:tagLst xmlns:p="http://schemas.openxmlformats.org/presentationml/2006/main">
  <p:tag name="AS_UNIQUEID" val="103"/>
</p:tagLst>
</file>

<file path=ppt/tags/tag601.xml><?xml version="1.0" encoding="utf-8"?>
<p:tagLst xmlns:p="http://schemas.openxmlformats.org/presentationml/2006/main">
  <p:tag name="AS_UNIQUEID" val="104"/>
</p:tagLst>
</file>

<file path=ppt/tags/tag602.xml><?xml version="1.0" encoding="utf-8"?>
<p:tagLst xmlns:p="http://schemas.openxmlformats.org/presentationml/2006/main">
  <p:tag name="AS_UNIQUEID" val="105"/>
</p:tagLst>
</file>

<file path=ppt/tags/tag603.xml><?xml version="1.0" encoding="utf-8"?>
<p:tagLst xmlns:p="http://schemas.openxmlformats.org/presentationml/2006/main">
  <p:tag name="AS_UNIQUEID" val="106"/>
</p:tagLst>
</file>

<file path=ppt/tags/tag604.xml><?xml version="1.0" encoding="utf-8"?>
<p:tagLst xmlns:p="http://schemas.openxmlformats.org/presentationml/2006/main">
  <p:tag name="AS_UNIQUEID" val="107"/>
</p:tagLst>
</file>

<file path=ppt/tags/tag605.xml><?xml version="1.0" encoding="utf-8"?>
<p:tagLst xmlns:p="http://schemas.openxmlformats.org/presentationml/2006/main">
  <p:tag name="AS_UNIQUEID" val="108"/>
</p:tagLst>
</file>

<file path=ppt/tags/tag606.xml><?xml version="1.0" encoding="utf-8"?>
<p:tagLst xmlns:p="http://schemas.openxmlformats.org/presentationml/2006/main">
  <p:tag name="AS_UNIQUEID" val="109"/>
</p:tagLst>
</file>

<file path=ppt/tags/tag607.xml><?xml version="1.0" encoding="utf-8"?>
<p:tagLst xmlns:p="http://schemas.openxmlformats.org/presentationml/2006/main">
  <p:tag name="AS_UNIQUEID" val="110"/>
</p:tagLst>
</file>

<file path=ppt/tags/tag608.xml><?xml version="1.0" encoding="utf-8"?>
<p:tagLst xmlns:p="http://schemas.openxmlformats.org/presentationml/2006/main">
  <p:tag name="AS_UNIQUEID" val="111"/>
</p:tagLst>
</file>

<file path=ppt/tags/tag609.xml><?xml version="1.0" encoding="utf-8"?>
<p:tagLst xmlns:p="http://schemas.openxmlformats.org/presentationml/2006/main">
  <p:tag name="AS_UNIQUEID" val="112"/>
</p:tagLst>
</file>

<file path=ppt/tags/tag610.xml><?xml version="1.0" encoding="utf-8"?>
<p:tagLst xmlns:p="http://schemas.openxmlformats.org/presentationml/2006/main">
  <p:tag name="AS_UNIQUEID" val="113"/>
</p:tagLst>
</file>

<file path=ppt/tags/tag611.xml><?xml version="1.0" encoding="utf-8"?>
<p:tagLst xmlns:p="http://schemas.openxmlformats.org/presentationml/2006/main">
  <p:tag name="AS_UNIQUEID" val="114"/>
</p:tagLst>
</file>

<file path=ppt/tags/tag612.xml><?xml version="1.0" encoding="utf-8"?>
<p:tagLst xmlns:p="http://schemas.openxmlformats.org/presentationml/2006/main">
  <p:tag name="AS_UNIQUEID" val="115"/>
</p:tagLst>
</file>

<file path=ppt/tags/tag613.xml><?xml version="1.0" encoding="utf-8"?>
<p:tagLst xmlns:p="http://schemas.openxmlformats.org/presentationml/2006/main">
  <p:tag name="AS_UNIQUEID" val="116"/>
</p:tagLst>
</file>

<file path=ppt/tags/tag614.xml><?xml version="1.0" encoding="utf-8"?>
<p:tagLst xmlns:p="http://schemas.openxmlformats.org/presentationml/2006/main">
  <p:tag name="AS_UNIQUEID" val="117"/>
</p:tagLst>
</file>

<file path=ppt/tags/tag615.xml><?xml version="1.0" encoding="utf-8"?>
<p:tagLst xmlns:p="http://schemas.openxmlformats.org/presentationml/2006/main">
  <p:tag name="AS_UNIQUEID" val="118"/>
</p:tagLst>
</file>

<file path=ppt/tags/tag616.xml><?xml version="1.0" encoding="utf-8"?>
<p:tagLst xmlns:p="http://schemas.openxmlformats.org/presentationml/2006/main">
  <p:tag name="AS_UNIQUEID" val="119"/>
</p:tagLst>
</file>

<file path=ppt/tags/tag617.xml><?xml version="1.0" encoding="utf-8"?>
<p:tagLst xmlns:p="http://schemas.openxmlformats.org/presentationml/2006/main">
  <p:tag name="AS_UNIQUEID" val="617"/>
</p:tagLst>
</file>

<file path=ppt/tags/tag618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  <p:tag name="COMMONDATA" val="eyJoZGlkIjoiYzE1OThjMDExNDJjZGMzN2FjOWZjZGJlYmE4MjdhZTEifQ=="/>
  <p:tag name="KSO_WPP_MARK_KEY" val="458ec99e-61ab-4d38-99b3-090e4df3205a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2EC2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009900"/>
      </a:accent2>
      <a:accent3>
        <a:srgbClr val="FFFFFF"/>
      </a:accent3>
      <a:accent4>
        <a:srgbClr val="0026A5"/>
      </a:accent4>
      <a:accent5>
        <a:srgbClr val="AAE2CA"/>
      </a:accent5>
      <a:accent6>
        <a:srgbClr val="008A00"/>
      </a:accent6>
      <a:hlink>
        <a:srgbClr val="CC3300"/>
      </a:hlink>
      <a:folHlink>
        <a:srgbClr val="008080"/>
      </a:folHlink>
    </a:clrScheme>
    <a:fontScheme name="默认设计模板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CC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2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楷体_GB2312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132</Paragraphs>
  <Slides>23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baseType="lpstr" size="34">
      <vt:lpstr>Arial</vt:lpstr>
      <vt:lpstr>Times New Roman</vt:lpstr>
      <vt:lpstr>宋体</vt:lpstr>
      <vt:lpstr>Calibri</vt:lpstr>
      <vt:lpstr>黑体</vt:lpstr>
      <vt:lpstr>楷体_GB2312</vt:lpstr>
      <vt:lpstr>楷体</vt:lpstr>
      <vt:lpstr>Tahoma</vt:lpstr>
      <vt:lpstr>Monotype Corsiva</vt:lpstr>
      <vt:lpstr>Wingdings</vt:lpstr>
      <vt:lpstr>默认设计模板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课堂检测</vt:lpstr>
      <vt:lpstr>4、画出图中的光线通过透镜的光路图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2022-11-03T17:33:46.649</cp:lastPrinted>
  <dcterms:created xsi:type="dcterms:W3CDTF">2022-11-03T17:33:46Z</dcterms:created>
  <dcterms:modified xsi:type="dcterms:W3CDTF">2022-11-03T09:33:48Z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