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6" r:id="rId2"/>
    <p:sldId id="265" r:id="rId3"/>
    <p:sldId id="299" r:id="rId4"/>
    <p:sldId id="292" r:id="rId5"/>
    <p:sldId id="285" r:id="rId6"/>
    <p:sldId id="294" r:id="rId7"/>
    <p:sldId id="291" r:id="rId8"/>
    <p:sldId id="293" r:id="rId9"/>
    <p:sldId id="284" r:id="rId10"/>
    <p:sldId id="295" r:id="rId11"/>
    <p:sldId id="297" r:id="rId12"/>
    <p:sldId id="296" r:id="rId13"/>
    <p:sldId id="287" r:id="rId14"/>
    <p:sldId id="288" r:id="rId15"/>
    <p:sldId id="289" r:id="rId16"/>
    <p:sldId id="313" r:id="rId17"/>
    <p:sldId id="314" r:id="rId18"/>
    <p:sldId id="315" r:id="rId19"/>
    <p:sldId id="316" r:id="rId20"/>
    <p:sldId id="317" r:id="rId21"/>
    <p:sldId id="319" r:id="rId22"/>
    <p:sldId id="320" r:id="rId23"/>
    <p:sldId id="321" r:id="rId24"/>
    <p:sldId id="322" r:id="rId25"/>
  </p:sldIdLst>
  <p:sldSz cx="9144000" cy="5143500" type="screen16x9"/>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99"/>
    <a:srgbClr val="CC99FF"/>
    <a:srgbClr val="F8A2E1"/>
    <a:srgbClr val="CC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8" d="100"/>
          <a:sy n="88" d="100"/>
        </p:scale>
        <p:origin x="-180" y="-96"/>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88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AB92CE-F5F6-4AAE-8B2C-37CEF40A9980}" type="datetimeFigureOut">
              <a:rPr lang="zh-CN" altLang="en-US" smtClean="0"/>
              <a:t>2021/4/15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133B5D1-B525-4A8A-8521-D953DDD1C3A4}" type="slidenum">
              <a:rPr lang="zh-CN" altLang="en-US" smtClean="0"/>
              <a:t>‹#›</a:t>
            </a:fld>
            <a:endParaRPr lang="zh-CN" altLang="en-US"/>
          </a:p>
        </p:txBody>
      </p:sp>
    </p:spTree>
    <p:extLst>
      <p:ext uri="{BB962C8B-B14F-4D97-AF65-F5344CB8AC3E}">
        <p14:creationId xmlns:p14="http://schemas.microsoft.com/office/powerpoint/2010/main" val="33501305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79425" y="1279525"/>
            <a:ext cx="6145213" cy="3455988"/>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6837353-30EB-4A48-80EB-173D804AEFBD}" type="slidenum">
              <a:rPr lang="zh-CN" altLang="en-US" smtClean="0">
                <a:solidFill>
                  <a:prstClr val="black"/>
                </a:solidFill>
              </a:rPr>
              <a:pPr/>
              <a:t>7</a:t>
            </a:fld>
            <a:endParaRPr lang="zh-CN" altLang="en-US">
              <a:solidFill>
                <a:prstClr val="black"/>
              </a:solidFill>
            </a:endParaRPr>
          </a:p>
        </p:txBody>
      </p:sp>
    </p:spTree>
    <p:extLst>
      <p:ext uri="{BB962C8B-B14F-4D97-AF65-F5344CB8AC3E}">
        <p14:creationId xmlns:p14="http://schemas.microsoft.com/office/powerpoint/2010/main" val="3190478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79425" y="1279525"/>
            <a:ext cx="6145213" cy="3455988"/>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solidFill>
                  <a:prstClr val="black"/>
                </a:solidFill>
              </a:rPr>
              <a:pPr/>
              <a:t>16</a:t>
            </a:fld>
            <a:endParaRPr lang="zh-CN" altLang="en-US">
              <a:solidFill>
                <a:prstClr val="black"/>
              </a:solidFill>
            </a:endParaRPr>
          </a:p>
        </p:txBody>
      </p:sp>
    </p:spTree>
    <p:extLst>
      <p:ext uri="{BB962C8B-B14F-4D97-AF65-F5344CB8AC3E}">
        <p14:creationId xmlns:p14="http://schemas.microsoft.com/office/powerpoint/2010/main" val="30441564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79425" y="1279525"/>
            <a:ext cx="6145213" cy="3455988"/>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val="21447232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79425" y="1279525"/>
            <a:ext cx="6145213" cy="3455988"/>
          </a:xfrm>
        </p:spPr>
      </p:sp>
      <p:sp>
        <p:nvSpPr>
          <p:cNvPr id="3" name="备注占位符 2"/>
          <p:cNvSpPr>
            <a:spLocks noGrp="1"/>
          </p:cNvSpPr>
          <p:nvPr>
            <p:ph type="body" idx="1"/>
          </p:nvPr>
        </p:nvSpPr>
        <p:spPr/>
        <p:txBody>
          <a:bodyPr/>
          <a:lstStyle/>
          <a:p>
            <a:r>
              <a:rPr lang="zh-CN" altLang="zh-CN" sz="1200" kern="1200" dirty="0" smtClean="0">
                <a:solidFill>
                  <a:schemeClr val="tx1"/>
                </a:solidFill>
                <a:effectLst/>
                <a:latin typeface="+mn-lt"/>
                <a:ea typeface="+mn-ea"/>
                <a:cs typeface="+mn-cs"/>
              </a:rPr>
              <a:t>包膜病毒，除了蛋白质形成的衣壳和其包裹着的遗传物质（单链的</a:t>
            </a:r>
            <a:r>
              <a:rPr lang="en-US" altLang="zh-CN" sz="1200" kern="1200" dirty="0" smtClean="0">
                <a:solidFill>
                  <a:schemeClr val="tx1"/>
                </a:solidFill>
                <a:effectLst/>
                <a:latin typeface="+mn-lt"/>
                <a:ea typeface="+mn-ea"/>
                <a:cs typeface="+mn-cs"/>
              </a:rPr>
              <a:t>RNA</a:t>
            </a:r>
            <a:r>
              <a:rPr lang="zh-CN" altLang="zh-CN" sz="1200" kern="1200" dirty="0" smtClean="0">
                <a:solidFill>
                  <a:schemeClr val="tx1"/>
                </a:solidFill>
                <a:effectLst/>
                <a:latin typeface="+mn-lt"/>
                <a:ea typeface="+mn-ea"/>
                <a:cs typeface="+mn-cs"/>
              </a:rPr>
              <a:t>）外，还具有一层包膜。</a:t>
            </a:r>
            <a:r>
              <a:rPr lang="en-US" altLang="zh-CN" sz="1200" kern="1200" dirty="0" smtClean="0">
                <a:solidFill>
                  <a:schemeClr val="tx1"/>
                </a:solidFill>
                <a:effectLst/>
                <a:latin typeface="+mn-lt"/>
                <a:ea typeface="+mn-ea"/>
                <a:cs typeface="+mn-cs"/>
              </a:rPr>
              <a:t/>
            </a:r>
            <a:br>
              <a:rPr lang="en-US" altLang="zh-CN" sz="1200" kern="1200" dirty="0" smtClean="0">
                <a:solidFill>
                  <a:schemeClr val="tx1"/>
                </a:solidFill>
                <a:effectLst/>
                <a:latin typeface="+mn-lt"/>
                <a:ea typeface="+mn-ea"/>
                <a:cs typeface="+mn-cs"/>
              </a:rPr>
            </a:br>
            <a:endParaRPr lang="zh-CN" altLang="en-US" dirty="0"/>
          </a:p>
        </p:txBody>
      </p:sp>
      <p:sp>
        <p:nvSpPr>
          <p:cNvPr id="4" name="灯片编号占位符 3"/>
          <p:cNvSpPr>
            <a:spLocks noGrp="1"/>
          </p:cNvSpPr>
          <p:nvPr>
            <p:ph type="sldNum" sz="quarter" idx="10"/>
          </p:nvPr>
        </p:nvSpPr>
        <p:spPr/>
        <p:txBody>
          <a:bodyPr/>
          <a:lstStyle/>
          <a:p>
            <a:fld id="{A6837353-30EB-4A48-80EB-173D804AEFBD}" type="slidenum">
              <a:rPr lang="zh-CN" altLang="en-US" smtClean="0">
                <a:solidFill>
                  <a:prstClr val="black"/>
                </a:solidFill>
              </a:rPr>
              <a:pPr/>
              <a:t>18</a:t>
            </a:fld>
            <a:endParaRPr lang="zh-CN" altLang="en-US">
              <a:solidFill>
                <a:prstClr val="black"/>
              </a:solidFill>
            </a:endParaRPr>
          </a:p>
        </p:txBody>
      </p:sp>
    </p:spTree>
    <p:extLst>
      <p:ext uri="{BB962C8B-B14F-4D97-AF65-F5344CB8AC3E}">
        <p14:creationId xmlns:p14="http://schemas.microsoft.com/office/powerpoint/2010/main" val="27718978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79425" y="1279525"/>
            <a:ext cx="6145213" cy="3455988"/>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solidFill>
                  <a:prstClr val="black"/>
                </a:solidFill>
              </a:rPr>
              <a:pPr/>
              <a:t>19</a:t>
            </a:fld>
            <a:endParaRPr lang="zh-CN" altLang="en-US">
              <a:solidFill>
                <a:prstClr val="black"/>
              </a:solidFill>
            </a:endParaRPr>
          </a:p>
        </p:txBody>
      </p:sp>
    </p:spTree>
    <p:extLst>
      <p:ext uri="{BB962C8B-B14F-4D97-AF65-F5344CB8AC3E}">
        <p14:creationId xmlns:p14="http://schemas.microsoft.com/office/powerpoint/2010/main" val="36224660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79425" y="1279525"/>
            <a:ext cx="6145213" cy="3455988"/>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solidFill>
                  <a:prstClr val="black"/>
                </a:solidFill>
              </a:rPr>
              <a:pPr/>
              <a:t>20</a:t>
            </a:fld>
            <a:endParaRPr lang="zh-CN" altLang="en-US">
              <a:solidFill>
                <a:prstClr val="black"/>
              </a:solidFill>
            </a:endParaRPr>
          </a:p>
        </p:txBody>
      </p:sp>
    </p:spTree>
    <p:extLst>
      <p:ext uri="{BB962C8B-B14F-4D97-AF65-F5344CB8AC3E}">
        <p14:creationId xmlns:p14="http://schemas.microsoft.com/office/powerpoint/2010/main" val="27011716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79425" y="1279525"/>
            <a:ext cx="6145213" cy="3455988"/>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solidFill>
                  <a:prstClr val="black"/>
                </a:solidFill>
              </a:rPr>
              <a:pPr/>
              <a:t>21</a:t>
            </a:fld>
            <a:endParaRPr lang="zh-CN" altLang="en-US">
              <a:solidFill>
                <a:prstClr val="black"/>
              </a:solidFill>
            </a:endParaRPr>
          </a:p>
        </p:txBody>
      </p:sp>
    </p:spTree>
    <p:extLst>
      <p:ext uri="{BB962C8B-B14F-4D97-AF65-F5344CB8AC3E}">
        <p14:creationId xmlns:p14="http://schemas.microsoft.com/office/powerpoint/2010/main" val="27059268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79425" y="1279525"/>
            <a:ext cx="6145213" cy="3455988"/>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solidFill>
                  <a:prstClr val="black"/>
                </a:solidFill>
              </a:rPr>
              <a:pPr/>
              <a:t>22</a:t>
            </a:fld>
            <a:endParaRPr lang="zh-CN" altLang="en-US">
              <a:solidFill>
                <a:prstClr val="black"/>
              </a:solidFill>
            </a:endParaRPr>
          </a:p>
        </p:txBody>
      </p:sp>
    </p:spTree>
    <p:extLst>
      <p:ext uri="{BB962C8B-B14F-4D97-AF65-F5344CB8AC3E}">
        <p14:creationId xmlns:p14="http://schemas.microsoft.com/office/powerpoint/2010/main" val="31604861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79425" y="1279525"/>
            <a:ext cx="6145213" cy="3455988"/>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solidFill>
                  <a:prstClr val="black"/>
                </a:solidFill>
              </a:rPr>
              <a:pPr/>
              <a:t>23</a:t>
            </a:fld>
            <a:endParaRPr lang="zh-CN" altLang="en-US">
              <a:solidFill>
                <a:prstClr val="black"/>
              </a:solidFill>
            </a:endParaRPr>
          </a:p>
        </p:txBody>
      </p:sp>
    </p:spTree>
    <p:extLst>
      <p:ext uri="{BB962C8B-B14F-4D97-AF65-F5344CB8AC3E}">
        <p14:creationId xmlns:p14="http://schemas.microsoft.com/office/powerpoint/2010/main" val="6394710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79425" y="1279525"/>
            <a:ext cx="6145213" cy="3455988"/>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86955A8-62FB-E247-BFB6-6D96B50CB5D7}" type="slidenum">
              <a:rPr lang="en-US" smtClean="0">
                <a:solidFill>
                  <a:prstClr val="black"/>
                </a:solidFill>
              </a:rPr>
              <a:pPr/>
              <a:t>24</a:t>
            </a:fld>
            <a:endParaRPr lang="en-US" dirty="0">
              <a:solidFill>
                <a:prstClr val="black"/>
              </a:solidFill>
            </a:endParaRPr>
          </a:p>
        </p:txBody>
      </p:sp>
    </p:spTree>
    <p:extLst>
      <p:ext uri="{BB962C8B-B14F-4D97-AF65-F5344CB8AC3E}">
        <p14:creationId xmlns:p14="http://schemas.microsoft.com/office/powerpoint/2010/main" val="21081015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997"/>
            <a:ext cx="7772400" cy="1102641"/>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975"/>
            <a:ext cx="6400800" cy="1314596"/>
          </a:xfrm>
        </p:spPr>
        <p:txBody>
          <a:bodyPr/>
          <a:lstStyle>
            <a:lvl1pPr marL="0" indent="0" algn="ctr">
              <a:buNone/>
              <a:defRPr/>
            </a:lvl1pPr>
            <a:lvl2pPr marL="381635" indent="0" algn="ctr">
              <a:buNone/>
              <a:defRPr/>
            </a:lvl2pPr>
            <a:lvl3pPr marL="762635" indent="0" algn="ctr">
              <a:buNone/>
              <a:defRPr/>
            </a:lvl3pPr>
            <a:lvl4pPr marL="1144270" indent="0" algn="ctr">
              <a:buNone/>
              <a:defRPr/>
            </a:lvl4pPr>
            <a:lvl5pPr marL="1525270" indent="0" algn="ctr">
              <a:buNone/>
              <a:defRPr/>
            </a:lvl5pPr>
            <a:lvl6pPr marL="1906905" indent="0" algn="ctr">
              <a:buNone/>
              <a:defRPr/>
            </a:lvl6pPr>
            <a:lvl7pPr marL="2287905" indent="0" algn="ctr">
              <a:buNone/>
              <a:defRPr/>
            </a:lvl7pPr>
            <a:lvl8pPr marL="2669540" indent="0" algn="ctr">
              <a:buNone/>
              <a:defRPr/>
            </a:lvl8pPr>
            <a:lvl9pPr marL="3051175" indent="0" algn="ctr">
              <a:buNone/>
              <a:defRPr/>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p:txBody>
          <a:bodyPr/>
          <a:lstStyle>
            <a:lvl1pPr>
              <a:defRPr/>
            </a:lvl1pPr>
          </a:lstStyle>
          <a:p>
            <a:fld id="{530820CF-B880-4189-942D-D702A7CBA730}" type="datetimeFigureOut">
              <a:rPr lang="zh-CN" altLang="en-US" smtClean="0"/>
              <a:t>2021/4/15</a:t>
            </a:fld>
            <a:endParaRPr lang="zh-CN" altLang="en-US"/>
          </a:p>
        </p:txBody>
      </p:sp>
      <p:sp>
        <p:nvSpPr>
          <p:cNvPr id="5" name="Rectangle 5"/>
          <p:cNvSpPr>
            <a:spLocks noGrp="1" noChangeArrowheads="1"/>
          </p:cNvSpPr>
          <p:nvPr>
            <p:ph type="ftr" sz="quarter" idx="11"/>
          </p:nvPr>
        </p:nvSpPr>
        <p:spPr/>
        <p:txBody>
          <a:bodyPr/>
          <a:lstStyle>
            <a:lvl1pPr>
              <a:defRPr/>
            </a:lvl1pPr>
          </a:lstStyle>
          <a:p>
            <a:endParaRPr lang="zh-CN" altLang="en-US"/>
          </a:p>
        </p:txBody>
      </p:sp>
      <p:sp>
        <p:nvSpPr>
          <p:cNvPr id="6" name="Rectangle 6"/>
          <p:cNvSpPr>
            <a:spLocks noGrp="1" noChangeArrowheads="1"/>
          </p:cNvSpPr>
          <p:nvPr>
            <p:ph type="sldNum" sz="quarter" idx="12"/>
          </p:nvPr>
        </p:nvSpPr>
        <p:spPr/>
        <p:txBody>
          <a:bodyPr/>
          <a:lstStyle>
            <a:lvl1pPr>
              <a:defRPr/>
            </a:lvl1p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fld id="{530820CF-B880-4189-942D-D702A7CBA730}" type="datetimeFigureOut">
              <a:rPr lang="zh-CN" altLang="en-US" smtClean="0"/>
              <a:t>2021/4/15</a:t>
            </a:fld>
            <a:endParaRPr lang="zh-CN" altLang="en-US"/>
          </a:p>
        </p:txBody>
      </p:sp>
      <p:sp>
        <p:nvSpPr>
          <p:cNvPr id="5" name="Rectangle 5"/>
          <p:cNvSpPr>
            <a:spLocks noGrp="1" noChangeArrowheads="1"/>
          </p:cNvSpPr>
          <p:nvPr>
            <p:ph type="ftr" sz="quarter" idx="11"/>
          </p:nvPr>
        </p:nvSpPr>
        <p:spPr/>
        <p:txBody>
          <a:bodyPr/>
          <a:lstStyle>
            <a:lvl1pPr>
              <a:defRPr/>
            </a:lvl1pPr>
          </a:lstStyle>
          <a:p>
            <a:endParaRPr lang="zh-CN" altLang="en-US"/>
          </a:p>
        </p:txBody>
      </p:sp>
      <p:sp>
        <p:nvSpPr>
          <p:cNvPr id="6" name="Rectangle 6"/>
          <p:cNvSpPr>
            <a:spLocks noGrp="1" noChangeArrowheads="1"/>
          </p:cNvSpPr>
          <p:nvPr>
            <p:ph type="sldNum" sz="quarter" idx="12"/>
          </p:nvPr>
        </p:nvSpPr>
        <p:spPr/>
        <p:txBody>
          <a:bodyPr/>
          <a:lstStyle>
            <a:lvl1pPr>
              <a:defRPr/>
            </a:lvl1p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544"/>
            <a:ext cx="7772400" cy="1021670"/>
          </a:xfrm>
        </p:spPr>
        <p:txBody>
          <a:bodyPr anchor="t"/>
          <a:lstStyle>
            <a:lvl1pPr algn="l">
              <a:defRPr sz="3335"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279"/>
            <a:ext cx="7772400" cy="1125265"/>
          </a:xfrm>
        </p:spPr>
        <p:txBody>
          <a:bodyPr anchor="b"/>
          <a:lstStyle>
            <a:lvl1pPr marL="0" indent="0">
              <a:buNone/>
              <a:defRPr sz="1670"/>
            </a:lvl1pPr>
            <a:lvl2pPr marL="381635" indent="0">
              <a:buNone/>
              <a:defRPr sz="1500"/>
            </a:lvl2pPr>
            <a:lvl3pPr marL="762635" indent="0">
              <a:buNone/>
              <a:defRPr sz="1335"/>
            </a:lvl3pPr>
            <a:lvl4pPr marL="1144270" indent="0">
              <a:buNone/>
              <a:defRPr sz="1170"/>
            </a:lvl4pPr>
            <a:lvl5pPr marL="1525270" indent="0">
              <a:buNone/>
              <a:defRPr sz="1170"/>
            </a:lvl5pPr>
            <a:lvl6pPr marL="1906905" indent="0">
              <a:buNone/>
              <a:defRPr sz="1170"/>
            </a:lvl6pPr>
            <a:lvl7pPr marL="2287905" indent="0">
              <a:buNone/>
              <a:defRPr sz="1170"/>
            </a:lvl7pPr>
            <a:lvl8pPr marL="2669540" indent="0">
              <a:buNone/>
              <a:defRPr sz="1170"/>
            </a:lvl8pPr>
            <a:lvl9pPr marL="3051175" indent="0">
              <a:buNone/>
              <a:defRPr sz="1170"/>
            </a:lvl9pPr>
          </a:lstStyle>
          <a:p>
            <a:pPr lvl="0"/>
            <a:r>
              <a:rPr lang="zh-CN" altLang="en-US" smtClean="0"/>
              <a:t>单击此处编辑母版文本样式</a:t>
            </a:r>
          </a:p>
        </p:txBody>
      </p:sp>
      <p:sp>
        <p:nvSpPr>
          <p:cNvPr id="4" name="Rectangle 4"/>
          <p:cNvSpPr>
            <a:spLocks noGrp="1" noChangeArrowheads="1"/>
          </p:cNvSpPr>
          <p:nvPr>
            <p:ph type="dt" sz="half" idx="10"/>
          </p:nvPr>
        </p:nvSpPr>
        <p:spPr/>
        <p:txBody>
          <a:bodyPr/>
          <a:lstStyle>
            <a:lvl1pPr>
              <a:defRPr/>
            </a:lvl1pPr>
          </a:lstStyle>
          <a:p>
            <a:fld id="{530820CF-B880-4189-942D-D702A7CBA730}" type="datetimeFigureOut">
              <a:rPr lang="zh-CN" altLang="en-US" smtClean="0"/>
              <a:t>2021/4/15</a:t>
            </a:fld>
            <a:endParaRPr lang="zh-CN" altLang="en-US"/>
          </a:p>
        </p:txBody>
      </p:sp>
      <p:sp>
        <p:nvSpPr>
          <p:cNvPr id="5" name="Rectangle 5"/>
          <p:cNvSpPr>
            <a:spLocks noGrp="1" noChangeArrowheads="1"/>
          </p:cNvSpPr>
          <p:nvPr>
            <p:ph type="ftr" sz="quarter" idx="11"/>
          </p:nvPr>
        </p:nvSpPr>
        <p:spPr/>
        <p:txBody>
          <a:bodyPr/>
          <a:lstStyle>
            <a:lvl1pPr>
              <a:defRPr/>
            </a:lvl1pPr>
          </a:lstStyle>
          <a:p>
            <a:endParaRPr lang="zh-CN" altLang="en-US"/>
          </a:p>
        </p:txBody>
      </p:sp>
      <p:sp>
        <p:nvSpPr>
          <p:cNvPr id="6" name="Rectangle 6"/>
          <p:cNvSpPr>
            <a:spLocks noGrp="1" noChangeArrowheads="1"/>
          </p:cNvSpPr>
          <p:nvPr>
            <p:ph type="sldNum" sz="quarter" idx="12"/>
          </p:nvPr>
        </p:nvSpPr>
        <p:spPr/>
        <p:txBody>
          <a:bodyPr/>
          <a:lstStyle>
            <a:lvl1pPr>
              <a:defRPr/>
            </a:lvl1p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283"/>
            <a:ext cx="4038600" cy="3394851"/>
          </a:xfrm>
        </p:spPr>
        <p:txBody>
          <a:bodyPr/>
          <a:lstStyle>
            <a:lvl1pPr>
              <a:defRPr sz="2335"/>
            </a:lvl1pPr>
            <a:lvl2pPr>
              <a:defRPr sz="2000"/>
            </a:lvl2pPr>
            <a:lvl3pPr>
              <a:defRPr sz="167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283"/>
            <a:ext cx="4038600" cy="3394851"/>
          </a:xfrm>
        </p:spPr>
        <p:txBody>
          <a:bodyPr/>
          <a:lstStyle>
            <a:lvl1pPr>
              <a:defRPr sz="2335"/>
            </a:lvl1pPr>
            <a:lvl2pPr>
              <a:defRPr sz="2000"/>
            </a:lvl2pPr>
            <a:lvl3pPr>
              <a:defRPr sz="167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p:txBody>
          <a:bodyPr/>
          <a:lstStyle>
            <a:lvl1pPr>
              <a:defRPr/>
            </a:lvl1pPr>
          </a:lstStyle>
          <a:p>
            <a:fld id="{530820CF-B880-4189-942D-D702A7CBA730}" type="datetimeFigureOut">
              <a:rPr lang="zh-CN" altLang="en-US" smtClean="0"/>
              <a:t>2021/4/15</a:t>
            </a:fld>
            <a:endParaRPr lang="zh-CN" altLang="en-US"/>
          </a:p>
        </p:txBody>
      </p:sp>
      <p:sp>
        <p:nvSpPr>
          <p:cNvPr id="6" name="Rectangle 5"/>
          <p:cNvSpPr>
            <a:spLocks noGrp="1" noChangeArrowheads="1"/>
          </p:cNvSpPr>
          <p:nvPr>
            <p:ph type="ftr" sz="quarter" idx="11"/>
          </p:nvPr>
        </p:nvSpPr>
        <p:spPr/>
        <p:txBody>
          <a:bodyPr/>
          <a:lstStyle>
            <a:lvl1pPr>
              <a:defRPr/>
            </a:lvl1pPr>
          </a:lstStyle>
          <a:p>
            <a:endParaRPr lang="zh-CN" altLang="en-US"/>
          </a:p>
        </p:txBody>
      </p:sp>
      <p:sp>
        <p:nvSpPr>
          <p:cNvPr id="7" name="Rectangle 6"/>
          <p:cNvSpPr>
            <a:spLocks noGrp="1" noChangeArrowheads="1"/>
          </p:cNvSpPr>
          <p:nvPr>
            <p:ph type="sldNum" sz="quarter" idx="12"/>
          </p:nvPr>
        </p:nvSpPr>
        <p:spPr/>
        <p:txBody>
          <a:bodyPr/>
          <a:lstStyle>
            <a:lvl1pPr>
              <a:defRPr/>
            </a:lvl1p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464"/>
            <a:ext cx="4040188" cy="479875"/>
          </a:xfrm>
        </p:spPr>
        <p:txBody>
          <a:bodyPr anchor="b"/>
          <a:lstStyle>
            <a:lvl1pPr marL="0" indent="0">
              <a:buNone/>
              <a:defRPr sz="2000" b="1"/>
            </a:lvl1pPr>
            <a:lvl2pPr marL="381635" indent="0">
              <a:buNone/>
              <a:defRPr sz="1670" b="1"/>
            </a:lvl2pPr>
            <a:lvl3pPr marL="762635" indent="0">
              <a:buNone/>
              <a:defRPr sz="1500" b="1"/>
            </a:lvl3pPr>
            <a:lvl4pPr marL="1144270" indent="0">
              <a:buNone/>
              <a:defRPr sz="1335" b="1"/>
            </a:lvl4pPr>
            <a:lvl5pPr marL="1525270" indent="0">
              <a:buNone/>
              <a:defRPr sz="1335" b="1"/>
            </a:lvl5pPr>
            <a:lvl6pPr marL="1906905" indent="0">
              <a:buNone/>
              <a:defRPr sz="1335" b="1"/>
            </a:lvl6pPr>
            <a:lvl7pPr marL="2287905" indent="0">
              <a:buNone/>
              <a:defRPr sz="1335" b="1"/>
            </a:lvl7pPr>
            <a:lvl8pPr marL="2669540" indent="0">
              <a:buNone/>
              <a:defRPr sz="1335" b="1"/>
            </a:lvl8pPr>
            <a:lvl9pPr marL="3051175" indent="0">
              <a:buNone/>
              <a:defRPr sz="1335" b="1"/>
            </a:lvl9pPr>
          </a:lstStyle>
          <a:p>
            <a:pPr lvl="0"/>
            <a:r>
              <a:rPr lang="zh-CN" altLang="en-US" smtClean="0"/>
              <a:t>单击此处编辑母版文本样式</a:t>
            </a:r>
          </a:p>
        </p:txBody>
      </p:sp>
      <p:sp>
        <p:nvSpPr>
          <p:cNvPr id="4" name="内容占位符 3"/>
          <p:cNvSpPr>
            <a:spLocks noGrp="1"/>
          </p:cNvSpPr>
          <p:nvPr>
            <p:ph sz="half" idx="2"/>
          </p:nvPr>
        </p:nvSpPr>
        <p:spPr>
          <a:xfrm>
            <a:off x="457200" y="1631338"/>
            <a:ext cx="4040188" cy="2963797"/>
          </a:xfrm>
        </p:spPr>
        <p:txBody>
          <a:bodyPr/>
          <a:lstStyle>
            <a:lvl1pPr>
              <a:defRPr sz="2000"/>
            </a:lvl1pPr>
            <a:lvl2pPr>
              <a:defRPr sz="1670"/>
            </a:lvl2pPr>
            <a:lvl3pPr>
              <a:defRPr sz="1500"/>
            </a:lvl3pPr>
            <a:lvl4pPr>
              <a:defRPr sz="1335"/>
            </a:lvl4pPr>
            <a:lvl5pPr>
              <a:defRPr sz="1335"/>
            </a:lvl5pPr>
            <a:lvl6pPr>
              <a:defRPr sz="1335"/>
            </a:lvl6pPr>
            <a:lvl7pPr>
              <a:defRPr sz="1335"/>
            </a:lvl7pPr>
            <a:lvl8pPr>
              <a:defRPr sz="1335"/>
            </a:lvl8pPr>
            <a:lvl9pPr>
              <a:defRPr sz="1335"/>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464"/>
            <a:ext cx="4041775" cy="479875"/>
          </a:xfrm>
        </p:spPr>
        <p:txBody>
          <a:bodyPr anchor="b"/>
          <a:lstStyle>
            <a:lvl1pPr marL="0" indent="0">
              <a:buNone/>
              <a:defRPr sz="2000" b="1"/>
            </a:lvl1pPr>
            <a:lvl2pPr marL="381635" indent="0">
              <a:buNone/>
              <a:defRPr sz="1670" b="1"/>
            </a:lvl2pPr>
            <a:lvl3pPr marL="762635" indent="0">
              <a:buNone/>
              <a:defRPr sz="1500" b="1"/>
            </a:lvl3pPr>
            <a:lvl4pPr marL="1144270" indent="0">
              <a:buNone/>
              <a:defRPr sz="1335" b="1"/>
            </a:lvl4pPr>
            <a:lvl5pPr marL="1525270" indent="0">
              <a:buNone/>
              <a:defRPr sz="1335" b="1"/>
            </a:lvl5pPr>
            <a:lvl6pPr marL="1906905" indent="0">
              <a:buNone/>
              <a:defRPr sz="1335" b="1"/>
            </a:lvl6pPr>
            <a:lvl7pPr marL="2287905" indent="0">
              <a:buNone/>
              <a:defRPr sz="1335" b="1"/>
            </a:lvl7pPr>
            <a:lvl8pPr marL="2669540" indent="0">
              <a:buNone/>
              <a:defRPr sz="1335" b="1"/>
            </a:lvl8pPr>
            <a:lvl9pPr marL="3051175" indent="0">
              <a:buNone/>
              <a:defRPr sz="1335"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338"/>
            <a:ext cx="4041775" cy="2963797"/>
          </a:xfrm>
        </p:spPr>
        <p:txBody>
          <a:bodyPr/>
          <a:lstStyle>
            <a:lvl1pPr>
              <a:defRPr sz="2000"/>
            </a:lvl1pPr>
            <a:lvl2pPr>
              <a:defRPr sz="1670"/>
            </a:lvl2pPr>
            <a:lvl3pPr>
              <a:defRPr sz="1500"/>
            </a:lvl3pPr>
            <a:lvl4pPr>
              <a:defRPr sz="1335"/>
            </a:lvl4pPr>
            <a:lvl5pPr>
              <a:defRPr sz="1335"/>
            </a:lvl5pPr>
            <a:lvl6pPr>
              <a:defRPr sz="1335"/>
            </a:lvl6pPr>
            <a:lvl7pPr>
              <a:defRPr sz="1335"/>
            </a:lvl7pPr>
            <a:lvl8pPr>
              <a:defRPr sz="1335"/>
            </a:lvl8pPr>
            <a:lvl9pPr>
              <a:defRPr sz="1335"/>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p:txBody>
          <a:bodyPr/>
          <a:lstStyle>
            <a:lvl1pPr>
              <a:defRPr/>
            </a:lvl1pPr>
          </a:lstStyle>
          <a:p>
            <a:fld id="{530820CF-B880-4189-942D-D702A7CBA730}" type="datetimeFigureOut">
              <a:rPr lang="zh-CN" altLang="en-US" smtClean="0"/>
              <a:t>2021/4/15</a:t>
            </a:fld>
            <a:endParaRPr lang="zh-CN" altLang="en-US"/>
          </a:p>
        </p:txBody>
      </p:sp>
      <p:sp>
        <p:nvSpPr>
          <p:cNvPr id="8" name="Rectangle 5"/>
          <p:cNvSpPr>
            <a:spLocks noGrp="1" noChangeArrowheads="1"/>
          </p:cNvSpPr>
          <p:nvPr>
            <p:ph type="ftr" sz="quarter" idx="11"/>
          </p:nvPr>
        </p:nvSpPr>
        <p:spPr/>
        <p:txBody>
          <a:bodyPr/>
          <a:lstStyle>
            <a:lvl1pPr>
              <a:defRPr/>
            </a:lvl1pPr>
          </a:lstStyle>
          <a:p>
            <a:endParaRPr lang="zh-CN" altLang="en-US"/>
          </a:p>
        </p:txBody>
      </p:sp>
      <p:sp>
        <p:nvSpPr>
          <p:cNvPr id="9" name="Rectangle 6"/>
          <p:cNvSpPr>
            <a:spLocks noGrp="1" noChangeArrowheads="1"/>
          </p:cNvSpPr>
          <p:nvPr>
            <p:ph type="sldNum" sz="quarter" idx="12"/>
          </p:nvPr>
        </p:nvSpPr>
        <p:spPr/>
        <p:txBody>
          <a:bodyPr/>
          <a:lstStyle>
            <a:lvl1pPr>
              <a:defRPr/>
            </a:lvl1p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p:txBody>
          <a:bodyPr/>
          <a:lstStyle>
            <a:lvl1pPr>
              <a:defRPr/>
            </a:lvl1pPr>
          </a:lstStyle>
          <a:p>
            <a:fld id="{530820CF-B880-4189-942D-D702A7CBA730}" type="datetimeFigureOut">
              <a:rPr lang="zh-CN" altLang="en-US" smtClean="0"/>
              <a:t>2021/4/15</a:t>
            </a:fld>
            <a:endParaRPr lang="zh-CN" altLang="en-US"/>
          </a:p>
        </p:txBody>
      </p:sp>
      <p:sp>
        <p:nvSpPr>
          <p:cNvPr id="4" name="Rectangle 5"/>
          <p:cNvSpPr>
            <a:spLocks noGrp="1" noChangeArrowheads="1"/>
          </p:cNvSpPr>
          <p:nvPr>
            <p:ph type="ftr" sz="quarter" idx="11"/>
          </p:nvPr>
        </p:nvSpPr>
        <p:spPr/>
        <p:txBody>
          <a:bodyPr/>
          <a:lstStyle>
            <a:lvl1pPr>
              <a:defRPr/>
            </a:lvl1pPr>
          </a:lstStyle>
          <a:p>
            <a:endParaRPr lang="zh-CN" altLang="en-US"/>
          </a:p>
        </p:txBody>
      </p:sp>
      <p:sp>
        <p:nvSpPr>
          <p:cNvPr id="5" name="Rectangle 6"/>
          <p:cNvSpPr>
            <a:spLocks noGrp="1" noChangeArrowheads="1"/>
          </p:cNvSpPr>
          <p:nvPr>
            <p:ph type="sldNum" sz="quarter" idx="12"/>
          </p:nvPr>
        </p:nvSpPr>
        <p:spPr/>
        <p:txBody>
          <a:bodyPr/>
          <a:lstStyle>
            <a:lvl1pPr>
              <a:defRPr/>
            </a:lvl1p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fld id="{530820CF-B880-4189-942D-D702A7CBA730}" type="datetimeFigureOut">
              <a:rPr lang="zh-CN" altLang="en-US" smtClean="0"/>
              <a:t>2021/4/15</a:t>
            </a:fld>
            <a:endParaRPr lang="zh-CN" altLang="en-US"/>
          </a:p>
        </p:txBody>
      </p:sp>
      <p:sp>
        <p:nvSpPr>
          <p:cNvPr id="3" name="Rectangle 5"/>
          <p:cNvSpPr>
            <a:spLocks noGrp="1" noChangeArrowheads="1"/>
          </p:cNvSpPr>
          <p:nvPr>
            <p:ph type="ftr" sz="quarter" idx="11"/>
          </p:nvPr>
        </p:nvSpPr>
        <p:spPr/>
        <p:txBody>
          <a:bodyPr/>
          <a:lstStyle>
            <a:lvl1pPr>
              <a:defRPr/>
            </a:lvl1pPr>
          </a:lstStyle>
          <a:p>
            <a:endParaRPr lang="zh-CN" altLang="en-US"/>
          </a:p>
        </p:txBody>
      </p:sp>
      <p:sp>
        <p:nvSpPr>
          <p:cNvPr id="4" name="Rectangle 6"/>
          <p:cNvSpPr>
            <a:spLocks noGrp="1" noChangeArrowheads="1"/>
          </p:cNvSpPr>
          <p:nvPr>
            <p:ph type="sldNum" sz="quarter" idx="12"/>
          </p:nvPr>
        </p:nvSpPr>
        <p:spPr/>
        <p:txBody>
          <a:bodyPr/>
          <a:lstStyle>
            <a:lvl1pPr>
              <a:defRPr/>
            </a:lvl1p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10"/>
            <a:ext cx="3008313" cy="871635"/>
          </a:xfrm>
        </p:spPr>
        <p:txBody>
          <a:bodyPr anchor="b"/>
          <a:lstStyle>
            <a:lvl1pPr algn="l">
              <a:defRPr sz="167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811"/>
            <a:ext cx="5111750" cy="4390324"/>
          </a:xfrm>
        </p:spPr>
        <p:txBody>
          <a:bodyPr/>
          <a:lstStyle>
            <a:lvl1pPr>
              <a:defRPr sz="2670"/>
            </a:lvl1pPr>
            <a:lvl2pPr>
              <a:defRPr sz="2335"/>
            </a:lvl2pPr>
            <a:lvl3pPr>
              <a:defRPr sz="2000"/>
            </a:lvl3pPr>
            <a:lvl4pPr>
              <a:defRPr sz="1670"/>
            </a:lvl4pPr>
            <a:lvl5pPr>
              <a:defRPr sz="1670"/>
            </a:lvl5pPr>
            <a:lvl6pPr>
              <a:defRPr sz="1670"/>
            </a:lvl6pPr>
            <a:lvl7pPr>
              <a:defRPr sz="1670"/>
            </a:lvl7pPr>
            <a:lvl8pPr>
              <a:defRPr sz="1670"/>
            </a:lvl8pPr>
            <a:lvl9pPr>
              <a:defRPr sz="167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446"/>
            <a:ext cx="3008313" cy="3518689"/>
          </a:xfrm>
        </p:spPr>
        <p:txBody>
          <a:bodyPr/>
          <a:lstStyle>
            <a:lvl1pPr marL="0" indent="0">
              <a:buNone/>
              <a:defRPr sz="1170"/>
            </a:lvl1pPr>
            <a:lvl2pPr marL="381635" indent="0">
              <a:buNone/>
              <a:defRPr sz="1000"/>
            </a:lvl2pPr>
            <a:lvl3pPr marL="762635" indent="0">
              <a:buNone/>
              <a:defRPr sz="835"/>
            </a:lvl3pPr>
            <a:lvl4pPr marL="1144270" indent="0">
              <a:buNone/>
              <a:defRPr sz="750"/>
            </a:lvl4pPr>
            <a:lvl5pPr marL="1525270" indent="0">
              <a:buNone/>
              <a:defRPr sz="750"/>
            </a:lvl5pPr>
            <a:lvl6pPr marL="1906905" indent="0">
              <a:buNone/>
              <a:defRPr sz="750"/>
            </a:lvl6pPr>
            <a:lvl7pPr marL="2287905" indent="0">
              <a:buNone/>
              <a:defRPr sz="750"/>
            </a:lvl7pPr>
            <a:lvl8pPr marL="2669540" indent="0">
              <a:buNone/>
              <a:defRPr sz="750"/>
            </a:lvl8pPr>
            <a:lvl9pPr marL="3051175" indent="0">
              <a:buNone/>
              <a:defRPr sz="750"/>
            </a:lvl9pPr>
          </a:lstStyle>
          <a:p>
            <a:pPr lvl="0"/>
            <a:r>
              <a:rPr lang="zh-CN" altLang="en-US" smtClean="0"/>
              <a:t>单击此处编辑母版文本样式</a:t>
            </a:r>
          </a:p>
        </p:txBody>
      </p:sp>
      <p:sp>
        <p:nvSpPr>
          <p:cNvPr id="5" name="Rectangle 4"/>
          <p:cNvSpPr>
            <a:spLocks noGrp="1" noChangeArrowheads="1"/>
          </p:cNvSpPr>
          <p:nvPr>
            <p:ph type="dt" sz="half" idx="10"/>
          </p:nvPr>
        </p:nvSpPr>
        <p:spPr/>
        <p:txBody>
          <a:bodyPr/>
          <a:lstStyle>
            <a:lvl1pPr>
              <a:defRPr/>
            </a:lvl1pPr>
          </a:lstStyle>
          <a:p>
            <a:fld id="{530820CF-B880-4189-942D-D702A7CBA730}" type="datetimeFigureOut">
              <a:rPr lang="zh-CN" altLang="en-US" smtClean="0"/>
              <a:t>2021/4/15</a:t>
            </a:fld>
            <a:endParaRPr lang="zh-CN" altLang="en-US"/>
          </a:p>
        </p:txBody>
      </p:sp>
      <p:sp>
        <p:nvSpPr>
          <p:cNvPr id="6" name="Rectangle 5"/>
          <p:cNvSpPr>
            <a:spLocks noGrp="1" noChangeArrowheads="1"/>
          </p:cNvSpPr>
          <p:nvPr>
            <p:ph type="ftr" sz="quarter" idx="11"/>
          </p:nvPr>
        </p:nvSpPr>
        <p:spPr/>
        <p:txBody>
          <a:bodyPr/>
          <a:lstStyle>
            <a:lvl1pPr>
              <a:defRPr/>
            </a:lvl1pPr>
          </a:lstStyle>
          <a:p>
            <a:endParaRPr lang="zh-CN" altLang="en-US"/>
          </a:p>
        </p:txBody>
      </p:sp>
      <p:sp>
        <p:nvSpPr>
          <p:cNvPr id="7" name="Rectangle 6"/>
          <p:cNvSpPr>
            <a:spLocks noGrp="1" noChangeArrowheads="1"/>
          </p:cNvSpPr>
          <p:nvPr>
            <p:ph type="sldNum" sz="quarter" idx="12"/>
          </p:nvPr>
        </p:nvSpPr>
        <p:spPr/>
        <p:txBody>
          <a:bodyPr/>
          <a:lstStyle>
            <a:lvl1pPr>
              <a:defRPr/>
            </a:lvl1p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851"/>
            <a:ext cx="5486400" cy="425101"/>
          </a:xfrm>
        </p:spPr>
        <p:txBody>
          <a:bodyPr anchor="b"/>
          <a:lstStyle>
            <a:lvl1pPr algn="l">
              <a:defRPr sz="167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632"/>
            <a:ext cx="5486400" cy="3086444"/>
          </a:xfrm>
        </p:spPr>
        <p:txBody>
          <a:bodyPr/>
          <a:lstStyle>
            <a:lvl1pPr marL="0" indent="0">
              <a:buNone/>
              <a:defRPr sz="2670"/>
            </a:lvl1pPr>
            <a:lvl2pPr marL="381635" indent="0">
              <a:buNone/>
              <a:defRPr sz="2335"/>
            </a:lvl2pPr>
            <a:lvl3pPr marL="762635" indent="0">
              <a:buNone/>
              <a:defRPr sz="2000"/>
            </a:lvl3pPr>
            <a:lvl4pPr marL="1144270" indent="0">
              <a:buNone/>
              <a:defRPr sz="1670"/>
            </a:lvl4pPr>
            <a:lvl5pPr marL="1525270" indent="0">
              <a:buNone/>
              <a:defRPr sz="1670"/>
            </a:lvl5pPr>
            <a:lvl6pPr marL="1906905" indent="0">
              <a:buNone/>
              <a:defRPr sz="1670"/>
            </a:lvl6pPr>
            <a:lvl7pPr marL="2287905" indent="0">
              <a:buNone/>
              <a:defRPr sz="1670"/>
            </a:lvl7pPr>
            <a:lvl8pPr marL="2669540" indent="0">
              <a:buNone/>
              <a:defRPr sz="1670"/>
            </a:lvl8pPr>
            <a:lvl9pPr marL="3051175" indent="0">
              <a:buNone/>
              <a:defRPr sz="1670"/>
            </a:lvl9pPr>
          </a:lstStyle>
          <a:p>
            <a:pPr lvl="0"/>
            <a:r>
              <a:rPr lang="zh-CN" altLang="en-US" noProof="0" smtClean="0"/>
              <a:t>单击图标添加图片</a:t>
            </a:r>
          </a:p>
        </p:txBody>
      </p:sp>
      <p:sp>
        <p:nvSpPr>
          <p:cNvPr id="4" name="文本占位符 3"/>
          <p:cNvSpPr>
            <a:spLocks noGrp="1"/>
          </p:cNvSpPr>
          <p:nvPr>
            <p:ph type="body" sz="half" idx="2"/>
          </p:nvPr>
        </p:nvSpPr>
        <p:spPr>
          <a:xfrm>
            <a:off x="1792288" y="4025952"/>
            <a:ext cx="5486400" cy="603714"/>
          </a:xfrm>
        </p:spPr>
        <p:txBody>
          <a:bodyPr/>
          <a:lstStyle>
            <a:lvl1pPr marL="0" indent="0">
              <a:buNone/>
              <a:defRPr sz="1170"/>
            </a:lvl1pPr>
            <a:lvl2pPr marL="381635" indent="0">
              <a:buNone/>
              <a:defRPr sz="1000"/>
            </a:lvl2pPr>
            <a:lvl3pPr marL="762635" indent="0">
              <a:buNone/>
              <a:defRPr sz="835"/>
            </a:lvl3pPr>
            <a:lvl4pPr marL="1144270" indent="0">
              <a:buNone/>
              <a:defRPr sz="750"/>
            </a:lvl4pPr>
            <a:lvl5pPr marL="1525270" indent="0">
              <a:buNone/>
              <a:defRPr sz="750"/>
            </a:lvl5pPr>
            <a:lvl6pPr marL="1906905" indent="0">
              <a:buNone/>
              <a:defRPr sz="750"/>
            </a:lvl6pPr>
            <a:lvl7pPr marL="2287905" indent="0">
              <a:buNone/>
              <a:defRPr sz="750"/>
            </a:lvl7pPr>
            <a:lvl8pPr marL="2669540" indent="0">
              <a:buNone/>
              <a:defRPr sz="750"/>
            </a:lvl8pPr>
            <a:lvl9pPr marL="3051175" indent="0">
              <a:buNone/>
              <a:defRPr sz="750"/>
            </a:lvl9pPr>
          </a:lstStyle>
          <a:p>
            <a:pPr lvl="0"/>
            <a:r>
              <a:rPr lang="zh-CN" altLang="en-US" smtClean="0"/>
              <a:t>单击此处编辑母版文本样式</a:t>
            </a:r>
          </a:p>
        </p:txBody>
      </p:sp>
      <p:sp>
        <p:nvSpPr>
          <p:cNvPr id="5" name="Rectangle 4"/>
          <p:cNvSpPr>
            <a:spLocks noGrp="1" noChangeArrowheads="1"/>
          </p:cNvSpPr>
          <p:nvPr>
            <p:ph type="dt" sz="half" idx="10"/>
          </p:nvPr>
        </p:nvSpPr>
        <p:spPr/>
        <p:txBody>
          <a:bodyPr/>
          <a:lstStyle>
            <a:lvl1pPr>
              <a:defRPr/>
            </a:lvl1pPr>
          </a:lstStyle>
          <a:p>
            <a:fld id="{530820CF-B880-4189-942D-D702A7CBA730}" type="datetimeFigureOut">
              <a:rPr lang="zh-CN" altLang="en-US" smtClean="0"/>
              <a:t>2021/4/15</a:t>
            </a:fld>
            <a:endParaRPr lang="zh-CN" altLang="en-US"/>
          </a:p>
        </p:txBody>
      </p:sp>
      <p:sp>
        <p:nvSpPr>
          <p:cNvPr id="6" name="Rectangle 5"/>
          <p:cNvSpPr>
            <a:spLocks noGrp="1" noChangeArrowheads="1"/>
          </p:cNvSpPr>
          <p:nvPr>
            <p:ph type="ftr" sz="quarter" idx="11"/>
          </p:nvPr>
        </p:nvSpPr>
        <p:spPr/>
        <p:txBody>
          <a:bodyPr/>
          <a:lstStyle>
            <a:lvl1pPr>
              <a:defRPr/>
            </a:lvl1pPr>
          </a:lstStyle>
          <a:p>
            <a:endParaRPr lang="zh-CN" altLang="en-US"/>
          </a:p>
        </p:txBody>
      </p:sp>
      <p:sp>
        <p:nvSpPr>
          <p:cNvPr id="7" name="Rectangle 6"/>
          <p:cNvSpPr>
            <a:spLocks noGrp="1" noChangeArrowheads="1"/>
          </p:cNvSpPr>
          <p:nvPr>
            <p:ph type="sldNum" sz="quarter" idx="12"/>
          </p:nvPr>
        </p:nvSpPr>
        <p:spPr/>
        <p:txBody>
          <a:bodyPr/>
          <a:lstStyle>
            <a:lvl1pPr>
              <a:defRPr/>
            </a:lvl1p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fld id="{530820CF-B880-4189-942D-D702A7CBA730}" type="datetimeFigureOut">
              <a:rPr lang="zh-CN" altLang="en-US" smtClean="0"/>
              <a:t>2021/4/15</a:t>
            </a:fld>
            <a:endParaRPr lang="zh-CN" altLang="en-US"/>
          </a:p>
        </p:txBody>
      </p:sp>
      <p:sp>
        <p:nvSpPr>
          <p:cNvPr id="5" name="Rectangle 5"/>
          <p:cNvSpPr>
            <a:spLocks noGrp="1" noChangeArrowheads="1"/>
          </p:cNvSpPr>
          <p:nvPr>
            <p:ph type="ftr" sz="quarter" idx="11"/>
          </p:nvPr>
        </p:nvSpPr>
        <p:spPr/>
        <p:txBody>
          <a:bodyPr/>
          <a:lstStyle>
            <a:lvl1pPr>
              <a:defRPr/>
            </a:lvl1pPr>
          </a:lstStyle>
          <a:p>
            <a:endParaRPr lang="zh-CN" altLang="en-US"/>
          </a:p>
        </p:txBody>
      </p:sp>
      <p:sp>
        <p:nvSpPr>
          <p:cNvPr id="6" name="Rectangle 6"/>
          <p:cNvSpPr>
            <a:spLocks noGrp="1" noChangeArrowheads="1"/>
          </p:cNvSpPr>
          <p:nvPr>
            <p:ph type="sldNum" sz="quarter" idx="12"/>
          </p:nvPr>
        </p:nvSpPr>
        <p:spPr/>
        <p:txBody>
          <a:bodyPr/>
          <a:lstStyle>
            <a:lvl1pPr>
              <a:defRPr/>
            </a:lvl1p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002"/>
            <a:ext cx="2057400" cy="438913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6002"/>
            <a:ext cx="6019800" cy="438913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p:txBody>
          <a:bodyPr/>
          <a:lstStyle>
            <a:lvl1pPr>
              <a:defRPr/>
            </a:lvl1pPr>
          </a:lstStyle>
          <a:p>
            <a:fld id="{530820CF-B880-4189-942D-D702A7CBA730}" type="datetimeFigureOut">
              <a:rPr lang="zh-CN" altLang="en-US" smtClean="0"/>
              <a:t>2021/4/15</a:t>
            </a:fld>
            <a:endParaRPr lang="zh-CN" altLang="en-US"/>
          </a:p>
        </p:txBody>
      </p:sp>
      <p:sp>
        <p:nvSpPr>
          <p:cNvPr id="5" name="Rectangle 5"/>
          <p:cNvSpPr>
            <a:spLocks noGrp="1" noChangeArrowheads="1"/>
          </p:cNvSpPr>
          <p:nvPr>
            <p:ph type="ftr" sz="quarter" idx="11"/>
          </p:nvPr>
        </p:nvSpPr>
        <p:spPr/>
        <p:txBody>
          <a:bodyPr/>
          <a:lstStyle>
            <a:lvl1pPr>
              <a:defRPr/>
            </a:lvl1pPr>
          </a:lstStyle>
          <a:p>
            <a:endParaRPr lang="zh-CN" altLang="en-US"/>
          </a:p>
        </p:txBody>
      </p:sp>
      <p:sp>
        <p:nvSpPr>
          <p:cNvPr id="6" name="Rectangle 6"/>
          <p:cNvSpPr>
            <a:spLocks noGrp="1" noChangeArrowheads="1"/>
          </p:cNvSpPr>
          <p:nvPr>
            <p:ph type="sldNum" sz="quarter" idx="12"/>
          </p:nvPr>
        </p:nvSpPr>
        <p:spPr/>
        <p:txBody>
          <a:bodyPr/>
          <a:lstStyle>
            <a:lvl1pPr>
              <a:defRPr/>
            </a:lvl1pPr>
          </a:lstStyle>
          <a:p>
            <a:fld id="{0C913308-F349-4B6D-A68A-DD1791B4A57B}"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First Slide">
    <p:spTree>
      <p:nvGrpSpPr>
        <p:cNvPr id="1" name=""/>
        <p:cNvGrpSpPr/>
        <p:nvPr/>
      </p:nvGrpSpPr>
      <p:grpSpPr>
        <a:xfrm>
          <a:off x="0" y="0"/>
          <a:ext cx="0" cy="0"/>
          <a:chOff x="0" y="0"/>
          <a:chExt cx="0" cy="0"/>
        </a:xfrm>
      </p:grpSpPr>
      <p:sp>
        <p:nvSpPr>
          <p:cNvPr id="15" name="Picture Placeholder 2"/>
          <p:cNvSpPr>
            <a:spLocks noGrp="1"/>
          </p:cNvSpPr>
          <p:nvPr>
            <p:ph type="pic" sz="quarter" idx="17"/>
          </p:nvPr>
        </p:nvSpPr>
        <p:spPr>
          <a:xfrm>
            <a:off x="3048000" y="331528"/>
            <a:ext cx="3276600" cy="2313078"/>
          </a:xfrm>
          <a:custGeom>
            <a:avLst/>
            <a:gdLst/>
            <a:ahLst/>
            <a:cxnLst/>
            <a:rect l="l" t="t" r="r" b="b"/>
            <a:pathLst>
              <a:path w="3276600" h="3124200">
                <a:moveTo>
                  <a:pt x="3028950" y="0"/>
                </a:moveTo>
                <a:cubicBezTo>
                  <a:pt x="3165723" y="0"/>
                  <a:pt x="3276600" y="110877"/>
                  <a:pt x="3276600" y="247650"/>
                </a:cubicBezTo>
                <a:lnTo>
                  <a:pt x="3276600" y="2876550"/>
                </a:lnTo>
                <a:cubicBezTo>
                  <a:pt x="3276600" y="3013323"/>
                  <a:pt x="3165723" y="3124200"/>
                  <a:pt x="3028950" y="3124200"/>
                </a:cubicBezTo>
                <a:cubicBezTo>
                  <a:pt x="2892177" y="3124200"/>
                  <a:pt x="2781300" y="3013323"/>
                  <a:pt x="2781300" y="2876550"/>
                </a:cubicBezTo>
                <a:lnTo>
                  <a:pt x="2781300" y="247650"/>
                </a:lnTo>
                <a:cubicBezTo>
                  <a:pt x="2781300" y="110877"/>
                  <a:pt x="2892177" y="0"/>
                  <a:pt x="3028950" y="0"/>
                </a:cubicBezTo>
                <a:close/>
                <a:moveTo>
                  <a:pt x="2317750" y="0"/>
                </a:moveTo>
                <a:cubicBezTo>
                  <a:pt x="2454523" y="0"/>
                  <a:pt x="2565400" y="110877"/>
                  <a:pt x="2565400" y="247650"/>
                </a:cubicBezTo>
                <a:lnTo>
                  <a:pt x="2565400" y="2876550"/>
                </a:lnTo>
                <a:cubicBezTo>
                  <a:pt x="2565400" y="3013323"/>
                  <a:pt x="2454523" y="3124200"/>
                  <a:pt x="2317750" y="3124200"/>
                </a:cubicBezTo>
                <a:cubicBezTo>
                  <a:pt x="2180977" y="3124200"/>
                  <a:pt x="2070100" y="3013323"/>
                  <a:pt x="2070100" y="2876550"/>
                </a:cubicBezTo>
                <a:lnTo>
                  <a:pt x="2070100" y="247650"/>
                </a:lnTo>
                <a:cubicBezTo>
                  <a:pt x="2070100" y="110877"/>
                  <a:pt x="2180977" y="0"/>
                  <a:pt x="2317750" y="0"/>
                </a:cubicBezTo>
                <a:close/>
                <a:moveTo>
                  <a:pt x="1606550" y="0"/>
                </a:moveTo>
                <a:cubicBezTo>
                  <a:pt x="1743323" y="0"/>
                  <a:pt x="1854200" y="110877"/>
                  <a:pt x="1854200" y="247650"/>
                </a:cubicBezTo>
                <a:lnTo>
                  <a:pt x="1854200" y="2876550"/>
                </a:lnTo>
                <a:cubicBezTo>
                  <a:pt x="1854200" y="3013323"/>
                  <a:pt x="1743323" y="3124200"/>
                  <a:pt x="1606550" y="3124200"/>
                </a:cubicBezTo>
                <a:cubicBezTo>
                  <a:pt x="1469777" y="3124200"/>
                  <a:pt x="1358900" y="3013323"/>
                  <a:pt x="1358900" y="2876550"/>
                </a:cubicBezTo>
                <a:lnTo>
                  <a:pt x="1358900" y="247650"/>
                </a:lnTo>
                <a:cubicBezTo>
                  <a:pt x="1358900" y="110877"/>
                  <a:pt x="1469777" y="0"/>
                  <a:pt x="1606550" y="0"/>
                </a:cubicBezTo>
                <a:close/>
                <a:moveTo>
                  <a:pt x="958850" y="0"/>
                </a:moveTo>
                <a:cubicBezTo>
                  <a:pt x="1095623" y="0"/>
                  <a:pt x="1206500" y="110877"/>
                  <a:pt x="1206500" y="247650"/>
                </a:cubicBezTo>
                <a:lnTo>
                  <a:pt x="1206500" y="2876550"/>
                </a:lnTo>
                <a:cubicBezTo>
                  <a:pt x="1206500" y="3013323"/>
                  <a:pt x="1095623" y="3124200"/>
                  <a:pt x="958850" y="3124200"/>
                </a:cubicBezTo>
                <a:cubicBezTo>
                  <a:pt x="822077" y="3124200"/>
                  <a:pt x="711200" y="3013323"/>
                  <a:pt x="711200" y="2876550"/>
                </a:cubicBezTo>
                <a:lnTo>
                  <a:pt x="711200" y="247650"/>
                </a:lnTo>
                <a:cubicBezTo>
                  <a:pt x="711200" y="110877"/>
                  <a:pt x="822077" y="0"/>
                  <a:pt x="958850" y="0"/>
                </a:cubicBezTo>
                <a:close/>
                <a:moveTo>
                  <a:pt x="247650" y="0"/>
                </a:moveTo>
                <a:cubicBezTo>
                  <a:pt x="384423" y="0"/>
                  <a:pt x="495300" y="110877"/>
                  <a:pt x="495300" y="247650"/>
                </a:cubicBezTo>
                <a:lnTo>
                  <a:pt x="495300" y="2876550"/>
                </a:lnTo>
                <a:cubicBezTo>
                  <a:pt x="495300" y="3013323"/>
                  <a:pt x="384423" y="3124200"/>
                  <a:pt x="247650" y="3124200"/>
                </a:cubicBezTo>
                <a:cubicBezTo>
                  <a:pt x="110877" y="3124200"/>
                  <a:pt x="0" y="3013323"/>
                  <a:pt x="0" y="2876550"/>
                </a:cubicBezTo>
                <a:lnTo>
                  <a:pt x="0" y="247650"/>
                </a:lnTo>
                <a:cubicBezTo>
                  <a:pt x="0" y="110877"/>
                  <a:pt x="110877" y="0"/>
                  <a:pt x="247650" y="0"/>
                </a:cubicBezTo>
                <a:close/>
              </a:path>
            </a:pathLst>
          </a:custGeom>
          <a:effectLst/>
        </p:spPr>
        <p:txBody>
          <a:bodyPr vert="horz" lIns="71293" tIns="35647" rIns="71293" bIns="35647"/>
          <a:lstStyle>
            <a:lvl1pPr marL="0" indent="0" algn="ctr">
              <a:buNone/>
              <a:defRPr sz="800">
                <a:solidFill>
                  <a:srgbClr val="7F7F7F"/>
                </a:solidFill>
                <a:latin typeface="Lato Regular"/>
                <a:cs typeface="Lato Regular"/>
              </a:defRPr>
            </a:lvl1pPr>
          </a:lstStyle>
          <a:p>
            <a:endParaRPr lang="en-US" dirty="0"/>
          </a:p>
        </p:txBody>
      </p:sp>
      <p:sp>
        <p:nvSpPr>
          <p:cNvPr id="8" name="Text Placeholder 7"/>
          <p:cNvSpPr>
            <a:spLocks noGrp="1"/>
          </p:cNvSpPr>
          <p:nvPr>
            <p:ph type="body" sz="quarter" idx="10" hasCustomPrompt="1"/>
          </p:nvPr>
        </p:nvSpPr>
        <p:spPr>
          <a:xfrm>
            <a:off x="2966029" y="2851588"/>
            <a:ext cx="3383973" cy="323892"/>
          </a:xfrm>
          <a:prstGeom prst="rect">
            <a:avLst/>
          </a:prstGeom>
        </p:spPr>
        <p:txBody>
          <a:bodyPr vert="horz" lIns="0" tIns="30378" rIns="0" bIns="30378" anchor="ctr"/>
          <a:lstStyle>
            <a:lvl1pPr marL="0" indent="0" algn="ctr">
              <a:lnSpc>
                <a:spcPct val="100000"/>
              </a:lnSpc>
              <a:spcBef>
                <a:spcPts val="0"/>
              </a:spcBef>
              <a:buNone/>
              <a:defRPr sz="3200" b="1">
                <a:solidFill>
                  <a:schemeClr val="bg1"/>
                </a:solidFill>
                <a:latin typeface="Lato Hairline"/>
                <a:cs typeface="Lato Hairline"/>
              </a:defRPr>
            </a:lvl1pPr>
          </a:lstStyle>
          <a:p>
            <a:pPr lvl="0"/>
            <a:r>
              <a:rPr lang="es-ES_tradnl" dirty="0"/>
              <a:t>TITLE HERE</a:t>
            </a:r>
          </a:p>
        </p:txBody>
      </p:sp>
      <p:sp>
        <p:nvSpPr>
          <p:cNvPr id="9" name="Text Placeholder 7"/>
          <p:cNvSpPr>
            <a:spLocks noGrp="1"/>
          </p:cNvSpPr>
          <p:nvPr>
            <p:ph type="body" sz="quarter" idx="11" hasCustomPrompt="1"/>
          </p:nvPr>
        </p:nvSpPr>
        <p:spPr>
          <a:xfrm>
            <a:off x="2966029" y="3289513"/>
            <a:ext cx="3383973" cy="171368"/>
          </a:xfrm>
          <a:prstGeom prst="rect">
            <a:avLst/>
          </a:prstGeom>
        </p:spPr>
        <p:txBody>
          <a:bodyPr vert="horz" lIns="0" tIns="30378" rIns="0" bIns="30378" anchor="ctr"/>
          <a:lstStyle>
            <a:lvl1pPr marL="0" indent="0" algn="ctr">
              <a:lnSpc>
                <a:spcPct val="100000"/>
              </a:lnSpc>
              <a:spcBef>
                <a:spcPts val="0"/>
              </a:spcBef>
              <a:spcAft>
                <a:spcPts val="0"/>
              </a:spcAft>
              <a:buNone/>
              <a:defRPr sz="1400" b="0">
                <a:solidFill>
                  <a:schemeClr val="accent3"/>
                </a:solidFill>
                <a:latin typeface="Lato Light"/>
                <a:cs typeface="Lato Light"/>
              </a:defRPr>
            </a:lvl1pPr>
          </a:lstStyle>
          <a:p>
            <a:pPr lvl="0"/>
            <a:r>
              <a:rPr lang="es-ES_tradnl" dirty="0" err="1"/>
              <a:t>Ultimate</a:t>
            </a:r>
            <a:r>
              <a:rPr lang="es-ES_tradnl" dirty="0"/>
              <a:t> </a:t>
            </a:r>
            <a:r>
              <a:rPr lang="es-ES_tradnl" dirty="0" err="1"/>
              <a:t>Powerpoint</a:t>
            </a:r>
            <a:r>
              <a:rPr lang="es-ES_tradnl" dirty="0"/>
              <a:t> </a:t>
            </a:r>
            <a:r>
              <a:rPr lang="es-ES_tradnl" dirty="0" err="1"/>
              <a:t>Template</a:t>
            </a:r>
            <a:endParaRPr lang="es-ES_tradnl" dirty="0"/>
          </a:p>
        </p:txBody>
      </p:sp>
      <p:sp>
        <p:nvSpPr>
          <p:cNvPr id="10" name="Text Placeholder 2"/>
          <p:cNvSpPr>
            <a:spLocks noGrp="1"/>
          </p:cNvSpPr>
          <p:nvPr>
            <p:ph type="body" sz="quarter" idx="16" hasCustomPrompt="1"/>
          </p:nvPr>
        </p:nvSpPr>
        <p:spPr>
          <a:xfrm>
            <a:off x="2981376" y="3614001"/>
            <a:ext cx="3366029" cy="1152852"/>
          </a:xfrm>
          <a:prstGeom prst="rect">
            <a:avLst/>
          </a:prstGeom>
        </p:spPr>
        <p:txBody>
          <a:bodyPr vert="horz" lIns="0" tIns="0" rIns="0" bIns="0"/>
          <a:lstStyle>
            <a:lvl1pPr marL="0" indent="0" algn="ctr">
              <a:lnSpc>
                <a:spcPct val="130000"/>
              </a:lnSpc>
              <a:buNone/>
              <a:defRPr sz="110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non </a:t>
            </a:r>
            <a:r>
              <a:rPr lang="en-US" dirty="0" err="1"/>
              <a:t>purus</a:t>
            </a:r>
            <a:r>
              <a:rPr lang="en-US" dirty="0"/>
              <a:t>. Maecenas </a:t>
            </a:r>
            <a:r>
              <a:rPr lang="en-US" dirty="0" err="1"/>
              <a:t>ut</a:t>
            </a:r>
            <a:r>
              <a:rPr lang="en-US" dirty="0"/>
              <a:t> lacus </a:t>
            </a:r>
            <a:r>
              <a:rPr lang="en-US" dirty="0" err="1"/>
              <a:t>nec</a:t>
            </a:r>
            <a:r>
              <a:rPr lang="en-US" dirty="0"/>
              <a:t> </a:t>
            </a:r>
            <a:r>
              <a:rPr lang="en-US" dirty="0" err="1"/>
              <a:t>mauris</a:t>
            </a:r>
            <a:r>
              <a:rPr lang="en-US" dirty="0"/>
              <a:t> </a:t>
            </a:r>
            <a:r>
              <a:rPr lang="en-US" dirty="0" err="1"/>
              <a:t>feugiat</a:t>
            </a:r>
            <a:r>
              <a:rPr lang="en-US" dirty="0"/>
              <a:t> </a:t>
            </a:r>
            <a:r>
              <a:rPr lang="en-US" dirty="0" err="1"/>
              <a:t>tristique</a:t>
            </a:r>
            <a:r>
              <a:rPr lang="en-US" dirty="0"/>
              <a:t>.</a:t>
            </a:r>
          </a:p>
        </p:txBody>
      </p:sp>
    </p:spTree>
    <p:extLst>
      <p:ext uri="{BB962C8B-B14F-4D97-AF65-F5344CB8AC3E}">
        <p14:creationId xmlns:p14="http://schemas.microsoft.com/office/powerpoint/2010/main" val="2649082316"/>
      </p:ext>
    </p:extLst>
  </p:cSld>
  <p:clrMapOvr>
    <a:masterClrMapping/>
  </p:clrMapOvr>
  <mc:AlternateContent xmlns:mc="http://schemas.openxmlformats.org/markup-compatibility/2006" xmlns:p14="http://schemas.microsoft.com/office/powerpoint/2010/main">
    <mc:Choice Requires="p14">
      <p:transition spd="med" p14:dur="700" advTm="2000">
        <p:fade/>
      </p:transition>
    </mc:Choice>
    <mc:Fallback xmlns="">
      <p:transition spd="med"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1400"/>
                                        <p:tgtEl>
                                          <p:spTgt spid="15"/>
                                        </p:tgtEl>
                                      </p:cBhvr>
                                    </p:animEffect>
                                  </p:childTnLst>
                                </p:cTn>
                              </p:par>
                              <p:par>
                                <p:cTn id="8" presetID="42" presetClass="entr" presetSubtype="0" fill="hold" grpId="0" nodeType="withEffect">
                                  <p:stCondLst>
                                    <p:cond delay="20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400"/>
                                        <p:tgtEl>
                                          <p:spTgt spid="8">
                                            <p:txEl>
                                              <p:pRg st="0" end="0"/>
                                            </p:txEl>
                                          </p:spTgt>
                                        </p:tgtEl>
                                      </p:cBhvr>
                                    </p:animEffect>
                                    <p:anim calcmode="lin" valueType="num">
                                      <p:cBhvr>
                                        <p:cTn id="11" dur="4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2" dur="400" fill="hold"/>
                                        <p:tgtEl>
                                          <p:spTgt spid="8">
                                            <p:txEl>
                                              <p:pRg st="0" end="0"/>
                                            </p:txEl>
                                          </p:spTgt>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20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500"/>
                                        <p:tgtEl>
                                          <p:spTgt spid="9">
                                            <p:txEl>
                                              <p:pRg st="0" end="0"/>
                                            </p:txEl>
                                          </p:spTgt>
                                        </p:tgtEl>
                                      </p:cBhvr>
                                    </p:animEffect>
                                    <p:anim calcmode="lin" valueType="num">
                                      <p:cBhvr>
                                        <p:cTn id="16"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7" dur="500" fill="hold"/>
                                        <p:tgtEl>
                                          <p:spTgt spid="9">
                                            <p:txEl>
                                              <p:pRg st="0" end="0"/>
                                            </p:txEl>
                                          </p:spTgt>
                                        </p:tgtEl>
                                        <p:attrNameLst>
                                          <p:attrName>ppt_y</p:attrName>
                                        </p:attrNameLst>
                                      </p:cBhvr>
                                      <p:tavLst>
                                        <p:tav tm="0">
                                          <p:val>
                                            <p:strVal val="#ppt_y+.1"/>
                                          </p:val>
                                        </p:tav>
                                        <p:tav tm="100000">
                                          <p:val>
                                            <p:strVal val="#ppt_y"/>
                                          </p:val>
                                        </p:tav>
                                      </p:tavLst>
                                    </p:anim>
                                  </p:childTnLst>
                                </p:cTn>
                              </p:par>
                              <p:par>
                                <p:cTn id="18" presetID="10" presetClass="entr" presetSubtype="0" fill="hold" grpId="0" nodeType="withEffect">
                                  <p:stCondLst>
                                    <p:cond delay="800"/>
                                  </p:stCondLst>
                                  <p:childTnLst>
                                    <p:set>
                                      <p:cBhvr>
                                        <p:cTn id="19" dur="1" fill="hold">
                                          <p:stCondLst>
                                            <p:cond delay="0"/>
                                          </p:stCondLst>
                                        </p:cTn>
                                        <p:tgtEl>
                                          <p:spTgt spid="10">
                                            <p:txEl>
                                              <p:pRg st="0" end="0"/>
                                            </p:txEl>
                                          </p:spTgt>
                                        </p:tgtEl>
                                        <p:attrNameLst>
                                          <p:attrName>style.visibility</p:attrName>
                                        </p:attrNameLst>
                                      </p:cBhvr>
                                      <p:to>
                                        <p:strVal val="visible"/>
                                      </p:to>
                                    </p:set>
                                    <p:animEffect transition="in" filter="fade">
                                      <p:cBhvr>
                                        <p:cTn id="20"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8" grpId="0" build="p">
        <p:tmplLst>
          <p:tmpl lvl="1">
            <p:tnLst>
              <p:par>
                <p:cTn presetID="42" presetClass="entr" presetSubtype="0" fill="hold" nodeType="withEffect">
                  <p:stCondLst>
                    <p:cond delay="200"/>
                  </p:stCondLst>
                  <p:childTnLst>
                    <p:set>
                      <p:cBhvr>
                        <p:cTn dur="1" fill="hold">
                          <p:stCondLst>
                            <p:cond delay="0"/>
                          </p:stCondLst>
                        </p:cTn>
                        <p:tgtEl>
                          <p:spTgt spid="8"/>
                        </p:tgtEl>
                        <p:attrNameLst>
                          <p:attrName>style.visibility</p:attrName>
                        </p:attrNameLst>
                      </p:cBhvr>
                      <p:to>
                        <p:strVal val="visible"/>
                      </p:to>
                    </p:set>
                    <p:animEffect transition="in" filter="fade">
                      <p:cBhvr>
                        <p:cTn dur="400"/>
                        <p:tgtEl>
                          <p:spTgt spid="8"/>
                        </p:tgtEl>
                      </p:cBhvr>
                    </p:animEffect>
                    <p:anim calcmode="lin" valueType="num">
                      <p:cBhvr>
                        <p:cTn dur="400" fill="hold"/>
                        <p:tgtEl>
                          <p:spTgt spid="8"/>
                        </p:tgtEl>
                        <p:attrNameLst>
                          <p:attrName>ppt_x</p:attrName>
                        </p:attrNameLst>
                      </p:cBhvr>
                      <p:tavLst>
                        <p:tav tm="0">
                          <p:val>
                            <p:strVal val="#ppt_x"/>
                          </p:val>
                        </p:tav>
                        <p:tav tm="100000">
                          <p:val>
                            <p:strVal val="#ppt_x"/>
                          </p:val>
                        </p:tav>
                      </p:tavLst>
                    </p:anim>
                    <p:anim calcmode="lin" valueType="num">
                      <p:cBhvr>
                        <p:cTn dur="400" fill="hold"/>
                        <p:tgtEl>
                          <p:spTgt spid="8"/>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2" presetClass="entr" presetSubtype="0" fill="hold" nodeType="withEffect">
                  <p:stCondLst>
                    <p:cond delay="20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anim calcmode="lin" valueType="num">
                      <p:cBhvr>
                        <p:cTn dur="500" fill="hold"/>
                        <p:tgtEl>
                          <p:spTgt spid="9"/>
                        </p:tgtEl>
                        <p:attrNameLst>
                          <p:attrName>ppt_x</p:attrName>
                        </p:attrNameLst>
                      </p:cBhvr>
                      <p:tavLst>
                        <p:tav tm="0">
                          <p:val>
                            <p:strVal val="#ppt_x"/>
                          </p:val>
                        </p:tav>
                        <p:tav tm="100000">
                          <p:val>
                            <p:strVal val="#ppt_x"/>
                          </p:val>
                        </p:tav>
                      </p:tavLst>
                    </p:anim>
                    <p:anim calcmode="lin" valueType="num">
                      <p:cBhvr>
                        <p:cTn dur="500" fill="hold"/>
                        <p:tgtEl>
                          <p:spTgt spid="9"/>
                        </p:tgtEl>
                        <p:attrNameLst>
                          <p:attrName>ppt_y</p:attrName>
                        </p:attrNameLst>
                      </p:cBhvr>
                      <p:tavLst>
                        <p:tav tm="0">
                          <p:val>
                            <p:strVal val="#ppt_y+.1"/>
                          </p:val>
                        </p:tav>
                        <p:tav tm="100000">
                          <p:val>
                            <p:strVal val="#ppt_y"/>
                          </p:val>
                        </p:tav>
                      </p:tavLst>
                    </p:anim>
                  </p:childTnLst>
                </p:cTn>
              </p:par>
            </p:tnLst>
          </p:tmpl>
        </p:tmplLst>
      </p:bldP>
      <p:bldP spid="10" grpId="0" build="p">
        <p:tmplLst>
          <p:tmpl lvl="1">
            <p:tnLst>
              <p:par>
                <p:cTn presetID="10" presetClass="entr" presetSubtype="0" fill="hold" nodeType="withEffect">
                  <p:stCondLst>
                    <p:cond delay="80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6001"/>
            <a:ext cx="8229600" cy="857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200283"/>
            <a:ext cx="8229600" cy="33948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28" name="Rectangle 4"/>
          <p:cNvSpPr>
            <a:spLocks noGrp="1" noChangeArrowheads="1"/>
          </p:cNvSpPr>
          <p:nvPr>
            <p:ph type="dt" sz="half" idx="2"/>
          </p:nvPr>
        </p:nvSpPr>
        <p:spPr bwMode="auto">
          <a:xfrm>
            <a:off x="457200" y="4684441"/>
            <a:ext cx="2133600" cy="3572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170"/>
            </a:lvl1pPr>
          </a:lstStyle>
          <a:p>
            <a:fld id="{530820CF-B880-4189-942D-D702A7CBA730}" type="datetimeFigureOut">
              <a:rPr lang="zh-CN" altLang="en-US" smtClean="0"/>
              <a:t>2021/4/15</a:t>
            </a:fld>
            <a:endParaRPr lang="zh-CN" altLang="en-US"/>
          </a:p>
        </p:txBody>
      </p:sp>
      <p:sp>
        <p:nvSpPr>
          <p:cNvPr id="1029" name="Rectangle 5"/>
          <p:cNvSpPr>
            <a:spLocks noGrp="1" noChangeArrowheads="1"/>
          </p:cNvSpPr>
          <p:nvPr>
            <p:ph type="ftr" sz="quarter" idx="3"/>
          </p:nvPr>
        </p:nvSpPr>
        <p:spPr bwMode="auto">
          <a:xfrm>
            <a:off x="3124200" y="4684441"/>
            <a:ext cx="2895600" cy="3572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170"/>
            </a:lvl1pPr>
          </a:lstStyle>
          <a:p>
            <a:endParaRPr lang="zh-CN" altLang="en-US"/>
          </a:p>
        </p:txBody>
      </p:sp>
      <p:sp>
        <p:nvSpPr>
          <p:cNvPr id="1030" name="Rectangle 6"/>
          <p:cNvSpPr>
            <a:spLocks noGrp="1" noChangeArrowheads="1"/>
          </p:cNvSpPr>
          <p:nvPr>
            <p:ph type="sldNum" sz="quarter" idx="4"/>
          </p:nvPr>
        </p:nvSpPr>
        <p:spPr bwMode="auto">
          <a:xfrm>
            <a:off x="6553200" y="4684441"/>
            <a:ext cx="2133600" cy="3572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170"/>
            </a:lvl1pPr>
          </a:lstStyle>
          <a:p>
            <a:fld id="{0C913308-F349-4B6D-A68A-DD1791B4A57B}"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1" fontAlgn="base" hangingPunct="1">
        <a:spcBef>
          <a:spcPct val="0"/>
        </a:spcBef>
        <a:spcAft>
          <a:spcPct val="0"/>
        </a:spcAft>
        <a:defRPr sz="367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panose="020B0604020202090204" pitchFamily="34" charset="0"/>
          <a:ea typeface="宋体" charset="-122"/>
        </a:defRPr>
      </a:lvl2pPr>
      <a:lvl3pPr algn="ctr" rtl="0" eaLnBrk="1" fontAlgn="base" hangingPunct="1">
        <a:spcBef>
          <a:spcPct val="0"/>
        </a:spcBef>
        <a:spcAft>
          <a:spcPct val="0"/>
        </a:spcAft>
        <a:defRPr sz="4400">
          <a:solidFill>
            <a:schemeClr val="tx2"/>
          </a:solidFill>
          <a:latin typeface="Arial" panose="020B0604020202090204" pitchFamily="34" charset="0"/>
          <a:ea typeface="宋体" charset="-122"/>
        </a:defRPr>
      </a:lvl3pPr>
      <a:lvl4pPr algn="ctr" rtl="0" eaLnBrk="1" fontAlgn="base" hangingPunct="1">
        <a:spcBef>
          <a:spcPct val="0"/>
        </a:spcBef>
        <a:spcAft>
          <a:spcPct val="0"/>
        </a:spcAft>
        <a:defRPr sz="4400">
          <a:solidFill>
            <a:schemeClr val="tx2"/>
          </a:solidFill>
          <a:latin typeface="Arial" panose="020B0604020202090204" pitchFamily="34" charset="0"/>
          <a:ea typeface="宋体" charset="-122"/>
        </a:defRPr>
      </a:lvl4pPr>
      <a:lvl5pPr algn="ctr" rtl="0" eaLnBrk="1" fontAlgn="base" hangingPunct="1">
        <a:spcBef>
          <a:spcPct val="0"/>
        </a:spcBef>
        <a:spcAft>
          <a:spcPct val="0"/>
        </a:spcAft>
        <a:defRPr sz="4400">
          <a:solidFill>
            <a:schemeClr val="tx2"/>
          </a:solidFill>
          <a:latin typeface="Arial" panose="020B0604020202090204" pitchFamily="34" charset="0"/>
          <a:ea typeface="宋体" charset="-122"/>
        </a:defRPr>
      </a:lvl5pPr>
      <a:lvl6pPr marL="457200" algn="ctr" rtl="0" eaLnBrk="1" fontAlgn="base" hangingPunct="1">
        <a:spcBef>
          <a:spcPct val="0"/>
        </a:spcBef>
        <a:spcAft>
          <a:spcPct val="0"/>
        </a:spcAft>
        <a:defRPr sz="4400">
          <a:solidFill>
            <a:schemeClr val="tx2"/>
          </a:solidFill>
          <a:latin typeface="Arial" panose="020B0604020202090204" pitchFamily="34" charset="0"/>
          <a:ea typeface="宋体" charset="-122"/>
        </a:defRPr>
      </a:lvl6pPr>
      <a:lvl7pPr marL="914400" algn="ctr" rtl="0" eaLnBrk="1" fontAlgn="base" hangingPunct="1">
        <a:spcBef>
          <a:spcPct val="0"/>
        </a:spcBef>
        <a:spcAft>
          <a:spcPct val="0"/>
        </a:spcAft>
        <a:defRPr sz="4400">
          <a:solidFill>
            <a:schemeClr val="tx2"/>
          </a:solidFill>
          <a:latin typeface="Arial" panose="020B0604020202090204" pitchFamily="34" charset="0"/>
          <a:ea typeface="宋体" charset="-122"/>
        </a:defRPr>
      </a:lvl7pPr>
      <a:lvl8pPr marL="1371600" algn="ctr" rtl="0" eaLnBrk="1" fontAlgn="base" hangingPunct="1">
        <a:spcBef>
          <a:spcPct val="0"/>
        </a:spcBef>
        <a:spcAft>
          <a:spcPct val="0"/>
        </a:spcAft>
        <a:defRPr sz="4400">
          <a:solidFill>
            <a:schemeClr val="tx2"/>
          </a:solidFill>
          <a:latin typeface="Arial" panose="020B0604020202090204" pitchFamily="34" charset="0"/>
          <a:ea typeface="宋体" charset="-122"/>
        </a:defRPr>
      </a:lvl8pPr>
      <a:lvl9pPr marL="1828800" algn="ctr" rtl="0" eaLnBrk="1" fontAlgn="base" hangingPunct="1">
        <a:spcBef>
          <a:spcPct val="0"/>
        </a:spcBef>
        <a:spcAft>
          <a:spcPct val="0"/>
        </a:spcAft>
        <a:defRPr sz="4400">
          <a:solidFill>
            <a:schemeClr val="tx2"/>
          </a:solidFill>
          <a:latin typeface="Arial" panose="020B0604020202090204" pitchFamily="34" charset="0"/>
          <a:ea typeface="宋体" charset="-122"/>
        </a:defRPr>
      </a:lvl9pPr>
    </p:titleStyle>
    <p:bodyStyle>
      <a:lvl1pPr marL="285750" indent="-285750" algn="l" rtl="0" eaLnBrk="1" fontAlgn="base" hangingPunct="1">
        <a:spcBef>
          <a:spcPts val="80"/>
        </a:spcBef>
        <a:spcAft>
          <a:spcPct val="0"/>
        </a:spcAft>
        <a:buChar char="•"/>
        <a:defRPr sz="2670">
          <a:solidFill>
            <a:schemeClr val="tx1"/>
          </a:solidFill>
          <a:latin typeface="+mn-lt"/>
          <a:ea typeface="+mn-ea"/>
          <a:cs typeface="+mn-cs"/>
        </a:defRPr>
      </a:lvl1pPr>
      <a:lvl2pPr marL="619760" indent="-238125" algn="l" rtl="0" eaLnBrk="1" fontAlgn="base" hangingPunct="1">
        <a:spcBef>
          <a:spcPts val="80"/>
        </a:spcBef>
        <a:spcAft>
          <a:spcPct val="0"/>
        </a:spcAft>
        <a:buChar char="–"/>
        <a:defRPr sz="2335">
          <a:solidFill>
            <a:schemeClr val="tx1"/>
          </a:solidFill>
          <a:latin typeface="+mn-lt"/>
          <a:ea typeface="+mn-ea"/>
        </a:defRPr>
      </a:lvl2pPr>
      <a:lvl3pPr marL="953135" indent="-190500" algn="l" rtl="0" eaLnBrk="1" fontAlgn="base" hangingPunct="1">
        <a:spcBef>
          <a:spcPts val="80"/>
        </a:spcBef>
        <a:spcAft>
          <a:spcPct val="0"/>
        </a:spcAft>
        <a:buChar char="•"/>
        <a:defRPr sz="2000">
          <a:solidFill>
            <a:schemeClr val="tx1"/>
          </a:solidFill>
          <a:latin typeface="+mn-lt"/>
          <a:ea typeface="+mn-ea"/>
        </a:defRPr>
      </a:lvl3pPr>
      <a:lvl4pPr marL="1334770" indent="-190500" algn="l" rtl="0" eaLnBrk="1" fontAlgn="base" hangingPunct="1">
        <a:spcBef>
          <a:spcPts val="80"/>
        </a:spcBef>
        <a:spcAft>
          <a:spcPct val="0"/>
        </a:spcAft>
        <a:buChar char="–"/>
        <a:defRPr sz="1670">
          <a:solidFill>
            <a:schemeClr val="tx1"/>
          </a:solidFill>
          <a:latin typeface="+mn-lt"/>
          <a:ea typeface="+mn-ea"/>
        </a:defRPr>
      </a:lvl4pPr>
      <a:lvl5pPr marL="1716405" indent="-190500" algn="l" rtl="0" eaLnBrk="1" fontAlgn="base" hangingPunct="1">
        <a:spcBef>
          <a:spcPts val="80"/>
        </a:spcBef>
        <a:spcAft>
          <a:spcPct val="0"/>
        </a:spcAft>
        <a:buChar char="»"/>
        <a:defRPr sz="1670">
          <a:solidFill>
            <a:schemeClr val="tx1"/>
          </a:solidFill>
          <a:latin typeface="+mn-lt"/>
          <a:ea typeface="+mn-ea"/>
        </a:defRPr>
      </a:lvl5pPr>
      <a:lvl6pPr marL="2097405" indent="-190500" algn="l" rtl="0" eaLnBrk="1" fontAlgn="base" hangingPunct="1">
        <a:spcBef>
          <a:spcPts val="80"/>
        </a:spcBef>
        <a:spcAft>
          <a:spcPct val="0"/>
        </a:spcAft>
        <a:buChar char="»"/>
        <a:defRPr sz="1670">
          <a:solidFill>
            <a:schemeClr val="tx1"/>
          </a:solidFill>
          <a:latin typeface="+mn-lt"/>
          <a:ea typeface="+mn-ea"/>
        </a:defRPr>
      </a:lvl6pPr>
      <a:lvl7pPr marL="2479040" indent="-190500" algn="l" rtl="0" eaLnBrk="1" fontAlgn="base" hangingPunct="1">
        <a:spcBef>
          <a:spcPts val="80"/>
        </a:spcBef>
        <a:spcAft>
          <a:spcPct val="0"/>
        </a:spcAft>
        <a:buChar char="»"/>
        <a:defRPr sz="1670">
          <a:solidFill>
            <a:schemeClr val="tx1"/>
          </a:solidFill>
          <a:latin typeface="+mn-lt"/>
          <a:ea typeface="+mn-ea"/>
        </a:defRPr>
      </a:lvl7pPr>
      <a:lvl8pPr marL="2860040" indent="-190500" algn="l" rtl="0" eaLnBrk="1" fontAlgn="base" hangingPunct="1">
        <a:spcBef>
          <a:spcPts val="80"/>
        </a:spcBef>
        <a:spcAft>
          <a:spcPct val="0"/>
        </a:spcAft>
        <a:buChar char="»"/>
        <a:defRPr sz="1670">
          <a:solidFill>
            <a:schemeClr val="tx1"/>
          </a:solidFill>
          <a:latin typeface="+mn-lt"/>
          <a:ea typeface="+mn-ea"/>
        </a:defRPr>
      </a:lvl8pPr>
      <a:lvl9pPr marL="3241675" indent="-190500" algn="l" rtl="0" eaLnBrk="1" fontAlgn="base" hangingPunct="1">
        <a:spcBef>
          <a:spcPts val="80"/>
        </a:spcBef>
        <a:spcAft>
          <a:spcPct val="0"/>
        </a:spcAft>
        <a:buChar char="»"/>
        <a:defRPr sz="1670">
          <a:solidFill>
            <a:schemeClr val="tx1"/>
          </a:solidFill>
          <a:latin typeface="+mn-lt"/>
          <a:ea typeface="+mn-ea"/>
        </a:defRPr>
      </a:lvl9pPr>
    </p:bodyStyle>
    <p:otherStyle>
      <a:defPPr>
        <a:defRPr lang="zh-CN"/>
      </a:defPPr>
      <a:lvl1pPr marL="0" algn="l" defTabSz="762635" rtl="0" eaLnBrk="1" latinLnBrk="0" hangingPunct="1">
        <a:defRPr sz="1500" kern="1200">
          <a:solidFill>
            <a:schemeClr val="tx1"/>
          </a:solidFill>
          <a:latin typeface="+mn-lt"/>
          <a:ea typeface="+mn-ea"/>
          <a:cs typeface="+mn-cs"/>
        </a:defRPr>
      </a:lvl1pPr>
      <a:lvl2pPr marL="381635" algn="l" defTabSz="762635" rtl="0" eaLnBrk="1" latinLnBrk="0" hangingPunct="1">
        <a:defRPr sz="1500" kern="1200">
          <a:solidFill>
            <a:schemeClr val="tx1"/>
          </a:solidFill>
          <a:latin typeface="+mn-lt"/>
          <a:ea typeface="+mn-ea"/>
          <a:cs typeface="+mn-cs"/>
        </a:defRPr>
      </a:lvl2pPr>
      <a:lvl3pPr marL="762635" algn="l" defTabSz="762635" rtl="0" eaLnBrk="1" latinLnBrk="0" hangingPunct="1">
        <a:defRPr sz="1500" kern="1200">
          <a:solidFill>
            <a:schemeClr val="tx1"/>
          </a:solidFill>
          <a:latin typeface="+mn-lt"/>
          <a:ea typeface="+mn-ea"/>
          <a:cs typeface="+mn-cs"/>
        </a:defRPr>
      </a:lvl3pPr>
      <a:lvl4pPr marL="1144270" algn="l" defTabSz="762635" rtl="0" eaLnBrk="1" latinLnBrk="0" hangingPunct="1">
        <a:defRPr sz="1500" kern="1200">
          <a:solidFill>
            <a:schemeClr val="tx1"/>
          </a:solidFill>
          <a:latin typeface="+mn-lt"/>
          <a:ea typeface="+mn-ea"/>
          <a:cs typeface="+mn-cs"/>
        </a:defRPr>
      </a:lvl4pPr>
      <a:lvl5pPr marL="1525270" algn="l" defTabSz="762635" rtl="0" eaLnBrk="1" latinLnBrk="0" hangingPunct="1">
        <a:defRPr sz="1500" kern="1200">
          <a:solidFill>
            <a:schemeClr val="tx1"/>
          </a:solidFill>
          <a:latin typeface="+mn-lt"/>
          <a:ea typeface="+mn-ea"/>
          <a:cs typeface="+mn-cs"/>
        </a:defRPr>
      </a:lvl5pPr>
      <a:lvl6pPr marL="1906905" algn="l" defTabSz="762635" rtl="0" eaLnBrk="1" latinLnBrk="0" hangingPunct="1">
        <a:defRPr sz="1500" kern="1200">
          <a:solidFill>
            <a:schemeClr val="tx1"/>
          </a:solidFill>
          <a:latin typeface="+mn-lt"/>
          <a:ea typeface="+mn-ea"/>
          <a:cs typeface="+mn-cs"/>
        </a:defRPr>
      </a:lvl6pPr>
      <a:lvl7pPr marL="2287905" algn="l" defTabSz="762635" rtl="0" eaLnBrk="1" latinLnBrk="0" hangingPunct="1">
        <a:defRPr sz="1500" kern="1200">
          <a:solidFill>
            <a:schemeClr val="tx1"/>
          </a:solidFill>
          <a:latin typeface="+mn-lt"/>
          <a:ea typeface="+mn-ea"/>
          <a:cs typeface="+mn-cs"/>
        </a:defRPr>
      </a:lvl7pPr>
      <a:lvl8pPr marL="2669540" algn="l" defTabSz="762635" rtl="0" eaLnBrk="1" latinLnBrk="0" hangingPunct="1">
        <a:defRPr sz="1500" kern="1200">
          <a:solidFill>
            <a:schemeClr val="tx1"/>
          </a:solidFill>
          <a:latin typeface="+mn-lt"/>
          <a:ea typeface="+mn-ea"/>
          <a:cs typeface="+mn-cs"/>
        </a:defRPr>
      </a:lvl8pPr>
      <a:lvl9pPr marL="3051175" algn="l" defTabSz="762635" rtl="0" eaLnBrk="1" latinLnBrk="0" hangingPunct="1">
        <a:defRPr sz="1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12.jpeg"/></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p:cNvSpPr txBox="1">
            <a:spLocks noChangeArrowheads="1"/>
          </p:cNvSpPr>
          <p:nvPr/>
        </p:nvSpPr>
        <p:spPr bwMode="auto">
          <a:xfrm>
            <a:off x="755576" y="1367667"/>
            <a:ext cx="763284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panose="020B0604020202090204" pitchFamily="34" charset="0"/>
                <a:ea typeface="宋体" charset="-122"/>
              </a:defRPr>
            </a:lvl1pPr>
            <a:lvl2pPr marL="742950" indent="-285750" eaLnBrk="0" hangingPunct="0">
              <a:spcBef>
                <a:spcPct val="20000"/>
              </a:spcBef>
              <a:buChar char="–"/>
              <a:defRPr sz="2800">
                <a:solidFill>
                  <a:schemeClr val="tx1"/>
                </a:solidFill>
                <a:latin typeface="Arial" panose="020B0604020202090204" pitchFamily="34" charset="0"/>
                <a:ea typeface="宋体" charset="-122"/>
              </a:defRPr>
            </a:lvl2pPr>
            <a:lvl3pPr marL="1143000" indent="-228600" eaLnBrk="0" hangingPunct="0">
              <a:spcBef>
                <a:spcPct val="20000"/>
              </a:spcBef>
              <a:buChar char="•"/>
              <a:defRPr sz="2400">
                <a:solidFill>
                  <a:schemeClr val="tx1"/>
                </a:solidFill>
                <a:latin typeface="Arial" panose="020B0604020202090204" pitchFamily="34" charset="0"/>
                <a:ea typeface="宋体" charset="-122"/>
              </a:defRPr>
            </a:lvl3pPr>
            <a:lvl4pPr marL="1600200" indent="-228600" eaLnBrk="0" hangingPunct="0">
              <a:spcBef>
                <a:spcPct val="20000"/>
              </a:spcBef>
              <a:buChar char="–"/>
              <a:defRPr sz="2000">
                <a:solidFill>
                  <a:schemeClr val="tx1"/>
                </a:solidFill>
                <a:latin typeface="Arial" panose="020B0604020202090204" pitchFamily="34" charset="0"/>
                <a:ea typeface="宋体" charset="-122"/>
              </a:defRPr>
            </a:lvl4pPr>
            <a:lvl5pPr marL="2057400" indent="-228600" eaLnBrk="0" hangingPunct="0">
              <a:spcBef>
                <a:spcPct val="20000"/>
              </a:spcBef>
              <a:buChar char="»"/>
              <a:defRPr sz="2000">
                <a:solidFill>
                  <a:schemeClr val="tx1"/>
                </a:solidFill>
                <a:latin typeface="Arial" panose="020B0604020202090204" pitchFamily="34" charset="0"/>
                <a:ea typeface="宋体" charset="-122"/>
              </a:defRPr>
            </a:lvl5pPr>
            <a:lvl6pPr marL="2514600" indent="-228600" eaLnBrk="0" fontAlgn="base" hangingPunct="0">
              <a:spcBef>
                <a:spcPct val="20000"/>
              </a:spcBef>
              <a:spcAft>
                <a:spcPct val="0"/>
              </a:spcAft>
              <a:buChar char="»"/>
              <a:defRPr sz="2000">
                <a:solidFill>
                  <a:schemeClr val="tx1"/>
                </a:solidFill>
                <a:latin typeface="Arial" panose="020B0604020202090204" pitchFamily="34" charset="0"/>
                <a:ea typeface="宋体" charset="-122"/>
              </a:defRPr>
            </a:lvl6pPr>
            <a:lvl7pPr marL="2971800" indent="-228600" eaLnBrk="0" fontAlgn="base" hangingPunct="0">
              <a:spcBef>
                <a:spcPct val="20000"/>
              </a:spcBef>
              <a:spcAft>
                <a:spcPct val="0"/>
              </a:spcAft>
              <a:buChar char="»"/>
              <a:defRPr sz="2000">
                <a:solidFill>
                  <a:schemeClr val="tx1"/>
                </a:solidFill>
                <a:latin typeface="Arial" panose="020B0604020202090204" pitchFamily="34" charset="0"/>
                <a:ea typeface="宋体" charset="-122"/>
              </a:defRPr>
            </a:lvl7pPr>
            <a:lvl8pPr marL="3429000" indent="-228600" eaLnBrk="0" fontAlgn="base" hangingPunct="0">
              <a:spcBef>
                <a:spcPct val="20000"/>
              </a:spcBef>
              <a:spcAft>
                <a:spcPct val="0"/>
              </a:spcAft>
              <a:buChar char="»"/>
              <a:defRPr sz="2000">
                <a:solidFill>
                  <a:schemeClr val="tx1"/>
                </a:solidFill>
                <a:latin typeface="Arial" panose="020B0604020202090204" pitchFamily="34" charset="0"/>
                <a:ea typeface="宋体" charset="-122"/>
              </a:defRPr>
            </a:lvl8pPr>
            <a:lvl9pPr marL="3886200" indent="-228600" eaLnBrk="0" fontAlgn="base" hangingPunct="0">
              <a:spcBef>
                <a:spcPct val="20000"/>
              </a:spcBef>
              <a:spcAft>
                <a:spcPct val="0"/>
              </a:spcAft>
              <a:buChar char="»"/>
              <a:defRPr sz="2000">
                <a:solidFill>
                  <a:schemeClr val="tx1"/>
                </a:solidFill>
                <a:latin typeface="Arial" panose="020B0604020202090204" pitchFamily="34" charset="0"/>
                <a:ea typeface="宋体" charset="-122"/>
              </a:defRPr>
            </a:lvl9pPr>
          </a:lstStyle>
          <a:p>
            <a:pPr algn="ctr" eaLnBrk="1" hangingPunct="1">
              <a:spcBef>
                <a:spcPct val="0"/>
              </a:spcBef>
              <a:buFontTx/>
              <a:buNone/>
            </a:pPr>
            <a:r>
              <a:rPr lang="zh-CN" altLang="en-US" sz="3600" dirty="0"/>
              <a:t>生物二轮专题复习课</a:t>
            </a:r>
          </a:p>
          <a:p>
            <a:pPr algn="ctr" eaLnBrk="1" hangingPunct="1">
              <a:spcBef>
                <a:spcPct val="0"/>
              </a:spcBef>
              <a:buFontTx/>
              <a:buNone/>
            </a:pPr>
            <a:r>
              <a:rPr lang="zh-CN" altLang="en-US" sz="3600" dirty="0"/>
              <a:t>                   ——病毒</a:t>
            </a:r>
          </a:p>
        </p:txBody>
      </p:sp>
      <p:sp>
        <p:nvSpPr>
          <p:cNvPr id="5" name="TextBox 4"/>
          <p:cNvSpPr txBox="1">
            <a:spLocks noChangeArrowheads="1"/>
          </p:cNvSpPr>
          <p:nvPr/>
        </p:nvSpPr>
        <p:spPr bwMode="auto">
          <a:xfrm>
            <a:off x="6047562" y="3411852"/>
            <a:ext cx="3096319"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panose="020B0604020202090204" pitchFamily="34" charset="0"/>
                <a:ea typeface="宋体" charset="-122"/>
              </a:defRPr>
            </a:lvl1pPr>
            <a:lvl2pPr marL="742950" indent="-285750" eaLnBrk="0" hangingPunct="0">
              <a:spcBef>
                <a:spcPct val="20000"/>
              </a:spcBef>
              <a:buChar char="–"/>
              <a:defRPr sz="2800">
                <a:solidFill>
                  <a:schemeClr val="tx1"/>
                </a:solidFill>
                <a:latin typeface="Arial" panose="020B0604020202090204" pitchFamily="34" charset="0"/>
                <a:ea typeface="宋体" charset="-122"/>
              </a:defRPr>
            </a:lvl2pPr>
            <a:lvl3pPr marL="1143000" indent="-228600" eaLnBrk="0" hangingPunct="0">
              <a:spcBef>
                <a:spcPct val="20000"/>
              </a:spcBef>
              <a:buChar char="•"/>
              <a:defRPr sz="2400">
                <a:solidFill>
                  <a:schemeClr val="tx1"/>
                </a:solidFill>
                <a:latin typeface="Arial" panose="020B0604020202090204" pitchFamily="34" charset="0"/>
                <a:ea typeface="宋体" charset="-122"/>
              </a:defRPr>
            </a:lvl3pPr>
            <a:lvl4pPr marL="1600200" indent="-228600" eaLnBrk="0" hangingPunct="0">
              <a:spcBef>
                <a:spcPct val="20000"/>
              </a:spcBef>
              <a:buChar char="–"/>
              <a:defRPr sz="2000">
                <a:solidFill>
                  <a:schemeClr val="tx1"/>
                </a:solidFill>
                <a:latin typeface="Arial" panose="020B0604020202090204" pitchFamily="34" charset="0"/>
                <a:ea typeface="宋体" charset="-122"/>
              </a:defRPr>
            </a:lvl4pPr>
            <a:lvl5pPr marL="2057400" indent="-228600" eaLnBrk="0" hangingPunct="0">
              <a:spcBef>
                <a:spcPct val="20000"/>
              </a:spcBef>
              <a:buChar char="»"/>
              <a:defRPr sz="2000">
                <a:solidFill>
                  <a:schemeClr val="tx1"/>
                </a:solidFill>
                <a:latin typeface="Arial" panose="020B0604020202090204" pitchFamily="34" charset="0"/>
                <a:ea typeface="宋体" charset="-122"/>
              </a:defRPr>
            </a:lvl5pPr>
            <a:lvl6pPr marL="2514600" indent="-228600" eaLnBrk="0" fontAlgn="base" hangingPunct="0">
              <a:spcBef>
                <a:spcPct val="20000"/>
              </a:spcBef>
              <a:spcAft>
                <a:spcPct val="0"/>
              </a:spcAft>
              <a:buChar char="»"/>
              <a:defRPr sz="2000">
                <a:solidFill>
                  <a:schemeClr val="tx1"/>
                </a:solidFill>
                <a:latin typeface="Arial" panose="020B0604020202090204" pitchFamily="34" charset="0"/>
                <a:ea typeface="宋体" charset="-122"/>
              </a:defRPr>
            </a:lvl6pPr>
            <a:lvl7pPr marL="2971800" indent="-228600" eaLnBrk="0" fontAlgn="base" hangingPunct="0">
              <a:spcBef>
                <a:spcPct val="20000"/>
              </a:spcBef>
              <a:spcAft>
                <a:spcPct val="0"/>
              </a:spcAft>
              <a:buChar char="»"/>
              <a:defRPr sz="2000">
                <a:solidFill>
                  <a:schemeClr val="tx1"/>
                </a:solidFill>
                <a:latin typeface="Arial" panose="020B0604020202090204" pitchFamily="34" charset="0"/>
                <a:ea typeface="宋体" charset="-122"/>
              </a:defRPr>
            </a:lvl7pPr>
            <a:lvl8pPr marL="3429000" indent="-228600" eaLnBrk="0" fontAlgn="base" hangingPunct="0">
              <a:spcBef>
                <a:spcPct val="20000"/>
              </a:spcBef>
              <a:spcAft>
                <a:spcPct val="0"/>
              </a:spcAft>
              <a:buChar char="»"/>
              <a:defRPr sz="2000">
                <a:solidFill>
                  <a:schemeClr val="tx1"/>
                </a:solidFill>
                <a:latin typeface="Arial" panose="020B0604020202090204" pitchFamily="34" charset="0"/>
                <a:ea typeface="宋体" charset="-122"/>
              </a:defRPr>
            </a:lvl8pPr>
            <a:lvl9pPr marL="3886200" indent="-228600" eaLnBrk="0" fontAlgn="base" hangingPunct="0">
              <a:spcBef>
                <a:spcPct val="20000"/>
              </a:spcBef>
              <a:spcAft>
                <a:spcPct val="0"/>
              </a:spcAft>
              <a:buChar char="»"/>
              <a:defRPr sz="2000">
                <a:solidFill>
                  <a:schemeClr val="tx1"/>
                </a:solidFill>
                <a:latin typeface="Arial" panose="020B0604020202090204" pitchFamily="34" charset="0"/>
                <a:ea typeface="宋体" charset="-122"/>
              </a:defRPr>
            </a:lvl9pPr>
          </a:lstStyle>
          <a:p>
            <a:pPr eaLnBrk="1" hangingPunct="1">
              <a:spcBef>
                <a:spcPct val="0"/>
              </a:spcBef>
              <a:buFontTx/>
              <a:buNone/>
            </a:pPr>
            <a:r>
              <a:rPr lang="zh-CN" altLang="en-US" sz="1800" dirty="0"/>
              <a:t>     </a:t>
            </a:r>
            <a:r>
              <a:rPr lang="zh-CN" altLang="en-US" sz="2800" dirty="0"/>
              <a:t>林佳</a:t>
            </a:r>
            <a:endParaRPr lang="en-US" altLang="zh-CN" sz="2800" dirty="0"/>
          </a:p>
          <a:p>
            <a:pPr eaLnBrk="1" hangingPunct="1">
              <a:spcBef>
                <a:spcPct val="0"/>
              </a:spcBef>
              <a:buFontTx/>
              <a:buNone/>
            </a:pPr>
            <a:r>
              <a:rPr lang="en-US" altLang="zh-CN" sz="2800" dirty="0" smtClean="0"/>
              <a:t>2021.4.7</a:t>
            </a:r>
            <a:endParaRPr lang="zh-CN" altLang="en-US" sz="2800" dirty="0"/>
          </a:p>
        </p:txBody>
      </p:sp>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1" y="0"/>
            <a:ext cx="9130479" cy="5143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矩形 2"/>
          <p:cNvSpPr/>
          <p:nvPr/>
        </p:nvSpPr>
        <p:spPr>
          <a:xfrm>
            <a:off x="251520" y="65187"/>
            <a:ext cx="8712968" cy="5078313"/>
          </a:xfrm>
          <a:prstGeom prst="rect">
            <a:avLst/>
          </a:prstGeom>
        </p:spPr>
        <p:txBody>
          <a:bodyPr wrap="square">
            <a:spAutoFit/>
          </a:bodyPr>
          <a:lstStyle/>
          <a:p>
            <a:r>
              <a:rPr lang="zh-CN" altLang="en-US" b="1" dirty="0" smtClean="0">
                <a:solidFill>
                  <a:srgbClr val="FF0000"/>
                </a:solidFill>
              </a:rPr>
              <a:t>课前</a:t>
            </a:r>
            <a:r>
              <a:rPr lang="en-US" altLang="zh-CN" b="1" dirty="0" smtClean="0">
                <a:solidFill>
                  <a:srgbClr val="FF0000"/>
                </a:solidFill>
              </a:rPr>
              <a:t>3</a:t>
            </a:r>
            <a:r>
              <a:rPr lang="zh-CN" altLang="en-US" b="1" dirty="0" smtClean="0">
                <a:solidFill>
                  <a:srgbClr val="FF0000"/>
                </a:solidFill>
              </a:rPr>
              <a:t>分钟</a:t>
            </a:r>
            <a:endParaRPr lang="en-US" altLang="zh-CN" b="1" dirty="0" smtClean="0">
              <a:solidFill>
                <a:srgbClr val="FF0000"/>
              </a:solidFill>
            </a:endParaRPr>
          </a:p>
          <a:p>
            <a:r>
              <a:rPr lang="en-US" altLang="zh-CN" dirty="0" smtClean="0"/>
              <a:t>1</a:t>
            </a:r>
            <a:r>
              <a:rPr lang="en-US" altLang="zh-CN" dirty="0"/>
              <a:t>.</a:t>
            </a:r>
            <a:r>
              <a:rPr lang="zh-CN" altLang="zh-CN" dirty="0"/>
              <a:t>病毒的基本化学组成是核酸和蛋白质。一种病毒只含有一种核酸，</a:t>
            </a:r>
            <a:r>
              <a:rPr lang="en-US" altLang="zh-CN" dirty="0"/>
              <a:t>DNA</a:t>
            </a:r>
            <a:r>
              <a:rPr lang="zh-CN" altLang="zh-CN" dirty="0"/>
              <a:t>或</a:t>
            </a:r>
            <a:r>
              <a:rPr lang="en-US" altLang="zh-CN" dirty="0"/>
              <a:t>RNA</a:t>
            </a:r>
            <a:r>
              <a:rPr lang="zh-CN" altLang="zh-CN" dirty="0"/>
              <a:t>。</a:t>
            </a:r>
          </a:p>
          <a:p>
            <a:r>
              <a:rPr lang="en-US" altLang="zh-CN" dirty="0"/>
              <a:t>2.</a:t>
            </a:r>
            <a:r>
              <a:rPr lang="zh-CN" altLang="zh-CN" dirty="0"/>
              <a:t>病毒形态各异，都具有特定的结构，但无细胞结构，不能参与构成生命系统的结构层次。</a:t>
            </a:r>
          </a:p>
          <a:p>
            <a:r>
              <a:rPr lang="en-US" altLang="zh-CN" dirty="0"/>
              <a:t>3.</a:t>
            </a:r>
            <a:r>
              <a:rPr lang="zh-CN" altLang="zh-CN" dirty="0"/>
              <a:t>病毒没有酶系统，完全依赖宿主细胞的能量和代谢系统，因此不能独立生活，不能独立进行新陈代谢</a:t>
            </a:r>
            <a:r>
              <a:rPr lang="en-US" altLang="zh-CN" dirty="0"/>
              <a:t>,</a:t>
            </a:r>
            <a:endParaRPr lang="zh-CN" altLang="zh-CN" dirty="0"/>
          </a:p>
          <a:p>
            <a:r>
              <a:rPr lang="en-US" altLang="zh-CN" dirty="0"/>
              <a:t>4.</a:t>
            </a:r>
            <a:r>
              <a:rPr lang="zh-CN" altLang="zh-CN" dirty="0"/>
              <a:t>病毒的生活方式是寄生，病毒只能利用宿主活细胞内现成的代谢系统合成自身的核酸和蛋白质成分。一旦离开活细胞就不表现任何生命活动迹象。病毒只能用活细胞培养，不能用普通培养基培养。</a:t>
            </a:r>
          </a:p>
          <a:p>
            <a:r>
              <a:rPr lang="en-US" altLang="zh-CN" dirty="0"/>
              <a:t>5.</a:t>
            </a:r>
            <a:r>
              <a:rPr lang="zh-CN" altLang="zh-CN" dirty="0"/>
              <a:t>病毒既不属于真核生物，也不属于原核生物，是一类非细胞型生物。</a:t>
            </a:r>
          </a:p>
          <a:p>
            <a:r>
              <a:rPr lang="en-US" altLang="zh-CN" dirty="0"/>
              <a:t>6.</a:t>
            </a:r>
            <a:r>
              <a:rPr lang="zh-CN" altLang="zh-CN" dirty="0"/>
              <a:t>病毒的繁殖过程：吸附在细胞表面→注入核酸（注：</a:t>
            </a:r>
            <a:r>
              <a:rPr lang="en-US" altLang="zh-CN" dirty="0"/>
              <a:t>HIV</a:t>
            </a:r>
            <a:r>
              <a:rPr lang="zh-CN" altLang="zh-CN" dirty="0"/>
              <a:t>不仅注入</a:t>
            </a:r>
            <a:r>
              <a:rPr lang="en-US" altLang="zh-CN" dirty="0"/>
              <a:t>RNA</a:t>
            </a:r>
            <a:r>
              <a:rPr lang="zh-CN" altLang="zh-CN" dirty="0"/>
              <a:t>，还注入逆转录酶）→合成→装配→释放，五个步骤。</a:t>
            </a:r>
          </a:p>
          <a:p>
            <a:r>
              <a:rPr lang="en-US" altLang="zh-CN" dirty="0"/>
              <a:t>7.</a:t>
            </a:r>
            <a:r>
              <a:rPr lang="zh-CN" altLang="zh-CN" dirty="0"/>
              <a:t>病毒被视为生物的重要原因是病毒能繁殖产生后代。</a:t>
            </a:r>
          </a:p>
          <a:p>
            <a:r>
              <a:rPr lang="en-US" altLang="zh-CN" dirty="0"/>
              <a:t>8.</a:t>
            </a:r>
            <a:r>
              <a:rPr lang="zh-CN" altLang="zh-CN" dirty="0"/>
              <a:t>病毒在免疫学上属于抗原。由于病毒都是营寄生生活，寄生在细胞内，而抗体不能进入细胞内，因此病毒进入人体后，人体往往是先通过细胞免疫破坏感染病毒的细胞，再通过体液免疫来彻底清除病毒。</a:t>
            </a:r>
          </a:p>
          <a:p>
            <a:r>
              <a:rPr lang="en-US" altLang="zh-CN" dirty="0"/>
              <a:t>9.</a:t>
            </a:r>
            <a:r>
              <a:rPr lang="zh-CN" altLang="zh-CN" dirty="0"/>
              <a:t>灭活或减毒的病毒可作为疫苗，刺激人体的免疫系统产生抗体和记忆细胞。为了获得较多的记忆细胞，通常需要多次注射灭活或减毒的病毒。</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r="4924" b="864"/>
          <a:stretch/>
        </p:blipFill>
        <p:spPr bwMode="auto">
          <a:xfrm>
            <a:off x="-1" y="1131590"/>
            <a:ext cx="5154071" cy="3024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915565"/>
            <a:ext cx="3816424" cy="36004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773297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矩形 70"/>
          <p:cNvSpPr/>
          <p:nvPr/>
        </p:nvSpPr>
        <p:spPr>
          <a:xfrm>
            <a:off x="110073" y="843557"/>
            <a:ext cx="9001000" cy="3693319"/>
          </a:xfrm>
          <a:prstGeom prst="rect">
            <a:avLst/>
          </a:prstGeom>
        </p:spPr>
        <p:txBody>
          <a:bodyPr wrap="square">
            <a:spAutoFit/>
          </a:bodyPr>
          <a:lstStyle/>
          <a:p>
            <a:r>
              <a:rPr lang="en-US" altLang="zh-CN" dirty="0"/>
              <a:t>2020</a:t>
            </a:r>
            <a:r>
              <a:rPr lang="zh-CN" altLang="zh-CN" dirty="0"/>
              <a:t>年席卷世界的新型冠状病毒肺炎，导致数千万人染病，数十万人死亡。引起这种疾病的罪魁祸首是新型冠状病毒（</a:t>
            </a:r>
            <a:r>
              <a:rPr lang="en-US" altLang="zh-CN" dirty="0"/>
              <a:t>2019-nCoV)</a:t>
            </a:r>
            <a:r>
              <a:rPr lang="zh-CN" altLang="zh-CN" dirty="0"/>
              <a:t>），那么新型冠状病毒遗传物质是什么呢</a:t>
            </a:r>
            <a:r>
              <a:rPr lang="en-US" altLang="zh-CN" dirty="0"/>
              <a:t>?</a:t>
            </a:r>
            <a:r>
              <a:rPr lang="zh-CN" altLang="zh-CN" dirty="0"/>
              <a:t>下面是科研小组为探究新型冠状病毒的遗传物质提供的材料用具，请将步骤补充完整，并预测实验结果及结论。</a:t>
            </a:r>
          </a:p>
          <a:p>
            <a:r>
              <a:rPr lang="zh-CN" altLang="zh-CN" dirty="0"/>
              <a:t>材料用具：显微注射器，新型冠状病毒的核酸提取液，鼠胚胎干细胞，</a:t>
            </a:r>
            <a:r>
              <a:rPr lang="en-US" altLang="zh-CN" dirty="0"/>
              <a:t>DNA</a:t>
            </a:r>
            <a:r>
              <a:rPr lang="zh-CN" altLang="zh-CN" dirty="0"/>
              <a:t>水解酶和</a:t>
            </a:r>
            <a:r>
              <a:rPr lang="en-US" altLang="zh-CN" dirty="0"/>
              <a:t>RNA</a:t>
            </a:r>
            <a:r>
              <a:rPr lang="zh-CN" altLang="zh-CN" dirty="0"/>
              <a:t>水解酶等。实验步骤：</a:t>
            </a:r>
          </a:p>
          <a:p>
            <a:r>
              <a:rPr lang="zh-CN" altLang="zh-CN" dirty="0"/>
              <a:t>第一步：把新型冠状病毒的核酸提取液分成相同的</a:t>
            </a:r>
            <a:r>
              <a:rPr lang="en-US" altLang="zh-CN" dirty="0"/>
              <a:t>A</a:t>
            </a:r>
            <a:r>
              <a:rPr lang="zh-CN" altLang="zh-CN" dirty="0"/>
              <a:t>、</a:t>
            </a:r>
            <a:r>
              <a:rPr lang="en-US" altLang="zh-CN" dirty="0"/>
              <a:t>B</a:t>
            </a:r>
            <a:r>
              <a:rPr lang="zh-CN" altLang="zh-CN" dirty="0"/>
              <a:t>、</a:t>
            </a:r>
            <a:r>
              <a:rPr lang="en-US" altLang="zh-CN" dirty="0"/>
              <a:t>C</a:t>
            </a:r>
            <a:r>
              <a:rPr lang="zh-CN" altLang="zh-CN" dirty="0"/>
              <a:t>三组</a:t>
            </a:r>
            <a:r>
              <a:rPr lang="zh-CN" altLang="zh-CN" dirty="0" smtClean="0"/>
              <a:t>，</a:t>
            </a:r>
            <a:r>
              <a:rPr lang="en-US" altLang="zh-CN" dirty="0"/>
              <a:t> </a:t>
            </a:r>
            <a:r>
              <a:rPr lang="en-US" altLang="zh-CN" dirty="0" smtClean="0"/>
              <a:t>_____________________________________________________________________</a:t>
            </a:r>
            <a:endParaRPr lang="zh-CN" altLang="zh-CN" dirty="0"/>
          </a:p>
          <a:p>
            <a:r>
              <a:rPr lang="zh-CN" altLang="zh-CN" dirty="0"/>
              <a:t>第二步：取等量的鼠胚胎干细胞分成三组，</a:t>
            </a:r>
            <a:r>
              <a:rPr lang="zh-CN" altLang="zh-CN" dirty="0" smtClean="0"/>
              <a:t>用</a:t>
            </a:r>
            <a:r>
              <a:rPr lang="zh-CN" altLang="en-US" dirty="0" smtClean="0"/>
              <a:t>显微注射</a:t>
            </a:r>
            <a:r>
              <a:rPr lang="zh-CN" altLang="zh-CN" dirty="0" smtClean="0"/>
              <a:t>技术</a:t>
            </a:r>
            <a:r>
              <a:rPr lang="zh-CN" altLang="zh-CN" dirty="0"/>
              <a:t>分别把</a:t>
            </a:r>
            <a:r>
              <a:rPr lang="en-US" altLang="zh-CN" dirty="0"/>
              <a:t>A</a:t>
            </a:r>
            <a:r>
              <a:rPr lang="zh-CN" altLang="zh-CN" dirty="0"/>
              <a:t>、</a:t>
            </a:r>
            <a:r>
              <a:rPr lang="en-US" altLang="zh-CN" dirty="0"/>
              <a:t>B</a:t>
            </a:r>
            <a:r>
              <a:rPr lang="zh-CN" altLang="zh-CN" dirty="0"/>
              <a:t>、</a:t>
            </a:r>
            <a:r>
              <a:rPr lang="en-US" altLang="zh-CN" dirty="0"/>
              <a:t>C</a:t>
            </a:r>
            <a:r>
              <a:rPr lang="zh-CN" altLang="zh-CN" dirty="0"/>
              <a:t>三组处理过的核酸提取物注射到三组鼠胚胎干细胞中。</a:t>
            </a:r>
          </a:p>
          <a:p>
            <a:r>
              <a:rPr lang="zh-CN" altLang="zh-CN" dirty="0"/>
              <a:t>第三步：将三组鼠胚胎干细胞放在相同且适宜的环境中培养一段时间，然后从培养好的鼠胚胎干细胞中抽取样品，检测是否有新型冠状病毒产生。</a:t>
            </a:r>
          </a:p>
          <a:p>
            <a:r>
              <a:rPr lang="zh-CN" altLang="zh-CN" dirty="0"/>
              <a:t>请预测结果及结论：</a:t>
            </a:r>
            <a:r>
              <a:rPr lang="en-US" altLang="zh-CN" dirty="0" smtClean="0"/>
              <a:t>______________________________________________ </a:t>
            </a:r>
            <a:r>
              <a:rPr lang="zh-CN" altLang="zh-CN" dirty="0" smtClean="0"/>
              <a:t>。</a:t>
            </a:r>
            <a:endParaRPr lang="zh-CN" altLang="zh-CN" dirty="0"/>
          </a:p>
        </p:txBody>
      </p:sp>
      <p:sp>
        <p:nvSpPr>
          <p:cNvPr id="2" name="TextBox 1"/>
          <p:cNvSpPr txBox="1"/>
          <p:nvPr/>
        </p:nvSpPr>
        <p:spPr>
          <a:xfrm>
            <a:off x="4716016" y="208417"/>
            <a:ext cx="4035017" cy="369332"/>
          </a:xfrm>
          <a:prstGeom prst="rect">
            <a:avLst/>
          </a:prstGeom>
          <a:solidFill>
            <a:srgbClr val="FFFF00"/>
          </a:solidFill>
        </p:spPr>
        <p:txBody>
          <a:bodyPr wrap="square" rtlCol="0">
            <a:spAutoFit/>
          </a:bodyPr>
          <a:lstStyle/>
          <a:p>
            <a:r>
              <a:rPr lang="zh-CN" altLang="en-US" b="1" dirty="0" smtClean="0"/>
              <a:t>课堂探究一：新冠病毒的遗传物质</a:t>
            </a:r>
            <a:endParaRPr lang="zh-CN" altLang="en-US" b="1" dirty="0"/>
          </a:p>
        </p:txBody>
      </p:sp>
    </p:spTree>
    <p:extLst>
      <p:ext uri="{BB962C8B-B14F-4D97-AF65-F5344CB8AC3E}">
        <p14:creationId xmlns:p14="http://schemas.microsoft.com/office/powerpoint/2010/main" val="10757675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矩形 70"/>
          <p:cNvSpPr/>
          <p:nvPr/>
        </p:nvSpPr>
        <p:spPr>
          <a:xfrm>
            <a:off x="110073" y="843557"/>
            <a:ext cx="9001000" cy="4247317"/>
          </a:xfrm>
          <a:prstGeom prst="rect">
            <a:avLst/>
          </a:prstGeom>
        </p:spPr>
        <p:txBody>
          <a:bodyPr wrap="square">
            <a:spAutoFit/>
          </a:bodyPr>
          <a:lstStyle/>
          <a:p>
            <a:r>
              <a:rPr lang="en-US" altLang="zh-CN" dirty="0"/>
              <a:t>2020</a:t>
            </a:r>
            <a:r>
              <a:rPr lang="zh-CN" altLang="zh-CN" dirty="0"/>
              <a:t>年席卷世界的新型冠状病毒肺炎，导致数千万人染病，数十万人死亡。引起这种疾病的罪魁祸首是新型冠状病毒（</a:t>
            </a:r>
            <a:r>
              <a:rPr lang="en-US" altLang="zh-CN" dirty="0"/>
              <a:t>2019-nCoV)</a:t>
            </a:r>
            <a:r>
              <a:rPr lang="zh-CN" altLang="zh-CN" dirty="0"/>
              <a:t>），那么新型冠状病毒遗传物质是什么呢</a:t>
            </a:r>
            <a:r>
              <a:rPr lang="en-US" altLang="zh-CN" dirty="0"/>
              <a:t>?</a:t>
            </a:r>
            <a:r>
              <a:rPr lang="zh-CN" altLang="zh-CN" dirty="0"/>
              <a:t>下面是科研小组为探究新型冠状病毒的遗传物质提供的材料用具，请将步骤补充完整，并预测实验结果及结论。</a:t>
            </a:r>
          </a:p>
          <a:p>
            <a:r>
              <a:rPr lang="zh-CN" altLang="zh-CN" dirty="0"/>
              <a:t>材料用具：显微注射器，新型冠状病毒的核酸提取液，鼠胚胎干细胞，</a:t>
            </a:r>
            <a:r>
              <a:rPr lang="en-US" altLang="zh-CN" dirty="0"/>
              <a:t>DNA</a:t>
            </a:r>
            <a:r>
              <a:rPr lang="zh-CN" altLang="zh-CN" dirty="0"/>
              <a:t>水解酶和</a:t>
            </a:r>
            <a:r>
              <a:rPr lang="en-US" altLang="zh-CN" dirty="0"/>
              <a:t>RNA</a:t>
            </a:r>
            <a:r>
              <a:rPr lang="zh-CN" altLang="zh-CN" dirty="0"/>
              <a:t>水解酶等。实验步骤：</a:t>
            </a:r>
          </a:p>
          <a:p>
            <a:r>
              <a:rPr lang="zh-CN" altLang="zh-CN" dirty="0"/>
              <a:t>第一步：把新型冠状病毒的核酸提取液分成相同的</a:t>
            </a:r>
            <a:r>
              <a:rPr lang="en-US" altLang="zh-CN" dirty="0"/>
              <a:t>A</a:t>
            </a:r>
            <a:r>
              <a:rPr lang="zh-CN" altLang="zh-CN" dirty="0"/>
              <a:t>、</a:t>
            </a:r>
            <a:r>
              <a:rPr lang="en-US" altLang="zh-CN" dirty="0"/>
              <a:t>B</a:t>
            </a:r>
            <a:r>
              <a:rPr lang="zh-CN" altLang="zh-CN" dirty="0"/>
              <a:t>、</a:t>
            </a:r>
            <a:r>
              <a:rPr lang="en-US" altLang="zh-CN" dirty="0"/>
              <a:t>C</a:t>
            </a:r>
            <a:r>
              <a:rPr lang="zh-CN" altLang="zh-CN" dirty="0"/>
              <a:t>三组</a:t>
            </a:r>
            <a:r>
              <a:rPr lang="zh-CN" altLang="zh-CN" dirty="0" smtClean="0"/>
              <a:t>，</a:t>
            </a:r>
            <a:r>
              <a:rPr lang="zh-CN" altLang="zh-CN" b="1" dirty="0">
                <a:solidFill>
                  <a:srgbClr val="FF0000"/>
                </a:solidFill>
              </a:rPr>
              <a:t>分别用等量的相同浓度的</a:t>
            </a:r>
            <a:r>
              <a:rPr lang="en-US" altLang="zh-CN" b="1" dirty="0">
                <a:solidFill>
                  <a:srgbClr val="FF0000"/>
                </a:solidFill>
              </a:rPr>
              <a:t>DNA</a:t>
            </a:r>
            <a:r>
              <a:rPr lang="zh-CN" altLang="zh-CN" b="1" dirty="0">
                <a:solidFill>
                  <a:srgbClr val="FF0000"/>
                </a:solidFill>
              </a:rPr>
              <a:t>水解酶、</a:t>
            </a:r>
            <a:r>
              <a:rPr lang="en-US" altLang="zh-CN" b="1" dirty="0">
                <a:solidFill>
                  <a:srgbClr val="FF0000"/>
                </a:solidFill>
              </a:rPr>
              <a:t>RNA</a:t>
            </a:r>
            <a:r>
              <a:rPr lang="zh-CN" altLang="zh-CN" b="1" dirty="0">
                <a:solidFill>
                  <a:srgbClr val="FF0000"/>
                </a:solidFill>
              </a:rPr>
              <a:t>水解酶处理</a:t>
            </a:r>
            <a:r>
              <a:rPr lang="en-US" altLang="zh-CN" b="1" dirty="0">
                <a:solidFill>
                  <a:srgbClr val="FF0000"/>
                </a:solidFill>
              </a:rPr>
              <a:t>A</a:t>
            </a:r>
            <a:r>
              <a:rPr lang="zh-CN" altLang="zh-CN" b="1" dirty="0">
                <a:solidFill>
                  <a:srgbClr val="FF0000"/>
                </a:solidFill>
              </a:rPr>
              <a:t>、</a:t>
            </a:r>
            <a:r>
              <a:rPr lang="en-US" altLang="zh-CN" b="1" dirty="0">
                <a:solidFill>
                  <a:srgbClr val="FF0000"/>
                </a:solidFill>
              </a:rPr>
              <a:t>B</a:t>
            </a:r>
            <a:r>
              <a:rPr lang="zh-CN" altLang="zh-CN" b="1" dirty="0">
                <a:solidFill>
                  <a:srgbClr val="FF0000"/>
                </a:solidFill>
              </a:rPr>
              <a:t>两组核酸提取液，</a:t>
            </a:r>
            <a:r>
              <a:rPr lang="en-US" altLang="zh-CN" b="1" dirty="0">
                <a:solidFill>
                  <a:srgbClr val="FF0000"/>
                </a:solidFill>
              </a:rPr>
              <a:t>C</a:t>
            </a:r>
            <a:r>
              <a:rPr lang="zh-CN" altLang="zh-CN" b="1" dirty="0">
                <a:solidFill>
                  <a:srgbClr val="FF0000"/>
                </a:solidFill>
              </a:rPr>
              <a:t>组不做</a:t>
            </a:r>
            <a:r>
              <a:rPr lang="zh-CN" altLang="zh-CN" b="1" dirty="0" smtClean="0">
                <a:solidFill>
                  <a:srgbClr val="FF0000"/>
                </a:solidFill>
              </a:rPr>
              <a:t>处理</a:t>
            </a:r>
            <a:endParaRPr lang="en-US" altLang="zh-CN" b="1" dirty="0" smtClean="0">
              <a:solidFill>
                <a:srgbClr val="FF0000"/>
              </a:solidFill>
            </a:endParaRPr>
          </a:p>
          <a:p>
            <a:r>
              <a:rPr lang="zh-CN" altLang="zh-CN" dirty="0" smtClean="0"/>
              <a:t>请</a:t>
            </a:r>
            <a:r>
              <a:rPr lang="zh-CN" altLang="zh-CN" dirty="0"/>
              <a:t>预测结果及</a:t>
            </a:r>
            <a:r>
              <a:rPr lang="zh-CN" altLang="zh-CN" dirty="0" smtClean="0"/>
              <a:t>结论</a:t>
            </a:r>
            <a:endParaRPr lang="en-US" altLang="zh-CN" dirty="0" smtClean="0"/>
          </a:p>
          <a:p>
            <a:r>
              <a:rPr lang="zh-CN" altLang="zh-CN" b="1" dirty="0" smtClean="0">
                <a:solidFill>
                  <a:srgbClr val="FF0000"/>
                </a:solidFill>
              </a:rPr>
              <a:t>①</a:t>
            </a:r>
            <a:r>
              <a:rPr lang="zh-CN" altLang="zh-CN" b="1" dirty="0">
                <a:solidFill>
                  <a:srgbClr val="FF0000"/>
                </a:solidFill>
              </a:rPr>
              <a:t>若</a:t>
            </a:r>
            <a:r>
              <a:rPr lang="en-US" altLang="zh-CN" b="1" dirty="0">
                <a:solidFill>
                  <a:srgbClr val="FF0000"/>
                </a:solidFill>
              </a:rPr>
              <a:t>A</a:t>
            </a:r>
            <a:r>
              <a:rPr lang="zh-CN" altLang="zh-CN" b="1" dirty="0">
                <a:solidFill>
                  <a:srgbClr val="FF0000"/>
                </a:solidFill>
              </a:rPr>
              <a:t>、</a:t>
            </a:r>
            <a:r>
              <a:rPr lang="en-US" altLang="zh-CN" b="1" dirty="0">
                <a:solidFill>
                  <a:srgbClr val="FF0000"/>
                </a:solidFill>
              </a:rPr>
              <a:t>C</a:t>
            </a:r>
            <a:r>
              <a:rPr lang="zh-CN" altLang="zh-CN" b="1" dirty="0">
                <a:solidFill>
                  <a:srgbClr val="FF0000"/>
                </a:solidFill>
              </a:rPr>
              <a:t>两组出现新型冠状病毒，</a:t>
            </a:r>
            <a:r>
              <a:rPr lang="en-US" altLang="zh-CN" b="1" dirty="0">
                <a:solidFill>
                  <a:srgbClr val="FF0000"/>
                </a:solidFill>
              </a:rPr>
              <a:t>B</a:t>
            </a:r>
            <a:r>
              <a:rPr lang="zh-CN" altLang="zh-CN" b="1" dirty="0">
                <a:solidFill>
                  <a:srgbClr val="FF0000"/>
                </a:solidFill>
              </a:rPr>
              <a:t>组没有出现，则新型冠状病毒的遗传物质是</a:t>
            </a:r>
            <a:r>
              <a:rPr lang="en-US" altLang="zh-CN" b="1" dirty="0" smtClean="0">
                <a:solidFill>
                  <a:srgbClr val="FF0000"/>
                </a:solidFill>
              </a:rPr>
              <a:t>RNA</a:t>
            </a:r>
          </a:p>
          <a:p>
            <a:r>
              <a:rPr lang="zh-CN" altLang="zh-CN" b="1" dirty="0" smtClean="0">
                <a:solidFill>
                  <a:srgbClr val="FF0000"/>
                </a:solidFill>
              </a:rPr>
              <a:t>②</a:t>
            </a:r>
            <a:r>
              <a:rPr lang="zh-CN" altLang="zh-CN" b="1" dirty="0">
                <a:solidFill>
                  <a:srgbClr val="FF0000"/>
                </a:solidFill>
              </a:rPr>
              <a:t>若</a:t>
            </a:r>
            <a:r>
              <a:rPr lang="en-US" altLang="zh-CN" b="1" dirty="0">
                <a:solidFill>
                  <a:srgbClr val="FF0000"/>
                </a:solidFill>
              </a:rPr>
              <a:t>B</a:t>
            </a:r>
            <a:r>
              <a:rPr lang="zh-CN" altLang="zh-CN" b="1" dirty="0">
                <a:solidFill>
                  <a:srgbClr val="FF0000"/>
                </a:solidFill>
              </a:rPr>
              <a:t>、</a:t>
            </a:r>
            <a:r>
              <a:rPr lang="en-US" altLang="zh-CN" b="1" dirty="0">
                <a:solidFill>
                  <a:srgbClr val="FF0000"/>
                </a:solidFill>
              </a:rPr>
              <a:t>C</a:t>
            </a:r>
            <a:r>
              <a:rPr lang="zh-CN" altLang="zh-CN" b="1" dirty="0">
                <a:solidFill>
                  <a:srgbClr val="FF0000"/>
                </a:solidFill>
              </a:rPr>
              <a:t>两组出现新型冠状病毒，</a:t>
            </a:r>
            <a:r>
              <a:rPr lang="en-US" altLang="zh-CN" b="1" dirty="0">
                <a:solidFill>
                  <a:srgbClr val="FF0000"/>
                </a:solidFill>
              </a:rPr>
              <a:t>A</a:t>
            </a:r>
            <a:r>
              <a:rPr lang="zh-CN" altLang="zh-CN" b="1" dirty="0">
                <a:solidFill>
                  <a:srgbClr val="FF0000"/>
                </a:solidFill>
              </a:rPr>
              <a:t>组没有出现，则该新型冠状病毒的遗传物质是</a:t>
            </a:r>
            <a:r>
              <a:rPr lang="en-US" altLang="zh-CN" b="1" dirty="0">
                <a:solidFill>
                  <a:srgbClr val="FF0000"/>
                </a:solidFill>
              </a:rPr>
              <a:t>DNA</a:t>
            </a:r>
            <a:r>
              <a:rPr lang="zh-CN" altLang="zh-CN" b="1" dirty="0">
                <a:solidFill>
                  <a:srgbClr val="FF0000"/>
                </a:solidFill>
              </a:rPr>
              <a:t>；③若</a:t>
            </a:r>
            <a:r>
              <a:rPr lang="en-US" altLang="zh-CN" b="1" dirty="0">
                <a:solidFill>
                  <a:srgbClr val="FF0000"/>
                </a:solidFill>
              </a:rPr>
              <a:t>A</a:t>
            </a:r>
            <a:r>
              <a:rPr lang="zh-CN" altLang="zh-CN" b="1" dirty="0">
                <a:solidFill>
                  <a:srgbClr val="FF0000"/>
                </a:solidFill>
              </a:rPr>
              <a:t>、</a:t>
            </a:r>
            <a:r>
              <a:rPr lang="en-US" altLang="zh-CN" b="1" dirty="0">
                <a:solidFill>
                  <a:srgbClr val="FF0000"/>
                </a:solidFill>
              </a:rPr>
              <a:t>B</a:t>
            </a:r>
            <a:r>
              <a:rPr lang="zh-CN" altLang="zh-CN" b="1" dirty="0">
                <a:solidFill>
                  <a:srgbClr val="FF0000"/>
                </a:solidFill>
              </a:rPr>
              <a:t>、</a:t>
            </a:r>
            <a:r>
              <a:rPr lang="en-US" altLang="zh-CN" b="1" dirty="0">
                <a:solidFill>
                  <a:srgbClr val="FF0000"/>
                </a:solidFill>
              </a:rPr>
              <a:t>C</a:t>
            </a:r>
            <a:r>
              <a:rPr lang="zh-CN" altLang="zh-CN" b="1" dirty="0">
                <a:solidFill>
                  <a:srgbClr val="FF0000"/>
                </a:solidFill>
              </a:rPr>
              <a:t>三组均出现新型冠状病毒，则新型冠状病毒的遗传物质既不是</a:t>
            </a:r>
            <a:r>
              <a:rPr lang="en-US" altLang="zh-CN" b="1" dirty="0">
                <a:solidFill>
                  <a:srgbClr val="FF0000"/>
                </a:solidFill>
              </a:rPr>
              <a:t>DNA</a:t>
            </a:r>
            <a:r>
              <a:rPr lang="zh-CN" altLang="zh-CN" b="1" dirty="0">
                <a:solidFill>
                  <a:srgbClr val="FF0000"/>
                </a:solidFill>
              </a:rPr>
              <a:t>也不是</a:t>
            </a:r>
            <a:r>
              <a:rPr lang="en-US" altLang="zh-CN" b="1" dirty="0">
                <a:solidFill>
                  <a:srgbClr val="FF0000"/>
                </a:solidFill>
              </a:rPr>
              <a:t>RNA</a:t>
            </a:r>
            <a:r>
              <a:rPr lang="zh-CN" altLang="zh-CN" b="1" dirty="0">
                <a:solidFill>
                  <a:srgbClr val="FF0000"/>
                </a:solidFill>
              </a:rPr>
              <a:t>。</a:t>
            </a:r>
          </a:p>
          <a:p>
            <a:r>
              <a:rPr lang="en-US" altLang="zh-CN" b="1" dirty="0"/>
              <a:t> </a:t>
            </a:r>
            <a:endParaRPr lang="zh-CN" altLang="zh-CN" dirty="0"/>
          </a:p>
          <a:p>
            <a:r>
              <a:rPr lang="zh-CN" altLang="zh-CN" dirty="0" smtClean="0"/>
              <a:t>。</a:t>
            </a:r>
            <a:endParaRPr lang="zh-CN" altLang="zh-CN" dirty="0"/>
          </a:p>
        </p:txBody>
      </p:sp>
      <p:sp>
        <p:nvSpPr>
          <p:cNvPr id="72" name="TextBox 71"/>
          <p:cNvSpPr txBox="1"/>
          <p:nvPr/>
        </p:nvSpPr>
        <p:spPr>
          <a:xfrm>
            <a:off x="4716016" y="208417"/>
            <a:ext cx="4035017" cy="369332"/>
          </a:xfrm>
          <a:prstGeom prst="rect">
            <a:avLst/>
          </a:prstGeom>
          <a:solidFill>
            <a:srgbClr val="FFFF00"/>
          </a:solidFill>
        </p:spPr>
        <p:txBody>
          <a:bodyPr wrap="square" rtlCol="0">
            <a:spAutoFit/>
          </a:bodyPr>
          <a:lstStyle/>
          <a:p>
            <a:r>
              <a:rPr lang="zh-CN" altLang="en-US" b="1" dirty="0" smtClean="0"/>
              <a:t>课堂探究一：新冠病毒的遗传物质</a:t>
            </a:r>
            <a:endParaRPr lang="zh-CN" altLang="en-US" b="1"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107504" y="766772"/>
            <a:ext cx="9036496" cy="15388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zh-CN"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新型冠状病毒是蛋白包裹的</a:t>
            </a:r>
            <a:r>
              <a:rPr kumimoji="0" lang="zh-CN" altLang="en-US"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 </a:t>
            </a:r>
            <a:r>
              <a:rPr kumimoji="0" lang="en-US" altLang="zh-CN"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RNA </a:t>
            </a:r>
            <a:r>
              <a:rPr kumimoji="0" lang="zh-CN" altLang="en-US"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病毒，通过刺突蛋白</a:t>
            </a:r>
            <a:r>
              <a:rPr kumimoji="0" lang="en-US" altLang="zh-CN"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S</a:t>
            </a:r>
            <a:r>
              <a:rPr kumimoji="0" lang="zh-CN" altLang="en-US"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与人</a:t>
            </a:r>
            <a:r>
              <a:rPr kumimoji="0" lang="en-US" altLang="zh-CN"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ACE2</a:t>
            </a:r>
            <a:r>
              <a:rPr kumimoji="0" lang="zh-CN" altLang="en-US"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互作的分子机制，来感染人的呼吸道上皮细胞</a:t>
            </a:r>
            <a:r>
              <a:rPr kumimoji="0" lang="en-US" altLang="zh-CN"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 </a:t>
            </a:r>
            <a:r>
              <a:rPr kumimoji="0" lang="zh-CN" altLang="en-US"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下图</a:t>
            </a:r>
            <a:r>
              <a:rPr kumimoji="0" lang="en-US" altLang="zh-CN"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1</a:t>
            </a:r>
            <a:r>
              <a:rPr kumimoji="0" lang="zh-CN" altLang="en-US"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为新型冠状病毒结构示意图，图</a:t>
            </a:r>
            <a:r>
              <a:rPr kumimoji="0" lang="en-US" altLang="zh-CN"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2</a:t>
            </a:r>
            <a:r>
              <a:rPr kumimoji="0" lang="zh-CN" altLang="en-US"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表示病毒侵染宿主细胞的增殖过程。</a:t>
            </a:r>
            <a:endParaRPr kumimoji="0" lang="zh-CN" altLang="en-US" sz="14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zh-CN" altLang="en-US" sz="40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pic>
        <p:nvPicPr>
          <p:cNvPr id="2049" name="图片 1" descr="fig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1635646"/>
            <a:ext cx="7519798" cy="261971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716016" y="208417"/>
            <a:ext cx="4035017" cy="369332"/>
          </a:xfrm>
          <a:prstGeom prst="rect">
            <a:avLst/>
          </a:prstGeom>
          <a:solidFill>
            <a:srgbClr val="FFFF00"/>
          </a:solidFill>
        </p:spPr>
        <p:txBody>
          <a:bodyPr wrap="square" rtlCol="0">
            <a:spAutoFit/>
          </a:bodyPr>
          <a:lstStyle/>
          <a:p>
            <a:r>
              <a:rPr lang="zh-CN" altLang="en-US" b="1" dirty="0" smtClean="0"/>
              <a:t>课堂探究二：新冠病毒的结构和增殖</a:t>
            </a:r>
            <a:endParaRPr lang="zh-CN" altLang="en-US" b="1" dirty="0"/>
          </a:p>
        </p:txBody>
      </p:sp>
      <p:sp>
        <p:nvSpPr>
          <p:cNvPr id="3" name="矩形 2"/>
          <p:cNvSpPr/>
          <p:nvPr/>
        </p:nvSpPr>
        <p:spPr>
          <a:xfrm>
            <a:off x="4716016" y="4155926"/>
            <a:ext cx="3797835" cy="400110"/>
          </a:xfrm>
          <a:prstGeom prst="rect">
            <a:avLst/>
          </a:prstGeom>
        </p:spPr>
        <p:txBody>
          <a:bodyPr wrap="none">
            <a:spAutoFit/>
          </a:bodyPr>
          <a:lstStyle/>
          <a:p>
            <a:r>
              <a:rPr lang="zh-CN" altLang="zh-CN" sz="2000" b="1" dirty="0">
                <a:solidFill>
                  <a:srgbClr val="FF0000"/>
                </a:solidFill>
              </a:rPr>
              <a:t>吸附、注射、合成、装配、释放</a:t>
            </a:r>
          </a:p>
        </p:txBody>
      </p:sp>
    </p:spTree>
    <p:extLst>
      <p:ext uri="{BB962C8B-B14F-4D97-AF65-F5344CB8AC3E}">
        <p14:creationId xmlns:p14="http://schemas.microsoft.com/office/powerpoint/2010/main" val="355919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任意多边形 14"/>
          <p:cNvSpPr/>
          <p:nvPr/>
        </p:nvSpPr>
        <p:spPr>
          <a:xfrm>
            <a:off x="854576" y="1017032"/>
            <a:ext cx="3141360" cy="402590"/>
          </a:xfrm>
          <a:custGeom>
            <a:avLst/>
            <a:gdLst>
              <a:gd name="connsiteX0" fmla="*/ 0 w 3452361"/>
              <a:gd name="connsiteY0" fmla="*/ 0 h 537028"/>
              <a:gd name="connsiteX1" fmla="*/ 3452361 w 3452361"/>
              <a:gd name="connsiteY1" fmla="*/ 0 h 537028"/>
              <a:gd name="connsiteX2" fmla="*/ 3452361 w 3452361"/>
              <a:gd name="connsiteY2" fmla="*/ 537028 h 537028"/>
              <a:gd name="connsiteX3" fmla="*/ 0 w 3452361"/>
              <a:gd name="connsiteY3" fmla="*/ 537028 h 537028"/>
              <a:gd name="connsiteX4" fmla="*/ 297095 w 3452361"/>
              <a:gd name="connsiteY4" fmla="*/ 268514 h 537028"/>
              <a:gd name="connsiteX5" fmla="*/ 0 w 3452361"/>
              <a:gd name="connsiteY5" fmla="*/ 0 h 537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2361" h="537028">
                <a:moveTo>
                  <a:pt x="0" y="0"/>
                </a:moveTo>
                <a:lnTo>
                  <a:pt x="3452361" y="0"/>
                </a:lnTo>
                <a:lnTo>
                  <a:pt x="3452361" y="537028"/>
                </a:lnTo>
                <a:lnTo>
                  <a:pt x="0" y="537028"/>
                </a:lnTo>
                <a:lnTo>
                  <a:pt x="297095" y="268514"/>
                </a:lnTo>
                <a:lnTo>
                  <a:pt x="0" y="0"/>
                </a:lnTo>
                <a:close/>
              </a:path>
            </a:pathLst>
          </a:custGeom>
          <a:solidFill>
            <a:srgbClr val="35A38A"/>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FFFFF"/>
              </a:solidFill>
            </a:endParaRPr>
          </a:p>
        </p:txBody>
      </p:sp>
      <p:grpSp>
        <p:nvGrpSpPr>
          <p:cNvPr id="16" name="组合 15"/>
          <p:cNvGrpSpPr/>
          <p:nvPr/>
        </p:nvGrpSpPr>
        <p:grpSpPr>
          <a:xfrm>
            <a:off x="519818" y="938502"/>
            <a:ext cx="538163" cy="538163"/>
            <a:chOff x="4704555" y="1785938"/>
            <a:chExt cx="2782888" cy="2782888"/>
          </a:xfrm>
        </p:grpSpPr>
        <p:sp>
          <p:nvSpPr>
            <p:cNvPr id="17" name="流程图: 决策 16"/>
            <p:cNvSpPr/>
            <p:nvPr/>
          </p:nvSpPr>
          <p:spPr>
            <a:xfrm>
              <a:off x="4704555" y="1785938"/>
              <a:ext cx="2782888" cy="2782888"/>
            </a:xfrm>
            <a:prstGeom prst="flowChartDecision">
              <a:avLst/>
            </a:prstGeom>
            <a:solidFill>
              <a:srgbClr val="35A3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5A38A"/>
                </a:solidFill>
              </a:endParaRPr>
            </a:p>
          </p:txBody>
        </p:sp>
        <p:sp>
          <p:nvSpPr>
            <p:cNvPr id="18" name="流程图: 决策 17"/>
            <p:cNvSpPr/>
            <p:nvPr/>
          </p:nvSpPr>
          <p:spPr>
            <a:xfrm>
              <a:off x="4934127" y="2015510"/>
              <a:ext cx="2323745" cy="2323745"/>
            </a:xfrm>
            <a:prstGeom prst="flowChartDecisi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5A38A"/>
                </a:solidFill>
              </a:endParaRPr>
            </a:p>
          </p:txBody>
        </p:sp>
      </p:grpSp>
      <p:sp>
        <p:nvSpPr>
          <p:cNvPr id="19" name="文本框 18"/>
          <p:cNvSpPr txBox="1"/>
          <p:nvPr/>
        </p:nvSpPr>
        <p:spPr>
          <a:xfrm>
            <a:off x="542017" y="1034460"/>
            <a:ext cx="493767" cy="346249"/>
          </a:xfrm>
          <a:prstGeom prst="rect">
            <a:avLst/>
          </a:prstGeom>
          <a:noFill/>
        </p:spPr>
        <p:txBody>
          <a:bodyPr wrap="square" lIns="68580" tIns="34290" rIns="68580" bIns="34290" rtlCol="0">
            <a:spAutoFit/>
          </a:bodyPr>
          <a:lstStyle/>
          <a:p>
            <a:pPr algn="ctr"/>
            <a:r>
              <a:rPr lang="en-US" altLang="zh-CN" b="1" dirty="0">
                <a:ln w="28575">
                  <a:noFill/>
                </a:ln>
                <a:solidFill>
                  <a:srgbClr val="35A38A"/>
                </a:solidFill>
                <a:latin typeface="微软雅黑" panose="020B0503020204020204" charset="-122"/>
                <a:ea typeface="微软雅黑" panose="020B0503020204020204" charset="-122"/>
              </a:rPr>
              <a:t>03</a:t>
            </a:r>
            <a:endParaRPr lang="zh-CN" altLang="en-US" sz="3000" b="1" dirty="0">
              <a:ln w="28575">
                <a:noFill/>
              </a:ln>
              <a:solidFill>
                <a:srgbClr val="35A38A"/>
              </a:solidFill>
              <a:latin typeface="微软雅黑" panose="020B0503020204020204" charset="-122"/>
              <a:ea typeface="微软雅黑" panose="020B0503020204020204" charset="-122"/>
            </a:endParaRPr>
          </a:p>
        </p:txBody>
      </p:sp>
      <p:sp>
        <p:nvSpPr>
          <p:cNvPr id="20" name="矩形 19"/>
          <p:cNvSpPr/>
          <p:nvPr/>
        </p:nvSpPr>
        <p:spPr>
          <a:xfrm>
            <a:off x="1013586" y="829095"/>
            <a:ext cx="3043540" cy="607955"/>
          </a:xfrm>
          <a:prstGeom prst="rect">
            <a:avLst/>
          </a:prstGeom>
        </p:spPr>
        <p:txBody>
          <a:bodyPr wrap="square" lIns="68580" tIns="34290" rIns="68580" bIns="34290">
            <a:spAutoFit/>
          </a:bodyPr>
          <a:lstStyle/>
          <a:p>
            <a:pPr>
              <a:lnSpc>
                <a:spcPct val="175000"/>
              </a:lnSpc>
            </a:pPr>
            <a:r>
              <a:rPr lang="zh-CN" altLang="en-US" sz="2000" dirty="0">
                <a:solidFill>
                  <a:srgbClr val="FFFFFF"/>
                </a:solidFill>
                <a:latin typeface="微软雅黑" panose="020B0503020204020204" charset="-122"/>
                <a:ea typeface="微软雅黑" panose="020B0503020204020204" charset="-122"/>
              </a:rPr>
              <a:t>新型冠状病毒的增殖过程</a:t>
            </a:r>
          </a:p>
        </p:txBody>
      </p:sp>
      <p:sp>
        <p:nvSpPr>
          <p:cNvPr id="22" name="矩形 21"/>
          <p:cNvSpPr/>
          <p:nvPr/>
        </p:nvSpPr>
        <p:spPr>
          <a:xfrm flipV="1">
            <a:off x="96" y="451"/>
            <a:ext cx="9143808" cy="71628"/>
          </a:xfrm>
          <a:prstGeom prst="rect">
            <a:avLst/>
          </a:prstGeom>
          <a:solidFill>
            <a:srgbClr val="35A38A"/>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D6B160"/>
              </a:solidFill>
            </a:endParaRPr>
          </a:p>
        </p:txBody>
      </p:sp>
      <p:sp>
        <p:nvSpPr>
          <p:cNvPr id="23" name="矩形 22"/>
          <p:cNvSpPr/>
          <p:nvPr/>
        </p:nvSpPr>
        <p:spPr>
          <a:xfrm flipV="1">
            <a:off x="96" y="5072322"/>
            <a:ext cx="9143808" cy="71628"/>
          </a:xfrm>
          <a:prstGeom prst="rect">
            <a:avLst/>
          </a:prstGeom>
          <a:solidFill>
            <a:srgbClr val="35A38A"/>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D6B160"/>
              </a:solidFill>
            </a:endParaRPr>
          </a:p>
        </p:txBody>
      </p:sp>
      <p:sp>
        <p:nvSpPr>
          <p:cNvPr id="24" name="7 Rectángulo redondeado"/>
          <p:cNvSpPr/>
          <p:nvPr/>
        </p:nvSpPr>
        <p:spPr bwMode="auto">
          <a:xfrm>
            <a:off x="130407" y="2516137"/>
            <a:ext cx="1946007" cy="1304250"/>
          </a:xfrm>
          <a:prstGeom prst="roundRect">
            <a:avLst>
              <a:gd name="adj" fmla="val 2557"/>
            </a:avLst>
          </a:prstGeom>
          <a:noFill/>
          <a:ln w="3175">
            <a:solidFill>
              <a:schemeClr val="bg1">
                <a:lumMod val="50000"/>
              </a:schemeClr>
            </a:solidFill>
          </a:ln>
        </p:spPr>
        <p:txBody>
          <a:bodyPr lIns="80991" tIns="107987" rIns="80991" bIns="107987" rtlCol="0" anchor="t" anchorCtr="0"/>
          <a:lstStyle/>
          <a:p>
            <a:pPr lvl="0" algn="just">
              <a:lnSpc>
                <a:spcPct val="125000"/>
              </a:lnSpc>
            </a:pPr>
            <a:endParaRPr lang="en-US" sz="900" spc="300" dirty="0">
              <a:solidFill>
                <a:schemeClr val="bg1">
                  <a:lumMod val="50000"/>
                </a:schemeClr>
              </a:solidFill>
              <a:latin typeface="微软雅黑" panose="020B0503020204020204" charset="-122"/>
              <a:ea typeface="微软雅黑" panose="020B0503020204020204" charset="-122"/>
            </a:endParaRPr>
          </a:p>
        </p:txBody>
      </p:sp>
      <p:sp>
        <p:nvSpPr>
          <p:cNvPr id="29" name="8 Rectángulo redondeado"/>
          <p:cNvSpPr/>
          <p:nvPr/>
        </p:nvSpPr>
        <p:spPr bwMode="auto">
          <a:xfrm>
            <a:off x="2082123" y="2509962"/>
            <a:ext cx="1417336" cy="1304250"/>
          </a:xfrm>
          <a:prstGeom prst="roundRect">
            <a:avLst>
              <a:gd name="adj" fmla="val 2557"/>
            </a:avLst>
          </a:prstGeom>
          <a:noFill/>
          <a:ln w="3175">
            <a:solidFill>
              <a:schemeClr val="bg1">
                <a:lumMod val="50000"/>
              </a:schemeClr>
            </a:solidFill>
          </a:ln>
        </p:spPr>
        <p:txBody>
          <a:bodyPr lIns="80991" tIns="107987" rIns="80991" bIns="107987" rtlCol="0" anchor="t" anchorCtr="0"/>
          <a:lstStyle/>
          <a:p>
            <a:pPr algn="just">
              <a:lnSpc>
                <a:spcPct val="125000"/>
              </a:lnSpc>
            </a:pPr>
            <a:endParaRPr lang="en-US" sz="900" spc="300" dirty="0">
              <a:solidFill>
                <a:schemeClr val="bg1">
                  <a:lumMod val="50000"/>
                </a:schemeClr>
              </a:solidFill>
              <a:latin typeface="微软雅黑" panose="020B0503020204020204" charset="-122"/>
              <a:ea typeface="微软雅黑" panose="020B0503020204020204" charset="-122"/>
            </a:endParaRPr>
          </a:p>
        </p:txBody>
      </p:sp>
      <p:sp>
        <p:nvSpPr>
          <p:cNvPr id="30" name="9 Rectángulo redondeado"/>
          <p:cNvSpPr/>
          <p:nvPr/>
        </p:nvSpPr>
        <p:spPr bwMode="auto">
          <a:xfrm>
            <a:off x="3514704" y="2544029"/>
            <a:ext cx="1417336" cy="1304250"/>
          </a:xfrm>
          <a:prstGeom prst="roundRect">
            <a:avLst>
              <a:gd name="adj" fmla="val 2557"/>
            </a:avLst>
          </a:prstGeom>
          <a:noFill/>
          <a:ln w="3175">
            <a:solidFill>
              <a:schemeClr val="bg1">
                <a:lumMod val="50000"/>
              </a:schemeClr>
            </a:solidFill>
          </a:ln>
        </p:spPr>
        <p:txBody>
          <a:bodyPr lIns="80991" tIns="107987" rIns="80991" bIns="107987" rtlCol="0" anchor="t" anchorCtr="0"/>
          <a:lstStyle/>
          <a:p>
            <a:pPr lvl="0" algn="just">
              <a:lnSpc>
                <a:spcPct val="125000"/>
              </a:lnSpc>
            </a:pPr>
            <a:endParaRPr lang="en-US" sz="900" spc="300" dirty="0">
              <a:solidFill>
                <a:schemeClr val="bg1">
                  <a:lumMod val="50000"/>
                </a:schemeClr>
              </a:solidFill>
              <a:latin typeface="微软雅黑" panose="020B0503020204020204" charset="-122"/>
              <a:ea typeface="微软雅黑" panose="020B0503020204020204" charset="-122"/>
            </a:endParaRPr>
          </a:p>
        </p:txBody>
      </p:sp>
      <p:sp>
        <p:nvSpPr>
          <p:cNvPr id="31" name="10 Rectángulo redondeado"/>
          <p:cNvSpPr/>
          <p:nvPr/>
        </p:nvSpPr>
        <p:spPr bwMode="auto">
          <a:xfrm>
            <a:off x="4932040" y="2558622"/>
            <a:ext cx="1431779" cy="1261839"/>
          </a:xfrm>
          <a:prstGeom prst="roundRect">
            <a:avLst>
              <a:gd name="adj" fmla="val 2557"/>
            </a:avLst>
          </a:prstGeom>
          <a:noFill/>
          <a:ln w="3175">
            <a:solidFill>
              <a:schemeClr val="bg1">
                <a:lumMod val="50000"/>
              </a:schemeClr>
            </a:solidFill>
          </a:ln>
        </p:spPr>
        <p:txBody>
          <a:bodyPr lIns="80991" tIns="107987" rIns="80991" bIns="107987" rtlCol="0" anchor="t" anchorCtr="0"/>
          <a:lstStyle/>
          <a:p>
            <a:pPr algn="just">
              <a:lnSpc>
                <a:spcPct val="125000"/>
              </a:lnSpc>
            </a:pPr>
            <a:endParaRPr lang="en-US" sz="900" spc="300" dirty="0">
              <a:solidFill>
                <a:schemeClr val="bg1">
                  <a:lumMod val="50000"/>
                </a:schemeClr>
              </a:solidFill>
              <a:latin typeface="微软雅黑" panose="020B0503020204020204" charset="-122"/>
              <a:ea typeface="微软雅黑" panose="020B0503020204020204" charset="-122"/>
            </a:endParaRPr>
          </a:p>
        </p:txBody>
      </p:sp>
      <p:sp>
        <p:nvSpPr>
          <p:cNvPr id="32" name="11 Rectángulo redondeado"/>
          <p:cNvSpPr/>
          <p:nvPr/>
        </p:nvSpPr>
        <p:spPr bwMode="auto">
          <a:xfrm>
            <a:off x="6363819" y="2589391"/>
            <a:ext cx="2592578" cy="1258888"/>
          </a:xfrm>
          <a:prstGeom prst="roundRect">
            <a:avLst>
              <a:gd name="adj" fmla="val 2557"/>
            </a:avLst>
          </a:prstGeom>
          <a:noFill/>
          <a:ln w="3175">
            <a:solidFill>
              <a:schemeClr val="bg1">
                <a:lumMod val="50000"/>
              </a:schemeClr>
            </a:solidFill>
          </a:ln>
        </p:spPr>
        <p:txBody>
          <a:bodyPr lIns="80991" tIns="107987" rIns="80991" bIns="107987" rtlCol="0" anchor="t" anchorCtr="0"/>
          <a:lstStyle/>
          <a:p>
            <a:pPr lvl="0" algn="just">
              <a:lnSpc>
                <a:spcPct val="125000"/>
              </a:lnSpc>
            </a:pPr>
            <a:endParaRPr lang="en-US" sz="900" spc="300" dirty="0">
              <a:solidFill>
                <a:schemeClr val="bg1">
                  <a:lumMod val="50000"/>
                </a:schemeClr>
              </a:solidFill>
              <a:latin typeface="微软雅黑" panose="020B0503020204020204" charset="-122"/>
              <a:ea typeface="微软雅黑" panose="020B0503020204020204" charset="-122"/>
            </a:endParaRPr>
          </a:p>
        </p:txBody>
      </p:sp>
      <p:sp>
        <p:nvSpPr>
          <p:cNvPr id="33" name="9 Rectángulo"/>
          <p:cNvSpPr/>
          <p:nvPr/>
        </p:nvSpPr>
        <p:spPr bwMode="auto">
          <a:xfrm>
            <a:off x="137343" y="3848279"/>
            <a:ext cx="1944780" cy="523671"/>
          </a:xfrm>
          <a:custGeom>
            <a:avLst/>
            <a:gdLst/>
            <a:ahLst/>
            <a:cxnLst/>
            <a:rect l="l" t="t" r="r" b="b"/>
            <a:pathLst>
              <a:path w="2295255" h="1396618">
                <a:moveTo>
                  <a:pt x="0" y="0"/>
                </a:moveTo>
                <a:lnTo>
                  <a:pt x="2295255" y="0"/>
                </a:lnTo>
                <a:lnTo>
                  <a:pt x="2295255" y="1396618"/>
                </a:lnTo>
                <a:lnTo>
                  <a:pt x="1147628" y="1155024"/>
                </a:lnTo>
                <a:lnTo>
                  <a:pt x="0" y="1396618"/>
                </a:lnTo>
                <a:close/>
              </a:path>
            </a:pathLst>
          </a:custGeom>
          <a:solidFill>
            <a:schemeClr val="accent1"/>
          </a:solidFill>
          <a:ln>
            <a:noFill/>
          </a:ln>
          <a:effectLst/>
        </p:spPr>
        <p:txBody>
          <a:bodyPr lIns="0" tIns="0" rIns="0" bIns="0" rtlCol="0" anchor="ctr"/>
          <a:lstStyle/>
          <a:p>
            <a:pPr algn="ctr"/>
            <a:r>
              <a:rPr lang="es-MX" sz="2300" b="1" dirty="0">
                <a:solidFill>
                  <a:schemeClr val="bg1"/>
                </a:solidFill>
                <a:latin typeface="微软雅黑" panose="020B0503020204020204" charset="-122"/>
                <a:ea typeface="微软雅黑" panose="020B0503020204020204" charset="-122"/>
                <a:cs typeface="Open Sans Extrabold" panose="020B0906030804020204" pitchFamily="34" charset="0"/>
              </a:rPr>
              <a:t>01</a:t>
            </a:r>
          </a:p>
        </p:txBody>
      </p:sp>
      <p:sp>
        <p:nvSpPr>
          <p:cNvPr id="34" name="9 Rectángulo"/>
          <p:cNvSpPr/>
          <p:nvPr/>
        </p:nvSpPr>
        <p:spPr bwMode="auto">
          <a:xfrm>
            <a:off x="2076415" y="3837389"/>
            <a:ext cx="1444333" cy="523671"/>
          </a:xfrm>
          <a:custGeom>
            <a:avLst/>
            <a:gdLst/>
            <a:ahLst/>
            <a:cxnLst/>
            <a:rect l="l" t="t" r="r" b="b"/>
            <a:pathLst>
              <a:path w="2295255" h="1396618">
                <a:moveTo>
                  <a:pt x="0" y="0"/>
                </a:moveTo>
                <a:lnTo>
                  <a:pt x="2295255" y="0"/>
                </a:lnTo>
                <a:lnTo>
                  <a:pt x="2295255" y="1396618"/>
                </a:lnTo>
                <a:lnTo>
                  <a:pt x="1147628" y="1155024"/>
                </a:lnTo>
                <a:lnTo>
                  <a:pt x="0" y="1396618"/>
                </a:lnTo>
                <a:close/>
              </a:path>
            </a:pathLst>
          </a:custGeom>
          <a:solidFill>
            <a:schemeClr val="accent2"/>
          </a:solidFill>
          <a:ln>
            <a:noFill/>
          </a:ln>
          <a:effectLst/>
        </p:spPr>
        <p:txBody>
          <a:bodyPr lIns="0" tIns="0" rIns="0" bIns="0" rtlCol="0" anchor="ctr"/>
          <a:lstStyle/>
          <a:p>
            <a:pPr algn="ctr"/>
            <a:r>
              <a:rPr lang="es-MX" sz="2300" b="1" dirty="0">
                <a:solidFill>
                  <a:schemeClr val="bg1"/>
                </a:solidFill>
                <a:latin typeface="微软雅黑" panose="020B0503020204020204" charset="-122"/>
                <a:ea typeface="微软雅黑" panose="020B0503020204020204" charset="-122"/>
                <a:cs typeface="Open Sans Extrabold" panose="020B0906030804020204" pitchFamily="34" charset="0"/>
              </a:rPr>
              <a:t>02</a:t>
            </a:r>
          </a:p>
        </p:txBody>
      </p:sp>
      <p:sp>
        <p:nvSpPr>
          <p:cNvPr id="35" name="9 Rectángulo"/>
          <p:cNvSpPr/>
          <p:nvPr/>
        </p:nvSpPr>
        <p:spPr bwMode="auto">
          <a:xfrm>
            <a:off x="3537792" y="3820462"/>
            <a:ext cx="1394248" cy="523671"/>
          </a:xfrm>
          <a:custGeom>
            <a:avLst/>
            <a:gdLst/>
            <a:ahLst/>
            <a:cxnLst/>
            <a:rect l="l" t="t" r="r" b="b"/>
            <a:pathLst>
              <a:path w="2295255" h="1396618">
                <a:moveTo>
                  <a:pt x="0" y="0"/>
                </a:moveTo>
                <a:lnTo>
                  <a:pt x="2295255" y="0"/>
                </a:lnTo>
                <a:lnTo>
                  <a:pt x="2295255" y="1396618"/>
                </a:lnTo>
                <a:lnTo>
                  <a:pt x="1147628" y="1155024"/>
                </a:lnTo>
                <a:lnTo>
                  <a:pt x="0" y="1396618"/>
                </a:lnTo>
                <a:close/>
              </a:path>
            </a:pathLst>
          </a:custGeom>
          <a:solidFill>
            <a:srgbClr val="99FF99"/>
          </a:solidFill>
          <a:ln>
            <a:noFill/>
          </a:ln>
          <a:effectLst/>
        </p:spPr>
        <p:txBody>
          <a:bodyPr lIns="0" tIns="0" rIns="0" bIns="0" rtlCol="0" anchor="ctr"/>
          <a:lstStyle/>
          <a:p>
            <a:pPr algn="ctr"/>
            <a:r>
              <a:rPr lang="es-MX" sz="2300" b="1" dirty="0">
                <a:latin typeface="微软雅黑" panose="020B0503020204020204" charset="-122"/>
                <a:ea typeface="微软雅黑" panose="020B0503020204020204" charset="-122"/>
                <a:cs typeface="Open Sans Extrabold" panose="020B0906030804020204" pitchFamily="34" charset="0"/>
              </a:rPr>
              <a:t>03</a:t>
            </a:r>
          </a:p>
        </p:txBody>
      </p:sp>
      <p:sp>
        <p:nvSpPr>
          <p:cNvPr id="36" name="9 Rectángulo"/>
          <p:cNvSpPr/>
          <p:nvPr/>
        </p:nvSpPr>
        <p:spPr bwMode="auto">
          <a:xfrm>
            <a:off x="4932040" y="3840077"/>
            <a:ext cx="1435262" cy="507449"/>
          </a:xfrm>
          <a:custGeom>
            <a:avLst/>
            <a:gdLst/>
            <a:ahLst/>
            <a:cxnLst/>
            <a:rect l="l" t="t" r="r" b="b"/>
            <a:pathLst>
              <a:path w="2295255" h="1396618">
                <a:moveTo>
                  <a:pt x="0" y="0"/>
                </a:moveTo>
                <a:lnTo>
                  <a:pt x="2295255" y="0"/>
                </a:lnTo>
                <a:lnTo>
                  <a:pt x="2295255" y="1396618"/>
                </a:lnTo>
                <a:lnTo>
                  <a:pt x="1147628" y="1155024"/>
                </a:lnTo>
                <a:lnTo>
                  <a:pt x="0" y="1396618"/>
                </a:lnTo>
                <a:close/>
              </a:path>
            </a:pathLst>
          </a:custGeom>
          <a:solidFill>
            <a:schemeClr val="accent4"/>
          </a:solidFill>
          <a:ln>
            <a:noFill/>
          </a:ln>
          <a:effectLst/>
        </p:spPr>
        <p:txBody>
          <a:bodyPr lIns="0" tIns="0" rIns="0" bIns="0" rtlCol="0" anchor="ctr"/>
          <a:lstStyle/>
          <a:p>
            <a:pPr algn="ctr"/>
            <a:r>
              <a:rPr lang="es-MX" sz="2300" b="1" dirty="0">
                <a:solidFill>
                  <a:schemeClr val="bg1"/>
                </a:solidFill>
                <a:latin typeface="微软雅黑" panose="020B0503020204020204" charset="-122"/>
                <a:ea typeface="微软雅黑" panose="020B0503020204020204" charset="-122"/>
                <a:cs typeface="Open Sans Extrabold" panose="020B0906030804020204" pitchFamily="34" charset="0"/>
              </a:rPr>
              <a:t>04</a:t>
            </a:r>
          </a:p>
        </p:txBody>
      </p:sp>
      <p:sp>
        <p:nvSpPr>
          <p:cNvPr id="37" name="9 Rectángulo"/>
          <p:cNvSpPr/>
          <p:nvPr/>
        </p:nvSpPr>
        <p:spPr bwMode="auto">
          <a:xfrm>
            <a:off x="6374672" y="3840077"/>
            <a:ext cx="2592578" cy="523671"/>
          </a:xfrm>
          <a:custGeom>
            <a:avLst/>
            <a:gdLst/>
            <a:ahLst/>
            <a:cxnLst/>
            <a:rect l="l" t="t" r="r" b="b"/>
            <a:pathLst>
              <a:path w="2295255" h="1396618">
                <a:moveTo>
                  <a:pt x="0" y="0"/>
                </a:moveTo>
                <a:lnTo>
                  <a:pt x="2295255" y="0"/>
                </a:lnTo>
                <a:lnTo>
                  <a:pt x="2295255" y="1396618"/>
                </a:lnTo>
                <a:lnTo>
                  <a:pt x="1147628" y="1155024"/>
                </a:lnTo>
                <a:lnTo>
                  <a:pt x="0" y="1396618"/>
                </a:lnTo>
                <a:close/>
              </a:path>
            </a:pathLst>
          </a:custGeom>
          <a:solidFill>
            <a:schemeClr val="accent5"/>
          </a:solidFill>
          <a:ln>
            <a:noFill/>
          </a:ln>
          <a:effectLst/>
        </p:spPr>
        <p:txBody>
          <a:bodyPr lIns="0" tIns="0" rIns="0" bIns="0" rtlCol="0" anchor="ctr"/>
          <a:lstStyle/>
          <a:p>
            <a:pPr algn="ctr"/>
            <a:r>
              <a:rPr lang="es-MX" sz="2300" b="1" dirty="0">
                <a:solidFill>
                  <a:schemeClr val="bg1"/>
                </a:solidFill>
                <a:latin typeface="微软雅黑" panose="020B0503020204020204" charset="-122"/>
                <a:ea typeface="微软雅黑" panose="020B0503020204020204" charset="-122"/>
                <a:cs typeface="Open Sans Extrabold" panose="020B0906030804020204" pitchFamily="34" charset="0"/>
              </a:rPr>
              <a:t>05</a:t>
            </a:r>
          </a:p>
        </p:txBody>
      </p:sp>
      <p:sp>
        <p:nvSpPr>
          <p:cNvPr id="43" name="23 Arco"/>
          <p:cNvSpPr/>
          <p:nvPr/>
        </p:nvSpPr>
        <p:spPr>
          <a:xfrm flipV="1">
            <a:off x="1458743" y="2019032"/>
            <a:ext cx="1129759" cy="1029370"/>
          </a:xfrm>
          <a:prstGeom prst="arc">
            <a:avLst>
              <a:gd name="adj1" fmla="val 2097632"/>
              <a:gd name="adj2" fmla="val 8585831"/>
            </a:avLst>
          </a:prstGeom>
          <a:ln w="3175">
            <a:solidFill>
              <a:schemeClr val="bg1">
                <a:lumMod val="50000"/>
              </a:schemeClr>
            </a:solidFill>
            <a:prstDash val="dash"/>
            <a:headEnd type="arrow" w="med" len="med"/>
            <a:tailEnd type="none" w="med" len="med"/>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es-SV" sz="700">
              <a:latin typeface="微软雅黑" panose="020B0503020204020204" charset="-122"/>
              <a:ea typeface="微软雅黑" panose="020B0503020204020204" charset="-122"/>
            </a:endParaRPr>
          </a:p>
        </p:txBody>
      </p:sp>
      <p:sp>
        <p:nvSpPr>
          <p:cNvPr id="45" name="25 Arco"/>
          <p:cNvSpPr/>
          <p:nvPr/>
        </p:nvSpPr>
        <p:spPr>
          <a:xfrm flipV="1">
            <a:off x="2972912" y="2048869"/>
            <a:ext cx="1129759" cy="1029370"/>
          </a:xfrm>
          <a:prstGeom prst="arc">
            <a:avLst>
              <a:gd name="adj1" fmla="val 2097632"/>
              <a:gd name="adj2" fmla="val 8585831"/>
            </a:avLst>
          </a:prstGeom>
          <a:ln w="3175">
            <a:solidFill>
              <a:schemeClr val="bg1">
                <a:lumMod val="50000"/>
              </a:schemeClr>
            </a:solidFill>
            <a:prstDash val="dash"/>
            <a:headEnd type="arrow" w="med" len="med"/>
            <a:tailEnd type="none" w="med" len="med"/>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es-SV" sz="700">
              <a:latin typeface="微软雅黑" panose="020B0503020204020204" charset="-122"/>
              <a:ea typeface="微软雅黑" panose="020B0503020204020204" charset="-122"/>
            </a:endParaRPr>
          </a:p>
        </p:txBody>
      </p:sp>
      <p:sp>
        <p:nvSpPr>
          <p:cNvPr id="49" name="29 Arco"/>
          <p:cNvSpPr/>
          <p:nvPr/>
        </p:nvSpPr>
        <p:spPr>
          <a:xfrm flipV="1">
            <a:off x="5995987" y="2153266"/>
            <a:ext cx="1129759" cy="1029370"/>
          </a:xfrm>
          <a:prstGeom prst="arc">
            <a:avLst>
              <a:gd name="adj1" fmla="val 2097632"/>
              <a:gd name="adj2" fmla="val 8585831"/>
            </a:avLst>
          </a:prstGeom>
          <a:ln w="3175">
            <a:solidFill>
              <a:schemeClr val="bg1">
                <a:lumMod val="50000"/>
              </a:schemeClr>
            </a:solidFill>
            <a:prstDash val="dash"/>
            <a:headEnd type="arrow" w="med" len="med"/>
            <a:tailEnd type="none" w="med" len="med"/>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es-SV" sz="700">
              <a:latin typeface="微软雅黑" panose="020B0503020204020204" charset="-122"/>
              <a:ea typeface="微软雅黑" panose="020B0503020204020204" charset="-122"/>
            </a:endParaRPr>
          </a:p>
        </p:txBody>
      </p:sp>
      <p:sp>
        <p:nvSpPr>
          <p:cNvPr id="51" name="TextBox 26"/>
          <p:cNvSpPr txBox="1"/>
          <p:nvPr/>
        </p:nvSpPr>
        <p:spPr>
          <a:xfrm>
            <a:off x="2186366" y="2533717"/>
            <a:ext cx="1504589" cy="346249"/>
          </a:xfrm>
          <a:prstGeom prst="rect">
            <a:avLst/>
          </a:prstGeom>
          <a:noFill/>
        </p:spPr>
        <p:txBody>
          <a:bodyPr wrap="square" lIns="68580" tIns="34290" rIns="68580" bIns="34290" rtlCol="0">
            <a:spAutoFit/>
          </a:bodyPr>
          <a:lstStyle/>
          <a:p>
            <a:r>
              <a:rPr lang="zh-CN" altLang="en-US" dirty="0">
                <a:solidFill>
                  <a:schemeClr val="tx1">
                    <a:lumMod val="65000"/>
                    <a:lumOff val="35000"/>
                  </a:schemeClr>
                </a:solidFill>
                <a:latin typeface="黑体" panose="02010609060101010101" pitchFamily="49" charset="-122"/>
                <a:ea typeface="黑体" panose="02010609060101010101" pitchFamily="49" charset="-122"/>
              </a:rPr>
              <a:t>胞吞</a:t>
            </a:r>
          </a:p>
        </p:txBody>
      </p:sp>
      <p:sp>
        <p:nvSpPr>
          <p:cNvPr id="52" name="TextBox 26"/>
          <p:cNvSpPr txBox="1"/>
          <p:nvPr/>
        </p:nvSpPr>
        <p:spPr>
          <a:xfrm>
            <a:off x="137343" y="2493240"/>
            <a:ext cx="1841505" cy="900246"/>
          </a:xfrm>
          <a:prstGeom prst="rect">
            <a:avLst/>
          </a:prstGeom>
          <a:noFill/>
        </p:spPr>
        <p:txBody>
          <a:bodyPr wrap="square" lIns="68580" tIns="34290" rIns="68580" bIns="34290" rtlCol="0">
            <a:spAutoFit/>
          </a:bodyPr>
          <a:lstStyle/>
          <a:p>
            <a:r>
              <a:rPr lang="zh-CN" altLang="en-US" dirty="0">
                <a:solidFill>
                  <a:schemeClr val="tx1">
                    <a:lumMod val="65000"/>
                    <a:lumOff val="35000"/>
                  </a:schemeClr>
                </a:solidFill>
                <a:latin typeface="黑体" panose="02010609060101010101" pitchFamily="49" charset="-122"/>
                <a:ea typeface="黑体" panose="02010609060101010101" pitchFamily="49" charset="-122"/>
                <a:cs typeface="Times New Roman" panose="02020603050405020304" pitchFamily="18" charset="0"/>
              </a:rPr>
              <a:t>蛋白质</a:t>
            </a:r>
            <a:r>
              <a:rPr lang="en-US" altLang="zh-CN" dirty="0">
                <a:solidFill>
                  <a:schemeClr val="tx1">
                    <a:lumMod val="65000"/>
                    <a:lumOff val="35000"/>
                  </a:schemeClr>
                </a:solidFill>
                <a:latin typeface="黑体" panose="02010609060101010101" pitchFamily="49" charset="-122"/>
                <a:ea typeface="黑体" panose="02010609060101010101" pitchFamily="49" charset="-122"/>
                <a:cs typeface="Times New Roman" panose="02020603050405020304" pitchFamily="18" charset="0"/>
              </a:rPr>
              <a:t>S</a:t>
            </a:r>
            <a:r>
              <a:rPr lang="zh-CN" altLang="en-US" dirty="0">
                <a:solidFill>
                  <a:schemeClr val="tx1">
                    <a:lumMod val="65000"/>
                    <a:lumOff val="35000"/>
                  </a:schemeClr>
                </a:solidFill>
                <a:latin typeface="黑体" panose="02010609060101010101" pitchFamily="49" charset="-122"/>
                <a:ea typeface="黑体" panose="02010609060101010101" pitchFamily="49" charset="-122"/>
                <a:cs typeface="Times New Roman" panose="02020603050405020304" pitchFamily="18" charset="0"/>
              </a:rPr>
              <a:t>（刺突）与细胞膜上的表面受体ACE2结合</a:t>
            </a:r>
            <a:endParaRPr lang="zh-CN" altLang="en-US" dirty="0">
              <a:solidFill>
                <a:schemeClr val="tx1">
                  <a:lumMod val="65000"/>
                  <a:lumOff val="35000"/>
                </a:schemeClr>
              </a:solidFill>
              <a:latin typeface="黑体" panose="02010609060101010101" pitchFamily="49" charset="-122"/>
              <a:ea typeface="黑体" panose="02010609060101010101" pitchFamily="49" charset="-122"/>
            </a:endParaRPr>
          </a:p>
        </p:txBody>
      </p:sp>
      <p:sp>
        <p:nvSpPr>
          <p:cNvPr id="53" name="TextBox 26"/>
          <p:cNvSpPr txBox="1"/>
          <p:nvPr/>
        </p:nvSpPr>
        <p:spPr>
          <a:xfrm>
            <a:off x="4932040" y="2505333"/>
            <a:ext cx="1510354" cy="900246"/>
          </a:xfrm>
          <a:prstGeom prst="rect">
            <a:avLst/>
          </a:prstGeom>
          <a:noFill/>
          <a:ln>
            <a:noFill/>
          </a:ln>
        </p:spPr>
        <p:txBody>
          <a:bodyPr wrap="square" lIns="68580" tIns="34290" rIns="68580" bIns="34290" rtlCol="0">
            <a:spAutoFit/>
          </a:bodyPr>
          <a:lstStyle/>
          <a:p>
            <a:pPr fontAlgn="base">
              <a:spcBef>
                <a:spcPct val="0"/>
              </a:spcBef>
              <a:spcAft>
                <a:spcPct val="0"/>
              </a:spcAft>
            </a:pPr>
            <a:r>
              <a:rPr lang="en-US" altLang="zh-CN" dirty="0">
                <a:solidFill>
                  <a:schemeClr val="tx1">
                    <a:lumMod val="65000"/>
                    <a:lumOff val="35000"/>
                  </a:schemeClr>
                </a:solidFill>
                <a:latin typeface="黑体" panose="02010609060101010101" pitchFamily="49" charset="-122"/>
                <a:ea typeface="黑体" panose="02010609060101010101" pitchFamily="49" charset="-122"/>
                <a:cs typeface="Times New Roman" panose="02020603050405020304" pitchFamily="18" charset="0"/>
              </a:rPr>
              <a:t>RNA</a:t>
            </a:r>
            <a:r>
              <a:rPr lang="zh-CN" altLang="en-US" dirty="0">
                <a:solidFill>
                  <a:schemeClr val="tx1">
                    <a:lumMod val="65000"/>
                    <a:lumOff val="35000"/>
                  </a:schemeClr>
                </a:solidFill>
                <a:latin typeface="黑体" panose="02010609060101010101" pitchFamily="49" charset="-122"/>
                <a:ea typeface="黑体" panose="02010609060101010101" pitchFamily="49" charset="-122"/>
                <a:cs typeface="Times New Roman" panose="02020603050405020304" pitchFamily="18" charset="0"/>
              </a:rPr>
              <a:t>和蛋白质结合成核衣</a:t>
            </a:r>
            <a:r>
              <a:rPr lang="zh-CN" altLang="en-US" dirty="0" smtClean="0">
                <a:solidFill>
                  <a:schemeClr val="tx1">
                    <a:lumMod val="65000"/>
                    <a:lumOff val="35000"/>
                  </a:schemeClr>
                </a:solidFill>
                <a:latin typeface="黑体" panose="02010609060101010101" pitchFamily="49" charset="-122"/>
                <a:ea typeface="黑体" panose="02010609060101010101" pitchFamily="49" charset="-122"/>
                <a:cs typeface="Times New Roman" panose="02020603050405020304" pitchFamily="18" charset="0"/>
              </a:rPr>
              <a:t>壳</a:t>
            </a:r>
            <a:endParaRPr lang="en-US" dirty="0">
              <a:solidFill>
                <a:schemeClr val="tx1">
                  <a:lumMod val="65000"/>
                  <a:lumOff val="35000"/>
                </a:schemeClr>
              </a:solidFill>
              <a:latin typeface="黑体" panose="02010609060101010101" pitchFamily="49" charset="-122"/>
              <a:ea typeface="黑体" panose="02010609060101010101" pitchFamily="49" charset="-122"/>
              <a:cs typeface="Times New Roman" panose="02020603050405020304" pitchFamily="18" charset="0"/>
              <a:sym typeface="+mn-lt"/>
            </a:endParaRPr>
          </a:p>
          <a:p>
            <a:pPr fontAlgn="base">
              <a:spcBef>
                <a:spcPct val="0"/>
              </a:spcBef>
              <a:spcAft>
                <a:spcPct val="0"/>
              </a:spcAft>
            </a:pPr>
            <a:endParaRPr lang="en-US"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54" name="TextBox 26"/>
          <p:cNvSpPr txBox="1"/>
          <p:nvPr/>
        </p:nvSpPr>
        <p:spPr>
          <a:xfrm>
            <a:off x="3499459" y="2522968"/>
            <a:ext cx="1504589" cy="900247"/>
          </a:xfrm>
          <a:prstGeom prst="rect">
            <a:avLst/>
          </a:prstGeom>
          <a:noFill/>
        </p:spPr>
        <p:txBody>
          <a:bodyPr wrap="square" lIns="68580" tIns="34290" rIns="68580" bIns="34290" rtlCol="0">
            <a:spAutoFit/>
          </a:bodyPr>
          <a:lstStyle/>
          <a:p>
            <a:r>
              <a:rPr lang="en-US" altLang="zh-CN" dirty="0">
                <a:solidFill>
                  <a:schemeClr val="tx1">
                    <a:lumMod val="65000"/>
                    <a:lumOff val="35000"/>
                  </a:schemeClr>
                </a:solidFill>
                <a:latin typeface="黑体" panose="02010609060101010101" pitchFamily="49" charset="-122"/>
                <a:ea typeface="黑体" panose="02010609060101010101" pitchFamily="49" charset="-122"/>
                <a:cs typeface="Times New Roman" panose="02020603050405020304" pitchFamily="18" charset="0"/>
              </a:rPr>
              <a:t>RNA</a:t>
            </a:r>
            <a:r>
              <a:rPr lang="zh-CN" altLang="en-US" dirty="0">
                <a:solidFill>
                  <a:schemeClr val="tx1">
                    <a:lumMod val="65000"/>
                    <a:lumOff val="35000"/>
                  </a:schemeClr>
                </a:solidFill>
                <a:latin typeface="黑体" panose="02010609060101010101" pitchFamily="49" charset="-122"/>
                <a:ea typeface="黑体" panose="02010609060101010101" pitchFamily="49" charset="-122"/>
                <a:cs typeface="Times New Roman" panose="02020603050405020304" pitchFamily="18" charset="0"/>
              </a:rPr>
              <a:t>和蛋白质</a:t>
            </a:r>
            <a:r>
              <a:rPr lang="zh-CN" altLang="en-US" dirty="0">
                <a:solidFill>
                  <a:schemeClr val="tx1">
                    <a:lumMod val="65000"/>
                    <a:lumOff val="35000"/>
                  </a:schemeClr>
                </a:solidFill>
                <a:latin typeface="华文楷体" panose="02010600040101010101" pitchFamily="2" charset="-122"/>
                <a:ea typeface="华文楷体" panose="02010600040101010101" pitchFamily="2" charset="-122"/>
                <a:cs typeface="Times New Roman" panose="02020603050405020304" pitchFamily="18" charset="0"/>
              </a:rPr>
              <a:t>（蛋白质</a:t>
            </a:r>
            <a:r>
              <a:rPr lang="en-US" altLang="zh-CN" dirty="0">
                <a:solidFill>
                  <a:schemeClr val="tx1">
                    <a:lumMod val="65000"/>
                    <a:lumOff val="35000"/>
                  </a:schemeClr>
                </a:solidFill>
                <a:latin typeface="华文楷体" panose="02010600040101010101" pitchFamily="2" charset="-122"/>
                <a:ea typeface="华文楷体" panose="02010600040101010101" pitchFamily="2" charset="-122"/>
                <a:cs typeface="Times New Roman" panose="02020603050405020304" pitchFamily="18" charset="0"/>
              </a:rPr>
              <a:t>N</a:t>
            </a:r>
            <a:r>
              <a:rPr lang="zh-CN" altLang="en-US" dirty="0">
                <a:solidFill>
                  <a:schemeClr val="tx1">
                    <a:lumMod val="65000"/>
                    <a:lumOff val="35000"/>
                  </a:schemeClr>
                </a:solidFill>
                <a:latin typeface="华文楷体" panose="02010600040101010101" pitchFamily="2" charset="-122"/>
                <a:ea typeface="华文楷体" panose="02010600040101010101" pitchFamily="2" charset="-122"/>
                <a:cs typeface="Times New Roman" panose="02020603050405020304" pitchFamily="18" charset="0"/>
              </a:rPr>
              <a:t>和蛋白质</a:t>
            </a:r>
            <a:r>
              <a:rPr lang="en-US" altLang="zh-CN" dirty="0">
                <a:solidFill>
                  <a:schemeClr val="tx1">
                    <a:lumMod val="65000"/>
                    <a:lumOff val="35000"/>
                  </a:schemeClr>
                </a:solidFill>
                <a:latin typeface="华文楷体" panose="02010600040101010101" pitchFamily="2" charset="-122"/>
                <a:ea typeface="华文楷体" panose="02010600040101010101" pitchFamily="2" charset="-122"/>
                <a:cs typeface="Times New Roman" panose="02020603050405020304" pitchFamily="18" charset="0"/>
              </a:rPr>
              <a:t>S</a:t>
            </a:r>
            <a:r>
              <a:rPr lang="zh-CN" altLang="en-US" dirty="0">
                <a:solidFill>
                  <a:schemeClr val="tx1">
                    <a:lumMod val="65000"/>
                    <a:lumOff val="35000"/>
                  </a:schemeClr>
                </a:solidFill>
                <a:latin typeface="华文楷体" panose="02010600040101010101" pitchFamily="2" charset="-122"/>
                <a:ea typeface="华文楷体" panose="02010600040101010101" pitchFamily="2" charset="-122"/>
                <a:cs typeface="Times New Roman" panose="02020603050405020304" pitchFamily="18" charset="0"/>
              </a:rPr>
              <a:t>等）</a:t>
            </a:r>
            <a:endParaRPr lang="zh-CN" altLang="en-US" dirty="0">
              <a:solidFill>
                <a:schemeClr val="tx1">
                  <a:lumMod val="65000"/>
                  <a:lumOff val="35000"/>
                </a:schemeClr>
              </a:solidFill>
              <a:latin typeface="华文楷体" panose="02010600040101010101" pitchFamily="2" charset="-122"/>
              <a:ea typeface="华文楷体" panose="02010600040101010101" pitchFamily="2" charset="-122"/>
            </a:endParaRPr>
          </a:p>
        </p:txBody>
      </p:sp>
      <p:sp>
        <p:nvSpPr>
          <p:cNvPr id="55" name="TextBox 26"/>
          <p:cNvSpPr txBox="1"/>
          <p:nvPr/>
        </p:nvSpPr>
        <p:spPr>
          <a:xfrm>
            <a:off x="6330969" y="2622740"/>
            <a:ext cx="2625428" cy="900246"/>
          </a:xfrm>
          <a:prstGeom prst="rect">
            <a:avLst/>
          </a:prstGeom>
          <a:noFill/>
        </p:spPr>
        <p:txBody>
          <a:bodyPr wrap="square" lIns="68580" tIns="34290" rIns="68580" bIns="34290" rtlCol="0">
            <a:spAutoFit/>
          </a:bodyPr>
          <a:lstStyle/>
          <a:p>
            <a:r>
              <a:rPr lang="zh-CN" altLang="en-US" dirty="0">
                <a:solidFill>
                  <a:schemeClr val="tx1">
                    <a:lumMod val="65000"/>
                    <a:lumOff val="35000"/>
                  </a:schemeClr>
                </a:solidFill>
                <a:latin typeface="黑体" panose="02010609060101010101" pitchFamily="49" charset="-122"/>
                <a:ea typeface="黑体" panose="02010609060101010101" pitchFamily="49" charset="-122"/>
              </a:rPr>
              <a:t>向细胞膜移动，以胞吐的方式释放，同时形成包膜</a:t>
            </a:r>
          </a:p>
        </p:txBody>
      </p:sp>
      <p:sp>
        <p:nvSpPr>
          <p:cNvPr id="56" name="矩形 55"/>
          <p:cNvSpPr/>
          <p:nvPr/>
        </p:nvSpPr>
        <p:spPr>
          <a:xfrm>
            <a:off x="788901" y="2202842"/>
            <a:ext cx="629018" cy="346249"/>
          </a:xfrm>
          <a:prstGeom prst="rect">
            <a:avLst/>
          </a:prstGeom>
        </p:spPr>
        <p:txBody>
          <a:bodyPr wrap="none" lIns="68580" tIns="34290" rIns="68580" bIns="34290">
            <a:spAutoFit/>
          </a:bodyPr>
          <a:lstStyle/>
          <a:p>
            <a:r>
              <a:rPr lang="zh-CN" altLang="en-US" spc="113" dirty="0">
                <a:solidFill>
                  <a:schemeClr val="tx1">
                    <a:lumMod val="75000"/>
                    <a:lumOff val="25000"/>
                  </a:schemeClr>
                </a:solidFill>
                <a:latin typeface="Arial" panose="020B0604020202020204" pitchFamily="34" charset="0"/>
                <a:ea typeface="微软雅黑" panose="020B0503020204020204" charset="-122"/>
                <a:cs typeface="微软雅黑" panose="020B0503020204020204" charset="-122"/>
              </a:rPr>
              <a:t>吸附</a:t>
            </a:r>
            <a:endParaRPr lang="zh-CN" altLang="en-US" dirty="0"/>
          </a:p>
        </p:txBody>
      </p:sp>
      <p:sp>
        <p:nvSpPr>
          <p:cNvPr id="57" name="矩形 56"/>
          <p:cNvSpPr/>
          <p:nvPr/>
        </p:nvSpPr>
        <p:spPr>
          <a:xfrm>
            <a:off x="2476282" y="2202843"/>
            <a:ext cx="629018" cy="346249"/>
          </a:xfrm>
          <a:prstGeom prst="rect">
            <a:avLst/>
          </a:prstGeom>
        </p:spPr>
        <p:txBody>
          <a:bodyPr wrap="none" lIns="68580" tIns="34290" rIns="68580" bIns="34290">
            <a:spAutoFit/>
          </a:bodyPr>
          <a:lstStyle/>
          <a:p>
            <a:r>
              <a:rPr lang="zh-CN" altLang="en-US" spc="113" dirty="0">
                <a:solidFill>
                  <a:schemeClr val="tx1">
                    <a:lumMod val="75000"/>
                    <a:lumOff val="25000"/>
                  </a:schemeClr>
                </a:solidFill>
                <a:latin typeface="Arial" panose="020B0604020202020204" pitchFamily="34" charset="0"/>
                <a:ea typeface="微软雅黑" panose="020B0503020204020204" charset="-122"/>
                <a:cs typeface="微软雅黑" panose="020B0503020204020204" charset="-122"/>
              </a:rPr>
              <a:t>注入</a:t>
            </a:r>
            <a:endParaRPr lang="zh-CN" altLang="en-US" dirty="0"/>
          </a:p>
        </p:txBody>
      </p:sp>
      <p:sp>
        <p:nvSpPr>
          <p:cNvPr id="58" name="矩形 57"/>
          <p:cNvSpPr/>
          <p:nvPr/>
        </p:nvSpPr>
        <p:spPr>
          <a:xfrm>
            <a:off x="3939389" y="2259437"/>
            <a:ext cx="629018" cy="346249"/>
          </a:xfrm>
          <a:prstGeom prst="rect">
            <a:avLst/>
          </a:prstGeom>
        </p:spPr>
        <p:txBody>
          <a:bodyPr wrap="none" lIns="68580" tIns="34290" rIns="68580" bIns="34290">
            <a:spAutoFit/>
          </a:bodyPr>
          <a:lstStyle/>
          <a:p>
            <a:r>
              <a:rPr lang="zh-CN" altLang="en-US" spc="113" dirty="0">
                <a:solidFill>
                  <a:schemeClr val="tx1">
                    <a:lumMod val="75000"/>
                    <a:lumOff val="25000"/>
                  </a:schemeClr>
                </a:solidFill>
                <a:latin typeface="Arial" panose="020B0604020202020204" pitchFamily="34" charset="0"/>
                <a:ea typeface="微软雅黑" panose="020B0503020204020204" charset="-122"/>
                <a:cs typeface="微软雅黑" panose="020B0503020204020204" charset="-122"/>
              </a:rPr>
              <a:t>合成</a:t>
            </a:r>
            <a:endParaRPr lang="zh-CN" altLang="en-US" dirty="0"/>
          </a:p>
        </p:txBody>
      </p:sp>
      <p:sp>
        <p:nvSpPr>
          <p:cNvPr id="59" name="矩形 58"/>
          <p:cNvSpPr/>
          <p:nvPr/>
        </p:nvSpPr>
        <p:spPr>
          <a:xfrm>
            <a:off x="5434936" y="2288235"/>
            <a:ext cx="629018" cy="346249"/>
          </a:xfrm>
          <a:prstGeom prst="rect">
            <a:avLst/>
          </a:prstGeom>
        </p:spPr>
        <p:txBody>
          <a:bodyPr wrap="none" lIns="68580" tIns="34290" rIns="68580" bIns="34290">
            <a:spAutoFit/>
          </a:bodyPr>
          <a:lstStyle/>
          <a:p>
            <a:r>
              <a:rPr lang="zh-CN" altLang="en-US" spc="113" dirty="0">
                <a:solidFill>
                  <a:schemeClr val="tx1">
                    <a:lumMod val="75000"/>
                    <a:lumOff val="25000"/>
                  </a:schemeClr>
                </a:solidFill>
                <a:latin typeface="Arial" panose="020B0604020202020204" pitchFamily="34" charset="0"/>
                <a:ea typeface="微软雅黑" panose="020B0503020204020204" charset="-122"/>
                <a:cs typeface="微软雅黑" panose="020B0503020204020204" charset="-122"/>
              </a:rPr>
              <a:t>组装</a:t>
            </a:r>
            <a:endParaRPr lang="zh-CN" altLang="en-US" dirty="0"/>
          </a:p>
        </p:txBody>
      </p:sp>
      <p:sp>
        <p:nvSpPr>
          <p:cNvPr id="60" name="矩形 59"/>
          <p:cNvSpPr/>
          <p:nvPr/>
        </p:nvSpPr>
        <p:spPr>
          <a:xfrm>
            <a:off x="7196726" y="2283094"/>
            <a:ext cx="629018" cy="346249"/>
          </a:xfrm>
          <a:prstGeom prst="rect">
            <a:avLst/>
          </a:prstGeom>
        </p:spPr>
        <p:txBody>
          <a:bodyPr wrap="none" lIns="68580" tIns="34290" rIns="68580" bIns="34290">
            <a:spAutoFit/>
          </a:bodyPr>
          <a:lstStyle/>
          <a:p>
            <a:r>
              <a:rPr lang="zh-CN" altLang="en-US" spc="113" dirty="0">
                <a:solidFill>
                  <a:schemeClr val="tx1">
                    <a:lumMod val="75000"/>
                    <a:lumOff val="25000"/>
                  </a:schemeClr>
                </a:solidFill>
                <a:latin typeface="Arial" panose="020B0604020202020204" pitchFamily="34" charset="0"/>
                <a:ea typeface="微软雅黑" panose="020B0503020204020204" charset="-122"/>
                <a:cs typeface="微软雅黑" panose="020B0503020204020204" charset="-122"/>
              </a:rPr>
              <a:t>释放</a:t>
            </a:r>
            <a:endParaRPr lang="zh-CN" altLang="en-US" dirty="0"/>
          </a:p>
        </p:txBody>
      </p:sp>
      <p:sp>
        <p:nvSpPr>
          <p:cNvPr id="61" name="矩形 60"/>
          <p:cNvSpPr/>
          <p:nvPr/>
        </p:nvSpPr>
        <p:spPr>
          <a:xfrm>
            <a:off x="82940" y="1628214"/>
            <a:ext cx="5044971" cy="429348"/>
          </a:xfrm>
          <a:prstGeom prst="rect">
            <a:avLst/>
          </a:prstGeom>
        </p:spPr>
        <p:txBody>
          <a:bodyPr wrap="none" lIns="68580" tIns="34290" rIns="68580" bIns="34290">
            <a:spAutoFit/>
          </a:bodyPr>
          <a:lstStyle/>
          <a:p>
            <a:pPr algn="just">
              <a:lnSpc>
                <a:spcPct val="130000"/>
              </a:lnSpc>
            </a:pPr>
            <a:r>
              <a:rPr lang="zh-CN" altLang="en-US" b="1" spc="113" dirty="0">
                <a:solidFill>
                  <a:srgbClr val="FF0000"/>
                </a:solidFill>
                <a:latin typeface="Arial" panose="020B0604020202020204" pitchFamily="34" charset="0"/>
                <a:ea typeface="微软雅黑" panose="020B0503020204020204" charset="-122"/>
                <a:cs typeface="微软雅黑" panose="020B0503020204020204" charset="-122"/>
              </a:rPr>
              <a:t>吸附—注入—合成—组装—释放（五个阶段）</a:t>
            </a:r>
          </a:p>
        </p:txBody>
      </p:sp>
      <p:sp>
        <p:nvSpPr>
          <p:cNvPr id="40" name="25 Arco"/>
          <p:cNvSpPr/>
          <p:nvPr/>
        </p:nvSpPr>
        <p:spPr>
          <a:xfrm flipV="1">
            <a:off x="4208423" y="2119799"/>
            <a:ext cx="1129759" cy="1029370"/>
          </a:xfrm>
          <a:prstGeom prst="arc">
            <a:avLst>
              <a:gd name="adj1" fmla="val 2097632"/>
              <a:gd name="adj2" fmla="val 8585831"/>
            </a:avLst>
          </a:prstGeom>
          <a:ln w="3175">
            <a:solidFill>
              <a:schemeClr val="bg1">
                <a:lumMod val="50000"/>
              </a:schemeClr>
            </a:solidFill>
            <a:prstDash val="dash"/>
            <a:headEnd type="arrow" w="med" len="med"/>
            <a:tailEnd type="none" w="med" len="med"/>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es-SV" sz="700">
              <a:latin typeface="微软雅黑" panose="020B0503020204020204" charset="-122"/>
              <a:ea typeface="微软雅黑" panose="020B0503020204020204" charset="-122"/>
            </a:endParaRPr>
          </a:p>
        </p:txBody>
      </p:sp>
    </p:spTree>
    <p:extLst>
      <p:ext uri="{BB962C8B-B14F-4D97-AF65-F5344CB8AC3E}">
        <p14:creationId xmlns:p14="http://schemas.microsoft.com/office/powerpoint/2010/main" val="2713025470"/>
      </p:ext>
    </p:extLst>
  </p:cSld>
  <p:clrMapOvr>
    <a:masterClrMapping/>
  </p:clrMapOvr>
  <mc:AlternateContent xmlns:mc="http://schemas.openxmlformats.org/markup-compatibility/2006" xmlns:p14="http://schemas.microsoft.com/office/powerpoint/2010/main">
    <mc:Choice Requires="p14">
      <p:transition p14:dur="9" advTm="1123">
        <p:pull dir="d"/>
      </p:transition>
    </mc:Choice>
    <mc:Fallback xmlns="">
      <p:transition advTm="1123">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9"/>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5"/>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61"/>
                                        </p:tgtEl>
                                        <p:attrNameLst>
                                          <p:attrName>style.visibility</p:attrName>
                                        </p:attrNameLst>
                                      </p:cBhvr>
                                      <p:to>
                                        <p:strVal val="visible"/>
                                      </p:to>
                                    </p:set>
                                    <p:animEffect transition="in" filter="circle(in)">
                                      <p:cBhvr>
                                        <p:cTn id="29" dur="20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6" grpId="0" animBg="1"/>
      <p:bldP spid="37" grpId="0" animBg="1"/>
      <p:bldP spid="49" grpId="0" animBg="1"/>
      <p:bldP spid="53" grpId="0"/>
      <p:bldP spid="55" grpId="0"/>
      <p:bldP spid="59" grpId="0"/>
      <p:bldP spid="60" grpId="0"/>
      <p:bldP spid="6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图片 1" descr="figure"/>
          <p:cNvPicPr>
            <a:picLocks noChangeAspect="1" noChangeArrowheads="1"/>
          </p:cNvPicPr>
          <p:nvPr/>
        </p:nvPicPr>
        <p:blipFill rotWithShape="1">
          <a:blip r:embed="rId2">
            <a:extLst>
              <a:ext uri="{28A0092B-C50C-407E-A947-70E740481C1C}">
                <a14:useLocalDpi xmlns:a14="http://schemas.microsoft.com/office/drawing/2010/main" val="0"/>
              </a:ext>
            </a:extLst>
          </a:blip>
          <a:srcRect r="53801"/>
          <a:stretch/>
        </p:blipFill>
        <p:spPr bwMode="auto">
          <a:xfrm>
            <a:off x="198984" y="915566"/>
            <a:ext cx="2262134" cy="1705836"/>
          </a:xfrm>
          <a:prstGeom prst="rect">
            <a:avLst/>
          </a:prstGeom>
          <a:noFill/>
          <a:extLst>
            <a:ext uri="{909E8E84-426E-40DD-AFC4-6F175D3DCCD1}">
              <a14:hiddenFill xmlns:a14="http://schemas.microsoft.com/office/drawing/2010/main">
                <a:solidFill>
                  <a:srgbClr val="FFFFFF"/>
                </a:solidFill>
              </a14:hiddenFill>
            </a:ext>
          </a:extLst>
        </p:spPr>
      </p:pic>
      <p:pic>
        <p:nvPicPr>
          <p:cNvPr id="5" name="图片 1" descr="figure"/>
          <p:cNvPicPr>
            <a:picLocks noChangeAspect="1" noChangeArrowheads="1"/>
          </p:cNvPicPr>
          <p:nvPr/>
        </p:nvPicPr>
        <p:blipFill rotWithShape="1">
          <a:blip r:embed="rId2">
            <a:extLst>
              <a:ext uri="{28A0092B-C50C-407E-A947-70E740481C1C}">
                <a14:useLocalDpi xmlns:a14="http://schemas.microsoft.com/office/drawing/2010/main" val="0"/>
              </a:ext>
            </a:extLst>
          </a:blip>
          <a:srcRect l="46154" t="-3644"/>
          <a:stretch/>
        </p:blipFill>
        <p:spPr bwMode="auto">
          <a:xfrm>
            <a:off x="30358" y="2715766"/>
            <a:ext cx="2636575" cy="1767988"/>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2559359" y="900507"/>
            <a:ext cx="6584641" cy="3785652"/>
          </a:xfrm>
          <a:prstGeom prst="rect">
            <a:avLst/>
          </a:prstGeom>
        </p:spPr>
        <p:txBody>
          <a:bodyPr wrap="square">
            <a:spAutoFit/>
          </a:bodyPr>
          <a:lstStyle/>
          <a:p>
            <a:r>
              <a:rPr lang="en-US" altLang="zh-CN" sz="2000" dirty="0"/>
              <a:t>1.</a:t>
            </a:r>
            <a:r>
              <a:rPr lang="zh-CN" altLang="zh-CN" sz="2000" dirty="0"/>
              <a:t>请参照中心法则，写出新型冠状病毒的遗传信息的传递途径</a:t>
            </a:r>
          </a:p>
          <a:p>
            <a:r>
              <a:rPr lang="en-US" altLang="zh-CN" sz="2000" dirty="0"/>
              <a:t> </a:t>
            </a:r>
          </a:p>
          <a:p>
            <a:endParaRPr lang="zh-CN" altLang="zh-CN" sz="2000" dirty="0"/>
          </a:p>
          <a:p>
            <a:r>
              <a:rPr lang="en-US" altLang="zh-CN" sz="2000" dirty="0"/>
              <a:t>2.</a:t>
            </a:r>
            <a:r>
              <a:rPr lang="zh-CN" altLang="zh-CN" sz="2000" dirty="0"/>
              <a:t>冠状病毒相对于</a:t>
            </a:r>
            <a:r>
              <a:rPr lang="en-US" altLang="zh-CN" sz="2000" dirty="0"/>
              <a:t>DNA</a:t>
            </a:r>
            <a:r>
              <a:rPr lang="zh-CN" altLang="zh-CN" sz="2000" dirty="0"/>
              <a:t>病毒更容易发生变异，原因是什么？</a:t>
            </a:r>
          </a:p>
          <a:p>
            <a:r>
              <a:rPr lang="en-US" altLang="zh-CN" sz="2000" dirty="0"/>
              <a:t> </a:t>
            </a:r>
            <a:endParaRPr lang="en-US" altLang="zh-CN" sz="2000" dirty="0" smtClean="0"/>
          </a:p>
          <a:p>
            <a:r>
              <a:rPr lang="en-US" altLang="zh-CN" sz="2000" dirty="0" smtClean="0"/>
              <a:t>3</a:t>
            </a:r>
            <a:r>
              <a:rPr lang="en-US" altLang="zh-CN" sz="2000" dirty="0"/>
              <a:t>.</a:t>
            </a:r>
            <a:r>
              <a:rPr lang="zh-CN" altLang="zh-CN" sz="2000" dirty="0"/>
              <a:t>新冠病毒通过</a:t>
            </a:r>
            <a:r>
              <a:rPr lang="en-US" altLang="zh-CN" sz="2000" dirty="0"/>
              <a:t>S</a:t>
            </a:r>
            <a:r>
              <a:rPr lang="zh-CN" altLang="zh-CN" sz="2000" dirty="0"/>
              <a:t>蛋白感染人的呼吸道上皮细胞、黏膜细胞，却不能感染人的某些其他细胞，其根本</a:t>
            </a:r>
            <a:r>
              <a:rPr lang="zh-CN" altLang="en-US" sz="2000" dirty="0"/>
              <a:t>原因是</a:t>
            </a:r>
            <a:endParaRPr lang="en-US" altLang="zh-CN" sz="2000" dirty="0"/>
          </a:p>
          <a:p>
            <a:endParaRPr lang="en-US" altLang="zh-CN" sz="2000" dirty="0" smtClean="0"/>
          </a:p>
          <a:p>
            <a:r>
              <a:rPr lang="en-US" altLang="zh-CN" sz="2000" dirty="0" smtClean="0"/>
              <a:t>4</a:t>
            </a:r>
            <a:r>
              <a:rPr lang="en-US" altLang="zh-CN" sz="2000" dirty="0"/>
              <a:t>.</a:t>
            </a:r>
            <a:r>
              <a:rPr lang="zh-CN" altLang="zh-CN" sz="2000" dirty="0"/>
              <a:t>病毒侵入肺泡细胞，免疫细胞被激活，释放细胞因子，</a:t>
            </a:r>
            <a:r>
              <a:rPr lang="zh-CN" altLang="zh-CN" sz="2000" dirty="0" smtClean="0"/>
              <a:t>直接</a:t>
            </a:r>
            <a:r>
              <a:rPr lang="zh-CN" altLang="en-US" sz="2000" dirty="0" smtClean="0"/>
              <a:t>刺激</a:t>
            </a:r>
            <a:r>
              <a:rPr lang="en-US" altLang="zh-CN" sz="2000" u="sng" dirty="0" smtClean="0"/>
              <a:t>                            </a:t>
            </a:r>
            <a:r>
              <a:rPr lang="zh-CN" altLang="zh-CN" sz="2000" dirty="0"/>
              <a:t>中枢，导致身体发热。</a:t>
            </a:r>
          </a:p>
          <a:p>
            <a:r>
              <a:rPr lang="en-US" altLang="zh-CN" sz="2000" dirty="0"/>
              <a:t> </a:t>
            </a:r>
            <a:endParaRPr lang="zh-CN" altLang="zh-CN" sz="2000" dirty="0"/>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7201" y="1275606"/>
            <a:ext cx="3800450" cy="745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8"/>
          <p:cNvSpPr txBox="1"/>
          <p:nvPr/>
        </p:nvSpPr>
        <p:spPr>
          <a:xfrm>
            <a:off x="4716016" y="208417"/>
            <a:ext cx="4035017" cy="369332"/>
          </a:xfrm>
          <a:prstGeom prst="rect">
            <a:avLst/>
          </a:prstGeom>
          <a:solidFill>
            <a:srgbClr val="FFFF00"/>
          </a:solidFill>
        </p:spPr>
        <p:txBody>
          <a:bodyPr wrap="square" rtlCol="0">
            <a:spAutoFit/>
          </a:bodyPr>
          <a:lstStyle/>
          <a:p>
            <a:r>
              <a:rPr lang="zh-CN" altLang="en-US" b="1" dirty="0" smtClean="0"/>
              <a:t>课堂探究二：新冠病毒的结构和增殖</a:t>
            </a:r>
            <a:endParaRPr lang="zh-CN" altLang="en-US" b="1" dirty="0"/>
          </a:p>
        </p:txBody>
      </p:sp>
    </p:spTree>
    <p:extLst>
      <p:ext uri="{BB962C8B-B14F-4D97-AF65-F5344CB8AC3E}">
        <p14:creationId xmlns:p14="http://schemas.microsoft.com/office/powerpoint/2010/main" val="218497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125135" y="771550"/>
            <a:ext cx="8980918" cy="1730580"/>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213722"/>
            <a:endParaRPr lang="zh-CN" altLang="en-US" sz="3136" kern="0">
              <a:solidFill>
                <a:srgbClr val="262626">
                  <a:lumMod val="90000"/>
                  <a:lumOff val="10000"/>
                </a:srgbClr>
              </a:solidFill>
              <a:latin typeface="Calibri"/>
              <a:ea typeface="微软雅黑"/>
            </a:endParaRPr>
          </a:p>
        </p:txBody>
      </p:sp>
      <p:grpSp>
        <p:nvGrpSpPr>
          <p:cNvPr id="4" name="组合 3"/>
          <p:cNvGrpSpPr/>
          <p:nvPr/>
        </p:nvGrpSpPr>
        <p:grpSpPr>
          <a:xfrm>
            <a:off x="78964" y="1339459"/>
            <a:ext cx="1393533" cy="1066246"/>
            <a:chOff x="717476" y="1291449"/>
            <a:chExt cx="2054324" cy="1106750"/>
          </a:xfrm>
        </p:grpSpPr>
        <p:sp>
          <p:nvSpPr>
            <p:cNvPr id="14" name="圆角矩形 13"/>
            <p:cNvSpPr/>
            <p:nvPr/>
          </p:nvSpPr>
          <p:spPr>
            <a:xfrm>
              <a:off x="717476" y="1291449"/>
              <a:ext cx="2054324" cy="1106750"/>
            </a:xfrm>
            <a:prstGeom prst="roundRect">
              <a:avLst>
                <a:gd name="adj" fmla="val 10880"/>
              </a:avLst>
            </a:prstGeom>
            <a:solidFill>
              <a:schemeClr val="accent3"/>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1213722">
                <a:lnSpc>
                  <a:spcPct val="120000"/>
                </a:lnSpc>
              </a:pPr>
              <a:endParaRPr lang="zh-CN" altLang="en-US" sz="1881" b="1" dirty="0">
                <a:solidFill>
                  <a:prstClr val="white"/>
                </a:solidFill>
                <a:latin typeface="微软雅黑" panose="020B0503020204020204" pitchFamily="34" charset="-122"/>
                <a:ea typeface="微软雅黑" panose="020B0503020204020204" pitchFamily="34" charset="-122"/>
              </a:endParaRPr>
            </a:p>
          </p:txBody>
        </p:sp>
        <p:sp>
          <p:nvSpPr>
            <p:cNvPr id="15" name="TextBox 6"/>
            <p:cNvSpPr txBox="1"/>
            <p:nvPr/>
          </p:nvSpPr>
          <p:spPr>
            <a:xfrm>
              <a:off x="760900" y="1299914"/>
              <a:ext cx="1905975" cy="982727"/>
            </a:xfrm>
            <a:prstGeom prst="rect">
              <a:avLst/>
            </a:prstGeom>
            <a:solidFill>
              <a:srgbClr val="99FF99"/>
            </a:solidFill>
            <a:ln>
              <a:solidFill>
                <a:schemeClr val="accent1"/>
              </a:solidFill>
            </a:ln>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213722">
                <a:lnSpc>
                  <a:spcPct val="120000"/>
                </a:lnSpc>
              </a:pPr>
              <a:r>
                <a:rPr lang="en-US" altLang="zh-CN" sz="2759" b="1" dirty="0" smtClean="0">
                  <a:latin typeface="微软雅黑" panose="020B0503020204020204" pitchFamily="34" charset="-122"/>
                  <a:ea typeface="微软雅黑" panose="020B0503020204020204" pitchFamily="34" charset="-122"/>
                </a:rPr>
                <a:t>RNA</a:t>
              </a:r>
              <a:endParaRPr lang="en-US" altLang="zh-CN" sz="2759" b="1" dirty="0">
                <a:latin typeface="微软雅黑" panose="020B0503020204020204" pitchFamily="34" charset="-122"/>
                <a:ea typeface="微软雅黑" panose="020B0503020204020204" pitchFamily="34" charset="-122"/>
              </a:endParaRPr>
            </a:p>
            <a:p>
              <a:pPr algn="ctr" defTabSz="1213722">
                <a:lnSpc>
                  <a:spcPct val="120000"/>
                </a:lnSpc>
              </a:pPr>
              <a:r>
                <a:rPr lang="zh-CN" altLang="en-US" sz="2759" b="1" dirty="0" smtClean="0">
                  <a:latin typeface="微软雅黑" panose="020B0503020204020204" pitchFamily="34" charset="-122"/>
                  <a:ea typeface="微软雅黑" panose="020B0503020204020204" pitchFamily="34" charset="-122"/>
                </a:rPr>
                <a:t>复制</a:t>
              </a:r>
              <a:endParaRPr lang="zh-CN" altLang="en-US" sz="2759" b="1" dirty="0">
                <a:latin typeface="微软雅黑" panose="020B0503020204020204" pitchFamily="34" charset="-122"/>
                <a:ea typeface="微软雅黑" panose="020B0503020204020204" pitchFamily="34" charset="-122"/>
              </a:endParaRPr>
            </a:p>
          </p:txBody>
        </p:sp>
      </p:grpSp>
      <p:sp>
        <p:nvSpPr>
          <p:cNvPr id="5" name="文本框 58"/>
          <p:cNvSpPr txBox="1"/>
          <p:nvPr/>
        </p:nvSpPr>
        <p:spPr>
          <a:xfrm>
            <a:off x="861295" y="843363"/>
            <a:ext cx="8846237" cy="530684"/>
          </a:xfrm>
          <a:prstGeom prst="rect">
            <a:avLst/>
          </a:prstGeom>
          <a:noFill/>
        </p:spPr>
        <p:txBody>
          <a:bodyPr wrap="square" lIns="124420" tIns="62211" rIns="124420" bIns="62211"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8821" indent="-388821" defTabSz="1213722">
              <a:lnSpc>
                <a:spcPct val="120000"/>
              </a:lnSpc>
              <a:buFont typeface="Wingdings" panose="05000000000000000000" pitchFamily="2" charset="2"/>
              <a:buChar char="l"/>
            </a:pPr>
            <a:r>
              <a:rPr lang="zh-CN" altLang="en-US" sz="2400" b="1" dirty="0">
                <a:solidFill>
                  <a:srgbClr val="262626">
                    <a:lumMod val="75000"/>
                    <a:lumOff val="25000"/>
                  </a:srgbClr>
                </a:solidFill>
                <a:latin typeface="微软雅黑" panose="020B0503020204020204" pitchFamily="34" charset="-122"/>
                <a:ea typeface="微软雅黑" panose="020B0503020204020204" pitchFamily="34" charset="-122"/>
                <a:sym typeface="微软雅黑" panose="020B0503020204020204" pitchFamily="34" charset="-122"/>
              </a:rPr>
              <a:t>病毒</a:t>
            </a:r>
            <a:r>
              <a:rPr lang="zh-CN" altLang="en-US" sz="2400" b="1" dirty="0" smtClean="0">
                <a:solidFill>
                  <a:srgbClr val="262626">
                    <a:lumMod val="75000"/>
                    <a:lumOff val="25000"/>
                  </a:srgbClr>
                </a:solidFill>
                <a:latin typeface="微软雅黑" panose="020B0503020204020204" pitchFamily="34" charset="-122"/>
                <a:ea typeface="微软雅黑" panose="020B0503020204020204" pitchFamily="34" charset="-122"/>
                <a:sym typeface="微软雅黑" panose="020B0503020204020204" pitchFamily="34" charset="-122"/>
              </a:rPr>
              <a:t>基因组</a:t>
            </a:r>
            <a:r>
              <a:rPr lang="en-US" altLang="zh-CN" sz="2400" b="1" dirty="0" smtClean="0">
                <a:solidFill>
                  <a:srgbClr val="262626">
                    <a:lumMod val="75000"/>
                    <a:lumOff val="25000"/>
                  </a:srgbClr>
                </a:solidFill>
                <a:latin typeface="微软雅黑" panose="020B0503020204020204" pitchFamily="34" charset="-122"/>
                <a:ea typeface="微软雅黑" panose="020B0503020204020204" pitchFamily="34" charset="-122"/>
                <a:sym typeface="微软雅黑" panose="020B0503020204020204" pitchFamily="34" charset="-122"/>
              </a:rPr>
              <a:t>RNA</a:t>
            </a:r>
            <a:r>
              <a:rPr lang="zh-CN" altLang="en-US" sz="2400" b="1" dirty="0" smtClean="0">
                <a:solidFill>
                  <a:srgbClr val="262626">
                    <a:lumMod val="75000"/>
                    <a:lumOff val="25000"/>
                  </a:srgbClr>
                </a:solidFill>
                <a:latin typeface="微软雅黑" panose="020B0503020204020204" pitchFamily="34" charset="-122"/>
                <a:ea typeface="微软雅黑" panose="020B0503020204020204" pitchFamily="34" charset="-122"/>
                <a:sym typeface="微软雅黑" panose="020B0503020204020204" pitchFamily="34" charset="-122"/>
              </a:rPr>
              <a:t>（</a:t>
            </a:r>
            <a:r>
              <a:rPr lang="en-US" altLang="zh-CN" sz="2400" b="1" dirty="0" smtClean="0">
                <a:solidFill>
                  <a:srgbClr val="262626">
                    <a:lumMod val="75000"/>
                    <a:lumOff val="25000"/>
                  </a:srgb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400" b="1" dirty="0" smtClean="0">
                <a:solidFill>
                  <a:srgbClr val="262626">
                    <a:lumMod val="75000"/>
                    <a:lumOff val="25000"/>
                  </a:srgbClr>
                </a:solidFill>
                <a:latin typeface="微软雅黑" panose="020B0503020204020204" pitchFamily="34" charset="-122"/>
                <a:ea typeface="微软雅黑" panose="020B0503020204020204" pitchFamily="34" charset="-122"/>
                <a:sym typeface="微软雅黑" panose="020B0503020204020204" pitchFamily="34" charset="-122"/>
              </a:rPr>
              <a:t>）</a:t>
            </a:r>
            <a:r>
              <a:rPr lang="en-US" altLang="zh-CN" sz="2400" b="1" dirty="0" smtClean="0">
                <a:solidFill>
                  <a:srgbClr val="262626">
                    <a:lumMod val="75000"/>
                    <a:lumOff val="25000"/>
                  </a:srgbClr>
                </a:solidFill>
                <a:latin typeface="微软雅黑" panose="020B0503020204020204" pitchFamily="34" charset="-122"/>
                <a:ea typeface="微软雅黑" panose="020B0503020204020204" pitchFamily="34" charset="-122"/>
                <a:sym typeface="Wingdings" panose="05000000000000000000" pitchFamily="2" charset="2"/>
              </a:rPr>
              <a:t></a:t>
            </a:r>
            <a:r>
              <a:rPr lang="zh-CN" altLang="en-US" sz="2400" b="1" dirty="0" smtClean="0">
                <a:solidFill>
                  <a:srgbClr val="262626">
                    <a:lumMod val="75000"/>
                    <a:lumOff val="25000"/>
                  </a:srgbClr>
                </a:solidFill>
                <a:latin typeface="微软雅黑" panose="020B0503020204020204" pitchFamily="34" charset="-122"/>
                <a:ea typeface="微软雅黑" panose="020B0503020204020204" pitchFamily="34" charset="-122"/>
                <a:sym typeface="Wingdings" panose="05000000000000000000" pitchFamily="2" charset="2"/>
              </a:rPr>
              <a:t>互补</a:t>
            </a:r>
            <a:r>
              <a:rPr lang="en-US" altLang="zh-CN" sz="2400" b="1" dirty="0" smtClean="0">
                <a:solidFill>
                  <a:srgbClr val="262626">
                    <a:lumMod val="75000"/>
                    <a:lumOff val="25000"/>
                  </a:srgbClr>
                </a:solidFill>
                <a:latin typeface="微软雅黑" panose="020B0503020204020204" pitchFamily="34" charset="-122"/>
                <a:ea typeface="微软雅黑" panose="020B0503020204020204" pitchFamily="34" charset="-122"/>
                <a:sym typeface="Wingdings" panose="05000000000000000000" pitchFamily="2" charset="2"/>
              </a:rPr>
              <a:t>RNA</a:t>
            </a:r>
            <a:r>
              <a:rPr lang="zh-CN" altLang="en-US" sz="2400" b="1" dirty="0" smtClean="0">
                <a:solidFill>
                  <a:srgbClr val="262626">
                    <a:lumMod val="75000"/>
                    <a:lumOff val="25000"/>
                  </a:srgbClr>
                </a:solidFill>
                <a:latin typeface="微软雅黑" panose="020B0503020204020204" pitchFamily="34" charset="-122"/>
                <a:ea typeface="微软雅黑" panose="020B0503020204020204" pitchFamily="34" charset="-122"/>
                <a:sym typeface="Wingdings" panose="05000000000000000000" pitchFamily="2" charset="2"/>
              </a:rPr>
              <a:t>（</a:t>
            </a:r>
            <a:r>
              <a:rPr lang="en-US" altLang="zh-CN" sz="2400" b="1" dirty="0" smtClean="0">
                <a:solidFill>
                  <a:srgbClr val="262626">
                    <a:lumMod val="75000"/>
                    <a:lumOff val="25000"/>
                  </a:srgbClr>
                </a:solidFill>
                <a:latin typeface="微软雅黑" panose="020B0503020204020204" pitchFamily="34" charset="-122"/>
                <a:ea typeface="微软雅黑" panose="020B0503020204020204" pitchFamily="34" charset="-122"/>
                <a:sym typeface="Wingdings" panose="05000000000000000000" pitchFamily="2" charset="2"/>
              </a:rPr>
              <a:t>-</a:t>
            </a:r>
            <a:r>
              <a:rPr lang="zh-CN" altLang="en-US" sz="2400" b="1" dirty="0" smtClean="0">
                <a:solidFill>
                  <a:srgbClr val="262626">
                    <a:lumMod val="75000"/>
                    <a:lumOff val="25000"/>
                  </a:srgbClr>
                </a:solidFill>
                <a:latin typeface="微软雅黑" panose="020B0503020204020204" pitchFamily="34" charset="-122"/>
                <a:ea typeface="微软雅黑" panose="020B0503020204020204" pitchFamily="34" charset="-122"/>
                <a:sym typeface="Wingdings" panose="05000000000000000000" pitchFamily="2" charset="2"/>
              </a:rPr>
              <a:t>）</a:t>
            </a:r>
            <a:r>
              <a:rPr lang="en-US" altLang="zh-CN" sz="2400" b="1" dirty="0" smtClean="0">
                <a:solidFill>
                  <a:srgbClr val="262626">
                    <a:lumMod val="75000"/>
                    <a:lumOff val="25000"/>
                  </a:srgbClr>
                </a:solidFill>
                <a:latin typeface="微软雅黑" panose="020B0503020204020204" pitchFamily="34" charset="-122"/>
                <a:ea typeface="微软雅黑" panose="020B0503020204020204" pitchFamily="34" charset="-122"/>
                <a:sym typeface="Wingdings" panose="05000000000000000000" pitchFamily="2" charset="2"/>
              </a:rPr>
              <a:t></a:t>
            </a:r>
            <a:r>
              <a:rPr lang="zh-CN" altLang="en-US" sz="2400" b="1" dirty="0" smtClean="0">
                <a:solidFill>
                  <a:srgbClr val="262626">
                    <a:lumMod val="75000"/>
                    <a:lumOff val="25000"/>
                  </a:srgbClr>
                </a:solidFill>
                <a:latin typeface="微软雅黑" panose="020B0503020204020204" pitchFamily="34" charset="-122"/>
                <a:ea typeface="微软雅黑" panose="020B0503020204020204" pitchFamily="34" charset="-122"/>
                <a:sym typeface="微软雅黑" panose="020B0503020204020204" pitchFamily="34" charset="-122"/>
              </a:rPr>
              <a:t>病毒</a:t>
            </a:r>
            <a:r>
              <a:rPr lang="en-US" altLang="zh-CN" sz="2400" b="1" dirty="0" smtClean="0">
                <a:solidFill>
                  <a:srgbClr val="262626">
                    <a:lumMod val="75000"/>
                    <a:lumOff val="25000"/>
                  </a:srgbClr>
                </a:solidFill>
                <a:latin typeface="微软雅黑" panose="020B0503020204020204" pitchFamily="34" charset="-122"/>
                <a:ea typeface="微软雅黑" panose="020B0503020204020204" pitchFamily="34" charset="-122"/>
                <a:sym typeface="微软雅黑" panose="020B0503020204020204" pitchFamily="34" charset="-122"/>
              </a:rPr>
              <a:t>RNA</a:t>
            </a:r>
            <a:r>
              <a:rPr lang="zh-CN" altLang="en-US" sz="2400" b="1" dirty="0">
                <a:solidFill>
                  <a:srgbClr val="262626">
                    <a:lumMod val="75000"/>
                    <a:lumOff val="25000"/>
                  </a:srgbClr>
                </a:solidFill>
                <a:latin typeface="微软雅黑" panose="020B0503020204020204" pitchFamily="34" charset="-122"/>
                <a:ea typeface="微软雅黑" panose="020B0503020204020204" pitchFamily="34" charset="-122"/>
                <a:sym typeface="微软雅黑" panose="020B0503020204020204" pitchFamily="34" charset="-122"/>
              </a:rPr>
              <a:t>（</a:t>
            </a:r>
            <a:r>
              <a:rPr lang="en-US" altLang="zh-CN" sz="2400" b="1" dirty="0">
                <a:solidFill>
                  <a:srgbClr val="262626">
                    <a:lumMod val="75000"/>
                    <a:lumOff val="25000"/>
                  </a:srgb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400" b="1" dirty="0">
                <a:solidFill>
                  <a:srgbClr val="262626">
                    <a:lumMod val="75000"/>
                    <a:lumOff val="25000"/>
                  </a:srgbClr>
                </a:solidFill>
                <a:latin typeface="微软雅黑" panose="020B0503020204020204" pitchFamily="34" charset="-122"/>
                <a:ea typeface="微软雅黑" panose="020B0503020204020204" pitchFamily="34" charset="-122"/>
                <a:sym typeface="微软雅黑" panose="020B0503020204020204" pitchFamily="34" charset="-122"/>
              </a:rPr>
              <a:t>）</a:t>
            </a:r>
            <a:endParaRPr lang="en-US" altLang="zh-CN" sz="2400" b="1" dirty="0">
              <a:solidFill>
                <a:srgbClr val="262626">
                  <a:lumMod val="75000"/>
                  <a:lumOff val="25000"/>
                </a:srgb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 name="圆角矩形 5"/>
          <p:cNvSpPr/>
          <p:nvPr/>
        </p:nvSpPr>
        <p:spPr>
          <a:xfrm>
            <a:off x="104888" y="2502130"/>
            <a:ext cx="9001164" cy="2010566"/>
          </a:xfrm>
          <a:prstGeom prst="roundRect">
            <a:avLst>
              <a:gd name="adj" fmla="val 0"/>
            </a:avLst>
          </a:prstGeom>
          <a:gradFill flip="none" rotWithShape="1">
            <a:gsLst>
              <a:gs pos="6000">
                <a:sysClr val="window" lastClr="FFFFFF">
                  <a:lumMod val="95000"/>
                  <a:shade val="67500"/>
                  <a:satMod val="115000"/>
                </a:sysClr>
              </a:gs>
              <a:gs pos="100000">
                <a:srgbClr val="E4E4E4"/>
              </a:gs>
              <a:gs pos="80000">
                <a:srgbClr val="F1F1F1"/>
              </a:gs>
              <a:gs pos="43000">
                <a:sysClr val="window" lastClr="FFFFFF"/>
              </a:gs>
            </a:gsLst>
            <a:lin ang="8100000" scaled="1"/>
            <a:tileRect/>
          </a:gradFill>
          <a:ln w="12700" cap="flat" cmpd="sng" algn="ctr">
            <a:solidFill>
              <a:sysClr val="window" lastClr="FFFFFF"/>
            </a:solidFill>
            <a:prstDash val="solid"/>
          </a:ln>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213722"/>
            <a:endParaRPr lang="zh-CN" altLang="en-US" sz="3136" kern="0">
              <a:solidFill>
                <a:srgbClr val="262626">
                  <a:lumMod val="90000"/>
                  <a:lumOff val="10000"/>
                </a:srgbClr>
              </a:solidFill>
              <a:latin typeface="Calibri"/>
              <a:ea typeface="微软雅黑"/>
            </a:endParaRPr>
          </a:p>
        </p:txBody>
      </p:sp>
      <p:sp>
        <p:nvSpPr>
          <p:cNvPr id="7" name="文本框 58"/>
          <p:cNvSpPr txBox="1"/>
          <p:nvPr/>
        </p:nvSpPr>
        <p:spPr>
          <a:xfrm>
            <a:off x="1259632" y="2708810"/>
            <a:ext cx="7701285" cy="568835"/>
          </a:xfrm>
          <a:prstGeom prst="rect">
            <a:avLst/>
          </a:prstGeom>
          <a:noFill/>
        </p:spPr>
        <p:txBody>
          <a:bodyPr wrap="square" lIns="124420" tIns="62211" rIns="124420" bIns="62211"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8821" indent="-388821" defTabSz="1213722">
              <a:lnSpc>
                <a:spcPct val="120000"/>
              </a:lnSpc>
              <a:buFont typeface="Wingdings" panose="05000000000000000000" pitchFamily="2" charset="2"/>
              <a:buChar char="l"/>
            </a:pPr>
            <a:r>
              <a:rPr lang="zh-CN" altLang="en-US" sz="2400" b="1" dirty="0">
                <a:solidFill>
                  <a:srgbClr val="262626">
                    <a:lumMod val="75000"/>
                    <a:lumOff val="25000"/>
                  </a:srgbClr>
                </a:solidFill>
                <a:latin typeface="微软雅黑" panose="020B0503020204020204" pitchFamily="34" charset="-122"/>
                <a:ea typeface="微软雅黑" panose="020B0503020204020204" pitchFamily="34" charset="-122"/>
                <a:sym typeface="微软雅黑" panose="020B0503020204020204" pitchFamily="34" charset="-122"/>
              </a:rPr>
              <a:t>病毒基因组</a:t>
            </a:r>
            <a:r>
              <a:rPr lang="en-US" altLang="zh-CN" sz="2400" b="1" dirty="0">
                <a:solidFill>
                  <a:srgbClr val="262626">
                    <a:lumMod val="75000"/>
                    <a:lumOff val="25000"/>
                  </a:srgbClr>
                </a:solidFill>
                <a:latin typeface="微软雅黑" panose="020B0503020204020204" pitchFamily="34" charset="-122"/>
                <a:ea typeface="微软雅黑" panose="020B0503020204020204" pitchFamily="34" charset="-122"/>
                <a:sym typeface="微软雅黑" panose="020B0503020204020204" pitchFamily="34" charset="-122"/>
              </a:rPr>
              <a:t>RNA</a:t>
            </a:r>
            <a:r>
              <a:rPr lang="zh-CN" altLang="en-US" sz="2400" b="1" dirty="0">
                <a:solidFill>
                  <a:srgbClr val="262626">
                    <a:lumMod val="75000"/>
                    <a:lumOff val="25000"/>
                  </a:srgbClr>
                </a:solidFill>
                <a:latin typeface="微软雅黑" panose="020B0503020204020204" pitchFamily="34" charset="-122"/>
                <a:ea typeface="微软雅黑" panose="020B0503020204020204" pitchFamily="34" charset="-122"/>
                <a:sym typeface="微软雅黑" panose="020B0503020204020204" pitchFamily="34" charset="-122"/>
              </a:rPr>
              <a:t>（</a:t>
            </a:r>
            <a:r>
              <a:rPr lang="en-US" altLang="zh-CN" sz="2400" b="1" dirty="0">
                <a:solidFill>
                  <a:srgbClr val="262626">
                    <a:lumMod val="75000"/>
                    <a:lumOff val="25000"/>
                  </a:srgb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2400" b="1" dirty="0" smtClean="0">
                <a:solidFill>
                  <a:srgbClr val="262626">
                    <a:lumMod val="75000"/>
                    <a:lumOff val="25000"/>
                  </a:srgbClr>
                </a:solidFill>
                <a:latin typeface="微软雅黑" panose="020B0503020204020204" pitchFamily="34" charset="-122"/>
                <a:ea typeface="微软雅黑" panose="020B0503020204020204" pitchFamily="34" charset="-122"/>
                <a:sym typeface="微软雅黑" panose="020B0503020204020204" pitchFamily="34" charset="-122"/>
              </a:rPr>
              <a:t>）</a:t>
            </a:r>
            <a:r>
              <a:rPr lang="en-US" altLang="zh-CN" sz="2400" b="1" dirty="0" smtClean="0">
                <a:solidFill>
                  <a:srgbClr val="262626">
                    <a:lumMod val="75000"/>
                    <a:lumOff val="25000"/>
                  </a:srgbClr>
                </a:solidFill>
                <a:latin typeface="微软雅黑" panose="020B0503020204020204" pitchFamily="34" charset="-122"/>
                <a:ea typeface="微软雅黑" panose="020B0503020204020204" pitchFamily="34" charset="-122"/>
                <a:sym typeface="Wingdings" panose="05000000000000000000" pitchFamily="2" charset="2"/>
              </a:rPr>
              <a:t></a:t>
            </a:r>
            <a:r>
              <a:rPr lang="zh-CN" altLang="en-US" sz="2400" b="1" dirty="0" smtClean="0">
                <a:solidFill>
                  <a:srgbClr val="262626">
                    <a:lumMod val="75000"/>
                    <a:lumOff val="25000"/>
                  </a:srgbClr>
                </a:solidFill>
                <a:latin typeface="微软雅黑" panose="020B0503020204020204" pitchFamily="34" charset="-122"/>
                <a:ea typeface="微软雅黑" panose="020B0503020204020204" pitchFamily="34" charset="-122"/>
                <a:sym typeface="Wingdings" panose="05000000000000000000" pitchFamily="2" charset="2"/>
              </a:rPr>
              <a:t>蛋白质（酶蛋白</a:t>
            </a:r>
            <a:r>
              <a:rPr lang="en-US" altLang="zh-CN" sz="2400" b="1" dirty="0">
                <a:solidFill>
                  <a:srgbClr val="262626">
                    <a:lumMod val="75000"/>
                    <a:lumOff val="25000"/>
                  </a:srgbClr>
                </a:solidFill>
                <a:latin typeface="微软雅黑" panose="020B0503020204020204" pitchFamily="34" charset="-122"/>
                <a:ea typeface="微软雅黑" panose="020B0503020204020204" pitchFamily="34" charset="-122"/>
                <a:sym typeface="Wingdings" panose="05000000000000000000" pitchFamily="2" charset="2"/>
              </a:rPr>
              <a:t>+</a:t>
            </a:r>
            <a:r>
              <a:rPr lang="zh-CN" altLang="en-US" sz="2400" b="1" dirty="0" smtClean="0">
                <a:solidFill>
                  <a:srgbClr val="262626">
                    <a:lumMod val="75000"/>
                    <a:lumOff val="25000"/>
                  </a:srgbClr>
                </a:solidFill>
                <a:latin typeface="微软雅黑" panose="020B0503020204020204" pitchFamily="34" charset="-122"/>
                <a:ea typeface="微软雅黑" panose="020B0503020204020204" pitchFamily="34" charset="-122"/>
                <a:sym typeface="Wingdings" panose="05000000000000000000" pitchFamily="2" charset="2"/>
              </a:rPr>
              <a:t>结构</a:t>
            </a:r>
            <a:r>
              <a:rPr lang="zh-CN" altLang="en-US" sz="2400" b="1" dirty="0">
                <a:solidFill>
                  <a:srgbClr val="262626">
                    <a:lumMod val="75000"/>
                    <a:lumOff val="25000"/>
                  </a:srgbClr>
                </a:solidFill>
                <a:latin typeface="微软雅黑" panose="020B0503020204020204" pitchFamily="34" charset="-122"/>
                <a:ea typeface="微软雅黑" panose="020B0503020204020204" pitchFamily="34" charset="-122"/>
                <a:sym typeface="Wingdings" panose="05000000000000000000" pitchFamily="2" charset="2"/>
              </a:rPr>
              <a:t>蛋白）</a:t>
            </a:r>
            <a:endParaRPr lang="en-US" altLang="zh-CN" sz="2400" b="1" dirty="0">
              <a:solidFill>
                <a:srgbClr val="262626">
                  <a:lumMod val="75000"/>
                  <a:lumOff val="25000"/>
                </a:srgb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8" name="组合 7"/>
          <p:cNvGrpSpPr/>
          <p:nvPr/>
        </p:nvGrpSpPr>
        <p:grpSpPr>
          <a:xfrm>
            <a:off x="125135" y="3301031"/>
            <a:ext cx="1522244" cy="1202985"/>
            <a:chOff x="717476" y="1207083"/>
            <a:chExt cx="2095169" cy="1106750"/>
          </a:xfrm>
        </p:grpSpPr>
        <p:sp>
          <p:nvSpPr>
            <p:cNvPr id="12" name="圆角矩形 11"/>
            <p:cNvSpPr/>
            <p:nvPr/>
          </p:nvSpPr>
          <p:spPr>
            <a:xfrm>
              <a:off x="717476" y="1207083"/>
              <a:ext cx="2054324" cy="1106750"/>
            </a:xfrm>
            <a:prstGeom prst="roundRect">
              <a:avLst>
                <a:gd name="adj" fmla="val 10880"/>
              </a:avLst>
            </a:prstGeom>
            <a:solidFill>
              <a:srgbClr val="99FF99"/>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1213722">
                <a:lnSpc>
                  <a:spcPct val="120000"/>
                </a:lnSpc>
              </a:pPr>
              <a:endParaRPr lang="zh-CN" altLang="en-US" sz="1881" b="1">
                <a:solidFill>
                  <a:prstClr val="white"/>
                </a:solidFill>
                <a:latin typeface="微软雅黑" panose="020B0503020204020204" pitchFamily="34" charset="-122"/>
                <a:ea typeface="微软雅黑" panose="020B0503020204020204" pitchFamily="34" charset="-122"/>
              </a:endParaRPr>
            </a:p>
          </p:txBody>
        </p:sp>
        <p:sp>
          <p:nvSpPr>
            <p:cNvPr id="13" name="TextBox 17"/>
            <p:cNvSpPr txBox="1"/>
            <p:nvPr/>
          </p:nvSpPr>
          <p:spPr>
            <a:xfrm>
              <a:off x="745343" y="1322124"/>
              <a:ext cx="2067302" cy="51398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213722">
                <a:lnSpc>
                  <a:spcPct val="120000"/>
                </a:lnSpc>
              </a:pPr>
              <a:r>
                <a:rPr lang="zh-CN" altLang="en-US" sz="2759" b="1" dirty="0" smtClean="0">
                  <a:latin typeface="微软雅黑" panose="020B0503020204020204" pitchFamily="34" charset="-122"/>
                  <a:ea typeface="微软雅黑" panose="020B0503020204020204" pitchFamily="34" charset="-122"/>
                </a:rPr>
                <a:t>蛋白质的合成</a:t>
              </a:r>
              <a:endParaRPr lang="zh-CN" altLang="en-US" sz="2759" b="1" dirty="0">
                <a:latin typeface="微软雅黑" panose="020B0503020204020204" pitchFamily="34" charset="-122"/>
                <a:ea typeface="微软雅黑" panose="020B0503020204020204" pitchFamily="34" charset="-122"/>
              </a:endParaRPr>
            </a:p>
          </p:txBody>
        </p:sp>
      </p:grpSp>
      <p:sp>
        <p:nvSpPr>
          <p:cNvPr id="9" name="矩形 8"/>
          <p:cNvSpPr/>
          <p:nvPr/>
        </p:nvSpPr>
        <p:spPr>
          <a:xfrm>
            <a:off x="1582618" y="1509883"/>
            <a:ext cx="8124801" cy="83099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2400" b="1" dirty="0" smtClean="0">
                <a:solidFill>
                  <a:srgbClr val="FF0000"/>
                </a:solidFill>
                <a:latin typeface="黑体" pitchFamily="49" charset="-122"/>
                <a:ea typeface="黑体" pitchFamily="49" charset="-122"/>
              </a:rPr>
              <a:t>模板</a:t>
            </a:r>
            <a:r>
              <a:rPr lang="zh-CN" altLang="en-US" sz="2400" b="1" dirty="0">
                <a:solidFill>
                  <a:srgbClr val="FF0000"/>
                </a:solidFill>
                <a:latin typeface="黑体" pitchFamily="49" charset="-122"/>
                <a:ea typeface="黑体" pitchFamily="49" charset="-122"/>
              </a:rPr>
              <a:t>：</a:t>
            </a:r>
            <a:r>
              <a:rPr lang="zh-CN" altLang="en-US" sz="2400" b="1" dirty="0" smtClean="0">
                <a:solidFill>
                  <a:srgbClr val="FF0000"/>
                </a:solidFill>
                <a:latin typeface="黑体" pitchFamily="49" charset="-122"/>
                <a:ea typeface="黑体" pitchFamily="49" charset="-122"/>
              </a:rPr>
              <a:t>病毒</a:t>
            </a:r>
            <a:r>
              <a:rPr lang="en-US" altLang="zh-CN" sz="2400" b="1" dirty="0" smtClean="0">
                <a:solidFill>
                  <a:srgbClr val="FF0000"/>
                </a:solidFill>
                <a:latin typeface="黑体" pitchFamily="49" charset="-122"/>
                <a:ea typeface="黑体" pitchFamily="49" charset="-122"/>
              </a:rPr>
              <a:t>+RNA             </a:t>
            </a:r>
            <a:r>
              <a:rPr lang="zh-CN" altLang="en-US" sz="2400" b="1" dirty="0" smtClean="0">
                <a:solidFill>
                  <a:srgbClr val="FF0000"/>
                </a:solidFill>
                <a:latin typeface="黑体" pitchFamily="49" charset="-122"/>
                <a:ea typeface="黑体" pitchFamily="49" charset="-122"/>
              </a:rPr>
              <a:t>酶：病毒</a:t>
            </a:r>
            <a:r>
              <a:rPr lang="en-US" altLang="zh-CN" sz="2400" b="1" dirty="0" smtClean="0">
                <a:solidFill>
                  <a:srgbClr val="FF0000"/>
                </a:solidFill>
                <a:latin typeface="黑体" pitchFamily="49" charset="-122"/>
                <a:ea typeface="黑体" pitchFamily="49" charset="-122"/>
              </a:rPr>
              <a:t>+RNA</a:t>
            </a:r>
            <a:r>
              <a:rPr lang="zh-CN" altLang="en-US" sz="2400" b="1" dirty="0" smtClean="0">
                <a:solidFill>
                  <a:srgbClr val="FF0000"/>
                </a:solidFill>
                <a:latin typeface="黑体" pitchFamily="49" charset="-122"/>
                <a:ea typeface="黑体" pitchFamily="49" charset="-122"/>
              </a:rPr>
              <a:t>指导合成</a:t>
            </a:r>
            <a:endParaRPr lang="en-US" altLang="zh-CN" sz="2400" b="1" dirty="0" smtClean="0">
              <a:solidFill>
                <a:srgbClr val="FF0000"/>
              </a:solidFill>
              <a:latin typeface="黑体" pitchFamily="49" charset="-122"/>
              <a:ea typeface="黑体" pitchFamily="49" charset="-122"/>
            </a:endParaRPr>
          </a:p>
          <a:p>
            <a:pPr>
              <a:defRPr/>
            </a:pPr>
            <a:r>
              <a:rPr lang="zh-CN" altLang="en-US" sz="2400" b="1" dirty="0" smtClean="0">
                <a:solidFill>
                  <a:srgbClr val="FF0000"/>
                </a:solidFill>
                <a:latin typeface="黑体" pitchFamily="49" charset="-122"/>
                <a:ea typeface="黑体" pitchFamily="49" charset="-122"/>
              </a:rPr>
              <a:t>原料：宿主细胞的核糖核苷酸  能量：宿主细胞的</a:t>
            </a:r>
            <a:r>
              <a:rPr lang="en-US" altLang="zh-CN" sz="2400" b="1" dirty="0" smtClean="0">
                <a:solidFill>
                  <a:srgbClr val="FF0000"/>
                </a:solidFill>
                <a:latin typeface="黑体" pitchFamily="49" charset="-122"/>
                <a:ea typeface="黑体" pitchFamily="49" charset="-122"/>
              </a:rPr>
              <a:t>ATP</a:t>
            </a:r>
            <a:endParaRPr lang="zh-CN" altLang="en-US" sz="2400" b="1" dirty="0">
              <a:solidFill>
                <a:srgbClr val="FF0000"/>
              </a:solidFill>
            </a:endParaRPr>
          </a:p>
        </p:txBody>
      </p:sp>
      <p:sp>
        <p:nvSpPr>
          <p:cNvPr id="10" name="矩形 9"/>
          <p:cNvSpPr/>
          <p:nvPr/>
        </p:nvSpPr>
        <p:spPr>
          <a:xfrm>
            <a:off x="1763688" y="3211838"/>
            <a:ext cx="8124801" cy="83099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2400" b="1" dirty="0" smtClean="0">
                <a:solidFill>
                  <a:srgbClr val="FF0000"/>
                </a:solidFill>
                <a:latin typeface="黑体" pitchFamily="49" charset="-122"/>
                <a:ea typeface="黑体" pitchFamily="49" charset="-122"/>
              </a:rPr>
              <a:t>模板</a:t>
            </a:r>
            <a:r>
              <a:rPr lang="zh-CN" altLang="en-US" sz="2400" b="1" dirty="0">
                <a:solidFill>
                  <a:srgbClr val="FF0000"/>
                </a:solidFill>
                <a:latin typeface="黑体" pitchFamily="49" charset="-122"/>
                <a:ea typeface="黑体" pitchFamily="49" charset="-122"/>
              </a:rPr>
              <a:t>：</a:t>
            </a:r>
            <a:r>
              <a:rPr lang="zh-CN" altLang="en-US" sz="2400" b="1" dirty="0" smtClean="0">
                <a:solidFill>
                  <a:srgbClr val="FF0000"/>
                </a:solidFill>
                <a:latin typeface="黑体" pitchFamily="49" charset="-122"/>
                <a:ea typeface="黑体" pitchFamily="49" charset="-122"/>
              </a:rPr>
              <a:t>病毒</a:t>
            </a:r>
            <a:r>
              <a:rPr lang="en-US" altLang="zh-CN" sz="2400" b="1" dirty="0" smtClean="0">
                <a:solidFill>
                  <a:srgbClr val="FF0000"/>
                </a:solidFill>
                <a:latin typeface="黑体" pitchFamily="49" charset="-122"/>
                <a:ea typeface="黑体" pitchFamily="49" charset="-122"/>
              </a:rPr>
              <a:t>+RNA          </a:t>
            </a:r>
            <a:r>
              <a:rPr lang="zh-CN" altLang="en-US" sz="2400" b="1" dirty="0" smtClean="0">
                <a:solidFill>
                  <a:srgbClr val="FF0000"/>
                </a:solidFill>
                <a:latin typeface="黑体" pitchFamily="49" charset="-122"/>
                <a:ea typeface="黑体" pitchFamily="49" charset="-122"/>
              </a:rPr>
              <a:t>场所：宿主细胞的核糖体</a:t>
            </a:r>
            <a:endParaRPr lang="en-US" altLang="zh-CN" sz="2400" b="1" dirty="0" smtClean="0">
              <a:solidFill>
                <a:srgbClr val="FF0000"/>
              </a:solidFill>
              <a:latin typeface="黑体" pitchFamily="49" charset="-122"/>
              <a:ea typeface="黑体" pitchFamily="49" charset="-122"/>
            </a:endParaRPr>
          </a:p>
          <a:p>
            <a:pPr>
              <a:defRPr/>
            </a:pPr>
            <a:r>
              <a:rPr lang="zh-CN" altLang="en-US" sz="2400" b="1" dirty="0" smtClean="0">
                <a:solidFill>
                  <a:srgbClr val="FF0000"/>
                </a:solidFill>
                <a:latin typeface="黑体" pitchFamily="49" charset="-122"/>
                <a:ea typeface="黑体" pitchFamily="49" charset="-122"/>
              </a:rPr>
              <a:t>原料：宿主细胞的氨基酸  能量：宿主细胞的</a:t>
            </a:r>
            <a:r>
              <a:rPr lang="en-US" altLang="zh-CN" sz="2400" b="1" dirty="0" smtClean="0">
                <a:solidFill>
                  <a:srgbClr val="FF0000"/>
                </a:solidFill>
                <a:latin typeface="黑体" pitchFamily="49" charset="-122"/>
                <a:ea typeface="黑体" pitchFamily="49" charset="-122"/>
              </a:rPr>
              <a:t>ATP</a:t>
            </a:r>
          </a:p>
        </p:txBody>
      </p:sp>
      <p:sp>
        <p:nvSpPr>
          <p:cNvPr id="11" name="矩形 10"/>
          <p:cNvSpPr/>
          <p:nvPr/>
        </p:nvSpPr>
        <p:spPr>
          <a:xfrm>
            <a:off x="1691680" y="3934170"/>
            <a:ext cx="7263527" cy="461665"/>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2400" b="1" dirty="0">
                <a:solidFill>
                  <a:srgbClr val="FF0000"/>
                </a:solidFill>
                <a:latin typeface="黑体" pitchFamily="49" charset="-122"/>
                <a:ea typeface="黑体" pitchFamily="49" charset="-122"/>
              </a:rPr>
              <a:t>病毒的某些蛋白质需要借助囊泡运输至宿主细胞膜上</a:t>
            </a:r>
          </a:p>
        </p:txBody>
      </p:sp>
      <p:sp>
        <p:nvSpPr>
          <p:cNvPr id="16" name="TextBox 15"/>
          <p:cNvSpPr txBox="1"/>
          <p:nvPr/>
        </p:nvSpPr>
        <p:spPr>
          <a:xfrm>
            <a:off x="4716016" y="208417"/>
            <a:ext cx="4035017" cy="369332"/>
          </a:xfrm>
          <a:prstGeom prst="rect">
            <a:avLst/>
          </a:prstGeom>
          <a:solidFill>
            <a:srgbClr val="FFFF00"/>
          </a:solidFill>
        </p:spPr>
        <p:txBody>
          <a:bodyPr wrap="square" rtlCol="0">
            <a:spAutoFit/>
          </a:bodyPr>
          <a:lstStyle/>
          <a:p>
            <a:r>
              <a:rPr lang="zh-CN" altLang="en-US" b="1" dirty="0" smtClean="0"/>
              <a:t>课堂探究二：新冠病毒的结构和增殖</a:t>
            </a:r>
            <a:endParaRPr lang="zh-CN" altLang="en-US" b="1"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9" name="图片 1" descr="figure"/>
          <p:cNvPicPr>
            <a:picLocks noChangeAspect="1" noChangeArrowheads="1"/>
          </p:cNvPicPr>
          <p:nvPr/>
        </p:nvPicPr>
        <p:blipFill rotWithShape="1">
          <a:blip r:embed="rId2">
            <a:extLst>
              <a:ext uri="{28A0092B-C50C-407E-A947-70E740481C1C}">
                <a14:useLocalDpi xmlns:a14="http://schemas.microsoft.com/office/drawing/2010/main" val="0"/>
              </a:ext>
            </a:extLst>
          </a:blip>
          <a:srcRect r="53801"/>
          <a:stretch/>
        </p:blipFill>
        <p:spPr bwMode="auto">
          <a:xfrm>
            <a:off x="198984" y="915566"/>
            <a:ext cx="2262134" cy="1705836"/>
          </a:xfrm>
          <a:prstGeom prst="rect">
            <a:avLst/>
          </a:prstGeom>
          <a:noFill/>
          <a:extLst>
            <a:ext uri="{909E8E84-426E-40DD-AFC4-6F175D3DCCD1}">
              <a14:hiddenFill xmlns:a14="http://schemas.microsoft.com/office/drawing/2010/main">
                <a:solidFill>
                  <a:srgbClr val="FFFFFF"/>
                </a:solidFill>
              </a14:hiddenFill>
            </a:ext>
          </a:extLst>
        </p:spPr>
      </p:pic>
      <p:pic>
        <p:nvPicPr>
          <p:cNvPr id="5" name="图片 1" descr="figure"/>
          <p:cNvPicPr>
            <a:picLocks noChangeAspect="1" noChangeArrowheads="1"/>
          </p:cNvPicPr>
          <p:nvPr/>
        </p:nvPicPr>
        <p:blipFill rotWithShape="1">
          <a:blip r:embed="rId2">
            <a:extLst>
              <a:ext uri="{28A0092B-C50C-407E-A947-70E740481C1C}">
                <a14:useLocalDpi xmlns:a14="http://schemas.microsoft.com/office/drawing/2010/main" val="0"/>
              </a:ext>
            </a:extLst>
          </a:blip>
          <a:srcRect l="46154" t="-3644"/>
          <a:stretch/>
        </p:blipFill>
        <p:spPr bwMode="auto">
          <a:xfrm>
            <a:off x="30358" y="2715766"/>
            <a:ext cx="2636575" cy="1767988"/>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2559359" y="900507"/>
            <a:ext cx="6584641" cy="3785652"/>
          </a:xfrm>
          <a:prstGeom prst="rect">
            <a:avLst/>
          </a:prstGeom>
        </p:spPr>
        <p:txBody>
          <a:bodyPr wrap="square">
            <a:spAutoFit/>
          </a:bodyPr>
          <a:lstStyle/>
          <a:p>
            <a:r>
              <a:rPr lang="en-US" altLang="zh-CN" sz="2000" dirty="0"/>
              <a:t>1.</a:t>
            </a:r>
            <a:r>
              <a:rPr lang="zh-CN" altLang="zh-CN" sz="2000" dirty="0"/>
              <a:t>请参照中心法则，写出新型冠状病毒的遗传信息的传递途径</a:t>
            </a:r>
          </a:p>
          <a:p>
            <a:r>
              <a:rPr lang="en-US" altLang="zh-CN" sz="2000" dirty="0"/>
              <a:t> </a:t>
            </a:r>
          </a:p>
          <a:p>
            <a:endParaRPr lang="zh-CN" altLang="zh-CN" sz="2000" dirty="0"/>
          </a:p>
          <a:p>
            <a:r>
              <a:rPr lang="en-US" altLang="zh-CN" sz="2000" dirty="0"/>
              <a:t>2.</a:t>
            </a:r>
            <a:r>
              <a:rPr lang="zh-CN" altLang="zh-CN" sz="2000" dirty="0"/>
              <a:t>冠状病毒相对于</a:t>
            </a:r>
            <a:r>
              <a:rPr lang="en-US" altLang="zh-CN" sz="2000" dirty="0"/>
              <a:t>DNA</a:t>
            </a:r>
            <a:r>
              <a:rPr lang="zh-CN" altLang="zh-CN" sz="2000" dirty="0"/>
              <a:t>病毒更容易发生变异，原因是什么？</a:t>
            </a:r>
          </a:p>
          <a:p>
            <a:r>
              <a:rPr lang="en-US" altLang="zh-CN" sz="2000" dirty="0"/>
              <a:t> </a:t>
            </a:r>
            <a:r>
              <a:rPr lang="zh-CN" altLang="en-US" sz="2000" b="1" dirty="0">
                <a:solidFill>
                  <a:srgbClr val="FF0000"/>
                </a:solidFill>
              </a:rPr>
              <a:t>新冠病毒是</a:t>
            </a:r>
            <a:r>
              <a:rPr lang="en-US" altLang="zh-CN" sz="2000" b="1" dirty="0">
                <a:solidFill>
                  <a:srgbClr val="FF0000"/>
                </a:solidFill>
              </a:rPr>
              <a:t>RNA</a:t>
            </a:r>
            <a:r>
              <a:rPr lang="zh-CN" altLang="en-US" sz="2000" b="1" dirty="0">
                <a:solidFill>
                  <a:srgbClr val="FF0000"/>
                </a:solidFill>
              </a:rPr>
              <a:t>病毒，是单链，容易发生变异</a:t>
            </a:r>
            <a:endParaRPr lang="zh-CN" altLang="zh-CN" sz="2000" b="1" dirty="0">
              <a:solidFill>
                <a:srgbClr val="FF0000"/>
              </a:solidFill>
            </a:endParaRPr>
          </a:p>
          <a:p>
            <a:r>
              <a:rPr lang="en-US" altLang="zh-CN" sz="2000" dirty="0"/>
              <a:t>3.</a:t>
            </a:r>
            <a:r>
              <a:rPr lang="zh-CN" altLang="zh-CN" sz="2000" dirty="0"/>
              <a:t>新冠病毒通过</a:t>
            </a:r>
            <a:r>
              <a:rPr lang="en-US" altLang="zh-CN" sz="2000" dirty="0"/>
              <a:t>S</a:t>
            </a:r>
            <a:r>
              <a:rPr lang="zh-CN" altLang="zh-CN" sz="2000" dirty="0"/>
              <a:t>蛋白感染人的呼吸道上皮细胞、黏膜细胞，却不能感染人的某些其他细胞，其根本</a:t>
            </a:r>
            <a:r>
              <a:rPr lang="zh-CN" altLang="en-US" sz="2000" dirty="0"/>
              <a:t>原因是</a:t>
            </a:r>
            <a:endParaRPr lang="en-US" altLang="zh-CN" sz="2000" dirty="0"/>
          </a:p>
          <a:p>
            <a:r>
              <a:rPr lang="en-US" altLang="zh-CN" sz="2000" b="1" dirty="0">
                <a:solidFill>
                  <a:srgbClr val="FF0000"/>
                </a:solidFill>
              </a:rPr>
              <a:t>ACE2</a:t>
            </a:r>
            <a:r>
              <a:rPr lang="zh-CN" altLang="zh-CN" sz="2000" b="1" dirty="0">
                <a:solidFill>
                  <a:srgbClr val="FF0000"/>
                </a:solidFill>
              </a:rPr>
              <a:t>受体基因不能在某些细胞表达</a:t>
            </a:r>
            <a:endParaRPr lang="zh-CN" altLang="zh-CN" sz="2000" dirty="0"/>
          </a:p>
          <a:p>
            <a:r>
              <a:rPr lang="en-US" altLang="zh-CN" sz="2000" dirty="0"/>
              <a:t>4.</a:t>
            </a:r>
            <a:r>
              <a:rPr lang="zh-CN" altLang="zh-CN" sz="2000" dirty="0"/>
              <a:t>病毒侵入肺泡细胞，免疫细胞被激活，释放细胞因子，</a:t>
            </a:r>
            <a:r>
              <a:rPr lang="zh-CN" altLang="zh-CN" sz="2000" dirty="0" smtClean="0"/>
              <a:t>直接</a:t>
            </a:r>
            <a:r>
              <a:rPr lang="zh-CN" altLang="en-US" sz="2000" dirty="0" smtClean="0"/>
              <a:t>刺激</a:t>
            </a:r>
            <a:r>
              <a:rPr lang="en-US" altLang="zh-CN" sz="2000" u="sng" dirty="0" smtClean="0"/>
              <a:t>                            </a:t>
            </a:r>
            <a:r>
              <a:rPr lang="zh-CN" altLang="zh-CN" sz="2000" dirty="0"/>
              <a:t>中枢，导致身体发热。</a:t>
            </a:r>
          </a:p>
          <a:p>
            <a:r>
              <a:rPr lang="en-US" altLang="zh-CN" sz="2000" dirty="0"/>
              <a:t> </a:t>
            </a:r>
            <a:endParaRPr lang="zh-CN" altLang="zh-CN" sz="2000" dirty="0"/>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7201" y="1275606"/>
            <a:ext cx="3800450" cy="745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3535093" y="3971260"/>
            <a:ext cx="1944216" cy="369332"/>
          </a:xfrm>
          <a:prstGeom prst="rect">
            <a:avLst/>
          </a:prstGeom>
          <a:noFill/>
        </p:spPr>
        <p:txBody>
          <a:bodyPr wrap="square" rtlCol="0">
            <a:spAutoFit/>
          </a:bodyPr>
          <a:lstStyle/>
          <a:p>
            <a:r>
              <a:rPr lang="zh-CN" altLang="en-US" b="1" dirty="0" smtClean="0">
                <a:solidFill>
                  <a:srgbClr val="FF0000"/>
                </a:solidFill>
              </a:rPr>
              <a:t>下丘脑体温调节</a:t>
            </a:r>
            <a:endParaRPr lang="zh-CN" altLang="en-US" b="1" dirty="0">
              <a:solidFill>
                <a:srgbClr val="FF0000"/>
              </a:solidFill>
            </a:endParaRPr>
          </a:p>
        </p:txBody>
      </p:sp>
      <p:sp>
        <p:nvSpPr>
          <p:cNvPr id="8" name="TextBox 7"/>
          <p:cNvSpPr txBox="1"/>
          <p:nvPr/>
        </p:nvSpPr>
        <p:spPr>
          <a:xfrm>
            <a:off x="4716016" y="208417"/>
            <a:ext cx="4035017" cy="369332"/>
          </a:xfrm>
          <a:prstGeom prst="rect">
            <a:avLst/>
          </a:prstGeom>
          <a:solidFill>
            <a:srgbClr val="FFFF00"/>
          </a:solidFill>
        </p:spPr>
        <p:txBody>
          <a:bodyPr wrap="square" rtlCol="0">
            <a:spAutoFit/>
          </a:bodyPr>
          <a:lstStyle/>
          <a:p>
            <a:r>
              <a:rPr lang="zh-CN" altLang="en-US" b="1" dirty="0" smtClean="0"/>
              <a:t>课堂探究二：新冠病毒的结构和增殖</a:t>
            </a:r>
            <a:endParaRPr lang="zh-CN" altLang="en-US" b="1" dirty="0"/>
          </a:p>
        </p:txBody>
      </p:sp>
    </p:spTree>
    <p:extLst>
      <p:ext uri="{BB962C8B-B14F-4D97-AF65-F5344CB8AC3E}">
        <p14:creationId xmlns:p14="http://schemas.microsoft.com/office/powerpoint/2010/main" val="3102755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51520" y="1059582"/>
            <a:ext cx="8604448" cy="4247317"/>
          </a:xfrm>
          <a:prstGeom prst="rect">
            <a:avLst/>
          </a:prstGeom>
        </p:spPr>
        <p:txBody>
          <a:bodyPr wrap="square">
            <a:spAutoFit/>
          </a:bodyPr>
          <a:lstStyle/>
          <a:p>
            <a:r>
              <a:rPr lang="en-US" altLang="zh-CN" dirty="0"/>
              <a:t>1. </a:t>
            </a:r>
            <a:r>
              <a:rPr lang="zh-CN" altLang="zh-CN" dirty="0"/>
              <a:t>戴口罩可预防该病毒感染，原因是能增强人体免疫的第</a:t>
            </a:r>
            <a:r>
              <a:rPr lang="en-US" altLang="zh-CN" dirty="0"/>
              <a:t>______</a:t>
            </a:r>
            <a:r>
              <a:rPr lang="zh-CN" altLang="zh-CN" dirty="0"/>
              <a:t>道防线。</a:t>
            </a:r>
          </a:p>
          <a:p>
            <a:pPr fontAlgn="ctr"/>
            <a:r>
              <a:rPr lang="en-US" altLang="zh-CN" dirty="0"/>
              <a:t>2.</a:t>
            </a:r>
            <a:r>
              <a:rPr lang="zh-CN" altLang="zh-CN" dirty="0"/>
              <a:t>经研究发现，利用新冠肺炎康复者的血浆来治疗危重症患者，疗效较好，请分析其原因</a:t>
            </a:r>
            <a:r>
              <a:rPr lang="zh-CN" altLang="zh-CN" dirty="0" smtClean="0"/>
              <a:t>：</a:t>
            </a:r>
            <a:endParaRPr lang="en-US" altLang="zh-CN" dirty="0" smtClean="0"/>
          </a:p>
          <a:p>
            <a:pPr fontAlgn="ctr"/>
            <a:r>
              <a:rPr lang="zh-CN" altLang="zh-CN" b="1" dirty="0">
                <a:solidFill>
                  <a:srgbClr val="FF0000"/>
                </a:solidFill>
              </a:rPr>
              <a:t>康复者血浆中可能含有大量新型冠状病毒的抗体，这些抗体特异性地识别并结合新型冠状病毒，从而抑制病毒的侵染</a:t>
            </a:r>
            <a:r>
              <a:rPr lang="en-US" altLang="zh-CN" b="1" dirty="0">
                <a:solidFill>
                  <a:srgbClr val="FF0000"/>
                </a:solidFill>
              </a:rPr>
              <a:t>   </a:t>
            </a:r>
            <a:endParaRPr lang="en-US" altLang="zh-CN" dirty="0" smtClean="0"/>
          </a:p>
          <a:p>
            <a:pPr fontAlgn="ctr"/>
            <a:endParaRPr lang="en-US" altLang="zh-CN" dirty="0"/>
          </a:p>
          <a:p>
            <a:pPr fontAlgn="ctr"/>
            <a:r>
              <a:rPr lang="en-US" altLang="zh-CN" dirty="0" smtClean="0"/>
              <a:t>3</a:t>
            </a:r>
            <a:r>
              <a:rPr lang="en-US" altLang="zh-CN" dirty="0"/>
              <a:t>.</a:t>
            </a:r>
            <a:r>
              <a:rPr lang="zh-CN" altLang="zh-CN" dirty="0"/>
              <a:t>抑制逆转录酶的药物</a:t>
            </a:r>
            <a:r>
              <a:rPr lang="en-US" altLang="zh-CN" dirty="0"/>
              <a:t>______(</a:t>
            </a:r>
            <a:r>
              <a:rPr lang="zh-CN" altLang="zh-CN" dirty="0"/>
              <a:t>选填“能”或“不能”</a:t>
            </a:r>
            <a:r>
              <a:rPr lang="en-US" altLang="zh-CN" dirty="0"/>
              <a:t>)</a:t>
            </a:r>
            <a:r>
              <a:rPr lang="zh-CN" altLang="zh-CN" dirty="0"/>
              <a:t>治疗该病，由此提出一种类似的治疗思路</a:t>
            </a:r>
            <a:r>
              <a:rPr lang="zh-CN" altLang="zh-CN" dirty="0" smtClean="0"/>
              <a:t>：</a:t>
            </a:r>
            <a:endParaRPr lang="en-US" altLang="zh-CN" dirty="0" smtClean="0"/>
          </a:p>
          <a:p>
            <a:pPr fontAlgn="ctr"/>
            <a:r>
              <a:rPr lang="zh-CN" altLang="en-US" b="1" dirty="0" smtClean="0">
                <a:solidFill>
                  <a:srgbClr val="FF0000"/>
                </a:solidFill>
              </a:rPr>
              <a:t>抑制</a:t>
            </a:r>
            <a:r>
              <a:rPr lang="en-US" altLang="zh-CN" b="1" dirty="0" smtClean="0">
                <a:solidFill>
                  <a:srgbClr val="FF0000"/>
                </a:solidFill>
              </a:rPr>
              <a:t>RNA</a:t>
            </a:r>
            <a:r>
              <a:rPr lang="zh-CN" altLang="en-US" b="1" dirty="0" smtClean="0">
                <a:solidFill>
                  <a:srgbClr val="FF0000"/>
                </a:solidFill>
              </a:rPr>
              <a:t>自我复制的药物</a:t>
            </a:r>
            <a:endParaRPr lang="zh-CN" altLang="zh-CN" b="1" dirty="0">
              <a:solidFill>
                <a:srgbClr val="FF0000"/>
              </a:solidFill>
            </a:endParaRPr>
          </a:p>
          <a:p>
            <a:r>
              <a:rPr lang="en-US" altLang="zh-CN" dirty="0" smtClean="0"/>
              <a:t>4</a:t>
            </a:r>
            <a:r>
              <a:rPr lang="en-US" altLang="zh-CN" dirty="0"/>
              <a:t>.</a:t>
            </a:r>
            <a:r>
              <a:rPr lang="zh-CN" altLang="zh-CN" dirty="0"/>
              <a:t>新冠病毒疫苗已研制成功，接种新型冠状病毒疫苗能预防新型肺炎的原因</a:t>
            </a:r>
            <a:r>
              <a:rPr lang="zh-CN" altLang="zh-CN" dirty="0" smtClean="0"/>
              <a:t>是</a:t>
            </a:r>
            <a:endParaRPr lang="en-US" altLang="zh-CN" dirty="0" smtClean="0"/>
          </a:p>
          <a:p>
            <a:r>
              <a:rPr lang="zh-CN" altLang="zh-CN" b="1" dirty="0">
                <a:solidFill>
                  <a:srgbClr val="FF0000"/>
                </a:solidFill>
              </a:rPr>
              <a:t>接种疫苗后，人体产生相应的记忆细胞和抗体，当新冠病毒入侵</a:t>
            </a:r>
            <a:r>
              <a:rPr lang="zh-CN" altLang="zh-CN" b="1" dirty="0" smtClean="0">
                <a:solidFill>
                  <a:srgbClr val="FF0000"/>
                </a:solidFill>
              </a:rPr>
              <a:t>人</a:t>
            </a:r>
            <a:r>
              <a:rPr lang="zh-CN" altLang="en-US" b="1" dirty="0" smtClean="0">
                <a:solidFill>
                  <a:srgbClr val="FF0000"/>
                </a:solidFill>
              </a:rPr>
              <a:t>体</a:t>
            </a:r>
            <a:r>
              <a:rPr lang="zh-CN" altLang="zh-CN" b="1" dirty="0" smtClean="0">
                <a:solidFill>
                  <a:srgbClr val="FF0000"/>
                </a:solidFill>
              </a:rPr>
              <a:t>时</a:t>
            </a:r>
            <a:r>
              <a:rPr lang="zh-CN" altLang="zh-CN" b="1" dirty="0">
                <a:solidFill>
                  <a:srgbClr val="FF0000"/>
                </a:solidFill>
              </a:rPr>
              <a:t>，记忆细胞会迅速增殖分化，体内快速产生大量抗体</a:t>
            </a:r>
            <a:r>
              <a:rPr lang="en-US" altLang="zh-CN" b="1" dirty="0">
                <a:solidFill>
                  <a:srgbClr val="FF0000"/>
                </a:solidFill>
              </a:rPr>
              <a:t>    </a:t>
            </a:r>
            <a:endParaRPr lang="zh-CN" altLang="zh-CN" b="1" dirty="0">
              <a:solidFill>
                <a:srgbClr val="FF0000"/>
              </a:solidFill>
            </a:endParaRPr>
          </a:p>
          <a:p>
            <a:r>
              <a:rPr lang="en-US" altLang="zh-CN" b="1" dirty="0"/>
              <a:t> </a:t>
            </a:r>
            <a:endParaRPr lang="zh-CN" altLang="zh-CN" b="1" dirty="0"/>
          </a:p>
          <a:p>
            <a:endParaRPr lang="en-US" altLang="zh-CN" dirty="0" smtClean="0"/>
          </a:p>
          <a:p>
            <a:endParaRPr lang="zh-CN" altLang="zh-CN" dirty="0"/>
          </a:p>
        </p:txBody>
      </p:sp>
      <p:sp>
        <p:nvSpPr>
          <p:cNvPr id="3" name="矩形 2"/>
          <p:cNvSpPr/>
          <p:nvPr/>
        </p:nvSpPr>
        <p:spPr>
          <a:xfrm>
            <a:off x="6228184" y="1040923"/>
            <a:ext cx="494046" cy="461665"/>
          </a:xfrm>
          <a:prstGeom prst="rect">
            <a:avLst/>
          </a:prstGeom>
        </p:spPr>
        <p:txBody>
          <a:bodyPr wrap="none">
            <a:spAutoFit/>
          </a:bodyPr>
          <a:lstStyle/>
          <a:p>
            <a:r>
              <a:rPr lang="zh-CN" altLang="zh-CN" sz="2400" b="1" dirty="0">
                <a:solidFill>
                  <a:srgbClr val="FF0000"/>
                </a:solidFill>
              </a:rPr>
              <a:t>一</a:t>
            </a:r>
            <a:endParaRPr lang="zh-CN" altLang="zh-CN" sz="2400" dirty="0">
              <a:solidFill>
                <a:srgbClr val="FF0000"/>
              </a:solidFill>
            </a:endParaRPr>
          </a:p>
        </p:txBody>
      </p:sp>
      <p:sp>
        <p:nvSpPr>
          <p:cNvPr id="5" name="矩形 4"/>
          <p:cNvSpPr/>
          <p:nvPr/>
        </p:nvSpPr>
        <p:spPr>
          <a:xfrm>
            <a:off x="2634613" y="2603498"/>
            <a:ext cx="803425" cy="461665"/>
          </a:xfrm>
          <a:prstGeom prst="rect">
            <a:avLst/>
          </a:prstGeom>
        </p:spPr>
        <p:txBody>
          <a:bodyPr wrap="none">
            <a:spAutoFit/>
          </a:bodyPr>
          <a:lstStyle/>
          <a:p>
            <a:r>
              <a:rPr lang="zh-CN" altLang="en-US" sz="2400" b="1" dirty="0">
                <a:solidFill>
                  <a:srgbClr val="FF0000"/>
                </a:solidFill>
              </a:rPr>
              <a:t>不能</a:t>
            </a:r>
            <a:endParaRPr lang="zh-CN" altLang="zh-CN" sz="2400" dirty="0">
              <a:solidFill>
                <a:srgbClr val="FF0000"/>
              </a:solidFill>
            </a:endParaRPr>
          </a:p>
        </p:txBody>
      </p:sp>
      <p:sp>
        <p:nvSpPr>
          <p:cNvPr id="6" name="TextBox 5"/>
          <p:cNvSpPr txBox="1"/>
          <p:nvPr/>
        </p:nvSpPr>
        <p:spPr>
          <a:xfrm>
            <a:off x="4716016" y="208417"/>
            <a:ext cx="4035017" cy="369332"/>
          </a:xfrm>
          <a:prstGeom prst="rect">
            <a:avLst/>
          </a:prstGeom>
          <a:solidFill>
            <a:srgbClr val="FFFF00"/>
          </a:solidFill>
        </p:spPr>
        <p:txBody>
          <a:bodyPr wrap="square" rtlCol="0">
            <a:spAutoFit/>
          </a:bodyPr>
          <a:lstStyle/>
          <a:p>
            <a:r>
              <a:rPr lang="zh-CN" altLang="en-US" b="1" dirty="0" smtClean="0"/>
              <a:t>课堂探究三：新冠病毒的预防与治疗</a:t>
            </a:r>
            <a:endParaRPr lang="zh-CN" altLang="en-US" b="1" dirty="0"/>
          </a:p>
        </p:txBody>
      </p:sp>
    </p:spTree>
    <p:extLst>
      <p:ext uri="{BB962C8B-B14F-4D97-AF65-F5344CB8AC3E}">
        <p14:creationId xmlns:p14="http://schemas.microsoft.com/office/powerpoint/2010/main" val="2455070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2">
                                            <p:txEl>
                                              <p:pRg st="7" end="7"/>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16024" y="1027638"/>
            <a:ext cx="8604448" cy="3416320"/>
          </a:xfrm>
          <a:prstGeom prst="rect">
            <a:avLst/>
          </a:prstGeom>
        </p:spPr>
        <p:txBody>
          <a:bodyPr wrap="square">
            <a:spAutoFit/>
          </a:bodyPr>
          <a:lstStyle/>
          <a:p>
            <a:endParaRPr lang="en-US" altLang="zh-CN" dirty="0" smtClean="0"/>
          </a:p>
          <a:p>
            <a:r>
              <a:rPr lang="en-US" altLang="zh-CN" dirty="0" smtClean="0"/>
              <a:t>5</a:t>
            </a:r>
            <a:r>
              <a:rPr lang="en-US" altLang="zh-CN" dirty="0"/>
              <a:t>.</a:t>
            </a:r>
            <a:r>
              <a:rPr lang="zh-CN" altLang="zh-CN" dirty="0"/>
              <a:t>一般需要两次接种，即第一次接种产生免疫后，间隔一段时间进行第二次接种。若提前进行第二次接种，则会减弱免疫的效果，其原因</a:t>
            </a:r>
            <a:r>
              <a:rPr lang="zh-CN" altLang="zh-CN" dirty="0" smtClean="0"/>
              <a:t>是</a:t>
            </a:r>
            <a:endParaRPr lang="en-US" altLang="zh-CN" dirty="0" smtClean="0"/>
          </a:p>
          <a:p>
            <a:endParaRPr lang="en-US" altLang="zh-CN" dirty="0"/>
          </a:p>
          <a:p>
            <a:r>
              <a:rPr lang="zh-CN" altLang="zh-CN" b="1" dirty="0">
                <a:solidFill>
                  <a:srgbClr val="FF0000"/>
                </a:solidFill>
              </a:rPr>
              <a:t>第二次接种的疫苗会与第一次免疫后产生的抗体结合而被清除</a:t>
            </a:r>
            <a:r>
              <a:rPr lang="en-US" altLang="zh-CN" b="1" dirty="0">
                <a:solidFill>
                  <a:srgbClr val="FF0000"/>
                </a:solidFill>
              </a:rPr>
              <a:t>    </a:t>
            </a:r>
            <a:endParaRPr lang="zh-CN" altLang="zh-CN" dirty="0">
              <a:solidFill>
                <a:srgbClr val="FF0000"/>
              </a:solidFill>
            </a:endParaRPr>
          </a:p>
          <a:p>
            <a:r>
              <a:rPr lang="en-US" altLang="zh-CN" b="1" dirty="0"/>
              <a:t> </a:t>
            </a:r>
            <a:endParaRPr lang="zh-CN" altLang="zh-CN" dirty="0"/>
          </a:p>
          <a:p>
            <a:endParaRPr lang="en-US" altLang="zh-CN" dirty="0" smtClean="0"/>
          </a:p>
          <a:p>
            <a:r>
              <a:rPr lang="en-US" altLang="zh-CN" dirty="0" smtClean="0"/>
              <a:t>6</a:t>
            </a:r>
            <a:r>
              <a:rPr lang="en-US" altLang="zh-CN" dirty="0"/>
              <a:t>.</a:t>
            </a:r>
            <a:r>
              <a:rPr lang="zh-CN" altLang="zh-CN" dirty="0"/>
              <a:t>有的人接种新型冠状病毒疫苗后仍然有可能再患肺炎，解释其</a:t>
            </a:r>
            <a:r>
              <a:rPr lang="zh-CN" altLang="zh-CN" dirty="0" smtClean="0"/>
              <a:t>原因</a:t>
            </a:r>
            <a:endParaRPr lang="en-US" altLang="zh-CN" dirty="0" smtClean="0"/>
          </a:p>
          <a:p>
            <a:r>
              <a:rPr lang="zh-CN" altLang="zh-CN" b="1" dirty="0">
                <a:solidFill>
                  <a:srgbClr val="FF0000"/>
                </a:solidFill>
              </a:rPr>
              <a:t>一是新型冠状病毒容易发生变异，二是特定疫苗（抗原）引起的特异性免疫产生的抗体只能对特定的病原体起作用</a:t>
            </a:r>
            <a:r>
              <a:rPr lang="en-US" altLang="zh-CN" b="1" dirty="0">
                <a:solidFill>
                  <a:srgbClr val="FF0000"/>
                </a:solidFill>
              </a:rPr>
              <a:t>    </a:t>
            </a:r>
            <a:endParaRPr lang="zh-CN" altLang="zh-CN" b="1" dirty="0">
              <a:solidFill>
                <a:srgbClr val="FF0000"/>
              </a:solidFill>
            </a:endParaRPr>
          </a:p>
          <a:p>
            <a:endParaRPr lang="en-US" altLang="zh-CN" dirty="0" smtClean="0"/>
          </a:p>
          <a:p>
            <a:endParaRPr lang="zh-CN" altLang="zh-CN" dirty="0"/>
          </a:p>
        </p:txBody>
      </p:sp>
      <p:sp>
        <p:nvSpPr>
          <p:cNvPr id="5" name="TextBox 4"/>
          <p:cNvSpPr txBox="1"/>
          <p:nvPr/>
        </p:nvSpPr>
        <p:spPr>
          <a:xfrm>
            <a:off x="4716016" y="208417"/>
            <a:ext cx="4035017" cy="369332"/>
          </a:xfrm>
          <a:prstGeom prst="rect">
            <a:avLst/>
          </a:prstGeom>
          <a:solidFill>
            <a:srgbClr val="FFFF00"/>
          </a:solidFill>
        </p:spPr>
        <p:txBody>
          <a:bodyPr wrap="square" rtlCol="0">
            <a:spAutoFit/>
          </a:bodyPr>
          <a:lstStyle/>
          <a:p>
            <a:r>
              <a:rPr lang="zh-CN" altLang="en-US" b="1" dirty="0" smtClean="0"/>
              <a:t>课堂探究三：新冠病毒的预防与治疗</a:t>
            </a:r>
            <a:endParaRPr lang="zh-CN" altLang="en-US" b="1" dirty="0"/>
          </a:p>
        </p:txBody>
      </p:sp>
    </p:spTree>
    <p:extLst>
      <p:ext uri="{BB962C8B-B14F-4D97-AF65-F5344CB8AC3E}">
        <p14:creationId xmlns:p14="http://schemas.microsoft.com/office/powerpoint/2010/main" val="2451108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749597"/>
            <a:ext cx="4032448" cy="38469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4716017" y="208417"/>
            <a:ext cx="2664296" cy="369332"/>
          </a:xfrm>
          <a:prstGeom prst="rect">
            <a:avLst/>
          </a:prstGeom>
          <a:solidFill>
            <a:srgbClr val="FFFF00"/>
          </a:solidFill>
        </p:spPr>
        <p:txBody>
          <a:bodyPr wrap="square" rtlCol="0">
            <a:spAutoFit/>
          </a:bodyPr>
          <a:lstStyle/>
          <a:p>
            <a:r>
              <a:rPr lang="zh-CN" altLang="en-US" b="1" dirty="0" smtClean="0"/>
              <a:t>科技前沿</a:t>
            </a:r>
            <a:r>
              <a:rPr lang="en-US" altLang="zh-CN" b="1" dirty="0" smtClean="0"/>
              <a:t>-</a:t>
            </a:r>
            <a:r>
              <a:rPr lang="zh-CN" altLang="en-US" b="1" dirty="0" smtClean="0"/>
              <a:t>疫苗研发现状</a:t>
            </a:r>
            <a:endParaRPr lang="zh-CN" altLang="en-US" b="1" dirty="0"/>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9872" y="771550"/>
            <a:ext cx="5688632" cy="3805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718581"/>
            <a:ext cx="5084763" cy="3713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4716017" y="208417"/>
            <a:ext cx="2664296" cy="369332"/>
          </a:xfrm>
          <a:prstGeom prst="rect">
            <a:avLst/>
          </a:prstGeom>
          <a:solidFill>
            <a:srgbClr val="FFFF00"/>
          </a:solidFill>
        </p:spPr>
        <p:txBody>
          <a:bodyPr wrap="square" rtlCol="0">
            <a:spAutoFit/>
          </a:bodyPr>
          <a:lstStyle/>
          <a:p>
            <a:r>
              <a:rPr lang="zh-CN" altLang="en-US" b="1" dirty="0" smtClean="0"/>
              <a:t>科技前沿</a:t>
            </a:r>
            <a:r>
              <a:rPr lang="en-US" altLang="zh-CN" b="1" dirty="0" smtClean="0"/>
              <a:t>-</a:t>
            </a:r>
            <a:r>
              <a:rPr lang="zh-CN" altLang="en-US" b="1" dirty="0" smtClean="0"/>
              <a:t>疫苗研发现状</a:t>
            </a:r>
            <a:endParaRPr lang="zh-CN" altLang="en-US" b="1"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915566"/>
            <a:ext cx="7344816" cy="35424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890598" y="2571293"/>
            <a:ext cx="3696335" cy="1006696"/>
            <a:chOff x="4644252" y="3766003"/>
            <a:chExt cx="4928446" cy="1342261"/>
          </a:xfrm>
        </p:grpSpPr>
        <p:sp>
          <p:nvSpPr>
            <p:cNvPr id="5" name="Freeform 98"/>
            <p:cNvSpPr/>
            <p:nvPr/>
          </p:nvSpPr>
          <p:spPr bwMode="auto">
            <a:xfrm>
              <a:off x="4644252" y="3766003"/>
              <a:ext cx="4928446" cy="305647"/>
            </a:xfrm>
            <a:custGeom>
              <a:avLst/>
              <a:gdLst>
                <a:gd name="connsiteX0" fmla="*/ 0 w 1493792"/>
                <a:gd name="connsiteY0" fmla="*/ 0 h 1309396"/>
                <a:gd name="connsiteX1" fmla="*/ 1493792 w 1493792"/>
                <a:gd name="connsiteY1" fmla="*/ 0 h 1309396"/>
                <a:gd name="connsiteX2" fmla="*/ 1493792 w 1493792"/>
                <a:gd name="connsiteY2" fmla="*/ 1309396 h 1309396"/>
                <a:gd name="connsiteX3" fmla="*/ 0 w 1493792"/>
                <a:gd name="connsiteY3" fmla="*/ 1309396 h 1309396"/>
                <a:gd name="connsiteX4" fmla="*/ 0 w 1493792"/>
                <a:gd name="connsiteY4" fmla="*/ 0 h 13093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3792" h="1309396">
                  <a:moveTo>
                    <a:pt x="0" y="0"/>
                  </a:moveTo>
                  <a:lnTo>
                    <a:pt x="1493792" y="0"/>
                  </a:lnTo>
                  <a:lnTo>
                    <a:pt x="1493792" y="1309396"/>
                  </a:lnTo>
                  <a:lnTo>
                    <a:pt x="0" y="1309396"/>
                  </a:lnTo>
                  <a:lnTo>
                    <a:pt x="0" y="0"/>
                  </a:lnTo>
                  <a:close/>
                </a:path>
              </a:pathLst>
            </a:custGeom>
            <a:ln>
              <a:noFill/>
            </a:ln>
          </p:spPr>
          <p:style>
            <a:lnRef idx="0">
              <a:scrgbClr r="0" g="0" b="0"/>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22860" rIns="22860" spcCol="1270"/>
            <a:lstStyle/>
            <a:p>
              <a:pPr algn="ctr" defTabSz="710547">
                <a:lnSpc>
                  <a:spcPct val="90000"/>
                </a:lnSpc>
                <a:spcAft>
                  <a:spcPct val="35000"/>
                </a:spcAft>
                <a:defRPr/>
              </a:pPr>
              <a:r>
                <a:rPr lang="zh-CN" altLang="en-US" sz="3800" b="1" spc="600" dirty="0">
                  <a:solidFill>
                    <a:srgbClr val="000000"/>
                  </a:solidFill>
                  <a:latin typeface="微软雅黑" panose="020B0503020204020204" charset="-122"/>
                  <a:ea typeface="微软雅黑" panose="020B0503020204020204" charset="-122"/>
                  <a:cs typeface="Lato Regular"/>
                </a:rPr>
                <a:t>病毒知识总结</a:t>
              </a:r>
              <a:endParaRPr lang="zh-CN" altLang="en-US" sz="3800" b="1" spc="600" dirty="0">
                <a:solidFill>
                  <a:srgbClr val="000000"/>
                </a:solidFill>
                <a:latin typeface="微软雅黑" panose="020B0503020204020204" charset="-122"/>
                <a:ea typeface="微软雅黑" panose="020B0503020204020204" charset="-122"/>
                <a:cs typeface="Lato Regular"/>
              </a:endParaRPr>
            </a:p>
          </p:txBody>
        </p:sp>
        <p:sp>
          <p:nvSpPr>
            <p:cNvPr id="6" name="Content Placeholder 2"/>
            <p:cNvSpPr txBox="1"/>
            <p:nvPr/>
          </p:nvSpPr>
          <p:spPr bwMode="auto">
            <a:xfrm>
              <a:off x="5008412" y="4469764"/>
              <a:ext cx="4200126" cy="63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600">
                  <a:solidFill>
                    <a:schemeClr val="tx1"/>
                  </a:solidFill>
                  <a:latin typeface="Lato Light" pitchFamily="-65" charset="0"/>
                  <a:ea typeface="MS PGothic" panose="020B0600070205080204" pitchFamily="34" charset="-128"/>
                </a:defRPr>
              </a:lvl1pPr>
              <a:lvl2pPr marL="742950" indent="-285750">
                <a:defRPr sz="3600">
                  <a:solidFill>
                    <a:schemeClr val="tx1"/>
                  </a:solidFill>
                  <a:latin typeface="Lato Light" pitchFamily="-65" charset="0"/>
                  <a:ea typeface="MS PGothic" panose="020B0600070205080204" pitchFamily="34" charset="-128"/>
                </a:defRPr>
              </a:lvl2pPr>
              <a:lvl3pPr marL="1143000" indent="-228600">
                <a:defRPr sz="3600">
                  <a:solidFill>
                    <a:schemeClr val="tx1"/>
                  </a:solidFill>
                  <a:latin typeface="Lato Light" pitchFamily="-65" charset="0"/>
                  <a:ea typeface="MS PGothic" panose="020B0600070205080204" pitchFamily="34" charset="-128"/>
                </a:defRPr>
              </a:lvl3pPr>
              <a:lvl4pPr marL="1600200" indent="-228600">
                <a:defRPr sz="3600">
                  <a:solidFill>
                    <a:schemeClr val="tx1"/>
                  </a:solidFill>
                  <a:latin typeface="Lato Light" pitchFamily="-65" charset="0"/>
                  <a:ea typeface="MS PGothic" panose="020B0600070205080204" pitchFamily="34" charset="-128"/>
                </a:defRPr>
              </a:lvl4pPr>
              <a:lvl5pPr marL="2057400" indent="-228600">
                <a:defRPr sz="3600">
                  <a:solidFill>
                    <a:schemeClr val="tx1"/>
                  </a:solidFill>
                  <a:latin typeface="Lato Light" pitchFamily="-65" charset="0"/>
                  <a:ea typeface="MS PGothic" panose="020B0600070205080204" pitchFamily="34" charset="-128"/>
                </a:defRPr>
              </a:lvl5pPr>
              <a:lvl6pPr marL="2514600" indent="-228600" defTabSz="1826895" fontAlgn="base">
                <a:spcBef>
                  <a:spcPct val="0"/>
                </a:spcBef>
                <a:spcAft>
                  <a:spcPct val="0"/>
                </a:spcAft>
                <a:defRPr sz="3600">
                  <a:solidFill>
                    <a:schemeClr val="tx1"/>
                  </a:solidFill>
                  <a:latin typeface="Lato Light" pitchFamily="-65" charset="0"/>
                  <a:ea typeface="MS PGothic" panose="020B0600070205080204" pitchFamily="34" charset="-128"/>
                </a:defRPr>
              </a:lvl6pPr>
              <a:lvl7pPr marL="2971800" indent="-228600" defTabSz="1826895" fontAlgn="base">
                <a:spcBef>
                  <a:spcPct val="0"/>
                </a:spcBef>
                <a:spcAft>
                  <a:spcPct val="0"/>
                </a:spcAft>
                <a:defRPr sz="3600">
                  <a:solidFill>
                    <a:schemeClr val="tx1"/>
                  </a:solidFill>
                  <a:latin typeface="Lato Light" pitchFamily="-65" charset="0"/>
                  <a:ea typeface="MS PGothic" panose="020B0600070205080204" pitchFamily="34" charset="-128"/>
                </a:defRPr>
              </a:lvl7pPr>
              <a:lvl8pPr marL="3429000" indent="-228600" defTabSz="1826895" fontAlgn="base">
                <a:spcBef>
                  <a:spcPct val="0"/>
                </a:spcBef>
                <a:spcAft>
                  <a:spcPct val="0"/>
                </a:spcAft>
                <a:defRPr sz="3600">
                  <a:solidFill>
                    <a:schemeClr val="tx1"/>
                  </a:solidFill>
                  <a:latin typeface="Lato Light" pitchFamily="-65" charset="0"/>
                  <a:ea typeface="MS PGothic" panose="020B0600070205080204" pitchFamily="34" charset="-128"/>
                </a:defRPr>
              </a:lvl8pPr>
              <a:lvl9pPr marL="3886200" indent="-228600" defTabSz="1826895" fontAlgn="base">
                <a:spcBef>
                  <a:spcPct val="0"/>
                </a:spcBef>
                <a:spcAft>
                  <a:spcPct val="0"/>
                </a:spcAft>
                <a:defRPr sz="3600">
                  <a:solidFill>
                    <a:schemeClr val="tx1"/>
                  </a:solidFill>
                  <a:latin typeface="Lato Light" pitchFamily="-65" charset="0"/>
                  <a:ea typeface="MS PGothic" panose="020B0600070205080204" pitchFamily="34" charset="-128"/>
                </a:defRPr>
              </a:lvl9pPr>
            </a:lstStyle>
            <a:p>
              <a:pPr algn="ctr">
                <a:spcBef>
                  <a:spcPct val="20000"/>
                </a:spcBef>
                <a:buFont typeface="Arial" panose="020B0604020202020204" pitchFamily="34" charset="0"/>
                <a:buNone/>
              </a:pPr>
              <a:endParaRPr lang="en-US" altLang="zh-CN" sz="1500" spc="300" dirty="0">
                <a:solidFill>
                  <a:srgbClr val="FFFFFF">
                    <a:lumMod val="65000"/>
                  </a:srgbClr>
                </a:solidFill>
                <a:latin typeface="微软雅黑" panose="020B0503020204020204" charset="-122"/>
                <a:ea typeface="微软雅黑" panose="020B0503020204020204" charset="-122"/>
              </a:endParaRPr>
            </a:p>
          </p:txBody>
        </p:sp>
      </p:grpSp>
    </p:spTree>
    <p:extLst>
      <p:ext uri="{BB962C8B-B14F-4D97-AF65-F5344CB8AC3E}">
        <p14:creationId xmlns:p14="http://schemas.microsoft.com/office/powerpoint/2010/main" val="905765443"/>
      </p:ext>
    </p:extLst>
  </p:cSld>
  <p:clrMapOvr>
    <a:masterClrMapping/>
  </p:clrMapOvr>
  <mc:AlternateContent xmlns:mc="http://schemas.openxmlformats.org/markup-compatibility/2006" xmlns:p14="http://schemas.microsoft.com/office/powerpoint/2010/main">
    <mc:Choice Requires="p14">
      <p:transition p14:dur="9" advTm="1404">
        <p:pull dir="d"/>
      </p:transition>
    </mc:Choice>
    <mc:Fallback xmlns="">
      <p:transition advTm="1404">
        <p:pull dir="d"/>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a:off x="1172962" y="1006263"/>
            <a:ext cx="4263133" cy="715581"/>
          </a:xfrm>
          <a:prstGeom prst="rect">
            <a:avLst/>
          </a:prstGeom>
        </p:spPr>
        <p:txBody>
          <a:bodyPr wrap="square" lIns="68580" tIns="34290" rIns="68580" bIns="34290">
            <a:spAutoFit/>
          </a:bodyPr>
          <a:lstStyle/>
          <a:p>
            <a:pPr>
              <a:lnSpc>
                <a:spcPct val="175000"/>
              </a:lnSpc>
            </a:pPr>
            <a:r>
              <a:rPr lang="zh-CN" altLang="en-US" sz="2400" b="1" dirty="0">
                <a:solidFill>
                  <a:srgbClr val="FF0000"/>
                </a:solidFill>
                <a:latin typeface="微软雅黑" panose="020B0503020204020204" charset="-122"/>
                <a:ea typeface="微软雅黑" panose="020B0503020204020204" charset="-122"/>
              </a:rPr>
              <a:t>病毒的结构与化学组成</a:t>
            </a:r>
            <a:endParaRPr lang="zh-CN" altLang="en-US" sz="2400" b="1" dirty="0">
              <a:solidFill>
                <a:srgbClr val="FF0000"/>
              </a:solidFill>
              <a:latin typeface="微软雅黑" panose="020B0503020204020204" charset="-122"/>
              <a:ea typeface="微软雅黑" panose="020B0503020204020204" charset="-122"/>
            </a:endParaRPr>
          </a:p>
        </p:txBody>
      </p:sp>
      <p:sp>
        <p:nvSpPr>
          <p:cNvPr id="22" name="矩形 21"/>
          <p:cNvSpPr/>
          <p:nvPr/>
        </p:nvSpPr>
        <p:spPr>
          <a:xfrm flipV="1">
            <a:off x="96" y="451"/>
            <a:ext cx="9143808" cy="71628"/>
          </a:xfrm>
          <a:prstGeom prst="rect">
            <a:avLst/>
          </a:prstGeom>
          <a:solidFill>
            <a:srgbClr val="35A38A"/>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D6B160"/>
              </a:solidFill>
            </a:endParaRPr>
          </a:p>
        </p:txBody>
      </p:sp>
      <p:sp>
        <p:nvSpPr>
          <p:cNvPr id="23" name="矩形 22"/>
          <p:cNvSpPr/>
          <p:nvPr/>
        </p:nvSpPr>
        <p:spPr>
          <a:xfrm flipV="1">
            <a:off x="96" y="5072322"/>
            <a:ext cx="9143808" cy="71628"/>
          </a:xfrm>
          <a:prstGeom prst="rect">
            <a:avLst/>
          </a:prstGeom>
          <a:solidFill>
            <a:srgbClr val="35A38A"/>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D6B160"/>
              </a:solidFill>
            </a:endParaRPr>
          </a:p>
        </p:txBody>
      </p:sp>
      <p:sp>
        <p:nvSpPr>
          <p:cNvPr id="28" name="文本框 58"/>
          <p:cNvSpPr txBox="1"/>
          <p:nvPr/>
        </p:nvSpPr>
        <p:spPr>
          <a:xfrm>
            <a:off x="955685" y="1995686"/>
            <a:ext cx="7032638" cy="1756221"/>
          </a:xfrm>
          <a:prstGeom prst="rect">
            <a:avLst/>
          </a:prstGeom>
          <a:noFill/>
        </p:spPr>
        <p:txBody>
          <a:bodyPr wrap="square" lIns="93315" tIns="46658" rIns="93315" bIns="46658" rtlCol="0">
            <a:spAutoFit/>
          </a:bodyPr>
          <a:lstStyle/>
          <a:p>
            <a:pPr marL="291616" indent="-291616" defTabSz="910292">
              <a:lnSpc>
                <a:spcPct val="120000"/>
              </a:lnSpc>
              <a:buFont typeface="Wingdings" panose="05000000000000000000" pitchFamily="2" charset="2"/>
              <a:buChar char="l"/>
            </a:pPr>
            <a:r>
              <a:rPr lang="zh-CN" altLang="en-US" b="1" dirty="0">
                <a:solidFill>
                  <a:schemeClr val="tx2"/>
                </a:solidFill>
                <a:latin typeface="微软雅黑" panose="020B0503020204020204" pitchFamily="34" charset="-122"/>
                <a:ea typeface="微软雅黑" panose="020B0503020204020204" pitchFamily="34" charset="-122"/>
                <a:cs typeface="Times New Roman" panose="02020603050405020304" pitchFamily="18" charset="0"/>
              </a:rPr>
              <a:t>（1）病毒没有细胞结构，只能寄生在活细胞</a:t>
            </a:r>
            <a:r>
              <a:rPr lang="zh-CN" altLang="en-US" b="1" dirty="0">
                <a:solidFill>
                  <a:schemeClr val="tx2"/>
                </a:solidFill>
                <a:latin typeface="微软雅黑" panose="020B0503020204020204" pitchFamily="34" charset="-122"/>
                <a:ea typeface="微软雅黑" panose="020B0503020204020204" pitchFamily="34" charset="-122"/>
                <a:cs typeface="Times New Roman" panose="02020603050405020304" pitchFamily="18" charset="0"/>
              </a:rPr>
              <a:t>中</a:t>
            </a:r>
            <a:endParaRPr lang="en-US" altLang="zh-CN" b="1" dirty="0">
              <a:solidFill>
                <a:schemeClr val="tx2"/>
              </a:solidFill>
              <a:latin typeface="微软雅黑" panose="020B0503020204020204" pitchFamily="34" charset="-122"/>
              <a:ea typeface="微软雅黑" panose="020B0503020204020204" pitchFamily="34" charset="-122"/>
              <a:cs typeface="Times New Roman" panose="02020603050405020304" pitchFamily="18" charset="0"/>
            </a:endParaRPr>
          </a:p>
          <a:p>
            <a:pPr marL="291616" indent="-291616" defTabSz="910292">
              <a:lnSpc>
                <a:spcPct val="120000"/>
              </a:lnSpc>
              <a:buFont typeface="Wingdings" panose="05000000000000000000" pitchFamily="2" charset="2"/>
              <a:buChar char="l"/>
            </a:pPr>
            <a:r>
              <a:rPr lang="zh-CN" altLang="en-US" b="1" dirty="0">
                <a:solidFill>
                  <a:schemeClr val="tx2"/>
                </a:solidFill>
                <a:latin typeface="微软雅黑" panose="020B0503020204020204" pitchFamily="34" charset="-122"/>
                <a:ea typeface="微软雅黑" panose="020B0503020204020204" pitchFamily="34" charset="-122"/>
                <a:cs typeface="Times New Roman" panose="02020603050405020304" pitchFamily="18" charset="0"/>
              </a:rPr>
              <a:t>（2）病毒形体极其微小，可以通过滤菌膜（直径为1-10μm），必须在电子显微镜下才能观察到</a:t>
            </a:r>
            <a:r>
              <a:rPr lang="zh-CN" altLang="en-US" b="1" dirty="0">
                <a:solidFill>
                  <a:schemeClr val="tx2"/>
                </a:solidFill>
                <a:latin typeface="微软雅黑" panose="020B0503020204020204" pitchFamily="34" charset="-122"/>
                <a:ea typeface="微软雅黑" panose="020B0503020204020204" pitchFamily="34" charset="-122"/>
                <a:cs typeface="Times New Roman" panose="02020603050405020304" pitchFamily="18" charset="0"/>
              </a:rPr>
              <a:t>。</a:t>
            </a:r>
            <a:endParaRPr lang="en-US" altLang="zh-CN" b="1" dirty="0">
              <a:solidFill>
                <a:schemeClr val="tx2"/>
              </a:solidFill>
              <a:latin typeface="微软雅黑" panose="020B0503020204020204" pitchFamily="34" charset="-122"/>
              <a:ea typeface="微软雅黑" panose="020B0503020204020204" pitchFamily="34" charset="-122"/>
              <a:cs typeface="Times New Roman" panose="02020603050405020304" pitchFamily="18" charset="0"/>
            </a:endParaRPr>
          </a:p>
          <a:p>
            <a:pPr marL="291616" indent="-291616" defTabSz="910292">
              <a:lnSpc>
                <a:spcPct val="120000"/>
              </a:lnSpc>
              <a:buFont typeface="Wingdings" panose="05000000000000000000" pitchFamily="2" charset="2"/>
              <a:buChar char="l"/>
            </a:pPr>
            <a:r>
              <a:rPr lang="zh-CN" altLang="en-US" b="1" dirty="0">
                <a:solidFill>
                  <a:schemeClr val="tx2"/>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b="1" dirty="0">
                <a:solidFill>
                  <a:schemeClr val="tx2"/>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en-US" b="1" dirty="0">
                <a:solidFill>
                  <a:schemeClr val="tx2"/>
                </a:solidFill>
                <a:latin typeface="微软雅黑" panose="020B0503020204020204" pitchFamily="34" charset="-122"/>
                <a:ea typeface="微软雅黑" panose="020B0503020204020204" pitchFamily="34" charset="-122"/>
                <a:cs typeface="Times New Roman" panose="02020603050405020304" pitchFamily="18" charset="0"/>
              </a:rPr>
              <a:t>）病毒</a:t>
            </a:r>
            <a:r>
              <a:rPr lang="zh-CN" altLang="en-US" b="1" dirty="0">
                <a:solidFill>
                  <a:schemeClr val="tx2"/>
                </a:solidFill>
                <a:latin typeface="微软雅黑" panose="020B0503020204020204" pitchFamily="34" charset="-122"/>
                <a:ea typeface="微软雅黑" panose="020B0503020204020204" pitchFamily="34" charset="-122"/>
                <a:cs typeface="Times New Roman" panose="02020603050405020304" pitchFamily="18" charset="0"/>
              </a:rPr>
              <a:t>的主要由</a:t>
            </a:r>
            <a:r>
              <a:rPr lang="zh-CN" altLang="en-US" b="1" dirty="0">
                <a:solidFill>
                  <a:schemeClr val="tx2"/>
                </a:solidFill>
                <a:latin typeface="微软雅黑" panose="020B0503020204020204" pitchFamily="34" charset="-122"/>
                <a:ea typeface="微软雅黑" panose="020B0503020204020204" pitchFamily="34" charset="-122"/>
                <a:cs typeface="Times New Roman" panose="02020603050405020304" pitchFamily="18" charset="0"/>
              </a:rPr>
              <a:t>核酸（一种，</a:t>
            </a:r>
            <a:r>
              <a:rPr lang="en-US" altLang="zh-CN" b="1" dirty="0">
                <a:solidFill>
                  <a:schemeClr val="tx2"/>
                </a:solidFill>
                <a:latin typeface="微软雅黑" panose="020B0503020204020204" pitchFamily="34" charset="-122"/>
                <a:ea typeface="微软雅黑" panose="020B0503020204020204" pitchFamily="34" charset="-122"/>
                <a:cs typeface="Times New Roman" panose="02020603050405020304" pitchFamily="18" charset="0"/>
              </a:rPr>
              <a:t>DNA</a:t>
            </a:r>
            <a:r>
              <a:rPr lang="zh-CN" altLang="en-US" b="1" dirty="0">
                <a:solidFill>
                  <a:schemeClr val="tx2"/>
                </a:solidFill>
                <a:latin typeface="微软雅黑" panose="020B0503020204020204" pitchFamily="34" charset="-122"/>
                <a:ea typeface="微软雅黑" panose="020B0503020204020204" pitchFamily="34" charset="-122"/>
                <a:cs typeface="Times New Roman" panose="02020603050405020304" pitchFamily="18" charset="0"/>
              </a:rPr>
              <a:t>或</a:t>
            </a:r>
            <a:r>
              <a:rPr lang="en-US" altLang="zh-CN" b="1" dirty="0">
                <a:solidFill>
                  <a:schemeClr val="tx2"/>
                </a:solidFill>
                <a:latin typeface="微软雅黑" panose="020B0503020204020204" pitchFamily="34" charset="-122"/>
                <a:ea typeface="微软雅黑" panose="020B0503020204020204" pitchFamily="34" charset="-122"/>
                <a:cs typeface="Times New Roman" panose="02020603050405020304" pitchFamily="18" charset="0"/>
              </a:rPr>
              <a:t>RNA</a:t>
            </a:r>
            <a:r>
              <a:rPr lang="zh-CN" altLang="en-US" b="1" dirty="0">
                <a:solidFill>
                  <a:schemeClr val="tx2"/>
                </a:solidFill>
                <a:latin typeface="微软雅黑" panose="020B0503020204020204" pitchFamily="34" charset="-122"/>
                <a:ea typeface="微软雅黑" panose="020B0503020204020204" pitchFamily="34" charset="-122"/>
                <a:cs typeface="Times New Roman" panose="02020603050405020304" pitchFamily="18" charset="0"/>
              </a:rPr>
              <a:t>）和</a:t>
            </a:r>
            <a:r>
              <a:rPr lang="zh-CN" altLang="en-US" b="1" dirty="0">
                <a:solidFill>
                  <a:schemeClr val="tx2"/>
                </a:solidFill>
                <a:latin typeface="微软雅黑" panose="020B0503020204020204" pitchFamily="34" charset="-122"/>
                <a:ea typeface="微软雅黑" panose="020B0503020204020204" pitchFamily="34" charset="-122"/>
                <a:cs typeface="Times New Roman" panose="02020603050405020304" pitchFamily="18" charset="0"/>
              </a:rPr>
              <a:t>蛋白质</a:t>
            </a:r>
            <a:r>
              <a:rPr lang="zh-CN" altLang="en-US" b="1" dirty="0">
                <a:solidFill>
                  <a:schemeClr val="tx2"/>
                </a:solidFill>
                <a:latin typeface="微软雅黑" panose="020B0503020204020204" pitchFamily="34" charset="-122"/>
                <a:ea typeface="微软雅黑" panose="020B0503020204020204" pitchFamily="34" charset="-122"/>
                <a:cs typeface="Times New Roman" panose="02020603050405020304" pitchFamily="18" charset="0"/>
              </a:rPr>
              <a:t>构成</a:t>
            </a:r>
            <a:endParaRPr lang="zh-CN" altLang="en-US" b="1" dirty="0">
              <a:solidFill>
                <a:schemeClr val="tx2"/>
              </a:solidFill>
              <a:latin typeface="微软雅黑" panose="020B0503020204020204" pitchFamily="34" charset="-122"/>
              <a:ea typeface="微软雅黑" panose="020B0503020204020204" pitchFamily="34" charset="-122"/>
              <a:cs typeface="Times New Roman" panose="02020603050405020304" pitchFamily="18" charset="0"/>
            </a:endParaRPr>
          </a:p>
          <a:p>
            <a:pPr marL="291616" indent="-291616" defTabSz="910292">
              <a:lnSpc>
                <a:spcPct val="120000"/>
              </a:lnSpc>
              <a:buFont typeface="Wingdings" panose="05000000000000000000" pitchFamily="2" charset="2"/>
              <a:buChar char="l"/>
            </a:pPr>
            <a:endParaRPr lang="en-US" altLang="zh-CN" dirty="0">
              <a:solidFill>
                <a:schemeClr val="tx2"/>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458183285"/>
      </p:ext>
    </p:extLst>
  </p:cSld>
  <p:clrMapOvr>
    <a:masterClrMapping/>
  </p:clrMapOvr>
  <mc:AlternateContent xmlns:mc="http://schemas.openxmlformats.org/markup-compatibility/2006" xmlns:p14="http://schemas.microsoft.com/office/powerpoint/2010/main">
    <mc:Choice Requires="p14">
      <p:transition p14:dur="9" advTm="1123">
        <p:pull dir="d"/>
      </p:transition>
    </mc:Choice>
    <mc:Fallback xmlns="">
      <p:transition advTm="1123">
        <p:pull dir="d"/>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a:off x="244297" y="989140"/>
            <a:ext cx="450413" cy="2762295"/>
          </a:xfrm>
          <a:prstGeom prst="rect">
            <a:avLst/>
          </a:prstGeom>
        </p:spPr>
        <p:txBody>
          <a:bodyPr wrap="square" lIns="68580" tIns="34290" rIns="68580" bIns="34290">
            <a:spAutoFit/>
          </a:bodyPr>
          <a:lstStyle/>
          <a:p>
            <a:pPr>
              <a:lnSpc>
                <a:spcPct val="175000"/>
              </a:lnSpc>
            </a:pPr>
            <a:r>
              <a:rPr lang="zh-CN" altLang="en-US" sz="2000" dirty="0" smtClean="0">
                <a:solidFill>
                  <a:srgbClr val="FF0000"/>
                </a:solidFill>
                <a:latin typeface="微软雅黑" panose="020B0503020204020204" charset="-122"/>
                <a:ea typeface="微软雅黑" panose="020B0503020204020204" charset="-122"/>
              </a:rPr>
              <a:t>病</a:t>
            </a:r>
            <a:endParaRPr lang="en-US" altLang="zh-CN" sz="2000" dirty="0" smtClean="0">
              <a:solidFill>
                <a:srgbClr val="FF0000"/>
              </a:solidFill>
              <a:latin typeface="微软雅黑" panose="020B0503020204020204" charset="-122"/>
              <a:ea typeface="微软雅黑" panose="020B0503020204020204" charset="-122"/>
            </a:endParaRPr>
          </a:p>
          <a:p>
            <a:pPr>
              <a:lnSpc>
                <a:spcPct val="175000"/>
              </a:lnSpc>
            </a:pPr>
            <a:r>
              <a:rPr lang="zh-CN" altLang="en-US" sz="2000" dirty="0" smtClean="0">
                <a:solidFill>
                  <a:srgbClr val="FF0000"/>
                </a:solidFill>
                <a:latin typeface="微软雅黑" panose="020B0503020204020204" charset="-122"/>
                <a:ea typeface="微软雅黑" panose="020B0503020204020204" charset="-122"/>
              </a:rPr>
              <a:t>毒</a:t>
            </a:r>
            <a:endParaRPr lang="en-US" altLang="zh-CN" sz="2000" dirty="0" smtClean="0">
              <a:solidFill>
                <a:srgbClr val="FF0000"/>
              </a:solidFill>
              <a:latin typeface="微软雅黑" panose="020B0503020204020204" charset="-122"/>
              <a:ea typeface="微软雅黑" panose="020B0503020204020204" charset="-122"/>
            </a:endParaRPr>
          </a:p>
          <a:p>
            <a:pPr>
              <a:lnSpc>
                <a:spcPct val="175000"/>
              </a:lnSpc>
            </a:pPr>
            <a:r>
              <a:rPr lang="zh-CN" altLang="en-US" sz="2000" dirty="0" smtClean="0">
                <a:solidFill>
                  <a:srgbClr val="FF0000"/>
                </a:solidFill>
                <a:latin typeface="微软雅黑" panose="020B0503020204020204" charset="-122"/>
                <a:ea typeface="微软雅黑" panose="020B0503020204020204" charset="-122"/>
              </a:rPr>
              <a:t>的</a:t>
            </a:r>
            <a:endParaRPr lang="en-US" altLang="zh-CN" sz="2000" dirty="0" smtClean="0">
              <a:solidFill>
                <a:srgbClr val="FF0000"/>
              </a:solidFill>
              <a:latin typeface="微软雅黑" panose="020B0503020204020204" charset="-122"/>
              <a:ea typeface="微软雅黑" panose="020B0503020204020204" charset="-122"/>
            </a:endParaRPr>
          </a:p>
          <a:p>
            <a:pPr>
              <a:lnSpc>
                <a:spcPct val="175000"/>
              </a:lnSpc>
            </a:pPr>
            <a:r>
              <a:rPr lang="zh-CN" altLang="en-US" sz="2000" dirty="0" smtClean="0">
                <a:solidFill>
                  <a:srgbClr val="FF0000"/>
                </a:solidFill>
                <a:latin typeface="微软雅黑" panose="020B0503020204020204" charset="-122"/>
                <a:ea typeface="微软雅黑" panose="020B0503020204020204" charset="-122"/>
              </a:rPr>
              <a:t>分</a:t>
            </a:r>
            <a:endParaRPr lang="en-US" altLang="zh-CN" sz="2000" dirty="0" smtClean="0">
              <a:solidFill>
                <a:srgbClr val="FF0000"/>
              </a:solidFill>
              <a:latin typeface="微软雅黑" panose="020B0503020204020204" charset="-122"/>
              <a:ea typeface="微软雅黑" panose="020B0503020204020204" charset="-122"/>
            </a:endParaRPr>
          </a:p>
          <a:p>
            <a:pPr>
              <a:lnSpc>
                <a:spcPct val="175000"/>
              </a:lnSpc>
            </a:pPr>
            <a:r>
              <a:rPr lang="zh-CN" altLang="en-US" sz="2000" dirty="0" smtClean="0">
                <a:solidFill>
                  <a:srgbClr val="FF0000"/>
                </a:solidFill>
                <a:latin typeface="微软雅黑" panose="020B0503020204020204" charset="-122"/>
                <a:ea typeface="微软雅黑" panose="020B0503020204020204" charset="-122"/>
              </a:rPr>
              <a:t>类</a:t>
            </a:r>
            <a:endParaRPr lang="zh-CN" altLang="en-US" sz="2000" dirty="0">
              <a:solidFill>
                <a:srgbClr val="FF0000"/>
              </a:solidFill>
              <a:latin typeface="微软雅黑" panose="020B0503020204020204" charset="-122"/>
              <a:ea typeface="微软雅黑" panose="020B0503020204020204" charset="-122"/>
            </a:endParaRPr>
          </a:p>
        </p:txBody>
      </p:sp>
      <p:sp>
        <p:nvSpPr>
          <p:cNvPr id="22" name="矩形 21"/>
          <p:cNvSpPr/>
          <p:nvPr/>
        </p:nvSpPr>
        <p:spPr>
          <a:xfrm flipV="1">
            <a:off x="96" y="451"/>
            <a:ext cx="9143808" cy="71628"/>
          </a:xfrm>
          <a:prstGeom prst="rect">
            <a:avLst/>
          </a:prstGeom>
          <a:solidFill>
            <a:srgbClr val="35A38A"/>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D6B160"/>
              </a:solidFill>
            </a:endParaRPr>
          </a:p>
        </p:txBody>
      </p:sp>
      <p:sp>
        <p:nvSpPr>
          <p:cNvPr id="23" name="矩形 22"/>
          <p:cNvSpPr/>
          <p:nvPr/>
        </p:nvSpPr>
        <p:spPr>
          <a:xfrm flipV="1">
            <a:off x="96" y="5072322"/>
            <a:ext cx="9143808" cy="71628"/>
          </a:xfrm>
          <a:prstGeom prst="rect">
            <a:avLst/>
          </a:prstGeom>
          <a:solidFill>
            <a:srgbClr val="35A38A"/>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D6B160"/>
              </a:solidFill>
            </a:endParaRPr>
          </a:p>
        </p:txBody>
      </p:sp>
      <p:pic>
        <p:nvPicPr>
          <p:cNvPr id="4098" name="Picture 2" descr="https://timgsa.baidu.com/timg?image&amp;quality=80&amp;size=b9999_10000&amp;sec=1582743803076&amp;di=54ea2a66b25f2c398f19e454cd06f0b3&amp;imgtype=0&amp;src=http%3A%2F%2Fa.hiphotos.baidu.com%2Fbaike%2Fw%3D268%2Fsign%3Dbfe47402bb99a9013b355c3025940a58%2F91529822720e0cf3771ee6ed0946f21fbe09aa3f.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555526"/>
            <a:ext cx="1399760" cy="1496654"/>
          </a:xfrm>
          <a:prstGeom prst="rect">
            <a:avLst/>
          </a:prstGeom>
          <a:noFill/>
          <a:extLst>
            <a:ext uri="{909E8E84-426E-40DD-AFC4-6F175D3DCCD1}">
              <a14:hiddenFill xmlns:a14="http://schemas.microsoft.com/office/drawing/2010/main">
                <a:solidFill>
                  <a:srgbClr val="FFFFFF"/>
                </a:solidFill>
              </a14:hiddenFill>
            </a:ext>
          </a:extLst>
        </p:spPr>
      </p:pic>
      <p:pic>
        <p:nvPicPr>
          <p:cNvPr id="4" name="图片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22580" y="534311"/>
            <a:ext cx="1451402" cy="1539084"/>
          </a:xfrm>
          <a:prstGeom prst="rect">
            <a:avLst/>
          </a:prstGeom>
        </p:spPr>
      </p:pic>
      <p:sp>
        <p:nvSpPr>
          <p:cNvPr id="55" name="矩形 54"/>
          <p:cNvSpPr/>
          <p:nvPr/>
        </p:nvSpPr>
        <p:spPr>
          <a:xfrm>
            <a:off x="5364088" y="2139702"/>
            <a:ext cx="3612856" cy="2229841"/>
          </a:xfrm>
          <a:prstGeom prst="rect">
            <a:avLst/>
          </a:prstGeom>
          <a:ln>
            <a:noFill/>
          </a:ln>
        </p:spPr>
        <p:style>
          <a:lnRef idx="2">
            <a:schemeClr val="accent5"/>
          </a:lnRef>
          <a:fillRef idx="1">
            <a:schemeClr val="lt1"/>
          </a:fillRef>
          <a:effectRef idx="0">
            <a:schemeClr val="accent5"/>
          </a:effectRef>
          <a:fontRef idx="minor">
            <a:schemeClr val="dk1"/>
          </a:fontRef>
        </p:style>
        <p:txBody>
          <a:bodyPr wrap="square" lIns="68580" tIns="34290" rIns="68580" bIns="34290">
            <a:spAutoFit/>
          </a:bodyPr>
          <a:lstStyle/>
          <a:p>
            <a:pPr algn="just">
              <a:lnSpc>
                <a:spcPct val="130000"/>
              </a:lnSpc>
            </a:pPr>
            <a:r>
              <a:rPr lang="zh-CN" altLang="en-US" b="1" spc="113" dirty="0">
                <a:solidFill>
                  <a:srgbClr val="FF0000"/>
                </a:solidFill>
                <a:latin typeface="Arial" panose="020B0604020202020204" pitchFamily="34" charset="0"/>
                <a:ea typeface="微软雅黑" panose="020B0503020204020204" charset="-122"/>
                <a:cs typeface="微软雅黑" panose="020B0503020204020204" charset="-122"/>
              </a:rPr>
              <a:t>获得放射性标记噬菌体（或病毒）的方法</a:t>
            </a:r>
            <a:endParaRPr lang="zh-CN" altLang="en-US" spc="113" dirty="0">
              <a:solidFill>
                <a:schemeClr val="tx1">
                  <a:lumMod val="75000"/>
                  <a:lumOff val="25000"/>
                </a:schemeClr>
              </a:solidFill>
              <a:latin typeface="Arial" panose="020B0604020202020204" pitchFamily="34" charset="0"/>
              <a:ea typeface="微软雅黑" panose="020B0503020204020204" charset="-122"/>
              <a:cs typeface="微软雅黑" panose="020B0503020204020204" charset="-122"/>
            </a:endParaRPr>
          </a:p>
          <a:p>
            <a:pPr algn="just">
              <a:lnSpc>
                <a:spcPct val="130000"/>
              </a:lnSpc>
            </a:pPr>
            <a:r>
              <a:rPr lang="zh-CN" altLang="en-US" spc="113" dirty="0">
                <a:solidFill>
                  <a:schemeClr val="tx1">
                    <a:lumMod val="75000"/>
                    <a:lumOff val="25000"/>
                  </a:schemeClr>
                </a:solidFill>
                <a:latin typeface="Arial" panose="020B0604020202020204" pitchFamily="34" charset="0"/>
                <a:ea typeface="微软雅黑" panose="020B0503020204020204" charset="-122"/>
                <a:cs typeface="微软雅黑" panose="020B0503020204020204" charset="-122"/>
              </a:rPr>
              <a:t>     </a:t>
            </a:r>
            <a:r>
              <a:rPr lang="zh-CN" altLang="en-US" b="1" spc="113" dirty="0">
                <a:solidFill>
                  <a:schemeClr val="tx1">
                    <a:lumMod val="75000"/>
                    <a:lumOff val="25000"/>
                  </a:schemeClr>
                </a:solidFill>
                <a:latin typeface="Arial" panose="020B0604020202020204" pitchFamily="34" charset="0"/>
                <a:ea typeface="微软雅黑" panose="020B0503020204020204" charset="-122"/>
                <a:cs typeface="微软雅黑" panose="020B0503020204020204" charset="-122"/>
              </a:rPr>
              <a:t>思路：先用放射性材料培养大肠杆菌（或宿主细胞），再用噬菌体侵染培养出来的大肠杆菌（或宿主细胞）。</a:t>
            </a:r>
            <a:endParaRPr lang="zh-CN" altLang="en-US" sz="500" b="1" spc="113" dirty="0">
              <a:solidFill>
                <a:schemeClr val="tx1">
                  <a:lumMod val="75000"/>
                  <a:lumOff val="25000"/>
                </a:schemeClr>
              </a:solidFill>
              <a:latin typeface="Arial" panose="020B0604020202020204" pitchFamily="34" charset="0"/>
              <a:ea typeface="微软雅黑" panose="020B0503020204020204" charset="-122"/>
              <a:cs typeface="微软雅黑" panose="020B0503020204020204" charset="-122"/>
            </a:endParaRPr>
          </a:p>
        </p:txBody>
      </p:sp>
      <p:pic>
        <p:nvPicPr>
          <p:cNvPr id="1026"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3910"/>
          <a:stretch/>
        </p:blipFill>
        <p:spPr bwMode="auto">
          <a:xfrm rot="16200000">
            <a:off x="1341248" y="361545"/>
            <a:ext cx="3205158" cy="449823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30750001"/>
      </p:ext>
    </p:extLst>
  </p:cSld>
  <p:clrMapOvr>
    <a:masterClrMapping/>
  </p:clrMapOvr>
  <mc:AlternateContent xmlns:mc="http://schemas.openxmlformats.org/markup-compatibility/2006" xmlns:p14="http://schemas.microsoft.com/office/powerpoint/2010/main">
    <mc:Choice Requires="p14">
      <p:transition p14:dur="9" advTm="1123">
        <p:pull dir="d"/>
      </p:transition>
    </mc:Choice>
    <mc:Fallback xmlns="">
      <p:transition advTm="1123">
        <p:pull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1000"/>
                                        <p:tgtEl>
                                          <p:spTgt spid="4098"/>
                                        </p:tgtEl>
                                      </p:cBhvr>
                                    </p:animEffect>
                                    <p:anim calcmode="lin" valueType="num">
                                      <p:cBhvr>
                                        <p:cTn id="8" dur="1000" fill="hold"/>
                                        <p:tgtEl>
                                          <p:spTgt spid="4098"/>
                                        </p:tgtEl>
                                        <p:attrNameLst>
                                          <p:attrName>ppt_x</p:attrName>
                                        </p:attrNameLst>
                                      </p:cBhvr>
                                      <p:tavLst>
                                        <p:tav tm="0">
                                          <p:val>
                                            <p:strVal val="#ppt_x"/>
                                          </p:val>
                                        </p:tav>
                                        <p:tav tm="100000">
                                          <p:val>
                                            <p:strVal val="#ppt_x"/>
                                          </p:val>
                                        </p:tav>
                                      </p:tavLst>
                                    </p:anim>
                                    <p:anim calcmode="lin" valueType="num">
                                      <p:cBhvr>
                                        <p:cTn id="9" dur="1000" fill="hold"/>
                                        <p:tgtEl>
                                          <p:spTgt spid="409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55">
                                            <p:txEl>
                                              <p:pRg st="0" end="0"/>
                                            </p:txEl>
                                          </p:spTgt>
                                        </p:tgtEl>
                                        <p:attrNameLst>
                                          <p:attrName>style.visibility</p:attrName>
                                        </p:attrNameLst>
                                      </p:cBhvr>
                                      <p:to>
                                        <p:strVal val="visible"/>
                                      </p:to>
                                    </p:set>
                                    <p:animEffect transition="in" filter="circle(in)">
                                      <p:cBhvr>
                                        <p:cTn id="19" dur="2000"/>
                                        <p:tgtEl>
                                          <p:spTgt spid="55">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55">
                                            <p:txEl>
                                              <p:pRg st="1" end="1"/>
                                            </p:txEl>
                                          </p:spTgt>
                                        </p:tgtEl>
                                        <p:attrNameLst>
                                          <p:attrName>style.visibility</p:attrName>
                                        </p:attrNameLst>
                                      </p:cBhvr>
                                      <p:to>
                                        <p:strVal val="visible"/>
                                      </p:to>
                                    </p:set>
                                    <p:animEffect transition="in" filter="randombar(horizontal)">
                                      <p:cBhvr>
                                        <p:cTn id="24" dur="500"/>
                                        <p:tgtEl>
                                          <p:spTgt spid="5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a:off x="989965" y="688051"/>
            <a:ext cx="3167480" cy="534249"/>
          </a:xfrm>
          <a:prstGeom prst="rect">
            <a:avLst/>
          </a:prstGeom>
        </p:spPr>
        <p:txBody>
          <a:bodyPr wrap="square" lIns="68580" tIns="34290" rIns="68580" bIns="34290">
            <a:spAutoFit/>
          </a:bodyPr>
          <a:lstStyle/>
          <a:p>
            <a:pPr>
              <a:lnSpc>
                <a:spcPct val="175000"/>
              </a:lnSpc>
            </a:pPr>
            <a:r>
              <a:rPr lang="zh-CN" altLang="en-US" sz="2000" b="1" dirty="0">
                <a:solidFill>
                  <a:srgbClr val="FF0000"/>
                </a:solidFill>
                <a:latin typeface="微软雅黑" panose="020B0503020204020204" charset="-122"/>
                <a:ea typeface="微软雅黑" panose="020B0503020204020204" charset="-122"/>
              </a:rPr>
              <a:t>病毒的增殖过程</a:t>
            </a:r>
            <a:endParaRPr lang="zh-CN" altLang="en-US" sz="2000" b="1" dirty="0">
              <a:solidFill>
                <a:srgbClr val="FF0000"/>
              </a:solidFill>
              <a:latin typeface="微软雅黑" panose="020B0503020204020204" charset="-122"/>
              <a:ea typeface="微软雅黑" panose="020B0503020204020204" charset="-122"/>
            </a:endParaRPr>
          </a:p>
        </p:txBody>
      </p:sp>
      <p:sp>
        <p:nvSpPr>
          <p:cNvPr id="22" name="矩形 21"/>
          <p:cNvSpPr/>
          <p:nvPr/>
        </p:nvSpPr>
        <p:spPr>
          <a:xfrm flipV="1">
            <a:off x="96" y="451"/>
            <a:ext cx="9143808" cy="71628"/>
          </a:xfrm>
          <a:prstGeom prst="rect">
            <a:avLst/>
          </a:prstGeom>
          <a:solidFill>
            <a:srgbClr val="35A38A"/>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D6B160"/>
              </a:solidFill>
            </a:endParaRPr>
          </a:p>
        </p:txBody>
      </p:sp>
      <p:sp>
        <p:nvSpPr>
          <p:cNvPr id="23" name="矩形 22"/>
          <p:cNvSpPr/>
          <p:nvPr/>
        </p:nvSpPr>
        <p:spPr>
          <a:xfrm flipV="1">
            <a:off x="96" y="5072322"/>
            <a:ext cx="9143808" cy="71628"/>
          </a:xfrm>
          <a:prstGeom prst="rect">
            <a:avLst/>
          </a:prstGeom>
          <a:solidFill>
            <a:srgbClr val="35A38A"/>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D6B160"/>
              </a:solidFill>
            </a:endParaRPr>
          </a:p>
        </p:txBody>
      </p:sp>
      <p:sp>
        <p:nvSpPr>
          <p:cNvPr id="2" name="矩形 1"/>
          <p:cNvSpPr/>
          <p:nvPr/>
        </p:nvSpPr>
        <p:spPr>
          <a:xfrm>
            <a:off x="124614" y="1278119"/>
            <a:ext cx="5544239" cy="393826"/>
          </a:xfrm>
          <a:prstGeom prst="rect">
            <a:avLst/>
          </a:prstGeom>
        </p:spPr>
        <p:txBody>
          <a:bodyPr wrap="square" lIns="68580" tIns="34290" rIns="68580" bIns="34290">
            <a:spAutoFit/>
          </a:bodyPr>
          <a:lstStyle/>
          <a:p>
            <a:pPr algn="just">
              <a:lnSpc>
                <a:spcPct val="130000"/>
              </a:lnSpc>
            </a:pPr>
            <a:r>
              <a:rPr lang="zh-CN" altLang="en-US" b="1" spc="113" dirty="0">
                <a:solidFill>
                  <a:srgbClr val="00B0F0"/>
                </a:solidFill>
                <a:latin typeface="Arial" panose="020B0604020202020204" pitchFamily="34" charset="0"/>
                <a:ea typeface="微软雅黑" panose="020B0503020204020204" charset="-122"/>
                <a:cs typeface="微软雅黑" panose="020B0503020204020204" charset="-122"/>
              </a:rPr>
              <a:t>     </a:t>
            </a:r>
            <a:r>
              <a:rPr lang="zh-CN" altLang="en-US" b="1" spc="113" dirty="0">
                <a:solidFill>
                  <a:srgbClr val="00B0F0"/>
                </a:solidFill>
                <a:latin typeface="Arial" panose="020B0604020202020204" pitchFamily="34" charset="0"/>
                <a:ea typeface="微软雅黑" panose="020B0503020204020204" charset="-122"/>
                <a:cs typeface="微软雅黑" panose="020B0503020204020204" charset="-122"/>
              </a:rPr>
              <a:t>吸附—注入—合成—组装—释放（五个阶段）</a:t>
            </a:r>
          </a:p>
        </p:txBody>
      </p:sp>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7530" y="1711769"/>
            <a:ext cx="3381893" cy="2418837"/>
          </a:xfrm>
          <a:prstGeom prst="rect">
            <a:avLst/>
          </a:prstGeom>
        </p:spPr>
      </p:pic>
      <p:sp>
        <p:nvSpPr>
          <p:cNvPr id="4" name="矩形 3"/>
          <p:cNvSpPr/>
          <p:nvPr/>
        </p:nvSpPr>
        <p:spPr>
          <a:xfrm>
            <a:off x="1493098" y="4130606"/>
            <a:ext cx="2101088" cy="393826"/>
          </a:xfrm>
          <a:prstGeom prst="rect">
            <a:avLst/>
          </a:prstGeom>
        </p:spPr>
        <p:txBody>
          <a:bodyPr wrap="none" lIns="68580" tIns="34290" rIns="68580" bIns="34290">
            <a:spAutoFit/>
          </a:bodyPr>
          <a:lstStyle/>
          <a:p>
            <a:pPr algn="just">
              <a:lnSpc>
                <a:spcPct val="130000"/>
              </a:lnSpc>
            </a:pPr>
            <a:r>
              <a:rPr lang="zh-CN" altLang="en-US" b="1" spc="113" dirty="0">
                <a:solidFill>
                  <a:srgbClr val="00B0F0"/>
                </a:solidFill>
                <a:latin typeface="Arial" panose="020B0604020202020204" pitchFamily="34" charset="0"/>
                <a:ea typeface="微软雅黑" panose="020B0503020204020204" charset="-122"/>
                <a:cs typeface="微软雅黑" panose="020B0503020204020204" charset="-122"/>
              </a:rPr>
              <a:t>（以噬菌体为例）</a:t>
            </a:r>
            <a:endParaRPr lang="zh-CN" altLang="en-US" spc="113" dirty="0">
              <a:solidFill>
                <a:srgbClr val="00B0F0"/>
              </a:solidFill>
              <a:latin typeface="Arial" panose="020B0604020202020204" pitchFamily="34" charset="0"/>
              <a:ea typeface="微软雅黑" panose="020B0503020204020204" charset="-122"/>
              <a:cs typeface="微软雅黑" panose="020B0503020204020204" charset="-122"/>
            </a:endParaRPr>
          </a:p>
        </p:txBody>
      </p:sp>
      <p:sp>
        <p:nvSpPr>
          <p:cNvPr id="13" name="矩形 12"/>
          <p:cNvSpPr/>
          <p:nvPr/>
        </p:nvSpPr>
        <p:spPr>
          <a:xfrm>
            <a:off x="5726683" y="4095084"/>
            <a:ext cx="2837059" cy="393826"/>
          </a:xfrm>
          <a:prstGeom prst="rect">
            <a:avLst/>
          </a:prstGeom>
        </p:spPr>
        <p:txBody>
          <a:bodyPr wrap="none" lIns="68580" tIns="34290" rIns="68580" bIns="34290">
            <a:spAutoFit/>
          </a:bodyPr>
          <a:lstStyle/>
          <a:p>
            <a:pPr algn="just">
              <a:lnSpc>
                <a:spcPct val="130000"/>
              </a:lnSpc>
            </a:pPr>
            <a:r>
              <a:rPr lang="zh-CN" altLang="en-US" b="1" spc="113" dirty="0">
                <a:solidFill>
                  <a:srgbClr val="00B0F0"/>
                </a:solidFill>
                <a:latin typeface="Arial" panose="020B0604020202020204" pitchFamily="34" charset="0"/>
                <a:ea typeface="微软雅黑" panose="020B0503020204020204" charset="-122"/>
                <a:cs typeface="微软雅黑" panose="020B0503020204020204" charset="-122"/>
              </a:rPr>
              <a:t>（</a:t>
            </a:r>
            <a:r>
              <a:rPr lang="zh-CN" altLang="en-US" b="1" spc="113" dirty="0">
                <a:solidFill>
                  <a:srgbClr val="00B0F0"/>
                </a:solidFill>
                <a:latin typeface="Arial" panose="020B0604020202020204" pitchFamily="34" charset="0"/>
                <a:ea typeface="微软雅黑" panose="020B0503020204020204" charset="-122"/>
                <a:cs typeface="微软雅黑" panose="020B0503020204020204" charset="-122"/>
              </a:rPr>
              <a:t>以新型冠状病毒为</a:t>
            </a:r>
            <a:r>
              <a:rPr lang="zh-CN" altLang="en-US" b="1" spc="113" dirty="0">
                <a:solidFill>
                  <a:srgbClr val="00B0F0"/>
                </a:solidFill>
                <a:latin typeface="Arial" panose="020B0604020202020204" pitchFamily="34" charset="0"/>
                <a:ea typeface="微软雅黑" panose="020B0503020204020204" charset="-122"/>
                <a:cs typeface="微软雅黑" panose="020B0503020204020204" charset="-122"/>
              </a:rPr>
              <a:t>例）</a:t>
            </a:r>
            <a:endParaRPr lang="zh-CN" altLang="en-US" spc="113" dirty="0">
              <a:solidFill>
                <a:srgbClr val="00B0F0"/>
              </a:solidFill>
              <a:latin typeface="Arial" panose="020B0604020202020204" pitchFamily="34" charset="0"/>
              <a:ea typeface="微软雅黑" panose="020B0503020204020204" charset="-122"/>
              <a:cs typeface="微软雅黑" panose="020B0503020204020204" charset="-122"/>
            </a:endParaRPr>
          </a:p>
        </p:txBody>
      </p:sp>
      <p:pic>
        <p:nvPicPr>
          <p:cNvPr id="21" name="图片 1" descr="figure"/>
          <p:cNvPicPr>
            <a:picLocks noChangeAspect="1" noChangeArrowheads="1"/>
          </p:cNvPicPr>
          <p:nvPr/>
        </p:nvPicPr>
        <p:blipFill rotWithShape="1">
          <a:blip r:embed="rId4">
            <a:extLst>
              <a:ext uri="{28A0092B-C50C-407E-A947-70E740481C1C}">
                <a14:useLocalDpi xmlns:a14="http://schemas.microsoft.com/office/drawing/2010/main" val="0"/>
              </a:ext>
            </a:extLst>
          </a:blip>
          <a:srcRect l="43692" b="4762"/>
          <a:stretch/>
        </p:blipFill>
        <p:spPr bwMode="auto">
          <a:xfrm>
            <a:off x="4833256" y="1635647"/>
            <a:ext cx="4234205" cy="2494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4570932"/>
      </p:ext>
    </p:extLst>
  </p:cSld>
  <p:clrMapOvr>
    <a:masterClrMapping/>
  </p:clrMapOvr>
  <mc:AlternateContent xmlns:mc="http://schemas.openxmlformats.org/markup-compatibility/2006" xmlns:p14="http://schemas.microsoft.com/office/powerpoint/2010/main">
    <mc:Choice Requires="p14">
      <p:transition p14:dur="9" advTm="1123">
        <p:pull dir="d"/>
      </p:transition>
    </mc:Choice>
    <mc:Fallback xmlns="">
      <p:transition advTm="1123">
        <p:pull dir="d"/>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a:off x="1131689" y="748013"/>
            <a:ext cx="3167480" cy="534249"/>
          </a:xfrm>
          <a:prstGeom prst="rect">
            <a:avLst/>
          </a:prstGeom>
        </p:spPr>
        <p:txBody>
          <a:bodyPr wrap="square" lIns="68580" tIns="34290" rIns="68580" bIns="34290">
            <a:spAutoFit/>
          </a:bodyPr>
          <a:lstStyle/>
          <a:p>
            <a:pPr>
              <a:lnSpc>
                <a:spcPct val="175000"/>
              </a:lnSpc>
            </a:pPr>
            <a:r>
              <a:rPr lang="zh-CN" altLang="en-US" sz="2000" b="1" dirty="0">
                <a:solidFill>
                  <a:srgbClr val="FF0000"/>
                </a:solidFill>
                <a:latin typeface="微软雅黑" panose="020B0503020204020204" charset="-122"/>
                <a:ea typeface="微软雅黑" panose="020B0503020204020204" charset="-122"/>
              </a:rPr>
              <a:t>病毒与中心法则</a:t>
            </a:r>
            <a:endParaRPr lang="zh-CN" altLang="en-US" sz="2000" b="1" dirty="0">
              <a:solidFill>
                <a:srgbClr val="FF0000"/>
              </a:solidFill>
              <a:latin typeface="微软雅黑" panose="020B0503020204020204" charset="-122"/>
              <a:ea typeface="微软雅黑" panose="020B0503020204020204" charset="-122"/>
            </a:endParaRPr>
          </a:p>
        </p:txBody>
      </p:sp>
      <p:sp>
        <p:nvSpPr>
          <p:cNvPr id="22" name="矩形 21"/>
          <p:cNvSpPr/>
          <p:nvPr/>
        </p:nvSpPr>
        <p:spPr>
          <a:xfrm flipV="1">
            <a:off x="96" y="451"/>
            <a:ext cx="9143808" cy="71628"/>
          </a:xfrm>
          <a:prstGeom prst="rect">
            <a:avLst/>
          </a:prstGeom>
          <a:solidFill>
            <a:srgbClr val="35A38A"/>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D6B160"/>
              </a:solidFill>
            </a:endParaRPr>
          </a:p>
        </p:txBody>
      </p:sp>
      <p:sp>
        <p:nvSpPr>
          <p:cNvPr id="23" name="矩形 22"/>
          <p:cNvSpPr/>
          <p:nvPr/>
        </p:nvSpPr>
        <p:spPr>
          <a:xfrm flipV="1">
            <a:off x="96" y="5072322"/>
            <a:ext cx="9143808" cy="71628"/>
          </a:xfrm>
          <a:prstGeom prst="rect">
            <a:avLst/>
          </a:prstGeom>
          <a:solidFill>
            <a:srgbClr val="35A38A"/>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D6B160"/>
              </a:solidFill>
            </a:endParaRPr>
          </a:p>
        </p:txBody>
      </p:sp>
      <p:sp>
        <p:nvSpPr>
          <p:cNvPr id="2" name="矩形 1"/>
          <p:cNvSpPr/>
          <p:nvPr/>
        </p:nvSpPr>
        <p:spPr>
          <a:xfrm>
            <a:off x="5580112" y="1275606"/>
            <a:ext cx="5668472" cy="429348"/>
          </a:xfrm>
          <a:prstGeom prst="rect">
            <a:avLst/>
          </a:prstGeom>
        </p:spPr>
        <p:txBody>
          <a:bodyPr wrap="square" lIns="68580" tIns="34290" rIns="68580" bIns="34290">
            <a:spAutoFit/>
          </a:bodyPr>
          <a:lstStyle/>
          <a:p>
            <a:pPr algn="just">
              <a:lnSpc>
                <a:spcPct val="130000"/>
              </a:lnSpc>
            </a:pPr>
            <a:r>
              <a:rPr lang="zh-CN" altLang="en-US" spc="113" dirty="0">
                <a:latin typeface="Arial" panose="020B0604020202020204" pitchFamily="34" charset="0"/>
                <a:ea typeface="微软雅黑" panose="020B0503020204020204" charset="-122"/>
                <a:cs typeface="微软雅黑" panose="020B0503020204020204" charset="-122"/>
              </a:rPr>
              <a:t>中心法则的补充</a:t>
            </a:r>
            <a:r>
              <a:rPr lang="zh-CN" altLang="en-US" spc="113" dirty="0">
                <a:latin typeface="Arial" panose="020B0604020202020204" pitchFamily="34" charset="0"/>
                <a:ea typeface="微软雅黑" panose="020B0503020204020204" charset="-122"/>
                <a:cs typeface="微软雅黑" panose="020B0503020204020204" charset="-122"/>
              </a:rPr>
              <a:t>和</a:t>
            </a:r>
            <a:r>
              <a:rPr lang="zh-CN" altLang="en-US" spc="113" dirty="0">
                <a:latin typeface="Arial" panose="020B0604020202020204" pitchFamily="34" charset="0"/>
                <a:ea typeface="微软雅黑" panose="020B0503020204020204" charset="-122"/>
                <a:cs typeface="微软雅黑" panose="020B0503020204020204" charset="-122"/>
              </a:rPr>
              <a:t>发展</a:t>
            </a:r>
            <a:endParaRPr lang="zh-CN" altLang="en-US" spc="113" dirty="0">
              <a:latin typeface="Arial" panose="020B0604020202020204" pitchFamily="34" charset="0"/>
              <a:ea typeface="微软雅黑" panose="020B0503020204020204" charset="-122"/>
              <a:cs typeface="微软雅黑" panose="020B0503020204020204" charset="-122"/>
            </a:endParaRPr>
          </a:p>
        </p:txBody>
      </p:sp>
      <p:pic>
        <p:nvPicPr>
          <p:cNvPr id="9220" name="Picture 4" descr="https://timgsa.baidu.com/timg?image&amp;quality=80&amp;size=b9999_10000&amp;sec=1582744972765&amp;di=df4994d2af043a4712dbb38266eb5bb6&amp;imgtype=0&amp;src=http%3A%2F%2Fc.hiphotos.baidu.com%2Fzhidao%2Fpic%2Fitem%2Fd1a20cf431adcbef64b52ad4acaf2edda2cc9f5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369" y="2038532"/>
            <a:ext cx="3639988" cy="1340278"/>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1"/>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2273"/>
          <a:stretch/>
        </p:blipFill>
        <p:spPr bwMode="auto">
          <a:xfrm>
            <a:off x="467544" y="1490280"/>
            <a:ext cx="4804565" cy="3008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62541175"/>
      </p:ext>
    </p:extLst>
  </p:cSld>
  <p:clrMapOvr>
    <a:masterClrMapping/>
  </p:clrMapOvr>
  <mc:AlternateContent xmlns:mc="http://schemas.openxmlformats.org/markup-compatibility/2006" xmlns:p14="http://schemas.microsoft.com/office/powerpoint/2010/main">
    <mc:Choice Requires="p14">
      <p:transition p14:dur="9" advTm="1123">
        <p:pull dir="d"/>
      </p:transition>
    </mc:Choice>
    <mc:Fallback xmlns="">
      <p:transition advTm="1123">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220"/>
                                        </p:tgtEl>
                                        <p:attrNameLst>
                                          <p:attrName>style.visibility</p:attrName>
                                        </p:attrNameLst>
                                      </p:cBhvr>
                                      <p:to>
                                        <p:strVal val="visible"/>
                                      </p:to>
                                    </p:set>
                                    <p:animEffect transition="in" filter="barn(inVertical)">
                                      <p:cBhvr>
                                        <p:cTn id="7" dur="500"/>
                                        <p:tgtEl>
                                          <p:spTgt spid="9220"/>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arn(inVertical)">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a:off x="899759" y="808912"/>
            <a:ext cx="3167480" cy="534249"/>
          </a:xfrm>
          <a:prstGeom prst="rect">
            <a:avLst/>
          </a:prstGeom>
        </p:spPr>
        <p:txBody>
          <a:bodyPr wrap="square" lIns="68580" tIns="34290" rIns="68580" bIns="34290">
            <a:spAutoFit/>
          </a:bodyPr>
          <a:lstStyle/>
          <a:p>
            <a:pPr>
              <a:lnSpc>
                <a:spcPct val="175000"/>
              </a:lnSpc>
            </a:pPr>
            <a:r>
              <a:rPr lang="zh-CN" altLang="en-US" sz="2000" dirty="0">
                <a:solidFill>
                  <a:srgbClr val="FF0000"/>
                </a:solidFill>
                <a:latin typeface="微软雅黑" panose="020B0503020204020204" charset="-122"/>
                <a:ea typeface="微软雅黑" panose="020B0503020204020204" charset="-122"/>
              </a:rPr>
              <a:t>机体对病毒的免疫</a:t>
            </a:r>
            <a:endParaRPr lang="zh-CN" altLang="en-US" sz="2000" dirty="0">
              <a:solidFill>
                <a:srgbClr val="FF0000"/>
              </a:solidFill>
              <a:latin typeface="微软雅黑" panose="020B0503020204020204" charset="-122"/>
              <a:ea typeface="微软雅黑" panose="020B0503020204020204" charset="-122"/>
            </a:endParaRPr>
          </a:p>
        </p:txBody>
      </p:sp>
      <p:sp>
        <p:nvSpPr>
          <p:cNvPr id="22" name="矩形 21"/>
          <p:cNvSpPr/>
          <p:nvPr/>
        </p:nvSpPr>
        <p:spPr>
          <a:xfrm flipV="1">
            <a:off x="96" y="451"/>
            <a:ext cx="9143808" cy="71628"/>
          </a:xfrm>
          <a:prstGeom prst="rect">
            <a:avLst/>
          </a:prstGeom>
          <a:solidFill>
            <a:srgbClr val="35A38A"/>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D6B160"/>
              </a:solidFill>
            </a:endParaRPr>
          </a:p>
        </p:txBody>
      </p:sp>
      <p:sp>
        <p:nvSpPr>
          <p:cNvPr id="50" name="矩形 49"/>
          <p:cNvSpPr/>
          <p:nvPr/>
        </p:nvSpPr>
        <p:spPr>
          <a:xfrm flipV="1">
            <a:off x="0" y="5091726"/>
            <a:ext cx="9143808" cy="71628"/>
          </a:xfrm>
          <a:prstGeom prst="rect">
            <a:avLst/>
          </a:prstGeom>
          <a:solidFill>
            <a:srgbClr val="35A38A"/>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D6B160"/>
              </a:solidFill>
            </a:endParaRPr>
          </a:p>
        </p:txBody>
      </p:sp>
      <p:sp>
        <p:nvSpPr>
          <p:cNvPr id="51" name="Text Box 3"/>
          <p:cNvSpPr txBox="1">
            <a:spLocks noChangeArrowheads="1"/>
          </p:cNvSpPr>
          <p:nvPr/>
        </p:nvSpPr>
        <p:spPr bwMode="auto">
          <a:xfrm>
            <a:off x="2526724" y="2687831"/>
            <a:ext cx="3652934" cy="80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sz="2400">
                <a:solidFill>
                  <a:schemeClr val="tx1"/>
                </a:solidFill>
                <a:latin typeface="Arial" panose="020B0604020202020204" pitchFamily="34" charset="0"/>
                <a:ea typeface="宋体" panose="02010600030101010101" pitchFamily="2" charset="-122"/>
              </a:defRPr>
            </a:lvl1pPr>
            <a:lvl2pPr marL="742950" indent="-285750" eaLnBrk="0" hangingPunct="0">
              <a:defRPr sz="2400">
                <a:solidFill>
                  <a:schemeClr val="tx1"/>
                </a:solidFill>
                <a:latin typeface="Arial" panose="020B0604020202020204" pitchFamily="34" charset="0"/>
                <a:ea typeface="宋体" panose="02010600030101010101" pitchFamily="2" charset="-122"/>
              </a:defRPr>
            </a:lvl2pPr>
            <a:lvl3pPr marL="1143000" indent="-228600" eaLnBrk="0" hangingPunct="0">
              <a:defRPr sz="2400">
                <a:solidFill>
                  <a:schemeClr val="tx1"/>
                </a:solidFill>
                <a:latin typeface="Arial" panose="020B0604020202020204" pitchFamily="34" charset="0"/>
                <a:ea typeface="宋体" panose="02010600030101010101" pitchFamily="2" charset="-122"/>
              </a:defRPr>
            </a:lvl3pPr>
            <a:lvl4pPr marL="1600200" indent="-228600" eaLnBrk="0" hangingPunct="0">
              <a:defRPr sz="2400">
                <a:solidFill>
                  <a:schemeClr val="tx1"/>
                </a:solidFill>
                <a:latin typeface="Arial" panose="020B0604020202020204" pitchFamily="34" charset="0"/>
                <a:ea typeface="宋体" panose="02010600030101010101" pitchFamily="2" charset="-122"/>
              </a:defRPr>
            </a:lvl4pPr>
            <a:lvl5pPr marL="2057400" indent="-228600" eaLnBrk="0" hangingPunct="0">
              <a:defRPr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b="1" dirty="0">
                <a:latin typeface="黑体" panose="02010609060101010101" pitchFamily="49" charset="-122"/>
                <a:ea typeface="黑体" panose="02010609060101010101" pitchFamily="49" charset="-122"/>
              </a:rPr>
              <a:t>主要由免疫器官和免疫细胞组成的</a:t>
            </a:r>
          </a:p>
        </p:txBody>
      </p:sp>
      <p:sp>
        <p:nvSpPr>
          <p:cNvPr id="52" name="Text Box 4"/>
          <p:cNvSpPr txBox="1">
            <a:spLocks noChangeArrowheads="1"/>
          </p:cNvSpPr>
          <p:nvPr/>
        </p:nvSpPr>
        <p:spPr bwMode="auto">
          <a:xfrm>
            <a:off x="989965" y="1443093"/>
            <a:ext cx="6094155" cy="812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sz="2400">
                <a:solidFill>
                  <a:schemeClr val="tx1"/>
                </a:solidFill>
                <a:latin typeface="Arial" panose="020B0604020202020204" pitchFamily="34" charset="0"/>
                <a:ea typeface="宋体" panose="02010600030101010101" pitchFamily="2" charset="-122"/>
              </a:defRPr>
            </a:lvl1pPr>
            <a:lvl2pPr marL="742950" indent="-285750" eaLnBrk="0" hangingPunct="0">
              <a:defRPr sz="2400">
                <a:solidFill>
                  <a:schemeClr val="tx1"/>
                </a:solidFill>
                <a:latin typeface="Arial" panose="020B0604020202020204" pitchFamily="34" charset="0"/>
                <a:ea typeface="宋体" panose="02010600030101010101" pitchFamily="2" charset="-122"/>
              </a:defRPr>
            </a:lvl2pPr>
            <a:lvl3pPr marL="1143000" indent="-228600" eaLnBrk="0" hangingPunct="0">
              <a:defRPr sz="2400">
                <a:solidFill>
                  <a:schemeClr val="tx1"/>
                </a:solidFill>
                <a:latin typeface="Arial" panose="020B0604020202020204" pitchFamily="34" charset="0"/>
                <a:ea typeface="宋体" panose="02010600030101010101" pitchFamily="2" charset="-122"/>
              </a:defRPr>
            </a:lvl3pPr>
            <a:lvl4pPr marL="1600200" indent="-228600" eaLnBrk="0" hangingPunct="0">
              <a:defRPr sz="2400">
                <a:solidFill>
                  <a:schemeClr val="tx1"/>
                </a:solidFill>
                <a:latin typeface="Arial" panose="020B0604020202020204" pitchFamily="34" charset="0"/>
                <a:ea typeface="宋体" panose="02010600030101010101" pitchFamily="2" charset="-122"/>
              </a:defRPr>
            </a:lvl4pPr>
            <a:lvl5pPr marL="2057400" indent="-228600" eaLnBrk="0" hangingPunct="0">
              <a:defRPr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9pPr>
          </a:lstStyle>
          <a:p>
            <a:pPr eaLnBrk="1" hangingPunct="1">
              <a:lnSpc>
                <a:spcPct val="70000"/>
              </a:lnSpc>
              <a:spcBef>
                <a:spcPct val="50000"/>
              </a:spcBef>
            </a:pPr>
            <a:r>
              <a:rPr lang="en-US" altLang="zh-CN" sz="2100" b="1" dirty="0">
                <a:solidFill>
                  <a:schemeClr val="accent3">
                    <a:lumMod val="75000"/>
                  </a:schemeClr>
                </a:solidFill>
                <a:latin typeface="黑体" panose="02010609060101010101" pitchFamily="49" charset="-122"/>
                <a:ea typeface="黑体" panose="02010609060101010101" pitchFamily="49" charset="-122"/>
              </a:rPr>
              <a:t>           </a:t>
            </a:r>
            <a:r>
              <a:rPr lang="en-US" altLang="zh-CN" sz="2100" b="1" dirty="0">
                <a:solidFill>
                  <a:schemeClr val="accent3">
                    <a:lumMod val="75000"/>
                  </a:schemeClr>
                </a:solidFill>
                <a:latin typeface="黑体" panose="02010609060101010101" pitchFamily="49" charset="-122"/>
                <a:ea typeface="黑体" panose="02010609060101010101" pitchFamily="49" charset="-122"/>
              </a:rPr>
              <a:t> </a:t>
            </a:r>
            <a:r>
              <a:rPr lang="zh-CN" altLang="en-US" b="1" dirty="0">
                <a:latin typeface="黑体" panose="02010609060101010101" pitchFamily="49" charset="-122"/>
                <a:ea typeface="黑体" panose="02010609060101010101" pitchFamily="49" charset="-122"/>
              </a:rPr>
              <a:t>皮肤和</a:t>
            </a:r>
            <a:r>
              <a:rPr lang="zh-CN" altLang="en-US" b="1" dirty="0" smtClean="0">
                <a:latin typeface="黑体" panose="02010609060101010101" pitchFamily="49" charset="-122"/>
                <a:ea typeface="黑体" panose="02010609060101010101" pitchFamily="49" charset="-122"/>
              </a:rPr>
              <a:t>黏膜及其</a:t>
            </a:r>
            <a:r>
              <a:rPr lang="zh-CN" altLang="en-US" b="1" dirty="0">
                <a:latin typeface="黑体" panose="02010609060101010101" pitchFamily="49" charset="-122"/>
                <a:ea typeface="黑体" panose="02010609060101010101" pitchFamily="49" charset="-122"/>
              </a:rPr>
              <a:t>分泌物</a:t>
            </a:r>
          </a:p>
          <a:p>
            <a:pPr eaLnBrk="1" hangingPunct="1">
              <a:spcBef>
                <a:spcPct val="50000"/>
              </a:spcBef>
            </a:pPr>
            <a:endParaRPr lang="en-US" altLang="zh-CN" sz="2100" b="1" dirty="0">
              <a:solidFill>
                <a:schemeClr val="accent3">
                  <a:lumMod val="75000"/>
                </a:schemeClr>
              </a:solidFill>
              <a:latin typeface="黑体" panose="02010609060101010101" pitchFamily="49" charset="-122"/>
              <a:ea typeface="黑体" panose="02010609060101010101" pitchFamily="49" charset="-122"/>
            </a:endParaRPr>
          </a:p>
        </p:txBody>
      </p:sp>
      <p:sp>
        <p:nvSpPr>
          <p:cNvPr id="53" name="Text Box 5"/>
          <p:cNvSpPr txBox="1">
            <a:spLocks noChangeArrowheads="1"/>
          </p:cNvSpPr>
          <p:nvPr/>
        </p:nvSpPr>
        <p:spPr bwMode="auto">
          <a:xfrm>
            <a:off x="2563130" y="1906649"/>
            <a:ext cx="3203070" cy="80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sz="2400">
                <a:solidFill>
                  <a:schemeClr val="tx1"/>
                </a:solidFill>
                <a:latin typeface="Arial" panose="020B0604020202020204" pitchFamily="34" charset="0"/>
                <a:ea typeface="宋体" panose="02010600030101010101" pitchFamily="2" charset="-122"/>
              </a:defRPr>
            </a:lvl1pPr>
            <a:lvl2pPr marL="742950" indent="-285750" eaLnBrk="0" hangingPunct="0">
              <a:defRPr sz="2400">
                <a:solidFill>
                  <a:schemeClr val="tx1"/>
                </a:solidFill>
                <a:latin typeface="Arial" panose="020B0604020202020204" pitchFamily="34" charset="0"/>
                <a:ea typeface="宋体" panose="02010600030101010101" pitchFamily="2" charset="-122"/>
              </a:defRPr>
            </a:lvl2pPr>
            <a:lvl3pPr marL="1143000" indent="-228600" eaLnBrk="0" hangingPunct="0">
              <a:defRPr sz="2400">
                <a:solidFill>
                  <a:schemeClr val="tx1"/>
                </a:solidFill>
                <a:latin typeface="Arial" panose="020B0604020202020204" pitchFamily="34" charset="0"/>
                <a:ea typeface="宋体" panose="02010600030101010101" pitchFamily="2" charset="-122"/>
              </a:defRPr>
            </a:lvl3pPr>
            <a:lvl4pPr marL="1600200" indent="-228600" eaLnBrk="0" hangingPunct="0">
              <a:defRPr sz="2400">
                <a:solidFill>
                  <a:schemeClr val="tx1"/>
                </a:solidFill>
                <a:latin typeface="Arial" panose="020B0604020202020204" pitchFamily="34" charset="0"/>
                <a:ea typeface="宋体" panose="02010600030101010101" pitchFamily="2" charset="-122"/>
              </a:defRPr>
            </a:lvl4pPr>
            <a:lvl5pPr marL="2057400" indent="-228600" eaLnBrk="0" hangingPunct="0">
              <a:defRPr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b="1" dirty="0">
                <a:latin typeface="黑体" panose="02010609060101010101" pitchFamily="49" charset="-122"/>
                <a:ea typeface="黑体" panose="02010609060101010101" pitchFamily="49" charset="-122"/>
              </a:rPr>
              <a:t>体液中的杀菌物质和吞噬细胞</a:t>
            </a:r>
          </a:p>
        </p:txBody>
      </p:sp>
      <p:sp>
        <p:nvSpPr>
          <p:cNvPr id="54" name="AutoShape 10"/>
          <p:cNvSpPr>
            <a:spLocks/>
          </p:cNvSpPr>
          <p:nvPr/>
        </p:nvSpPr>
        <p:spPr bwMode="auto">
          <a:xfrm flipH="1">
            <a:off x="765606" y="1568439"/>
            <a:ext cx="224358" cy="1399872"/>
          </a:xfrm>
          <a:prstGeom prst="rightBrace">
            <a:avLst>
              <a:gd name="adj1" fmla="val 33023"/>
              <a:gd name="adj2" fmla="val 50287"/>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lIns="68580" tIns="34290" rIns="68580" bIns="34290" anchor="ctr"/>
          <a:lstStyle>
            <a:lvl1pPr eaLnBrk="0" hangingPunct="0">
              <a:defRPr sz="2400">
                <a:solidFill>
                  <a:schemeClr val="tx1"/>
                </a:solidFill>
                <a:latin typeface="Arial" panose="020B0604020202020204" pitchFamily="34" charset="0"/>
                <a:ea typeface="宋体" panose="02010600030101010101" pitchFamily="2" charset="-122"/>
              </a:defRPr>
            </a:lvl1pPr>
            <a:lvl2pPr marL="742950" indent="-285750" eaLnBrk="0" hangingPunct="0">
              <a:defRPr sz="2400">
                <a:solidFill>
                  <a:schemeClr val="tx1"/>
                </a:solidFill>
                <a:latin typeface="Arial" panose="020B0604020202020204" pitchFamily="34" charset="0"/>
                <a:ea typeface="宋体" panose="02010600030101010101" pitchFamily="2" charset="-122"/>
              </a:defRPr>
            </a:lvl2pPr>
            <a:lvl3pPr marL="1143000" indent="-228600" eaLnBrk="0" hangingPunct="0">
              <a:defRPr sz="2400">
                <a:solidFill>
                  <a:schemeClr val="tx1"/>
                </a:solidFill>
                <a:latin typeface="Arial" panose="020B0604020202020204" pitchFamily="34" charset="0"/>
                <a:ea typeface="宋体" panose="02010600030101010101" pitchFamily="2" charset="-122"/>
              </a:defRPr>
            </a:lvl3pPr>
            <a:lvl4pPr marL="1600200" indent="-228600" eaLnBrk="0" hangingPunct="0">
              <a:defRPr sz="2400">
                <a:solidFill>
                  <a:schemeClr val="tx1"/>
                </a:solidFill>
                <a:latin typeface="Arial" panose="020B0604020202020204" pitchFamily="34" charset="0"/>
                <a:ea typeface="宋体" panose="02010600030101010101" pitchFamily="2" charset="-122"/>
              </a:defRPr>
            </a:lvl4pPr>
            <a:lvl5pPr marL="2057400" indent="-228600" eaLnBrk="0" hangingPunct="0">
              <a:defRPr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9pPr>
          </a:lstStyle>
          <a:p>
            <a:pPr eaLnBrk="1" hangingPunct="1"/>
            <a:endParaRPr lang="zh-CN" altLang="zh-CN" sz="1400" b="1">
              <a:solidFill>
                <a:schemeClr val="tx1">
                  <a:lumMod val="50000"/>
                  <a:lumOff val="50000"/>
                </a:schemeClr>
              </a:solidFill>
              <a:latin typeface="黑体" panose="02010609060101010101" pitchFamily="49" charset="-122"/>
              <a:ea typeface="黑体" panose="02010609060101010101" pitchFamily="49" charset="-122"/>
            </a:endParaRPr>
          </a:p>
        </p:txBody>
      </p:sp>
      <p:sp>
        <p:nvSpPr>
          <p:cNvPr id="55" name="Text Box 11"/>
          <p:cNvSpPr txBox="1">
            <a:spLocks noChangeArrowheads="1"/>
          </p:cNvSpPr>
          <p:nvPr/>
        </p:nvSpPr>
        <p:spPr bwMode="auto">
          <a:xfrm>
            <a:off x="349067" y="1227865"/>
            <a:ext cx="342900" cy="2311003"/>
          </a:xfrm>
          <a:prstGeom prst="rect">
            <a:avLst/>
          </a:prstGeom>
          <a:noFill/>
          <a:ln w="9525">
            <a:noFill/>
            <a:miter lim="800000"/>
            <a:headEnd/>
            <a:tailEnd/>
          </a:ln>
          <a:effectLst/>
        </p:spPr>
        <p:txBody>
          <a:bodyPr lIns="68580" tIns="34290" rIns="68580" bIns="34290">
            <a:spAutoFit/>
          </a:bodyPr>
          <a:lstStyle/>
          <a:p>
            <a:pPr algn="ctr">
              <a:spcBef>
                <a:spcPct val="50000"/>
              </a:spcBef>
              <a:defRPr/>
            </a:pPr>
            <a:r>
              <a:rPr lang="zh-CN" altLang="en-US" sz="2100" b="1" dirty="0">
                <a:solidFill>
                  <a:schemeClr val="tx1">
                    <a:lumMod val="50000"/>
                    <a:lumOff val="50000"/>
                  </a:schemeClr>
                </a:solidFill>
                <a:effectLst>
                  <a:outerShdw blurRad="38100" dist="38100" dir="2700000" algn="tl">
                    <a:srgbClr val="C0C0C0"/>
                  </a:outerShdw>
                </a:effectLst>
                <a:latin typeface="黑体" panose="02010609060101010101" pitchFamily="49" charset="-122"/>
                <a:ea typeface="黑体" panose="02010609060101010101" pitchFamily="49" charset="-122"/>
              </a:rPr>
              <a:t>人体的三道防线</a:t>
            </a:r>
          </a:p>
        </p:txBody>
      </p:sp>
      <p:sp>
        <p:nvSpPr>
          <p:cNvPr id="56" name="Text Box 12"/>
          <p:cNvSpPr txBox="1">
            <a:spLocks noChangeArrowheads="1"/>
          </p:cNvSpPr>
          <p:nvPr/>
        </p:nvSpPr>
        <p:spPr bwMode="auto">
          <a:xfrm>
            <a:off x="993932" y="2658335"/>
            <a:ext cx="2171700" cy="389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eaLnBrk="0" hangingPunct="0">
              <a:defRPr sz="2400">
                <a:solidFill>
                  <a:schemeClr val="tx1"/>
                </a:solidFill>
                <a:latin typeface="Arial" panose="020B0604020202020204" pitchFamily="34" charset="0"/>
                <a:ea typeface="宋体" panose="02010600030101010101" pitchFamily="2" charset="-122"/>
              </a:defRPr>
            </a:lvl1pPr>
            <a:lvl2pPr marL="742950" indent="-285750" eaLnBrk="0" hangingPunct="0">
              <a:defRPr sz="2400">
                <a:solidFill>
                  <a:schemeClr val="tx1"/>
                </a:solidFill>
                <a:latin typeface="Arial" panose="020B0604020202020204" pitchFamily="34" charset="0"/>
                <a:ea typeface="宋体" panose="02010600030101010101" pitchFamily="2" charset="-122"/>
              </a:defRPr>
            </a:lvl2pPr>
            <a:lvl3pPr marL="1143000" indent="-228600" eaLnBrk="0" hangingPunct="0">
              <a:defRPr sz="2400">
                <a:solidFill>
                  <a:schemeClr val="tx1"/>
                </a:solidFill>
                <a:latin typeface="Arial" panose="020B0604020202020204" pitchFamily="34" charset="0"/>
                <a:ea typeface="宋体" panose="02010600030101010101" pitchFamily="2" charset="-122"/>
              </a:defRPr>
            </a:lvl3pPr>
            <a:lvl4pPr marL="1600200" indent="-228600" eaLnBrk="0" hangingPunct="0">
              <a:defRPr sz="2400">
                <a:solidFill>
                  <a:schemeClr val="tx1"/>
                </a:solidFill>
                <a:latin typeface="Arial" panose="020B0604020202020204" pitchFamily="34" charset="0"/>
                <a:ea typeface="宋体" panose="02010600030101010101" pitchFamily="2" charset="-122"/>
              </a:defRPr>
            </a:lvl4pPr>
            <a:lvl5pPr marL="2057400" indent="-228600" eaLnBrk="0" hangingPunct="0">
              <a:defRPr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100" b="1" dirty="0">
                <a:solidFill>
                  <a:schemeClr val="tx1">
                    <a:lumMod val="50000"/>
                    <a:lumOff val="50000"/>
                  </a:schemeClr>
                </a:solidFill>
                <a:latin typeface="黑体" panose="02010609060101010101" pitchFamily="49" charset="-122"/>
                <a:ea typeface="黑体" panose="02010609060101010101" pitchFamily="49" charset="-122"/>
              </a:rPr>
              <a:t>第三道防线：</a:t>
            </a:r>
          </a:p>
        </p:txBody>
      </p:sp>
      <p:sp>
        <p:nvSpPr>
          <p:cNvPr id="57" name="Rectangle 13"/>
          <p:cNvSpPr>
            <a:spLocks noChangeArrowheads="1"/>
          </p:cNvSpPr>
          <p:nvPr/>
        </p:nvSpPr>
        <p:spPr bwMode="auto">
          <a:xfrm>
            <a:off x="1006720" y="1856364"/>
            <a:ext cx="1763944"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defRPr sz="2400">
                <a:solidFill>
                  <a:schemeClr val="tx1"/>
                </a:solidFill>
                <a:latin typeface="Arial" panose="020B0604020202020204" pitchFamily="34" charset="0"/>
                <a:ea typeface="宋体" panose="02010600030101010101" pitchFamily="2" charset="-122"/>
              </a:defRPr>
            </a:lvl1pPr>
            <a:lvl2pPr marL="742950" indent="-285750" eaLnBrk="0" hangingPunct="0">
              <a:defRPr sz="2400">
                <a:solidFill>
                  <a:schemeClr val="tx1"/>
                </a:solidFill>
                <a:latin typeface="Arial" panose="020B0604020202020204" pitchFamily="34" charset="0"/>
                <a:ea typeface="宋体" panose="02010600030101010101" pitchFamily="2" charset="-122"/>
              </a:defRPr>
            </a:lvl2pPr>
            <a:lvl3pPr marL="1143000" indent="-228600" eaLnBrk="0" hangingPunct="0">
              <a:defRPr sz="2400">
                <a:solidFill>
                  <a:schemeClr val="tx1"/>
                </a:solidFill>
                <a:latin typeface="Arial" panose="020B0604020202020204" pitchFamily="34" charset="0"/>
                <a:ea typeface="宋体" panose="02010600030101010101" pitchFamily="2" charset="-122"/>
              </a:defRPr>
            </a:lvl3pPr>
            <a:lvl4pPr marL="1600200" indent="-228600" eaLnBrk="0" hangingPunct="0">
              <a:defRPr sz="2400">
                <a:solidFill>
                  <a:schemeClr val="tx1"/>
                </a:solidFill>
                <a:latin typeface="Arial" panose="020B0604020202020204" pitchFamily="34" charset="0"/>
                <a:ea typeface="宋体" panose="02010600030101010101" pitchFamily="2" charset="-122"/>
              </a:defRPr>
            </a:lvl4pPr>
            <a:lvl5pPr marL="2057400" indent="-228600" eaLnBrk="0" hangingPunct="0">
              <a:defRPr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9pPr>
          </a:lstStyle>
          <a:p>
            <a:pPr eaLnBrk="1" hangingPunct="1"/>
            <a:r>
              <a:rPr lang="zh-CN" altLang="en-US" sz="2100" b="1" dirty="0">
                <a:solidFill>
                  <a:schemeClr val="tx1">
                    <a:lumMod val="50000"/>
                    <a:lumOff val="50000"/>
                  </a:schemeClr>
                </a:solidFill>
                <a:latin typeface="黑体" panose="02010609060101010101" pitchFamily="49" charset="-122"/>
                <a:ea typeface="黑体" panose="02010609060101010101" pitchFamily="49" charset="-122"/>
              </a:rPr>
              <a:t>第二道防线：</a:t>
            </a:r>
          </a:p>
        </p:txBody>
      </p:sp>
      <p:sp>
        <p:nvSpPr>
          <p:cNvPr id="58" name="Rectangle 14"/>
          <p:cNvSpPr>
            <a:spLocks noChangeArrowheads="1"/>
          </p:cNvSpPr>
          <p:nvPr/>
        </p:nvSpPr>
        <p:spPr bwMode="auto">
          <a:xfrm>
            <a:off x="1016161" y="1396656"/>
            <a:ext cx="1763944"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defRPr sz="2400">
                <a:solidFill>
                  <a:schemeClr val="tx1"/>
                </a:solidFill>
                <a:latin typeface="Arial" panose="020B0604020202020204" pitchFamily="34" charset="0"/>
                <a:ea typeface="宋体" panose="02010600030101010101" pitchFamily="2" charset="-122"/>
              </a:defRPr>
            </a:lvl1pPr>
            <a:lvl2pPr marL="742950" indent="-285750" eaLnBrk="0" hangingPunct="0">
              <a:defRPr sz="2400">
                <a:solidFill>
                  <a:schemeClr val="tx1"/>
                </a:solidFill>
                <a:latin typeface="Arial" panose="020B0604020202020204" pitchFamily="34" charset="0"/>
                <a:ea typeface="宋体" panose="02010600030101010101" pitchFamily="2" charset="-122"/>
              </a:defRPr>
            </a:lvl2pPr>
            <a:lvl3pPr marL="1143000" indent="-228600" eaLnBrk="0" hangingPunct="0">
              <a:defRPr sz="2400">
                <a:solidFill>
                  <a:schemeClr val="tx1"/>
                </a:solidFill>
                <a:latin typeface="Arial" panose="020B0604020202020204" pitchFamily="34" charset="0"/>
                <a:ea typeface="宋体" panose="02010600030101010101" pitchFamily="2" charset="-122"/>
              </a:defRPr>
            </a:lvl3pPr>
            <a:lvl4pPr marL="1600200" indent="-228600" eaLnBrk="0" hangingPunct="0">
              <a:defRPr sz="2400">
                <a:solidFill>
                  <a:schemeClr val="tx1"/>
                </a:solidFill>
                <a:latin typeface="Arial" panose="020B0604020202020204" pitchFamily="34" charset="0"/>
                <a:ea typeface="宋体" panose="02010600030101010101" pitchFamily="2" charset="-122"/>
              </a:defRPr>
            </a:lvl4pPr>
            <a:lvl5pPr marL="2057400" indent="-228600" eaLnBrk="0" hangingPunct="0">
              <a:defRPr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2100" b="1" dirty="0">
                <a:solidFill>
                  <a:schemeClr val="tx1">
                    <a:lumMod val="50000"/>
                    <a:lumOff val="50000"/>
                  </a:schemeClr>
                </a:solidFill>
                <a:latin typeface="黑体" panose="02010609060101010101" pitchFamily="49" charset="-122"/>
                <a:ea typeface="黑体" panose="02010609060101010101" pitchFamily="49" charset="-122"/>
              </a:rPr>
              <a:t>第一道防线：</a:t>
            </a:r>
            <a:endParaRPr lang="zh-CN" altLang="en-US" sz="2100" b="1" dirty="0">
              <a:solidFill>
                <a:schemeClr val="accent3">
                  <a:lumMod val="75000"/>
                </a:schemeClr>
              </a:solidFill>
              <a:latin typeface="黑体" panose="02010609060101010101" pitchFamily="49" charset="-122"/>
              <a:ea typeface="黑体" panose="02010609060101010101" pitchFamily="49" charset="-122"/>
            </a:endParaRPr>
          </a:p>
        </p:txBody>
      </p:sp>
      <p:sp>
        <p:nvSpPr>
          <p:cNvPr id="59" name="AutoShape 15"/>
          <p:cNvSpPr>
            <a:spLocks/>
          </p:cNvSpPr>
          <p:nvPr/>
        </p:nvSpPr>
        <p:spPr bwMode="auto">
          <a:xfrm>
            <a:off x="5758167" y="1531831"/>
            <a:ext cx="109977" cy="669000"/>
          </a:xfrm>
          <a:prstGeom prst="rightBrace">
            <a:avLst>
              <a:gd name="adj1" fmla="val 33333"/>
              <a:gd name="adj2" fmla="val 50000"/>
            </a:avLst>
          </a:pr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lIns="68580" tIns="34290" rIns="68580" bIns="34290" anchor="ctr"/>
          <a:lstStyle>
            <a:lvl1pPr eaLnBrk="0" hangingPunct="0">
              <a:defRPr sz="2400">
                <a:solidFill>
                  <a:schemeClr val="tx1"/>
                </a:solidFill>
                <a:latin typeface="Arial" panose="020B0604020202020204" pitchFamily="34" charset="0"/>
                <a:ea typeface="宋体" panose="02010600030101010101" pitchFamily="2" charset="-122"/>
              </a:defRPr>
            </a:lvl1pPr>
            <a:lvl2pPr marL="742950" indent="-285750" eaLnBrk="0" hangingPunct="0">
              <a:defRPr sz="2400">
                <a:solidFill>
                  <a:schemeClr val="tx1"/>
                </a:solidFill>
                <a:latin typeface="Arial" panose="020B0604020202020204" pitchFamily="34" charset="0"/>
                <a:ea typeface="宋体" panose="02010600030101010101" pitchFamily="2" charset="-122"/>
              </a:defRPr>
            </a:lvl2pPr>
            <a:lvl3pPr marL="1143000" indent="-228600" eaLnBrk="0" hangingPunct="0">
              <a:defRPr sz="2400">
                <a:solidFill>
                  <a:schemeClr val="tx1"/>
                </a:solidFill>
                <a:latin typeface="Arial" panose="020B0604020202020204" pitchFamily="34" charset="0"/>
                <a:ea typeface="宋体" panose="02010600030101010101" pitchFamily="2" charset="-122"/>
              </a:defRPr>
            </a:lvl3pPr>
            <a:lvl4pPr marL="1600200" indent="-228600" eaLnBrk="0" hangingPunct="0">
              <a:defRPr sz="2400">
                <a:solidFill>
                  <a:schemeClr val="tx1"/>
                </a:solidFill>
                <a:latin typeface="Arial" panose="020B0604020202020204" pitchFamily="34" charset="0"/>
                <a:ea typeface="宋体" panose="02010600030101010101" pitchFamily="2" charset="-122"/>
              </a:defRPr>
            </a:lvl4pPr>
            <a:lvl5pPr marL="2057400" indent="-228600" eaLnBrk="0" hangingPunct="0">
              <a:defRPr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9pPr>
          </a:lstStyle>
          <a:p>
            <a:pPr eaLnBrk="1" hangingPunct="1"/>
            <a:endParaRPr lang="zh-CN" altLang="zh-CN" sz="1400" b="1">
              <a:solidFill>
                <a:schemeClr val="tx1">
                  <a:lumMod val="50000"/>
                  <a:lumOff val="50000"/>
                </a:schemeClr>
              </a:solidFill>
              <a:latin typeface="黑体" panose="02010609060101010101" pitchFamily="49" charset="-122"/>
              <a:ea typeface="黑体" panose="02010609060101010101" pitchFamily="49" charset="-122"/>
            </a:endParaRPr>
          </a:p>
        </p:txBody>
      </p:sp>
      <p:sp>
        <p:nvSpPr>
          <p:cNvPr id="60" name="Text Box 16"/>
          <p:cNvSpPr txBox="1">
            <a:spLocks noChangeArrowheads="1"/>
          </p:cNvSpPr>
          <p:nvPr/>
        </p:nvSpPr>
        <p:spPr bwMode="auto">
          <a:xfrm>
            <a:off x="5716950" y="1631960"/>
            <a:ext cx="1828800" cy="389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eaLnBrk="0" hangingPunct="0">
              <a:defRPr sz="2400">
                <a:solidFill>
                  <a:schemeClr val="tx1"/>
                </a:solidFill>
                <a:latin typeface="Arial" panose="020B0604020202020204" pitchFamily="34" charset="0"/>
                <a:ea typeface="宋体" panose="02010600030101010101" pitchFamily="2" charset="-122"/>
              </a:defRPr>
            </a:lvl1pPr>
            <a:lvl2pPr marL="742950" indent="-285750" eaLnBrk="0" hangingPunct="0">
              <a:defRPr sz="2400">
                <a:solidFill>
                  <a:schemeClr val="tx1"/>
                </a:solidFill>
                <a:latin typeface="Arial" panose="020B0604020202020204" pitchFamily="34" charset="0"/>
                <a:ea typeface="宋体" panose="02010600030101010101" pitchFamily="2" charset="-122"/>
              </a:defRPr>
            </a:lvl2pPr>
            <a:lvl3pPr marL="1143000" indent="-228600" eaLnBrk="0" hangingPunct="0">
              <a:defRPr sz="2400">
                <a:solidFill>
                  <a:schemeClr val="tx1"/>
                </a:solidFill>
                <a:latin typeface="Arial" panose="020B0604020202020204" pitchFamily="34" charset="0"/>
                <a:ea typeface="宋体" panose="02010600030101010101" pitchFamily="2" charset="-122"/>
              </a:defRPr>
            </a:lvl3pPr>
            <a:lvl4pPr marL="1600200" indent="-228600" eaLnBrk="0" hangingPunct="0">
              <a:defRPr sz="2400">
                <a:solidFill>
                  <a:schemeClr val="tx1"/>
                </a:solidFill>
                <a:latin typeface="Arial" panose="020B0604020202020204" pitchFamily="34" charset="0"/>
                <a:ea typeface="宋体" panose="02010600030101010101" pitchFamily="2" charset="-122"/>
              </a:defRPr>
            </a:lvl4pPr>
            <a:lvl5pPr marL="2057400" indent="-228600" eaLnBrk="0" hangingPunct="0">
              <a:defRPr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2100" b="1" dirty="0">
                <a:solidFill>
                  <a:srgbClr val="00B0F0"/>
                </a:solidFill>
                <a:latin typeface="黑体" panose="02010609060101010101" pitchFamily="49" charset="-122"/>
                <a:ea typeface="黑体" panose="02010609060101010101" pitchFamily="49" charset="-122"/>
              </a:rPr>
              <a:t>非特异性免疫</a:t>
            </a:r>
          </a:p>
        </p:txBody>
      </p:sp>
      <p:sp>
        <p:nvSpPr>
          <p:cNvPr id="61" name="Text Box 17"/>
          <p:cNvSpPr txBox="1">
            <a:spLocks noChangeArrowheads="1"/>
          </p:cNvSpPr>
          <p:nvPr/>
        </p:nvSpPr>
        <p:spPr bwMode="auto">
          <a:xfrm>
            <a:off x="6144922" y="2653503"/>
            <a:ext cx="1543050" cy="389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eaLnBrk="0" hangingPunct="0">
              <a:defRPr sz="2400">
                <a:solidFill>
                  <a:schemeClr val="tx1"/>
                </a:solidFill>
                <a:latin typeface="Arial" panose="020B0604020202020204" pitchFamily="34" charset="0"/>
                <a:ea typeface="宋体" panose="02010600030101010101" pitchFamily="2" charset="-122"/>
              </a:defRPr>
            </a:lvl1pPr>
            <a:lvl2pPr marL="742950" indent="-285750" eaLnBrk="0" hangingPunct="0">
              <a:defRPr sz="2400">
                <a:solidFill>
                  <a:schemeClr val="tx1"/>
                </a:solidFill>
                <a:latin typeface="Arial" panose="020B0604020202020204" pitchFamily="34" charset="0"/>
                <a:ea typeface="宋体" panose="02010600030101010101" pitchFamily="2" charset="-122"/>
              </a:defRPr>
            </a:lvl2pPr>
            <a:lvl3pPr marL="1143000" indent="-228600" eaLnBrk="0" hangingPunct="0">
              <a:defRPr sz="2400">
                <a:solidFill>
                  <a:schemeClr val="tx1"/>
                </a:solidFill>
                <a:latin typeface="Arial" panose="020B0604020202020204" pitchFamily="34" charset="0"/>
                <a:ea typeface="宋体" panose="02010600030101010101" pitchFamily="2" charset="-122"/>
              </a:defRPr>
            </a:lvl3pPr>
            <a:lvl4pPr marL="1600200" indent="-228600" eaLnBrk="0" hangingPunct="0">
              <a:defRPr sz="2400">
                <a:solidFill>
                  <a:schemeClr val="tx1"/>
                </a:solidFill>
                <a:latin typeface="Arial" panose="020B0604020202020204" pitchFamily="34" charset="0"/>
                <a:ea typeface="宋体" panose="02010600030101010101" pitchFamily="2" charset="-122"/>
              </a:defRPr>
            </a:lvl4pPr>
            <a:lvl5pPr marL="2057400" indent="-228600" eaLnBrk="0" hangingPunct="0">
              <a:defRPr sz="24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宋体" panose="02010600030101010101" pitchFamily="2" charset="-122"/>
              </a:defRPr>
            </a:lvl9pPr>
          </a:lstStyle>
          <a:p>
            <a:pPr algn="ctr" eaLnBrk="1" hangingPunct="1">
              <a:spcBef>
                <a:spcPct val="50000"/>
              </a:spcBef>
            </a:pPr>
            <a:r>
              <a:rPr lang="zh-CN" altLang="en-US" sz="2100" b="1" dirty="0">
                <a:solidFill>
                  <a:srgbClr val="00B0F0"/>
                </a:solidFill>
                <a:latin typeface="黑体" panose="02010609060101010101" pitchFamily="49" charset="-122"/>
                <a:ea typeface="黑体" panose="02010609060101010101" pitchFamily="49" charset="-122"/>
              </a:rPr>
              <a:t>特异性免疫</a:t>
            </a:r>
          </a:p>
        </p:txBody>
      </p:sp>
      <p:sp>
        <p:nvSpPr>
          <p:cNvPr id="62" name="Rectangle 18"/>
          <p:cNvSpPr>
            <a:spLocks noChangeArrowheads="1"/>
          </p:cNvSpPr>
          <p:nvPr/>
        </p:nvSpPr>
        <p:spPr bwMode="auto">
          <a:xfrm>
            <a:off x="5766200" y="1984385"/>
            <a:ext cx="2485476" cy="807914"/>
          </a:xfrm>
          <a:prstGeom prst="rect">
            <a:avLst/>
          </a:prstGeom>
          <a:noFill/>
          <a:ln w="9525">
            <a:noFill/>
            <a:miter lim="800000"/>
            <a:headEnd/>
            <a:tailEnd/>
          </a:ln>
        </p:spPr>
        <p:txBody>
          <a:bodyPr wrap="square" lIns="68580" tIns="34290" rIns="68580" bIns="34290">
            <a:spAutoFit/>
          </a:bodyPr>
          <a:lstStyle/>
          <a:p>
            <a:pPr>
              <a:defRPr/>
            </a:pPr>
            <a:r>
              <a:rPr lang="zh-CN" altLang="en-US" sz="1500" b="1" dirty="0">
                <a:solidFill>
                  <a:schemeClr val="bg2">
                    <a:lumMod val="50000"/>
                  </a:schemeClr>
                </a:solidFill>
                <a:latin typeface="黑体" panose="02010609060101010101" pitchFamily="49" charset="-122"/>
                <a:ea typeface="黑体" panose="02010609060101010101" pitchFamily="49" charset="-122"/>
              </a:rPr>
              <a:t>先天遗传而来，人人都有，</a:t>
            </a:r>
            <a:r>
              <a:rPr lang="zh-CN" altLang="en-US" sz="1500" b="1" dirty="0">
                <a:solidFill>
                  <a:schemeClr val="bg2">
                    <a:lumMod val="50000"/>
                  </a:schemeClr>
                </a:solidFill>
                <a:effectLst>
                  <a:outerShdw blurRad="38100" dist="38100" dir="2700000" algn="tl">
                    <a:srgbClr val="C0C0C0"/>
                  </a:outerShdw>
                </a:effectLst>
                <a:latin typeface="黑体" panose="02010609060101010101" pitchFamily="49" charset="-122"/>
                <a:ea typeface="黑体" panose="02010609060101010101" pitchFamily="49" charset="-122"/>
              </a:rPr>
              <a:t>无特异性、作用弱、时间短</a:t>
            </a:r>
          </a:p>
          <a:p>
            <a:pPr>
              <a:spcBef>
                <a:spcPct val="20000"/>
              </a:spcBef>
              <a:buClr>
                <a:schemeClr val="accent1"/>
              </a:buClr>
              <a:buSzPct val="70000"/>
              <a:buFont typeface="Wingdings" pitchFamily="2" charset="2"/>
              <a:buNone/>
              <a:defRPr/>
            </a:pPr>
            <a:endParaRPr lang="en-US" altLang="zh-CN" sz="1500" b="1" dirty="0">
              <a:solidFill>
                <a:schemeClr val="bg2">
                  <a:lumMod val="50000"/>
                </a:schemeClr>
              </a:solidFill>
              <a:latin typeface="黑体" panose="02010609060101010101" pitchFamily="49" charset="-122"/>
              <a:ea typeface="黑体" panose="02010609060101010101" pitchFamily="49" charset="-122"/>
            </a:endParaRPr>
          </a:p>
        </p:txBody>
      </p:sp>
      <p:sp>
        <p:nvSpPr>
          <p:cNvPr id="63" name="Rectangle 19"/>
          <p:cNvSpPr>
            <a:spLocks noChangeArrowheads="1"/>
          </p:cNvSpPr>
          <p:nvPr/>
        </p:nvSpPr>
        <p:spPr bwMode="auto">
          <a:xfrm>
            <a:off x="5617659" y="3408987"/>
            <a:ext cx="3405835" cy="530915"/>
          </a:xfrm>
          <a:prstGeom prst="rect">
            <a:avLst/>
          </a:prstGeom>
          <a:noFill/>
          <a:ln w="9525">
            <a:noFill/>
            <a:miter lim="800000"/>
            <a:headEnd/>
            <a:tailEnd/>
          </a:ln>
        </p:spPr>
        <p:txBody>
          <a:bodyPr wrap="square" lIns="68580" tIns="34290" rIns="68580" bIns="34290">
            <a:spAutoFit/>
          </a:bodyPr>
          <a:lstStyle/>
          <a:p>
            <a:pPr>
              <a:spcBef>
                <a:spcPct val="50000"/>
              </a:spcBef>
              <a:defRPr/>
            </a:pPr>
            <a:r>
              <a:rPr lang="zh-CN" altLang="en-US" sz="1500" b="1" dirty="0">
                <a:solidFill>
                  <a:schemeClr val="bg2">
                    <a:lumMod val="50000"/>
                  </a:schemeClr>
                </a:solidFill>
                <a:effectLst>
                  <a:outerShdw blurRad="38100" dist="38100" dir="2700000" algn="tl">
                    <a:srgbClr val="C0C0C0"/>
                  </a:outerShdw>
                </a:effectLst>
                <a:latin typeface="黑体" panose="02010609060101010101" pitchFamily="49" charset="-122"/>
                <a:ea typeface="黑体" panose="02010609060101010101" pitchFamily="49" charset="-122"/>
              </a:rPr>
              <a:t>与病原体斗争过程中形成的后天性免疫，有特异性、作用强、时间长</a:t>
            </a:r>
          </a:p>
        </p:txBody>
      </p:sp>
      <p:sp>
        <p:nvSpPr>
          <p:cNvPr id="64" name="Text Box 17"/>
          <p:cNvSpPr txBox="1">
            <a:spLocks noChangeArrowheads="1"/>
          </p:cNvSpPr>
          <p:nvPr/>
        </p:nvSpPr>
        <p:spPr bwMode="auto">
          <a:xfrm>
            <a:off x="5319613" y="2997264"/>
            <a:ext cx="3529013" cy="438582"/>
          </a:xfrm>
          <a:prstGeom prst="rect">
            <a:avLst/>
          </a:prstGeom>
          <a:noFill/>
          <a:ln>
            <a:noFill/>
          </a:ln>
          <a:extLst/>
        </p:spPr>
        <p:txBody>
          <a:bodyPr lIns="68580" tIns="34290" rIns="68580" bIns="34290">
            <a:spAutoFit/>
          </a:bodyPr>
          <a:lstStyle>
            <a:lvl1pPr eaLnBrk="0" hangingPunct="0">
              <a:defRPr sz="2400">
                <a:solidFill>
                  <a:schemeClr val="tx1"/>
                </a:solidFill>
                <a:latin typeface="Arial" charset="0"/>
                <a:ea typeface="宋体" pitchFamily="2" charset="-122"/>
              </a:defRPr>
            </a:lvl1pPr>
            <a:lvl2pPr marL="742950" indent="-285750" eaLnBrk="0" hangingPunct="0">
              <a:defRPr sz="2400">
                <a:solidFill>
                  <a:schemeClr val="tx1"/>
                </a:solidFill>
                <a:latin typeface="Arial" charset="0"/>
                <a:ea typeface="宋体" pitchFamily="2" charset="-122"/>
              </a:defRPr>
            </a:lvl2pPr>
            <a:lvl3pPr marL="1143000" indent="-228600" eaLnBrk="0" hangingPunct="0">
              <a:defRPr sz="2400">
                <a:solidFill>
                  <a:schemeClr val="tx1"/>
                </a:solidFill>
                <a:latin typeface="Arial" charset="0"/>
                <a:ea typeface="宋体" pitchFamily="2" charset="-122"/>
              </a:defRPr>
            </a:lvl3pPr>
            <a:lvl4pPr marL="1600200" indent="-228600" eaLnBrk="0" hangingPunct="0">
              <a:defRPr sz="2400">
                <a:solidFill>
                  <a:schemeClr val="tx1"/>
                </a:solidFill>
                <a:latin typeface="Arial" charset="0"/>
                <a:ea typeface="宋体" pitchFamily="2" charset="-122"/>
              </a:defRPr>
            </a:lvl4pPr>
            <a:lvl5pPr marL="2057400" indent="-228600" eaLnBrk="0" hangingPunct="0">
              <a:defRPr sz="2400">
                <a:solidFill>
                  <a:schemeClr val="tx1"/>
                </a:solidFill>
                <a:latin typeface="Arial" charset="0"/>
                <a:ea typeface="宋体" pitchFamily="2" charset="-122"/>
              </a:defRPr>
            </a:lvl5pPr>
            <a:lvl6pPr marL="2514600" indent="-228600" eaLnBrk="0" fontAlgn="base" hangingPunct="0">
              <a:spcBef>
                <a:spcPct val="0"/>
              </a:spcBef>
              <a:spcAft>
                <a:spcPct val="0"/>
              </a:spcAft>
              <a:defRPr sz="2400">
                <a:solidFill>
                  <a:schemeClr val="tx1"/>
                </a:solidFill>
                <a:latin typeface="Arial" charset="0"/>
                <a:ea typeface="宋体" pitchFamily="2" charset="-122"/>
              </a:defRPr>
            </a:lvl6pPr>
            <a:lvl7pPr marL="2971800" indent="-228600" eaLnBrk="0" fontAlgn="base" hangingPunct="0">
              <a:spcBef>
                <a:spcPct val="0"/>
              </a:spcBef>
              <a:spcAft>
                <a:spcPct val="0"/>
              </a:spcAft>
              <a:defRPr sz="2400">
                <a:solidFill>
                  <a:schemeClr val="tx1"/>
                </a:solidFill>
                <a:latin typeface="Arial" charset="0"/>
                <a:ea typeface="宋体" pitchFamily="2" charset="-122"/>
              </a:defRPr>
            </a:lvl7pPr>
            <a:lvl8pPr marL="3429000" indent="-228600" eaLnBrk="0" fontAlgn="base" hangingPunct="0">
              <a:spcBef>
                <a:spcPct val="0"/>
              </a:spcBef>
              <a:spcAft>
                <a:spcPct val="0"/>
              </a:spcAft>
              <a:defRPr sz="2400">
                <a:solidFill>
                  <a:schemeClr val="tx1"/>
                </a:solidFill>
                <a:latin typeface="Arial" charset="0"/>
                <a:ea typeface="宋体" pitchFamily="2" charset="-122"/>
              </a:defRPr>
            </a:lvl8pPr>
            <a:lvl9pPr marL="3886200" indent="-228600" eaLnBrk="0" fontAlgn="base" hangingPunct="0">
              <a:spcBef>
                <a:spcPct val="0"/>
              </a:spcBef>
              <a:spcAft>
                <a:spcPct val="0"/>
              </a:spcAft>
              <a:defRPr sz="2400">
                <a:solidFill>
                  <a:schemeClr val="tx1"/>
                </a:solidFill>
                <a:latin typeface="Arial" charset="0"/>
                <a:ea typeface="宋体" pitchFamily="2" charset="-122"/>
              </a:defRPr>
            </a:lvl9pPr>
          </a:lstStyle>
          <a:p>
            <a:pPr algn="ctr" eaLnBrk="1" hangingPunct="1">
              <a:spcBef>
                <a:spcPct val="50000"/>
              </a:spcBef>
              <a:defRPr/>
            </a:pPr>
            <a:r>
              <a:rPr lang="en-US" altLang="zh-CN" b="1" dirty="0" smtClean="0">
                <a:solidFill>
                  <a:schemeClr val="accent1">
                    <a:lumMod val="50000"/>
                  </a:schemeClr>
                </a:solidFill>
                <a:latin typeface="黑体" panose="02010609060101010101" pitchFamily="49" charset="-122"/>
                <a:ea typeface="黑体" panose="02010609060101010101" pitchFamily="49" charset="-122"/>
              </a:rPr>
              <a:t>(</a:t>
            </a:r>
            <a:r>
              <a:rPr lang="zh-CN" altLang="en-US" b="1" dirty="0" smtClean="0">
                <a:solidFill>
                  <a:schemeClr val="accent1">
                    <a:lumMod val="50000"/>
                  </a:schemeClr>
                </a:solidFill>
                <a:latin typeface="黑体" panose="02010609060101010101" pitchFamily="49" charset="-122"/>
                <a:ea typeface="黑体" panose="02010609060101010101" pitchFamily="49" charset="-122"/>
              </a:rPr>
              <a:t>体液免疫</a:t>
            </a:r>
            <a:r>
              <a:rPr lang="zh-CN" altLang="en-US" b="1" dirty="0">
                <a:solidFill>
                  <a:schemeClr val="accent1">
                    <a:lumMod val="50000"/>
                  </a:schemeClr>
                </a:solidFill>
                <a:latin typeface="黑体" panose="02010609060101010101" pitchFamily="49" charset="-122"/>
                <a:ea typeface="黑体" panose="02010609060101010101" pitchFamily="49" charset="-122"/>
              </a:rPr>
              <a:t>和细胞免疫</a:t>
            </a:r>
            <a:r>
              <a:rPr lang="en-US" altLang="zh-CN" b="1" dirty="0">
                <a:solidFill>
                  <a:schemeClr val="accent1">
                    <a:lumMod val="50000"/>
                  </a:schemeClr>
                </a:solidFill>
                <a:latin typeface="黑体" panose="02010609060101010101" pitchFamily="49" charset="-122"/>
                <a:ea typeface="黑体" panose="02010609060101010101" pitchFamily="49" charset="-122"/>
              </a:rPr>
              <a:t>)</a:t>
            </a:r>
            <a:endParaRPr lang="zh-CN" altLang="en-US" b="1" dirty="0">
              <a:solidFill>
                <a:schemeClr val="accent1">
                  <a:lumMod val="50000"/>
                </a:schemeClr>
              </a:solidFill>
              <a:latin typeface="黑体" panose="02010609060101010101" pitchFamily="49" charset="-122"/>
              <a:ea typeface="黑体" panose="02010609060101010101" pitchFamily="49" charset="-122"/>
            </a:endParaRPr>
          </a:p>
        </p:txBody>
      </p:sp>
      <p:sp>
        <p:nvSpPr>
          <p:cNvPr id="38" name="矩形 37"/>
          <p:cNvSpPr/>
          <p:nvPr/>
        </p:nvSpPr>
        <p:spPr>
          <a:xfrm>
            <a:off x="817417" y="3579862"/>
            <a:ext cx="1215718" cy="392415"/>
          </a:xfrm>
          <a:prstGeom prst="rect">
            <a:avLst/>
          </a:prstGeom>
        </p:spPr>
        <p:txBody>
          <a:bodyPr wrap="none" lIns="68580" tIns="34290" rIns="68580" bIns="34290">
            <a:spAutoFit/>
          </a:bodyPr>
          <a:lstStyle/>
          <a:p>
            <a:r>
              <a:rPr lang="zh-CN" altLang="zh-CN" sz="2100" b="1" kern="100" dirty="0">
                <a:solidFill>
                  <a:srgbClr val="00B0F0"/>
                </a:solidFill>
                <a:latin typeface="黑体" panose="02010609060101010101" pitchFamily="49" charset="-122"/>
                <a:ea typeface="黑体" panose="02010609060101010101" pitchFamily="49" charset="-122"/>
              </a:rPr>
              <a:t>体液免疫</a:t>
            </a:r>
            <a:endParaRPr lang="zh-CN" altLang="en-US" sz="2100" b="1" dirty="0">
              <a:solidFill>
                <a:srgbClr val="00B0F0"/>
              </a:solidFill>
              <a:latin typeface="黑体" panose="02010609060101010101" pitchFamily="49" charset="-122"/>
              <a:ea typeface="黑体" panose="02010609060101010101" pitchFamily="49" charset="-122"/>
            </a:endParaRPr>
          </a:p>
        </p:txBody>
      </p:sp>
      <p:sp>
        <p:nvSpPr>
          <p:cNvPr id="39" name="矩形 38"/>
          <p:cNvSpPr/>
          <p:nvPr/>
        </p:nvSpPr>
        <p:spPr>
          <a:xfrm>
            <a:off x="1836452" y="3579862"/>
            <a:ext cx="3370154" cy="346249"/>
          </a:xfrm>
          <a:prstGeom prst="rect">
            <a:avLst/>
          </a:prstGeom>
        </p:spPr>
        <p:txBody>
          <a:bodyPr wrap="none" lIns="68580" tIns="34290" rIns="68580" bIns="34290">
            <a:spAutoFit/>
          </a:bodyPr>
          <a:lstStyle/>
          <a:p>
            <a:r>
              <a:rPr lang="zh-CN" altLang="en-US" b="1" kern="100" dirty="0">
                <a:solidFill>
                  <a:schemeClr val="tx1">
                    <a:lumMod val="50000"/>
                    <a:lumOff val="50000"/>
                  </a:schemeClr>
                </a:solidFill>
                <a:latin typeface="黑体" panose="02010609060101010101" pitchFamily="49" charset="-122"/>
                <a:ea typeface="黑体" panose="02010609060101010101" pitchFamily="49" charset="-122"/>
              </a:rPr>
              <a:t>（</a:t>
            </a:r>
            <a:r>
              <a:rPr lang="zh-CN" altLang="zh-CN" b="1" kern="100" dirty="0">
                <a:solidFill>
                  <a:schemeClr val="tx1">
                    <a:lumMod val="50000"/>
                    <a:lumOff val="50000"/>
                  </a:schemeClr>
                </a:solidFill>
                <a:latin typeface="黑体" panose="02010609060101010101" pitchFamily="49" charset="-122"/>
                <a:ea typeface="黑体" panose="02010609060101010101" pitchFamily="49" charset="-122"/>
              </a:rPr>
              <a:t>阻止病毒通过血液循环散</a:t>
            </a:r>
            <a:r>
              <a:rPr lang="zh-CN" altLang="en-US" b="1" kern="100" dirty="0">
                <a:solidFill>
                  <a:schemeClr val="tx1">
                    <a:lumMod val="50000"/>
                    <a:lumOff val="50000"/>
                  </a:schemeClr>
                </a:solidFill>
                <a:latin typeface="黑体" panose="02010609060101010101" pitchFamily="49" charset="-122"/>
                <a:ea typeface="黑体" panose="02010609060101010101" pitchFamily="49" charset="-122"/>
              </a:rPr>
              <a:t>播</a:t>
            </a:r>
            <a:r>
              <a:rPr lang="zh-CN" altLang="en-US" b="1" kern="100" dirty="0">
                <a:solidFill>
                  <a:schemeClr val="tx1">
                    <a:lumMod val="50000"/>
                    <a:lumOff val="50000"/>
                  </a:schemeClr>
                </a:solidFill>
                <a:latin typeface="黑体" panose="02010609060101010101" pitchFamily="49" charset="-122"/>
                <a:ea typeface="黑体" panose="02010609060101010101" pitchFamily="49" charset="-122"/>
              </a:rPr>
              <a:t>）</a:t>
            </a:r>
            <a:endParaRPr lang="zh-CN" altLang="en-US" b="1" dirty="0">
              <a:solidFill>
                <a:schemeClr val="tx1">
                  <a:lumMod val="50000"/>
                  <a:lumOff val="50000"/>
                </a:schemeClr>
              </a:solidFill>
              <a:latin typeface="黑体" panose="02010609060101010101" pitchFamily="49" charset="-122"/>
              <a:ea typeface="黑体" panose="02010609060101010101" pitchFamily="49" charset="-122"/>
            </a:endParaRPr>
          </a:p>
        </p:txBody>
      </p:sp>
      <p:sp>
        <p:nvSpPr>
          <p:cNvPr id="40" name="矩形 39"/>
          <p:cNvSpPr/>
          <p:nvPr/>
        </p:nvSpPr>
        <p:spPr>
          <a:xfrm>
            <a:off x="827584" y="4155926"/>
            <a:ext cx="1215718" cy="392415"/>
          </a:xfrm>
          <a:prstGeom prst="rect">
            <a:avLst/>
          </a:prstGeom>
          <a:ln>
            <a:solidFill>
              <a:schemeClr val="accent1"/>
            </a:solidFill>
          </a:ln>
        </p:spPr>
        <p:txBody>
          <a:bodyPr wrap="none" lIns="68580" tIns="34290" rIns="68580" bIns="34290">
            <a:spAutoFit/>
          </a:bodyPr>
          <a:lstStyle/>
          <a:p>
            <a:r>
              <a:rPr lang="zh-CN" altLang="zh-CN" sz="2100" b="1" kern="100" dirty="0">
                <a:solidFill>
                  <a:srgbClr val="00B0F0"/>
                </a:solidFill>
                <a:latin typeface="黑体" panose="02010609060101010101" pitchFamily="49" charset="-122"/>
                <a:ea typeface="黑体" panose="02010609060101010101" pitchFamily="49" charset="-122"/>
              </a:rPr>
              <a:t>细胞免</a:t>
            </a:r>
            <a:r>
              <a:rPr lang="zh-CN" altLang="zh-CN" sz="2100" b="1" kern="100" dirty="0">
                <a:solidFill>
                  <a:srgbClr val="00B0F0"/>
                </a:solidFill>
                <a:latin typeface="黑体" panose="02010609060101010101" pitchFamily="49" charset="-122"/>
                <a:ea typeface="黑体" panose="02010609060101010101" pitchFamily="49" charset="-122"/>
              </a:rPr>
              <a:t>疫</a:t>
            </a:r>
            <a:endParaRPr lang="zh-CN" altLang="en-US" sz="2100" b="1" dirty="0">
              <a:solidFill>
                <a:srgbClr val="00B0F0"/>
              </a:solidFill>
              <a:latin typeface="黑体" panose="02010609060101010101" pitchFamily="49" charset="-122"/>
              <a:ea typeface="黑体" panose="02010609060101010101" pitchFamily="49" charset="-122"/>
            </a:endParaRPr>
          </a:p>
        </p:txBody>
      </p:sp>
      <p:sp>
        <p:nvSpPr>
          <p:cNvPr id="41" name="矩形 40"/>
          <p:cNvSpPr/>
          <p:nvPr/>
        </p:nvSpPr>
        <p:spPr>
          <a:xfrm>
            <a:off x="1865230" y="4155926"/>
            <a:ext cx="4059242" cy="346249"/>
          </a:xfrm>
          <a:prstGeom prst="rect">
            <a:avLst/>
          </a:prstGeom>
        </p:spPr>
        <p:txBody>
          <a:bodyPr wrap="square" lIns="68580" tIns="34290" rIns="68580" bIns="34290">
            <a:spAutoFit/>
          </a:bodyPr>
          <a:lstStyle/>
          <a:p>
            <a:r>
              <a:rPr lang="zh-CN" altLang="en-US" b="1" kern="100" dirty="0">
                <a:solidFill>
                  <a:schemeClr val="tx1">
                    <a:lumMod val="50000"/>
                    <a:lumOff val="50000"/>
                  </a:schemeClr>
                </a:solidFill>
                <a:latin typeface="黑体" panose="02010609060101010101" pitchFamily="49" charset="-122"/>
                <a:ea typeface="黑体" panose="02010609060101010101" pitchFamily="49" charset="-122"/>
              </a:rPr>
              <a:t>（</a:t>
            </a:r>
            <a:r>
              <a:rPr lang="zh-CN" altLang="zh-CN" b="1" kern="100" dirty="0">
                <a:solidFill>
                  <a:schemeClr val="tx1">
                    <a:lumMod val="50000"/>
                    <a:lumOff val="50000"/>
                  </a:schemeClr>
                </a:solidFill>
                <a:latin typeface="黑体" panose="02010609060101010101" pitchFamily="49" charset="-122"/>
                <a:ea typeface="黑体" panose="02010609060101010101" pitchFamily="49" charset="-122"/>
              </a:rPr>
              <a:t>裂解靶细胞</a:t>
            </a:r>
            <a:r>
              <a:rPr lang="zh-CN" altLang="en-US" b="1" kern="100" dirty="0">
                <a:solidFill>
                  <a:schemeClr val="tx1">
                    <a:lumMod val="50000"/>
                    <a:lumOff val="50000"/>
                  </a:schemeClr>
                </a:solidFill>
                <a:latin typeface="黑体" panose="02010609060101010101" pitchFamily="49" charset="-122"/>
                <a:ea typeface="黑体" panose="02010609060101010101" pitchFamily="49" charset="-122"/>
              </a:rPr>
              <a:t>，暴露病毒</a:t>
            </a:r>
            <a:r>
              <a:rPr lang="zh-CN" altLang="en-US" b="1" kern="100" dirty="0">
                <a:solidFill>
                  <a:schemeClr val="tx1">
                    <a:lumMod val="50000"/>
                    <a:lumOff val="50000"/>
                  </a:schemeClr>
                </a:solidFill>
                <a:latin typeface="黑体" panose="02010609060101010101" pitchFamily="49" charset="-122"/>
                <a:ea typeface="黑体" panose="02010609060101010101" pitchFamily="49" charset="-122"/>
              </a:rPr>
              <a:t>抗原）</a:t>
            </a:r>
            <a:endParaRPr lang="zh-CN" altLang="en-US" b="1" dirty="0">
              <a:solidFill>
                <a:schemeClr val="tx1">
                  <a:lumMod val="50000"/>
                  <a:lumOff val="50000"/>
                </a:schemeClr>
              </a:solidFill>
              <a:latin typeface="黑体" panose="02010609060101010101" pitchFamily="49" charset="-122"/>
              <a:ea typeface="黑体" panose="02010609060101010101" pitchFamily="49" charset="-122"/>
            </a:endParaRPr>
          </a:p>
        </p:txBody>
      </p:sp>
      <p:sp>
        <p:nvSpPr>
          <p:cNvPr id="42" name="矩形 41"/>
          <p:cNvSpPr/>
          <p:nvPr/>
        </p:nvSpPr>
        <p:spPr>
          <a:xfrm>
            <a:off x="5271003" y="3867894"/>
            <a:ext cx="2343430" cy="346249"/>
          </a:xfrm>
          <a:prstGeom prst="rect">
            <a:avLst/>
          </a:prstGeom>
        </p:spPr>
        <p:txBody>
          <a:bodyPr wrap="none" lIns="68580" tIns="34290" rIns="68580" bIns="34290">
            <a:spAutoFit/>
          </a:bodyPr>
          <a:lstStyle/>
          <a:p>
            <a:r>
              <a:rPr lang="zh-CN" altLang="en-US" b="1" kern="100" dirty="0">
                <a:solidFill>
                  <a:srgbClr val="00B0F0"/>
                </a:solidFill>
                <a:latin typeface="黑体" panose="02010609060101010101" pitchFamily="49" charset="-122"/>
                <a:ea typeface="黑体" panose="02010609060101010101" pitchFamily="49" charset="-122"/>
              </a:rPr>
              <a:t>抗原</a:t>
            </a:r>
            <a:r>
              <a:rPr lang="en-US" altLang="zh-CN" b="1" kern="100" dirty="0">
                <a:solidFill>
                  <a:srgbClr val="00B0F0"/>
                </a:solidFill>
                <a:latin typeface="黑体" panose="02010609060101010101" pitchFamily="49" charset="-122"/>
                <a:ea typeface="黑体" panose="02010609060101010101" pitchFamily="49" charset="-122"/>
              </a:rPr>
              <a:t>-</a:t>
            </a:r>
            <a:r>
              <a:rPr lang="zh-CN" altLang="zh-CN" b="1" kern="100" dirty="0">
                <a:solidFill>
                  <a:srgbClr val="00B0F0"/>
                </a:solidFill>
                <a:latin typeface="黑体" panose="02010609060101010101" pitchFamily="49" charset="-122"/>
                <a:ea typeface="黑体" panose="02010609060101010101" pitchFamily="49" charset="-122"/>
              </a:rPr>
              <a:t>抗体</a:t>
            </a:r>
            <a:r>
              <a:rPr lang="zh-CN" altLang="en-US" b="1" kern="100" dirty="0">
                <a:solidFill>
                  <a:srgbClr val="00B0F0"/>
                </a:solidFill>
                <a:latin typeface="黑体" panose="02010609060101010101" pitchFamily="49" charset="-122"/>
                <a:ea typeface="黑体" panose="02010609060101010101" pitchFamily="49" charset="-122"/>
              </a:rPr>
              <a:t>特异性结合</a:t>
            </a:r>
            <a:endParaRPr lang="zh-CN" altLang="en-US" b="1" dirty="0">
              <a:solidFill>
                <a:srgbClr val="00B0F0"/>
              </a:solidFill>
              <a:latin typeface="黑体" panose="02010609060101010101" pitchFamily="49" charset="-122"/>
              <a:ea typeface="黑体" panose="02010609060101010101" pitchFamily="49" charset="-122"/>
            </a:endParaRPr>
          </a:p>
        </p:txBody>
      </p:sp>
      <p:sp>
        <p:nvSpPr>
          <p:cNvPr id="43" name="矩形 42"/>
          <p:cNvSpPr/>
          <p:nvPr/>
        </p:nvSpPr>
        <p:spPr>
          <a:xfrm>
            <a:off x="7961665" y="3891342"/>
            <a:ext cx="1061829" cy="623248"/>
          </a:xfrm>
          <a:prstGeom prst="rect">
            <a:avLst/>
          </a:prstGeom>
        </p:spPr>
        <p:txBody>
          <a:bodyPr wrap="none" lIns="68580" tIns="34290" rIns="68580" bIns="34290">
            <a:spAutoFit/>
          </a:bodyPr>
          <a:lstStyle/>
          <a:p>
            <a:r>
              <a:rPr lang="zh-CN" altLang="en-US" b="1" kern="100" dirty="0">
                <a:solidFill>
                  <a:schemeClr val="tx1">
                    <a:lumMod val="50000"/>
                    <a:lumOff val="50000"/>
                  </a:schemeClr>
                </a:solidFill>
                <a:latin typeface="黑体" panose="02010609060101010101" pitchFamily="49" charset="-122"/>
                <a:ea typeface="黑体" panose="02010609060101010101" pitchFamily="49" charset="-122"/>
              </a:rPr>
              <a:t>吞噬细胞</a:t>
            </a:r>
            <a:endParaRPr lang="en-US" altLang="zh-CN" b="1" kern="100" dirty="0">
              <a:solidFill>
                <a:schemeClr val="tx1">
                  <a:lumMod val="50000"/>
                  <a:lumOff val="50000"/>
                </a:schemeClr>
              </a:solidFill>
              <a:latin typeface="黑体" panose="02010609060101010101" pitchFamily="49" charset="-122"/>
              <a:ea typeface="黑体" panose="02010609060101010101" pitchFamily="49" charset="-122"/>
            </a:endParaRPr>
          </a:p>
          <a:p>
            <a:r>
              <a:rPr lang="zh-CN" altLang="en-US" b="1" kern="100" dirty="0">
                <a:solidFill>
                  <a:schemeClr val="tx1">
                    <a:lumMod val="50000"/>
                    <a:lumOff val="50000"/>
                  </a:schemeClr>
                </a:solidFill>
                <a:latin typeface="黑体" panose="02010609060101010101" pitchFamily="49" charset="-122"/>
                <a:ea typeface="黑体" panose="02010609060101010101" pitchFamily="49" charset="-122"/>
              </a:rPr>
              <a:t>吞噬消化</a:t>
            </a:r>
            <a:endParaRPr lang="zh-CN" altLang="en-US" b="1" dirty="0">
              <a:solidFill>
                <a:schemeClr val="tx1">
                  <a:lumMod val="50000"/>
                  <a:lumOff val="50000"/>
                </a:schemeClr>
              </a:solidFill>
              <a:latin typeface="黑体" panose="02010609060101010101" pitchFamily="49" charset="-122"/>
              <a:ea typeface="黑体" panose="02010609060101010101" pitchFamily="49" charset="-122"/>
            </a:endParaRPr>
          </a:p>
        </p:txBody>
      </p:sp>
      <p:sp>
        <p:nvSpPr>
          <p:cNvPr id="44" name="下箭头 43"/>
          <p:cNvSpPr/>
          <p:nvPr/>
        </p:nvSpPr>
        <p:spPr>
          <a:xfrm>
            <a:off x="1372057" y="3939902"/>
            <a:ext cx="151952" cy="22690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b="1">
              <a:latin typeface="黑体" panose="02010609060101010101" pitchFamily="49" charset="-122"/>
              <a:ea typeface="黑体" panose="02010609060101010101" pitchFamily="49" charset="-122"/>
            </a:endParaRPr>
          </a:p>
        </p:txBody>
      </p:sp>
      <p:sp>
        <p:nvSpPr>
          <p:cNvPr id="10" name="右大括号 9"/>
          <p:cNvSpPr/>
          <p:nvPr/>
        </p:nvSpPr>
        <p:spPr>
          <a:xfrm>
            <a:off x="5030796" y="3723878"/>
            <a:ext cx="164798" cy="676406"/>
          </a:xfrm>
          <a:prstGeom prst="rightBrace">
            <a:avLst/>
          </a:prstGeom>
          <a:ln w="38100"/>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zh-CN" altLang="en-US" b="1">
              <a:latin typeface="黑体" panose="02010609060101010101" pitchFamily="49" charset="-122"/>
              <a:ea typeface="黑体" panose="02010609060101010101" pitchFamily="49" charset="-122"/>
            </a:endParaRPr>
          </a:p>
        </p:txBody>
      </p:sp>
      <p:sp>
        <p:nvSpPr>
          <p:cNvPr id="12" name="右箭头 11"/>
          <p:cNvSpPr/>
          <p:nvPr/>
        </p:nvSpPr>
        <p:spPr>
          <a:xfrm>
            <a:off x="7624334" y="4011910"/>
            <a:ext cx="337331" cy="1134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b="1">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882591398"/>
      </p:ext>
    </p:extLst>
  </p:cSld>
  <p:clrMapOvr>
    <a:masterClrMapping/>
  </p:clrMapOvr>
  <mc:AlternateContent xmlns:mc="http://schemas.openxmlformats.org/markup-compatibility/2006" xmlns:p14="http://schemas.microsoft.com/office/powerpoint/2010/main">
    <mc:Choice Requires="p14">
      <p:transition p14:dur="9" advTm="1123">
        <p:pull dir="d"/>
      </p:transition>
    </mc:Choice>
    <mc:Fallback xmlns="">
      <p:transition advTm="1123">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randombar(horizontal)">
                                      <p:cBhvr>
                                        <p:cTn id="7" dur="500"/>
                                        <p:tgtEl>
                                          <p:spTgt spid="52"/>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53"/>
                                        </p:tgtEl>
                                        <p:attrNameLst>
                                          <p:attrName>style.visibility</p:attrName>
                                        </p:attrNameLst>
                                      </p:cBhvr>
                                      <p:to>
                                        <p:strVal val="visible"/>
                                      </p:to>
                                    </p:set>
                                    <p:animEffect transition="in" filter="randombar(horizontal)">
                                      <p:cBhvr>
                                        <p:cTn id="10" dur="500"/>
                                        <p:tgtEl>
                                          <p:spTgt spid="53"/>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57"/>
                                        </p:tgtEl>
                                        <p:attrNameLst>
                                          <p:attrName>style.visibility</p:attrName>
                                        </p:attrNameLst>
                                      </p:cBhvr>
                                      <p:to>
                                        <p:strVal val="visible"/>
                                      </p:to>
                                    </p:set>
                                    <p:animEffect transition="in" filter="randombar(horizontal)">
                                      <p:cBhvr>
                                        <p:cTn id="13" dur="500"/>
                                        <p:tgtEl>
                                          <p:spTgt spid="57"/>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58"/>
                                        </p:tgtEl>
                                        <p:attrNameLst>
                                          <p:attrName>style.visibility</p:attrName>
                                        </p:attrNameLst>
                                      </p:cBhvr>
                                      <p:to>
                                        <p:strVal val="visible"/>
                                      </p:to>
                                    </p:set>
                                    <p:animEffect transition="in" filter="randombar(horizontal)">
                                      <p:cBhvr>
                                        <p:cTn id="16" dur="500"/>
                                        <p:tgtEl>
                                          <p:spTgt spid="58"/>
                                        </p:tgtEl>
                                      </p:cBhvr>
                                    </p:animEffect>
                                  </p:childTnLst>
                                </p:cTn>
                              </p:par>
                              <p:par>
                                <p:cTn id="17" presetID="14" presetClass="entr" presetSubtype="10" fill="hold" grpId="0" nodeType="withEffect">
                                  <p:stCondLst>
                                    <p:cond delay="0"/>
                                  </p:stCondLst>
                                  <p:childTnLst>
                                    <p:set>
                                      <p:cBhvr>
                                        <p:cTn id="18" dur="1" fill="hold">
                                          <p:stCondLst>
                                            <p:cond delay="0"/>
                                          </p:stCondLst>
                                        </p:cTn>
                                        <p:tgtEl>
                                          <p:spTgt spid="59"/>
                                        </p:tgtEl>
                                        <p:attrNameLst>
                                          <p:attrName>style.visibility</p:attrName>
                                        </p:attrNameLst>
                                      </p:cBhvr>
                                      <p:to>
                                        <p:strVal val="visible"/>
                                      </p:to>
                                    </p:set>
                                    <p:animEffect transition="in" filter="randombar(horizontal)">
                                      <p:cBhvr>
                                        <p:cTn id="19" dur="500"/>
                                        <p:tgtEl>
                                          <p:spTgt spid="59"/>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60"/>
                                        </p:tgtEl>
                                        <p:attrNameLst>
                                          <p:attrName>style.visibility</p:attrName>
                                        </p:attrNameLst>
                                      </p:cBhvr>
                                      <p:to>
                                        <p:strVal val="visible"/>
                                      </p:to>
                                    </p:set>
                                    <p:animEffect transition="in" filter="randombar(horizontal)">
                                      <p:cBhvr>
                                        <p:cTn id="22" dur="500"/>
                                        <p:tgtEl>
                                          <p:spTgt spid="60"/>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62"/>
                                        </p:tgtEl>
                                        <p:attrNameLst>
                                          <p:attrName>style.visibility</p:attrName>
                                        </p:attrNameLst>
                                      </p:cBhvr>
                                      <p:to>
                                        <p:strVal val="visible"/>
                                      </p:to>
                                    </p:set>
                                    <p:animEffect transition="in" filter="randombar(horizontal)">
                                      <p:cBhvr>
                                        <p:cTn id="25" dur="500"/>
                                        <p:tgtEl>
                                          <p:spTgt spid="62"/>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56"/>
                                        </p:tgtEl>
                                        <p:attrNameLst>
                                          <p:attrName>style.visibility</p:attrName>
                                        </p:attrNameLst>
                                      </p:cBhvr>
                                      <p:to>
                                        <p:strVal val="visible"/>
                                      </p:to>
                                    </p:set>
                                    <p:animEffect transition="in" filter="randombar(horizontal)">
                                      <p:cBhvr>
                                        <p:cTn id="30" dur="500"/>
                                        <p:tgtEl>
                                          <p:spTgt spid="56"/>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51"/>
                                        </p:tgtEl>
                                        <p:attrNameLst>
                                          <p:attrName>style.visibility</p:attrName>
                                        </p:attrNameLst>
                                      </p:cBhvr>
                                      <p:to>
                                        <p:strVal val="visible"/>
                                      </p:to>
                                    </p:set>
                                    <p:animEffect transition="in" filter="randombar(horizontal)">
                                      <p:cBhvr>
                                        <p:cTn id="33" dur="500"/>
                                        <p:tgtEl>
                                          <p:spTgt spid="51"/>
                                        </p:tgtEl>
                                      </p:cBhvr>
                                    </p:animEffect>
                                  </p:childTnLst>
                                </p:cTn>
                              </p:par>
                              <p:par>
                                <p:cTn id="34" presetID="14" presetClass="entr" presetSubtype="10" fill="hold" grpId="0" nodeType="withEffect">
                                  <p:stCondLst>
                                    <p:cond delay="0"/>
                                  </p:stCondLst>
                                  <p:childTnLst>
                                    <p:set>
                                      <p:cBhvr>
                                        <p:cTn id="35" dur="1" fill="hold">
                                          <p:stCondLst>
                                            <p:cond delay="0"/>
                                          </p:stCondLst>
                                        </p:cTn>
                                        <p:tgtEl>
                                          <p:spTgt spid="64"/>
                                        </p:tgtEl>
                                        <p:attrNameLst>
                                          <p:attrName>style.visibility</p:attrName>
                                        </p:attrNameLst>
                                      </p:cBhvr>
                                      <p:to>
                                        <p:strVal val="visible"/>
                                      </p:to>
                                    </p:set>
                                    <p:animEffect transition="in" filter="randombar(horizontal)">
                                      <p:cBhvr>
                                        <p:cTn id="36" dur="500"/>
                                        <p:tgtEl>
                                          <p:spTgt spid="64"/>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61"/>
                                        </p:tgtEl>
                                        <p:attrNameLst>
                                          <p:attrName>style.visibility</p:attrName>
                                        </p:attrNameLst>
                                      </p:cBhvr>
                                      <p:to>
                                        <p:strVal val="visible"/>
                                      </p:to>
                                    </p:set>
                                    <p:animEffect transition="in" filter="randombar(horizontal)">
                                      <p:cBhvr>
                                        <p:cTn id="39" dur="500"/>
                                        <p:tgtEl>
                                          <p:spTgt spid="61"/>
                                        </p:tgtEl>
                                      </p:cBhvr>
                                    </p:animEffect>
                                  </p:childTnLst>
                                </p:cTn>
                              </p:par>
                              <p:par>
                                <p:cTn id="40" presetID="14" presetClass="entr" presetSubtype="10" fill="hold" grpId="0" nodeType="withEffect">
                                  <p:stCondLst>
                                    <p:cond delay="0"/>
                                  </p:stCondLst>
                                  <p:childTnLst>
                                    <p:set>
                                      <p:cBhvr>
                                        <p:cTn id="41" dur="1" fill="hold">
                                          <p:stCondLst>
                                            <p:cond delay="0"/>
                                          </p:stCondLst>
                                        </p:cTn>
                                        <p:tgtEl>
                                          <p:spTgt spid="63"/>
                                        </p:tgtEl>
                                        <p:attrNameLst>
                                          <p:attrName>style.visibility</p:attrName>
                                        </p:attrNameLst>
                                      </p:cBhvr>
                                      <p:to>
                                        <p:strVal val="visible"/>
                                      </p:to>
                                    </p:set>
                                    <p:animEffect transition="in" filter="randombar(horizontal)">
                                      <p:cBhvr>
                                        <p:cTn id="42" dur="500"/>
                                        <p:tgtEl>
                                          <p:spTgt spid="63"/>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grpId="0" nodeType="click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circle(in)">
                                      <p:cBhvr>
                                        <p:cTn id="47" dur="2000"/>
                                        <p:tgtEl>
                                          <p:spTgt spid="38"/>
                                        </p:tgtEl>
                                      </p:cBhvr>
                                    </p:animEffect>
                                  </p:childTnLst>
                                </p:cTn>
                              </p:par>
                              <p:par>
                                <p:cTn id="48" presetID="6" presetClass="entr" presetSubtype="16" fill="hold" grpId="0" nodeType="withEffect">
                                  <p:stCondLst>
                                    <p:cond delay="0"/>
                                  </p:stCondLst>
                                  <p:childTnLst>
                                    <p:set>
                                      <p:cBhvr>
                                        <p:cTn id="49" dur="1" fill="hold">
                                          <p:stCondLst>
                                            <p:cond delay="0"/>
                                          </p:stCondLst>
                                        </p:cTn>
                                        <p:tgtEl>
                                          <p:spTgt spid="40"/>
                                        </p:tgtEl>
                                        <p:attrNameLst>
                                          <p:attrName>style.visibility</p:attrName>
                                        </p:attrNameLst>
                                      </p:cBhvr>
                                      <p:to>
                                        <p:strVal val="visible"/>
                                      </p:to>
                                    </p:set>
                                    <p:animEffect transition="in" filter="circle(in)">
                                      <p:cBhvr>
                                        <p:cTn id="50" dur="2000"/>
                                        <p:tgtEl>
                                          <p:spTgt spid="40"/>
                                        </p:tgtEl>
                                      </p:cBhvr>
                                    </p:animEffect>
                                  </p:childTnLst>
                                </p:cTn>
                              </p:par>
                              <p:par>
                                <p:cTn id="51" presetID="6" presetClass="entr" presetSubtype="16" fill="hold" grpId="0" nodeType="withEffect">
                                  <p:stCondLst>
                                    <p:cond delay="0"/>
                                  </p:stCondLst>
                                  <p:childTnLst>
                                    <p:set>
                                      <p:cBhvr>
                                        <p:cTn id="52" dur="1" fill="hold">
                                          <p:stCondLst>
                                            <p:cond delay="0"/>
                                          </p:stCondLst>
                                        </p:cTn>
                                        <p:tgtEl>
                                          <p:spTgt spid="44"/>
                                        </p:tgtEl>
                                        <p:attrNameLst>
                                          <p:attrName>style.visibility</p:attrName>
                                        </p:attrNameLst>
                                      </p:cBhvr>
                                      <p:to>
                                        <p:strVal val="visible"/>
                                      </p:to>
                                    </p:set>
                                    <p:animEffect transition="in" filter="circle(in)">
                                      <p:cBhvr>
                                        <p:cTn id="53" dur="2000"/>
                                        <p:tgtEl>
                                          <p:spTgt spid="44"/>
                                        </p:tgtEl>
                                      </p:cBhvr>
                                    </p:animEffect>
                                  </p:childTnLst>
                                </p:cTn>
                              </p:par>
                              <p:par>
                                <p:cTn id="54" presetID="6" presetClass="entr" presetSubtype="16" fill="hold" grpId="0" nodeType="withEffect">
                                  <p:stCondLst>
                                    <p:cond delay="0"/>
                                  </p:stCondLst>
                                  <p:childTnLst>
                                    <p:set>
                                      <p:cBhvr>
                                        <p:cTn id="55" dur="1" fill="hold">
                                          <p:stCondLst>
                                            <p:cond delay="0"/>
                                          </p:stCondLst>
                                        </p:cTn>
                                        <p:tgtEl>
                                          <p:spTgt spid="39"/>
                                        </p:tgtEl>
                                        <p:attrNameLst>
                                          <p:attrName>style.visibility</p:attrName>
                                        </p:attrNameLst>
                                      </p:cBhvr>
                                      <p:to>
                                        <p:strVal val="visible"/>
                                      </p:to>
                                    </p:set>
                                    <p:animEffect transition="in" filter="circle(in)">
                                      <p:cBhvr>
                                        <p:cTn id="56" dur="2000"/>
                                        <p:tgtEl>
                                          <p:spTgt spid="39"/>
                                        </p:tgtEl>
                                      </p:cBhvr>
                                    </p:animEffect>
                                  </p:childTnLst>
                                </p:cTn>
                              </p:par>
                              <p:par>
                                <p:cTn id="57" presetID="6" presetClass="entr" presetSubtype="16" fill="hold" grpId="0" nodeType="withEffect">
                                  <p:stCondLst>
                                    <p:cond delay="0"/>
                                  </p:stCondLst>
                                  <p:childTnLst>
                                    <p:set>
                                      <p:cBhvr>
                                        <p:cTn id="58" dur="1" fill="hold">
                                          <p:stCondLst>
                                            <p:cond delay="0"/>
                                          </p:stCondLst>
                                        </p:cTn>
                                        <p:tgtEl>
                                          <p:spTgt spid="41"/>
                                        </p:tgtEl>
                                        <p:attrNameLst>
                                          <p:attrName>style.visibility</p:attrName>
                                        </p:attrNameLst>
                                      </p:cBhvr>
                                      <p:to>
                                        <p:strVal val="visible"/>
                                      </p:to>
                                    </p:set>
                                    <p:animEffect transition="in" filter="circle(in)">
                                      <p:cBhvr>
                                        <p:cTn id="59" dur="2000"/>
                                        <p:tgtEl>
                                          <p:spTgt spid="41"/>
                                        </p:tgtEl>
                                      </p:cBhvr>
                                    </p:animEffect>
                                  </p:childTnLst>
                                </p:cTn>
                              </p:par>
                            </p:childTnLst>
                          </p:cTn>
                        </p:par>
                      </p:childTnLst>
                    </p:cTn>
                  </p:par>
                  <p:par>
                    <p:cTn id="60" fill="hold">
                      <p:stCondLst>
                        <p:cond delay="indefinite"/>
                      </p:stCondLst>
                      <p:childTnLst>
                        <p:par>
                          <p:cTn id="61" fill="hold">
                            <p:stCondLst>
                              <p:cond delay="0"/>
                            </p:stCondLst>
                            <p:childTnLst>
                              <p:par>
                                <p:cTn id="62" presetID="16" presetClass="entr" presetSubtype="21" fill="hold" grpId="0" nodeType="click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barn(inVertical)">
                                      <p:cBhvr>
                                        <p:cTn id="64" dur="500"/>
                                        <p:tgtEl>
                                          <p:spTgt spid="10"/>
                                        </p:tgtEl>
                                      </p:cBhvr>
                                    </p:animEffect>
                                  </p:childTnLst>
                                </p:cTn>
                              </p:par>
                              <p:par>
                                <p:cTn id="65" presetID="16" presetClass="entr" presetSubtype="21" fill="hold" grpId="0" nodeType="withEffect">
                                  <p:stCondLst>
                                    <p:cond delay="0"/>
                                  </p:stCondLst>
                                  <p:childTnLst>
                                    <p:set>
                                      <p:cBhvr>
                                        <p:cTn id="66" dur="1" fill="hold">
                                          <p:stCondLst>
                                            <p:cond delay="0"/>
                                          </p:stCondLst>
                                        </p:cTn>
                                        <p:tgtEl>
                                          <p:spTgt spid="42"/>
                                        </p:tgtEl>
                                        <p:attrNameLst>
                                          <p:attrName>style.visibility</p:attrName>
                                        </p:attrNameLst>
                                      </p:cBhvr>
                                      <p:to>
                                        <p:strVal val="visible"/>
                                      </p:to>
                                    </p:set>
                                    <p:animEffect transition="in" filter="barn(inVertical)">
                                      <p:cBhvr>
                                        <p:cTn id="67" dur="500"/>
                                        <p:tgtEl>
                                          <p:spTgt spid="42"/>
                                        </p:tgtEl>
                                      </p:cBhvr>
                                    </p:animEffect>
                                  </p:childTnLst>
                                </p:cTn>
                              </p:par>
                              <p:par>
                                <p:cTn id="68" presetID="16" presetClass="entr" presetSubtype="21" fill="hold" grpId="0" nodeType="with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barn(inVertical)">
                                      <p:cBhvr>
                                        <p:cTn id="70" dur="500"/>
                                        <p:tgtEl>
                                          <p:spTgt spid="12"/>
                                        </p:tgtEl>
                                      </p:cBhvr>
                                    </p:animEffect>
                                  </p:childTnLst>
                                </p:cTn>
                              </p:par>
                              <p:par>
                                <p:cTn id="71" presetID="16" presetClass="entr" presetSubtype="21" fill="hold" grpId="0" nodeType="withEffect">
                                  <p:stCondLst>
                                    <p:cond delay="0"/>
                                  </p:stCondLst>
                                  <p:childTnLst>
                                    <p:set>
                                      <p:cBhvr>
                                        <p:cTn id="72" dur="1" fill="hold">
                                          <p:stCondLst>
                                            <p:cond delay="0"/>
                                          </p:stCondLst>
                                        </p:cTn>
                                        <p:tgtEl>
                                          <p:spTgt spid="43"/>
                                        </p:tgtEl>
                                        <p:attrNameLst>
                                          <p:attrName>style.visibility</p:attrName>
                                        </p:attrNameLst>
                                      </p:cBhvr>
                                      <p:to>
                                        <p:strVal val="visible"/>
                                      </p:to>
                                    </p:set>
                                    <p:animEffect transition="in" filter="barn(inVertical)">
                                      <p:cBhvr>
                                        <p:cTn id="7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2" grpId="0"/>
      <p:bldP spid="53" grpId="0"/>
      <p:bldP spid="56" grpId="0"/>
      <p:bldP spid="57" grpId="0"/>
      <p:bldP spid="58" grpId="0"/>
      <p:bldP spid="59" grpId="0" animBg="1"/>
      <p:bldP spid="60" grpId="0"/>
      <p:bldP spid="61" grpId="0"/>
      <p:bldP spid="62" grpId="0"/>
      <p:bldP spid="63" grpId="0"/>
      <p:bldP spid="64" grpId="0"/>
      <p:bldP spid="38" grpId="0"/>
      <p:bldP spid="39" grpId="0"/>
      <p:bldP spid="40" grpId="0" animBg="1"/>
      <p:bldP spid="41" grpId="0"/>
      <p:bldP spid="42" grpId="0"/>
      <p:bldP spid="43" grpId="0"/>
      <p:bldP spid="44" grpId="0" animBg="1"/>
      <p:bldP spid="10" grpId="0" animBg="1"/>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a:off x="775871" y="755651"/>
            <a:ext cx="3167480" cy="534249"/>
          </a:xfrm>
          <a:prstGeom prst="rect">
            <a:avLst/>
          </a:prstGeom>
        </p:spPr>
        <p:txBody>
          <a:bodyPr wrap="square" lIns="68580" tIns="34290" rIns="68580" bIns="34290">
            <a:spAutoFit/>
          </a:bodyPr>
          <a:lstStyle/>
          <a:p>
            <a:pPr>
              <a:lnSpc>
                <a:spcPct val="175000"/>
              </a:lnSpc>
            </a:pPr>
            <a:r>
              <a:rPr lang="zh-CN" altLang="en-US" sz="2000" dirty="0">
                <a:solidFill>
                  <a:srgbClr val="FF0000"/>
                </a:solidFill>
                <a:latin typeface="微软雅黑" panose="020B0503020204020204" charset="-122"/>
                <a:ea typeface="微软雅黑" panose="020B0503020204020204" charset="-122"/>
              </a:rPr>
              <a:t>病毒与内环境的稳态</a:t>
            </a:r>
            <a:endParaRPr lang="zh-CN" altLang="en-US" sz="2000" dirty="0">
              <a:solidFill>
                <a:srgbClr val="FF0000"/>
              </a:solidFill>
              <a:latin typeface="微软雅黑" panose="020B0503020204020204" charset="-122"/>
              <a:ea typeface="微软雅黑" panose="020B0503020204020204" charset="-122"/>
            </a:endParaRPr>
          </a:p>
        </p:txBody>
      </p:sp>
      <p:sp>
        <p:nvSpPr>
          <p:cNvPr id="22" name="矩形 21"/>
          <p:cNvSpPr/>
          <p:nvPr/>
        </p:nvSpPr>
        <p:spPr>
          <a:xfrm flipV="1">
            <a:off x="96" y="451"/>
            <a:ext cx="9143808" cy="71628"/>
          </a:xfrm>
          <a:prstGeom prst="rect">
            <a:avLst/>
          </a:prstGeom>
          <a:solidFill>
            <a:srgbClr val="35A38A"/>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D6B160"/>
              </a:solidFill>
            </a:endParaRPr>
          </a:p>
        </p:txBody>
      </p:sp>
      <p:sp>
        <p:nvSpPr>
          <p:cNvPr id="23" name="矩形 22"/>
          <p:cNvSpPr/>
          <p:nvPr/>
        </p:nvSpPr>
        <p:spPr>
          <a:xfrm flipV="1">
            <a:off x="96" y="5072322"/>
            <a:ext cx="9143808" cy="71628"/>
          </a:xfrm>
          <a:prstGeom prst="rect">
            <a:avLst/>
          </a:prstGeom>
          <a:solidFill>
            <a:srgbClr val="35A38A"/>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D6B160"/>
              </a:solidFill>
            </a:endParaRPr>
          </a:p>
        </p:txBody>
      </p:sp>
      <p:sp>
        <p:nvSpPr>
          <p:cNvPr id="2" name="Rectangle 1"/>
          <p:cNvSpPr>
            <a:spLocks noChangeArrowheads="1"/>
          </p:cNvSpPr>
          <p:nvPr/>
        </p:nvSpPr>
        <p:spPr bwMode="auto">
          <a:xfrm>
            <a:off x="217983" y="3435846"/>
            <a:ext cx="8746506" cy="1168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eaLnBrk="1" fontAlgn="ctr" hangingPunct="1">
              <a:lnSpc>
                <a:spcPct val="140000"/>
              </a:lnSpc>
            </a:pPr>
            <a:r>
              <a:rPr lang="zh-CN" altLang="zh-CN" sz="1700" b="1" dirty="0">
                <a:latin typeface="微软雅黑" panose="020B0503020204020204" pitchFamily="34" charset="-122"/>
                <a:ea typeface="微软雅黑" panose="020B0503020204020204" pitchFamily="34" charset="-122"/>
              </a:rPr>
              <a:t>（</a:t>
            </a:r>
            <a:r>
              <a:rPr lang="zh-CN" altLang="zh-CN" sz="1700" b="1" dirty="0">
                <a:latin typeface="微软雅黑" panose="020B0503020204020204" pitchFamily="34" charset="-122"/>
                <a:ea typeface="微软雅黑" panose="020B0503020204020204" pitchFamily="34" charset="-122"/>
              </a:rPr>
              <a:t>2）体温上升期，人体骨骼肌不随意的节律性收缩，即出现“寒战”，有助于</a:t>
            </a:r>
            <a:r>
              <a:rPr lang="zh-CN" altLang="zh-CN" sz="1700" b="1" dirty="0" smtClean="0">
                <a:latin typeface="微软雅黑" panose="020B0503020204020204" pitchFamily="34" charset="-122"/>
                <a:ea typeface="微软雅黑" panose="020B0503020204020204" pitchFamily="34" charset="-122"/>
              </a:rPr>
              <a:t>体温</a:t>
            </a:r>
            <a:r>
              <a:rPr lang="zh-CN" altLang="en-US" sz="1600" b="1" dirty="0">
                <a:solidFill>
                  <a:srgbClr val="FF0000"/>
                </a:solidFill>
                <a:latin typeface="微软雅黑" panose="020B0503020204020204" pitchFamily="34" charset="-122"/>
                <a:ea typeface="微软雅黑" panose="020B0503020204020204" pitchFamily="34" charset="-122"/>
              </a:rPr>
              <a:t>上升到已上调的体温调定点（上升到</a:t>
            </a:r>
            <a:r>
              <a:rPr lang="en-US" altLang="zh-CN" sz="1600" b="1" dirty="0">
                <a:solidFill>
                  <a:srgbClr val="FF0000"/>
                </a:solidFill>
                <a:latin typeface="微软雅黑" panose="020B0503020204020204" pitchFamily="34" charset="-122"/>
                <a:ea typeface="微软雅黑" panose="020B0503020204020204" pitchFamily="34" charset="-122"/>
              </a:rPr>
              <a:t>38.5 ℃</a:t>
            </a:r>
            <a:r>
              <a:rPr lang="zh-CN" altLang="en-US" sz="1600" b="1" dirty="0">
                <a:solidFill>
                  <a:srgbClr val="FF0000"/>
                </a:solidFill>
                <a:latin typeface="微软雅黑" panose="020B0503020204020204" pitchFamily="34" charset="-122"/>
                <a:ea typeface="微软雅黑" panose="020B0503020204020204" pitchFamily="34" charset="-122"/>
              </a:rPr>
              <a:t>） </a:t>
            </a:r>
            <a:r>
              <a:rPr lang="zh-CN" altLang="zh-CN" sz="1700" b="1" dirty="0" smtClean="0">
                <a:latin typeface="微软雅黑" panose="020B0503020204020204" pitchFamily="34" charset="-122"/>
                <a:ea typeface="微软雅黑" panose="020B0503020204020204" pitchFamily="34" charset="-122"/>
              </a:rPr>
              <a:t>。</a:t>
            </a:r>
            <a:r>
              <a:rPr lang="zh-CN" altLang="zh-CN" sz="1700" b="1" dirty="0">
                <a:latin typeface="微软雅黑" panose="020B0503020204020204" pitchFamily="34" charset="-122"/>
                <a:ea typeface="微软雅黑" panose="020B0503020204020204" pitchFamily="34" charset="-122"/>
              </a:rPr>
              <a:t>综合图解分析，体温上升期人体进行体温调节的方式</a:t>
            </a:r>
            <a:r>
              <a:rPr lang="zh-CN" altLang="zh-CN" sz="1700" b="1" dirty="0" smtClean="0">
                <a:latin typeface="微软雅黑" panose="020B0503020204020204" pitchFamily="34" charset="-122"/>
                <a:ea typeface="微软雅黑" panose="020B0503020204020204" pitchFamily="34" charset="-122"/>
              </a:rPr>
              <a:t>有</a:t>
            </a:r>
            <a:r>
              <a:rPr lang="zh-CN" altLang="en-US" sz="1600" b="1" dirty="0">
                <a:solidFill>
                  <a:srgbClr val="FF0000"/>
                </a:solidFill>
                <a:latin typeface="微软雅黑" panose="020B0503020204020204" pitchFamily="34" charset="-122"/>
                <a:ea typeface="微软雅黑" panose="020B0503020204020204" pitchFamily="34" charset="-122"/>
              </a:rPr>
              <a:t>神经调节，</a:t>
            </a:r>
            <a:r>
              <a:rPr lang="zh-CN" altLang="en-US" sz="1600" b="1" dirty="0" smtClean="0">
                <a:solidFill>
                  <a:srgbClr val="FF0000"/>
                </a:solidFill>
                <a:latin typeface="微软雅黑" panose="020B0503020204020204" pitchFamily="34" charset="-122"/>
                <a:ea typeface="微软雅黑" panose="020B0503020204020204" pitchFamily="34" charset="-122"/>
              </a:rPr>
              <a:t>体液调节</a:t>
            </a:r>
            <a:endParaRPr lang="zh-CN" altLang="en-US" sz="1600" b="1" dirty="0">
              <a:solidFill>
                <a:srgbClr val="FF0000"/>
              </a:solidFill>
              <a:latin typeface="微软雅黑" panose="020B0503020204020204" pitchFamily="34" charset="-122"/>
              <a:ea typeface="微软雅黑" panose="020B0503020204020204" pitchFamily="34" charset="-122"/>
            </a:endParaRPr>
          </a:p>
        </p:txBody>
      </p:sp>
      <p:pic>
        <p:nvPicPr>
          <p:cNvPr id="1026" name="Picture 2" descr="https://gss0.baidu.com/7LsWdDW5_xN3otqbppnN2DJv/baidu/pic/item/48540923dd54564e68484cbabfde9c82d1584f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5891" y="755651"/>
            <a:ext cx="4314134" cy="2737667"/>
          </a:xfrm>
          <a:prstGeom prst="rect">
            <a:avLst/>
          </a:prstGeom>
          <a:noFill/>
          <a:extLst>
            <a:ext uri="{909E8E84-426E-40DD-AFC4-6F175D3DCCD1}">
              <a14:hiddenFill xmlns:a14="http://schemas.microsoft.com/office/drawing/2010/main">
                <a:solidFill>
                  <a:srgbClr val="FFFFFF"/>
                </a:solidFill>
              </a14:hiddenFill>
            </a:ext>
          </a:extLst>
        </p:spPr>
      </p:pic>
      <p:sp>
        <p:nvSpPr>
          <p:cNvPr id="3" name="矩形 2"/>
          <p:cNvSpPr/>
          <p:nvPr/>
        </p:nvSpPr>
        <p:spPr>
          <a:xfrm>
            <a:off x="142934" y="1274447"/>
            <a:ext cx="4642146" cy="2137508"/>
          </a:xfrm>
          <a:prstGeom prst="rect">
            <a:avLst/>
          </a:prstGeom>
        </p:spPr>
        <p:txBody>
          <a:bodyPr wrap="square" lIns="68580" tIns="34290" rIns="68580" bIns="34290">
            <a:spAutoFit/>
          </a:bodyPr>
          <a:lstStyle/>
          <a:p>
            <a:pPr lvl="0" fontAlgn="ctr">
              <a:lnSpc>
                <a:spcPct val="140000"/>
              </a:lnSpc>
            </a:pPr>
            <a:r>
              <a:rPr lang="zh-CN" altLang="en-US" sz="1600" b="1" dirty="0">
                <a:latin typeface="微软雅黑" panose="020B0503020204020204" pitchFamily="34" charset="-122"/>
                <a:ea typeface="微软雅黑" panose="020B0503020204020204" pitchFamily="34" charset="-122"/>
              </a:rPr>
              <a:t>（</a:t>
            </a:r>
            <a:r>
              <a:rPr lang="en-US" altLang="zh-CN" sz="1600" b="1" dirty="0">
                <a:latin typeface="微软雅黑" panose="020B0503020204020204" pitchFamily="34" charset="-122"/>
                <a:ea typeface="微软雅黑" panose="020B0503020204020204" pitchFamily="34" charset="-122"/>
              </a:rPr>
              <a:t>2018</a:t>
            </a:r>
            <a:r>
              <a:rPr lang="zh-CN" altLang="en-US" sz="1600" b="1" dirty="0">
                <a:latin typeface="微软雅黑" panose="020B0503020204020204" pitchFamily="34" charset="-122"/>
                <a:ea typeface="微软雅黑" panose="020B0503020204020204" pitchFamily="34" charset="-122"/>
              </a:rPr>
              <a:t>江苏卷节选）</a:t>
            </a:r>
            <a:r>
              <a:rPr lang="zh-CN" altLang="zh-CN" sz="1600" b="1" dirty="0">
                <a:latin typeface="微软雅黑" panose="020B0503020204020204" pitchFamily="34" charset="-122"/>
                <a:ea typeface="微软雅黑" panose="020B0503020204020204" pitchFamily="34" charset="-122"/>
              </a:rPr>
              <a:t>正常人体感染病毒会引起发热，发热过程分为体温上升期、高温持续期和体温下降期。下图为体温上升期机体体温调节过程示意图，其中体温调定点是为调节体温于恒定状态，下丘脑体温调节中枢预设的一个温度值，正常生理状态下为37 ℃。请回答下列问题：</a:t>
            </a:r>
            <a:endParaRPr lang="zh-CN" altLang="zh-CN" sz="1600" b="1" dirty="0">
              <a:latin typeface="微软雅黑" panose="020B0503020204020204" pitchFamily="34" charset="-122"/>
              <a:ea typeface="微软雅黑" panose="020B0503020204020204" pitchFamily="34" charset="-122"/>
            </a:endParaRPr>
          </a:p>
        </p:txBody>
      </p:sp>
      <p:sp>
        <p:nvSpPr>
          <p:cNvPr id="21" name="椭圆 20"/>
          <p:cNvSpPr/>
          <p:nvPr/>
        </p:nvSpPr>
        <p:spPr>
          <a:xfrm>
            <a:off x="4644009" y="627534"/>
            <a:ext cx="1550210" cy="2869548"/>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Tree>
    <p:extLst>
      <p:ext uri="{BB962C8B-B14F-4D97-AF65-F5344CB8AC3E}">
        <p14:creationId xmlns:p14="http://schemas.microsoft.com/office/powerpoint/2010/main" val="1243047756"/>
      </p:ext>
    </p:extLst>
  </p:cSld>
  <p:clrMapOvr>
    <a:masterClrMapping/>
  </p:clrMapOvr>
  <mc:AlternateContent xmlns:mc="http://schemas.openxmlformats.org/markup-compatibility/2006" xmlns:p14="http://schemas.microsoft.com/office/powerpoint/2010/main">
    <mc:Choice Requires="p14">
      <p:transition p14:dur="9" advTm="1123">
        <p:pull dir="d"/>
      </p:transition>
    </mc:Choice>
    <mc:Fallback xmlns="">
      <p:transition advTm="1123">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p:cNvSpPr txBox="1"/>
          <p:nvPr/>
        </p:nvSpPr>
        <p:spPr>
          <a:xfrm>
            <a:off x="637922" y="381222"/>
            <a:ext cx="493767" cy="346249"/>
          </a:xfrm>
          <a:prstGeom prst="rect">
            <a:avLst/>
          </a:prstGeom>
          <a:noFill/>
        </p:spPr>
        <p:txBody>
          <a:bodyPr wrap="square" lIns="68580" tIns="34290" rIns="68580" bIns="34290" rtlCol="0">
            <a:spAutoFit/>
          </a:bodyPr>
          <a:lstStyle/>
          <a:p>
            <a:pPr algn="ctr"/>
            <a:r>
              <a:rPr lang="en-US" altLang="zh-CN" b="1" dirty="0">
                <a:ln w="28575">
                  <a:noFill/>
                </a:ln>
                <a:solidFill>
                  <a:srgbClr val="35A38A"/>
                </a:solidFill>
                <a:latin typeface="微软雅黑" panose="020B0503020204020204" charset="-122"/>
                <a:ea typeface="微软雅黑" panose="020B0503020204020204" charset="-122"/>
              </a:rPr>
              <a:t>08</a:t>
            </a:r>
            <a:endParaRPr lang="zh-CN" altLang="en-US" sz="3000" b="1" dirty="0">
              <a:ln w="28575">
                <a:noFill/>
              </a:ln>
              <a:solidFill>
                <a:srgbClr val="35A38A"/>
              </a:solidFill>
              <a:latin typeface="微软雅黑" panose="020B0503020204020204" charset="-122"/>
              <a:ea typeface="微软雅黑" panose="020B0503020204020204" charset="-122"/>
            </a:endParaRPr>
          </a:p>
        </p:txBody>
      </p:sp>
      <p:sp>
        <p:nvSpPr>
          <p:cNvPr id="20" name="矩形 19"/>
          <p:cNvSpPr/>
          <p:nvPr/>
        </p:nvSpPr>
        <p:spPr>
          <a:xfrm>
            <a:off x="258957" y="655130"/>
            <a:ext cx="3167480" cy="607859"/>
          </a:xfrm>
          <a:prstGeom prst="rect">
            <a:avLst/>
          </a:prstGeom>
        </p:spPr>
        <p:txBody>
          <a:bodyPr wrap="square" lIns="68580" tIns="34290" rIns="68580" bIns="34290">
            <a:spAutoFit/>
          </a:bodyPr>
          <a:lstStyle/>
          <a:p>
            <a:pPr>
              <a:lnSpc>
                <a:spcPct val="175000"/>
              </a:lnSpc>
            </a:pPr>
            <a:r>
              <a:rPr lang="zh-CN" altLang="en-US" sz="2000" b="1" dirty="0">
                <a:solidFill>
                  <a:srgbClr val="FF0000"/>
                </a:solidFill>
                <a:latin typeface="微软雅黑" panose="020B0503020204020204" charset="-122"/>
                <a:ea typeface="微软雅黑" panose="020B0503020204020204" charset="-122"/>
              </a:rPr>
              <a:t>病毒与人类的关系</a:t>
            </a:r>
            <a:endParaRPr lang="zh-CN" altLang="en-US" sz="2000" b="1" dirty="0">
              <a:solidFill>
                <a:srgbClr val="FF0000"/>
              </a:solidFill>
              <a:latin typeface="微软雅黑" panose="020B0503020204020204" charset="-122"/>
              <a:ea typeface="微软雅黑" panose="020B0503020204020204" charset="-122"/>
            </a:endParaRPr>
          </a:p>
        </p:txBody>
      </p:sp>
      <p:sp>
        <p:nvSpPr>
          <p:cNvPr id="22" name="矩形 21"/>
          <p:cNvSpPr/>
          <p:nvPr/>
        </p:nvSpPr>
        <p:spPr>
          <a:xfrm flipV="1">
            <a:off x="96" y="451"/>
            <a:ext cx="9143808" cy="71628"/>
          </a:xfrm>
          <a:prstGeom prst="rect">
            <a:avLst/>
          </a:prstGeom>
          <a:solidFill>
            <a:srgbClr val="35A38A"/>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D6B160"/>
              </a:solidFill>
            </a:endParaRPr>
          </a:p>
        </p:txBody>
      </p:sp>
      <p:sp>
        <p:nvSpPr>
          <p:cNvPr id="23" name="矩形 22"/>
          <p:cNvSpPr/>
          <p:nvPr/>
        </p:nvSpPr>
        <p:spPr>
          <a:xfrm flipV="1">
            <a:off x="96" y="5072322"/>
            <a:ext cx="9143808" cy="71628"/>
          </a:xfrm>
          <a:prstGeom prst="rect">
            <a:avLst/>
          </a:prstGeom>
          <a:solidFill>
            <a:srgbClr val="35A38A"/>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D6B160"/>
              </a:solidFill>
            </a:endParaRPr>
          </a:p>
        </p:txBody>
      </p:sp>
      <p:pic>
        <p:nvPicPr>
          <p:cNvPr id="34" name="Picture 1"/>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9975" t="43659" r="1"/>
          <a:stretch/>
        </p:blipFill>
        <p:spPr bwMode="auto">
          <a:xfrm>
            <a:off x="323528" y="1241190"/>
            <a:ext cx="4936509" cy="2668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3347864" y="2744946"/>
            <a:ext cx="5941435" cy="330860"/>
          </a:xfrm>
          <a:prstGeom prst="rect">
            <a:avLst/>
          </a:prstGeom>
        </p:spPr>
        <p:txBody>
          <a:bodyPr wrap="none" lIns="68580" tIns="34290" rIns="68580" bIns="34290">
            <a:spAutoFit/>
          </a:bodyPr>
          <a:lstStyle/>
          <a:p>
            <a:r>
              <a:rPr lang="zh-CN" altLang="en-US" sz="1700" b="1" spc="113" dirty="0">
                <a:solidFill>
                  <a:srgbClr val="00B0F0"/>
                </a:solidFill>
                <a:latin typeface="微软雅黑" panose="020B0503020204020204" pitchFamily="34" charset="-122"/>
                <a:ea typeface="微软雅黑" panose="020B0503020204020204" pitchFamily="34" charset="-122"/>
                <a:cs typeface="微软雅黑" panose="020B0503020204020204" charset="-122"/>
              </a:rPr>
              <a:t>引入黏液</a:t>
            </a:r>
            <a:r>
              <a:rPr lang="zh-CN" altLang="en-US" sz="1700" b="1" spc="113" dirty="0">
                <a:solidFill>
                  <a:srgbClr val="00B0F0"/>
                </a:solidFill>
                <a:latin typeface="微软雅黑" panose="020B0503020204020204" pitchFamily="34" charset="-122"/>
                <a:ea typeface="微软雅黑" panose="020B0503020204020204" pitchFamily="34" charset="-122"/>
                <a:cs typeface="微软雅黑" panose="020B0503020204020204" charset="-122"/>
              </a:rPr>
              <a:t>瘤病毒才</a:t>
            </a:r>
            <a:r>
              <a:rPr lang="zh-CN" altLang="en-US" sz="1700" b="1" spc="113" dirty="0">
                <a:solidFill>
                  <a:srgbClr val="00B0F0"/>
                </a:solidFill>
                <a:latin typeface="微软雅黑" panose="020B0503020204020204" pitchFamily="34" charset="-122"/>
                <a:ea typeface="微软雅黑" panose="020B0503020204020204" pitchFamily="34" charset="-122"/>
                <a:cs typeface="微软雅黑" panose="020B0503020204020204" charset="-122"/>
              </a:rPr>
              <a:t>使野兔</a:t>
            </a:r>
            <a:r>
              <a:rPr lang="zh-CN" altLang="en-US" sz="1700" b="1" spc="113" dirty="0">
                <a:solidFill>
                  <a:srgbClr val="00B0F0"/>
                </a:solidFill>
                <a:latin typeface="微软雅黑" panose="020B0503020204020204" pitchFamily="34" charset="-122"/>
                <a:ea typeface="微软雅黑" panose="020B0503020204020204" pitchFamily="34" charset="-122"/>
                <a:cs typeface="微软雅黑" panose="020B0503020204020204" charset="-122"/>
              </a:rPr>
              <a:t>的数量得到</a:t>
            </a:r>
            <a:r>
              <a:rPr lang="zh-CN" altLang="en-US" sz="1700" b="1" spc="113" dirty="0">
                <a:solidFill>
                  <a:srgbClr val="00B0F0"/>
                </a:solidFill>
                <a:latin typeface="微软雅黑" panose="020B0503020204020204" pitchFamily="34" charset="-122"/>
                <a:ea typeface="微软雅黑" panose="020B0503020204020204" pitchFamily="34" charset="-122"/>
                <a:cs typeface="微软雅黑" panose="020B0503020204020204" charset="-122"/>
              </a:rPr>
              <a:t>控制（必修三</a:t>
            </a:r>
            <a:r>
              <a:rPr lang="en-US" altLang="zh-CN" sz="1700" b="1" spc="113" dirty="0">
                <a:solidFill>
                  <a:srgbClr val="00B0F0"/>
                </a:solidFill>
                <a:latin typeface="微软雅黑" panose="020B0503020204020204" pitchFamily="34" charset="-122"/>
                <a:ea typeface="微软雅黑" panose="020B0503020204020204" pitchFamily="34" charset="-122"/>
                <a:cs typeface="微软雅黑" panose="020B0503020204020204" charset="-122"/>
              </a:rPr>
              <a:t>P66</a:t>
            </a:r>
            <a:r>
              <a:rPr lang="zh-CN" altLang="en-US" sz="1700" b="1" spc="113" dirty="0">
                <a:solidFill>
                  <a:srgbClr val="00B0F0"/>
                </a:solidFill>
                <a:latin typeface="微软雅黑" panose="020B0503020204020204" pitchFamily="34" charset="-122"/>
                <a:ea typeface="微软雅黑" panose="020B0503020204020204" pitchFamily="34" charset="-122"/>
                <a:cs typeface="微软雅黑" panose="020B0503020204020204" charset="-122"/>
              </a:rPr>
              <a:t>）</a:t>
            </a:r>
            <a:endParaRPr lang="en-US" altLang="zh-CN" sz="1700" b="1" dirty="0">
              <a:solidFill>
                <a:srgbClr val="00B0F0"/>
              </a:solidFill>
              <a:latin typeface="微软雅黑" panose="020B0503020204020204" pitchFamily="34" charset="-122"/>
              <a:ea typeface="微软雅黑" panose="020B0503020204020204" pitchFamily="34" charset="-122"/>
            </a:endParaRPr>
          </a:p>
        </p:txBody>
      </p:sp>
      <p:sp>
        <p:nvSpPr>
          <p:cNvPr id="5" name="矩形 4"/>
          <p:cNvSpPr/>
          <p:nvPr/>
        </p:nvSpPr>
        <p:spPr>
          <a:xfrm>
            <a:off x="3635896" y="3176994"/>
            <a:ext cx="4250202" cy="330860"/>
          </a:xfrm>
          <a:prstGeom prst="rect">
            <a:avLst/>
          </a:prstGeom>
        </p:spPr>
        <p:txBody>
          <a:bodyPr wrap="none" lIns="68580" tIns="34290" rIns="68580" bIns="34290">
            <a:spAutoFit/>
          </a:bodyPr>
          <a:lstStyle/>
          <a:p>
            <a:r>
              <a:rPr lang="el-GR" altLang="zh-CN" sz="1700" b="1" dirty="0">
                <a:solidFill>
                  <a:srgbClr val="00B0F0"/>
                </a:solidFill>
                <a:latin typeface="微软雅黑" panose="020B0503020204020204" pitchFamily="34" charset="-122"/>
                <a:ea typeface="微软雅黑" panose="020B0503020204020204" pitchFamily="34" charset="-122"/>
              </a:rPr>
              <a:t>λ</a:t>
            </a:r>
            <a:r>
              <a:rPr lang="zh-CN" altLang="en-US" sz="1700" b="1" dirty="0">
                <a:solidFill>
                  <a:srgbClr val="00B0F0"/>
                </a:solidFill>
                <a:latin typeface="微软雅黑" panose="020B0503020204020204" pitchFamily="34" charset="-122"/>
                <a:ea typeface="微软雅黑" panose="020B0503020204020204" pitchFamily="34" charset="-122"/>
              </a:rPr>
              <a:t>噬菌体衍生物，动植物</a:t>
            </a:r>
            <a:r>
              <a:rPr lang="zh-CN" altLang="en-US" sz="1700" b="1" dirty="0">
                <a:solidFill>
                  <a:srgbClr val="00B0F0"/>
                </a:solidFill>
                <a:latin typeface="微软雅黑" panose="020B0503020204020204" pitchFamily="34" charset="-122"/>
                <a:ea typeface="微软雅黑" panose="020B0503020204020204" pitchFamily="34" charset="-122"/>
              </a:rPr>
              <a:t>病毒（选修</a:t>
            </a:r>
            <a:r>
              <a:rPr lang="zh-CN" altLang="en-US" sz="1700" b="1" dirty="0">
                <a:solidFill>
                  <a:srgbClr val="00B0F0"/>
                </a:solidFill>
                <a:latin typeface="微软雅黑" panose="020B0503020204020204" pitchFamily="34" charset="-122"/>
                <a:ea typeface="微软雅黑" panose="020B0503020204020204" pitchFamily="34" charset="-122"/>
              </a:rPr>
              <a:t>三</a:t>
            </a:r>
            <a:r>
              <a:rPr lang="en-US" altLang="zh-CN" sz="1700" b="1" dirty="0">
                <a:solidFill>
                  <a:srgbClr val="00B0F0"/>
                </a:solidFill>
                <a:latin typeface="微软雅黑" panose="020B0503020204020204" pitchFamily="34" charset="-122"/>
                <a:ea typeface="微软雅黑" panose="020B0503020204020204" pitchFamily="34" charset="-122"/>
              </a:rPr>
              <a:t>P6</a:t>
            </a:r>
            <a:r>
              <a:rPr lang="zh-CN" altLang="en-US" sz="1700" b="1" dirty="0">
                <a:solidFill>
                  <a:srgbClr val="00B0F0"/>
                </a:solidFill>
                <a:latin typeface="微软雅黑" panose="020B0503020204020204" pitchFamily="34" charset="-122"/>
                <a:ea typeface="微软雅黑" panose="020B0503020204020204" pitchFamily="34" charset="-122"/>
              </a:rPr>
              <a:t>）</a:t>
            </a:r>
            <a:endParaRPr lang="en-US" altLang="zh-CN" sz="1700" b="1" dirty="0">
              <a:solidFill>
                <a:srgbClr val="00B0F0"/>
              </a:solidFill>
              <a:latin typeface="微软雅黑" panose="020B0503020204020204" pitchFamily="34" charset="-122"/>
              <a:ea typeface="微软雅黑" panose="020B0503020204020204" pitchFamily="34" charset="-122"/>
            </a:endParaRPr>
          </a:p>
        </p:txBody>
      </p:sp>
      <p:sp>
        <p:nvSpPr>
          <p:cNvPr id="6" name="矩形 5"/>
          <p:cNvSpPr/>
          <p:nvPr/>
        </p:nvSpPr>
        <p:spPr>
          <a:xfrm>
            <a:off x="3275856" y="3609042"/>
            <a:ext cx="3232295" cy="330860"/>
          </a:xfrm>
          <a:prstGeom prst="rect">
            <a:avLst/>
          </a:prstGeom>
        </p:spPr>
        <p:txBody>
          <a:bodyPr wrap="none" lIns="68580" tIns="34290" rIns="68580" bIns="34290">
            <a:spAutoFit/>
          </a:bodyPr>
          <a:lstStyle/>
          <a:p>
            <a:r>
              <a:rPr lang="zh-CN" altLang="zh-CN" sz="1700" b="1" dirty="0">
                <a:solidFill>
                  <a:srgbClr val="00B0F0"/>
                </a:solidFill>
                <a:latin typeface="微软雅黑" panose="020B0503020204020204" pitchFamily="34" charset="-122"/>
                <a:ea typeface="微软雅黑" panose="020B0503020204020204" pitchFamily="34" charset="-122"/>
              </a:rPr>
              <a:t>灭活的</a:t>
            </a:r>
            <a:r>
              <a:rPr lang="zh-CN" altLang="zh-CN" sz="1700" b="1" dirty="0">
                <a:solidFill>
                  <a:srgbClr val="00B0F0"/>
                </a:solidFill>
                <a:latin typeface="微软雅黑" panose="020B0503020204020204" pitchFamily="34" charset="-122"/>
                <a:ea typeface="微软雅黑" panose="020B0503020204020204" pitchFamily="34" charset="-122"/>
              </a:rPr>
              <a:t>仙台病毒 </a:t>
            </a:r>
            <a:r>
              <a:rPr lang="zh-CN" altLang="en-US" sz="1700" b="1" dirty="0">
                <a:solidFill>
                  <a:srgbClr val="00B0F0"/>
                </a:solidFill>
                <a:latin typeface="微软雅黑" panose="020B0503020204020204" pitchFamily="34" charset="-122"/>
                <a:ea typeface="微软雅黑" panose="020B0503020204020204" pitchFamily="34" charset="-122"/>
              </a:rPr>
              <a:t>（选修三</a:t>
            </a:r>
            <a:r>
              <a:rPr lang="en-US" altLang="zh-CN" sz="1700" b="1" dirty="0">
                <a:solidFill>
                  <a:srgbClr val="00B0F0"/>
                </a:solidFill>
                <a:latin typeface="微软雅黑" panose="020B0503020204020204" pitchFamily="34" charset="-122"/>
                <a:ea typeface="微软雅黑" panose="020B0503020204020204" pitchFamily="34" charset="-122"/>
              </a:rPr>
              <a:t>P52</a:t>
            </a:r>
            <a:r>
              <a:rPr lang="zh-CN" altLang="en-US" sz="1700" b="1" dirty="0">
                <a:solidFill>
                  <a:srgbClr val="00B0F0"/>
                </a:solidFill>
                <a:latin typeface="微软雅黑" panose="020B0503020204020204" pitchFamily="34" charset="-122"/>
                <a:ea typeface="微软雅黑" panose="020B0503020204020204" pitchFamily="34" charset="-122"/>
              </a:rPr>
              <a:t>）</a:t>
            </a:r>
            <a:endParaRPr lang="en-US" altLang="zh-CN" sz="1700" b="1" dirty="0">
              <a:solidFill>
                <a:srgbClr val="00B0F0"/>
              </a:solidFill>
              <a:latin typeface="微软雅黑" panose="020B0503020204020204" pitchFamily="34" charset="-122"/>
              <a:ea typeface="微软雅黑" panose="020B0503020204020204" pitchFamily="34" charset="-122"/>
            </a:endParaRPr>
          </a:p>
        </p:txBody>
      </p:sp>
      <p:sp>
        <p:nvSpPr>
          <p:cNvPr id="7" name="矩形 6"/>
          <p:cNvSpPr/>
          <p:nvPr/>
        </p:nvSpPr>
        <p:spPr>
          <a:xfrm>
            <a:off x="3176074" y="4034775"/>
            <a:ext cx="5870849" cy="561692"/>
          </a:xfrm>
          <a:prstGeom prst="rect">
            <a:avLst/>
          </a:prstGeom>
        </p:spPr>
        <p:txBody>
          <a:bodyPr wrap="square" lIns="68580" tIns="34290" rIns="68580" bIns="34290">
            <a:spAutoFit/>
          </a:bodyPr>
          <a:lstStyle/>
          <a:p>
            <a:r>
              <a:rPr lang="zh-CN" altLang="en-US" sz="1600" b="1" spc="113" dirty="0">
                <a:solidFill>
                  <a:srgbClr val="00B0F0"/>
                </a:solidFill>
                <a:latin typeface="微软雅黑" panose="020B0503020204020204" pitchFamily="34" charset="-122"/>
                <a:ea typeface="微软雅黑" panose="020B0503020204020204" pitchFamily="34" charset="-122"/>
                <a:cs typeface="微软雅黑" panose="020B0503020204020204" charset="-122"/>
              </a:rPr>
              <a:t>噬菌体侵染细胞的实验研究生物的</a:t>
            </a:r>
            <a:r>
              <a:rPr lang="zh-CN" altLang="en-US" sz="1600" b="1" spc="113" dirty="0">
                <a:solidFill>
                  <a:srgbClr val="00B0F0"/>
                </a:solidFill>
                <a:latin typeface="微软雅黑" panose="020B0503020204020204" pitchFamily="34" charset="-122"/>
                <a:ea typeface="微软雅黑" panose="020B0503020204020204" pitchFamily="34" charset="-122"/>
                <a:cs typeface="微软雅黑" panose="020B0503020204020204" charset="-122"/>
              </a:rPr>
              <a:t>遗传物质（必修二</a:t>
            </a:r>
            <a:r>
              <a:rPr lang="en-US" altLang="zh-CN" sz="1600" b="1" spc="113" dirty="0">
                <a:solidFill>
                  <a:srgbClr val="00B0F0"/>
                </a:solidFill>
                <a:latin typeface="微软雅黑" panose="020B0503020204020204" pitchFamily="34" charset="-122"/>
                <a:ea typeface="微软雅黑" panose="020B0503020204020204" pitchFamily="34" charset="-122"/>
                <a:cs typeface="微软雅黑" panose="020B0503020204020204" charset="-122"/>
              </a:rPr>
              <a:t>P44</a:t>
            </a:r>
            <a:r>
              <a:rPr lang="zh-CN" altLang="en-US" sz="1600" b="1" spc="113" dirty="0" smtClean="0">
                <a:solidFill>
                  <a:srgbClr val="00B0F0"/>
                </a:solidFill>
                <a:latin typeface="微软雅黑" panose="020B0503020204020204" pitchFamily="34" charset="-122"/>
                <a:ea typeface="微软雅黑" panose="020B0503020204020204" pitchFamily="34" charset="-122"/>
                <a:cs typeface="微软雅黑" panose="020B0503020204020204" charset="-122"/>
              </a:rPr>
              <a:t>）</a:t>
            </a:r>
            <a:r>
              <a:rPr lang="zh-CN" altLang="zh-CN" sz="1600" b="1" dirty="0" smtClean="0">
                <a:solidFill>
                  <a:srgbClr val="00B0F0"/>
                </a:solidFill>
                <a:latin typeface="微软雅黑" panose="020B0503020204020204" pitchFamily="34" charset="-122"/>
                <a:ea typeface="微软雅黑" panose="020B0503020204020204" pitchFamily="34" charset="-122"/>
              </a:rPr>
              <a:t>用</a:t>
            </a:r>
            <a:r>
              <a:rPr lang="zh-CN" altLang="zh-CN" sz="1600" b="1" dirty="0">
                <a:solidFill>
                  <a:srgbClr val="00B0F0"/>
                </a:solidFill>
                <a:latin typeface="微软雅黑" panose="020B0503020204020204" pitchFamily="34" charset="-122"/>
                <a:ea typeface="微软雅黑" panose="020B0503020204020204" pitchFamily="34" charset="-122"/>
              </a:rPr>
              <a:t>人工合成的脊髓灰质炎病毒做实验研究。 </a:t>
            </a:r>
            <a:r>
              <a:rPr lang="zh-CN" altLang="en-US" sz="1600" b="1" dirty="0">
                <a:solidFill>
                  <a:srgbClr val="00B0F0"/>
                </a:solidFill>
                <a:latin typeface="微软雅黑" panose="020B0503020204020204" pitchFamily="34" charset="-122"/>
                <a:ea typeface="微软雅黑" panose="020B0503020204020204" pitchFamily="34" charset="-122"/>
              </a:rPr>
              <a:t>（必修一</a:t>
            </a:r>
            <a:r>
              <a:rPr lang="en-US" altLang="zh-CN" sz="1600" b="1" dirty="0">
                <a:solidFill>
                  <a:srgbClr val="00B0F0"/>
                </a:solidFill>
                <a:latin typeface="微软雅黑" panose="020B0503020204020204" pitchFamily="34" charset="-122"/>
                <a:ea typeface="微软雅黑" panose="020B0503020204020204" pitchFamily="34" charset="-122"/>
              </a:rPr>
              <a:t>P6</a:t>
            </a:r>
            <a:r>
              <a:rPr lang="zh-CN" altLang="en-US" sz="1600" b="1" dirty="0">
                <a:solidFill>
                  <a:srgbClr val="00B0F0"/>
                </a:solidFill>
                <a:latin typeface="微软雅黑" panose="020B0503020204020204" pitchFamily="34" charset="-122"/>
                <a:ea typeface="微软雅黑" panose="020B0503020204020204" pitchFamily="34" charset="-122"/>
              </a:rPr>
              <a:t>）</a:t>
            </a:r>
            <a:endParaRPr lang="zh-CN" altLang="zh-CN" sz="1600" b="1" dirty="0">
              <a:solidFill>
                <a:srgbClr val="00B0F0"/>
              </a:solidFill>
              <a:latin typeface="微软雅黑" panose="020B0503020204020204" pitchFamily="34" charset="-122"/>
              <a:ea typeface="微软雅黑" panose="020B0503020204020204" pitchFamily="34" charset="-122"/>
            </a:endParaRPr>
          </a:p>
        </p:txBody>
      </p:sp>
      <p:sp>
        <p:nvSpPr>
          <p:cNvPr id="35" name="矩形 34"/>
          <p:cNvSpPr/>
          <p:nvPr/>
        </p:nvSpPr>
        <p:spPr>
          <a:xfrm>
            <a:off x="3105647" y="2240890"/>
            <a:ext cx="3166572" cy="330860"/>
          </a:xfrm>
          <a:prstGeom prst="rect">
            <a:avLst/>
          </a:prstGeom>
        </p:spPr>
        <p:txBody>
          <a:bodyPr wrap="none" lIns="68580" tIns="34290" rIns="68580" bIns="34290">
            <a:spAutoFit/>
          </a:bodyPr>
          <a:lstStyle/>
          <a:p>
            <a:r>
              <a:rPr lang="zh-CN" altLang="en-US" sz="1700" b="1" dirty="0">
                <a:solidFill>
                  <a:srgbClr val="00B0F0"/>
                </a:solidFill>
                <a:latin typeface="微软雅黑" panose="020B0503020204020204" pitchFamily="34" charset="-122"/>
                <a:ea typeface="微软雅黑" panose="020B0503020204020204" pitchFamily="34" charset="-122"/>
              </a:rPr>
              <a:t>天花病毒与疫苗（必修</a:t>
            </a:r>
            <a:r>
              <a:rPr lang="zh-CN" altLang="en-US" sz="1700" b="1" dirty="0">
                <a:solidFill>
                  <a:srgbClr val="00B0F0"/>
                </a:solidFill>
                <a:latin typeface="微软雅黑" panose="020B0503020204020204" pitchFamily="34" charset="-122"/>
                <a:ea typeface="微软雅黑" panose="020B0503020204020204" pitchFamily="34" charset="-122"/>
              </a:rPr>
              <a:t>三</a:t>
            </a:r>
            <a:r>
              <a:rPr lang="en-US" altLang="zh-CN" sz="1700" b="1" dirty="0">
                <a:solidFill>
                  <a:srgbClr val="00B0F0"/>
                </a:solidFill>
                <a:latin typeface="微软雅黑" panose="020B0503020204020204" pitchFamily="34" charset="-122"/>
                <a:ea typeface="微软雅黑" panose="020B0503020204020204" pitchFamily="34" charset="-122"/>
              </a:rPr>
              <a:t>P38</a:t>
            </a:r>
            <a:r>
              <a:rPr lang="zh-CN" altLang="en-US" sz="1700" b="1" dirty="0">
                <a:solidFill>
                  <a:srgbClr val="00B0F0"/>
                </a:solidFill>
                <a:latin typeface="微软雅黑" panose="020B0503020204020204" pitchFamily="34" charset="-122"/>
                <a:ea typeface="微软雅黑" panose="020B0503020204020204" pitchFamily="34" charset="-122"/>
              </a:rPr>
              <a:t>）</a:t>
            </a:r>
            <a:endParaRPr lang="en-US" altLang="zh-CN" sz="1700" b="1" dirty="0">
              <a:solidFill>
                <a:srgbClr val="00B0F0"/>
              </a:solidFill>
              <a:latin typeface="微软雅黑" panose="020B0503020204020204" pitchFamily="34" charset="-122"/>
              <a:ea typeface="微软雅黑" panose="020B0503020204020204" pitchFamily="34" charset="-122"/>
            </a:endParaRPr>
          </a:p>
        </p:txBody>
      </p:sp>
      <p:sp>
        <p:nvSpPr>
          <p:cNvPr id="8" name="矩形 7"/>
          <p:cNvSpPr/>
          <p:nvPr/>
        </p:nvSpPr>
        <p:spPr>
          <a:xfrm>
            <a:off x="4139952" y="1115184"/>
            <a:ext cx="5072479" cy="592470"/>
          </a:xfrm>
          <a:prstGeom prst="rect">
            <a:avLst/>
          </a:prstGeom>
        </p:spPr>
        <p:txBody>
          <a:bodyPr wrap="none" lIns="68580" tIns="34290" rIns="68580" bIns="34290">
            <a:spAutoFit/>
          </a:bodyPr>
          <a:lstStyle/>
          <a:p>
            <a:r>
              <a:rPr lang="zh-CN" altLang="en-US" sz="1700" b="1" spc="113" dirty="0">
                <a:solidFill>
                  <a:srgbClr val="00B0F0"/>
                </a:solidFill>
                <a:latin typeface="微软雅黑" panose="020B0503020204020204" pitchFamily="34" charset="-122"/>
                <a:ea typeface="微软雅黑" panose="020B0503020204020204" pitchFamily="34" charset="-122"/>
                <a:cs typeface="微软雅黑" panose="020B0503020204020204" charset="-122"/>
              </a:rPr>
              <a:t>HIV病毒导致艾滋病（必修一</a:t>
            </a:r>
            <a:r>
              <a:rPr lang="en-US" altLang="zh-CN" sz="1700" b="1" spc="113" dirty="0">
                <a:solidFill>
                  <a:srgbClr val="00B0F0"/>
                </a:solidFill>
                <a:latin typeface="微软雅黑" panose="020B0503020204020204" pitchFamily="34" charset="-122"/>
                <a:ea typeface="微软雅黑" panose="020B0503020204020204" pitchFamily="34" charset="-122"/>
                <a:cs typeface="微软雅黑" panose="020B0503020204020204" charset="-122"/>
              </a:rPr>
              <a:t>P4</a:t>
            </a:r>
            <a:r>
              <a:rPr lang="zh-CN" altLang="en-US" sz="1700" b="1" spc="113" dirty="0">
                <a:solidFill>
                  <a:srgbClr val="00B0F0"/>
                </a:solidFill>
                <a:latin typeface="微软雅黑" panose="020B0503020204020204" pitchFamily="34" charset="-122"/>
                <a:ea typeface="微软雅黑" panose="020B0503020204020204" pitchFamily="34" charset="-122"/>
                <a:cs typeface="微软雅黑" panose="020B0503020204020204" charset="-122"/>
              </a:rPr>
              <a:t>、必修三</a:t>
            </a:r>
            <a:r>
              <a:rPr lang="en-US" altLang="zh-CN" sz="1700" b="1" spc="113" dirty="0">
                <a:solidFill>
                  <a:srgbClr val="00B0F0"/>
                </a:solidFill>
                <a:latin typeface="微软雅黑" panose="020B0503020204020204" pitchFamily="34" charset="-122"/>
                <a:ea typeface="微软雅黑" panose="020B0503020204020204" pitchFamily="34" charset="-122"/>
                <a:cs typeface="微软雅黑" panose="020B0503020204020204" charset="-122"/>
              </a:rPr>
              <a:t>P36</a:t>
            </a:r>
            <a:r>
              <a:rPr lang="zh-CN" altLang="en-US" sz="1700" b="1" spc="113" dirty="0">
                <a:solidFill>
                  <a:srgbClr val="00B0F0"/>
                </a:solidFill>
                <a:latin typeface="微软雅黑" panose="020B0503020204020204" pitchFamily="34" charset="-122"/>
                <a:ea typeface="微软雅黑" panose="020B0503020204020204" pitchFamily="34" charset="-122"/>
                <a:cs typeface="微软雅黑" panose="020B0503020204020204" charset="-122"/>
              </a:rPr>
              <a:t>）</a:t>
            </a:r>
            <a:endParaRPr lang="en-US" altLang="zh-CN" sz="1700" b="1" spc="113" dirty="0">
              <a:solidFill>
                <a:srgbClr val="00B0F0"/>
              </a:solidFill>
              <a:latin typeface="微软雅黑" panose="020B0503020204020204" pitchFamily="34" charset="-122"/>
              <a:ea typeface="微软雅黑" panose="020B0503020204020204" pitchFamily="34" charset="-122"/>
              <a:cs typeface="微软雅黑" panose="020B0503020204020204" charset="-122"/>
            </a:endParaRPr>
          </a:p>
          <a:p>
            <a:r>
              <a:rPr lang="en-US" altLang="zh-CN" sz="1700" b="1" spc="113" dirty="0">
                <a:solidFill>
                  <a:srgbClr val="00B0F0"/>
                </a:solidFill>
                <a:latin typeface="微软雅黑" panose="020B0503020204020204" pitchFamily="34" charset="-122"/>
                <a:ea typeface="微软雅黑" panose="020B0503020204020204" pitchFamily="34" charset="-122"/>
              </a:rPr>
              <a:t>SARS</a:t>
            </a:r>
            <a:r>
              <a:rPr lang="zh-CN" altLang="en-US" sz="1700" b="1" spc="113" dirty="0">
                <a:solidFill>
                  <a:srgbClr val="00B0F0"/>
                </a:solidFill>
                <a:latin typeface="微软雅黑" panose="020B0503020204020204" pitchFamily="34" charset="-122"/>
                <a:ea typeface="微软雅黑" panose="020B0503020204020204" pitchFamily="34" charset="-122"/>
              </a:rPr>
              <a:t>病毒导致非典型性肺炎（必修一</a:t>
            </a:r>
            <a:r>
              <a:rPr lang="en-US" altLang="zh-CN" sz="1700" b="1" spc="113" dirty="0">
                <a:solidFill>
                  <a:srgbClr val="00B0F0"/>
                </a:solidFill>
                <a:latin typeface="微软雅黑" panose="020B0503020204020204" pitchFamily="34" charset="-122"/>
                <a:ea typeface="微软雅黑" panose="020B0503020204020204" pitchFamily="34" charset="-122"/>
              </a:rPr>
              <a:t>P2</a:t>
            </a:r>
            <a:r>
              <a:rPr lang="zh-CN" altLang="en-US" sz="1700" b="1" spc="113" dirty="0">
                <a:solidFill>
                  <a:srgbClr val="00B0F0"/>
                </a:solidFill>
                <a:latin typeface="微软雅黑" panose="020B0503020204020204" pitchFamily="34" charset="-122"/>
                <a:ea typeface="微软雅黑" panose="020B0503020204020204" pitchFamily="34" charset="-122"/>
              </a:rPr>
              <a:t>）</a:t>
            </a:r>
            <a:endParaRPr lang="zh-CN" altLang="en-US" sz="1700" b="1" dirty="0">
              <a:solidFill>
                <a:srgbClr val="00B0F0"/>
              </a:solidFill>
              <a:latin typeface="微软雅黑" panose="020B0503020204020204" pitchFamily="34" charset="-122"/>
              <a:ea typeface="微软雅黑" panose="020B0503020204020204" pitchFamily="34" charset="-122"/>
            </a:endParaRPr>
          </a:p>
        </p:txBody>
      </p:sp>
      <p:sp>
        <p:nvSpPr>
          <p:cNvPr id="36" name="矩形 35"/>
          <p:cNvSpPr/>
          <p:nvPr/>
        </p:nvSpPr>
        <p:spPr>
          <a:xfrm>
            <a:off x="3563888" y="1808842"/>
            <a:ext cx="4928722" cy="330860"/>
          </a:xfrm>
          <a:prstGeom prst="rect">
            <a:avLst/>
          </a:prstGeom>
        </p:spPr>
        <p:txBody>
          <a:bodyPr wrap="none" lIns="68580" tIns="34290" rIns="68580" bIns="34290">
            <a:spAutoFit/>
          </a:bodyPr>
          <a:lstStyle/>
          <a:p>
            <a:r>
              <a:rPr lang="zh-CN" altLang="en-US" sz="1700" b="1" dirty="0">
                <a:solidFill>
                  <a:srgbClr val="00B0F0"/>
                </a:solidFill>
                <a:latin typeface="微软雅黑" panose="020B0503020204020204" pitchFamily="34" charset="-122"/>
                <a:ea typeface="微软雅黑" panose="020B0503020204020204" pitchFamily="34" charset="-122"/>
              </a:rPr>
              <a:t>病毒致癌因子，如</a:t>
            </a:r>
            <a:r>
              <a:rPr lang="en-US" altLang="zh-CN" sz="1700" b="1" dirty="0">
                <a:solidFill>
                  <a:srgbClr val="00B0F0"/>
                </a:solidFill>
                <a:latin typeface="微软雅黑" panose="020B0503020204020204" pitchFamily="34" charset="-122"/>
                <a:ea typeface="微软雅黑" panose="020B0503020204020204" pitchFamily="34" charset="-122"/>
              </a:rPr>
              <a:t>Rous</a:t>
            </a:r>
            <a:r>
              <a:rPr lang="zh-CN" altLang="en-US" sz="1700" b="1" dirty="0">
                <a:solidFill>
                  <a:srgbClr val="00B0F0"/>
                </a:solidFill>
                <a:latin typeface="微软雅黑" panose="020B0503020204020204" pitchFamily="34" charset="-122"/>
                <a:ea typeface="微软雅黑" panose="020B0503020204020204" pitchFamily="34" charset="-122"/>
              </a:rPr>
              <a:t>肉瘤病毒（必修一</a:t>
            </a:r>
            <a:r>
              <a:rPr lang="en-US" altLang="zh-CN" sz="1700" b="1" dirty="0">
                <a:solidFill>
                  <a:srgbClr val="00B0F0"/>
                </a:solidFill>
                <a:latin typeface="微软雅黑" panose="020B0503020204020204" pitchFamily="34" charset="-122"/>
                <a:ea typeface="微软雅黑" panose="020B0503020204020204" pitchFamily="34" charset="-122"/>
              </a:rPr>
              <a:t>P126</a:t>
            </a:r>
            <a:r>
              <a:rPr lang="zh-CN" altLang="en-US" sz="1700" b="1" dirty="0">
                <a:solidFill>
                  <a:srgbClr val="00B0F0"/>
                </a:solidFill>
                <a:latin typeface="微软雅黑" panose="020B0503020204020204" pitchFamily="34" charset="-122"/>
                <a:ea typeface="微软雅黑" panose="020B0503020204020204" pitchFamily="34" charset="-122"/>
              </a:rPr>
              <a:t>）</a:t>
            </a:r>
            <a:endParaRPr lang="zh-CN" altLang="en-US" sz="1700" b="1" dirty="0">
              <a:solidFill>
                <a:srgbClr val="00B0F0"/>
              </a:solidFill>
              <a:latin typeface="微软雅黑" panose="020B0503020204020204" pitchFamily="34" charset="-122"/>
              <a:ea typeface="微软雅黑" panose="020B0503020204020204" pitchFamily="34" charset="-122"/>
            </a:endParaRPr>
          </a:p>
        </p:txBody>
      </p:sp>
      <p:sp>
        <p:nvSpPr>
          <p:cNvPr id="37" name="矩形 36"/>
          <p:cNvSpPr/>
          <p:nvPr/>
        </p:nvSpPr>
        <p:spPr>
          <a:xfrm>
            <a:off x="1842697" y="4086701"/>
            <a:ext cx="1220527" cy="392415"/>
          </a:xfrm>
          <a:prstGeom prst="rect">
            <a:avLst/>
          </a:prstGeom>
          <a:ln w="28575"/>
        </p:spPr>
        <p:style>
          <a:lnRef idx="2">
            <a:schemeClr val="dk1"/>
          </a:lnRef>
          <a:fillRef idx="1">
            <a:schemeClr val="lt1"/>
          </a:fillRef>
          <a:effectRef idx="0">
            <a:schemeClr val="dk1"/>
          </a:effectRef>
          <a:fontRef idx="minor">
            <a:schemeClr val="dk1"/>
          </a:fontRef>
        </p:style>
        <p:txBody>
          <a:bodyPr wrap="none" lIns="68580" tIns="34290" rIns="68580" bIns="34290">
            <a:spAutoFit/>
          </a:bodyPr>
          <a:lstStyle/>
          <a:p>
            <a:r>
              <a:rPr lang="zh-CN" altLang="en-US" sz="2100" b="1" dirty="0"/>
              <a:t>科学研究</a:t>
            </a:r>
            <a:endParaRPr lang="zh-CN" altLang="en-US" sz="2100" b="1" dirty="0"/>
          </a:p>
        </p:txBody>
      </p:sp>
      <p:cxnSp>
        <p:nvCxnSpPr>
          <p:cNvPr id="11" name="肘形连接符 10"/>
          <p:cNvCxnSpPr/>
          <p:nvPr/>
        </p:nvCxnSpPr>
        <p:spPr>
          <a:xfrm rot="16200000" flipH="1">
            <a:off x="1416689" y="3880935"/>
            <a:ext cx="544769" cy="293244"/>
          </a:xfrm>
          <a:prstGeom prst="bentConnector2">
            <a:avLst/>
          </a:prstGeom>
          <a:ln w="28575"/>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908548007"/>
      </p:ext>
    </p:extLst>
  </p:cSld>
  <p:clrMapOvr>
    <a:masterClrMapping/>
  </p:clrMapOvr>
  <mc:AlternateContent xmlns:mc="http://schemas.openxmlformats.org/markup-compatibility/2006" xmlns:p14="http://schemas.microsoft.com/office/powerpoint/2010/main">
    <mc:Choice Requires="p14">
      <p:transition p14:dur="9" advTm="1123">
        <p:pull dir="d"/>
      </p:transition>
    </mc:Choice>
    <mc:Fallback xmlns="">
      <p:transition advTm="1123">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35" grpId="0"/>
      <p:bldP spid="8" grpId="0"/>
      <p:bldP spid="3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046501" y="1180367"/>
            <a:ext cx="3216265" cy="1915909"/>
          </a:xfrm>
          <a:prstGeom prst="rect">
            <a:avLst/>
          </a:prstGeom>
        </p:spPr>
        <p:txBody>
          <a:bodyPr wrap="none" lIns="68580" tIns="34290" rIns="68580" bIns="34290">
            <a:spAutoFit/>
          </a:bodyPr>
          <a:lstStyle/>
          <a:p>
            <a:pPr algn="ctr"/>
            <a:r>
              <a:rPr lang="zh-CN" altLang="en-US" sz="6000" dirty="0">
                <a:solidFill>
                  <a:srgbClr val="FFFFFF"/>
                </a:solidFill>
                <a:latin typeface="方正大标宋简体" panose="02010601030101010101" charset="-122"/>
                <a:ea typeface="方正大标宋简体" panose="02010601030101010101" charset="-122"/>
              </a:rPr>
              <a:t>珍惜生命</a:t>
            </a:r>
            <a:endParaRPr lang="en-US" altLang="zh-CN" sz="6000" dirty="0">
              <a:solidFill>
                <a:srgbClr val="FFFFFF"/>
              </a:solidFill>
              <a:latin typeface="方正大标宋简体" panose="02010601030101010101" charset="-122"/>
              <a:ea typeface="方正大标宋简体" panose="02010601030101010101" charset="-122"/>
            </a:endParaRPr>
          </a:p>
          <a:p>
            <a:pPr algn="ctr"/>
            <a:r>
              <a:rPr lang="zh-CN" altLang="en-US" sz="6000" dirty="0">
                <a:solidFill>
                  <a:srgbClr val="FFFFFF"/>
                </a:solidFill>
                <a:latin typeface="方正大标宋简体" panose="02010601030101010101" charset="-122"/>
                <a:ea typeface="方正大标宋简体" panose="02010601030101010101" charset="-122"/>
              </a:rPr>
              <a:t>敬畏自然</a:t>
            </a:r>
            <a:endParaRPr lang="zh-CN" altLang="en-US" sz="6000" dirty="0">
              <a:solidFill>
                <a:srgbClr val="FFFFFF"/>
              </a:solidFill>
              <a:latin typeface="方正大标宋简体" panose="02010601030101010101" charset="-122"/>
              <a:ea typeface="方正大标宋简体" panose="02010601030101010101" charset="-122"/>
            </a:endParaRPr>
          </a:p>
        </p:txBody>
      </p:sp>
    </p:spTree>
    <p:extLst>
      <p:ext uri="{BB962C8B-B14F-4D97-AF65-F5344CB8AC3E}">
        <p14:creationId xmlns:p14="http://schemas.microsoft.com/office/powerpoint/2010/main" val="615368350"/>
      </p:ext>
    </p:extLst>
  </p:cSld>
  <p:clrMapOvr>
    <a:masterClrMapping/>
  </p:clrMapOvr>
  <mc:AlternateContent xmlns:mc="http://schemas.openxmlformats.org/markup-compatibility/2006" xmlns:p14="http://schemas.microsoft.com/office/powerpoint/2010/main">
    <mc:Choice Requires="p14">
      <p:transition p14:dur="9" advTm="3697">
        <p:pull dir="d"/>
      </p:transition>
    </mc:Choice>
    <mc:Fallback xmlns="">
      <p:transition advTm="3697">
        <p:pull dir="d"/>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SLIDE_MODEL_TYPE" val="cover"/>
</p:tagLst>
</file>

<file path=ppt/theme/theme1.xml><?xml version="1.0" encoding="utf-8"?>
<a:theme xmlns:a="http://schemas.openxmlformats.org/drawingml/2006/main" name="中大附中PPT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中大附中PPT模板</Template>
  <TotalTime>1020</TotalTime>
  <Words>1915</Words>
  <Application>Microsoft Office PowerPoint</Application>
  <PresentationFormat>全屏显示(16:9)</PresentationFormat>
  <Paragraphs>171</Paragraphs>
  <Slides>24</Slides>
  <Notes>10</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中大附中PPT模板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Lenovo</dc:creator>
  <cp:lastModifiedBy>Lenovo</cp:lastModifiedBy>
  <cp:revision>66</cp:revision>
  <dcterms:created xsi:type="dcterms:W3CDTF">2021-04-06T01:18:10Z</dcterms:created>
  <dcterms:modified xsi:type="dcterms:W3CDTF">2021-04-15T00:23:45Z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2052-3.3.1.5149</vt:lpwstr>
  </property>
</Properties>
</file>