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24EF3B-BB22-E0D8-0B40-D27FCFF2E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4AF40EA-FB8C-0DB9-A857-1E93118A49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F7A03FA-1C42-A79A-E566-50DC8E63F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02AD57-2854-C58E-0739-A4E54CBD4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F943D5-EADB-B039-F52F-D92249370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778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E8E406-7E0E-2FC1-9718-F57035B76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3A3BDC-325F-3523-FFA8-0695B82C74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130099-9D9B-E497-321B-D1CD4C34B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315396E-3D14-7162-991E-6F729BF1B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637AA3-3C94-9A2B-975F-8A424518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33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775008-682D-9670-0436-E57482F5D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D50B53-5B42-A31F-3707-1A2C4685C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D19C17A-7CFC-BD83-2743-C54C0085A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B3A863-AB29-74E2-83F1-E39A0129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8122A0-46CA-F880-D6E3-C4B6E46D4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285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4CBE49-161F-F12B-2982-51DBDABAE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96F676A-7B7A-5E4F-6771-3BA81878DA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B739FC4-7EBD-7713-D6FC-4312980FF3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D0E97FB-12D3-B1A1-3B74-17A4CBDE0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27A92B2-FBBC-044B-BAC1-359EDB92A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5A6371F-48A6-9329-7406-79F29BAD4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4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FC3005-DF1D-A8D8-000B-D700AB0FB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1380EF3-0138-0564-839A-F1732959B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73A4A60-5F1E-F9B5-90F5-E32CF4931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5735B8-BAA6-7061-2CC5-235B22886A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3F286E1-8913-8953-BAB5-B43F23BE1E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B5E12A2-A26D-EDA4-9400-7EE209635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21AF27D-B567-2B05-8265-E2A365F51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C491C95-FA5D-46DE-94BB-372FEFA3D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198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4FB440-C10E-FA02-63FE-A4F7A4C9B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934E67B-0DC2-16FE-A9D1-93C69BE84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FF8C41D-E19D-4B9E-2CD4-798C6FB10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8EF39AB-FB26-6A0E-23D7-119BE0C63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863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55CC99E-695D-3E7D-B451-35C229123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C163A09-9CD4-B2C0-7ABA-919E8DA65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18DF64E-F6C2-84EE-22EB-E2E71915C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17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F52308F-A4E0-1909-17EB-CD6B9A19F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83CA85-6BF2-73AE-CD78-ECC2AE6F0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9855C9D-726B-9B1D-816C-E3750A40AD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0029828-EA42-0822-6A92-BE815458F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916EE88-FB7C-7074-A84D-CFE6F0200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1E39495-C816-8768-CD4E-5886E3585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247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012A40-0A35-A169-8FB4-6DFEE191B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F48B7A4-66B4-0A57-591E-16ACDFD88D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9345686-BF82-425F-D44B-171E3C550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CCFC3D2-32E9-186E-25FF-D485E043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917B7DD-99A2-7B8B-6BE0-ADBC45F8A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31A2F67-7F94-D9DC-335B-A17CAE452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07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68DD16-85ED-A036-164E-16BCF498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3E2A4C8-4069-4002-24EC-B229DA951A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1AC47DB-2E96-8B66-A614-EA3EC7BC9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5677A4-20B3-2A95-C3B6-EBA515A07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6D9FC5-5B77-508F-63A4-E6D89EC17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444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CB1881D-4C47-CACE-0460-C93CC59421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AE06496-BE8A-E7C4-7269-1F7648908B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3A3AB6-F06B-9B0D-F727-4ADED7285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94214EA-87FF-F040-9084-8BA4E78F7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2CD022-7CFD-7315-1990-AEDE5B648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62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44C7422-3867-CC4A-1969-39C723F13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F08AA25-4AE7-DE4A-CCA2-828C15435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7D2D3B3-5D06-8003-6E1D-1D7A25006F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6B687-F7D4-47FE-B16F-B1FC1FA5AD01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4AA07B-302A-81F7-25B6-00E901E6B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7AC305-8B38-DB1B-9AE0-E0F2FB7C9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A5F4C-6C49-4FFE-9020-EF51011772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315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:a16="http://schemas.microsoft.com/office/drawing/2014/main" id="{1E9EBF81-D0D5-7EA2-81D6-7688D74FD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281895"/>
            <a:ext cx="11277600" cy="657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1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06CBF50-19A1-5634-8753-10FC5F490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127598"/>
            <a:ext cx="7466584" cy="658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9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6E25F34A-B34E-D3DB-DBE8-B08ED58C1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095" y="497840"/>
            <a:ext cx="11302681" cy="467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82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3AB6FC17-7301-843C-2A67-96B94CC24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180" y="355600"/>
            <a:ext cx="11180072" cy="48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8546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宽屏</PresentationFormat>
  <Paragraphs>0</Paragraphs>
  <Slides>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等线 Light</vt:lpstr>
      <vt:lpstr>Arial</vt:lpstr>
      <vt:lpstr>Office 主题​​</vt:lpstr>
      <vt:lpstr>Equation.DSMT4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2023-01-03T01:04:12Z</dcterms:created>
  <dcterms:modified xsi:type="dcterms:W3CDTF">2023-01-03T01:06:59Z</dcterms:modified>
</cp:coreProperties>
</file>